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26"/>
  </p:notesMasterIdLst>
  <p:sldIdLst>
    <p:sldId id="299" r:id="rId10"/>
    <p:sldId id="305" r:id="rId11"/>
    <p:sldId id="311" r:id="rId12"/>
    <p:sldId id="2146845788" r:id="rId13"/>
    <p:sldId id="2146845805" r:id="rId14"/>
    <p:sldId id="2146845804" r:id="rId15"/>
    <p:sldId id="2146845802" r:id="rId16"/>
    <p:sldId id="2146845778" r:id="rId17"/>
    <p:sldId id="2146845781" r:id="rId18"/>
    <p:sldId id="2146845785" r:id="rId19"/>
    <p:sldId id="2146845786" r:id="rId20"/>
    <p:sldId id="2146845789" r:id="rId21"/>
    <p:sldId id="2146845784" r:id="rId22"/>
    <p:sldId id="2146845807" r:id="rId23"/>
    <p:sldId id="317" r:id="rId24"/>
    <p:sldId id="2146845806" r:id="rId25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99"/>
            <p14:sldId id="305"/>
            <p14:sldId id="311"/>
          </p14:sldIdLst>
        </p14:section>
        <p14:section name="ecommerce" id="{4B2AFCDC-895E-4FE5-AFA2-AA882B0A1EB9}">
          <p14:sldIdLst>
            <p14:sldId id="2146845788"/>
            <p14:sldId id="2146845805"/>
            <p14:sldId id="2146845804"/>
            <p14:sldId id="2146845802"/>
            <p14:sldId id="2146845778"/>
          </p14:sldIdLst>
        </p14:section>
        <p14:section name="LS Central" id="{C5547AB7-0D2B-45CF-A0E6-E18FD745AA2D}">
          <p14:sldIdLst>
            <p14:sldId id="2146845781"/>
            <p14:sldId id="2146845785"/>
            <p14:sldId id="2146845786"/>
          </p14:sldIdLst>
        </p14:section>
        <p14:section name="Demo" id="{14CB9401-3395-4AE2-B83E-8D6906CCA206}">
          <p14:sldIdLst>
            <p14:sldId id="2146845789"/>
          </p14:sldIdLst>
        </p14:section>
        <p14:section name="consulting" id="{6B1EAD77-CFEE-4CEC-B447-3129A535755A}">
          <p14:sldIdLst>
            <p14:sldId id="2146845784"/>
            <p14:sldId id="2146845807"/>
            <p14:sldId id="317"/>
            <p14:sldId id="2146845806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58473E-FB1C-1A79-B3A3-16729670EC8C}" name="Zeeshan Khuwaja" initials="ZK" userId="S::zeeshan.khuwaja@lsretail.com::642a44e1-2271-44b9-b867-4c7fdabe0bf5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1CD50AA7-ECFD-29BE-4641-AB1E045EBAE8}" name="Alejandro Vazquez" initials="AV" userId="S::alejandrova@lsretail.com::37305020-e960-42a8-8ec7-a672ace352e5" providerId="AD"/>
  <p188:author id="{E86D68DD-4D22-A760-E019-9CC57C8FBB4F}" name="Anna Kristin Jeppesen" initials="AJ" userId="S::annak@lsretail.com::83c4d678-a709-41e6-9342-fbc532d0ffe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C85"/>
    <a:srgbClr val="FED89E"/>
    <a:srgbClr val="E9EEF1"/>
    <a:srgbClr val="323133"/>
    <a:srgbClr val="C6C2F5"/>
    <a:srgbClr val="938BE7"/>
    <a:srgbClr val="6057C1"/>
    <a:srgbClr val="351C5C"/>
    <a:srgbClr val="F2A1C5"/>
    <a:srgbClr val="943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30551-6B9E-C650-A4DE-8B61CA6E1793}" v="2" dt="2024-05-14T14:16:53.179"/>
    <p1510:client id="{9E32EB67-3B54-1D5E-AF98-C28684A1B345}" v="3" dt="2024-05-14T14:20:57.010"/>
    <p1510:client id="{9F44B458-76CE-8006-8C37-F14C2EAF4EBB}" v="4" dt="2024-05-14T09:00:11.809"/>
    <p1510:client id="{A319B1FD-52B4-43B0-A52A-3978A14E74BC}" v="10" dt="2024-05-13T23:34:06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0DAC17-6E20-4843-A1BC-60102F22A689}" type="doc">
      <dgm:prSet loTypeId="urn:microsoft.com/office/officeart/2005/8/layout/chevron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6A441AF-A401-49FB-A122-BBFD50B1DDC3}">
      <dgm:prSet phldrT="[Text]" custT="1"/>
      <dgm:spPr>
        <a:solidFill>
          <a:srgbClr val="6057C1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Order to </a:t>
          </a:r>
          <a:b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gm:t>
    </dgm:pt>
    <dgm:pt modelId="{1167CDAC-C25D-448F-9ADD-8721F5C964B6}" type="parTrans" cxnId="{1C2FB016-D2CE-4432-8108-9F03650DCFCE}">
      <dgm:prSet/>
      <dgm:spPr/>
      <dgm:t>
        <a:bodyPr/>
        <a:lstStyle/>
        <a:p>
          <a:endParaRPr lang="en-US" sz="1200"/>
        </a:p>
      </dgm:t>
    </dgm:pt>
    <dgm:pt modelId="{D1B39039-222B-4426-943B-1ECAC481F2CB}" type="sibTrans" cxnId="{1C2FB016-D2CE-4432-8108-9F03650DCFCE}">
      <dgm:prSet/>
      <dgm:spPr/>
      <dgm:t>
        <a:bodyPr/>
        <a:lstStyle/>
        <a:p>
          <a:endParaRPr lang="en-US" sz="1200"/>
        </a:p>
      </dgm:t>
    </dgm:pt>
    <dgm:pt modelId="{3069CC9A-2F30-4258-A884-1ABD8274B6EE}">
      <dgm:prSet phldrT="[Text]" custT="1"/>
      <dgm:spPr/>
      <dgm:t>
        <a:bodyPr/>
        <a:lstStyle/>
        <a:p>
          <a:r>
            <a:rPr lang="en-US" sz="20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  <a:t>Hospitality type</a:t>
          </a:r>
        </a:p>
      </dgm:t>
    </dgm:pt>
    <dgm:pt modelId="{1444B38C-4A15-43AF-86B6-0BF753264791}" type="parTrans" cxnId="{2AD251BB-DED9-4920-B77B-D4453C6E18A1}">
      <dgm:prSet/>
      <dgm:spPr/>
      <dgm:t>
        <a:bodyPr/>
        <a:lstStyle/>
        <a:p>
          <a:endParaRPr lang="en-US" sz="1200"/>
        </a:p>
      </dgm:t>
    </dgm:pt>
    <dgm:pt modelId="{727FC693-7B8A-46DF-BE1D-95ACC7D04F12}" type="sibTrans" cxnId="{2AD251BB-DED9-4920-B77B-D4453C6E18A1}">
      <dgm:prSet/>
      <dgm:spPr/>
      <dgm:t>
        <a:bodyPr/>
        <a:lstStyle/>
        <a:p>
          <a:endParaRPr lang="en-US" sz="1200"/>
        </a:p>
      </dgm:t>
    </dgm:pt>
    <dgm:pt modelId="{84B28C4B-99F1-46CE-AC1D-4E0C8A1A1C8A}">
      <dgm:prSet phldrT="[Text]" custT="1"/>
      <dgm:spPr/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Payment information</a:t>
          </a:r>
        </a:p>
      </dgm:t>
    </dgm:pt>
    <dgm:pt modelId="{0B3EEF62-38F6-4A97-AD78-F8A07E6B4085}" type="parTrans" cxnId="{0B362E1D-8272-44E7-B585-E90865A8B546}">
      <dgm:prSet/>
      <dgm:spPr/>
      <dgm:t>
        <a:bodyPr/>
        <a:lstStyle/>
        <a:p>
          <a:endParaRPr lang="en-US" sz="1200"/>
        </a:p>
      </dgm:t>
    </dgm:pt>
    <dgm:pt modelId="{370D15A7-ABB4-4F2E-ABBA-EBCBD9BC99EB}" type="sibTrans" cxnId="{0B362E1D-8272-44E7-B585-E90865A8B546}">
      <dgm:prSet/>
      <dgm:spPr/>
      <dgm:t>
        <a:bodyPr/>
        <a:lstStyle/>
        <a:p>
          <a:endParaRPr lang="en-US" sz="1200"/>
        </a:p>
      </dgm:t>
    </dgm:pt>
    <dgm:pt modelId="{56AB37EA-63DA-4BBB-AE4F-98C06E07EA4B}">
      <dgm:prSet phldrT="[Text]" custT="1"/>
      <dgm:spPr>
        <a:solidFill>
          <a:srgbClr val="938BE7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Sent to KDS</a:t>
          </a:r>
        </a:p>
      </dgm:t>
    </dgm:pt>
    <dgm:pt modelId="{6C091B8C-32DC-4CCF-8AA4-ED25A291B7E1}" type="parTrans" cxnId="{5ED4A8CA-FE0E-4046-ADB5-77E1878ABA82}">
      <dgm:prSet/>
      <dgm:spPr/>
      <dgm:t>
        <a:bodyPr/>
        <a:lstStyle/>
        <a:p>
          <a:endParaRPr lang="en-US" sz="1200"/>
        </a:p>
      </dgm:t>
    </dgm:pt>
    <dgm:pt modelId="{0DF676A3-AAEA-41C9-9910-03E8187FE401}" type="sibTrans" cxnId="{5ED4A8CA-FE0E-4046-ADB5-77E1878ABA82}">
      <dgm:prSet/>
      <dgm:spPr/>
      <dgm:t>
        <a:bodyPr/>
        <a:lstStyle/>
        <a:p>
          <a:endParaRPr lang="en-US" sz="1200"/>
        </a:p>
      </dgm:t>
    </dgm:pt>
    <dgm:pt modelId="{1F3C3696-DA5E-44E2-9C27-C4B5D6BDB107}">
      <dgm:prSet phldrT="[Text]" custT="1"/>
      <dgm:spPr/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Routing</a:t>
          </a:r>
        </a:p>
      </dgm:t>
    </dgm:pt>
    <dgm:pt modelId="{E2B7CD2A-1A27-49EF-92D3-8B2CD76CBDB0}" type="parTrans" cxnId="{EDD69692-85E9-407B-BD94-86FDA8DE6534}">
      <dgm:prSet/>
      <dgm:spPr/>
      <dgm:t>
        <a:bodyPr/>
        <a:lstStyle/>
        <a:p>
          <a:endParaRPr lang="en-US" sz="1200"/>
        </a:p>
      </dgm:t>
    </dgm:pt>
    <dgm:pt modelId="{52F4E37F-6FD0-4F94-AAD9-3CF1805AB719}" type="sibTrans" cxnId="{EDD69692-85E9-407B-BD94-86FDA8DE6534}">
      <dgm:prSet/>
      <dgm:spPr/>
      <dgm:t>
        <a:bodyPr/>
        <a:lstStyle/>
        <a:p>
          <a:endParaRPr lang="en-US" sz="1200"/>
        </a:p>
      </dgm:t>
    </dgm:pt>
    <dgm:pt modelId="{FEB0BB16-7ECB-46A1-99E1-691E6AF0FE83}">
      <dgm:prSet phldrT="[Text]" custT="1"/>
      <dgm:spPr>
        <a:solidFill>
          <a:srgbClr val="C6C2F5"/>
        </a:solidFill>
      </dgm:spPr>
      <dgm:t>
        <a:bodyPr/>
        <a:lstStyle/>
        <a:p>
          <a:r>
            <a:rPr lang="en-US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  <a:t>Order </a:t>
          </a:r>
          <a:br>
            <a:rPr lang="en-US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  <a:t>delivery</a:t>
          </a:r>
        </a:p>
      </dgm:t>
    </dgm:pt>
    <dgm:pt modelId="{161DF027-EBB8-4081-904E-C54E91DCD7F4}" type="parTrans" cxnId="{0D0340D8-450D-449C-9298-173722B8C111}">
      <dgm:prSet/>
      <dgm:spPr/>
      <dgm:t>
        <a:bodyPr/>
        <a:lstStyle/>
        <a:p>
          <a:endParaRPr lang="en-US" sz="1200"/>
        </a:p>
      </dgm:t>
    </dgm:pt>
    <dgm:pt modelId="{C169E91E-F668-4A77-9F46-C0E0ACFB1132}" type="sibTrans" cxnId="{0D0340D8-450D-449C-9298-173722B8C111}">
      <dgm:prSet/>
      <dgm:spPr/>
      <dgm:t>
        <a:bodyPr/>
        <a:lstStyle/>
        <a:p>
          <a:endParaRPr lang="en-US" sz="1200"/>
        </a:p>
      </dgm:t>
    </dgm:pt>
    <dgm:pt modelId="{2996D7B9-0091-4A8F-BE27-B16E101184D8}">
      <dgm:prSet phldrT="[Text]" custT="1"/>
      <dgm:spPr/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Depending on order information</a:t>
          </a:r>
        </a:p>
      </dgm:t>
    </dgm:pt>
    <dgm:pt modelId="{DFB9F146-1E8E-445A-A1AD-BF23D090BAD1}" type="parTrans" cxnId="{44C4BAC2-D640-4EFE-B168-5937957B92CE}">
      <dgm:prSet/>
      <dgm:spPr/>
      <dgm:t>
        <a:bodyPr/>
        <a:lstStyle/>
        <a:p>
          <a:endParaRPr lang="en-US" sz="1200"/>
        </a:p>
      </dgm:t>
    </dgm:pt>
    <dgm:pt modelId="{B6AFB439-1897-4CD4-8204-CB80B0704ADE}" type="sibTrans" cxnId="{44C4BAC2-D640-4EFE-B168-5937957B92CE}">
      <dgm:prSet/>
      <dgm:spPr/>
      <dgm:t>
        <a:bodyPr/>
        <a:lstStyle/>
        <a:p>
          <a:endParaRPr lang="en-US" sz="1200"/>
        </a:p>
      </dgm:t>
    </dgm:pt>
    <dgm:pt modelId="{20E7EA45-DD3D-4899-A952-83CD88DA8F98}">
      <dgm:prSet phldrT="[Text]" custT="1"/>
      <dgm:spPr/>
      <dgm:t>
        <a:bodyPr/>
        <a:lstStyle/>
        <a:p>
          <a:r>
            <a:rPr lang="en-US" sz="2000">
              <a:latin typeface="Segoe UI" panose="020B0502040204020203" pitchFamily="34" charset="0"/>
              <a:cs typeface="Segoe UI" panose="020B0502040204020203" pitchFamily="34" charset="0"/>
            </a:rPr>
            <a:t>Order information </a:t>
          </a:r>
        </a:p>
      </dgm:t>
    </dgm:pt>
    <dgm:pt modelId="{2CC52DCC-FA00-4F50-AC69-294B5B38064F}" type="parTrans" cxnId="{FC3BD2EE-BB73-4E2B-9C3F-BDC087E0C77B}">
      <dgm:prSet/>
      <dgm:spPr/>
      <dgm:t>
        <a:bodyPr/>
        <a:lstStyle/>
        <a:p>
          <a:endParaRPr lang="en-US" sz="1600"/>
        </a:p>
      </dgm:t>
    </dgm:pt>
    <dgm:pt modelId="{738FE718-B13D-4C64-AB68-ECDC7FB7CA17}" type="sibTrans" cxnId="{FC3BD2EE-BB73-4E2B-9C3F-BDC087E0C77B}">
      <dgm:prSet/>
      <dgm:spPr/>
      <dgm:t>
        <a:bodyPr/>
        <a:lstStyle/>
        <a:p>
          <a:endParaRPr lang="en-US" sz="1600"/>
        </a:p>
      </dgm:t>
    </dgm:pt>
    <dgm:pt modelId="{5AF98E39-3901-473D-8257-BC46F91AFBFF}" type="pres">
      <dgm:prSet presAssocID="{F80DAC17-6E20-4843-A1BC-60102F22A689}" presName="linearFlow" presStyleCnt="0">
        <dgm:presLayoutVars>
          <dgm:dir/>
          <dgm:animLvl val="lvl"/>
          <dgm:resizeHandles val="exact"/>
        </dgm:presLayoutVars>
      </dgm:prSet>
      <dgm:spPr/>
    </dgm:pt>
    <dgm:pt modelId="{12DC1FAA-689E-47F3-A015-E915CC06973D}" type="pres">
      <dgm:prSet presAssocID="{86A441AF-A401-49FB-A122-BBFD50B1DDC3}" presName="composite" presStyleCnt="0"/>
      <dgm:spPr/>
    </dgm:pt>
    <dgm:pt modelId="{8468EB4B-FF54-452F-A916-939DFD7D14A4}" type="pres">
      <dgm:prSet presAssocID="{86A441AF-A401-49FB-A122-BBFD50B1DDC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C11179B-7936-465B-AD5C-32E5DD4BBAC6}" type="pres">
      <dgm:prSet presAssocID="{86A441AF-A401-49FB-A122-BBFD50B1DDC3}" presName="descendantText" presStyleLbl="alignAcc1" presStyleIdx="0" presStyleCnt="3">
        <dgm:presLayoutVars>
          <dgm:bulletEnabled val="1"/>
        </dgm:presLayoutVars>
      </dgm:prSet>
      <dgm:spPr/>
    </dgm:pt>
    <dgm:pt modelId="{33A4CB3A-B16A-4ED9-B0E2-FA54B02B86C9}" type="pres">
      <dgm:prSet presAssocID="{D1B39039-222B-4426-943B-1ECAC481F2CB}" presName="sp" presStyleCnt="0"/>
      <dgm:spPr/>
    </dgm:pt>
    <dgm:pt modelId="{E3BCE34C-ADFC-4B0C-87FB-E674929FDFCE}" type="pres">
      <dgm:prSet presAssocID="{56AB37EA-63DA-4BBB-AE4F-98C06E07EA4B}" presName="composite" presStyleCnt="0"/>
      <dgm:spPr/>
    </dgm:pt>
    <dgm:pt modelId="{4F8710A1-4762-465F-A054-19FE0B09B4DA}" type="pres">
      <dgm:prSet presAssocID="{56AB37EA-63DA-4BBB-AE4F-98C06E07EA4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FDB72DB-5A17-448F-A5A1-90334CA3D273}" type="pres">
      <dgm:prSet presAssocID="{56AB37EA-63DA-4BBB-AE4F-98C06E07EA4B}" presName="descendantText" presStyleLbl="alignAcc1" presStyleIdx="1" presStyleCnt="3">
        <dgm:presLayoutVars>
          <dgm:bulletEnabled val="1"/>
        </dgm:presLayoutVars>
      </dgm:prSet>
      <dgm:spPr/>
    </dgm:pt>
    <dgm:pt modelId="{4EF0A33D-394A-4F75-84F5-3285CE512B54}" type="pres">
      <dgm:prSet presAssocID="{0DF676A3-AAEA-41C9-9910-03E8187FE401}" presName="sp" presStyleCnt="0"/>
      <dgm:spPr/>
    </dgm:pt>
    <dgm:pt modelId="{98BEFB5D-1070-47F5-931C-CB7EA06EE589}" type="pres">
      <dgm:prSet presAssocID="{FEB0BB16-7ECB-46A1-99E1-691E6AF0FE83}" presName="composite" presStyleCnt="0"/>
      <dgm:spPr/>
    </dgm:pt>
    <dgm:pt modelId="{A6367E0B-459C-4671-B32C-48278BC62010}" type="pres">
      <dgm:prSet presAssocID="{FEB0BB16-7ECB-46A1-99E1-691E6AF0FE8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36A2214-B204-44BC-BEB1-A582879A37DE}" type="pres">
      <dgm:prSet presAssocID="{FEB0BB16-7ECB-46A1-99E1-691E6AF0FE8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C2FB016-D2CE-4432-8108-9F03650DCFCE}" srcId="{F80DAC17-6E20-4843-A1BC-60102F22A689}" destId="{86A441AF-A401-49FB-A122-BBFD50B1DDC3}" srcOrd="0" destOrd="0" parTransId="{1167CDAC-C25D-448F-9ADD-8721F5C964B6}" sibTransId="{D1B39039-222B-4426-943B-1ECAC481F2CB}"/>
    <dgm:cxn modelId="{0B362E1D-8272-44E7-B585-E90865A8B546}" srcId="{86A441AF-A401-49FB-A122-BBFD50B1DDC3}" destId="{84B28C4B-99F1-46CE-AC1D-4E0C8A1A1C8A}" srcOrd="1" destOrd="0" parTransId="{0B3EEF62-38F6-4A97-AD78-F8A07E6B4085}" sibTransId="{370D15A7-ABB4-4F2E-ABBA-EBCBD9BC99EB}"/>
    <dgm:cxn modelId="{A4A4C520-2446-42EF-BC18-EDAC2CA88C78}" type="presOf" srcId="{FEB0BB16-7ECB-46A1-99E1-691E6AF0FE83}" destId="{A6367E0B-459C-4671-B32C-48278BC62010}" srcOrd="0" destOrd="0" presId="urn:microsoft.com/office/officeart/2005/8/layout/chevron2"/>
    <dgm:cxn modelId="{64AD7331-129D-41BA-9A3F-A3D08D189AE6}" type="presOf" srcId="{86A441AF-A401-49FB-A122-BBFD50B1DDC3}" destId="{8468EB4B-FF54-452F-A916-939DFD7D14A4}" srcOrd="0" destOrd="0" presId="urn:microsoft.com/office/officeart/2005/8/layout/chevron2"/>
    <dgm:cxn modelId="{0B4D4166-2A92-4A74-BA3E-15A50DC2E4B7}" type="presOf" srcId="{84B28C4B-99F1-46CE-AC1D-4E0C8A1A1C8A}" destId="{0C11179B-7936-465B-AD5C-32E5DD4BBAC6}" srcOrd="0" destOrd="1" presId="urn:microsoft.com/office/officeart/2005/8/layout/chevron2"/>
    <dgm:cxn modelId="{56E0696D-06AF-4DC7-B790-6742B1C21275}" type="presOf" srcId="{3069CC9A-2F30-4258-A884-1ABD8274B6EE}" destId="{0C11179B-7936-465B-AD5C-32E5DD4BBAC6}" srcOrd="0" destOrd="0" presId="urn:microsoft.com/office/officeart/2005/8/layout/chevron2"/>
    <dgm:cxn modelId="{96668370-7349-45ED-B5E6-DC8F8BBB1AE4}" type="presOf" srcId="{2996D7B9-0091-4A8F-BE27-B16E101184D8}" destId="{B36A2214-B204-44BC-BEB1-A582879A37DE}" srcOrd="0" destOrd="0" presId="urn:microsoft.com/office/officeart/2005/8/layout/chevron2"/>
    <dgm:cxn modelId="{7FF83A89-1DA0-448E-815D-4D99D974CDBB}" type="presOf" srcId="{56AB37EA-63DA-4BBB-AE4F-98C06E07EA4B}" destId="{4F8710A1-4762-465F-A054-19FE0B09B4DA}" srcOrd="0" destOrd="0" presId="urn:microsoft.com/office/officeart/2005/8/layout/chevron2"/>
    <dgm:cxn modelId="{EDD69692-85E9-407B-BD94-86FDA8DE6534}" srcId="{56AB37EA-63DA-4BBB-AE4F-98C06E07EA4B}" destId="{1F3C3696-DA5E-44E2-9C27-C4B5D6BDB107}" srcOrd="0" destOrd="0" parTransId="{E2B7CD2A-1A27-49EF-92D3-8B2CD76CBDB0}" sibTransId="{52F4E37F-6FD0-4F94-AAD9-3CF1805AB719}"/>
    <dgm:cxn modelId="{D93408AC-4560-4A3F-8D14-9C5091107992}" type="presOf" srcId="{20E7EA45-DD3D-4899-A952-83CD88DA8F98}" destId="{0C11179B-7936-465B-AD5C-32E5DD4BBAC6}" srcOrd="0" destOrd="2" presId="urn:microsoft.com/office/officeart/2005/8/layout/chevron2"/>
    <dgm:cxn modelId="{2AD251BB-DED9-4920-B77B-D4453C6E18A1}" srcId="{86A441AF-A401-49FB-A122-BBFD50B1DDC3}" destId="{3069CC9A-2F30-4258-A884-1ABD8274B6EE}" srcOrd="0" destOrd="0" parTransId="{1444B38C-4A15-43AF-86B6-0BF753264791}" sibTransId="{727FC693-7B8A-46DF-BE1D-95ACC7D04F12}"/>
    <dgm:cxn modelId="{44C4BAC2-D640-4EFE-B168-5937957B92CE}" srcId="{FEB0BB16-7ECB-46A1-99E1-691E6AF0FE83}" destId="{2996D7B9-0091-4A8F-BE27-B16E101184D8}" srcOrd="0" destOrd="0" parTransId="{DFB9F146-1E8E-445A-A1AD-BF23D090BAD1}" sibTransId="{B6AFB439-1897-4CD4-8204-CB80B0704ADE}"/>
    <dgm:cxn modelId="{5ED4A8CA-FE0E-4046-ADB5-77E1878ABA82}" srcId="{F80DAC17-6E20-4843-A1BC-60102F22A689}" destId="{56AB37EA-63DA-4BBB-AE4F-98C06E07EA4B}" srcOrd="1" destOrd="0" parTransId="{6C091B8C-32DC-4CCF-8AA4-ED25A291B7E1}" sibTransId="{0DF676A3-AAEA-41C9-9910-03E8187FE401}"/>
    <dgm:cxn modelId="{0D0340D8-450D-449C-9298-173722B8C111}" srcId="{F80DAC17-6E20-4843-A1BC-60102F22A689}" destId="{FEB0BB16-7ECB-46A1-99E1-691E6AF0FE83}" srcOrd="2" destOrd="0" parTransId="{161DF027-EBB8-4081-904E-C54E91DCD7F4}" sibTransId="{C169E91E-F668-4A77-9F46-C0E0ACFB1132}"/>
    <dgm:cxn modelId="{87C67DE7-FE8E-4057-AA67-EFD28124B5ED}" type="presOf" srcId="{1F3C3696-DA5E-44E2-9C27-C4B5D6BDB107}" destId="{9FDB72DB-5A17-448F-A5A1-90334CA3D273}" srcOrd="0" destOrd="0" presId="urn:microsoft.com/office/officeart/2005/8/layout/chevron2"/>
    <dgm:cxn modelId="{FC3BD2EE-BB73-4E2B-9C3F-BDC087E0C77B}" srcId="{86A441AF-A401-49FB-A122-BBFD50B1DDC3}" destId="{20E7EA45-DD3D-4899-A952-83CD88DA8F98}" srcOrd="2" destOrd="0" parTransId="{2CC52DCC-FA00-4F50-AC69-294B5B38064F}" sibTransId="{738FE718-B13D-4C64-AB68-ECDC7FB7CA17}"/>
    <dgm:cxn modelId="{B86AFEFA-D832-4566-944D-473E86D412A1}" type="presOf" srcId="{F80DAC17-6E20-4843-A1BC-60102F22A689}" destId="{5AF98E39-3901-473D-8257-BC46F91AFBFF}" srcOrd="0" destOrd="0" presId="urn:microsoft.com/office/officeart/2005/8/layout/chevron2"/>
    <dgm:cxn modelId="{5ADDB8BC-4B5D-4950-93A0-C34B1141105B}" type="presParOf" srcId="{5AF98E39-3901-473D-8257-BC46F91AFBFF}" destId="{12DC1FAA-689E-47F3-A015-E915CC06973D}" srcOrd="0" destOrd="0" presId="urn:microsoft.com/office/officeart/2005/8/layout/chevron2"/>
    <dgm:cxn modelId="{0D02FE5C-8F84-43AF-974F-424A1F9F6D60}" type="presParOf" srcId="{12DC1FAA-689E-47F3-A015-E915CC06973D}" destId="{8468EB4B-FF54-452F-A916-939DFD7D14A4}" srcOrd="0" destOrd="0" presId="urn:microsoft.com/office/officeart/2005/8/layout/chevron2"/>
    <dgm:cxn modelId="{2C03E207-F91A-42A8-B301-5E161CCBA2D8}" type="presParOf" srcId="{12DC1FAA-689E-47F3-A015-E915CC06973D}" destId="{0C11179B-7936-465B-AD5C-32E5DD4BBAC6}" srcOrd="1" destOrd="0" presId="urn:microsoft.com/office/officeart/2005/8/layout/chevron2"/>
    <dgm:cxn modelId="{EB20F46C-1BE5-48FA-912B-8A1B5B83737A}" type="presParOf" srcId="{5AF98E39-3901-473D-8257-BC46F91AFBFF}" destId="{33A4CB3A-B16A-4ED9-B0E2-FA54B02B86C9}" srcOrd="1" destOrd="0" presId="urn:microsoft.com/office/officeart/2005/8/layout/chevron2"/>
    <dgm:cxn modelId="{44AA593B-39AE-453E-A959-4F8BF4395929}" type="presParOf" srcId="{5AF98E39-3901-473D-8257-BC46F91AFBFF}" destId="{E3BCE34C-ADFC-4B0C-87FB-E674929FDFCE}" srcOrd="2" destOrd="0" presId="urn:microsoft.com/office/officeart/2005/8/layout/chevron2"/>
    <dgm:cxn modelId="{CACA1699-85A7-47F3-AECB-BE850E4B58BB}" type="presParOf" srcId="{E3BCE34C-ADFC-4B0C-87FB-E674929FDFCE}" destId="{4F8710A1-4762-465F-A054-19FE0B09B4DA}" srcOrd="0" destOrd="0" presId="urn:microsoft.com/office/officeart/2005/8/layout/chevron2"/>
    <dgm:cxn modelId="{456C8619-557E-43DD-8A47-AD83291BD47C}" type="presParOf" srcId="{E3BCE34C-ADFC-4B0C-87FB-E674929FDFCE}" destId="{9FDB72DB-5A17-448F-A5A1-90334CA3D273}" srcOrd="1" destOrd="0" presId="urn:microsoft.com/office/officeart/2005/8/layout/chevron2"/>
    <dgm:cxn modelId="{0C4F00BA-A850-4B21-8395-98DC1D2CF9F5}" type="presParOf" srcId="{5AF98E39-3901-473D-8257-BC46F91AFBFF}" destId="{4EF0A33D-394A-4F75-84F5-3285CE512B54}" srcOrd="3" destOrd="0" presId="urn:microsoft.com/office/officeart/2005/8/layout/chevron2"/>
    <dgm:cxn modelId="{7C649E54-8510-4A81-B076-18F03572AE0E}" type="presParOf" srcId="{5AF98E39-3901-473D-8257-BC46F91AFBFF}" destId="{98BEFB5D-1070-47F5-931C-CB7EA06EE589}" srcOrd="4" destOrd="0" presId="urn:microsoft.com/office/officeart/2005/8/layout/chevron2"/>
    <dgm:cxn modelId="{32B08428-9703-41F4-9E2E-95BB67619C70}" type="presParOf" srcId="{98BEFB5D-1070-47F5-931C-CB7EA06EE589}" destId="{A6367E0B-459C-4671-B32C-48278BC62010}" srcOrd="0" destOrd="0" presId="urn:microsoft.com/office/officeart/2005/8/layout/chevron2"/>
    <dgm:cxn modelId="{D21B14C8-4D7A-433F-B82C-EAF30FBDB00E}" type="presParOf" srcId="{98BEFB5D-1070-47F5-931C-CB7EA06EE589}" destId="{B36A2214-B204-44BC-BEB1-A582879A37DE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8EB4B-FF54-452F-A916-939DFD7D14A4}">
      <dsp:nvSpPr>
        <dsp:cNvPr id="0" name=""/>
        <dsp:cNvSpPr/>
      </dsp:nvSpPr>
      <dsp:spPr>
        <a:xfrm rot="5400000">
          <a:off x="-262857" y="267086"/>
          <a:ext cx="1752382" cy="1226667"/>
        </a:xfrm>
        <a:prstGeom prst="chevron">
          <a:avLst/>
        </a:prstGeom>
        <a:solidFill>
          <a:srgbClr val="6057C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Order to </a:t>
          </a:r>
          <a:b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sp:txBody>
      <dsp:txXfrm rot="-5400000">
        <a:off x="1" y="617563"/>
        <a:ext cx="1226667" cy="525715"/>
      </dsp:txXfrm>
    </dsp:sp>
    <dsp:sp modelId="{0C11179B-7936-465B-AD5C-32E5DD4BBAC6}">
      <dsp:nvSpPr>
        <dsp:cNvPr id="0" name=""/>
        <dsp:cNvSpPr/>
      </dsp:nvSpPr>
      <dsp:spPr>
        <a:xfrm rot="5400000">
          <a:off x="3610216" y="-2379319"/>
          <a:ext cx="1139048" cy="590614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  <a:t>Hospitality type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Payment information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Order information </a:t>
          </a:r>
        </a:p>
      </dsp:txBody>
      <dsp:txXfrm rot="-5400000">
        <a:off x="1226668" y="59833"/>
        <a:ext cx="5850541" cy="1027840"/>
      </dsp:txXfrm>
    </dsp:sp>
    <dsp:sp modelId="{4F8710A1-4762-465F-A054-19FE0B09B4DA}">
      <dsp:nvSpPr>
        <dsp:cNvPr id="0" name=""/>
        <dsp:cNvSpPr/>
      </dsp:nvSpPr>
      <dsp:spPr>
        <a:xfrm rot="5400000">
          <a:off x="-262857" y="1827147"/>
          <a:ext cx="1752382" cy="1226667"/>
        </a:xfrm>
        <a:prstGeom prst="chevron">
          <a:avLst/>
        </a:prstGeom>
        <a:solidFill>
          <a:srgbClr val="938BE7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Sent to KDS</a:t>
          </a:r>
        </a:p>
      </dsp:txBody>
      <dsp:txXfrm rot="-5400000">
        <a:off x="1" y="2177624"/>
        <a:ext cx="1226667" cy="525715"/>
      </dsp:txXfrm>
    </dsp:sp>
    <dsp:sp modelId="{9FDB72DB-5A17-448F-A5A1-90334CA3D273}">
      <dsp:nvSpPr>
        <dsp:cNvPr id="0" name=""/>
        <dsp:cNvSpPr/>
      </dsp:nvSpPr>
      <dsp:spPr>
        <a:xfrm rot="5400000">
          <a:off x="3610216" y="-819258"/>
          <a:ext cx="1139048" cy="590614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Routing</a:t>
          </a:r>
        </a:p>
      </dsp:txBody>
      <dsp:txXfrm rot="-5400000">
        <a:off x="1226668" y="1619894"/>
        <a:ext cx="5850541" cy="1027840"/>
      </dsp:txXfrm>
    </dsp:sp>
    <dsp:sp modelId="{A6367E0B-459C-4671-B32C-48278BC62010}">
      <dsp:nvSpPr>
        <dsp:cNvPr id="0" name=""/>
        <dsp:cNvSpPr/>
      </dsp:nvSpPr>
      <dsp:spPr>
        <a:xfrm rot="5400000">
          <a:off x="-262857" y="3387207"/>
          <a:ext cx="1752382" cy="1226667"/>
        </a:xfrm>
        <a:prstGeom prst="chevron">
          <a:avLst/>
        </a:prstGeom>
        <a:solidFill>
          <a:srgbClr val="C6C2F5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  <a:t>Order </a:t>
          </a:r>
          <a:br>
            <a:rPr lang="en-US" sz="1600" kern="12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>
              <a:solidFill>
                <a:srgbClr val="323133"/>
              </a:solidFill>
              <a:latin typeface="Segoe UI" panose="020B0502040204020203" pitchFamily="34" charset="0"/>
              <a:cs typeface="Segoe UI" panose="020B0502040204020203" pitchFamily="34" charset="0"/>
            </a:rPr>
            <a:t>delivery</a:t>
          </a:r>
        </a:p>
      </dsp:txBody>
      <dsp:txXfrm rot="-5400000">
        <a:off x="1" y="3737684"/>
        <a:ext cx="1226667" cy="525715"/>
      </dsp:txXfrm>
    </dsp:sp>
    <dsp:sp modelId="{B36A2214-B204-44BC-BEB1-A582879A37DE}">
      <dsp:nvSpPr>
        <dsp:cNvPr id="0" name=""/>
        <dsp:cNvSpPr/>
      </dsp:nvSpPr>
      <dsp:spPr>
        <a:xfrm rot="5400000">
          <a:off x="3610216" y="740802"/>
          <a:ext cx="1139048" cy="5906145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Segoe UI" panose="020B0502040204020203" pitchFamily="34" charset="0"/>
              <a:cs typeface="Segoe UI" panose="020B0502040204020203" pitchFamily="34" charset="0"/>
            </a:rPr>
            <a:t>Depending on order information</a:t>
          </a:r>
        </a:p>
      </dsp:txBody>
      <dsp:txXfrm rot="-5400000">
        <a:off x="1226668" y="3179954"/>
        <a:ext cx="5850541" cy="1027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86808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3016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06516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1952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1136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3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7580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233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664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5120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41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4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1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6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50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5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06596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4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8364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5" r:id="rId16"/>
    <p:sldLayoutId id="214748380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svg"/><Relationship Id="rId11" Type="http://schemas.openxmlformats.org/officeDocument/2006/relationships/image" Target="../media/image79.sv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svg"/><Relationship Id="rId9" Type="http://schemas.openxmlformats.org/officeDocument/2006/relationships/image" Target="../media/image7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1.e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7.png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024627-53DD-D706-3AB1-5CBF0A6A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spcAft>
                <a:spcPts val="1200"/>
              </a:spcAft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At home ordering:</a:t>
            </a:r>
          </a:p>
          <a:p>
            <a:pPr lvl="1"/>
            <a:r>
              <a:rPr lang="en-US">
                <a:latin typeface="Segoe UI"/>
                <a:cs typeface="Segoe UI"/>
              </a:rPr>
              <a:t>Takeaway</a:t>
            </a:r>
          </a:p>
          <a:p>
            <a:pPr lvl="1"/>
            <a:r>
              <a:rPr lang="en-US">
                <a:latin typeface="Segoe UI"/>
                <a:cs typeface="Segoe UI"/>
              </a:rPr>
              <a:t>Delivery</a:t>
            </a: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Or somewhere where your placement is identified by a QR Code </a:t>
            </a:r>
          </a:p>
          <a:p>
            <a:pPr lvl="1"/>
            <a:r>
              <a:rPr lang="en-US">
                <a:latin typeface="Segoe UI"/>
                <a:cs typeface="Segoe UI"/>
              </a:rPr>
              <a:t>Table in the restaurant</a:t>
            </a:r>
          </a:p>
          <a:p>
            <a:pPr lvl="1"/>
            <a:r>
              <a:rPr lang="en-US">
                <a:latin typeface="Segoe UI"/>
                <a:cs typeface="Segoe UI"/>
              </a:rPr>
              <a:t>Hotel room</a:t>
            </a:r>
          </a:p>
          <a:p>
            <a:pPr lvl="1"/>
            <a:r>
              <a:rPr lang="en-US">
                <a:latin typeface="Segoe UI"/>
                <a:cs typeface="Segoe UI"/>
              </a:rPr>
              <a:t>Cabin on a ferry</a:t>
            </a:r>
          </a:p>
          <a:p>
            <a:pPr lvl="1"/>
            <a:r>
              <a:rPr lang="en-US">
                <a:latin typeface="Segoe UI"/>
                <a:cs typeface="Segoe UI"/>
              </a:rPr>
              <a:t>Sunbathing at the pool side </a:t>
            </a:r>
          </a:p>
          <a:p>
            <a:pPr lvl="1"/>
            <a:r>
              <a:rPr lang="en-US">
                <a:latin typeface="Segoe UI"/>
                <a:cs typeface="Segoe UI"/>
              </a:rPr>
              <a:t>Seat at an arena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4D9F6C-04FD-0EE3-83F4-CD23445E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Where are you?</a:t>
            </a:r>
            <a:endParaRPr lang="en-US"/>
          </a:p>
        </p:txBody>
      </p:sp>
      <p:pic>
        <p:nvPicPr>
          <p:cNvPr id="3" name="Picture Placeholder 2" descr="A pool with chairs and umbrellas&#10;&#10;Description automatically generated">
            <a:extLst>
              <a:ext uri="{FF2B5EF4-FFF2-40B4-BE49-F238E27FC236}">
                <a16:creationId xmlns:a16="http://schemas.microsoft.com/office/drawing/2014/main" id="{29E979B1-F426-E952-13D6-91D0505EA8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700" b="4700"/>
          <a:stretch/>
        </p:blipFill>
        <p:spPr/>
      </p:pic>
    </p:spTree>
    <p:extLst>
      <p:ext uri="{BB962C8B-B14F-4D97-AF65-F5344CB8AC3E}">
        <p14:creationId xmlns:p14="http://schemas.microsoft.com/office/powerpoint/2010/main" val="34649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6E8AF5-1D1C-0C70-18F7-691C328C15E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Restaurant workflow</a:t>
            </a:r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6A886F3-D79A-36E2-766A-20624DFFD0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012458"/>
              </p:ext>
            </p:extLst>
          </p:nvPr>
        </p:nvGraphicFramePr>
        <p:xfrm>
          <a:off x="2169232" y="1332089"/>
          <a:ext cx="7132813" cy="4880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125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68EB4B-FF54-452F-A916-939DFD7D1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468EB4B-FF54-452F-A916-939DFD7D1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11179B-7936-465B-AD5C-32E5DD4BB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0C11179B-7936-465B-AD5C-32E5DD4BB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710A1-4762-465F-A054-19FE0B09B4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4F8710A1-4762-465F-A054-19FE0B09B4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DB72DB-5A17-448F-A5A1-90334CA3D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9FDB72DB-5A17-448F-A5A1-90334CA3D2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367E0B-459C-4671-B32C-48278BC62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A6367E0B-459C-4671-B32C-48278BC62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6A2214-B204-44BC-BEB1-A582879A37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B36A2214-B204-44BC-BEB1-A582879A37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59FBA4-0253-81CC-511B-28E3F43BB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429000"/>
            <a:ext cx="5369472" cy="1554984"/>
          </a:xfrm>
        </p:spPr>
        <p:txBody>
          <a:bodyPr>
            <a:normAutofit/>
          </a:bodyPr>
          <a:lstStyle/>
          <a:p>
            <a:r>
              <a:rPr lang="en-US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618747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82BE73-C9F5-F2E3-11D6-6E257BD11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F2A1C5"/>
                </a:solidFill>
                <a:latin typeface="Segoe UI"/>
                <a:cs typeface="Segoe UI"/>
              </a:rPr>
              <a:t>LS Retail Consulting</a:t>
            </a:r>
            <a:endParaRPr lang="en-US"/>
          </a:p>
          <a:p>
            <a:r>
              <a:rPr lang="en-IS" sz="2800" b="0">
                <a:latin typeface="Segoe UI"/>
                <a:cs typeface="Segoe UI"/>
              </a:rPr>
              <a:t>Empowering partners and customers</a:t>
            </a:r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7242F-C0B4-3DAD-DFA0-6FF195A85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Alejandro Vázquez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1D8C1-122A-7B81-A17A-CD92042F5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IS">
                <a:latin typeface="Segoe UI"/>
                <a:cs typeface="Segoe UI"/>
              </a:rPr>
              <a:t>Senior Consulting</a:t>
            </a:r>
            <a:endParaRPr lang="en-US"/>
          </a:p>
        </p:txBody>
      </p:sp>
      <p:pic>
        <p:nvPicPr>
          <p:cNvPr id="11" name="Picture Placeholder 10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615CFD96-A9D6-061F-F287-D9A8A6E1E0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71" r="16671"/>
          <a:stretch>
            <a:fillRect/>
          </a:stretch>
        </p:blipFill>
        <p:spPr>
          <a:xfrm>
            <a:off x="8493302" y="2556890"/>
            <a:ext cx="3317592" cy="3318047"/>
          </a:xfrm>
        </p:spPr>
      </p:pic>
    </p:spTree>
    <p:extLst>
      <p:ext uri="{BB962C8B-B14F-4D97-AF65-F5344CB8AC3E}">
        <p14:creationId xmlns:p14="http://schemas.microsoft.com/office/powerpoint/2010/main" val="62756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250207" y="3925070"/>
            <a:ext cx="1608561" cy="664684"/>
          </a:xfrm>
          <a:prstGeom prst="round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Segoe UI"/>
                <a:cs typeface="Segoe UI"/>
              </a:rPr>
              <a:t>V. M.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17383-358A-FF58-6668-3636DB982690}"/>
              </a:ext>
            </a:extLst>
          </p:cNvPr>
          <p:cNvSpPr/>
          <p:nvPr/>
        </p:nvSpPr>
        <p:spPr>
          <a:xfrm>
            <a:off x="250205" y="679972"/>
            <a:ext cx="1608564" cy="667515"/>
          </a:xfrm>
          <a:prstGeom prst="round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Workshops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63C258-A99A-6CE9-6DC2-24BE9FB25F3D}"/>
              </a:ext>
            </a:extLst>
          </p:cNvPr>
          <p:cNvSpPr/>
          <p:nvPr/>
        </p:nvSpPr>
        <p:spPr>
          <a:xfrm>
            <a:off x="250205" y="1498586"/>
            <a:ext cx="1608564" cy="667515"/>
          </a:xfrm>
          <a:prstGeom prst="round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Training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250205" y="2313372"/>
            <a:ext cx="1608563" cy="667514"/>
          </a:xfrm>
          <a:prstGeom prst="round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Implement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257174" y="3119222"/>
            <a:ext cx="1608562" cy="667512"/>
          </a:xfrm>
          <a:prstGeom prst="round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Magento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250205" y="4739855"/>
            <a:ext cx="1608562" cy="667512"/>
          </a:xfrm>
          <a:prstGeom prst="round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Segoe UI"/>
                <a:cs typeface="Segoe UI"/>
              </a:rPr>
              <a:t>Customization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865E6-0A08-A954-B904-BF29FAEB208F}"/>
              </a:ext>
            </a:extLst>
          </p:cNvPr>
          <p:cNvSpPr/>
          <p:nvPr/>
        </p:nvSpPr>
        <p:spPr>
          <a:xfrm>
            <a:off x="250205" y="5561754"/>
            <a:ext cx="1608562" cy="667513"/>
          </a:xfrm>
          <a:prstGeom prst="round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Support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" name="Graphic 43" descr="A black and white logo&#10;&#10;Description automatically generated">
            <a:extLst>
              <a:ext uri="{FF2B5EF4-FFF2-40B4-BE49-F238E27FC236}">
                <a16:creationId xmlns:a16="http://schemas.microsoft.com/office/drawing/2014/main" id="{668C4195-71D3-3164-D900-AB6947D4F6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56370" y="5613778"/>
            <a:ext cx="2390731" cy="1111185"/>
          </a:xfrm>
          <a:prstGeom prst="rect">
            <a:avLst/>
          </a:prstGeom>
        </p:spPr>
      </p:pic>
      <p:pic>
        <p:nvPicPr>
          <p:cNvPr id="21" name="Picture 20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6A979356-2DA8-DB68-707E-A17A53C54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017" y="808090"/>
            <a:ext cx="9310058" cy="54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uiExpand="1" animBg="1"/>
      <p:bldP spid="11" grpId="0" animBg="1"/>
      <p:bldP spid="12" grpId="0" animBg="1"/>
      <p:bldP spid="14" grpId="0" animBg="1"/>
      <p:bldP spid="16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2BC359-B9CF-E292-2CCE-692BCED566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47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DEFA-39C7-E114-EB10-BF8277D56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1803" y="3396001"/>
            <a:ext cx="5266267" cy="1554984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Contactless ordering for restaurants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9976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AD6D15-B8C2-5DED-57C6-E4C61F8EED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Zeeshan Khawaja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182572-65C9-E20E-FFB6-7DDBCF837A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 Owner</a:t>
            </a:r>
          </a:p>
        </p:txBody>
      </p:sp>
      <p:pic>
        <p:nvPicPr>
          <p:cNvPr id="18" name="Picture Placeholder 17" descr="A person with a beard&#10;&#10;Description automatically generated">
            <a:extLst>
              <a:ext uri="{FF2B5EF4-FFF2-40B4-BE49-F238E27FC236}">
                <a16:creationId xmlns:a16="http://schemas.microsoft.com/office/drawing/2014/main" id="{0831581A-1165-A5DD-17D2-41D6DC09A2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4" r="1244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73F3C2-78F0-9128-1464-E3BE6F962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Anna Kristín Jeppesen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A6D8C7F-64FF-BAEB-3D33-1ED21E92DF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Principal Product Owner</a:t>
            </a:r>
          </a:p>
        </p:txBody>
      </p:sp>
      <p:pic>
        <p:nvPicPr>
          <p:cNvPr id="20" name="Picture Placeholder 19" descr="A person in a black shirt&#10;&#10;Description automatically generated">
            <a:extLst>
              <a:ext uri="{FF2B5EF4-FFF2-40B4-BE49-F238E27FC236}">
                <a16:creationId xmlns:a16="http://schemas.microsoft.com/office/drawing/2014/main" id="{3C975582-15E5-810B-DFB7-BCF323BE7C5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323" r="1323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0DE487-DBE2-6343-F5EA-FAF7622B86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Alejandro Vazquez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BEBC9D7-FF0A-5AAD-CA92-2B9F93EA3D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Senior Consultant</a:t>
            </a:r>
          </a:p>
        </p:txBody>
      </p:sp>
      <p:pic>
        <p:nvPicPr>
          <p:cNvPr id="2" name="Picture Placeholder 1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4E844FE8-2944-56C8-7E83-0BE8C86AB0D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 l="1244" r="1244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58FF3F-FA90-A0E8-ED8B-EA9DBA93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888" y="308163"/>
            <a:ext cx="8622224" cy="6663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Contactless ordering for restaurants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6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front of a hamburger and a phone&#10;&#10;Description automatically generated">
            <a:extLst>
              <a:ext uri="{FF2B5EF4-FFF2-40B4-BE49-F238E27FC236}">
                <a16:creationId xmlns:a16="http://schemas.microsoft.com/office/drawing/2014/main" id="{0EACE815-AE46-A38F-0DA2-88982DA0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3550" y="773856"/>
            <a:ext cx="10564383" cy="635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E60E-EC1A-0515-DDA4-F4F2F7CD6B9F}"/>
              </a:ext>
            </a:extLst>
          </p:cNvPr>
          <p:cNvSpPr/>
          <p:nvPr/>
        </p:nvSpPr>
        <p:spPr>
          <a:xfrm>
            <a:off x="7171833" y="3300209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AA97-6D59-898E-CB06-784CC16B83C3}"/>
              </a:ext>
            </a:extLst>
          </p:cNvPr>
          <p:cNvSpPr/>
          <p:nvPr/>
        </p:nvSpPr>
        <p:spPr>
          <a:xfrm>
            <a:off x="3917664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600">
                <a:solidFill>
                  <a:srgbClr val="0A3C66"/>
                </a:solidFill>
                <a:latin typeface="Segoe UI Bold"/>
              </a:rPr>
              <a:t>KDS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3B8668-8D72-75FF-8ED8-5425AC105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535F57-0840-01E1-D0DB-6B8E274147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C55315-E79F-2DD1-852F-D50888888ED2}"/>
              </a:ext>
            </a:extLst>
          </p:cNvPr>
          <p:cNvCxnSpPr>
            <a:cxnSpLocks/>
          </p:cNvCxnSpPr>
          <p:nvPr/>
        </p:nvCxnSpPr>
        <p:spPr>
          <a:xfrm>
            <a:off x="10813869" y="4444981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1B701E-87E2-C7ED-ADDF-41A496EFF30E}"/>
              </a:ext>
            </a:extLst>
          </p:cNvPr>
          <p:cNvSpPr txBox="1"/>
          <p:nvPr/>
        </p:nvSpPr>
        <p:spPr>
          <a:xfrm>
            <a:off x="10263615" y="2117000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263FA-FBB5-8023-8E5B-FF69432EB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4" y="2666303"/>
            <a:ext cx="2172879" cy="601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391766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rgbClr val="0A3C66"/>
                </a:solidFill>
                <a:latin typeface="Segoe UI Bold"/>
              </a:rPr>
              <a:t>Master Data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557864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 err="1">
                <a:solidFill>
                  <a:srgbClr val="0A3C66"/>
                </a:solidFill>
                <a:latin typeface="Segoe UI Bold"/>
              </a:rPr>
              <a:t>eCom</a:t>
            </a:r>
            <a:r>
              <a:rPr lang="en-US" sz="1600">
                <a:solidFill>
                  <a:srgbClr val="0A3C66"/>
                </a:solidFill>
                <a:latin typeface="Segoe UI Bold"/>
              </a:rPr>
              <a:t> Profile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03644-DE15-4926-3114-05FBC12E5E92}"/>
              </a:ext>
            </a:extLst>
          </p:cNvPr>
          <p:cNvSpPr/>
          <p:nvPr/>
        </p:nvSpPr>
        <p:spPr>
          <a:xfrm>
            <a:off x="7171833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Activity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7171833" y="259106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Loyalty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2F49A-3A29-DDED-393F-244A24123EDF}"/>
              </a:ext>
            </a:extLst>
          </p:cNvPr>
          <p:cNvSpPr/>
          <p:nvPr/>
        </p:nvSpPr>
        <p:spPr>
          <a:xfrm>
            <a:off x="391766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A3C66"/>
                </a:solidFill>
                <a:latin typeface="Segoe UI Bold"/>
              </a:rPr>
              <a:t>Takeaway</a:t>
            </a:r>
            <a:endParaRPr lang="en-US" sz="1600" b="0" i="0" u="none" strike="noStrike" kern="1200" cap="none" spc="0" normalizeH="0" baseline="0" noProof="0" err="1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cs typeface="Segoe UI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5578644" y="410247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rgbClr val="0A3C66"/>
                </a:solidFill>
                <a:latin typeface="Segoe UI Bold"/>
              </a:rPr>
              <a:t>Home Delivery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320A8-6A2E-EDC0-C931-FF728E4E6D83}"/>
              </a:ext>
            </a:extLst>
          </p:cNvPr>
          <p:cNvSpPr/>
          <p:nvPr/>
        </p:nvSpPr>
        <p:spPr>
          <a:xfrm>
            <a:off x="557864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US" sz="1600">
                <a:solidFill>
                  <a:srgbClr val="0A3C66"/>
                </a:solidFill>
                <a:latin typeface="Segoe UI Bold"/>
                <a:cs typeface="Segoe UI Bold"/>
              </a:rPr>
              <a:t>QR Code Ordering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cs typeface="Segoe UI Bold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8F2B3-4B77-DF72-5179-E9E4B462CC92}"/>
              </a:ext>
            </a:extLst>
          </p:cNvPr>
          <p:cNvCxnSpPr>
            <a:cxnSpLocks/>
          </p:cNvCxnSpPr>
          <p:nvPr/>
        </p:nvCxnSpPr>
        <p:spPr>
          <a:xfrm>
            <a:off x="3172783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431319-EF50-A33D-D2B4-575F6E59F306}"/>
              </a:ext>
            </a:extLst>
          </p:cNvPr>
          <p:cNvCxnSpPr>
            <a:cxnSpLocks/>
          </p:cNvCxnSpPr>
          <p:nvPr/>
        </p:nvCxnSpPr>
        <p:spPr>
          <a:xfrm>
            <a:off x="9251406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4245D8E-ACDD-251D-3FA0-1F8BBBF47D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3817" y="5879843"/>
            <a:ext cx="667826" cy="7198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2969FB-1812-FFC7-CE92-7F8D0B06E09A}"/>
              </a:ext>
            </a:extLst>
          </p:cNvPr>
          <p:cNvGrpSpPr/>
          <p:nvPr/>
        </p:nvGrpSpPr>
        <p:grpSpPr>
          <a:xfrm>
            <a:off x="6778710" y="5939291"/>
            <a:ext cx="604405" cy="586757"/>
            <a:chOff x="7093161" y="6020013"/>
            <a:chExt cx="806262" cy="806262"/>
          </a:xfrm>
        </p:grpSpPr>
        <p:grpSp>
          <p:nvGrpSpPr>
            <p:cNvPr id="24" name="Graphic 60" descr="Home">
              <a:extLst>
                <a:ext uri="{FF2B5EF4-FFF2-40B4-BE49-F238E27FC236}">
                  <a16:creationId xmlns:a16="http://schemas.microsoft.com/office/drawing/2014/main" id="{C9C5295C-57E6-8530-2849-FE4F35DC1831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BBB61C-E0E9-4994-86EC-C2EE34510330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098F25-5A7D-EC78-BBC9-3EAE6A1E0748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E79A77-5969-9C6A-B5DA-4E02C5F7130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43D585-DB7D-C0AD-D1FB-5C39D01921FA}"/>
              </a:ext>
            </a:extLst>
          </p:cNvPr>
          <p:cNvSpPr txBox="1"/>
          <p:nvPr/>
        </p:nvSpPr>
        <p:spPr>
          <a:xfrm>
            <a:off x="6111798" y="5834248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B18B276-8A9B-A01D-9F04-567FCFA844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3103" y="5834158"/>
            <a:ext cx="667826" cy="7198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0E58242-7718-0B8B-65F9-10D04B3E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9318" y="5827710"/>
            <a:ext cx="667826" cy="7198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281223-A967-08B2-3A6A-8501F9D44796}"/>
              </a:ext>
            </a:extLst>
          </p:cNvPr>
          <p:cNvSpPr txBox="1"/>
          <p:nvPr/>
        </p:nvSpPr>
        <p:spPr>
          <a:xfrm>
            <a:off x="10437299" y="5782115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982442-0A8A-B689-7FC5-D7F57D887E22}"/>
              </a:ext>
            </a:extLst>
          </p:cNvPr>
          <p:cNvGrpSpPr/>
          <p:nvPr/>
        </p:nvGrpSpPr>
        <p:grpSpPr>
          <a:xfrm>
            <a:off x="11022148" y="5894241"/>
            <a:ext cx="604405" cy="586757"/>
            <a:chOff x="7093161" y="6020013"/>
            <a:chExt cx="806262" cy="806262"/>
          </a:xfrm>
        </p:grpSpPr>
        <p:grpSp>
          <p:nvGrpSpPr>
            <p:cNvPr id="33" name="Graphic 60" descr="Home">
              <a:extLst>
                <a:ext uri="{FF2B5EF4-FFF2-40B4-BE49-F238E27FC236}">
                  <a16:creationId xmlns:a16="http://schemas.microsoft.com/office/drawing/2014/main" id="{CC7936E0-8E9D-9399-7274-EF7B5CF35793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0AA702-19CF-82C4-4207-6362221294C4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05E405-4F93-3C55-7F0D-486D1D0C5F5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C04770-C408-BDA1-4114-A2DF334F3A5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169D31D-0337-6547-40C3-ED6F3A21AAE1}"/>
              </a:ext>
            </a:extLst>
          </p:cNvPr>
          <p:cNvSpPr txBox="1"/>
          <p:nvPr/>
        </p:nvSpPr>
        <p:spPr>
          <a:xfrm>
            <a:off x="566658" y="54578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F5D27-ABEF-FC74-031A-74962218C052}"/>
              </a:ext>
            </a:extLst>
          </p:cNvPr>
          <p:cNvSpPr txBox="1"/>
          <p:nvPr/>
        </p:nvSpPr>
        <p:spPr>
          <a:xfrm>
            <a:off x="9579207" y="543396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58D177-BBC1-BB40-0665-178F8743A914}"/>
              </a:ext>
            </a:extLst>
          </p:cNvPr>
          <p:cNvCxnSpPr/>
          <p:nvPr/>
        </p:nvCxnSpPr>
        <p:spPr>
          <a:xfrm>
            <a:off x="566658" y="5782115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AA1DA-83F8-AE4B-041C-FA136D12881F}"/>
              </a:ext>
            </a:extLst>
          </p:cNvPr>
          <p:cNvCxnSpPr/>
          <p:nvPr/>
        </p:nvCxnSpPr>
        <p:spPr>
          <a:xfrm>
            <a:off x="530373" y="1383141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>
            <a:extLst>
              <a:ext uri="{FF2B5EF4-FFF2-40B4-BE49-F238E27FC236}">
                <a16:creationId xmlns:a16="http://schemas.microsoft.com/office/drawing/2014/main" id="{3D6679E7-1A5A-6AB9-C46C-5BEC57228DB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7564" y="478599"/>
            <a:ext cx="3013978" cy="727322"/>
          </a:xfrm>
          <a:prstGeom prst="rect">
            <a:avLst/>
          </a:prstGeom>
        </p:spPr>
      </p:pic>
      <p:pic>
        <p:nvPicPr>
          <p:cNvPr id="42" name="Picture 2" descr="Home - B2COMMERCE">
            <a:extLst>
              <a:ext uri="{FF2B5EF4-FFF2-40B4-BE49-F238E27FC236}">
                <a16:creationId xmlns:a16="http://schemas.microsoft.com/office/drawing/2014/main" id="{A5AF2AF6-845C-4203-FC7D-52F56150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" y="360413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46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8" grpId="0"/>
      <p:bldP spid="31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</a:t>
              </a: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</a:t>
              </a:r>
              <a:r>
                <a:rPr lang="is-IS">
                  <a:solidFill>
                    <a:srgbClr val="FFFFFF"/>
                  </a:solidFill>
                  <a:latin typeface="Segoe UI"/>
                </a:rPr>
                <a:t>Service</a:t>
              </a: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for LS Central</a:t>
              </a: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000" y="384160"/>
            <a:ext cx="1801191" cy="498740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98" y="383364"/>
            <a:ext cx="1892824" cy="52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C6093D-1567-D459-2F01-F647D0175696}"/>
              </a:ext>
            </a:extLst>
          </p:cNvPr>
          <p:cNvCxnSpPr/>
          <p:nvPr/>
        </p:nvCxnSpPr>
        <p:spPr>
          <a:xfrm flipV="1">
            <a:off x="8489748" y="712047"/>
            <a:ext cx="988139" cy="31869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8062E8-3C33-BDAF-F8AF-318C5FE59BA3}"/>
              </a:ext>
            </a:extLst>
          </p:cNvPr>
          <p:cNvCxnSpPr>
            <a:cxnSpLocks/>
            <a:stCxn id="20" idx="6"/>
            <a:endCxn id="19" idx="1"/>
          </p:cNvCxnSpPr>
          <p:nvPr/>
        </p:nvCxnSpPr>
        <p:spPr>
          <a:xfrm>
            <a:off x="8547967" y="1017328"/>
            <a:ext cx="974609" cy="63671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A9D2B7-F549-25DC-62C2-8F7B8372028F}"/>
              </a:ext>
            </a:extLst>
          </p:cNvPr>
          <p:cNvSpPr txBox="1"/>
          <p:nvPr/>
        </p:nvSpPr>
        <p:spPr>
          <a:xfrm>
            <a:off x="9574662" y="526717"/>
            <a:ext cx="205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Traditional UI</a:t>
            </a: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5ACB07-EEC8-DE6A-8739-591BEC9A33A1}"/>
              </a:ext>
            </a:extLst>
          </p:cNvPr>
          <p:cNvSpPr txBox="1"/>
          <p:nvPr/>
        </p:nvSpPr>
        <p:spPr>
          <a:xfrm>
            <a:off x="9522576" y="1330880"/>
            <a:ext cx="25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Progressive Web App (PWA)</a:t>
            </a: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A43EEB-5592-E370-515A-49D7492C0644}"/>
              </a:ext>
            </a:extLst>
          </p:cNvPr>
          <p:cNvSpPr/>
          <p:nvPr/>
        </p:nvSpPr>
        <p:spPr>
          <a:xfrm>
            <a:off x="8433083" y="947359"/>
            <a:ext cx="114884" cy="1399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D332E5A3-F382-F1B4-7D33-82155A67D24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31592" y="5520652"/>
            <a:ext cx="2220064" cy="3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DE8B6C7-E7C0-160A-4EF9-1ADA3A540C7B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129626" y="5256512"/>
            <a:chExt cx="571394" cy="1183676"/>
          </a:xfrm>
        </p:grpSpPr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93CBD6-6DA2-03B6-0ED7-EAB4218A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357" y="5302235"/>
              <a:ext cx="531932" cy="98975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4DDD64-1170-3BAF-0F16-07403DCF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626" y="5256512"/>
              <a:ext cx="571394" cy="1183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19D77-E317-82CA-8555-F0BA4B7E823F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A4EE1C-83A8-45FE-BD1A-9441E0A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BA9AFA3-FAEF-F472-3BA4-7A282DC8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00313D-F4CF-64AC-B37A-3E7956C97869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 Service</a:t>
            </a:r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CB6EF4A1-139B-C189-DB58-61373D9508C5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Elbow Connector 92">
            <a:extLst>
              <a:ext uri="{FF2B5EF4-FFF2-40B4-BE49-F238E27FC236}">
                <a16:creationId xmlns:a16="http://schemas.microsoft.com/office/drawing/2014/main" id="{1DC64529-9D0E-0BE1-1AB1-9FC0A3A08CC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01D1443E-CC08-9AD4-5E44-4AB80CD61D31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KDS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EC7C8-BBC2-ED61-10EB-70C7E6759002}"/>
              </a:ext>
            </a:extLst>
          </p:cNvPr>
          <p:cNvSpPr txBox="1"/>
          <p:nvPr/>
        </p:nvSpPr>
        <p:spPr>
          <a:xfrm>
            <a:off x="8485200" y="4352658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93EE33C8-3EE1-B846-0E2C-C83EAE4612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>
            <a:extLst>
              <a:ext uri="{FF2B5EF4-FFF2-40B4-BE49-F238E27FC236}">
                <a16:creationId xmlns:a16="http://schemas.microsoft.com/office/drawing/2014/main" id="{13489F55-4AD4-DEBA-8CDD-F947D9C8A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2">
            <a:extLst>
              <a:ext uri="{FF2B5EF4-FFF2-40B4-BE49-F238E27FC236}">
                <a16:creationId xmlns:a16="http://schemas.microsoft.com/office/drawing/2014/main" id="{99AF1052-839C-05F6-B811-2535E3372FE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4">
            <a:extLst>
              <a:ext uri="{FF2B5EF4-FFF2-40B4-BE49-F238E27FC236}">
                <a16:creationId xmlns:a16="http://schemas.microsoft.com/office/drawing/2014/main" id="{C6D5343F-F86C-737C-65CB-8940747165F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5">
            <a:extLst>
              <a:ext uri="{FF2B5EF4-FFF2-40B4-BE49-F238E27FC236}">
                <a16:creationId xmlns:a16="http://schemas.microsoft.com/office/drawing/2014/main" id="{F18E23FA-74CC-5A0C-550D-384EFEB53EEA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66E00D-7A81-8080-AE91-4559A8E08CF8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Grill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2658-C9A9-403C-3FFC-051236924B5A}"/>
              </a:ext>
            </a:extLst>
          </p:cNvPr>
          <p:cNvSpPr txBox="1"/>
          <p:nvPr/>
        </p:nvSpPr>
        <p:spPr>
          <a:xfrm>
            <a:off x="8358530" y="2160399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0DC82-C16A-2E33-843D-D9DA07F3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69E924-7C04-C7CD-9634-DBD750EF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DB39A8-8624-992B-9AAB-5412F0F68020}"/>
              </a:ext>
            </a:extLst>
          </p:cNvPr>
          <p:cNvSpPr txBox="1"/>
          <p:nvPr/>
        </p:nvSpPr>
        <p:spPr>
          <a:xfrm>
            <a:off x="3249481" y="1671545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6CE8CAA-A798-165A-76F0-918FF7BD8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9B4E7D-B2BE-722A-918C-9BDDC38E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8685C-864C-FF82-01B9-D9F229E4733C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80C18-9ED6-F14E-D67A-634CC4C98B06}"/>
              </a:ext>
            </a:extLst>
          </p:cNvPr>
          <p:cNvSpPr txBox="1"/>
          <p:nvPr/>
        </p:nvSpPr>
        <p:spPr>
          <a:xfrm>
            <a:off x="8333848" y="3636519"/>
            <a:ext cx="69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F8163FFD-4386-EA8F-0A55-305C49B15D70}"/>
              </a:ext>
            </a:extLst>
          </p:cNvPr>
          <p:cNvSpPr/>
          <p:nvPr/>
        </p:nvSpPr>
        <p:spPr>
          <a:xfrm>
            <a:off x="10593848" y="2851546"/>
            <a:ext cx="881395" cy="393438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Expeditor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987E1-BF24-A732-59A4-7D55F5D22F86}"/>
              </a:ext>
            </a:extLst>
          </p:cNvPr>
          <p:cNvSpPr txBox="1"/>
          <p:nvPr/>
        </p:nvSpPr>
        <p:spPr>
          <a:xfrm>
            <a:off x="4316079" y="1642346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0DED0-AE91-B24B-95C4-FA67B55426EB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65FAD-7A53-B41D-6919-326249C57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3F4605-50DB-EA2F-0B52-8F5594672660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39D381-BCA8-5865-E257-DAD49FE9D8F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430A38-9261-BA15-3846-BE0295C893E9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19BD41-1E78-16BE-E6A4-2C8829A03DF1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4">
            <a:extLst>
              <a:ext uri="{FF2B5EF4-FFF2-40B4-BE49-F238E27FC236}">
                <a16:creationId xmlns:a16="http://schemas.microsoft.com/office/drawing/2014/main" id="{601FFEB5-8C3B-6F82-06D2-5858E10F820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7AB3D51-83C7-0643-E512-38A120383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4" name="Picture 33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76C396C0-A8D7-0E62-AAD4-EFC69A416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0F835E1-0904-1307-35BF-D6519ECD64A8}"/>
              </a:ext>
            </a:extLst>
          </p:cNvPr>
          <p:cNvSpPr/>
          <p:nvPr/>
        </p:nvSpPr>
        <p:spPr>
          <a:xfrm>
            <a:off x="900554" y="3087778"/>
            <a:ext cx="4123557" cy="1021583"/>
          </a:xfrm>
          <a:prstGeom prst="rect">
            <a:avLst/>
          </a:prstGeom>
          <a:solidFill>
            <a:srgbClr val="2B7D8B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8AD7E912-176F-C699-E5B7-3E71C7820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68179" y="2898578"/>
            <a:ext cx="1788311" cy="1299752"/>
          </a:xfrm>
          <a:prstGeom prst="rect">
            <a:avLst/>
          </a:prstGeom>
        </p:spPr>
      </p:pic>
      <p:cxnSp>
        <p:nvCxnSpPr>
          <p:cNvPr id="38" name="Elbow Connector 92">
            <a:extLst>
              <a:ext uri="{FF2B5EF4-FFF2-40B4-BE49-F238E27FC236}">
                <a16:creationId xmlns:a16="http://schemas.microsoft.com/office/drawing/2014/main" id="{840583FC-7217-E403-A8B5-06F9C168334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D3FFD214-4464-9BD8-6BE0-E4C36745B9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6B4537-DD68-BB95-C99B-C12125F0B564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F5C0DD-16C9-1387-2EBD-382C0B44997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42" name="Picture 4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10FAC9-9E17-C35F-BF49-32E2A33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380311D-EA10-DB1E-B054-ABF1D2C8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27BD0EC-E8CC-61ED-C8CC-F8E3CBA5F27C}"/>
              </a:ext>
            </a:extLst>
          </p:cNvPr>
          <p:cNvSpPr txBox="1"/>
          <p:nvPr/>
        </p:nvSpPr>
        <p:spPr>
          <a:xfrm>
            <a:off x="959346" y="1693106"/>
            <a:ext cx="1251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Service Kiosks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697A9C-A422-0EED-8615-F7128CE1BBAA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9EF779-9753-AA92-04D9-F51F024D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50" name="Picture 4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5885EDE-957B-5C2C-DEDE-A63CF93F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BC43167-CA94-2369-A9A5-7FD70ECA00C6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ordering</a:t>
            </a:r>
          </a:p>
        </p:txBody>
      </p:sp>
    </p:spTree>
    <p:extLst>
      <p:ext uri="{BB962C8B-B14F-4D97-AF65-F5344CB8AC3E}">
        <p14:creationId xmlns:p14="http://schemas.microsoft.com/office/powerpoint/2010/main" val="24970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/>
      <p:bldP spid="15" grpId="0"/>
      <p:bldP spid="16" grpId="0"/>
      <p:bldP spid="19" grpId="0"/>
      <p:bldP spid="22" grpId="0"/>
      <p:bldP spid="23" grpId="0"/>
      <p:bldP spid="24" grpId="0"/>
      <p:bldP spid="25" grpId="0"/>
      <p:bldP spid="26" grpId="0"/>
      <p:bldP spid="36" grpId="0" animBg="1"/>
      <p:bldP spid="40" grpId="0"/>
      <p:bldP spid="44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DEA36B-CF06-B44F-279A-78543AB5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0" y="1301652"/>
            <a:ext cx="5340473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AC3E07-F96F-A4E9-BD96-69448EEF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6" y="1301652"/>
            <a:ext cx="3541666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76502-2EDF-6851-50BB-663ED3335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90" y="3585504"/>
            <a:ext cx="3309742" cy="2783895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B2F4A-A286-CC93-6B1A-34D200B0F8B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65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7B0B8-6E36-20AF-CCD8-881704BA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6D39-32F5-26CE-8B38-C62EA23A7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Home delivery, takeaway, dine-in, &amp; QR code ordering</a:t>
            </a: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Ordering </a:t>
            </a:r>
            <a:r>
              <a:rPr lang="en-US" sz="2000" err="1">
                <a:latin typeface="Segoe UI"/>
                <a:cs typeface="Segoe UI"/>
              </a:rPr>
              <a:t>calender</a:t>
            </a:r>
            <a:r>
              <a:rPr lang="en-US" sz="2000">
                <a:latin typeface="Segoe UI"/>
                <a:cs typeface="Segoe UI"/>
              </a:rPr>
              <a:t> and Timeslots</a:t>
            </a:r>
            <a:endParaRPr lang="en-US" sz="2000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Preorder meal</a:t>
            </a:r>
            <a:endParaRPr lang="en-US" sz="2000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Menu setup in LS Central</a:t>
            </a:r>
            <a:endParaRPr lang="en-US" sz="100">
              <a:latin typeface="Segoe UI"/>
              <a:cs typeface="Segoe UI"/>
            </a:endParaRPr>
          </a:p>
          <a:p>
            <a:pPr marL="571500" lvl="1" indent="-342900"/>
            <a:r>
              <a:rPr lang="en-US" sz="1800">
                <a:latin typeface="Segoe UI"/>
                <a:cs typeface="Segoe UI"/>
              </a:rPr>
              <a:t>Items (images, longer descriptions)</a:t>
            </a:r>
          </a:p>
          <a:p>
            <a:pPr marL="571500" lvl="1" indent="-342900"/>
            <a:r>
              <a:rPr lang="en-US" sz="1800">
                <a:latin typeface="Segoe UI"/>
                <a:cs typeface="Segoe UI"/>
              </a:rPr>
              <a:t>Deals with price change support</a:t>
            </a:r>
          </a:p>
          <a:p>
            <a:pPr marL="571500" lvl="1" indent="-342900"/>
            <a:r>
              <a:rPr lang="en-US" sz="1800">
                <a:latin typeface="Segoe UI"/>
                <a:cs typeface="Segoe UI"/>
              </a:rPr>
              <a:t>Modifiers</a:t>
            </a:r>
          </a:p>
          <a:p>
            <a:pPr marL="571500" lvl="1" indent="-342900"/>
            <a:r>
              <a:rPr lang="en-US" sz="1800">
                <a:latin typeface="Segoe UI"/>
                <a:cs typeface="Segoe UI"/>
              </a:rPr>
              <a:t>Ingredients and allergens</a:t>
            </a:r>
          </a:p>
          <a:p>
            <a:pPr marL="571500" lvl="1" indent="-342900"/>
            <a:endParaRPr lang="en-US" sz="100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Basket calculation via LS Central</a:t>
            </a: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Member management</a:t>
            </a:r>
            <a:endParaRPr lang="en-US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Order updates through Webhooks</a:t>
            </a:r>
            <a:endParaRPr lang="en-US" sz="2000"/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Orders instantly posted to LS Central and routed to the KDS</a:t>
            </a:r>
          </a:p>
          <a:p>
            <a:pPr marL="0" indent="0">
              <a:buNone/>
            </a:pPr>
            <a:r>
              <a:rPr lang="en-US" sz="2000">
                <a:latin typeface="Segoe UI"/>
                <a:cs typeface="Segoe UI"/>
              </a:rPr>
              <a:t>Many more...</a:t>
            </a:r>
            <a:endParaRPr lang="en-US" sz="2000"/>
          </a:p>
          <a:p>
            <a:pPr indent="0"/>
            <a:endParaRPr lang="en-US" sz="1600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Placeholder 25" descr="A hand holding a phone&#10;&#10;Description automatically generated">
            <a:extLst>
              <a:ext uri="{FF2B5EF4-FFF2-40B4-BE49-F238E27FC236}">
                <a16:creationId xmlns:a16="http://schemas.microsoft.com/office/drawing/2014/main" id="{744CD76C-928D-AA06-EABA-6EB91E2DCA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7214" r="21829" b="-177"/>
          <a:stretch/>
        </p:blipFill>
        <p:spPr>
          <a:xfrm>
            <a:off x="289" y="0"/>
            <a:ext cx="4774204" cy="6870117"/>
          </a:xfrm>
        </p:spPr>
      </p:pic>
    </p:spTree>
    <p:extLst>
      <p:ext uri="{BB962C8B-B14F-4D97-AF65-F5344CB8AC3E}">
        <p14:creationId xmlns:p14="http://schemas.microsoft.com/office/powerpoint/2010/main" val="273894786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e89fd82-aec5-4b3b-b0b3-b7f9193dc61c">
      <UserInfo>
        <DisplayName>Justin M. Zeppa</DisplayName>
        <AccountId>13</AccountId>
        <AccountType/>
      </UserInfo>
      <UserInfo>
        <DisplayName>Zeeshan Khuwaja</DisplayName>
        <AccountId>122</AccountId>
        <AccountType/>
      </UserInfo>
      <UserInfo>
        <DisplayName>Alejandro Vazquez</DisplayName>
        <AccountId>74</AccountId>
        <AccountType/>
      </UserInfo>
    </SharedWithUsers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</documentManagement>
</p:properties>
</file>

<file path=customXml/itemProps1.xml><?xml version="1.0" encoding="utf-8"?>
<ds:datastoreItem xmlns:ds="http://schemas.openxmlformats.org/officeDocument/2006/customXml" ds:itemID="{7F22C350-9661-405E-813C-96675F0E3C5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724e71b1-7852-457b-a379-b8a36dd80270"/>
    <ds:schemaRef ds:uri="http://purl.org/dc/terms/"/>
    <ds:schemaRef ds:uri="http://www.w3.org/XML/1998/namespace"/>
    <ds:schemaRef ds:uri="http://schemas.microsoft.com/office/infopath/2007/PartnerControls"/>
    <ds:schemaRef ds:uri="ce89fd82-aec5-4b3b-b0b3-b7f9193dc61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2</TotalTime>
  <Words>257</Words>
  <Application>Microsoft Office PowerPoint</Application>
  <PresentationFormat>Widescreen</PresentationFormat>
  <Paragraphs>105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Segoe UI</vt:lpstr>
      <vt:lpstr>Segoe UI Bold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PowerPoint Presentation</vt:lpstr>
      <vt:lpstr>PowerPoint Presentation</vt:lpstr>
      <vt:lpstr>Contactless ordering for restaurants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Features</vt:lpstr>
      <vt:lpstr>Where are you?</vt:lpstr>
      <vt:lpstr>Restaurant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Anna Kristin Jeppesen</dc:creator>
  <cp:lastModifiedBy>Bjorn Jonsson</cp:lastModifiedBy>
  <cp:revision>3</cp:revision>
  <cp:lastPrinted>2024-04-29T08:57:37Z</cp:lastPrinted>
  <dcterms:created xsi:type="dcterms:W3CDTF">2024-03-13T10:41:13Z</dcterms:created>
  <dcterms:modified xsi:type="dcterms:W3CDTF">2024-05-15T21:44:33Z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