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723" r:id="rId6"/>
    <p:sldMasterId id="2147483735" r:id="rId7"/>
    <p:sldMasterId id="2147483745" r:id="rId8"/>
  </p:sldMasterIdLst>
  <p:notesMasterIdLst>
    <p:notesMasterId r:id="rId31"/>
  </p:notesMasterIdLst>
  <p:sldIdLst>
    <p:sldId id="299" r:id="rId9"/>
    <p:sldId id="302" r:id="rId10"/>
    <p:sldId id="303" r:id="rId11"/>
    <p:sldId id="306" r:id="rId12"/>
    <p:sldId id="309" r:id="rId13"/>
    <p:sldId id="325" r:id="rId14"/>
    <p:sldId id="326" r:id="rId15"/>
    <p:sldId id="312" r:id="rId16"/>
    <p:sldId id="316" r:id="rId17"/>
    <p:sldId id="313" r:id="rId18"/>
    <p:sldId id="314" r:id="rId19"/>
    <p:sldId id="319" r:id="rId20"/>
    <p:sldId id="315" r:id="rId21"/>
    <p:sldId id="320" r:id="rId22"/>
    <p:sldId id="317" r:id="rId23"/>
    <p:sldId id="318" r:id="rId24"/>
    <p:sldId id="327" r:id="rId25"/>
    <p:sldId id="322" r:id="rId26"/>
    <p:sldId id="323" r:id="rId27"/>
    <p:sldId id="324" r:id="rId28"/>
    <p:sldId id="321" r:id="rId29"/>
    <p:sldId id="304" r:id="rId3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7138E-E308-C940-A345-391241ED4264}">
          <p14:sldIdLst>
            <p14:sldId id="299"/>
            <p14:sldId id="302"/>
            <p14:sldId id="303"/>
            <p14:sldId id="306"/>
            <p14:sldId id="309"/>
            <p14:sldId id="325"/>
            <p14:sldId id="326"/>
            <p14:sldId id="312"/>
            <p14:sldId id="316"/>
            <p14:sldId id="313"/>
            <p14:sldId id="314"/>
            <p14:sldId id="319"/>
            <p14:sldId id="315"/>
            <p14:sldId id="320"/>
            <p14:sldId id="317"/>
            <p14:sldId id="318"/>
            <p14:sldId id="327"/>
            <p14:sldId id="322"/>
            <p14:sldId id="323"/>
            <p14:sldId id="324"/>
            <p14:sldId id="321"/>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7C2"/>
    <a:srgbClr val="F6C36F"/>
    <a:srgbClr val="751448"/>
    <a:srgbClr val="351C5C"/>
    <a:srgbClr val="D3A04A"/>
    <a:srgbClr val="C6C2F5"/>
    <a:srgbClr val="BDB9C0"/>
    <a:srgbClr val="943267"/>
    <a:srgbClr val="328C85"/>
    <a:srgbClr val="3C9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2656B-9130-66BA-EC5C-DFAC21EE09A4}" v="4" dt="2024-10-03T06:59:45.575"/>
    <p1510:client id="{481E2164-3AE8-FCE7-7A44-A5D33A7EEE71}" v="7" dt="2024-10-03T06:45:59.979"/>
    <p1510:client id="{92749EA0-BE16-5DC4-E695-49975266E8D2}" v="8" dt="2024-10-03T06:56:10.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68497" autoAdjust="0"/>
  </p:normalViewPr>
  <p:slideViewPr>
    <p:cSldViewPr snapToGrid="0" snapToObjects="1">
      <p:cViewPr varScale="1">
        <p:scale>
          <a:sx n="76" d="100"/>
          <a:sy n="76" d="100"/>
        </p:scale>
        <p:origin x="168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11128-F8BF-DA40-8ED8-E16F70F5D398}" type="datetimeFigureOut">
              <a:rPr lang="en-IS" smtClean="0"/>
              <a:t>10/14/2024</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0F3B0-CF07-094F-A91C-5EC470E32D7F}" type="slidenum">
              <a:rPr lang="en-IS" smtClean="0"/>
              <a:t>‹#›</a:t>
            </a:fld>
            <a:endParaRPr lang="en-IS"/>
          </a:p>
        </p:txBody>
      </p:sp>
    </p:spTree>
    <p:extLst>
      <p:ext uri="{BB962C8B-B14F-4D97-AF65-F5344CB8AC3E}">
        <p14:creationId xmlns:p14="http://schemas.microsoft.com/office/powerpoint/2010/main" val="49073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2</a:t>
            </a:fld>
            <a:endParaRPr lang="en-IS"/>
          </a:p>
        </p:txBody>
      </p:sp>
    </p:spTree>
    <p:extLst>
      <p:ext uri="{BB962C8B-B14F-4D97-AF65-F5344CB8AC3E}">
        <p14:creationId xmlns:p14="http://schemas.microsoft.com/office/powerpoint/2010/main" val="282154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3</a:t>
            </a:fld>
            <a:endParaRPr lang="en-IS"/>
          </a:p>
        </p:txBody>
      </p:sp>
    </p:spTree>
    <p:extLst>
      <p:ext uri="{BB962C8B-B14F-4D97-AF65-F5344CB8AC3E}">
        <p14:creationId xmlns:p14="http://schemas.microsoft.com/office/powerpoint/2010/main" val="58344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4</a:t>
            </a:fld>
            <a:endParaRPr lang="en-IS"/>
          </a:p>
        </p:txBody>
      </p:sp>
    </p:spTree>
    <p:extLst>
      <p:ext uri="{BB962C8B-B14F-4D97-AF65-F5344CB8AC3E}">
        <p14:creationId xmlns:p14="http://schemas.microsoft.com/office/powerpoint/2010/main" val="221804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5</a:t>
            </a:fld>
            <a:endParaRPr lang="en-IS"/>
          </a:p>
        </p:txBody>
      </p:sp>
    </p:spTree>
    <p:extLst>
      <p:ext uri="{BB962C8B-B14F-4D97-AF65-F5344CB8AC3E}">
        <p14:creationId xmlns:p14="http://schemas.microsoft.com/office/powerpoint/2010/main" val="131579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6</a:t>
            </a:fld>
            <a:endParaRPr lang="en-IS"/>
          </a:p>
        </p:txBody>
      </p:sp>
    </p:spTree>
    <p:extLst>
      <p:ext uri="{BB962C8B-B14F-4D97-AF65-F5344CB8AC3E}">
        <p14:creationId xmlns:p14="http://schemas.microsoft.com/office/powerpoint/2010/main" val="10677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fld id="{6EC0F3B0-CF07-094F-A91C-5EC470E32D7F}" type="slidenum">
              <a:rPr lang="en-IS" smtClean="0"/>
              <a:t>7</a:t>
            </a:fld>
            <a:endParaRPr lang="en-IS"/>
          </a:p>
        </p:txBody>
      </p:sp>
    </p:spTree>
    <p:extLst>
      <p:ext uri="{BB962C8B-B14F-4D97-AF65-F5344CB8AC3E}">
        <p14:creationId xmlns:p14="http://schemas.microsoft.com/office/powerpoint/2010/main" val="377971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fld id="{6EC0F3B0-CF07-094F-A91C-5EC470E32D7F}" type="slidenum">
              <a:rPr lang="en-IS" smtClean="0"/>
              <a:t>14</a:t>
            </a:fld>
            <a:endParaRPr lang="en-IS"/>
          </a:p>
        </p:txBody>
      </p:sp>
    </p:spTree>
    <p:extLst>
      <p:ext uri="{BB962C8B-B14F-4D97-AF65-F5344CB8AC3E}">
        <p14:creationId xmlns:p14="http://schemas.microsoft.com/office/powerpoint/2010/main" val="262699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35.svg"/><Relationship Id="rId4" Type="http://schemas.openxmlformats.org/officeDocument/2006/relationships/image" Target="../media/image3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7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54" name="Freeform 53">
            <a:extLst>
              <a:ext uri="{FF2B5EF4-FFF2-40B4-BE49-F238E27FC236}">
                <a16:creationId xmlns:a16="http://schemas.microsoft.com/office/drawing/2014/main" id="{2F3B63BC-144C-E821-1D1E-EDFC68D4E171}"/>
              </a:ext>
            </a:extLst>
          </p:cNvPr>
          <p:cNvSpPr/>
          <p:nvPr/>
        </p:nvSpPr>
        <p:spPr>
          <a:xfrm rot="5400000">
            <a:off x="639359" y="1304190"/>
            <a:ext cx="4910276" cy="6188996"/>
          </a:xfrm>
          <a:custGeom>
            <a:avLst/>
            <a:gdLst>
              <a:gd name="connsiteX0" fmla="*/ 1093 w 4910276"/>
              <a:gd name="connsiteY0" fmla="*/ 5174086 h 6188996"/>
              <a:gd name="connsiteX1" fmla="*/ 688776 w 4910276"/>
              <a:gd name="connsiteY1" fmla="*/ 3667736 h 6188996"/>
              <a:gd name="connsiteX2" fmla="*/ 2088309 w 4910276"/>
              <a:gd name="connsiteY2" fmla="*/ 2267167 h 6188996"/>
              <a:gd name="connsiteX3" fmla="*/ 2949800 w 4910276"/>
              <a:gd name="connsiteY3" fmla="*/ 1405038 h 6188996"/>
              <a:gd name="connsiteX4" fmla="*/ 4353797 w 4910276"/>
              <a:gd name="connsiteY4" fmla="*/ 0 h 6188996"/>
              <a:gd name="connsiteX5" fmla="*/ 4687947 w 4910276"/>
              <a:gd name="connsiteY5" fmla="*/ 334398 h 6188996"/>
              <a:gd name="connsiteX6" fmla="*/ 4903513 w 4910276"/>
              <a:gd name="connsiteY6" fmla="*/ 598491 h 6188996"/>
              <a:gd name="connsiteX7" fmla="*/ 4910276 w 4910276"/>
              <a:gd name="connsiteY7" fmla="*/ 609945 h 6188996"/>
              <a:gd name="connsiteX8" fmla="*/ 4910276 w 4910276"/>
              <a:gd name="connsiteY8" fmla="*/ 2439635 h 6188996"/>
              <a:gd name="connsiteX9" fmla="*/ 4903513 w 4910276"/>
              <a:gd name="connsiteY9" fmla="*/ 2451088 h 6188996"/>
              <a:gd name="connsiteX10" fmla="*/ 4687947 w 4910276"/>
              <a:gd name="connsiteY10" fmla="*/ 2715181 h 6188996"/>
              <a:gd name="connsiteX11" fmla="*/ 4252879 w 4910276"/>
              <a:gd name="connsiteY11" fmla="*/ 3150572 h 6188996"/>
              <a:gd name="connsiteX12" fmla="*/ 2496093 w 4910276"/>
              <a:gd name="connsiteY12" fmla="*/ 4908660 h 6188996"/>
              <a:gd name="connsiteX13" fmla="*/ 2496093 w 4910276"/>
              <a:gd name="connsiteY13" fmla="*/ 4908589 h 6188996"/>
              <a:gd name="connsiteX14" fmla="*/ 1216635 w 4910276"/>
              <a:gd name="connsiteY14" fmla="*/ 6188996 h 6188996"/>
              <a:gd name="connsiteX15" fmla="*/ 362776 w 4910276"/>
              <a:gd name="connsiteY15" fmla="*/ 6188996 h 6188996"/>
              <a:gd name="connsiteX16" fmla="*/ 304788 w 4910276"/>
              <a:gd name="connsiteY16" fmla="*/ 6104156 h 6188996"/>
              <a:gd name="connsiteX17" fmla="*/ 1093 w 4910276"/>
              <a:gd name="connsiteY17" fmla="*/ 5174086 h 61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0276" h="6188996">
                <a:moveTo>
                  <a:pt x="1093" y="5174086"/>
                </a:moveTo>
                <a:cubicBezTo>
                  <a:pt x="-17492" y="4669120"/>
                  <a:pt x="200414" y="4156460"/>
                  <a:pt x="688776" y="3667736"/>
                </a:cubicBezTo>
                <a:lnTo>
                  <a:pt x="2088309" y="2267167"/>
                </a:lnTo>
                <a:lnTo>
                  <a:pt x="2949800" y="1405038"/>
                </a:lnTo>
                <a:lnTo>
                  <a:pt x="4353797" y="0"/>
                </a:lnTo>
                <a:lnTo>
                  <a:pt x="4687947" y="334398"/>
                </a:lnTo>
                <a:cubicBezTo>
                  <a:pt x="4770067" y="416579"/>
                  <a:pt x="4841922" y="505142"/>
                  <a:pt x="4903513" y="598491"/>
                </a:cubicBezTo>
                <a:lnTo>
                  <a:pt x="4910276" y="609945"/>
                </a:lnTo>
                <a:lnTo>
                  <a:pt x="4910276" y="2439635"/>
                </a:lnTo>
                <a:lnTo>
                  <a:pt x="4903513" y="2451088"/>
                </a:lnTo>
                <a:cubicBezTo>
                  <a:pt x="4841922" y="2544437"/>
                  <a:pt x="4770067" y="2633000"/>
                  <a:pt x="4687947" y="2715181"/>
                </a:cubicBezTo>
                <a:lnTo>
                  <a:pt x="4252879" y="3150572"/>
                </a:lnTo>
                <a:lnTo>
                  <a:pt x="2496093" y="4908660"/>
                </a:lnTo>
                <a:lnTo>
                  <a:pt x="2496093" y="4908589"/>
                </a:lnTo>
                <a:lnTo>
                  <a:pt x="1216635" y="6188996"/>
                </a:lnTo>
                <a:lnTo>
                  <a:pt x="362776" y="6188996"/>
                </a:lnTo>
                <a:lnTo>
                  <a:pt x="304788" y="6104156"/>
                </a:lnTo>
                <a:cubicBezTo>
                  <a:pt x="116705" y="5802287"/>
                  <a:pt x="12709" y="5489689"/>
                  <a:pt x="1093" y="5174086"/>
                </a:cubicBezTo>
                <a:close/>
              </a:path>
            </a:pathLst>
          </a:custGeom>
          <a:solidFill>
            <a:srgbClr val="6057C0"/>
          </a:solidFill>
          <a:ln w="0"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03056FEF-AF2B-53ED-3898-BCC0CBD9E2C1}"/>
              </a:ext>
            </a:extLst>
          </p:cNvPr>
          <p:cNvSpPr/>
          <p:nvPr/>
        </p:nvSpPr>
        <p:spPr>
          <a:xfrm rot="5400000">
            <a:off x="5196162" y="4082063"/>
            <a:ext cx="2259216" cy="960214"/>
          </a:xfrm>
          <a:custGeom>
            <a:avLst/>
            <a:gdLst>
              <a:gd name="connsiteX0" fmla="*/ 2084794 w 2259216"/>
              <a:gd name="connsiteY0" fmla="*/ 960214 h 960214"/>
              <a:gd name="connsiteX1" fmla="*/ 1995286 w 2259216"/>
              <a:gd name="connsiteY1" fmla="*/ 935321 h 960214"/>
              <a:gd name="connsiteX2" fmla="*/ 171386 w 2259216"/>
              <a:gd name="connsiteY2" fmla="*/ 348653 h 960214"/>
              <a:gd name="connsiteX3" fmla="*/ 23 w 2259216"/>
              <a:gd name="connsiteY3" fmla="*/ 171561 h 960214"/>
              <a:gd name="connsiteX4" fmla="*/ 174150 w 2259216"/>
              <a:gd name="connsiteY4" fmla="*/ 0 h 960214"/>
              <a:gd name="connsiteX5" fmla="*/ 176985 w 2259216"/>
              <a:gd name="connsiteY5" fmla="*/ 0 h 960214"/>
              <a:gd name="connsiteX6" fmla="*/ 2174657 w 2259216"/>
              <a:gd name="connsiteY6" fmla="*/ 636384 h 960214"/>
              <a:gd name="connsiteX7" fmla="*/ 2234329 w 2259216"/>
              <a:gd name="connsiteY7" fmla="*/ 875604 h 960214"/>
              <a:gd name="connsiteX8" fmla="*/ 2084794 w 2259216"/>
              <a:gd name="connsiteY8" fmla="*/ 960214 h 96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16" h="960214">
                <a:moveTo>
                  <a:pt x="2084794" y="960214"/>
                </a:moveTo>
                <a:cubicBezTo>
                  <a:pt x="2054249" y="960214"/>
                  <a:pt x="2023350" y="952200"/>
                  <a:pt x="1995286" y="935321"/>
                </a:cubicBezTo>
                <a:cubicBezTo>
                  <a:pt x="1362916" y="555320"/>
                  <a:pt x="749257" y="357944"/>
                  <a:pt x="171386" y="348653"/>
                </a:cubicBezTo>
                <a:cubicBezTo>
                  <a:pt x="75216" y="347093"/>
                  <a:pt x="-1536" y="267802"/>
                  <a:pt x="23" y="171561"/>
                </a:cubicBezTo>
                <a:cubicBezTo>
                  <a:pt x="1512" y="76241"/>
                  <a:pt x="79256" y="0"/>
                  <a:pt x="174150" y="0"/>
                </a:cubicBezTo>
                <a:cubicBezTo>
                  <a:pt x="175071" y="0"/>
                  <a:pt x="176063" y="0"/>
                  <a:pt x="176985" y="0"/>
                </a:cubicBezTo>
                <a:cubicBezTo>
                  <a:pt x="816937" y="10284"/>
                  <a:pt x="1489064" y="224398"/>
                  <a:pt x="2174657" y="636384"/>
                </a:cubicBezTo>
                <a:cubicBezTo>
                  <a:pt x="2257149" y="685959"/>
                  <a:pt x="2283867" y="793051"/>
                  <a:pt x="2234329" y="875604"/>
                </a:cubicBezTo>
                <a:cubicBezTo>
                  <a:pt x="2201658" y="930072"/>
                  <a:pt x="2143970" y="960214"/>
                  <a:pt x="2084794" y="960214"/>
                </a:cubicBezTo>
                <a:close/>
              </a:path>
            </a:pathLst>
          </a:custGeom>
          <a:solidFill>
            <a:srgbClr val="C5C1F4"/>
          </a:solidFill>
          <a:ln w="0"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79B9BDAE-66D5-1C53-F6DD-87A79FD6F088}"/>
              </a:ext>
            </a:extLst>
          </p:cNvPr>
          <p:cNvSpPr/>
          <p:nvPr/>
        </p:nvSpPr>
        <p:spPr>
          <a:xfrm rot="5400000">
            <a:off x="1402668" y="1265576"/>
            <a:ext cx="4532938" cy="4829704"/>
          </a:xfrm>
          <a:custGeom>
            <a:avLst/>
            <a:gdLst>
              <a:gd name="connsiteX0" fmla="*/ 4532938 w 4532938"/>
              <a:gd name="connsiteY0" fmla="*/ 3295281 h 4829704"/>
              <a:gd name="connsiteX1" fmla="*/ 3024692 w 4532938"/>
              <a:gd name="connsiteY1" fmla="*/ 4804645 h 4829704"/>
              <a:gd name="connsiteX2" fmla="*/ 865295 w 4532938"/>
              <a:gd name="connsiteY2" fmla="*/ 4046133 h 4829704"/>
              <a:gd name="connsiteX3" fmla="*/ 801229 w 4532938"/>
              <a:gd name="connsiteY3" fmla="*/ 3980247 h 4829704"/>
              <a:gd name="connsiteX4" fmla="*/ 614913 w 4532938"/>
              <a:gd name="connsiteY4" fmla="*/ 658752 h 4829704"/>
              <a:gd name="connsiteX5" fmla="*/ 4080010 w 4532938"/>
              <a:gd name="connsiteY5" fmla="*/ 698965 h 4829704"/>
              <a:gd name="connsiteX6" fmla="*/ 2617900 w 4532938"/>
              <a:gd name="connsiteY6" fmla="*/ 2162159 h 4829704"/>
              <a:gd name="connsiteX7" fmla="*/ 2726472 w 4532938"/>
              <a:gd name="connsiteY7" fmla="*/ 3185778 h 4829704"/>
              <a:gd name="connsiteX8" fmla="*/ 4532938 w 4532938"/>
              <a:gd name="connsiteY8" fmla="*/ 3295281 h 482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938" h="4829704">
                <a:moveTo>
                  <a:pt x="4532938" y="3295281"/>
                </a:moveTo>
                <a:lnTo>
                  <a:pt x="3024692" y="4804645"/>
                </a:lnTo>
                <a:cubicBezTo>
                  <a:pt x="2327406" y="4908972"/>
                  <a:pt x="1512122" y="4693510"/>
                  <a:pt x="865295" y="4046133"/>
                </a:cubicBezTo>
                <a:cubicBezTo>
                  <a:pt x="843042" y="4023864"/>
                  <a:pt x="821710" y="4002516"/>
                  <a:pt x="801229" y="3980247"/>
                </a:cubicBezTo>
                <a:cubicBezTo>
                  <a:pt x="-193426" y="2931806"/>
                  <a:pt x="-269469" y="1543860"/>
                  <a:pt x="614913" y="658752"/>
                </a:cubicBezTo>
                <a:cubicBezTo>
                  <a:pt x="1516445" y="-243448"/>
                  <a:pt x="2742701" y="-208341"/>
                  <a:pt x="4080010" y="698965"/>
                </a:cubicBezTo>
                <a:lnTo>
                  <a:pt x="2617900" y="2162159"/>
                </a:lnTo>
                <a:cubicBezTo>
                  <a:pt x="2335060" y="2445209"/>
                  <a:pt x="2378645" y="2837692"/>
                  <a:pt x="2726472" y="3185778"/>
                </a:cubicBezTo>
                <a:cubicBezTo>
                  <a:pt x="3175927" y="3635565"/>
                  <a:pt x="3953579" y="3734785"/>
                  <a:pt x="4532938" y="3295281"/>
                </a:cubicBezTo>
                <a:close/>
              </a:path>
            </a:pathLst>
          </a:custGeom>
          <a:solidFill>
            <a:srgbClr val="938BE8"/>
          </a:solidFill>
          <a:ln w="0"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F313E213-ACFA-6DFC-ED25-5BBD02114B64}"/>
              </a:ext>
            </a:extLst>
          </p:cNvPr>
          <p:cNvSpPr/>
          <p:nvPr/>
        </p:nvSpPr>
        <p:spPr>
          <a:xfrm rot="5400000">
            <a:off x="1311602" y="4408305"/>
            <a:ext cx="2414254" cy="2476786"/>
          </a:xfrm>
          <a:custGeom>
            <a:avLst/>
            <a:gdLst>
              <a:gd name="connsiteX0" fmla="*/ 0 w 2414254"/>
              <a:gd name="connsiteY0" fmla="*/ 2476786 h 2476786"/>
              <a:gd name="connsiteX1" fmla="*/ 1756786 w 2414254"/>
              <a:gd name="connsiteY1" fmla="*/ 718698 h 2476786"/>
              <a:gd name="connsiteX2" fmla="*/ 2191854 w 2414254"/>
              <a:gd name="connsiteY2" fmla="*/ 283307 h 2476786"/>
              <a:gd name="connsiteX3" fmla="*/ 2335215 w 2414254"/>
              <a:gd name="connsiteY3" fmla="*/ 118590 h 2476786"/>
              <a:gd name="connsiteX4" fmla="*/ 2414254 w 2414254"/>
              <a:gd name="connsiteY4" fmla="*/ 0 h 2476786"/>
              <a:gd name="connsiteX5" fmla="*/ 2414254 w 2414254"/>
              <a:gd name="connsiteY5" fmla="*/ 1669707 h 2476786"/>
              <a:gd name="connsiteX6" fmla="*/ 2309424 w 2414254"/>
              <a:gd name="connsiteY6" fmla="*/ 1660394 h 2476786"/>
              <a:gd name="connsiteX7" fmla="*/ 1373949 w 2414254"/>
              <a:gd name="connsiteY7" fmla="*/ 1981962 h 2476786"/>
              <a:gd name="connsiteX8" fmla="*/ 0 w 2414254"/>
              <a:gd name="connsiteY8" fmla="*/ 2476786 h 24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254" h="2476786">
                <a:moveTo>
                  <a:pt x="0" y="2476786"/>
                </a:moveTo>
                <a:lnTo>
                  <a:pt x="1756786" y="718698"/>
                </a:lnTo>
                <a:lnTo>
                  <a:pt x="2191854" y="283307"/>
                </a:lnTo>
                <a:cubicBezTo>
                  <a:pt x="2244121" y="230967"/>
                  <a:pt x="2291745" y="175860"/>
                  <a:pt x="2335215" y="118590"/>
                </a:cubicBezTo>
                <a:lnTo>
                  <a:pt x="2414254" y="0"/>
                </a:lnTo>
                <a:lnTo>
                  <a:pt x="2414254" y="1669707"/>
                </a:lnTo>
                <a:lnTo>
                  <a:pt x="2309424" y="1660394"/>
                </a:lnTo>
                <a:cubicBezTo>
                  <a:pt x="2084195" y="1666076"/>
                  <a:pt x="1787429" y="1790649"/>
                  <a:pt x="1373949" y="1981962"/>
                </a:cubicBezTo>
                <a:cubicBezTo>
                  <a:pt x="943416" y="2173807"/>
                  <a:pt x="475393" y="2386289"/>
                  <a:pt x="0" y="2476786"/>
                </a:cubicBezTo>
                <a:close/>
              </a:path>
            </a:pathLst>
          </a:custGeom>
          <a:solidFill>
            <a:srgbClr val="C5C1F4"/>
          </a:solidFill>
          <a:ln w="0"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EF66514F-3360-D5CC-47E0-EE4516536729}"/>
              </a:ext>
            </a:extLst>
          </p:cNvPr>
          <p:cNvSpPr/>
          <p:nvPr/>
        </p:nvSpPr>
        <p:spPr>
          <a:xfrm rot="5400000">
            <a:off x="1302389" y="6422225"/>
            <a:ext cx="367954" cy="368227"/>
          </a:xfrm>
          <a:custGeom>
            <a:avLst/>
            <a:gdLst>
              <a:gd name="connsiteX0" fmla="*/ 367955 w 367954"/>
              <a:gd name="connsiteY0" fmla="*/ 184114 h 368227"/>
              <a:gd name="connsiteX1" fmla="*/ 183978 w 367954"/>
              <a:gd name="connsiteY1" fmla="*/ 368228 h 368227"/>
              <a:gd name="connsiteX2" fmla="*/ 0 w 367954"/>
              <a:gd name="connsiteY2" fmla="*/ 184114 h 368227"/>
              <a:gd name="connsiteX3" fmla="*/ 183978 w 367954"/>
              <a:gd name="connsiteY3" fmla="*/ 0 h 368227"/>
              <a:gd name="connsiteX4" fmla="*/ 367955 w 367954"/>
              <a:gd name="connsiteY4" fmla="*/ 184114 h 36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54" h="368227">
                <a:moveTo>
                  <a:pt x="367955" y="184114"/>
                </a:moveTo>
                <a:cubicBezTo>
                  <a:pt x="367955" y="285797"/>
                  <a:pt x="285586" y="368228"/>
                  <a:pt x="183978" y="368228"/>
                </a:cubicBezTo>
                <a:cubicBezTo>
                  <a:pt x="82369" y="368228"/>
                  <a:pt x="0" y="285797"/>
                  <a:pt x="0" y="184114"/>
                </a:cubicBezTo>
                <a:cubicBezTo>
                  <a:pt x="0" y="82430"/>
                  <a:pt x="82369" y="0"/>
                  <a:pt x="183978" y="0"/>
                </a:cubicBezTo>
                <a:cubicBezTo>
                  <a:pt x="285586" y="0"/>
                  <a:pt x="367955" y="82430"/>
                  <a:pt x="367955" y="184114"/>
                </a:cubicBezTo>
                <a:close/>
              </a:path>
            </a:pathLst>
          </a:custGeom>
          <a:solidFill>
            <a:srgbClr val="361D5C"/>
          </a:solidFill>
          <a:ln w="0" cap="flat">
            <a:noFill/>
            <a:prstDash val="solid"/>
            <a:miter/>
          </a:ln>
        </p:spPr>
        <p:txBody>
          <a:bodyPr rtlCol="0" anchor="ctr"/>
          <a:lstStyle/>
          <a:p>
            <a:endParaRPr lang="en-IS"/>
          </a:p>
        </p:txBody>
      </p:sp>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56" name="Freeform 55">
            <a:extLst>
              <a:ext uri="{FF2B5EF4-FFF2-40B4-BE49-F238E27FC236}">
                <a16:creationId xmlns:a16="http://schemas.microsoft.com/office/drawing/2014/main" id="{8A96D8FE-D47B-5513-BA0F-978F03EC5468}"/>
              </a:ext>
            </a:extLst>
          </p:cNvPr>
          <p:cNvSpPr/>
          <p:nvPr userDrawn="1"/>
        </p:nvSpPr>
        <p:spPr>
          <a:xfrm rot="5400000">
            <a:off x="-427708" y="4250622"/>
            <a:ext cx="1447269" cy="591854"/>
          </a:xfrm>
          <a:custGeom>
            <a:avLst/>
            <a:gdLst>
              <a:gd name="connsiteX0" fmla="*/ 0 w 1447269"/>
              <a:gd name="connsiteY0" fmla="*/ 591854 h 591854"/>
              <a:gd name="connsiteX1" fmla="*/ 44792 w 1447269"/>
              <a:gd name="connsiteY1" fmla="*/ 507819 h 591854"/>
              <a:gd name="connsiteX2" fmla="*/ 213267 w 1447269"/>
              <a:gd name="connsiteY2" fmla="*/ 301619 h 591854"/>
              <a:gd name="connsiteX3" fmla="*/ 1264365 w 1447269"/>
              <a:gd name="connsiteY3" fmla="*/ 190996 h 591854"/>
              <a:gd name="connsiteX4" fmla="*/ 1447269 w 1447269"/>
              <a:gd name="connsiteY4" fmla="*/ 573685 h 591854"/>
              <a:gd name="connsiteX5" fmla="*/ 1446995 w 1447269"/>
              <a:gd name="connsiteY5" fmla="*/ 591854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269" h="591854">
                <a:moveTo>
                  <a:pt x="0" y="591854"/>
                </a:moveTo>
                <a:lnTo>
                  <a:pt x="44792" y="507819"/>
                </a:lnTo>
                <a:cubicBezTo>
                  <a:pt x="93966" y="433731"/>
                  <a:pt x="150292" y="364540"/>
                  <a:pt x="213267" y="301619"/>
                </a:cubicBezTo>
                <a:cubicBezTo>
                  <a:pt x="570478" y="-55231"/>
                  <a:pt x="973302" y="-99700"/>
                  <a:pt x="1264365" y="190996"/>
                </a:cubicBezTo>
                <a:cubicBezTo>
                  <a:pt x="1373487" y="300007"/>
                  <a:pt x="1433901" y="429304"/>
                  <a:pt x="1447269" y="573685"/>
                </a:cubicBezTo>
                <a:lnTo>
                  <a:pt x="1446995" y="591854"/>
                </a:lnTo>
                <a:close/>
              </a:path>
            </a:pathLst>
          </a:custGeom>
          <a:solidFill>
            <a:srgbClr val="938BE8"/>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211159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B5CE3E-5D56-E557-A1E3-02194BA6348C}"/>
              </a:ext>
            </a:extLst>
          </p:cNvPr>
          <p:cNvGrpSpPr/>
          <p:nvPr userDrawn="1"/>
        </p:nvGrpSpPr>
        <p:grpSpPr>
          <a:xfrm>
            <a:off x="10610584" y="6381947"/>
            <a:ext cx="1231126" cy="378552"/>
            <a:chOff x="10610584" y="331617"/>
            <a:chExt cx="1231126" cy="378552"/>
          </a:xfrm>
        </p:grpSpPr>
        <p:grpSp>
          <p:nvGrpSpPr>
            <p:cNvPr id="7" name="Graphic 1">
              <a:extLst>
                <a:ext uri="{FF2B5EF4-FFF2-40B4-BE49-F238E27FC236}">
                  <a16:creationId xmlns:a16="http://schemas.microsoft.com/office/drawing/2014/main" id="{845E92FF-9FB8-B6C4-D70F-23F319082349}"/>
                </a:ext>
              </a:extLst>
            </p:cNvPr>
            <p:cNvGrpSpPr/>
            <p:nvPr/>
          </p:nvGrpSpPr>
          <p:grpSpPr>
            <a:xfrm>
              <a:off x="10610584" y="331617"/>
              <a:ext cx="1231126" cy="292096"/>
              <a:chOff x="10610584" y="331617"/>
              <a:chExt cx="1231126" cy="292096"/>
            </a:xfrm>
            <a:solidFill>
              <a:schemeClr val="bg1"/>
            </a:solidFill>
          </p:grpSpPr>
          <p:grpSp>
            <p:nvGrpSpPr>
              <p:cNvPr id="32" name="Graphic 1">
                <a:extLst>
                  <a:ext uri="{FF2B5EF4-FFF2-40B4-BE49-F238E27FC236}">
                    <a16:creationId xmlns:a16="http://schemas.microsoft.com/office/drawing/2014/main" id="{31308EDF-6CA4-D7ED-2C52-4F9E8CC3017F}"/>
                  </a:ext>
                </a:extLst>
              </p:cNvPr>
              <p:cNvGrpSpPr/>
              <p:nvPr/>
            </p:nvGrpSpPr>
            <p:grpSpPr>
              <a:xfrm>
                <a:off x="10977232" y="373442"/>
                <a:ext cx="864478" cy="163814"/>
                <a:chOff x="10977232" y="373442"/>
                <a:chExt cx="864478" cy="163814"/>
              </a:xfrm>
              <a:grpFill/>
            </p:grpSpPr>
            <p:sp>
              <p:nvSpPr>
                <p:cNvPr id="36" name="Freeform 35">
                  <a:extLst>
                    <a:ext uri="{FF2B5EF4-FFF2-40B4-BE49-F238E27FC236}">
                      <a16:creationId xmlns:a16="http://schemas.microsoft.com/office/drawing/2014/main" id="{349EB1C1-19E1-D184-D24E-A16B69E1C606}"/>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880E72B5-4F62-1E4C-F670-540BB2FAFBE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5FA8D3ED-6052-9661-6BA0-97A52A80D343}"/>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2BF542B3-EFF4-9176-6F7A-19F91A08CEB0}"/>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BB51543F-B9D8-6CF4-D933-B61952207B84}"/>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877F42EE-9A41-6526-1E8B-A21C52BB38FA}"/>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28FFB45C-9CEF-17D2-DFA3-C531464BB5CA}"/>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447F2F64-951F-EAB3-A8FE-5FEA63EDDE74}"/>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33" name="Graphic 1">
                <a:extLst>
                  <a:ext uri="{FF2B5EF4-FFF2-40B4-BE49-F238E27FC236}">
                    <a16:creationId xmlns:a16="http://schemas.microsoft.com/office/drawing/2014/main" id="{147497A5-7B62-5C20-9149-D8F1D1AF5B5A}"/>
                  </a:ext>
                </a:extLst>
              </p:cNvPr>
              <p:cNvGrpSpPr/>
              <p:nvPr/>
            </p:nvGrpSpPr>
            <p:grpSpPr>
              <a:xfrm>
                <a:off x="10610584" y="331617"/>
                <a:ext cx="291422" cy="292096"/>
                <a:chOff x="10610584" y="331617"/>
                <a:chExt cx="291422" cy="292096"/>
              </a:xfrm>
              <a:grpFill/>
            </p:grpSpPr>
            <p:sp>
              <p:nvSpPr>
                <p:cNvPr id="34" name="Freeform 33">
                  <a:extLst>
                    <a:ext uri="{FF2B5EF4-FFF2-40B4-BE49-F238E27FC236}">
                      <a16:creationId xmlns:a16="http://schemas.microsoft.com/office/drawing/2014/main" id="{391390B1-0B42-D6BF-6463-7810228A26EE}"/>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DEA2F1B8-358C-9673-EDFD-41E2E57A8108}"/>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8" name="Graphic 1">
              <a:extLst>
                <a:ext uri="{FF2B5EF4-FFF2-40B4-BE49-F238E27FC236}">
                  <a16:creationId xmlns:a16="http://schemas.microsoft.com/office/drawing/2014/main" id="{06658F64-D16C-C18A-F12F-E8E95ADBC5C7}"/>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1FE16C5F-8CBF-C789-5524-64419AFBA787}"/>
                  </a:ext>
                </a:extLst>
              </p:cNvPr>
              <p:cNvGrpSpPr/>
              <p:nvPr/>
            </p:nvGrpSpPr>
            <p:grpSpPr>
              <a:xfrm>
                <a:off x="10977294" y="623621"/>
                <a:ext cx="847919" cy="75291"/>
                <a:chOff x="10977294" y="623621"/>
                <a:chExt cx="847919" cy="75291"/>
              </a:xfrm>
              <a:grpFill/>
            </p:grpSpPr>
            <p:sp>
              <p:nvSpPr>
                <p:cNvPr id="22" name="Freeform 21">
                  <a:extLst>
                    <a:ext uri="{FF2B5EF4-FFF2-40B4-BE49-F238E27FC236}">
                      <a16:creationId xmlns:a16="http://schemas.microsoft.com/office/drawing/2014/main" id="{ECC1B29E-7AEA-B254-1EA6-3959E20A813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C16218F0-2402-8DE5-F21D-3E41345031A9}"/>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B59F36F4-2A17-3894-A62E-37467E0D24AD}"/>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DEA6E831-B2C1-6602-028A-6D73C6358E92}"/>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E8C6ECB5-307C-F903-B04C-D718E81E17C5}"/>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DDF1F3B4-C8B8-7171-4C4D-E21C2BC89A7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8" name="Graphic 1">
                  <a:extLst>
                    <a:ext uri="{FF2B5EF4-FFF2-40B4-BE49-F238E27FC236}">
                      <a16:creationId xmlns:a16="http://schemas.microsoft.com/office/drawing/2014/main" id="{6AEEB2B6-E7A9-D793-417E-D300D2CA8197}"/>
                    </a:ext>
                  </a:extLst>
                </p:cNvPr>
                <p:cNvGrpSpPr/>
                <p:nvPr/>
              </p:nvGrpSpPr>
              <p:grpSpPr>
                <a:xfrm>
                  <a:off x="10977294" y="623621"/>
                  <a:ext cx="97294" cy="54872"/>
                  <a:chOff x="10977294" y="623621"/>
                  <a:chExt cx="97294" cy="54872"/>
                </a:xfrm>
                <a:grpFill/>
              </p:grpSpPr>
              <p:sp>
                <p:nvSpPr>
                  <p:cNvPr id="30" name="Freeform 29">
                    <a:extLst>
                      <a:ext uri="{FF2B5EF4-FFF2-40B4-BE49-F238E27FC236}">
                        <a16:creationId xmlns:a16="http://schemas.microsoft.com/office/drawing/2014/main" id="{EA164738-BC09-9401-201B-7E27771B33AC}"/>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E76975D1-470D-248C-F94C-6B694A63BD1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9" name="Freeform 28">
                  <a:extLst>
                    <a:ext uri="{FF2B5EF4-FFF2-40B4-BE49-F238E27FC236}">
                      <a16:creationId xmlns:a16="http://schemas.microsoft.com/office/drawing/2014/main" id="{162C17CB-65A4-73D7-0C4D-907532397C9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10" name="Graphic 1">
                <a:extLst>
                  <a:ext uri="{FF2B5EF4-FFF2-40B4-BE49-F238E27FC236}">
                    <a16:creationId xmlns:a16="http://schemas.microsoft.com/office/drawing/2014/main" id="{7264D401-1B43-1DA0-7469-95691F1A6C29}"/>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F753DFD-FFFF-FC25-AD81-6E5E7D5571C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51D22EF5-A35E-7EF2-04D4-818FA256775C}"/>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8F04B238-D2AE-8919-3414-36C64781BBC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95538B48-67E8-FA27-4D03-50A1E1B4028E}"/>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07533260-59B9-B53C-C251-94FFFF04DBD5}"/>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5B4AE3BC-65B9-E9C8-01C4-90F348480DB3}"/>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2" name="Freeform 11">
                  <a:extLst>
                    <a:ext uri="{FF2B5EF4-FFF2-40B4-BE49-F238E27FC236}">
                      <a16:creationId xmlns:a16="http://schemas.microsoft.com/office/drawing/2014/main" id="{DF55165F-C2B2-5230-AE14-1A0E8F30061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rgbClr val="F4F2F6"/>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F6C36F"/>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tx1"/>
                </a:solidFill>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Tree>
    <p:extLst>
      <p:ext uri="{BB962C8B-B14F-4D97-AF65-F5344CB8AC3E}">
        <p14:creationId xmlns:p14="http://schemas.microsoft.com/office/powerpoint/2010/main" val="13251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chemeClr val="bg1"/>
                </a:solidFill>
                <a:latin typeface="Segoe UI" panose="020B0502040204020203" pitchFamily="34" charset="0"/>
                <a:cs typeface="Segoe UI" panose="020B0502040204020203" pitchFamily="34" charset="0"/>
              </a:defRPr>
            </a:lvl1pPr>
          </a:lstStyle>
          <a:p>
            <a:pPr lvl="0"/>
            <a:r>
              <a:rPr lang="en-US" dirty="0"/>
              <a:t>Insert title here</a:t>
            </a:r>
            <a:endParaRPr lang="en-IS" dirty="0"/>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73222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grpSp>
        <p:nvGrpSpPr>
          <p:cNvPr id="42" name="Group 41">
            <a:extLst>
              <a:ext uri="{FF2B5EF4-FFF2-40B4-BE49-F238E27FC236}">
                <a16:creationId xmlns:a16="http://schemas.microsoft.com/office/drawing/2014/main" id="{4B69FCE5-9755-660E-6A01-E77FDEEC0329}"/>
              </a:ext>
            </a:extLst>
          </p:cNvPr>
          <p:cNvGrpSpPr/>
          <p:nvPr userDrawn="1"/>
        </p:nvGrpSpPr>
        <p:grpSpPr>
          <a:xfrm>
            <a:off x="10610584" y="331617"/>
            <a:ext cx="1231126" cy="378552"/>
            <a:chOff x="10610584" y="331617"/>
            <a:chExt cx="1231126" cy="378552"/>
          </a:xfrm>
        </p:grpSpPr>
        <p:grpSp>
          <p:nvGrpSpPr>
            <p:cNvPr id="5" name="Graphic 1">
              <a:extLst>
                <a:ext uri="{FF2B5EF4-FFF2-40B4-BE49-F238E27FC236}">
                  <a16:creationId xmlns:a16="http://schemas.microsoft.com/office/drawing/2014/main" id="{ADCF9B14-21C7-30E0-2A54-5E3D4EA45775}"/>
                </a:ext>
              </a:extLst>
            </p:cNvPr>
            <p:cNvGrpSpPr/>
            <p:nvPr/>
          </p:nvGrpSpPr>
          <p:grpSpPr>
            <a:xfrm>
              <a:off x="10610584" y="331617"/>
              <a:ext cx="1231126" cy="292096"/>
              <a:chOff x="10610584" y="331617"/>
              <a:chExt cx="1231126" cy="292096"/>
            </a:xfrm>
            <a:solidFill>
              <a:schemeClr val="bg1"/>
            </a:solidFill>
          </p:grpSpPr>
          <p:grpSp>
            <p:nvGrpSpPr>
              <p:cNvPr id="6" name="Graphic 1">
                <a:extLst>
                  <a:ext uri="{FF2B5EF4-FFF2-40B4-BE49-F238E27FC236}">
                    <a16:creationId xmlns:a16="http://schemas.microsoft.com/office/drawing/2014/main" id="{23A12C2A-A09C-7D1F-1C8D-F66649C0D73D}"/>
                  </a:ext>
                </a:extLst>
              </p:cNvPr>
              <p:cNvGrpSpPr/>
              <p:nvPr/>
            </p:nvGrpSpPr>
            <p:grpSpPr>
              <a:xfrm>
                <a:off x="10977232" y="373442"/>
                <a:ext cx="864478" cy="163814"/>
                <a:chOff x="10977232" y="373442"/>
                <a:chExt cx="864478" cy="163814"/>
              </a:xfrm>
              <a:grpFill/>
            </p:grpSpPr>
            <p:sp>
              <p:nvSpPr>
                <p:cNvPr id="7" name="Freeform 6">
                  <a:extLst>
                    <a:ext uri="{FF2B5EF4-FFF2-40B4-BE49-F238E27FC236}">
                      <a16:creationId xmlns:a16="http://schemas.microsoft.com/office/drawing/2014/main" id="{6AA6342E-AE73-E6C2-0C8C-8DCE49BDA42F}"/>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8" name="Freeform 7">
                  <a:extLst>
                    <a:ext uri="{FF2B5EF4-FFF2-40B4-BE49-F238E27FC236}">
                      <a16:creationId xmlns:a16="http://schemas.microsoft.com/office/drawing/2014/main" id="{2961C90D-7E6A-78ED-9220-2879B8466B1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10" name="Freeform 9">
                  <a:extLst>
                    <a:ext uri="{FF2B5EF4-FFF2-40B4-BE49-F238E27FC236}">
                      <a16:creationId xmlns:a16="http://schemas.microsoft.com/office/drawing/2014/main" id="{7AC19510-AB5E-0F60-52B2-BF8D5B02FAC7}"/>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11" name="Freeform 10">
                  <a:extLst>
                    <a:ext uri="{FF2B5EF4-FFF2-40B4-BE49-F238E27FC236}">
                      <a16:creationId xmlns:a16="http://schemas.microsoft.com/office/drawing/2014/main" id="{B7F8EA6C-CC19-A08C-D553-E7D4E9759638}"/>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13" name="Freeform 12">
                  <a:extLst>
                    <a:ext uri="{FF2B5EF4-FFF2-40B4-BE49-F238E27FC236}">
                      <a16:creationId xmlns:a16="http://schemas.microsoft.com/office/drawing/2014/main" id="{CD9E90F5-43C5-2925-E8C5-90DF36EDB4C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29F5BBD3-2026-6845-79C9-8E1DA0D843ED}"/>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F172ABC5-C539-05AC-E414-2881082B04E6}"/>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4F898332-A7E9-A2A2-0EE1-F2B864D2483E}"/>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17" name="Graphic 1">
                <a:extLst>
                  <a:ext uri="{FF2B5EF4-FFF2-40B4-BE49-F238E27FC236}">
                    <a16:creationId xmlns:a16="http://schemas.microsoft.com/office/drawing/2014/main" id="{AA9A9473-8F22-BD15-DD70-0594771DCE54}"/>
                  </a:ext>
                </a:extLst>
              </p:cNvPr>
              <p:cNvGrpSpPr/>
              <p:nvPr/>
            </p:nvGrpSpPr>
            <p:grpSpPr>
              <a:xfrm>
                <a:off x="10610584" y="331617"/>
                <a:ext cx="291422" cy="292096"/>
                <a:chOff x="10610584" y="331617"/>
                <a:chExt cx="291422" cy="292096"/>
              </a:xfrm>
              <a:grpFill/>
            </p:grpSpPr>
            <p:sp>
              <p:nvSpPr>
                <p:cNvPr id="18" name="Freeform 17">
                  <a:extLst>
                    <a:ext uri="{FF2B5EF4-FFF2-40B4-BE49-F238E27FC236}">
                      <a16:creationId xmlns:a16="http://schemas.microsoft.com/office/drawing/2014/main" id="{2CC88B8E-2A18-3922-B6F3-0FF4DFAB5EA9}"/>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B4B94E03-1733-B0EE-A2C2-550BFDC86EE9}"/>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21" name="Graphic 1">
              <a:extLst>
                <a:ext uri="{FF2B5EF4-FFF2-40B4-BE49-F238E27FC236}">
                  <a16:creationId xmlns:a16="http://schemas.microsoft.com/office/drawing/2014/main" id="{94A48525-71BB-E438-A2E0-E468605D7E24}"/>
                </a:ext>
              </a:extLst>
            </p:cNvPr>
            <p:cNvGrpSpPr/>
            <p:nvPr/>
          </p:nvGrpSpPr>
          <p:grpSpPr>
            <a:xfrm>
              <a:off x="10977294" y="598174"/>
              <a:ext cx="847919" cy="111995"/>
              <a:chOff x="10977294" y="598174"/>
              <a:chExt cx="847919" cy="111995"/>
            </a:xfrm>
            <a:solidFill>
              <a:schemeClr val="bg1"/>
            </a:solidFill>
          </p:grpSpPr>
          <p:grpSp>
            <p:nvGrpSpPr>
              <p:cNvPr id="22" name="Graphic 1">
                <a:extLst>
                  <a:ext uri="{FF2B5EF4-FFF2-40B4-BE49-F238E27FC236}">
                    <a16:creationId xmlns:a16="http://schemas.microsoft.com/office/drawing/2014/main" id="{3A5D2707-DA6F-5566-8A92-7812F3583B01}"/>
                  </a:ext>
                </a:extLst>
              </p:cNvPr>
              <p:cNvGrpSpPr/>
              <p:nvPr/>
            </p:nvGrpSpPr>
            <p:grpSpPr>
              <a:xfrm>
                <a:off x="10977294" y="623621"/>
                <a:ext cx="847919" cy="75291"/>
                <a:chOff x="10977294" y="623621"/>
                <a:chExt cx="847919" cy="75291"/>
              </a:xfrm>
              <a:grpFill/>
            </p:grpSpPr>
            <p:sp>
              <p:nvSpPr>
                <p:cNvPr id="23" name="Freeform 22">
                  <a:extLst>
                    <a:ext uri="{FF2B5EF4-FFF2-40B4-BE49-F238E27FC236}">
                      <a16:creationId xmlns:a16="http://schemas.microsoft.com/office/drawing/2014/main" id="{A1C099A3-480E-BFCC-3EDC-D46E63CE61D1}"/>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6EFF954F-A79B-8950-D9CD-0C2DA55A72AB}"/>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94EB82B8-3744-4877-9FA8-16F492C12C7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27461ADC-80AD-90CB-81A1-3D3F2E50BCE1}"/>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F86101AF-5392-DF25-1C5E-64ADC174317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9A407260-4F17-3C80-5448-C01D0972164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30" name="Graphic 1">
                  <a:extLst>
                    <a:ext uri="{FF2B5EF4-FFF2-40B4-BE49-F238E27FC236}">
                      <a16:creationId xmlns:a16="http://schemas.microsoft.com/office/drawing/2014/main" id="{A6D72B36-05E0-EF1A-F1B4-A1AA7E136E57}"/>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8C2DB32F-9C49-5AAF-11DE-891277833F9E}"/>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2A3E4624-2108-41D5-BADA-57DF2B97949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33" name="Freeform 32">
                  <a:extLst>
                    <a:ext uri="{FF2B5EF4-FFF2-40B4-BE49-F238E27FC236}">
                      <a16:creationId xmlns:a16="http://schemas.microsoft.com/office/drawing/2014/main" id="{159193BB-B494-6A37-0983-D877812A0CFF}"/>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34" name="Graphic 1">
                <a:extLst>
                  <a:ext uri="{FF2B5EF4-FFF2-40B4-BE49-F238E27FC236}">
                    <a16:creationId xmlns:a16="http://schemas.microsoft.com/office/drawing/2014/main" id="{36058BC5-2E1F-80FE-FBCC-00A585064651}"/>
                  </a:ext>
                </a:extLst>
              </p:cNvPr>
              <p:cNvGrpSpPr/>
              <p:nvPr/>
            </p:nvGrpSpPr>
            <p:grpSpPr>
              <a:xfrm>
                <a:off x="11115341" y="598174"/>
                <a:ext cx="267660" cy="111995"/>
                <a:chOff x="11115341" y="598174"/>
                <a:chExt cx="267660" cy="111995"/>
              </a:xfrm>
              <a:grpFill/>
            </p:grpSpPr>
            <p:grpSp>
              <p:nvGrpSpPr>
                <p:cNvPr id="35" name="Graphic 1">
                  <a:extLst>
                    <a:ext uri="{FF2B5EF4-FFF2-40B4-BE49-F238E27FC236}">
                      <a16:creationId xmlns:a16="http://schemas.microsoft.com/office/drawing/2014/main" id="{C38B31C0-5D0D-AE51-433E-3A55EA1A038C}"/>
                    </a:ext>
                  </a:extLst>
                </p:cNvPr>
                <p:cNvGrpSpPr/>
                <p:nvPr/>
              </p:nvGrpSpPr>
              <p:grpSpPr>
                <a:xfrm>
                  <a:off x="11115341" y="598174"/>
                  <a:ext cx="267660" cy="111995"/>
                  <a:chOff x="11115341" y="598174"/>
                  <a:chExt cx="267660" cy="111995"/>
                </a:xfrm>
                <a:grpFill/>
              </p:grpSpPr>
              <p:sp>
                <p:nvSpPr>
                  <p:cNvPr id="36" name="Freeform 35">
                    <a:extLst>
                      <a:ext uri="{FF2B5EF4-FFF2-40B4-BE49-F238E27FC236}">
                        <a16:creationId xmlns:a16="http://schemas.microsoft.com/office/drawing/2014/main" id="{F1605DE2-7A11-30F3-246E-28ED39EEF176}"/>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B53BAE12-78EA-9B75-DE3A-E5F7BDD1641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D67319BB-542A-8F27-8672-D2E931C575F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C83792C-4B82-D52B-252C-159EB8F22CB4}"/>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535C58FA-27B3-4B29-B0C0-52F61A74F56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41" name="Freeform 40">
                  <a:extLst>
                    <a:ext uri="{FF2B5EF4-FFF2-40B4-BE49-F238E27FC236}">
                      <a16:creationId xmlns:a16="http://schemas.microsoft.com/office/drawing/2014/main" id="{8EF03677-3782-55C4-A9E9-2A5B11323ECC}"/>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Tree>
    <p:extLst>
      <p:ext uri="{BB962C8B-B14F-4D97-AF65-F5344CB8AC3E}">
        <p14:creationId xmlns:p14="http://schemas.microsoft.com/office/powerpoint/2010/main" val="393257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7"/>
            <a:ext cx="6638262" cy="5634815"/>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D7926C7C-602F-9E87-9196-90BD630E7345}"/>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715CCD41-2438-D984-C57E-4E33025E60C1}"/>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65955DEC-B654-47A8-9939-598AF6CFB6BD}"/>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75AE7A05-0736-B3A2-82D9-840A8642D815}"/>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45FD076-E9D0-42FF-9FF4-89F467FC57F2}"/>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FF9B9CF6-E727-1D42-0766-9CF51F857218}"/>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33C70A2A-D073-9BC1-7112-1CC453492253}"/>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12F82F0-2214-3117-BBE3-A7D84E33028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07658A90-E637-EB84-8319-4E4AA7934BA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0D09750-124A-4A87-63F5-0BF32B9A5398}"/>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E86EBE1-A039-09F9-26CA-D64E747E2108}"/>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598208D4-7A21-C8D1-D7EF-5019C077449A}"/>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6A836B14-6813-AB42-91E9-96503CD5CF99}"/>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DE5C056-3026-1B5B-E21D-E16B3EDCE582}"/>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2EEC4481-E5AD-C9BF-CDE4-629C217BC85C}"/>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A195B4C9-949C-52B7-F321-A0FBDD5CB7D0}"/>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7CE114FE-159F-F4E3-3D1A-3B3F3FEE80A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0D9F1E43-C6A5-B03A-033D-409B4675518C}"/>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B5D0897B-FD88-06FB-0785-3D15B4BECB99}"/>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F828EE05-4873-4061-38CF-F279348F8AE7}"/>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E7E074C5-9772-2B6C-032A-846887A50557}"/>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5FC08161-4E77-E07E-BC2D-1E9A97C6C39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891785CF-8405-AE71-DD7C-3D186B136464}"/>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1E459BF9-A67B-BBA5-111D-93968AC3AB9B}"/>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6CE85C0B-FE46-DFE7-92C6-BFC786AB55DC}"/>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9E87E5B4-989D-9D09-CD9E-B0693A475495}"/>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96350913-16DB-B762-AC49-8B624985462A}"/>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D27456B1-683D-F8EE-7A70-4FFFBD519ACD}"/>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A523E46D-DAF6-9481-D9D3-80861A2E014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A9E7DB3E-B785-6BF9-8320-5979FCA2079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7693A1D7-AF97-552E-4B3F-C8DA588D1531}"/>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AC1C14A7-21A8-58F3-4753-9550D7B4CC45}"/>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B56D94A9-C50A-2733-A63E-33C30E895D5D}"/>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6B64062D-ED11-21F4-F19A-CFD7DC62CF8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80383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mage 7">
    <p:bg>
      <p:bgPr>
        <a:solidFill>
          <a:srgbClr val="351C5C"/>
        </a:solidFill>
        <a:effectLst/>
      </p:bgPr>
    </p:bg>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EB025952-AC3F-61E5-37A1-1351909FFCC3}"/>
              </a:ext>
            </a:extLst>
          </p:cNvPr>
          <p:cNvSpPr/>
          <p:nvPr/>
        </p:nvSpPr>
        <p:spPr>
          <a:xfrm rot="10800000">
            <a:off x="8288846" y="3045085"/>
            <a:ext cx="3938418" cy="3822854"/>
          </a:xfrm>
          <a:custGeom>
            <a:avLst/>
            <a:gdLst>
              <a:gd name="connsiteX0" fmla="*/ 629093 w 3938418"/>
              <a:gd name="connsiteY0" fmla="*/ 3822854 h 3822854"/>
              <a:gd name="connsiteX1" fmla="*/ 374900 w 3938418"/>
              <a:gd name="connsiteY1" fmla="*/ 3568325 h 3822854"/>
              <a:gd name="connsiteX2" fmla="*/ 374900 w 3938418"/>
              <a:gd name="connsiteY2" fmla="*/ 1755816 h 3822854"/>
              <a:gd name="connsiteX3" fmla="*/ 705967 w 3938418"/>
              <a:gd name="connsiteY3" fmla="*/ 1424313 h 3822854"/>
              <a:gd name="connsiteX4" fmla="*/ 2042636 w 3938418"/>
              <a:gd name="connsiteY4" fmla="*/ 85882 h 3822854"/>
              <a:gd name="connsiteX5" fmla="*/ 2042636 w 3938418"/>
              <a:gd name="connsiteY5" fmla="*/ 85976 h 3822854"/>
              <a:gd name="connsiteX6" fmla="*/ 2128499 w 3938418"/>
              <a:gd name="connsiteY6" fmla="*/ 0 h 3822854"/>
              <a:gd name="connsiteX7" fmla="*/ 3938418 w 3938418"/>
              <a:gd name="connsiteY7" fmla="*/ 0 h 3822854"/>
              <a:gd name="connsiteX8" fmla="*/ 3937799 w 3938418"/>
              <a:gd name="connsiteY8" fmla="*/ 28107 h 3822854"/>
              <a:gd name="connsiteX9" fmla="*/ 3417742 w 3938418"/>
              <a:gd name="connsiteY9" fmla="*/ 1030528 h 3822854"/>
              <a:gd name="connsiteX10" fmla="*/ 2352875 w 3938418"/>
              <a:gd name="connsiteY10" fmla="*/ 2096799 h 3822854"/>
              <a:gd name="connsiteX11" fmla="*/ 1697369 w 3938418"/>
              <a:gd name="connsiteY11" fmla="*/ 2753170 h 38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8418" h="3822854">
                <a:moveTo>
                  <a:pt x="629093" y="3822854"/>
                </a:moveTo>
                <a:lnTo>
                  <a:pt x="374900" y="3568325"/>
                </a:lnTo>
                <a:cubicBezTo>
                  <a:pt x="-124967" y="3067800"/>
                  <a:pt x="-124967" y="2256342"/>
                  <a:pt x="374900" y="1755816"/>
                </a:cubicBezTo>
                <a:lnTo>
                  <a:pt x="705967" y="1424313"/>
                </a:lnTo>
                <a:lnTo>
                  <a:pt x="2042636" y="85882"/>
                </a:lnTo>
                <a:lnTo>
                  <a:pt x="2042636" y="85976"/>
                </a:lnTo>
                <a:lnTo>
                  <a:pt x="2128499" y="0"/>
                </a:lnTo>
                <a:lnTo>
                  <a:pt x="3938418" y="0"/>
                </a:lnTo>
                <a:lnTo>
                  <a:pt x="3937799" y="28107"/>
                </a:lnTo>
                <a:cubicBezTo>
                  <a:pt x="3910458" y="365442"/>
                  <a:pt x="3742880" y="704962"/>
                  <a:pt x="3417742" y="1030528"/>
                </a:cubicBezTo>
                <a:lnTo>
                  <a:pt x="2352875" y="2096799"/>
                </a:lnTo>
                <a:lnTo>
                  <a:pt x="1697369" y="2753170"/>
                </a:lnTo>
                <a:close/>
              </a:path>
            </a:pathLst>
          </a:custGeom>
          <a:noFill/>
          <a:ln w="12700" cap="flat">
            <a:solidFill>
              <a:srgbClr val="943267"/>
            </a:solid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598FEBC8-DD89-0491-FDA7-6D3727236D5C}"/>
              </a:ext>
            </a:extLst>
          </p:cNvPr>
          <p:cNvSpPr/>
          <p:nvPr/>
        </p:nvSpPr>
        <p:spPr>
          <a:xfrm rot="10800000">
            <a:off x="9560835" y="2698335"/>
            <a:ext cx="1453873" cy="465545"/>
          </a:xfrm>
          <a:custGeom>
            <a:avLst/>
            <a:gdLst>
              <a:gd name="connsiteX0" fmla="*/ 1453873 w 1453873"/>
              <a:gd name="connsiteY0" fmla="*/ 465545 h 465545"/>
              <a:gd name="connsiteX1" fmla="*/ 0 w 1453873"/>
              <a:gd name="connsiteY1" fmla="*/ 0 h 465545"/>
            </a:gdLst>
            <a:ahLst/>
            <a:cxnLst>
              <a:cxn ang="0">
                <a:pos x="connsiteX0" y="connsiteY0"/>
              </a:cxn>
              <a:cxn ang="0">
                <a:pos x="connsiteX1" y="connsiteY1"/>
              </a:cxn>
            </a:cxnLst>
            <a:rect l="l" t="t" r="r" b="b"/>
            <a:pathLst>
              <a:path w="1453873" h="465545">
                <a:moveTo>
                  <a:pt x="1453873" y="465545"/>
                </a:moveTo>
                <a:cubicBezTo>
                  <a:pt x="989792" y="458057"/>
                  <a:pt x="501665" y="301642"/>
                  <a:pt x="0" y="0"/>
                </a:cubicBezTo>
              </a:path>
            </a:pathLst>
          </a:custGeom>
          <a:noFill/>
          <a:ln w="215946" cap="rnd">
            <a:solidFill>
              <a:srgbClr val="FDD89E"/>
            </a:solidFill>
            <a:prstDash val="solid"/>
            <a:round/>
          </a:ln>
        </p:spPr>
        <p:txBody>
          <a:bodyPr rtlCol="0" anchor="ctr"/>
          <a:lstStyle/>
          <a:p>
            <a:endParaRPr lang="en-IS"/>
          </a:p>
        </p:txBody>
      </p:sp>
      <p:sp>
        <p:nvSpPr>
          <p:cNvPr id="53" name="Freeform 52">
            <a:extLst>
              <a:ext uri="{FF2B5EF4-FFF2-40B4-BE49-F238E27FC236}">
                <a16:creationId xmlns:a16="http://schemas.microsoft.com/office/drawing/2014/main" id="{80712FA5-D901-FAF4-3514-16CB5F6F04E2}"/>
              </a:ext>
            </a:extLst>
          </p:cNvPr>
          <p:cNvSpPr/>
          <p:nvPr/>
        </p:nvSpPr>
        <p:spPr>
          <a:xfrm rot="10800000">
            <a:off x="7892311" y="3115122"/>
            <a:ext cx="3449014" cy="3676930"/>
          </a:xfrm>
          <a:custGeom>
            <a:avLst/>
            <a:gdLst>
              <a:gd name="connsiteX0" fmla="*/ 0 w 3449014"/>
              <a:gd name="connsiteY0" fmla="*/ 1168203 h 3676930"/>
              <a:gd name="connsiteX1" fmla="*/ 1147610 w 3449014"/>
              <a:gd name="connsiteY1" fmla="*/ 19080 h 3676930"/>
              <a:gd name="connsiteX2" fmla="*/ 2790637 w 3449014"/>
              <a:gd name="connsiteY2" fmla="*/ 596580 h 3676930"/>
              <a:gd name="connsiteX3" fmla="*/ 2839393 w 3449014"/>
              <a:gd name="connsiteY3" fmla="*/ 646727 h 3676930"/>
              <a:gd name="connsiteX4" fmla="*/ 2981117 w 3449014"/>
              <a:gd name="connsiteY4" fmla="*/ 3175423 h 3676930"/>
              <a:gd name="connsiteX5" fmla="*/ 344605 w 3449014"/>
              <a:gd name="connsiteY5" fmla="*/ 3144804 h 3676930"/>
              <a:gd name="connsiteX6" fmla="*/ 1457092 w 3449014"/>
              <a:gd name="connsiteY6" fmla="*/ 2030851 h 3676930"/>
              <a:gd name="connsiteX7" fmla="*/ 1374443 w 3449014"/>
              <a:gd name="connsiteY7" fmla="*/ 1251529 h 3676930"/>
              <a:gd name="connsiteX8" fmla="*/ 0 w 3449014"/>
              <a:gd name="connsiteY8" fmla="*/ 1168203 h 36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014" h="3676930">
                <a:moveTo>
                  <a:pt x="0" y="1168203"/>
                </a:moveTo>
                <a:lnTo>
                  <a:pt x="1147610" y="19080"/>
                </a:lnTo>
                <a:cubicBezTo>
                  <a:pt x="1678150" y="-60360"/>
                  <a:pt x="2298439" y="103733"/>
                  <a:pt x="2790637" y="596580"/>
                </a:cubicBezTo>
                <a:cubicBezTo>
                  <a:pt x="2807583" y="613549"/>
                  <a:pt x="2823772" y="629759"/>
                  <a:pt x="2839393" y="646727"/>
                </a:cubicBezTo>
                <a:cubicBezTo>
                  <a:pt x="3596199" y="1444914"/>
                  <a:pt x="3654043" y="2501515"/>
                  <a:pt x="2981117" y="3175423"/>
                </a:cubicBezTo>
                <a:cubicBezTo>
                  <a:pt x="2295220" y="3862224"/>
                  <a:pt x="1362136" y="3835586"/>
                  <a:pt x="344605" y="3144804"/>
                </a:cubicBezTo>
                <a:lnTo>
                  <a:pt x="1457092" y="2030851"/>
                </a:lnTo>
                <a:cubicBezTo>
                  <a:pt x="1672281" y="1815378"/>
                  <a:pt x="1639146" y="1516580"/>
                  <a:pt x="1374443" y="1251529"/>
                </a:cubicBezTo>
                <a:cubicBezTo>
                  <a:pt x="1032489" y="909124"/>
                  <a:pt x="440791" y="833571"/>
                  <a:pt x="0" y="1168203"/>
                </a:cubicBezTo>
                <a:close/>
              </a:path>
            </a:pathLst>
          </a:custGeom>
          <a:solidFill>
            <a:srgbClr val="943267"/>
          </a:solidFill>
          <a:ln w="0"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0269C64A-EE04-940D-ABAB-F7B101CCD1E2}"/>
              </a:ext>
            </a:extLst>
          </p:cNvPr>
          <p:cNvSpPr/>
          <p:nvPr/>
        </p:nvSpPr>
        <p:spPr>
          <a:xfrm rot="10800000">
            <a:off x="10194470" y="4840230"/>
            <a:ext cx="1997528" cy="1931982"/>
          </a:xfrm>
          <a:custGeom>
            <a:avLst/>
            <a:gdLst>
              <a:gd name="connsiteX0" fmla="*/ 0 w 1997528"/>
              <a:gd name="connsiteY0" fmla="*/ 1931982 h 1931982"/>
              <a:gd name="connsiteX1" fmla="*/ 0 w 1997528"/>
              <a:gd name="connsiteY1" fmla="*/ 535789 h 1931982"/>
              <a:gd name="connsiteX2" fmla="*/ 58667 w 1997528"/>
              <a:gd name="connsiteY2" fmla="*/ 580725 h 1931982"/>
              <a:gd name="connsiteX3" fmla="*/ 952163 w 1997528"/>
              <a:gd name="connsiteY3" fmla="*/ 376721 h 1931982"/>
              <a:gd name="connsiteX4" fmla="*/ 1997528 w 1997528"/>
              <a:gd name="connsiteY4" fmla="*/ 0 h 1931982"/>
              <a:gd name="connsiteX5" fmla="*/ 660858 w 1997528"/>
              <a:gd name="connsiteY5" fmla="*/ 1338431 h 1931982"/>
              <a:gd name="connsiteX6" fmla="*/ 329791 w 1997528"/>
              <a:gd name="connsiteY6" fmla="*/ 1669935 h 1931982"/>
              <a:gd name="connsiteX7" fmla="*/ 130602 w 1997528"/>
              <a:gd name="connsiteY7" fmla="*/ 1930625 h 19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7528" h="1931982">
                <a:moveTo>
                  <a:pt x="0" y="1931982"/>
                </a:moveTo>
                <a:lnTo>
                  <a:pt x="0" y="535789"/>
                </a:lnTo>
                <a:lnTo>
                  <a:pt x="58667" y="580725"/>
                </a:lnTo>
                <a:cubicBezTo>
                  <a:pt x="245298" y="684911"/>
                  <a:pt x="511714" y="580605"/>
                  <a:pt x="952163" y="376721"/>
                </a:cubicBezTo>
                <a:cubicBezTo>
                  <a:pt x="1279727" y="230640"/>
                  <a:pt x="1635787" y="68917"/>
                  <a:pt x="1997528" y="0"/>
                </a:cubicBezTo>
                <a:lnTo>
                  <a:pt x="660858" y="1338431"/>
                </a:lnTo>
                <a:lnTo>
                  <a:pt x="329791" y="1669935"/>
                </a:lnTo>
                <a:cubicBezTo>
                  <a:pt x="250267" y="1749659"/>
                  <a:pt x="184849" y="1837725"/>
                  <a:pt x="130602" y="1930625"/>
                </a:cubicBezTo>
                <a:close/>
              </a:path>
            </a:pathLst>
          </a:custGeom>
          <a:solidFill>
            <a:srgbClr val="FDD89E"/>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C5701BC7-1111-0248-0C2A-0513969165E5}"/>
              </a:ext>
            </a:extLst>
          </p:cNvPr>
          <p:cNvSpPr/>
          <p:nvPr/>
        </p:nvSpPr>
        <p:spPr>
          <a:xfrm rot="10800000">
            <a:off x="11703161" y="6475216"/>
            <a:ext cx="279849" cy="280218"/>
          </a:xfrm>
          <a:custGeom>
            <a:avLst/>
            <a:gdLst>
              <a:gd name="connsiteX0" fmla="*/ 279849 w 279849"/>
              <a:gd name="connsiteY0" fmla="*/ 140109 h 280218"/>
              <a:gd name="connsiteX1" fmla="*/ 139925 w 279849"/>
              <a:gd name="connsiteY1" fmla="*/ 280218 h 280218"/>
              <a:gd name="connsiteX2" fmla="*/ 0 w 279849"/>
              <a:gd name="connsiteY2" fmla="*/ 140109 h 280218"/>
              <a:gd name="connsiteX3" fmla="*/ 139925 w 279849"/>
              <a:gd name="connsiteY3" fmla="*/ 0 h 280218"/>
              <a:gd name="connsiteX4" fmla="*/ 279849 w 279849"/>
              <a:gd name="connsiteY4" fmla="*/ 140109 h 28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49" h="280218">
                <a:moveTo>
                  <a:pt x="279849" y="140109"/>
                </a:moveTo>
                <a:cubicBezTo>
                  <a:pt x="279849" y="217490"/>
                  <a:pt x="217203" y="280218"/>
                  <a:pt x="139925" y="280218"/>
                </a:cubicBezTo>
                <a:cubicBezTo>
                  <a:pt x="62646" y="280218"/>
                  <a:pt x="0" y="217490"/>
                  <a:pt x="0" y="140109"/>
                </a:cubicBezTo>
                <a:cubicBezTo>
                  <a:pt x="0" y="62729"/>
                  <a:pt x="62646" y="0"/>
                  <a:pt x="139925" y="0"/>
                </a:cubicBezTo>
                <a:cubicBezTo>
                  <a:pt x="217203" y="0"/>
                  <a:pt x="279849" y="62729"/>
                  <a:pt x="279849" y="140109"/>
                </a:cubicBezTo>
                <a:close/>
              </a:path>
            </a:pathLst>
          </a:custGeom>
          <a:solidFill>
            <a:srgbClr val="F6C36F"/>
          </a:solidFill>
          <a:ln w="0" cap="flat">
            <a:noFill/>
            <a:prstDash val="solid"/>
            <a:miter/>
          </a:ln>
        </p:spPr>
        <p:txBody>
          <a:bodyPr rtlCol="0" anchor="ctr"/>
          <a:lstStyle/>
          <a:p>
            <a:endParaRPr lang="en-IS" dirty="0"/>
          </a:p>
        </p:txBody>
      </p:sp>
      <p:sp>
        <p:nvSpPr>
          <p:cNvPr id="3" name="Round Single Corner Rectangle 2">
            <a:extLst>
              <a:ext uri="{FF2B5EF4-FFF2-40B4-BE49-F238E27FC236}">
                <a16:creationId xmlns:a16="http://schemas.microsoft.com/office/drawing/2014/main" id="{ED58C790-3066-C0E0-D149-B876FA5F1F10}"/>
              </a:ext>
            </a:extLst>
          </p:cNvPr>
          <p:cNvSpPr/>
          <p:nvPr userDrawn="1"/>
        </p:nvSpPr>
        <p:spPr>
          <a:xfrm rot="10800000">
            <a:off x="6631618" y="-3"/>
            <a:ext cx="5560381" cy="5987909"/>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4" name="Text Placeholder 8">
            <a:extLst>
              <a:ext uri="{FF2B5EF4-FFF2-40B4-BE49-F238E27FC236}">
                <a16:creationId xmlns:a16="http://schemas.microsoft.com/office/drawing/2014/main" id="{67BBE15C-711D-FA60-0A9B-0B216C2A81D6}"/>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5" name="Title Placeholder 12">
            <a:extLst>
              <a:ext uri="{FF2B5EF4-FFF2-40B4-BE49-F238E27FC236}">
                <a16:creationId xmlns:a16="http://schemas.microsoft.com/office/drawing/2014/main" id="{0C4AFBDD-99F6-A14E-8F31-12F8A7CC4557}"/>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sp>
        <p:nvSpPr>
          <p:cNvPr id="6" name="Picture Placeholder 34">
            <a:extLst>
              <a:ext uri="{FF2B5EF4-FFF2-40B4-BE49-F238E27FC236}">
                <a16:creationId xmlns:a16="http://schemas.microsoft.com/office/drawing/2014/main" id="{59C55BF6-B3C8-3F92-6727-CE2FA5C21889}"/>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7" name="Freeform 6">
            <a:extLst>
              <a:ext uri="{FF2B5EF4-FFF2-40B4-BE49-F238E27FC236}">
                <a16:creationId xmlns:a16="http://schemas.microsoft.com/office/drawing/2014/main" id="{CA47A809-FE8D-F848-8F70-8C123617E755}"/>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dirty="0"/>
          </a:p>
        </p:txBody>
      </p:sp>
      <p:grpSp>
        <p:nvGrpSpPr>
          <p:cNvPr id="8" name="Group 7">
            <a:extLst>
              <a:ext uri="{FF2B5EF4-FFF2-40B4-BE49-F238E27FC236}">
                <a16:creationId xmlns:a16="http://schemas.microsoft.com/office/drawing/2014/main" id="{3D7C8B06-CCA3-29CE-CC65-8A679CF0750B}"/>
              </a:ext>
            </a:extLst>
          </p:cNvPr>
          <p:cNvGrpSpPr/>
          <p:nvPr userDrawn="1"/>
        </p:nvGrpSpPr>
        <p:grpSpPr>
          <a:xfrm>
            <a:off x="10144109" y="254510"/>
            <a:ext cx="1231126" cy="378552"/>
            <a:chOff x="12681211" y="254510"/>
            <a:chExt cx="1231126" cy="378552"/>
          </a:xfrm>
        </p:grpSpPr>
        <p:grpSp>
          <p:nvGrpSpPr>
            <p:cNvPr id="9" name="Graphic 55">
              <a:extLst>
                <a:ext uri="{FF2B5EF4-FFF2-40B4-BE49-F238E27FC236}">
                  <a16:creationId xmlns:a16="http://schemas.microsoft.com/office/drawing/2014/main" id="{008C6781-1C75-45A3-CBE5-12C37073B87A}"/>
                </a:ext>
              </a:extLst>
            </p:cNvPr>
            <p:cNvGrpSpPr/>
            <p:nvPr/>
          </p:nvGrpSpPr>
          <p:grpSpPr>
            <a:xfrm>
              <a:off x="12681211" y="254510"/>
              <a:ext cx="1231126" cy="292096"/>
              <a:chOff x="12681211" y="254510"/>
              <a:chExt cx="1231126" cy="292096"/>
            </a:xfrm>
            <a:solidFill>
              <a:schemeClr val="bg1"/>
            </a:solidFill>
          </p:grpSpPr>
          <p:grpSp>
            <p:nvGrpSpPr>
              <p:cNvPr id="30" name="Graphic 55">
                <a:extLst>
                  <a:ext uri="{FF2B5EF4-FFF2-40B4-BE49-F238E27FC236}">
                    <a16:creationId xmlns:a16="http://schemas.microsoft.com/office/drawing/2014/main" id="{FA9EEB42-A0B5-6B32-A836-BAABC3D6E01D}"/>
                  </a:ext>
                </a:extLst>
              </p:cNvPr>
              <p:cNvGrpSpPr/>
              <p:nvPr/>
            </p:nvGrpSpPr>
            <p:grpSpPr>
              <a:xfrm>
                <a:off x="13047859" y="296335"/>
                <a:ext cx="864478" cy="163814"/>
                <a:chOff x="13047859" y="296335"/>
                <a:chExt cx="864478" cy="163814"/>
              </a:xfrm>
              <a:solidFill>
                <a:schemeClr val="bg1"/>
              </a:solidFill>
            </p:grpSpPr>
            <p:sp>
              <p:nvSpPr>
                <p:cNvPr id="34" name="Freeform 33">
                  <a:extLst>
                    <a:ext uri="{FF2B5EF4-FFF2-40B4-BE49-F238E27FC236}">
                      <a16:creationId xmlns:a16="http://schemas.microsoft.com/office/drawing/2014/main" id="{338D61C2-02B0-99E0-FA48-766E3C90CE96}"/>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39351906-AAE2-EFDA-D56E-C253151C5759}"/>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50A7480C-EA1E-7DC0-6076-52B4777D6CDC}"/>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DD1BBC99-055D-A39B-799E-7F14E4BA1F6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159A254F-0434-1975-374C-52B78EB12B5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CD3EF7A9-6727-6BED-EF73-0CAD9B09FD9F}"/>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EC6BB777-31D0-4F21-D42E-D5ED868D2B04}"/>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9A0D7B89-4B21-21B6-FD4A-9B7A4B671A2E}"/>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31" name="Graphic 55">
                <a:extLst>
                  <a:ext uri="{FF2B5EF4-FFF2-40B4-BE49-F238E27FC236}">
                    <a16:creationId xmlns:a16="http://schemas.microsoft.com/office/drawing/2014/main" id="{F981E197-12A4-3351-A1B8-14EA567BDBDA}"/>
                  </a:ext>
                </a:extLst>
              </p:cNvPr>
              <p:cNvGrpSpPr/>
              <p:nvPr/>
            </p:nvGrpSpPr>
            <p:grpSpPr>
              <a:xfrm>
                <a:off x="12681211" y="254510"/>
                <a:ext cx="291422" cy="292096"/>
                <a:chOff x="12681211" y="254510"/>
                <a:chExt cx="291422" cy="292096"/>
              </a:xfrm>
              <a:solidFill>
                <a:schemeClr val="bg1"/>
              </a:solidFill>
            </p:grpSpPr>
            <p:sp>
              <p:nvSpPr>
                <p:cNvPr id="32" name="Freeform 31">
                  <a:extLst>
                    <a:ext uri="{FF2B5EF4-FFF2-40B4-BE49-F238E27FC236}">
                      <a16:creationId xmlns:a16="http://schemas.microsoft.com/office/drawing/2014/main" id="{1B9898B3-0336-EE17-D98D-8C91FA793167}"/>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1FF768D4-30BC-5A0F-C835-082B034E6FD9}"/>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10" name="Graphic 55">
              <a:extLst>
                <a:ext uri="{FF2B5EF4-FFF2-40B4-BE49-F238E27FC236}">
                  <a16:creationId xmlns:a16="http://schemas.microsoft.com/office/drawing/2014/main" id="{8EDD0F4F-B1E6-ADCC-36D4-FEAD44D8A650}"/>
                </a:ext>
              </a:extLst>
            </p:cNvPr>
            <p:cNvGrpSpPr/>
            <p:nvPr/>
          </p:nvGrpSpPr>
          <p:grpSpPr>
            <a:xfrm>
              <a:off x="13047921" y="521067"/>
              <a:ext cx="847919" cy="111995"/>
              <a:chOff x="13047921" y="521067"/>
              <a:chExt cx="847919" cy="111995"/>
            </a:xfrm>
            <a:solidFill>
              <a:schemeClr val="bg1"/>
            </a:solidFill>
          </p:grpSpPr>
          <p:grpSp>
            <p:nvGrpSpPr>
              <p:cNvPr id="11" name="Graphic 55">
                <a:extLst>
                  <a:ext uri="{FF2B5EF4-FFF2-40B4-BE49-F238E27FC236}">
                    <a16:creationId xmlns:a16="http://schemas.microsoft.com/office/drawing/2014/main" id="{2E104050-2256-4CB8-995B-5724EC299629}"/>
                  </a:ext>
                </a:extLst>
              </p:cNvPr>
              <p:cNvGrpSpPr/>
              <p:nvPr/>
            </p:nvGrpSpPr>
            <p:grpSpPr>
              <a:xfrm>
                <a:off x="13047921" y="546514"/>
                <a:ext cx="847919" cy="75291"/>
                <a:chOff x="13047921" y="546514"/>
                <a:chExt cx="847919" cy="75291"/>
              </a:xfrm>
              <a:solidFill>
                <a:schemeClr val="bg1"/>
              </a:solidFill>
            </p:grpSpPr>
            <p:sp>
              <p:nvSpPr>
                <p:cNvPr id="20" name="Freeform 19">
                  <a:extLst>
                    <a:ext uri="{FF2B5EF4-FFF2-40B4-BE49-F238E27FC236}">
                      <a16:creationId xmlns:a16="http://schemas.microsoft.com/office/drawing/2014/main" id="{0E7952E2-4CA8-2C82-7AD1-658C7B278F45}"/>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A19E8031-655D-8ECC-097B-320FBDC402AC}"/>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0D654B26-E823-8460-9840-1667E70CA695}"/>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749CBB95-C0BB-61D7-3F30-84AE4F422CAF}"/>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C94E660B-65C0-34FC-99D4-5089C6FC32DC}"/>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A054ADD4-DF94-33D8-48ED-8D55FAB82D46}"/>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26" name="Graphic 55">
                  <a:extLst>
                    <a:ext uri="{FF2B5EF4-FFF2-40B4-BE49-F238E27FC236}">
                      <a16:creationId xmlns:a16="http://schemas.microsoft.com/office/drawing/2014/main" id="{B007D2D7-9E7F-A715-4756-B68FF3A0B4F7}"/>
                    </a:ext>
                  </a:extLst>
                </p:cNvPr>
                <p:cNvGrpSpPr/>
                <p:nvPr/>
              </p:nvGrpSpPr>
              <p:grpSpPr>
                <a:xfrm>
                  <a:off x="13047921" y="546514"/>
                  <a:ext cx="97294" cy="54872"/>
                  <a:chOff x="13047921" y="546514"/>
                  <a:chExt cx="97294" cy="54872"/>
                </a:xfrm>
                <a:solidFill>
                  <a:schemeClr val="bg1"/>
                </a:solidFill>
              </p:grpSpPr>
              <p:sp>
                <p:nvSpPr>
                  <p:cNvPr id="28" name="Freeform 27">
                    <a:extLst>
                      <a:ext uri="{FF2B5EF4-FFF2-40B4-BE49-F238E27FC236}">
                        <a16:creationId xmlns:a16="http://schemas.microsoft.com/office/drawing/2014/main" id="{F672A63F-10DA-AEDB-F4BD-B44C32448922}"/>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C41B98C7-4A89-CF0A-7503-53512C034DB8}"/>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27" name="Freeform 26">
                  <a:extLst>
                    <a:ext uri="{FF2B5EF4-FFF2-40B4-BE49-F238E27FC236}">
                      <a16:creationId xmlns:a16="http://schemas.microsoft.com/office/drawing/2014/main" id="{43E03271-9704-88C5-DD2B-88F630FE3984}"/>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12" name="Graphic 55">
                <a:extLst>
                  <a:ext uri="{FF2B5EF4-FFF2-40B4-BE49-F238E27FC236}">
                    <a16:creationId xmlns:a16="http://schemas.microsoft.com/office/drawing/2014/main" id="{C9A07F3B-C93D-13F6-93B8-AE558BEB4AFD}"/>
                  </a:ext>
                </a:extLst>
              </p:cNvPr>
              <p:cNvGrpSpPr/>
              <p:nvPr/>
            </p:nvGrpSpPr>
            <p:grpSpPr>
              <a:xfrm>
                <a:off x="13185968" y="521067"/>
                <a:ext cx="267660" cy="111995"/>
                <a:chOff x="13185968" y="521067"/>
                <a:chExt cx="267660" cy="111995"/>
              </a:xfrm>
              <a:solidFill>
                <a:schemeClr val="bg1"/>
              </a:solidFill>
            </p:grpSpPr>
            <p:grpSp>
              <p:nvGrpSpPr>
                <p:cNvPr id="13" name="Graphic 55">
                  <a:extLst>
                    <a:ext uri="{FF2B5EF4-FFF2-40B4-BE49-F238E27FC236}">
                      <a16:creationId xmlns:a16="http://schemas.microsoft.com/office/drawing/2014/main" id="{F0E94E1D-96E1-EC23-00CB-18683F5A0925}"/>
                    </a:ext>
                  </a:extLst>
                </p:cNvPr>
                <p:cNvGrpSpPr/>
                <p:nvPr/>
              </p:nvGrpSpPr>
              <p:grpSpPr>
                <a:xfrm>
                  <a:off x="13185968" y="521067"/>
                  <a:ext cx="267660" cy="111995"/>
                  <a:chOff x="13185968" y="521067"/>
                  <a:chExt cx="267660" cy="111995"/>
                </a:xfrm>
                <a:solidFill>
                  <a:schemeClr val="bg1"/>
                </a:solidFill>
              </p:grpSpPr>
              <p:sp>
                <p:nvSpPr>
                  <p:cNvPr id="15" name="Freeform 14">
                    <a:extLst>
                      <a:ext uri="{FF2B5EF4-FFF2-40B4-BE49-F238E27FC236}">
                        <a16:creationId xmlns:a16="http://schemas.microsoft.com/office/drawing/2014/main" id="{D0BDD2F1-A83D-F6AB-FC72-7C42D1211C97}"/>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3866937A-20BE-10EA-39CB-2EED166BCB3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431BDCC7-02A7-F103-F38B-7297E4FBA94D}"/>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B7908796-A88D-DC5E-F488-D236B6D117CE}"/>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80AC100B-1412-BFFE-AE2E-42A1EB8E3F2F}"/>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14" name="Freeform 13">
                  <a:extLst>
                    <a:ext uri="{FF2B5EF4-FFF2-40B4-BE49-F238E27FC236}">
                      <a16:creationId xmlns:a16="http://schemas.microsoft.com/office/drawing/2014/main" id="{C3765A03-C782-FEB3-D3F5-B736B5B32516}"/>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Tree>
    <p:extLst>
      <p:ext uri="{BB962C8B-B14F-4D97-AF65-F5344CB8AC3E}">
        <p14:creationId xmlns:p14="http://schemas.microsoft.com/office/powerpoint/2010/main" val="33966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62" t="4858" r="8313" b="4370"/>
          <a:stretch/>
        </p:blipFill>
        <p:spPr>
          <a:xfrm>
            <a:off x="8357787" y="0"/>
            <a:ext cx="3834213"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99364"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grpSp>
        <p:nvGrpSpPr>
          <p:cNvPr id="8" name="Group 7">
            <a:extLst>
              <a:ext uri="{FF2B5EF4-FFF2-40B4-BE49-F238E27FC236}">
                <a16:creationId xmlns:a16="http://schemas.microsoft.com/office/drawing/2014/main" id="{7094F57E-2929-4C45-A809-9BB176B04472}"/>
              </a:ext>
            </a:extLst>
          </p:cNvPr>
          <p:cNvGrpSpPr/>
          <p:nvPr userDrawn="1"/>
        </p:nvGrpSpPr>
        <p:grpSpPr>
          <a:xfrm>
            <a:off x="10610584" y="331617"/>
            <a:ext cx="1231126" cy="378552"/>
            <a:chOff x="10610584" y="331617"/>
            <a:chExt cx="1231126" cy="378552"/>
          </a:xfrm>
        </p:grpSpPr>
        <p:grpSp>
          <p:nvGrpSpPr>
            <p:cNvPr id="9" name="Graphic 1">
              <a:extLst>
                <a:ext uri="{FF2B5EF4-FFF2-40B4-BE49-F238E27FC236}">
                  <a16:creationId xmlns:a16="http://schemas.microsoft.com/office/drawing/2014/main" id="{68845CDA-BA4C-582C-F437-70B8BCDE08CC}"/>
                </a:ext>
              </a:extLst>
            </p:cNvPr>
            <p:cNvGrpSpPr/>
            <p:nvPr/>
          </p:nvGrpSpPr>
          <p:grpSpPr>
            <a:xfrm>
              <a:off x="10610584" y="331617"/>
              <a:ext cx="1231126" cy="292096"/>
              <a:chOff x="10610584" y="331617"/>
              <a:chExt cx="1231126" cy="292096"/>
            </a:xfrm>
            <a:solidFill>
              <a:schemeClr val="bg1"/>
            </a:solidFill>
          </p:grpSpPr>
          <p:grpSp>
            <p:nvGrpSpPr>
              <p:cNvPr id="32" name="Graphic 1">
                <a:extLst>
                  <a:ext uri="{FF2B5EF4-FFF2-40B4-BE49-F238E27FC236}">
                    <a16:creationId xmlns:a16="http://schemas.microsoft.com/office/drawing/2014/main" id="{48D45F25-B0D5-2002-71F8-F9331AB780EB}"/>
                  </a:ext>
                </a:extLst>
              </p:cNvPr>
              <p:cNvGrpSpPr/>
              <p:nvPr/>
            </p:nvGrpSpPr>
            <p:grpSpPr>
              <a:xfrm>
                <a:off x="10977232" y="373442"/>
                <a:ext cx="864478" cy="163814"/>
                <a:chOff x="10977232" y="373442"/>
                <a:chExt cx="864478" cy="163814"/>
              </a:xfrm>
              <a:grpFill/>
            </p:grpSpPr>
            <p:sp>
              <p:nvSpPr>
                <p:cNvPr id="36" name="Freeform 35">
                  <a:extLst>
                    <a:ext uri="{FF2B5EF4-FFF2-40B4-BE49-F238E27FC236}">
                      <a16:creationId xmlns:a16="http://schemas.microsoft.com/office/drawing/2014/main" id="{0948F82C-BE41-8A87-4E6F-DEA5BBD5BF82}"/>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BB3F714C-0FF6-40EA-675D-355D25E7E288}"/>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AC5D3518-3EB4-5D43-798D-D1CD7FB15ED7}"/>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3C6DB90-3BF9-EB01-FD9F-ED4D4069DDA0}"/>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A865375A-65C7-8B1F-7D42-4F19BF922EB7}"/>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F4141053-4FDC-843A-F1B5-90899068734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D7B4F0F7-27BB-4F79-EB1A-E2CF10BAEE4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C7E59AAC-0ECB-D8B7-0CB2-DCBD76081B64}"/>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33" name="Graphic 1">
                <a:extLst>
                  <a:ext uri="{FF2B5EF4-FFF2-40B4-BE49-F238E27FC236}">
                    <a16:creationId xmlns:a16="http://schemas.microsoft.com/office/drawing/2014/main" id="{B63E1739-7AD2-E483-FBD6-704251390A6B}"/>
                  </a:ext>
                </a:extLst>
              </p:cNvPr>
              <p:cNvGrpSpPr/>
              <p:nvPr/>
            </p:nvGrpSpPr>
            <p:grpSpPr>
              <a:xfrm>
                <a:off x="10610584" y="331617"/>
                <a:ext cx="291422" cy="292096"/>
                <a:chOff x="10610584" y="331617"/>
                <a:chExt cx="291422" cy="292096"/>
              </a:xfrm>
              <a:grpFill/>
            </p:grpSpPr>
            <p:sp>
              <p:nvSpPr>
                <p:cNvPr id="34" name="Freeform 33">
                  <a:extLst>
                    <a:ext uri="{FF2B5EF4-FFF2-40B4-BE49-F238E27FC236}">
                      <a16:creationId xmlns:a16="http://schemas.microsoft.com/office/drawing/2014/main" id="{577176C6-07F3-255D-0EA1-E550B01CEC70}"/>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91B13EFF-3956-AE67-9660-A7648012DED6}"/>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10" name="Graphic 1">
              <a:extLst>
                <a:ext uri="{FF2B5EF4-FFF2-40B4-BE49-F238E27FC236}">
                  <a16:creationId xmlns:a16="http://schemas.microsoft.com/office/drawing/2014/main" id="{B814CA24-0A03-1B32-DB9C-7D78A15638B4}"/>
                </a:ext>
              </a:extLst>
            </p:cNvPr>
            <p:cNvGrpSpPr/>
            <p:nvPr/>
          </p:nvGrpSpPr>
          <p:grpSpPr>
            <a:xfrm>
              <a:off x="10977294" y="598174"/>
              <a:ext cx="847919" cy="111995"/>
              <a:chOff x="10977294" y="598174"/>
              <a:chExt cx="847919" cy="111995"/>
            </a:xfrm>
            <a:solidFill>
              <a:schemeClr val="bg1"/>
            </a:solidFill>
          </p:grpSpPr>
          <p:grpSp>
            <p:nvGrpSpPr>
              <p:cNvPr id="11" name="Graphic 1">
                <a:extLst>
                  <a:ext uri="{FF2B5EF4-FFF2-40B4-BE49-F238E27FC236}">
                    <a16:creationId xmlns:a16="http://schemas.microsoft.com/office/drawing/2014/main" id="{B5396E74-A811-7C2B-735B-89A982624288}"/>
                  </a:ext>
                </a:extLst>
              </p:cNvPr>
              <p:cNvGrpSpPr/>
              <p:nvPr/>
            </p:nvGrpSpPr>
            <p:grpSpPr>
              <a:xfrm>
                <a:off x="10977294" y="623621"/>
                <a:ext cx="847919" cy="75291"/>
                <a:chOff x="10977294" y="623621"/>
                <a:chExt cx="847919" cy="75291"/>
              </a:xfrm>
              <a:grpFill/>
            </p:grpSpPr>
            <p:sp>
              <p:nvSpPr>
                <p:cNvPr id="21" name="Freeform 20">
                  <a:extLst>
                    <a:ext uri="{FF2B5EF4-FFF2-40B4-BE49-F238E27FC236}">
                      <a16:creationId xmlns:a16="http://schemas.microsoft.com/office/drawing/2014/main" id="{5A46A7EE-37DA-012F-77BD-0F05019EAA27}"/>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4F97ADEF-B8F7-94C6-BAB3-FD9F9D18519D}"/>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1DE07C2F-2B47-0863-BA3C-4B791A05F8C7}"/>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14194F09-BAAB-A55C-B17F-8846A8B5BACA}"/>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32CAC856-4C60-C3C9-4315-5F9DBD82F362}"/>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BF724224-1A85-9229-8F8B-ED5B34568099}"/>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7" name="Graphic 1">
                  <a:extLst>
                    <a:ext uri="{FF2B5EF4-FFF2-40B4-BE49-F238E27FC236}">
                      <a16:creationId xmlns:a16="http://schemas.microsoft.com/office/drawing/2014/main" id="{F5B994E1-EEBF-0DD8-4D84-5E22DE67EFF1}"/>
                    </a:ext>
                  </a:extLst>
                </p:cNvPr>
                <p:cNvGrpSpPr/>
                <p:nvPr/>
              </p:nvGrpSpPr>
              <p:grpSpPr>
                <a:xfrm>
                  <a:off x="10977294" y="623621"/>
                  <a:ext cx="97294" cy="54872"/>
                  <a:chOff x="10977294" y="623621"/>
                  <a:chExt cx="97294" cy="54872"/>
                </a:xfrm>
                <a:grpFill/>
              </p:grpSpPr>
              <p:sp>
                <p:nvSpPr>
                  <p:cNvPr id="30" name="Freeform 29">
                    <a:extLst>
                      <a:ext uri="{FF2B5EF4-FFF2-40B4-BE49-F238E27FC236}">
                        <a16:creationId xmlns:a16="http://schemas.microsoft.com/office/drawing/2014/main" id="{06D81DDA-5BA8-AE58-9F4B-833E96740BC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EBD5B849-EC04-9364-9E17-4429AB96D745}"/>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8" name="Freeform 27">
                  <a:extLst>
                    <a:ext uri="{FF2B5EF4-FFF2-40B4-BE49-F238E27FC236}">
                      <a16:creationId xmlns:a16="http://schemas.microsoft.com/office/drawing/2014/main" id="{5F3D9C78-75D4-528C-56E7-02CD8BB9EC9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12" name="Graphic 1">
                <a:extLst>
                  <a:ext uri="{FF2B5EF4-FFF2-40B4-BE49-F238E27FC236}">
                    <a16:creationId xmlns:a16="http://schemas.microsoft.com/office/drawing/2014/main" id="{53887327-303B-FE04-EB1A-26EA271D9E37}"/>
                  </a:ext>
                </a:extLst>
              </p:cNvPr>
              <p:cNvGrpSpPr/>
              <p:nvPr/>
            </p:nvGrpSpPr>
            <p:grpSpPr>
              <a:xfrm>
                <a:off x="11115341" y="598174"/>
                <a:ext cx="267660" cy="111995"/>
                <a:chOff x="11115341" y="598174"/>
                <a:chExt cx="267660" cy="111995"/>
              </a:xfrm>
              <a:grpFill/>
            </p:grpSpPr>
            <p:grpSp>
              <p:nvGrpSpPr>
                <p:cNvPr id="13" name="Graphic 1">
                  <a:extLst>
                    <a:ext uri="{FF2B5EF4-FFF2-40B4-BE49-F238E27FC236}">
                      <a16:creationId xmlns:a16="http://schemas.microsoft.com/office/drawing/2014/main" id="{8AE6ADBB-4912-B14F-42FF-E06401303D6B}"/>
                    </a:ext>
                  </a:extLst>
                </p:cNvPr>
                <p:cNvGrpSpPr/>
                <p:nvPr/>
              </p:nvGrpSpPr>
              <p:grpSpPr>
                <a:xfrm>
                  <a:off x="11115341" y="598174"/>
                  <a:ext cx="267660" cy="111995"/>
                  <a:chOff x="11115341" y="598174"/>
                  <a:chExt cx="267660" cy="111995"/>
                </a:xfrm>
                <a:grpFill/>
              </p:grpSpPr>
              <p:sp>
                <p:nvSpPr>
                  <p:cNvPr id="15" name="Freeform 14">
                    <a:extLst>
                      <a:ext uri="{FF2B5EF4-FFF2-40B4-BE49-F238E27FC236}">
                        <a16:creationId xmlns:a16="http://schemas.microsoft.com/office/drawing/2014/main" id="{D9B350F7-7C07-6020-9A09-9DA7ED00921A}"/>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65D2CD03-C433-FDA6-68BD-E2B1B69449A7}"/>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8A38AD86-0BB1-13A0-89F1-B97C4DD1EE46}"/>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8BCDAB47-F07B-CA0E-678A-CB13A33F9E43}"/>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70C6D38D-8DB4-566A-80EA-740D77D1BA4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4" name="Freeform 13">
                  <a:extLst>
                    <a:ext uri="{FF2B5EF4-FFF2-40B4-BE49-F238E27FC236}">
                      <a16:creationId xmlns:a16="http://schemas.microsoft.com/office/drawing/2014/main" id="{415786AB-B2CD-A730-A954-3C250DF144B7}"/>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Tree>
    <p:extLst>
      <p:ext uri="{BB962C8B-B14F-4D97-AF65-F5344CB8AC3E}">
        <p14:creationId xmlns:p14="http://schemas.microsoft.com/office/powerpoint/2010/main" val="3293129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ss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7DD5CE-B55E-A763-3D0E-F9D460450966}"/>
              </a:ext>
            </a:extLst>
          </p:cNvPr>
          <p:cNvSpPr>
            <a:spLocks noGrp="1"/>
          </p:cNvSpPr>
          <p:nvPr>
            <p:ph type="body" sz="quarter" idx="10" hasCustomPrompt="1"/>
          </p:nvPr>
        </p:nvSpPr>
        <p:spPr>
          <a:xfrm>
            <a:off x="530910" y="4002816"/>
            <a:ext cx="7772831" cy="692751"/>
          </a:xfrm>
          <a:prstGeom prst="rect">
            <a:avLst/>
          </a:prstGeom>
        </p:spPr>
        <p:txBody>
          <a:bodyPr/>
          <a:lstStyle>
            <a:lvl1pPr marL="0" indent="0">
              <a:buNone/>
              <a:defRPr sz="4400" b="1">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GB" dirty="0"/>
              <a:t>Presentation title</a:t>
            </a:r>
            <a:endParaRPr lang="en-IS" dirty="0"/>
          </a:p>
        </p:txBody>
      </p:sp>
      <p:sp>
        <p:nvSpPr>
          <p:cNvPr id="9" name="Text Placeholder 7">
            <a:extLst>
              <a:ext uri="{FF2B5EF4-FFF2-40B4-BE49-F238E27FC236}">
                <a16:creationId xmlns:a16="http://schemas.microsoft.com/office/drawing/2014/main" id="{06F0FDE7-D852-75F7-FA9A-4A2FA6C19951}"/>
              </a:ext>
            </a:extLst>
          </p:cNvPr>
          <p:cNvSpPr>
            <a:spLocks noGrp="1"/>
          </p:cNvSpPr>
          <p:nvPr>
            <p:ph type="body" sz="quarter" idx="11" hasCustomPrompt="1"/>
          </p:nvPr>
        </p:nvSpPr>
        <p:spPr>
          <a:xfrm>
            <a:off x="530910" y="4731865"/>
            <a:ext cx="7772831" cy="692751"/>
          </a:xfrm>
          <a:prstGeom prst="rect">
            <a:avLst/>
          </a:prstGeom>
        </p:spPr>
        <p:txBody>
          <a:bodyPr/>
          <a:lstStyle>
            <a:lvl1pPr marL="0" indent="0">
              <a:buNone/>
              <a:defRPr sz="2800" b="0">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GB" dirty="0"/>
              <a:t>Presentation subtitle</a:t>
            </a:r>
            <a:endParaRPr lang="en-IS" dirty="0"/>
          </a:p>
        </p:txBody>
      </p:sp>
      <p:sp>
        <p:nvSpPr>
          <p:cNvPr id="10" name="TextBox 9">
            <a:extLst>
              <a:ext uri="{FF2B5EF4-FFF2-40B4-BE49-F238E27FC236}">
                <a16:creationId xmlns:a16="http://schemas.microsoft.com/office/drawing/2014/main" id="{621F8F1C-99FC-A8ED-6CDE-615B92BCB519}"/>
              </a:ext>
            </a:extLst>
          </p:cNvPr>
          <p:cNvSpPr txBox="1"/>
          <p:nvPr userDrawn="1"/>
        </p:nvSpPr>
        <p:spPr>
          <a:xfrm>
            <a:off x="10157254" y="753762"/>
            <a:ext cx="1643449" cy="369332"/>
          </a:xfrm>
          <a:prstGeom prst="rect">
            <a:avLst/>
          </a:prstGeom>
          <a:noFill/>
        </p:spPr>
        <p:txBody>
          <a:bodyPr wrap="square" rtlCol="0">
            <a:spAutoFit/>
          </a:bodyPr>
          <a:lstStyle/>
          <a:p>
            <a:pPr algn="r"/>
            <a:r>
              <a:rPr lang="en-IS" b="1" dirty="0">
                <a:solidFill>
                  <a:srgbClr val="C6C2F5"/>
                </a:solidFill>
                <a:latin typeface="Segoe UI" panose="020B0502040204020203" pitchFamily="34" charset="0"/>
                <a:cs typeface="Segoe UI" panose="020B0502040204020203" pitchFamily="34" charset="0"/>
              </a:rPr>
              <a:t>Presented by</a:t>
            </a:r>
          </a:p>
        </p:txBody>
      </p:sp>
      <p:sp>
        <p:nvSpPr>
          <p:cNvPr id="12" name="Text Placeholder 11">
            <a:extLst>
              <a:ext uri="{FF2B5EF4-FFF2-40B4-BE49-F238E27FC236}">
                <a16:creationId xmlns:a16="http://schemas.microsoft.com/office/drawing/2014/main" id="{10BEE33A-22C7-9A07-1749-76333A596781}"/>
              </a:ext>
            </a:extLst>
          </p:cNvPr>
          <p:cNvSpPr>
            <a:spLocks noGrp="1"/>
          </p:cNvSpPr>
          <p:nvPr>
            <p:ph type="body" sz="quarter" idx="12" hasCustomPrompt="1"/>
          </p:nvPr>
        </p:nvSpPr>
        <p:spPr>
          <a:xfrm>
            <a:off x="6660291" y="1159392"/>
            <a:ext cx="5140411" cy="469814"/>
          </a:xfrm>
          <a:prstGeom prst="rect">
            <a:avLst/>
          </a:prstGeom>
        </p:spPr>
        <p:txBody>
          <a:bodyPr/>
          <a:lstStyle>
            <a:lvl1pPr marL="0" indent="0" algn="r">
              <a:buNone/>
              <a:defRPr b="1">
                <a:solidFill>
                  <a:schemeClr val="bg1"/>
                </a:solidFill>
                <a:latin typeface="Segoe UI" panose="020B0502040204020203" pitchFamily="34" charset="0"/>
                <a:cs typeface="Segoe UI" panose="020B0502040204020203" pitchFamily="34" charset="0"/>
              </a:defRPr>
            </a:lvl1pPr>
          </a:lstStyle>
          <a:p>
            <a:pPr lvl="0"/>
            <a:r>
              <a:rPr lang="en-GB" dirty="0"/>
              <a:t>Presenter name</a:t>
            </a:r>
            <a:endParaRPr lang="en-IS" dirty="0"/>
          </a:p>
        </p:txBody>
      </p:sp>
      <p:sp>
        <p:nvSpPr>
          <p:cNvPr id="13" name="Text Placeholder 11">
            <a:extLst>
              <a:ext uri="{FF2B5EF4-FFF2-40B4-BE49-F238E27FC236}">
                <a16:creationId xmlns:a16="http://schemas.microsoft.com/office/drawing/2014/main" id="{CAE79A68-0854-702C-D5F6-DCE75B72F3D4}"/>
              </a:ext>
            </a:extLst>
          </p:cNvPr>
          <p:cNvSpPr>
            <a:spLocks noGrp="1"/>
          </p:cNvSpPr>
          <p:nvPr>
            <p:ph type="body" sz="quarter" idx="13" hasCustomPrompt="1"/>
          </p:nvPr>
        </p:nvSpPr>
        <p:spPr>
          <a:xfrm>
            <a:off x="6660291" y="1638132"/>
            <a:ext cx="5140411" cy="469814"/>
          </a:xfrm>
          <a:prstGeom prst="rect">
            <a:avLst/>
          </a:prstGeom>
        </p:spPr>
        <p:txBody>
          <a:bodyPr/>
          <a:lstStyle>
            <a:lvl1pPr marL="0" indent="0" algn="r">
              <a:buNone/>
              <a:defRPr sz="2000" b="0">
                <a:solidFill>
                  <a:schemeClr val="bg1"/>
                </a:solidFill>
                <a:latin typeface="Segoe UI" panose="020B0502040204020203" pitchFamily="34" charset="0"/>
                <a:cs typeface="Segoe UI" panose="020B0502040204020203" pitchFamily="34" charset="0"/>
              </a:defRPr>
            </a:lvl1pPr>
          </a:lstStyle>
          <a:p>
            <a:pPr lvl="0"/>
            <a:r>
              <a:rPr lang="en-GB" dirty="0"/>
              <a:t>Presenter job title</a:t>
            </a:r>
            <a:endParaRPr lang="en-IS" dirty="0"/>
          </a:p>
        </p:txBody>
      </p:sp>
    </p:spTree>
    <p:extLst>
      <p:ext uri="{BB962C8B-B14F-4D97-AF65-F5344CB8AC3E}">
        <p14:creationId xmlns:p14="http://schemas.microsoft.com/office/powerpoint/2010/main" val="18998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tpy with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051723-3E5A-3144-2C83-925E397372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spTree>
    <p:extLst>
      <p:ext uri="{BB962C8B-B14F-4D97-AF65-F5344CB8AC3E}">
        <p14:creationId xmlns:p14="http://schemas.microsoft.com/office/powerpoint/2010/main" val="73737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cover">
    <p:bg>
      <p:bgPr>
        <a:solidFill>
          <a:srgbClr val="351C5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812F4C1-9107-094E-74BF-AB7B3A3E99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22221" y="2361448"/>
            <a:ext cx="4147558" cy="1707814"/>
          </a:xfrm>
          <a:prstGeom prst="rect">
            <a:avLst/>
          </a:prstGeom>
        </p:spPr>
      </p:pic>
    </p:spTree>
    <p:extLst>
      <p:ext uri="{BB962C8B-B14F-4D97-AF65-F5344CB8AC3E}">
        <p14:creationId xmlns:p14="http://schemas.microsoft.com/office/powerpoint/2010/main" val="3449590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3276AE-4F18-3ADD-D988-CC207B4C67F7}"/>
              </a:ext>
            </a:extLst>
          </p:cNvPr>
          <p:cNvSpPr>
            <a:spLocks noGrp="1"/>
          </p:cNvSpPr>
          <p:nvPr>
            <p:ph type="pic" sz="quarter" idx="10" hasCustomPrompt="1"/>
          </p:nvPr>
        </p:nvSpPr>
        <p:spPr>
          <a:xfrm>
            <a:off x="0" y="0"/>
            <a:ext cx="121920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a:p>
            <a:endParaRPr lang="en-IS" dirty="0"/>
          </a:p>
        </p:txBody>
      </p:sp>
    </p:spTree>
    <p:extLst>
      <p:ext uri="{BB962C8B-B14F-4D97-AF65-F5344CB8AC3E}">
        <p14:creationId xmlns:p14="http://schemas.microsoft.com/office/powerpoint/2010/main" val="35419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2BEDB2B-BF71-2FFC-58ED-4D242477B0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48333" y="0"/>
            <a:ext cx="2243667" cy="6858000"/>
          </a:xfrm>
          <a:prstGeom prst="rect">
            <a:avLst/>
          </a:prstGeom>
        </p:spPr>
      </p:pic>
      <p:pic>
        <p:nvPicPr>
          <p:cNvPr id="9" name="Graphic 8">
            <a:extLst>
              <a:ext uri="{FF2B5EF4-FFF2-40B4-BE49-F238E27FC236}">
                <a16:creationId xmlns:a16="http://schemas.microsoft.com/office/drawing/2014/main" id="{8C66F63E-8614-02DA-CB4E-FD5586B0B2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Text Placeholder 8">
            <a:extLst>
              <a:ext uri="{FF2B5EF4-FFF2-40B4-BE49-F238E27FC236}">
                <a16:creationId xmlns:a16="http://schemas.microsoft.com/office/drawing/2014/main" id="{B3A4C829-702C-95F6-A19E-D2B4F62F81E7}"/>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3" name="Title Placeholder 12">
            <a:extLst>
              <a:ext uri="{FF2B5EF4-FFF2-40B4-BE49-F238E27FC236}">
                <a16:creationId xmlns:a16="http://schemas.microsoft.com/office/drawing/2014/main" id="{4DDED34D-8DEE-FD5B-E396-0B78DEF059A3}"/>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Tree>
    <p:extLst>
      <p:ext uri="{BB962C8B-B14F-4D97-AF65-F5344CB8AC3E}">
        <p14:creationId xmlns:p14="http://schemas.microsoft.com/office/powerpoint/2010/main" val="395511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8"/>
            <a:ext cx="11484279" cy="491796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82D00BD6-BC7E-E52F-E9BD-0C8241EE06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5085" r="21253" b="63337"/>
          <a:stretch/>
        </p:blipFill>
        <p:spPr>
          <a:xfrm>
            <a:off x="7511603" y="5860472"/>
            <a:ext cx="4680396" cy="997527"/>
          </a:xfrm>
          <a:prstGeom prst="rect">
            <a:avLst/>
          </a:prstGeom>
        </p:spPr>
      </p:pic>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4087489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F4F2F6"/>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319276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F4F2F6"/>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5"/>
            <a:ext cx="4111419" cy="4666605"/>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0930" y="997526"/>
            <a:ext cx="6570434" cy="5458323"/>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3333006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3133" y="0"/>
            <a:ext cx="5748867"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99805" y="5816254"/>
            <a:ext cx="1468192" cy="604550"/>
          </a:xfrm>
          <a:prstGeom prst="rect">
            <a:avLst/>
          </a:prstGeom>
        </p:spPr>
      </p:pic>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Tree>
    <p:extLst>
      <p:ext uri="{BB962C8B-B14F-4D97-AF65-F5344CB8AC3E}">
        <p14:creationId xmlns:p14="http://schemas.microsoft.com/office/powerpoint/2010/main" val="4193404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88"/>
          <a:stretch/>
        </p:blipFill>
        <p:spPr>
          <a:xfrm rot="5400000">
            <a:off x="635068" y="-166518"/>
            <a:ext cx="6389451" cy="7659586"/>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3" name="Freeform 2">
            <a:extLst>
              <a:ext uri="{FF2B5EF4-FFF2-40B4-BE49-F238E27FC236}">
                <a16:creationId xmlns:a16="http://schemas.microsoft.com/office/drawing/2014/main" id="{431FCEAA-2ED7-D999-53AE-4FEE58C1CA75}"/>
              </a:ext>
            </a:extLst>
          </p:cNvPr>
          <p:cNvSpPr/>
          <p:nvPr userDrawn="1"/>
        </p:nvSpPr>
        <p:spPr>
          <a:xfrm rot="5400000">
            <a:off x="-481557" y="4196773"/>
            <a:ext cx="1484714" cy="662106"/>
          </a:xfrm>
          <a:custGeom>
            <a:avLst/>
            <a:gdLst>
              <a:gd name="connsiteX0" fmla="*/ 0 w 1484714"/>
              <a:gd name="connsiteY0" fmla="*/ 662106 h 662106"/>
              <a:gd name="connsiteX1" fmla="*/ 82237 w 1484714"/>
              <a:gd name="connsiteY1" fmla="*/ 507819 h 662106"/>
              <a:gd name="connsiteX2" fmla="*/ 250712 w 1484714"/>
              <a:gd name="connsiteY2" fmla="*/ 301619 h 662106"/>
              <a:gd name="connsiteX3" fmla="*/ 1301810 w 1484714"/>
              <a:gd name="connsiteY3" fmla="*/ 190996 h 662106"/>
              <a:gd name="connsiteX4" fmla="*/ 1484714 w 1484714"/>
              <a:gd name="connsiteY4" fmla="*/ 573685 h 662106"/>
              <a:gd name="connsiteX5" fmla="*/ 1483378 w 1484714"/>
              <a:gd name="connsiteY5" fmla="*/ 662106 h 6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714" h="662106">
                <a:moveTo>
                  <a:pt x="0" y="662106"/>
                </a:moveTo>
                <a:lnTo>
                  <a:pt x="82237" y="507819"/>
                </a:lnTo>
                <a:cubicBezTo>
                  <a:pt x="131411" y="433731"/>
                  <a:pt x="187737" y="364540"/>
                  <a:pt x="250712" y="301619"/>
                </a:cubicBezTo>
                <a:cubicBezTo>
                  <a:pt x="607923" y="-55231"/>
                  <a:pt x="1010747" y="-99700"/>
                  <a:pt x="1301810" y="190996"/>
                </a:cubicBezTo>
                <a:cubicBezTo>
                  <a:pt x="1410932" y="300007"/>
                  <a:pt x="1471346" y="429304"/>
                  <a:pt x="1484714" y="573685"/>
                </a:cubicBezTo>
                <a:lnTo>
                  <a:pt x="1483378" y="662106"/>
                </a:lnTo>
                <a:close/>
              </a:path>
            </a:pathLst>
          </a:custGeom>
          <a:solidFill>
            <a:srgbClr val="361D5C"/>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720552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rgbClr val="F4F2F6"/>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351C5C"/>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pic>
        <p:nvPicPr>
          <p:cNvPr id="47" name="Graphic 46">
            <a:extLst>
              <a:ext uri="{FF2B5EF4-FFF2-40B4-BE49-F238E27FC236}">
                <a16:creationId xmlns:a16="http://schemas.microsoft.com/office/drawing/2014/main" id="{FB616DFE-B922-79E7-7568-C86C82A9C2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6253450"/>
            <a:ext cx="1468192" cy="604550"/>
          </a:xfrm>
          <a:prstGeom prst="rect">
            <a:avLst/>
          </a:prstGeom>
        </p:spPr>
      </p:pic>
    </p:spTree>
    <p:extLst>
      <p:ext uri="{BB962C8B-B14F-4D97-AF65-F5344CB8AC3E}">
        <p14:creationId xmlns:p14="http://schemas.microsoft.com/office/powerpoint/2010/main" val="920042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rgbClr val="361D5C"/>
                </a:solidFill>
                <a:latin typeface="Segoe UI" panose="020B0502040204020203" pitchFamily="34" charset="0"/>
                <a:cs typeface="Segoe UI" panose="020B0502040204020203" pitchFamily="34" charset="0"/>
              </a:defRPr>
            </a:lvl1pPr>
          </a:lstStyle>
          <a:p>
            <a:pPr lvl="0"/>
            <a:r>
              <a:rPr lang="en-US" dirty="0"/>
              <a:t>Insert title here</a:t>
            </a:r>
            <a:endParaRPr lang="en-IS" dirty="0"/>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71083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Tree>
    <p:extLst>
      <p:ext uri="{BB962C8B-B14F-4D97-AF65-F5344CB8AC3E}">
        <p14:creationId xmlns:p14="http://schemas.microsoft.com/office/powerpoint/2010/main" val="92800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with logo">
    <p:bg>
      <p:bgPr>
        <a:solidFill>
          <a:srgbClr val="351C5C"/>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A243040-9A01-DDC2-8642-8C0A906884AD}"/>
              </a:ext>
            </a:extLst>
          </p:cNvPr>
          <p:cNvGrpSpPr/>
          <p:nvPr userDrawn="1"/>
        </p:nvGrpSpPr>
        <p:grpSpPr>
          <a:xfrm>
            <a:off x="10610584" y="331617"/>
            <a:ext cx="1231126" cy="378552"/>
            <a:chOff x="10610584" y="331617"/>
            <a:chExt cx="1231126" cy="378552"/>
          </a:xfrm>
        </p:grpSpPr>
        <p:grpSp>
          <p:nvGrpSpPr>
            <p:cNvPr id="4" name="Graphic 1">
              <a:extLst>
                <a:ext uri="{FF2B5EF4-FFF2-40B4-BE49-F238E27FC236}">
                  <a16:creationId xmlns:a16="http://schemas.microsoft.com/office/drawing/2014/main" id="{C4DFC877-6363-AC2E-4036-8FE0123E9334}"/>
                </a:ext>
              </a:extLst>
            </p:cNvPr>
            <p:cNvGrpSpPr/>
            <p:nvPr/>
          </p:nvGrpSpPr>
          <p:grpSpPr>
            <a:xfrm>
              <a:off x="10610584" y="331617"/>
              <a:ext cx="1231126" cy="292096"/>
              <a:chOff x="10610584" y="331617"/>
              <a:chExt cx="1231126" cy="292096"/>
            </a:xfrm>
            <a:solidFill>
              <a:schemeClr val="bg1"/>
            </a:solidFill>
          </p:grpSpPr>
          <p:grpSp>
            <p:nvGrpSpPr>
              <p:cNvPr id="5" name="Graphic 1">
                <a:extLst>
                  <a:ext uri="{FF2B5EF4-FFF2-40B4-BE49-F238E27FC236}">
                    <a16:creationId xmlns:a16="http://schemas.microsoft.com/office/drawing/2014/main" id="{989B041F-B4E2-5A3E-9ED9-7AAAFE75AB12}"/>
                  </a:ext>
                </a:extLst>
              </p:cNvPr>
              <p:cNvGrpSpPr/>
              <p:nvPr/>
            </p:nvGrpSpPr>
            <p:grpSpPr>
              <a:xfrm>
                <a:off x="10977232" y="373442"/>
                <a:ext cx="864478" cy="163814"/>
                <a:chOff x="10977232" y="373442"/>
                <a:chExt cx="864478" cy="163814"/>
              </a:xfrm>
              <a:grpFill/>
            </p:grpSpPr>
            <p:sp>
              <p:nvSpPr>
                <p:cNvPr id="6" name="Freeform 5">
                  <a:extLst>
                    <a:ext uri="{FF2B5EF4-FFF2-40B4-BE49-F238E27FC236}">
                      <a16:creationId xmlns:a16="http://schemas.microsoft.com/office/drawing/2014/main" id="{59EA3E0A-A855-B6DD-6B3C-F6B25E2F6B38}"/>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7" name="Freeform 6">
                  <a:extLst>
                    <a:ext uri="{FF2B5EF4-FFF2-40B4-BE49-F238E27FC236}">
                      <a16:creationId xmlns:a16="http://schemas.microsoft.com/office/drawing/2014/main" id="{81F95DA4-AA06-3EDB-6A7C-FE4833BCDFE0}"/>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8" name="Freeform 7">
                  <a:extLst>
                    <a:ext uri="{FF2B5EF4-FFF2-40B4-BE49-F238E27FC236}">
                      <a16:creationId xmlns:a16="http://schemas.microsoft.com/office/drawing/2014/main" id="{D77DD86A-18AA-AF1A-9DC2-0A2DD054B6E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9" name="Freeform 8">
                  <a:extLst>
                    <a:ext uri="{FF2B5EF4-FFF2-40B4-BE49-F238E27FC236}">
                      <a16:creationId xmlns:a16="http://schemas.microsoft.com/office/drawing/2014/main" id="{E22D22E5-3203-A79B-E9E9-512F991824C3}"/>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10" name="Freeform 9">
                  <a:extLst>
                    <a:ext uri="{FF2B5EF4-FFF2-40B4-BE49-F238E27FC236}">
                      <a16:creationId xmlns:a16="http://schemas.microsoft.com/office/drawing/2014/main" id="{FB5C036A-6A59-0FF4-7FF5-0B8B4FEC439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B7F217D1-FE48-6B92-63D8-A2CC66CC7262}"/>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6E99CE87-D72E-7BE3-A7E8-F7E33F7336F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A4A7C568-4F64-AB2A-0289-9B8B9E196D1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4" name="Graphic 1">
                <a:extLst>
                  <a:ext uri="{FF2B5EF4-FFF2-40B4-BE49-F238E27FC236}">
                    <a16:creationId xmlns:a16="http://schemas.microsoft.com/office/drawing/2014/main" id="{837EE7CC-308B-301E-3CBB-2F2D15D60729}"/>
                  </a:ext>
                </a:extLst>
              </p:cNvPr>
              <p:cNvGrpSpPr/>
              <p:nvPr/>
            </p:nvGrpSpPr>
            <p:grpSpPr>
              <a:xfrm>
                <a:off x="10610584" y="331617"/>
                <a:ext cx="291422" cy="292096"/>
                <a:chOff x="10610584" y="331617"/>
                <a:chExt cx="291422" cy="292096"/>
              </a:xfrm>
              <a:grpFill/>
            </p:grpSpPr>
            <p:sp>
              <p:nvSpPr>
                <p:cNvPr id="15" name="Freeform 14">
                  <a:extLst>
                    <a:ext uri="{FF2B5EF4-FFF2-40B4-BE49-F238E27FC236}">
                      <a16:creationId xmlns:a16="http://schemas.microsoft.com/office/drawing/2014/main" id="{6A4A972D-6F96-798C-418D-D189645CF535}"/>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B255787C-32D2-CDD5-4190-215168EB17D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17" name="Graphic 1">
              <a:extLst>
                <a:ext uri="{FF2B5EF4-FFF2-40B4-BE49-F238E27FC236}">
                  <a16:creationId xmlns:a16="http://schemas.microsoft.com/office/drawing/2014/main" id="{F1BE11EC-7B3F-B1BA-BE31-21C7E978EDEC}"/>
                </a:ext>
              </a:extLst>
            </p:cNvPr>
            <p:cNvGrpSpPr/>
            <p:nvPr/>
          </p:nvGrpSpPr>
          <p:grpSpPr>
            <a:xfrm>
              <a:off x="10977294" y="598174"/>
              <a:ext cx="847919" cy="111995"/>
              <a:chOff x="10977294" y="598174"/>
              <a:chExt cx="847919" cy="111995"/>
            </a:xfrm>
            <a:solidFill>
              <a:schemeClr val="bg1"/>
            </a:solidFill>
          </p:grpSpPr>
          <p:grpSp>
            <p:nvGrpSpPr>
              <p:cNvPr id="18" name="Graphic 1">
                <a:extLst>
                  <a:ext uri="{FF2B5EF4-FFF2-40B4-BE49-F238E27FC236}">
                    <a16:creationId xmlns:a16="http://schemas.microsoft.com/office/drawing/2014/main" id="{DACB9732-DA03-F05B-B90B-D86D76EC6E5C}"/>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E8F8B7F-963C-4C65-AFE5-733FCD6BC04F}"/>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50669E1A-668A-7C07-C4D4-24787CF08C17}"/>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883F8BEE-FB46-98A3-0761-70B0AEC5C49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8F6E3C0-DF9C-C16D-B8B6-1833CB6DB60A}"/>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33B1A33C-FE16-7585-418B-A4D63B002588}"/>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4" name="Freeform 23">
                  <a:extLst>
                    <a:ext uri="{FF2B5EF4-FFF2-40B4-BE49-F238E27FC236}">
                      <a16:creationId xmlns:a16="http://schemas.microsoft.com/office/drawing/2014/main" id="{2B4E3914-6D5A-AECF-0BCA-DAD5A03E276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5" name="Graphic 1">
                  <a:extLst>
                    <a:ext uri="{FF2B5EF4-FFF2-40B4-BE49-F238E27FC236}">
                      <a16:creationId xmlns:a16="http://schemas.microsoft.com/office/drawing/2014/main" id="{2541FF4D-C76D-CA37-F1F5-7EDACCD750B5}"/>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6B34B50C-3A08-3F5D-69E9-164D15627C7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45F75E1A-3FC5-10A5-BDEB-FD38EAF8C24A}"/>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8" name="Freeform 27">
                  <a:extLst>
                    <a:ext uri="{FF2B5EF4-FFF2-40B4-BE49-F238E27FC236}">
                      <a16:creationId xmlns:a16="http://schemas.microsoft.com/office/drawing/2014/main" id="{AB2D56E3-2AAC-E99B-DAC1-0E2DE239D195}"/>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659C03CE-CE22-38E8-166D-266DA56E6660}"/>
                  </a:ext>
                </a:extLst>
              </p:cNvPr>
              <p:cNvGrpSpPr/>
              <p:nvPr/>
            </p:nvGrpSpPr>
            <p:grpSpPr>
              <a:xfrm>
                <a:off x="11115341" y="598174"/>
                <a:ext cx="267660" cy="111995"/>
                <a:chOff x="11115341" y="598174"/>
                <a:chExt cx="267660" cy="111995"/>
              </a:xfrm>
              <a:grpFill/>
            </p:grpSpPr>
            <p:grpSp>
              <p:nvGrpSpPr>
                <p:cNvPr id="30" name="Graphic 1">
                  <a:extLst>
                    <a:ext uri="{FF2B5EF4-FFF2-40B4-BE49-F238E27FC236}">
                      <a16:creationId xmlns:a16="http://schemas.microsoft.com/office/drawing/2014/main" id="{C9227080-9480-5B9F-E61F-5EC54C458EB4}"/>
                    </a:ext>
                  </a:extLst>
                </p:cNvPr>
                <p:cNvGrpSpPr/>
                <p:nvPr/>
              </p:nvGrpSpPr>
              <p:grpSpPr>
                <a:xfrm>
                  <a:off x="11115341" y="598174"/>
                  <a:ext cx="267660" cy="111995"/>
                  <a:chOff x="11115341" y="598174"/>
                  <a:chExt cx="267660" cy="111995"/>
                </a:xfrm>
                <a:grpFill/>
              </p:grpSpPr>
              <p:sp>
                <p:nvSpPr>
                  <p:cNvPr id="31" name="Freeform 30">
                    <a:extLst>
                      <a:ext uri="{FF2B5EF4-FFF2-40B4-BE49-F238E27FC236}">
                        <a16:creationId xmlns:a16="http://schemas.microsoft.com/office/drawing/2014/main" id="{1EADBA6D-112F-39BE-5E84-C522D43AD55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2FE0A6C7-4B88-88AC-E840-4C701E0FA16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80874405-DD23-47D8-2040-7CBE5009C5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842075F9-5FBD-BD9C-7D24-24890587778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D247B60-7E6B-2470-A25B-46A6979F9E9C}"/>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36" name="Freeform 35">
                  <a:extLst>
                    <a:ext uri="{FF2B5EF4-FFF2-40B4-BE49-F238E27FC236}">
                      <a16:creationId xmlns:a16="http://schemas.microsoft.com/office/drawing/2014/main" id="{3BFEED78-E1A8-FBF5-66DE-24BB3F3A5851}"/>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166510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8"/>
            <a:ext cx="6638262" cy="5622476"/>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B40BBE74-DC80-81B1-65A1-2D727ECFE54B}"/>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A381D1BC-BFE9-7F85-D9BB-58FEF39C89BB}"/>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C9F0E03F-E7D9-2B37-6487-CD8EA965E735}"/>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105486D4-5CFB-2E8C-2B8C-B5F5EDEBED34}"/>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D8FF3D1-BD1C-340C-E5DA-995627F627FE}"/>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612D98B7-1A77-D08C-9673-0C3BFB8B8E7A}"/>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C0A06A53-4B39-5B0C-4882-54E6E314948D}"/>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8D258DD2-8F7A-A392-CC6D-E4257960727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35E524-F860-6962-3E49-A7D353C64073}"/>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367600F-8592-FFA4-79E2-889A0EB0559F}"/>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03ECC3-9FF4-3421-CA4E-661BA5FA8D8B}"/>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A0DF4581-32D6-2B99-F8DF-3FFF49A91733}"/>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2AB16FD5-68F5-FF9A-C10D-3E82DFA7172B}"/>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4B168DEA-7131-DF10-166A-3C7F0E471CCB}"/>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7BAB3E18-B345-C6CA-99F5-698333C68E8D}"/>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AE3CE2F-0D89-3BE2-CB43-2D3C599F0B48}"/>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376176A4-17F1-2BD0-F363-2C380CBF9B09}"/>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B818EB0A-2EEB-80EA-A4FE-AF29211CD1A1}"/>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549EA18C-E3DC-82BF-9815-B38A7BE3B292}"/>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12D73A0C-6021-9CF4-F215-8FE777523DFE}"/>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EF22232-8A22-5386-42ED-08F62960A13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AC1754B3-7834-B368-B738-F049B330160E}"/>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5C58D4AC-C424-475F-AAA4-1CCA882676E9}"/>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02D8A12A-5C29-5774-6D87-31DB9CEA8F3D}"/>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D81C4FD-CA75-2FDD-38FC-FA6C472E6F94}"/>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AC07CF9B-ED92-4282-F73A-BFA59B5275D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D6022F2E-9AD7-6BA8-CDCA-2EE5015686F5}"/>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FE195EB1-5CF7-8666-6356-B47382688870}"/>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2E66C858-8DCB-A32B-7920-647CD338AF82}"/>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1237C0FE-2D99-5092-92D3-D69D1EE35D4D}"/>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98482E51-0BE8-4CCB-9C74-1BAA8F449C1A}"/>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03DB6A4-DD02-563B-A775-FB30A8407991}"/>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1FEEFE3-5153-BCDF-686D-D57B9F05BE21}"/>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BB7D80A5-36D3-188A-FD49-AED6CCDD985F}"/>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3027515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mage 7">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048582D1-CE7C-AAEC-F249-8A2FA8D0BFA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488" t="34110"/>
          <a:stretch/>
        </p:blipFill>
        <p:spPr>
          <a:xfrm rot="10800000">
            <a:off x="7893697" y="2566902"/>
            <a:ext cx="4298301" cy="4291098"/>
          </a:xfrm>
          <a:prstGeom prst="rect">
            <a:avLst/>
          </a:prstGeom>
        </p:spPr>
      </p:pic>
      <p:sp>
        <p:nvSpPr>
          <p:cNvPr id="20" name="Round Single Corner Rectangle 19">
            <a:extLst>
              <a:ext uri="{FF2B5EF4-FFF2-40B4-BE49-F238E27FC236}">
                <a16:creationId xmlns:a16="http://schemas.microsoft.com/office/drawing/2014/main" id="{0AB6023A-8741-7AA6-D37C-3BAE9A9304E1}"/>
              </a:ext>
            </a:extLst>
          </p:cNvPr>
          <p:cNvSpPr/>
          <p:nvPr userDrawn="1"/>
        </p:nvSpPr>
        <p:spPr>
          <a:xfrm rot="10800000">
            <a:off x="6631618" y="-3"/>
            <a:ext cx="5560381" cy="5987909"/>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6" name="Text Placeholder 8">
            <a:extLst>
              <a:ext uri="{FF2B5EF4-FFF2-40B4-BE49-F238E27FC236}">
                <a16:creationId xmlns:a16="http://schemas.microsoft.com/office/drawing/2014/main" id="{293B3C0E-DC87-9169-E94B-401B135523CB}"/>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7" name="Title Placeholder 12">
            <a:extLst>
              <a:ext uri="{FF2B5EF4-FFF2-40B4-BE49-F238E27FC236}">
                <a16:creationId xmlns:a16="http://schemas.microsoft.com/office/drawing/2014/main" id="{D416D5DF-3828-DA86-FEF5-77737EB002A5}"/>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dirty="0"/>
              <a:t>Insert slide title</a:t>
            </a:r>
            <a:endParaRPr lang="en-IS" dirty="0"/>
          </a:p>
        </p:txBody>
      </p:sp>
      <p:sp>
        <p:nvSpPr>
          <p:cNvPr id="35" name="Picture Placeholder 34">
            <a:extLst>
              <a:ext uri="{FF2B5EF4-FFF2-40B4-BE49-F238E27FC236}">
                <a16:creationId xmlns:a16="http://schemas.microsoft.com/office/drawing/2014/main" id="{CA298231-52FE-1251-D73D-5B214E2BB935}"/>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37" name="Freeform 36">
            <a:extLst>
              <a:ext uri="{FF2B5EF4-FFF2-40B4-BE49-F238E27FC236}">
                <a16:creationId xmlns:a16="http://schemas.microsoft.com/office/drawing/2014/main" id="{4B03F97C-4BD0-5DB6-8636-85618848561E}"/>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dirty="0"/>
          </a:p>
        </p:txBody>
      </p:sp>
      <p:grpSp>
        <p:nvGrpSpPr>
          <p:cNvPr id="92" name="Group 91">
            <a:extLst>
              <a:ext uri="{FF2B5EF4-FFF2-40B4-BE49-F238E27FC236}">
                <a16:creationId xmlns:a16="http://schemas.microsoft.com/office/drawing/2014/main" id="{B5197BA4-2BEA-8EC7-026E-7D29090EE21D}"/>
              </a:ext>
            </a:extLst>
          </p:cNvPr>
          <p:cNvGrpSpPr/>
          <p:nvPr userDrawn="1"/>
        </p:nvGrpSpPr>
        <p:grpSpPr>
          <a:xfrm>
            <a:off x="10144109" y="254510"/>
            <a:ext cx="1231126" cy="378552"/>
            <a:chOff x="12681211" y="254510"/>
            <a:chExt cx="1231126" cy="378552"/>
          </a:xfrm>
        </p:grpSpPr>
        <p:grpSp>
          <p:nvGrpSpPr>
            <p:cNvPr id="58" name="Graphic 55">
              <a:extLst>
                <a:ext uri="{FF2B5EF4-FFF2-40B4-BE49-F238E27FC236}">
                  <a16:creationId xmlns:a16="http://schemas.microsoft.com/office/drawing/2014/main" id="{4B04F517-6CEF-DD38-2CC8-2243C2A6E031}"/>
                </a:ext>
              </a:extLst>
            </p:cNvPr>
            <p:cNvGrpSpPr/>
            <p:nvPr/>
          </p:nvGrpSpPr>
          <p:grpSpPr>
            <a:xfrm>
              <a:off x="12681211" y="254510"/>
              <a:ext cx="1231126" cy="292096"/>
              <a:chOff x="12681211" y="254510"/>
              <a:chExt cx="1231126" cy="292096"/>
            </a:xfrm>
            <a:solidFill>
              <a:schemeClr val="bg1"/>
            </a:solidFill>
          </p:grpSpPr>
          <p:grpSp>
            <p:nvGrpSpPr>
              <p:cNvPr id="59" name="Graphic 55">
                <a:extLst>
                  <a:ext uri="{FF2B5EF4-FFF2-40B4-BE49-F238E27FC236}">
                    <a16:creationId xmlns:a16="http://schemas.microsoft.com/office/drawing/2014/main" id="{F810040F-0C0F-22D4-80BC-858EDCDB7A69}"/>
                  </a:ext>
                </a:extLst>
              </p:cNvPr>
              <p:cNvGrpSpPr/>
              <p:nvPr/>
            </p:nvGrpSpPr>
            <p:grpSpPr>
              <a:xfrm>
                <a:off x="13047859" y="296335"/>
                <a:ext cx="864478" cy="163814"/>
                <a:chOff x="13047859" y="296335"/>
                <a:chExt cx="864478" cy="163814"/>
              </a:xfrm>
              <a:solidFill>
                <a:schemeClr val="bg1"/>
              </a:solidFill>
            </p:grpSpPr>
            <p:sp>
              <p:nvSpPr>
                <p:cNvPr id="60" name="Freeform 59">
                  <a:extLst>
                    <a:ext uri="{FF2B5EF4-FFF2-40B4-BE49-F238E27FC236}">
                      <a16:creationId xmlns:a16="http://schemas.microsoft.com/office/drawing/2014/main" id="{FFE59655-C0EA-CEC0-F7AB-8FF0FC22E97D}"/>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20F8FF6A-CCBA-D6E9-F6C5-AA2A7EE33A56}"/>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F7B37495-A6BD-B0D9-29E0-1A46CE48704E}"/>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48315D40-434A-8167-8478-4C105819F1D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64" name="Freeform 63">
                  <a:extLst>
                    <a:ext uri="{FF2B5EF4-FFF2-40B4-BE49-F238E27FC236}">
                      <a16:creationId xmlns:a16="http://schemas.microsoft.com/office/drawing/2014/main" id="{9ECA0C98-BF44-3404-340F-CAEEF9B7D09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2492BCD4-5596-8AE0-C018-0E9CF135D842}"/>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B0509447-7DB9-E599-B098-9C7A8BF20E8E}"/>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67" name="Freeform 66">
                  <a:extLst>
                    <a:ext uri="{FF2B5EF4-FFF2-40B4-BE49-F238E27FC236}">
                      <a16:creationId xmlns:a16="http://schemas.microsoft.com/office/drawing/2014/main" id="{EB77AA02-E62D-4D4A-7AE6-6CF18EC15497}"/>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68" name="Graphic 55">
                <a:extLst>
                  <a:ext uri="{FF2B5EF4-FFF2-40B4-BE49-F238E27FC236}">
                    <a16:creationId xmlns:a16="http://schemas.microsoft.com/office/drawing/2014/main" id="{AF18B0AD-3C28-64E2-5688-393F1CB5FD40}"/>
                  </a:ext>
                </a:extLst>
              </p:cNvPr>
              <p:cNvGrpSpPr/>
              <p:nvPr/>
            </p:nvGrpSpPr>
            <p:grpSpPr>
              <a:xfrm>
                <a:off x="12681211" y="254510"/>
                <a:ext cx="291422" cy="292096"/>
                <a:chOff x="12681211" y="254510"/>
                <a:chExt cx="291422" cy="292096"/>
              </a:xfrm>
              <a:solidFill>
                <a:schemeClr val="bg1"/>
              </a:solidFill>
            </p:grpSpPr>
            <p:sp>
              <p:nvSpPr>
                <p:cNvPr id="69" name="Freeform 68">
                  <a:extLst>
                    <a:ext uri="{FF2B5EF4-FFF2-40B4-BE49-F238E27FC236}">
                      <a16:creationId xmlns:a16="http://schemas.microsoft.com/office/drawing/2014/main" id="{90C54CF0-361D-8EC3-1D86-A86274F9841C}"/>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92B0CE0-C7CE-F7BB-9A16-1EAAC82F7444}"/>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71" name="Graphic 55">
              <a:extLst>
                <a:ext uri="{FF2B5EF4-FFF2-40B4-BE49-F238E27FC236}">
                  <a16:creationId xmlns:a16="http://schemas.microsoft.com/office/drawing/2014/main" id="{80FD29A7-3153-D83F-FDC2-C49DFFB3A413}"/>
                </a:ext>
              </a:extLst>
            </p:cNvPr>
            <p:cNvGrpSpPr/>
            <p:nvPr/>
          </p:nvGrpSpPr>
          <p:grpSpPr>
            <a:xfrm>
              <a:off x="13047921" y="521067"/>
              <a:ext cx="847919" cy="111995"/>
              <a:chOff x="13047921" y="521067"/>
              <a:chExt cx="847919" cy="111995"/>
            </a:xfrm>
            <a:solidFill>
              <a:schemeClr val="bg1"/>
            </a:solidFill>
          </p:grpSpPr>
          <p:grpSp>
            <p:nvGrpSpPr>
              <p:cNvPr id="72" name="Graphic 55">
                <a:extLst>
                  <a:ext uri="{FF2B5EF4-FFF2-40B4-BE49-F238E27FC236}">
                    <a16:creationId xmlns:a16="http://schemas.microsoft.com/office/drawing/2014/main" id="{FE1AEF2E-CE17-92B0-0357-E9303BFFF4EF}"/>
                  </a:ext>
                </a:extLst>
              </p:cNvPr>
              <p:cNvGrpSpPr/>
              <p:nvPr/>
            </p:nvGrpSpPr>
            <p:grpSpPr>
              <a:xfrm>
                <a:off x="13047921" y="546514"/>
                <a:ext cx="847919" cy="75291"/>
                <a:chOff x="13047921" y="546514"/>
                <a:chExt cx="847919" cy="75291"/>
              </a:xfrm>
              <a:solidFill>
                <a:schemeClr val="bg1"/>
              </a:solidFill>
            </p:grpSpPr>
            <p:sp>
              <p:nvSpPr>
                <p:cNvPr id="73" name="Freeform 72">
                  <a:extLst>
                    <a:ext uri="{FF2B5EF4-FFF2-40B4-BE49-F238E27FC236}">
                      <a16:creationId xmlns:a16="http://schemas.microsoft.com/office/drawing/2014/main" id="{2838C730-A20F-437B-533B-93488485A50C}"/>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24EE24A4-4CD0-CD68-3794-8C45B14AAEF0}"/>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75" name="Freeform 74">
                  <a:extLst>
                    <a:ext uri="{FF2B5EF4-FFF2-40B4-BE49-F238E27FC236}">
                      <a16:creationId xmlns:a16="http://schemas.microsoft.com/office/drawing/2014/main" id="{A520889B-B1AD-32D3-9B40-749FF264ACA4}"/>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76" name="Freeform 75">
                  <a:extLst>
                    <a:ext uri="{FF2B5EF4-FFF2-40B4-BE49-F238E27FC236}">
                      <a16:creationId xmlns:a16="http://schemas.microsoft.com/office/drawing/2014/main" id="{3F6448B4-7A64-B064-AAB8-380475727A25}"/>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77" name="Freeform 76">
                  <a:extLst>
                    <a:ext uri="{FF2B5EF4-FFF2-40B4-BE49-F238E27FC236}">
                      <a16:creationId xmlns:a16="http://schemas.microsoft.com/office/drawing/2014/main" id="{A6058EB4-6E69-1123-796F-15B7CC516394}"/>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78" name="Freeform 77">
                  <a:extLst>
                    <a:ext uri="{FF2B5EF4-FFF2-40B4-BE49-F238E27FC236}">
                      <a16:creationId xmlns:a16="http://schemas.microsoft.com/office/drawing/2014/main" id="{0115D809-2EE9-66DA-AC61-824E0130B054}"/>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79" name="Graphic 55">
                  <a:extLst>
                    <a:ext uri="{FF2B5EF4-FFF2-40B4-BE49-F238E27FC236}">
                      <a16:creationId xmlns:a16="http://schemas.microsoft.com/office/drawing/2014/main" id="{B4F95AA0-4157-1B74-6496-E6B6DAC65FDC}"/>
                    </a:ext>
                  </a:extLst>
                </p:cNvPr>
                <p:cNvGrpSpPr/>
                <p:nvPr/>
              </p:nvGrpSpPr>
              <p:grpSpPr>
                <a:xfrm>
                  <a:off x="13047921" y="546514"/>
                  <a:ext cx="97294" cy="54872"/>
                  <a:chOff x="13047921" y="546514"/>
                  <a:chExt cx="97294" cy="54872"/>
                </a:xfrm>
                <a:solidFill>
                  <a:schemeClr val="bg1"/>
                </a:solidFill>
              </p:grpSpPr>
              <p:sp>
                <p:nvSpPr>
                  <p:cNvPr id="80" name="Freeform 79">
                    <a:extLst>
                      <a:ext uri="{FF2B5EF4-FFF2-40B4-BE49-F238E27FC236}">
                        <a16:creationId xmlns:a16="http://schemas.microsoft.com/office/drawing/2014/main" id="{5D89E622-30BD-D77B-59FC-F09352368B23}"/>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81" name="Freeform 80">
                    <a:extLst>
                      <a:ext uri="{FF2B5EF4-FFF2-40B4-BE49-F238E27FC236}">
                        <a16:creationId xmlns:a16="http://schemas.microsoft.com/office/drawing/2014/main" id="{41F0B312-5519-4BD4-F757-A860B3BEE1BD}"/>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82" name="Freeform 81">
                  <a:extLst>
                    <a:ext uri="{FF2B5EF4-FFF2-40B4-BE49-F238E27FC236}">
                      <a16:creationId xmlns:a16="http://schemas.microsoft.com/office/drawing/2014/main" id="{E7796B39-7631-ADBE-86A0-07CB57FBF071}"/>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83" name="Graphic 55">
                <a:extLst>
                  <a:ext uri="{FF2B5EF4-FFF2-40B4-BE49-F238E27FC236}">
                    <a16:creationId xmlns:a16="http://schemas.microsoft.com/office/drawing/2014/main" id="{2C4CFFF1-A7F3-5895-28FC-19A40D5FCC4E}"/>
                  </a:ext>
                </a:extLst>
              </p:cNvPr>
              <p:cNvGrpSpPr/>
              <p:nvPr/>
            </p:nvGrpSpPr>
            <p:grpSpPr>
              <a:xfrm>
                <a:off x="13185968" y="521067"/>
                <a:ext cx="267660" cy="111995"/>
                <a:chOff x="13185968" y="521067"/>
                <a:chExt cx="267660" cy="111995"/>
              </a:xfrm>
              <a:solidFill>
                <a:schemeClr val="bg1"/>
              </a:solidFill>
            </p:grpSpPr>
            <p:grpSp>
              <p:nvGrpSpPr>
                <p:cNvPr id="84" name="Graphic 55">
                  <a:extLst>
                    <a:ext uri="{FF2B5EF4-FFF2-40B4-BE49-F238E27FC236}">
                      <a16:creationId xmlns:a16="http://schemas.microsoft.com/office/drawing/2014/main" id="{587AA20A-29AF-912B-A5BF-A17DE6FA70E2}"/>
                    </a:ext>
                  </a:extLst>
                </p:cNvPr>
                <p:cNvGrpSpPr/>
                <p:nvPr/>
              </p:nvGrpSpPr>
              <p:grpSpPr>
                <a:xfrm>
                  <a:off x="13185968" y="521067"/>
                  <a:ext cx="267660" cy="111995"/>
                  <a:chOff x="13185968" y="521067"/>
                  <a:chExt cx="267660" cy="111995"/>
                </a:xfrm>
                <a:solidFill>
                  <a:schemeClr val="bg1"/>
                </a:solidFill>
              </p:grpSpPr>
              <p:sp>
                <p:nvSpPr>
                  <p:cNvPr id="85" name="Freeform 84">
                    <a:extLst>
                      <a:ext uri="{FF2B5EF4-FFF2-40B4-BE49-F238E27FC236}">
                        <a16:creationId xmlns:a16="http://schemas.microsoft.com/office/drawing/2014/main" id="{0FB05E69-ACBD-C35C-25A2-781D50EA0452}"/>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86" name="Freeform 85">
                    <a:extLst>
                      <a:ext uri="{FF2B5EF4-FFF2-40B4-BE49-F238E27FC236}">
                        <a16:creationId xmlns:a16="http://schemas.microsoft.com/office/drawing/2014/main" id="{D943EC86-5F35-C2D0-ADCA-E96B2A913F5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87" name="Freeform 86">
                    <a:extLst>
                      <a:ext uri="{FF2B5EF4-FFF2-40B4-BE49-F238E27FC236}">
                        <a16:creationId xmlns:a16="http://schemas.microsoft.com/office/drawing/2014/main" id="{041B1089-786E-AC11-21DE-B8B3B297A966}"/>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88" name="Freeform 87">
                    <a:extLst>
                      <a:ext uri="{FF2B5EF4-FFF2-40B4-BE49-F238E27FC236}">
                        <a16:creationId xmlns:a16="http://schemas.microsoft.com/office/drawing/2014/main" id="{E3D4E7B7-5091-7DC9-1FF8-B5FBB5E34935}"/>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89" name="Freeform 88">
                    <a:extLst>
                      <a:ext uri="{FF2B5EF4-FFF2-40B4-BE49-F238E27FC236}">
                        <a16:creationId xmlns:a16="http://schemas.microsoft.com/office/drawing/2014/main" id="{4108F03C-98F2-93EA-B4C8-1E48D49AECF7}"/>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90" name="Freeform 89">
                  <a:extLst>
                    <a:ext uri="{FF2B5EF4-FFF2-40B4-BE49-F238E27FC236}">
                      <a16:creationId xmlns:a16="http://schemas.microsoft.com/office/drawing/2014/main" id="{39788E7C-C780-3F40-3560-B8EF5B61C7E7}"/>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Tree>
    <p:extLst>
      <p:ext uri="{BB962C8B-B14F-4D97-AF65-F5344CB8AC3E}">
        <p14:creationId xmlns:p14="http://schemas.microsoft.com/office/powerpoint/2010/main" val="1300248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62" t="4858" r="8313" b="4370"/>
          <a:stretch/>
        </p:blipFill>
        <p:spPr>
          <a:xfrm>
            <a:off x="8357787" y="0"/>
            <a:ext cx="3834213"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99364"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2033641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11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4DF2196-71DA-DF09-31D9-DC8798012E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spTree>
    <p:extLst>
      <p:ext uri="{BB962C8B-B14F-4D97-AF65-F5344CB8AC3E}">
        <p14:creationId xmlns:p14="http://schemas.microsoft.com/office/powerpoint/2010/main" val="2865346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0E6F514-AD5B-6612-C124-93B9DB5CB050}"/>
              </a:ext>
            </a:extLst>
          </p:cNvPr>
          <p:cNvSpPr>
            <a:spLocks noGrp="1"/>
          </p:cNvSpPr>
          <p:nvPr>
            <p:ph type="pic" sz="quarter" idx="10" hasCustomPrompt="1"/>
          </p:nvPr>
        </p:nvSpPr>
        <p:spPr>
          <a:xfrm>
            <a:off x="0" y="0"/>
            <a:ext cx="121920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Tree>
    <p:extLst>
      <p:ext uri="{BB962C8B-B14F-4D97-AF65-F5344CB8AC3E}">
        <p14:creationId xmlns:p14="http://schemas.microsoft.com/office/powerpoint/2010/main" val="44360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3F7A5C-A0DB-48BB-CD72-26BFCB18D3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pic>
        <p:nvPicPr>
          <p:cNvPr id="3" name="Graphic 2">
            <a:extLst>
              <a:ext uri="{FF2B5EF4-FFF2-40B4-BE49-F238E27FC236}">
                <a16:creationId xmlns:a16="http://schemas.microsoft.com/office/drawing/2014/main" id="{F6D590E9-C1B3-D82F-38FA-DDF4A4F712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48333" y="0"/>
            <a:ext cx="2243667" cy="6858000"/>
          </a:xfrm>
          <a:prstGeom prst="rect">
            <a:avLst/>
          </a:prstGeom>
        </p:spPr>
      </p:pic>
      <p:sp>
        <p:nvSpPr>
          <p:cNvPr id="4" name="Text Placeholder 8">
            <a:extLst>
              <a:ext uri="{FF2B5EF4-FFF2-40B4-BE49-F238E27FC236}">
                <a16:creationId xmlns:a16="http://schemas.microsoft.com/office/drawing/2014/main" id="{DD675FD6-DAED-F54F-A78E-738ED657DF10}"/>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5" name="Title Placeholder 12">
            <a:extLst>
              <a:ext uri="{FF2B5EF4-FFF2-40B4-BE49-F238E27FC236}">
                <a16:creationId xmlns:a16="http://schemas.microsoft.com/office/drawing/2014/main" id="{88FDF10D-631E-7B13-6EF4-FE3C27C1FF31}"/>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Tree>
    <p:extLst>
      <p:ext uri="{BB962C8B-B14F-4D97-AF65-F5344CB8AC3E}">
        <p14:creationId xmlns:p14="http://schemas.microsoft.com/office/powerpoint/2010/main" val="236920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7"/>
            <a:ext cx="11484279" cy="5428673"/>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pic>
        <p:nvPicPr>
          <p:cNvPr id="13" name="Graphic 12">
            <a:extLst>
              <a:ext uri="{FF2B5EF4-FFF2-40B4-BE49-F238E27FC236}">
                <a16:creationId xmlns:a16="http://schemas.microsoft.com/office/drawing/2014/main" id="{82D00BD6-BC7E-E52F-E9BD-0C8241EE06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5085" r="21253" b="63337"/>
          <a:stretch/>
        </p:blipFill>
        <p:spPr>
          <a:xfrm>
            <a:off x="7511603" y="5860472"/>
            <a:ext cx="4680396" cy="997527"/>
          </a:xfrm>
          <a:prstGeom prst="rect">
            <a:avLst/>
          </a:prstGeom>
        </p:spPr>
      </p:pic>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2984956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chemeClr val="bg1"/>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576165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chemeClr val="bg1"/>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6"/>
            <a:ext cx="4111419" cy="4675012"/>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0930" y="997526"/>
            <a:ext cx="6570434" cy="5522819"/>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221896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3276AE-4F18-3ADD-D988-CC207B4C67F7}"/>
              </a:ext>
            </a:extLst>
          </p:cNvPr>
          <p:cNvSpPr>
            <a:spLocks noGrp="1"/>
          </p:cNvSpPr>
          <p:nvPr>
            <p:ph type="pic" sz="quarter" idx="10" hasCustomPrompt="1"/>
          </p:nvPr>
        </p:nvSpPr>
        <p:spPr>
          <a:xfrm>
            <a:off x="0" y="0"/>
            <a:ext cx="12192000" cy="6858000"/>
          </a:xfrm>
          <a:prstGeom prst="rect">
            <a:avLst/>
          </a:prstGeo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a:p>
            <a:endParaRPr lang="en-IS" dirty="0"/>
          </a:p>
        </p:txBody>
      </p:sp>
    </p:spTree>
    <p:extLst>
      <p:ext uri="{BB962C8B-B14F-4D97-AF65-F5344CB8AC3E}">
        <p14:creationId xmlns:p14="http://schemas.microsoft.com/office/powerpoint/2010/main" val="734511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3133" y="0"/>
            <a:ext cx="5748867"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99805" y="5816254"/>
            <a:ext cx="1468192" cy="604550"/>
          </a:xfrm>
          <a:prstGeom prst="rect">
            <a:avLst/>
          </a:prstGeom>
        </p:spPr>
      </p:pic>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Tree>
    <p:extLst>
      <p:ext uri="{BB962C8B-B14F-4D97-AF65-F5344CB8AC3E}">
        <p14:creationId xmlns:p14="http://schemas.microsoft.com/office/powerpoint/2010/main" val="3925109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88"/>
          <a:stretch/>
        </p:blipFill>
        <p:spPr>
          <a:xfrm rot="5400000">
            <a:off x="635068" y="-166518"/>
            <a:ext cx="6389451" cy="7659586"/>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3" name="Freeform 2">
            <a:extLst>
              <a:ext uri="{FF2B5EF4-FFF2-40B4-BE49-F238E27FC236}">
                <a16:creationId xmlns:a16="http://schemas.microsoft.com/office/drawing/2014/main" id="{431FCEAA-2ED7-D999-53AE-4FEE58C1CA75}"/>
              </a:ext>
            </a:extLst>
          </p:cNvPr>
          <p:cNvSpPr/>
          <p:nvPr userDrawn="1"/>
        </p:nvSpPr>
        <p:spPr>
          <a:xfrm rot="5400000">
            <a:off x="-481557" y="4196773"/>
            <a:ext cx="1484714" cy="662106"/>
          </a:xfrm>
          <a:custGeom>
            <a:avLst/>
            <a:gdLst>
              <a:gd name="connsiteX0" fmla="*/ 0 w 1484714"/>
              <a:gd name="connsiteY0" fmla="*/ 662106 h 662106"/>
              <a:gd name="connsiteX1" fmla="*/ 82237 w 1484714"/>
              <a:gd name="connsiteY1" fmla="*/ 507819 h 662106"/>
              <a:gd name="connsiteX2" fmla="*/ 250712 w 1484714"/>
              <a:gd name="connsiteY2" fmla="*/ 301619 h 662106"/>
              <a:gd name="connsiteX3" fmla="*/ 1301810 w 1484714"/>
              <a:gd name="connsiteY3" fmla="*/ 190996 h 662106"/>
              <a:gd name="connsiteX4" fmla="*/ 1484714 w 1484714"/>
              <a:gd name="connsiteY4" fmla="*/ 573685 h 662106"/>
              <a:gd name="connsiteX5" fmla="*/ 1483378 w 1484714"/>
              <a:gd name="connsiteY5" fmla="*/ 662106 h 6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714" h="662106">
                <a:moveTo>
                  <a:pt x="0" y="662106"/>
                </a:moveTo>
                <a:lnTo>
                  <a:pt x="82237" y="507819"/>
                </a:lnTo>
                <a:cubicBezTo>
                  <a:pt x="131411" y="433731"/>
                  <a:pt x="187737" y="364540"/>
                  <a:pt x="250712" y="301619"/>
                </a:cubicBezTo>
                <a:cubicBezTo>
                  <a:pt x="607923" y="-55231"/>
                  <a:pt x="1010747" y="-99700"/>
                  <a:pt x="1301810" y="190996"/>
                </a:cubicBezTo>
                <a:cubicBezTo>
                  <a:pt x="1410932" y="300007"/>
                  <a:pt x="1471346" y="429304"/>
                  <a:pt x="1484714" y="573685"/>
                </a:cubicBezTo>
                <a:lnTo>
                  <a:pt x="1483378" y="662106"/>
                </a:lnTo>
                <a:close/>
              </a:path>
            </a:pathLst>
          </a:custGeom>
          <a:solidFill>
            <a:srgbClr val="361D5C"/>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1569694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chemeClr val="bg1"/>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351C5C"/>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dirty="0"/>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stStyle>
          <a:p>
            <a:pPr lvl="0"/>
            <a:r>
              <a:rPr lang="en-US" dirty="0"/>
              <a:t>Click to edit text</a:t>
            </a:r>
            <a:endParaRPr lang="en-IS" dirty="0"/>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pic>
        <p:nvPicPr>
          <p:cNvPr id="47" name="Graphic 46">
            <a:extLst>
              <a:ext uri="{FF2B5EF4-FFF2-40B4-BE49-F238E27FC236}">
                <a16:creationId xmlns:a16="http://schemas.microsoft.com/office/drawing/2014/main" id="{FB616DFE-B922-79E7-7568-C86C82A9C2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6253450"/>
            <a:ext cx="1468192" cy="604550"/>
          </a:xfrm>
          <a:prstGeom prst="rect">
            <a:avLst/>
          </a:prstGeom>
        </p:spPr>
      </p:pic>
    </p:spTree>
    <p:extLst>
      <p:ext uri="{BB962C8B-B14F-4D97-AF65-F5344CB8AC3E}">
        <p14:creationId xmlns:p14="http://schemas.microsoft.com/office/powerpoint/2010/main" val="286034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rgbClr val="361D5C"/>
                </a:solidFill>
                <a:latin typeface="Segoe UI" panose="020B0502040204020203" pitchFamily="34" charset="0"/>
                <a:cs typeface="Segoe UI" panose="020B0502040204020203" pitchFamily="34" charset="0"/>
              </a:defRPr>
            </a:lvl1pPr>
          </a:lstStyle>
          <a:p>
            <a:pPr lvl="0"/>
            <a:r>
              <a:rPr lang="en-US" dirty="0"/>
              <a:t>Insert title here</a:t>
            </a:r>
            <a:endParaRPr lang="en-IS" dirty="0"/>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38951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Tree>
    <p:extLst>
      <p:ext uri="{BB962C8B-B14F-4D97-AF65-F5344CB8AC3E}">
        <p14:creationId xmlns:p14="http://schemas.microsoft.com/office/powerpoint/2010/main" val="1370351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chemeClr val="bg1"/>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8"/>
            <a:ext cx="6638262" cy="5622476"/>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B40BBE74-DC80-81B1-65A1-2D727ECFE54B}"/>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A381D1BC-BFE9-7F85-D9BB-58FEF39C89BB}"/>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C9F0E03F-E7D9-2B37-6487-CD8EA965E735}"/>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105486D4-5CFB-2E8C-2B8C-B5F5EDEBED34}"/>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D8FF3D1-BD1C-340C-E5DA-995627F627FE}"/>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612D98B7-1A77-D08C-9673-0C3BFB8B8E7A}"/>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C0A06A53-4B39-5B0C-4882-54E6E314948D}"/>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8D258DD2-8F7A-A392-CC6D-E4257960727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35E524-F860-6962-3E49-A7D353C64073}"/>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367600F-8592-FFA4-79E2-889A0EB0559F}"/>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03ECC3-9FF4-3421-CA4E-661BA5FA8D8B}"/>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A0DF4581-32D6-2B99-F8DF-3FFF49A91733}"/>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2AB16FD5-68F5-FF9A-C10D-3E82DFA7172B}"/>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4B168DEA-7131-DF10-166A-3C7F0E471CCB}"/>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7BAB3E18-B345-C6CA-99F5-698333C68E8D}"/>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AE3CE2F-0D89-3BE2-CB43-2D3C599F0B48}"/>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376176A4-17F1-2BD0-F363-2C380CBF9B09}"/>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B818EB0A-2EEB-80EA-A4FE-AF29211CD1A1}"/>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549EA18C-E3DC-82BF-9815-B38A7BE3B292}"/>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12D73A0C-6021-9CF4-F215-8FE777523DFE}"/>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EF22232-8A22-5386-42ED-08F62960A13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AC1754B3-7834-B368-B738-F049B330160E}"/>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5C58D4AC-C424-475F-AAA4-1CCA882676E9}"/>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02D8A12A-5C29-5774-6D87-31DB9CEA8F3D}"/>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D81C4FD-CA75-2FDD-38FC-FA6C472E6F94}"/>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AC07CF9B-ED92-4282-F73A-BFA59B5275D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D6022F2E-9AD7-6BA8-CDCA-2EE5015686F5}"/>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FE195EB1-5CF7-8666-6356-B47382688870}"/>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2E66C858-8DCB-A32B-7920-647CD338AF82}"/>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1237C0FE-2D99-5092-92D3-D69D1EE35D4D}"/>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98482E51-0BE8-4CCB-9C74-1BAA8F449C1A}"/>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03DB6A4-DD02-563B-A775-FB30A8407991}"/>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1FEEFE3-5153-BCDF-686D-D57B9F05BE21}"/>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BB7D80A5-36D3-188A-FD49-AED6CCDD985F}"/>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Tree>
    <p:extLst>
      <p:ext uri="{BB962C8B-B14F-4D97-AF65-F5344CB8AC3E}">
        <p14:creationId xmlns:p14="http://schemas.microsoft.com/office/powerpoint/2010/main" val="43707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image 7">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048582D1-CE7C-AAEC-F249-8A2FA8D0BFA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488" t="34110"/>
          <a:stretch/>
        </p:blipFill>
        <p:spPr>
          <a:xfrm rot="10800000">
            <a:off x="7893697" y="2566902"/>
            <a:ext cx="4298301" cy="4291098"/>
          </a:xfrm>
          <a:prstGeom prst="rect">
            <a:avLst/>
          </a:prstGeom>
        </p:spPr>
      </p:pic>
      <p:sp>
        <p:nvSpPr>
          <p:cNvPr id="20" name="Round Single Corner Rectangle 19">
            <a:extLst>
              <a:ext uri="{FF2B5EF4-FFF2-40B4-BE49-F238E27FC236}">
                <a16:creationId xmlns:a16="http://schemas.microsoft.com/office/drawing/2014/main" id="{0AB6023A-8741-7AA6-D37C-3BAE9A9304E1}"/>
              </a:ext>
            </a:extLst>
          </p:cNvPr>
          <p:cNvSpPr/>
          <p:nvPr userDrawn="1"/>
        </p:nvSpPr>
        <p:spPr>
          <a:xfrm rot="10800000">
            <a:off x="6631618" y="-3"/>
            <a:ext cx="5560381" cy="5987909"/>
          </a:xfrm>
          <a:prstGeom prst="round1Rect">
            <a:avLst/>
          </a:prstGeom>
          <a:solidFill>
            <a:schemeClr val="bg1"/>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dirty="0"/>
          </a:p>
        </p:txBody>
      </p:sp>
      <p:sp>
        <p:nvSpPr>
          <p:cNvPr id="6" name="Text Placeholder 8">
            <a:extLst>
              <a:ext uri="{FF2B5EF4-FFF2-40B4-BE49-F238E27FC236}">
                <a16:creationId xmlns:a16="http://schemas.microsoft.com/office/drawing/2014/main" id="{293B3C0E-DC87-9169-E94B-401B135523CB}"/>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7" name="Title Placeholder 12">
            <a:extLst>
              <a:ext uri="{FF2B5EF4-FFF2-40B4-BE49-F238E27FC236}">
                <a16:creationId xmlns:a16="http://schemas.microsoft.com/office/drawing/2014/main" id="{D416D5DF-3828-DA86-FEF5-77737EB002A5}"/>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35" name="Picture Placeholder 34">
            <a:extLst>
              <a:ext uri="{FF2B5EF4-FFF2-40B4-BE49-F238E27FC236}">
                <a16:creationId xmlns:a16="http://schemas.microsoft.com/office/drawing/2014/main" id="{CA298231-52FE-1251-D73D-5B214E2BB935}"/>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37" name="Freeform 36">
            <a:extLst>
              <a:ext uri="{FF2B5EF4-FFF2-40B4-BE49-F238E27FC236}">
                <a16:creationId xmlns:a16="http://schemas.microsoft.com/office/drawing/2014/main" id="{4B03F97C-4BD0-5DB6-8636-85618848561E}"/>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dirty="0"/>
          </a:p>
        </p:txBody>
      </p:sp>
      <p:grpSp>
        <p:nvGrpSpPr>
          <p:cNvPr id="92" name="Group 91">
            <a:extLst>
              <a:ext uri="{FF2B5EF4-FFF2-40B4-BE49-F238E27FC236}">
                <a16:creationId xmlns:a16="http://schemas.microsoft.com/office/drawing/2014/main" id="{B5197BA4-2BEA-8EC7-026E-7D29090EE21D}"/>
              </a:ext>
            </a:extLst>
          </p:cNvPr>
          <p:cNvGrpSpPr/>
          <p:nvPr userDrawn="1"/>
        </p:nvGrpSpPr>
        <p:grpSpPr>
          <a:xfrm>
            <a:off x="10144109" y="254510"/>
            <a:ext cx="1231126" cy="378552"/>
            <a:chOff x="12681211" y="254510"/>
            <a:chExt cx="1231126" cy="378552"/>
          </a:xfrm>
        </p:grpSpPr>
        <p:grpSp>
          <p:nvGrpSpPr>
            <p:cNvPr id="58" name="Graphic 55">
              <a:extLst>
                <a:ext uri="{FF2B5EF4-FFF2-40B4-BE49-F238E27FC236}">
                  <a16:creationId xmlns:a16="http://schemas.microsoft.com/office/drawing/2014/main" id="{4B04F517-6CEF-DD38-2CC8-2243C2A6E031}"/>
                </a:ext>
              </a:extLst>
            </p:cNvPr>
            <p:cNvGrpSpPr/>
            <p:nvPr/>
          </p:nvGrpSpPr>
          <p:grpSpPr>
            <a:xfrm>
              <a:off x="12681211" y="254510"/>
              <a:ext cx="1231126" cy="292096"/>
              <a:chOff x="12681211" y="254510"/>
              <a:chExt cx="1231126" cy="292096"/>
            </a:xfrm>
            <a:solidFill>
              <a:schemeClr val="bg1"/>
            </a:solidFill>
          </p:grpSpPr>
          <p:grpSp>
            <p:nvGrpSpPr>
              <p:cNvPr id="59" name="Graphic 55">
                <a:extLst>
                  <a:ext uri="{FF2B5EF4-FFF2-40B4-BE49-F238E27FC236}">
                    <a16:creationId xmlns:a16="http://schemas.microsoft.com/office/drawing/2014/main" id="{F810040F-0C0F-22D4-80BC-858EDCDB7A69}"/>
                  </a:ext>
                </a:extLst>
              </p:cNvPr>
              <p:cNvGrpSpPr/>
              <p:nvPr/>
            </p:nvGrpSpPr>
            <p:grpSpPr>
              <a:xfrm>
                <a:off x="13047859" y="296335"/>
                <a:ext cx="864478" cy="163814"/>
                <a:chOff x="13047859" y="296335"/>
                <a:chExt cx="864478" cy="163814"/>
              </a:xfrm>
              <a:solidFill>
                <a:schemeClr val="bg1"/>
              </a:solidFill>
            </p:grpSpPr>
            <p:sp>
              <p:nvSpPr>
                <p:cNvPr id="60" name="Freeform 59">
                  <a:extLst>
                    <a:ext uri="{FF2B5EF4-FFF2-40B4-BE49-F238E27FC236}">
                      <a16:creationId xmlns:a16="http://schemas.microsoft.com/office/drawing/2014/main" id="{FFE59655-C0EA-CEC0-F7AB-8FF0FC22E97D}"/>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20F8FF6A-CCBA-D6E9-F6C5-AA2A7EE33A56}"/>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F7B37495-A6BD-B0D9-29E0-1A46CE48704E}"/>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48315D40-434A-8167-8478-4C105819F1D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64" name="Freeform 63">
                  <a:extLst>
                    <a:ext uri="{FF2B5EF4-FFF2-40B4-BE49-F238E27FC236}">
                      <a16:creationId xmlns:a16="http://schemas.microsoft.com/office/drawing/2014/main" id="{9ECA0C98-BF44-3404-340F-CAEEF9B7D09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2492BCD4-5596-8AE0-C018-0E9CF135D842}"/>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B0509447-7DB9-E599-B098-9C7A8BF20E8E}"/>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67" name="Freeform 66">
                  <a:extLst>
                    <a:ext uri="{FF2B5EF4-FFF2-40B4-BE49-F238E27FC236}">
                      <a16:creationId xmlns:a16="http://schemas.microsoft.com/office/drawing/2014/main" id="{EB77AA02-E62D-4D4A-7AE6-6CF18EC15497}"/>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68" name="Graphic 55">
                <a:extLst>
                  <a:ext uri="{FF2B5EF4-FFF2-40B4-BE49-F238E27FC236}">
                    <a16:creationId xmlns:a16="http://schemas.microsoft.com/office/drawing/2014/main" id="{AF18B0AD-3C28-64E2-5688-393F1CB5FD40}"/>
                  </a:ext>
                </a:extLst>
              </p:cNvPr>
              <p:cNvGrpSpPr/>
              <p:nvPr/>
            </p:nvGrpSpPr>
            <p:grpSpPr>
              <a:xfrm>
                <a:off x="12681211" y="254510"/>
                <a:ext cx="291422" cy="292096"/>
                <a:chOff x="12681211" y="254510"/>
                <a:chExt cx="291422" cy="292096"/>
              </a:xfrm>
              <a:solidFill>
                <a:schemeClr val="bg1"/>
              </a:solidFill>
            </p:grpSpPr>
            <p:sp>
              <p:nvSpPr>
                <p:cNvPr id="69" name="Freeform 68">
                  <a:extLst>
                    <a:ext uri="{FF2B5EF4-FFF2-40B4-BE49-F238E27FC236}">
                      <a16:creationId xmlns:a16="http://schemas.microsoft.com/office/drawing/2014/main" id="{90C54CF0-361D-8EC3-1D86-A86274F9841C}"/>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92B0CE0-C7CE-F7BB-9A16-1EAAC82F7444}"/>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71" name="Graphic 55">
              <a:extLst>
                <a:ext uri="{FF2B5EF4-FFF2-40B4-BE49-F238E27FC236}">
                  <a16:creationId xmlns:a16="http://schemas.microsoft.com/office/drawing/2014/main" id="{80FD29A7-3153-D83F-FDC2-C49DFFB3A413}"/>
                </a:ext>
              </a:extLst>
            </p:cNvPr>
            <p:cNvGrpSpPr/>
            <p:nvPr/>
          </p:nvGrpSpPr>
          <p:grpSpPr>
            <a:xfrm>
              <a:off x="13047921" y="521067"/>
              <a:ext cx="847919" cy="111995"/>
              <a:chOff x="13047921" y="521067"/>
              <a:chExt cx="847919" cy="111995"/>
            </a:xfrm>
            <a:solidFill>
              <a:schemeClr val="bg1"/>
            </a:solidFill>
          </p:grpSpPr>
          <p:grpSp>
            <p:nvGrpSpPr>
              <p:cNvPr id="72" name="Graphic 55">
                <a:extLst>
                  <a:ext uri="{FF2B5EF4-FFF2-40B4-BE49-F238E27FC236}">
                    <a16:creationId xmlns:a16="http://schemas.microsoft.com/office/drawing/2014/main" id="{FE1AEF2E-CE17-92B0-0357-E9303BFFF4EF}"/>
                  </a:ext>
                </a:extLst>
              </p:cNvPr>
              <p:cNvGrpSpPr/>
              <p:nvPr/>
            </p:nvGrpSpPr>
            <p:grpSpPr>
              <a:xfrm>
                <a:off x="13047921" y="546514"/>
                <a:ext cx="847919" cy="75291"/>
                <a:chOff x="13047921" y="546514"/>
                <a:chExt cx="847919" cy="75291"/>
              </a:xfrm>
              <a:solidFill>
                <a:schemeClr val="bg1"/>
              </a:solidFill>
            </p:grpSpPr>
            <p:sp>
              <p:nvSpPr>
                <p:cNvPr id="73" name="Freeform 72">
                  <a:extLst>
                    <a:ext uri="{FF2B5EF4-FFF2-40B4-BE49-F238E27FC236}">
                      <a16:creationId xmlns:a16="http://schemas.microsoft.com/office/drawing/2014/main" id="{2838C730-A20F-437B-533B-93488485A50C}"/>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24EE24A4-4CD0-CD68-3794-8C45B14AAEF0}"/>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75" name="Freeform 74">
                  <a:extLst>
                    <a:ext uri="{FF2B5EF4-FFF2-40B4-BE49-F238E27FC236}">
                      <a16:creationId xmlns:a16="http://schemas.microsoft.com/office/drawing/2014/main" id="{A520889B-B1AD-32D3-9B40-749FF264ACA4}"/>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76" name="Freeform 75">
                  <a:extLst>
                    <a:ext uri="{FF2B5EF4-FFF2-40B4-BE49-F238E27FC236}">
                      <a16:creationId xmlns:a16="http://schemas.microsoft.com/office/drawing/2014/main" id="{3F6448B4-7A64-B064-AAB8-380475727A25}"/>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77" name="Freeform 76">
                  <a:extLst>
                    <a:ext uri="{FF2B5EF4-FFF2-40B4-BE49-F238E27FC236}">
                      <a16:creationId xmlns:a16="http://schemas.microsoft.com/office/drawing/2014/main" id="{A6058EB4-6E69-1123-796F-15B7CC516394}"/>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78" name="Freeform 77">
                  <a:extLst>
                    <a:ext uri="{FF2B5EF4-FFF2-40B4-BE49-F238E27FC236}">
                      <a16:creationId xmlns:a16="http://schemas.microsoft.com/office/drawing/2014/main" id="{0115D809-2EE9-66DA-AC61-824E0130B054}"/>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79" name="Graphic 55">
                  <a:extLst>
                    <a:ext uri="{FF2B5EF4-FFF2-40B4-BE49-F238E27FC236}">
                      <a16:creationId xmlns:a16="http://schemas.microsoft.com/office/drawing/2014/main" id="{B4F95AA0-4157-1B74-6496-E6B6DAC65FDC}"/>
                    </a:ext>
                  </a:extLst>
                </p:cNvPr>
                <p:cNvGrpSpPr/>
                <p:nvPr/>
              </p:nvGrpSpPr>
              <p:grpSpPr>
                <a:xfrm>
                  <a:off x="13047921" y="546514"/>
                  <a:ext cx="97294" cy="54872"/>
                  <a:chOff x="13047921" y="546514"/>
                  <a:chExt cx="97294" cy="54872"/>
                </a:xfrm>
                <a:solidFill>
                  <a:schemeClr val="bg1"/>
                </a:solidFill>
              </p:grpSpPr>
              <p:sp>
                <p:nvSpPr>
                  <p:cNvPr id="80" name="Freeform 79">
                    <a:extLst>
                      <a:ext uri="{FF2B5EF4-FFF2-40B4-BE49-F238E27FC236}">
                        <a16:creationId xmlns:a16="http://schemas.microsoft.com/office/drawing/2014/main" id="{5D89E622-30BD-D77B-59FC-F09352368B23}"/>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81" name="Freeform 80">
                    <a:extLst>
                      <a:ext uri="{FF2B5EF4-FFF2-40B4-BE49-F238E27FC236}">
                        <a16:creationId xmlns:a16="http://schemas.microsoft.com/office/drawing/2014/main" id="{41F0B312-5519-4BD4-F757-A860B3BEE1BD}"/>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82" name="Freeform 81">
                  <a:extLst>
                    <a:ext uri="{FF2B5EF4-FFF2-40B4-BE49-F238E27FC236}">
                      <a16:creationId xmlns:a16="http://schemas.microsoft.com/office/drawing/2014/main" id="{E7796B39-7631-ADBE-86A0-07CB57FBF071}"/>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83" name="Graphic 55">
                <a:extLst>
                  <a:ext uri="{FF2B5EF4-FFF2-40B4-BE49-F238E27FC236}">
                    <a16:creationId xmlns:a16="http://schemas.microsoft.com/office/drawing/2014/main" id="{2C4CFFF1-A7F3-5895-28FC-19A40D5FCC4E}"/>
                  </a:ext>
                </a:extLst>
              </p:cNvPr>
              <p:cNvGrpSpPr/>
              <p:nvPr/>
            </p:nvGrpSpPr>
            <p:grpSpPr>
              <a:xfrm>
                <a:off x="13185968" y="521067"/>
                <a:ext cx="267660" cy="111995"/>
                <a:chOff x="13185968" y="521067"/>
                <a:chExt cx="267660" cy="111995"/>
              </a:xfrm>
              <a:solidFill>
                <a:schemeClr val="bg1"/>
              </a:solidFill>
            </p:grpSpPr>
            <p:grpSp>
              <p:nvGrpSpPr>
                <p:cNvPr id="84" name="Graphic 55">
                  <a:extLst>
                    <a:ext uri="{FF2B5EF4-FFF2-40B4-BE49-F238E27FC236}">
                      <a16:creationId xmlns:a16="http://schemas.microsoft.com/office/drawing/2014/main" id="{587AA20A-29AF-912B-A5BF-A17DE6FA70E2}"/>
                    </a:ext>
                  </a:extLst>
                </p:cNvPr>
                <p:cNvGrpSpPr/>
                <p:nvPr/>
              </p:nvGrpSpPr>
              <p:grpSpPr>
                <a:xfrm>
                  <a:off x="13185968" y="521067"/>
                  <a:ext cx="267660" cy="111995"/>
                  <a:chOff x="13185968" y="521067"/>
                  <a:chExt cx="267660" cy="111995"/>
                </a:xfrm>
                <a:solidFill>
                  <a:schemeClr val="bg1"/>
                </a:solidFill>
              </p:grpSpPr>
              <p:sp>
                <p:nvSpPr>
                  <p:cNvPr id="85" name="Freeform 84">
                    <a:extLst>
                      <a:ext uri="{FF2B5EF4-FFF2-40B4-BE49-F238E27FC236}">
                        <a16:creationId xmlns:a16="http://schemas.microsoft.com/office/drawing/2014/main" id="{0FB05E69-ACBD-C35C-25A2-781D50EA0452}"/>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86" name="Freeform 85">
                    <a:extLst>
                      <a:ext uri="{FF2B5EF4-FFF2-40B4-BE49-F238E27FC236}">
                        <a16:creationId xmlns:a16="http://schemas.microsoft.com/office/drawing/2014/main" id="{D943EC86-5F35-C2D0-ADCA-E96B2A913F5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87" name="Freeform 86">
                    <a:extLst>
                      <a:ext uri="{FF2B5EF4-FFF2-40B4-BE49-F238E27FC236}">
                        <a16:creationId xmlns:a16="http://schemas.microsoft.com/office/drawing/2014/main" id="{041B1089-786E-AC11-21DE-B8B3B297A966}"/>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88" name="Freeform 87">
                    <a:extLst>
                      <a:ext uri="{FF2B5EF4-FFF2-40B4-BE49-F238E27FC236}">
                        <a16:creationId xmlns:a16="http://schemas.microsoft.com/office/drawing/2014/main" id="{E3D4E7B7-5091-7DC9-1FF8-B5FBB5E34935}"/>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89" name="Freeform 88">
                    <a:extLst>
                      <a:ext uri="{FF2B5EF4-FFF2-40B4-BE49-F238E27FC236}">
                        <a16:creationId xmlns:a16="http://schemas.microsoft.com/office/drawing/2014/main" id="{4108F03C-98F2-93EA-B4C8-1E48D49AECF7}"/>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90" name="Freeform 89">
                  <a:extLst>
                    <a:ext uri="{FF2B5EF4-FFF2-40B4-BE49-F238E27FC236}">
                      <a16:creationId xmlns:a16="http://schemas.microsoft.com/office/drawing/2014/main" id="{39788E7C-C780-3F40-3560-B8EF5B61C7E7}"/>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Tree>
    <p:extLst>
      <p:ext uri="{BB962C8B-B14F-4D97-AF65-F5344CB8AC3E}">
        <p14:creationId xmlns:p14="http://schemas.microsoft.com/office/powerpoint/2010/main" val="1557709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696" t="4858" r="8313" b="4370"/>
          <a:stretch/>
        </p:blipFill>
        <p:spPr>
          <a:xfrm>
            <a:off x="8323605" y="0"/>
            <a:ext cx="3868396"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65181"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1372661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1 presenter">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4912" y="874007"/>
            <a:ext cx="2643806" cy="1088626"/>
          </a:xfrm>
          <a:prstGeom prst="rect">
            <a:avLst/>
          </a:prstGeom>
        </p:spPr>
      </p:pic>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361D5C"/>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4" name="Text Placeholder 6">
            <a:extLst>
              <a:ext uri="{FF2B5EF4-FFF2-40B4-BE49-F238E27FC236}">
                <a16:creationId xmlns:a16="http://schemas.microsoft.com/office/drawing/2014/main" id="{E14C9642-D545-80EF-31B5-C9F42A24BA5A}"/>
              </a:ext>
            </a:extLst>
          </p:cNvPr>
          <p:cNvSpPr>
            <a:spLocks noGrp="1"/>
          </p:cNvSpPr>
          <p:nvPr>
            <p:ph type="body" sz="quarter" idx="20" hasCustomPrompt="1"/>
          </p:nvPr>
        </p:nvSpPr>
        <p:spPr>
          <a:xfrm>
            <a:off x="5013633" y="3437530"/>
            <a:ext cx="6877740" cy="666357"/>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
        <p:nvSpPr>
          <p:cNvPr id="6" name="Title Placeholder 12">
            <a:extLst>
              <a:ext uri="{FF2B5EF4-FFF2-40B4-BE49-F238E27FC236}">
                <a16:creationId xmlns:a16="http://schemas.microsoft.com/office/drawing/2014/main" id="{010E89FF-89E7-D9DB-5BAA-F86D2B3EB1BE}"/>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Tree>
    <p:extLst>
      <p:ext uri="{BB962C8B-B14F-4D97-AF65-F5344CB8AC3E}">
        <p14:creationId xmlns:p14="http://schemas.microsoft.com/office/powerpoint/2010/main" val="1871347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2 presenters">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B724F2B-D695-1733-019B-24EEDB32D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620" t="4078" r="-749" b="7620"/>
          <a:stretch/>
        </p:blipFill>
        <p:spPr>
          <a:xfrm>
            <a:off x="0" y="-1"/>
            <a:ext cx="5057192" cy="6858001"/>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3459" y="774441"/>
            <a:ext cx="3263374" cy="1343742"/>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5" name="Title Placeholder 12">
            <a:extLst>
              <a:ext uri="{FF2B5EF4-FFF2-40B4-BE49-F238E27FC236}">
                <a16:creationId xmlns:a16="http://schemas.microsoft.com/office/drawing/2014/main" id="{A3FDB7CF-A801-EA04-6131-DFDBACC4A135}"/>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6" name="Text Placeholder 4">
            <a:extLst>
              <a:ext uri="{FF2B5EF4-FFF2-40B4-BE49-F238E27FC236}">
                <a16:creationId xmlns:a16="http://schemas.microsoft.com/office/drawing/2014/main" id="{18022ACE-874E-26E2-C9F8-E15C286D77D1}"/>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dirty="0"/>
              <a:t>Subtitle if you want</a:t>
            </a:r>
          </a:p>
        </p:txBody>
      </p:sp>
    </p:spTree>
    <p:extLst>
      <p:ext uri="{BB962C8B-B14F-4D97-AF65-F5344CB8AC3E}">
        <p14:creationId xmlns:p14="http://schemas.microsoft.com/office/powerpoint/2010/main" val="252228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B3A4C829-702C-95F6-A19E-D2B4F62F81E7}"/>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3" name="Title Placeholder 12">
            <a:extLst>
              <a:ext uri="{FF2B5EF4-FFF2-40B4-BE49-F238E27FC236}">
                <a16:creationId xmlns:a16="http://schemas.microsoft.com/office/drawing/2014/main" id="{4DDED34D-8DEE-FD5B-E396-0B78DEF059A3}"/>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984AC18D-016F-9441-09C2-0D2F0EB91D5A}"/>
              </a:ext>
            </a:extLst>
          </p:cNvPr>
          <p:cNvGrpSpPr/>
          <p:nvPr userDrawn="1"/>
        </p:nvGrpSpPr>
        <p:grpSpPr>
          <a:xfrm>
            <a:off x="10610584" y="331617"/>
            <a:ext cx="1231126" cy="378552"/>
            <a:chOff x="10610584" y="331617"/>
            <a:chExt cx="1231126" cy="378552"/>
          </a:xfrm>
        </p:grpSpPr>
        <p:grpSp>
          <p:nvGrpSpPr>
            <p:cNvPr id="5" name="Graphic 1">
              <a:extLst>
                <a:ext uri="{FF2B5EF4-FFF2-40B4-BE49-F238E27FC236}">
                  <a16:creationId xmlns:a16="http://schemas.microsoft.com/office/drawing/2014/main" id="{063D5ED3-7BA3-1A8E-6B0B-7DDD1BBB5105}"/>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459612F9-8826-9987-7CD4-A12792590B81}"/>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37C4F63C-2FBE-30BC-02DE-6B2D2934642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703B1F99-BD89-3822-52B5-648C6834BA7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BC7D8FA6-CF9B-E792-8EA7-10EFA88DE0C9}"/>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B992467E-60D4-4F2E-C9E2-DF273311522B}"/>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8AB8DD87-582E-0797-FFE5-2832F56D35A8}"/>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30AF5D07-A273-E3B1-491F-82CB7E00D43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384565A6-6C07-97B8-88D4-17A9615C936C}"/>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01FEF95-9598-221B-7946-917E0CEAEEA6}"/>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29" name="Graphic 1">
                <a:extLst>
                  <a:ext uri="{FF2B5EF4-FFF2-40B4-BE49-F238E27FC236}">
                    <a16:creationId xmlns:a16="http://schemas.microsoft.com/office/drawing/2014/main" id="{49149287-063B-6E23-9AA8-F8018B32D47B}"/>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34500F00-ACD8-C943-0EFB-B214E78469A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1F6B713B-6E74-68C1-AAD1-50F774ECF28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6" name="Graphic 1">
              <a:extLst>
                <a:ext uri="{FF2B5EF4-FFF2-40B4-BE49-F238E27FC236}">
                  <a16:creationId xmlns:a16="http://schemas.microsoft.com/office/drawing/2014/main" id="{44AA5F9C-1AFE-5F33-E4D5-7D6702347003}"/>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5DCE148E-1310-02AB-872D-629B2AC640D8}"/>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2C709A31-5E2D-9FF5-F58A-74F7D1645FA7}"/>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C4E9BEEB-0BAA-0D8F-FBFC-6A083D3FFF8F}"/>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8817369E-D7C4-7C8B-1E11-81D30EB5E71E}"/>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36CFBBBB-7501-6562-323D-66F0699D692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E60F90BC-A0CC-CC67-9104-72BF25CDA5F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E5EF3AD1-E80D-4EB2-13AB-A3502934FEDB}"/>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4" name="Graphic 1">
                  <a:extLst>
                    <a:ext uri="{FF2B5EF4-FFF2-40B4-BE49-F238E27FC236}">
                      <a16:creationId xmlns:a16="http://schemas.microsoft.com/office/drawing/2014/main" id="{058C1F3E-646F-CF19-3E73-F2C4F0821886}"/>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722568B3-07EF-84DE-60C3-6745E4B49AB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80E14DFC-2934-3F59-B7E2-002007F016FC}"/>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5" name="Freeform 24">
                  <a:extLst>
                    <a:ext uri="{FF2B5EF4-FFF2-40B4-BE49-F238E27FC236}">
                      <a16:creationId xmlns:a16="http://schemas.microsoft.com/office/drawing/2014/main" id="{0FE9E981-CF51-761D-3A83-043703527E24}"/>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8" name="Graphic 1">
                <a:extLst>
                  <a:ext uri="{FF2B5EF4-FFF2-40B4-BE49-F238E27FC236}">
                    <a16:creationId xmlns:a16="http://schemas.microsoft.com/office/drawing/2014/main" id="{9814B795-142E-6937-35B2-269447EA5E0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9F5319A8-C49C-5428-B4ED-EF7CE2B6AFDC}"/>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EE3D205D-B730-B356-BE25-755FAB736038}"/>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2F67FF8B-D3D1-E656-4409-5360CBD4D35E}"/>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B80401D3-89DF-ACE7-A929-2E9E5FE8B5AC}"/>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27EF6ED8-88C2-62F5-2363-747B425E6B6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BED89FD7-39D4-BDE7-12EB-48811C05C3B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1" name="Freeform 10">
                  <a:extLst>
                    <a:ext uri="{FF2B5EF4-FFF2-40B4-BE49-F238E27FC236}">
                      <a16:creationId xmlns:a16="http://schemas.microsoft.com/office/drawing/2014/main" id="{28DA53A2-3E8C-0730-7DE6-80790FB966D5}"/>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p>
              </p:txBody>
            </p:sp>
          </p:grpSp>
        </p:grpSp>
      </p:grpSp>
      <p:sp>
        <p:nvSpPr>
          <p:cNvPr id="46" name="Freeform 45">
            <a:extLst>
              <a:ext uri="{FF2B5EF4-FFF2-40B4-BE49-F238E27FC236}">
                <a16:creationId xmlns:a16="http://schemas.microsoft.com/office/drawing/2014/main" id="{45C2331A-88D4-A8E3-76BC-3E039DCC8765}"/>
              </a:ext>
            </a:extLst>
          </p:cNvPr>
          <p:cNvSpPr/>
          <p:nvPr/>
        </p:nvSpPr>
        <p:spPr>
          <a:xfrm>
            <a:off x="10223653" y="6366827"/>
            <a:ext cx="1125139" cy="491173"/>
          </a:xfrm>
          <a:custGeom>
            <a:avLst/>
            <a:gdLst>
              <a:gd name="connsiteX0" fmla="*/ 562569 w 1125139"/>
              <a:gd name="connsiteY0" fmla="*/ 0 h 491173"/>
              <a:gd name="connsiteX1" fmla="*/ 1121653 w 1125139"/>
              <a:gd name="connsiteY1" fmla="*/ 456526 h 491173"/>
              <a:gd name="connsiteX2" fmla="*/ 1125139 w 1125139"/>
              <a:gd name="connsiteY2" fmla="*/ 491173 h 491173"/>
              <a:gd name="connsiteX3" fmla="*/ 0 w 1125139"/>
              <a:gd name="connsiteY3" fmla="*/ 491173 h 491173"/>
              <a:gd name="connsiteX4" fmla="*/ 3486 w 1125139"/>
              <a:gd name="connsiteY4" fmla="*/ 456526 h 491173"/>
              <a:gd name="connsiteX5" fmla="*/ 562569 w 1125139"/>
              <a:gd name="connsiteY5" fmla="*/ 0 h 4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139" h="491173">
                <a:moveTo>
                  <a:pt x="562569" y="0"/>
                </a:moveTo>
                <a:cubicBezTo>
                  <a:pt x="838349" y="0"/>
                  <a:pt x="1068439" y="195987"/>
                  <a:pt x="1121653" y="456526"/>
                </a:cubicBezTo>
                <a:lnTo>
                  <a:pt x="1125139" y="491173"/>
                </a:lnTo>
                <a:lnTo>
                  <a:pt x="0" y="491173"/>
                </a:lnTo>
                <a:lnTo>
                  <a:pt x="3486" y="456526"/>
                </a:lnTo>
                <a:cubicBezTo>
                  <a:pt x="56700" y="195987"/>
                  <a:pt x="286790" y="0"/>
                  <a:pt x="562569" y="0"/>
                </a:cubicBezTo>
                <a:close/>
              </a:path>
            </a:pathLst>
          </a:custGeom>
          <a:solidFill>
            <a:srgbClr val="F2A1C5"/>
          </a:solidFill>
          <a:ln w="0"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83A8F778-4013-0B9A-4A17-CC3CA298F401}"/>
              </a:ext>
            </a:extLst>
          </p:cNvPr>
          <p:cNvSpPr/>
          <p:nvPr/>
        </p:nvSpPr>
        <p:spPr>
          <a:xfrm>
            <a:off x="11283150" y="3709107"/>
            <a:ext cx="908850" cy="2882384"/>
          </a:xfrm>
          <a:custGeom>
            <a:avLst/>
            <a:gdLst>
              <a:gd name="connsiteX0" fmla="*/ 908850 w 908850"/>
              <a:gd name="connsiteY0" fmla="*/ 0 h 2882384"/>
              <a:gd name="connsiteX1" fmla="*/ 908850 w 908850"/>
              <a:gd name="connsiteY1" fmla="*/ 2005800 h 2882384"/>
              <a:gd name="connsiteX2" fmla="*/ 843657 w 908850"/>
              <a:gd name="connsiteY2" fmla="*/ 2076911 h 2882384"/>
              <a:gd name="connsiteX3" fmla="*/ 536616 w 908850"/>
              <a:gd name="connsiteY3" fmla="*/ 2882384 h 2882384"/>
              <a:gd name="connsiteX4" fmla="*/ 337158 w 908850"/>
              <a:gd name="connsiteY4" fmla="*/ 2318567 h 2882384"/>
              <a:gd name="connsiteX5" fmla="*/ 358961 w 908850"/>
              <a:gd name="connsiteY5" fmla="*/ 346511 h 2882384"/>
              <a:gd name="connsiteX6" fmla="*/ 692849 w 908850"/>
              <a:gd name="connsiteY6" fmla="*/ 94035 h 2882384"/>
              <a:gd name="connsiteX7" fmla="*/ 799464 w 908850"/>
              <a:gd name="connsiteY7" fmla="*/ 41878 h 2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50" h="2882384">
                <a:moveTo>
                  <a:pt x="908850" y="0"/>
                </a:moveTo>
                <a:lnTo>
                  <a:pt x="908850" y="2005800"/>
                </a:lnTo>
                <a:lnTo>
                  <a:pt x="843657" y="2076911"/>
                </a:lnTo>
                <a:cubicBezTo>
                  <a:pt x="628281" y="2333746"/>
                  <a:pt x="535064" y="2608405"/>
                  <a:pt x="536616" y="2882384"/>
                </a:cubicBezTo>
                <a:cubicBezTo>
                  <a:pt x="525905" y="2744081"/>
                  <a:pt x="450673" y="2564376"/>
                  <a:pt x="337158" y="2318567"/>
                </a:cubicBezTo>
                <a:cubicBezTo>
                  <a:pt x="65953" y="1708777"/>
                  <a:pt x="-271928" y="978590"/>
                  <a:pt x="358961" y="346511"/>
                </a:cubicBezTo>
                <a:cubicBezTo>
                  <a:pt x="462271" y="243006"/>
                  <a:pt x="574454" y="158297"/>
                  <a:pt x="692849" y="94035"/>
                </a:cubicBezTo>
                <a:cubicBezTo>
                  <a:pt x="727768" y="74997"/>
                  <a:pt x="763327" y="57604"/>
                  <a:pt x="799464" y="41878"/>
                </a:cubicBezTo>
                <a:close/>
              </a:path>
            </a:pathLst>
          </a:custGeom>
          <a:solidFill>
            <a:srgbClr val="943267"/>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73E6179-B566-4B13-43C3-A8982D5A9751}"/>
              </a:ext>
            </a:extLst>
          </p:cNvPr>
          <p:cNvSpPr/>
          <p:nvPr/>
        </p:nvSpPr>
        <p:spPr>
          <a:xfrm>
            <a:off x="11819684" y="5714767"/>
            <a:ext cx="372316" cy="1143234"/>
          </a:xfrm>
          <a:custGeom>
            <a:avLst/>
            <a:gdLst>
              <a:gd name="connsiteX0" fmla="*/ 372316 w 372316"/>
              <a:gd name="connsiteY0" fmla="*/ 0 h 1143234"/>
              <a:gd name="connsiteX1" fmla="*/ 372316 w 372316"/>
              <a:gd name="connsiteY1" fmla="*/ 1143234 h 1143234"/>
              <a:gd name="connsiteX2" fmla="*/ 32474 w 372316"/>
              <a:gd name="connsiteY2" fmla="*/ 1143234 h 1143234"/>
              <a:gd name="connsiteX3" fmla="*/ 23170 w 372316"/>
              <a:gd name="connsiteY3" fmla="*/ 1108671 h 1143234"/>
              <a:gd name="connsiteX4" fmla="*/ 906 w 372316"/>
              <a:gd name="connsiteY4" fmla="*/ 918634 h 1143234"/>
              <a:gd name="connsiteX5" fmla="*/ 906 w 372316"/>
              <a:gd name="connsiteY5" fmla="*/ 916856 h 1143234"/>
              <a:gd name="connsiteX6" fmla="*/ 19 w 372316"/>
              <a:gd name="connsiteY6" fmla="*/ 879391 h 1143234"/>
              <a:gd name="connsiteX7" fmla="*/ 19 w 372316"/>
              <a:gd name="connsiteY7" fmla="*/ 876724 h 1143234"/>
              <a:gd name="connsiteX8" fmla="*/ 19 w 372316"/>
              <a:gd name="connsiteY8" fmla="*/ 876661 h 1143234"/>
              <a:gd name="connsiteX9" fmla="*/ 307040 w 372316"/>
              <a:gd name="connsiteY9" fmla="*/ 71188 h 114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16" h="1143234">
                <a:moveTo>
                  <a:pt x="372316" y="0"/>
                </a:moveTo>
                <a:lnTo>
                  <a:pt x="372316" y="1143234"/>
                </a:lnTo>
                <a:lnTo>
                  <a:pt x="32474" y="1143234"/>
                </a:lnTo>
                <a:lnTo>
                  <a:pt x="23170" y="1108671"/>
                </a:lnTo>
                <a:cubicBezTo>
                  <a:pt x="10908" y="1045622"/>
                  <a:pt x="3362" y="982198"/>
                  <a:pt x="906" y="918634"/>
                </a:cubicBezTo>
                <a:cubicBezTo>
                  <a:pt x="463" y="918190"/>
                  <a:pt x="906" y="917745"/>
                  <a:pt x="906" y="916856"/>
                </a:cubicBezTo>
                <a:cubicBezTo>
                  <a:pt x="19" y="904347"/>
                  <a:pt x="19" y="891901"/>
                  <a:pt x="19" y="879391"/>
                </a:cubicBezTo>
                <a:lnTo>
                  <a:pt x="19" y="876724"/>
                </a:lnTo>
                <a:lnTo>
                  <a:pt x="19" y="876661"/>
                </a:lnTo>
                <a:cubicBezTo>
                  <a:pt x="-1534" y="602682"/>
                  <a:pt x="91635" y="328023"/>
                  <a:pt x="307040" y="71188"/>
                </a:cubicBezTo>
                <a:close/>
              </a:path>
            </a:pathLst>
          </a:custGeom>
          <a:solidFill>
            <a:srgbClr val="751448"/>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40651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3 presenter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D97551C-6401-5B63-3381-DCEFE1E55C8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63" b="9834"/>
          <a:stretch/>
        </p:blipFill>
        <p:spPr>
          <a:xfrm>
            <a:off x="0" y="1045735"/>
            <a:ext cx="3517618" cy="5812266"/>
          </a:xfrm>
          <a:prstGeom prst="rect">
            <a:avLst/>
          </a:prstGeom>
        </p:spPr>
      </p:pic>
      <p:pic>
        <p:nvPicPr>
          <p:cNvPr id="15" name="Graphic 14">
            <a:extLst>
              <a:ext uri="{FF2B5EF4-FFF2-40B4-BE49-F238E27FC236}">
                <a16:creationId xmlns:a16="http://schemas.microsoft.com/office/drawing/2014/main" id="{F6D8E703-9DAC-6A05-E9EB-EBB1C8C037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228" b="4471"/>
          <a:stretch/>
        </p:blipFill>
        <p:spPr>
          <a:xfrm rot="10800000">
            <a:off x="8264978" y="-2"/>
            <a:ext cx="3927022" cy="6157955"/>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86314" y="5494054"/>
            <a:ext cx="2418000" cy="995646"/>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9" name="Text Placeholder 6">
            <a:extLst>
              <a:ext uri="{FF2B5EF4-FFF2-40B4-BE49-F238E27FC236}">
                <a16:creationId xmlns:a16="http://schemas.microsoft.com/office/drawing/2014/main" id="{21B32E25-301D-C57F-A381-0E2774E2D2C2}"/>
              </a:ext>
            </a:extLst>
          </p:cNvPr>
          <p:cNvSpPr>
            <a:spLocks noGrp="1"/>
          </p:cNvSpPr>
          <p:nvPr>
            <p:ph type="body" sz="quarter" idx="20" hasCustomPrompt="1"/>
          </p:nvPr>
        </p:nvSpPr>
        <p:spPr>
          <a:xfrm>
            <a:off x="1784888" y="1207778"/>
            <a:ext cx="8622224"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
        <p:nvSpPr>
          <p:cNvPr id="20" name="Title Placeholder 12">
            <a:extLst>
              <a:ext uri="{FF2B5EF4-FFF2-40B4-BE49-F238E27FC236}">
                <a16:creationId xmlns:a16="http://schemas.microsoft.com/office/drawing/2014/main" id="{13A4D5E2-A95B-4F98-72AB-9A5814D3751D}"/>
              </a:ext>
            </a:extLst>
          </p:cNvPr>
          <p:cNvSpPr>
            <a:spLocks noGrp="1"/>
          </p:cNvSpPr>
          <p:nvPr>
            <p:ph type="title" hasCustomPrompt="1"/>
          </p:nvPr>
        </p:nvSpPr>
        <p:spPr>
          <a:xfrm>
            <a:off x="1784888" y="502551"/>
            <a:ext cx="8622224"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Tree>
    <p:extLst>
      <p:ext uri="{BB962C8B-B14F-4D97-AF65-F5344CB8AC3E}">
        <p14:creationId xmlns:p14="http://schemas.microsoft.com/office/powerpoint/2010/main" val="2694236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y 1 presenter">
    <p:bg>
      <p:bgPr>
        <a:solidFill>
          <a:srgbClr val="F4F2F6"/>
        </a:solidFill>
        <a:effectLst/>
      </p:bgPr>
    </p:bg>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4912" y="874007"/>
            <a:ext cx="2643806" cy="1088626"/>
          </a:xfrm>
          <a:prstGeom prst="rect">
            <a:avLst/>
          </a:prstGeom>
        </p:spPr>
      </p:pic>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361D5C"/>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6" name="Text Placeholder 5">
            <a:extLst>
              <a:ext uri="{FF2B5EF4-FFF2-40B4-BE49-F238E27FC236}">
                <a16:creationId xmlns:a16="http://schemas.microsoft.com/office/drawing/2014/main" id="{6A03DADC-E7BB-A511-4041-794E072A3E9B}"/>
              </a:ext>
            </a:extLst>
          </p:cNvPr>
          <p:cNvSpPr>
            <a:spLocks noGrp="1"/>
          </p:cNvSpPr>
          <p:nvPr>
            <p:ph type="body" sz="quarter" idx="14" hasCustomPrompt="1"/>
          </p:nvPr>
        </p:nvSpPr>
        <p:spPr>
          <a:xfrm>
            <a:off x="5013633" y="3517900"/>
            <a:ext cx="6877741" cy="8905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6057C1"/>
                </a:solidFill>
                <a:latin typeface="Segoe UI" panose="020B0502040204020203" pitchFamily="34" charset="0"/>
                <a:cs typeface="Segoe UI" panose="020B0502040204020203" pitchFamily="34" charset="0"/>
              </a:defRPr>
            </a:lvl2pPr>
            <a:lvl3pPr marL="914400" indent="0" algn="ctr">
              <a:buNone/>
              <a:defRPr>
                <a:solidFill>
                  <a:srgbClr val="6057C1"/>
                </a:solidFill>
                <a:latin typeface="Segoe UI" panose="020B0502040204020203" pitchFamily="34" charset="0"/>
                <a:cs typeface="Segoe UI" panose="020B0502040204020203" pitchFamily="34" charset="0"/>
              </a:defRPr>
            </a:lvl3pPr>
            <a:lvl4pPr marL="1371600" indent="0" algn="ctr">
              <a:buNone/>
              <a:defRPr>
                <a:solidFill>
                  <a:srgbClr val="6057C1"/>
                </a:solidFill>
                <a:latin typeface="Segoe UI" panose="020B0502040204020203" pitchFamily="34" charset="0"/>
                <a:cs typeface="Segoe UI" panose="020B0502040204020203" pitchFamily="34" charset="0"/>
              </a:defRPr>
            </a:lvl4pPr>
            <a:lvl5pPr marL="1828800" indent="0" algn="ctr">
              <a:buNone/>
              <a:defRPr>
                <a:solidFill>
                  <a:srgbClr val="6057C1"/>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2201311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y 2 presenters">
    <p:bg>
      <p:bgPr>
        <a:solidFill>
          <a:srgbClr val="F4F2F6"/>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B724F2B-D695-1733-019B-24EEDB32D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620" t="4078" r="-749" b="7620"/>
          <a:stretch/>
        </p:blipFill>
        <p:spPr>
          <a:xfrm>
            <a:off x="0" y="-1"/>
            <a:ext cx="5057192" cy="6858001"/>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3459" y="774441"/>
            <a:ext cx="3263374" cy="1343742"/>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7" name="Title Placeholder 12">
            <a:extLst>
              <a:ext uri="{FF2B5EF4-FFF2-40B4-BE49-F238E27FC236}">
                <a16:creationId xmlns:a16="http://schemas.microsoft.com/office/drawing/2014/main" id="{56C95E59-D5E5-9EFC-5769-1A41110A67C9}"/>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8" name="Text Placeholder 4">
            <a:extLst>
              <a:ext uri="{FF2B5EF4-FFF2-40B4-BE49-F238E27FC236}">
                <a16:creationId xmlns:a16="http://schemas.microsoft.com/office/drawing/2014/main" id="{1620712F-43E8-BEC0-798E-D9CB20245948}"/>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dirty="0"/>
              <a:t>Subtitle if you want</a:t>
            </a:r>
          </a:p>
        </p:txBody>
      </p:sp>
    </p:spTree>
    <p:extLst>
      <p:ext uri="{BB962C8B-B14F-4D97-AF65-F5344CB8AC3E}">
        <p14:creationId xmlns:p14="http://schemas.microsoft.com/office/powerpoint/2010/main" val="1775242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y 3 presenters">
    <p:bg>
      <p:bgPr>
        <a:solidFill>
          <a:srgbClr val="F4F2F6"/>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D97551C-6401-5B63-3381-DCEFE1E55C8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63" b="9834"/>
          <a:stretch/>
        </p:blipFill>
        <p:spPr>
          <a:xfrm>
            <a:off x="0" y="1045735"/>
            <a:ext cx="3517618" cy="5812266"/>
          </a:xfrm>
          <a:prstGeom prst="rect">
            <a:avLst/>
          </a:prstGeom>
        </p:spPr>
      </p:pic>
      <p:pic>
        <p:nvPicPr>
          <p:cNvPr id="15" name="Graphic 14">
            <a:extLst>
              <a:ext uri="{FF2B5EF4-FFF2-40B4-BE49-F238E27FC236}">
                <a16:creationId xmlns:a16="http://schemas.microsoft.com/office/drawing/2014/main" id="{F6D8E703-9DAC-6A05-E9EB-EBB1C8C037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228" b="4471"/>
          <a:stretch/>
        </p:blipFill>
        <p:spPr>
          <a:xfrm rot="10800000">
            <a:off x="8264978" y="-2"/>
            <a:ext cx="3927022" cy="6157955"/>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86314" y="5494054"/>
            <a:ext cx="2418000" cy="995646"/>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9" name="Text Placeholder 6">
            <a:extLst>
              <a:ext uri="{FF2B5EF4-FFF2-40B4-BE49-F238E27FC236}">
                <a16:creationId xmlns:a16="http://schemas.microsoft.com/office/drawing/2014/main" id="{D5DCED46-5E61-49AF-0642-2556241DE20F}"/>
              </a:ext>
            </a:extLst>
          </p:cNvPr>
          <p:cNvSpPr>
            <a:spLocks noGrp="1"/>
          </p:cNvSpPr>
          <p:nvPr>
            <p:ph type="body" sz="quarter" idx="20" hasCustomPrompt="1"/>
          </p:nvPr>
        </p:nvSpPr>
        <p:spPr>
          <a:xfrm>
            <a:off x="1784888" y="1207778"/>
            <a:ext cx="8622224"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
        <p:nvSpPr>
          <p:cNvPr id="20" name="Title Placeholder 12">
            <a:extLst>
              <a:ext uri="{FF2B5EF4-FFF2-40B4-BE49-F238E27FC236}">
                <a16:creationId xmlns:a16="http://schemas.microsoft.com/office/drawing/2014/main" id="{548B9292-3457-94FF-EE25-28258FAC81CA}"/>
              </a:ext>
            </a:extLst>
          </p:cNvPr>
          <p:cNvSpPr>
            <a:spLocks noGrp="1"/>
          </p:cNvSpPr>
          <p:nvPr>
            <p:ph type="title" hasCustomPrompt="1"/>
          </p:nvPr>
        </p:nvSpPr>
        <p:spPr>
          <a:xfrm>
            <a:off x="1784888" y="502551"/>
            <a:ext cx="8622224"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Tree>
    <p:extLst>
      <p:ext uri="{BB962C8B-B14F-4D97-AF65-F5344CB8AC3E}">
        <p14:creationId xmlns:p14="http://schemas.microsoft.com/office/powerpoint/2010/main" val="3983691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ggplant 1 presenter">
    <p:bg>
      <p:bgPr>
        <a:solidFill>
          <a:srgbClr val="351C5C"/>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552D259-26AD-F867-BCB0-470786318DFD}"/>
              </a:ext>
            </a:extLst>
          </p:cNvPr>
          <p:cNvSpPr>
            <a:spLocks noGrp="1"/>
          </p:cNvSpPr>
          <p:nvPr>
            <p:ph type="body" sz="quarter" idx="20" hasCustomPrompt="1"/>
          </p:nvPr>
        </p:nvSpPr>
        <p:spPr>
          <a:xfrm>
            <a:off x="5013633" y="3437530"/>
            <a:ext cx="6877740" cy="666357"/>
          </a:xfrm>
          <a:prstGeom prst="rect">
            <a:avLst/>
          </a:prstGeom>
        </p:spPr>
        <p:txBody>
          <a:bodyPr/>
          <a:lstStyle>
            <a:lvl1pPr marL="0" indent="0" algn="ctr">
              <a:buNone/>
              <a:defRPr>
                <a:solidFill>
                  <a:srgbClr val="F1BE71"/>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grpSp>
        <p:nvGrpSpPr>
          <p:cNvPr id="56" name="Group 55">
            <a:extLst>
              <a:ext uri="{FF2B5EF4-FFF2-40B4-BE49-F238E27FC236}">
                <a16:creationId xmlns:a16="http://schemas.microsoft.com/office/drawing/2014/main" id="{22D46284-020C-D24F-E6F3-80C73E2D4132}"/>
              </a:ext>
            </a:extLst>
          </p:cNvPr>
          <p:cNvGrpSpPr/>
          <p:nvPr userDrawn="1"/>
        </p:nvGrpSpPr>
        <p:grpSpPr>
          <a:xfrm>
            <a:off x="7353931" y="1103396"/>
            <a:ext cx="2216917" cy="681668"/>
            <a:chOff x="7353931" y="1103396"/>
            <a:chExt cx="2216917" cy="681668"/>
          </a:xfrm>
        </p:grpSpPr>
        <p:grpSp>
          <p:nvGrpSpPr>
            <p:cNvPr id="19" name="Graphic 1">
              <a:extLst>
                <a:ext uri="{FF2B5EF4-FFF2-40B4-BE49-F238E27FC236}">
                  <a16:creationId xmlns:a16="http://schemas.microsoft.com/office/drawing/2014/main" id="{8A4C25C9-499B-28CD-70D3-B040AFF1AED3}"/>
                </a:ext>
              </a:extLst>
            </p:cNvPr>
            <p:cNvGrpSpPr/>
            <p:nvPr/>
          </p:nvGrpSpPr>
          <p:grpSpPr>
            <a:xfrm>
              <a:off x="7353931" y="1103396"/>
              <a:ext cx="2216917" cy="525984"/>
              <a:chOff x="7353931" y="1103396"/>
              <a:chExt cx="2216917" cy="525984"/>
            </a:xfrm>
            <a:solidFill>
              <a:schemeClr val="bg1"/>
            </a:solidFill>
          </p:grpSpPr>
          <p:grpSp>
            <p:nvGrpSpPr>
              <p:cNvPr id="20" name="Graphic 1">
                <a:extLst>
                  <a:ext uri="{FF2B5EF4-FFF2-40B4-BE49-F238E27FC236}">
                    <a16:creationId xmlns:a16="http://schemas.microsoft.com/office/drawing/2014/main" id="{922725D6-F19A-6D72-5FF7-F6BDD79763DD}"/>
                  </a:ext>
                </a:extLst>
              </p:cNvPr>
              <p:cNvGrpSpPr/>
              <p:nvPr/>
            </p:nvGrpSpPr>
            <p:grpSpPr>
              <a:xfrm>
                <a:off x="8014161" y="1178711"/>
                <a:ext cx="1556686" cy="294984"/>
                <a:chOff x="8014161" y="1178711"/>
                <a:chExt cx="1556686" cy="294984"/>
              </a:xfrm>
              <a:solidFill>
                <a:schemeClr val="bg1"/>
              </a:solidFill>
            </p:grpSpPr>
            <p:sp>
              <p:nvSpPr>
                <p:cNvPr id="21" name="Freeform 20">
                  <a:extLst>
                    <a:ext uri="{FF2B5EF4-FFF2-40B4-BE49-F238E27FC236}">
                      <a16:creationId xmlns:a16="http://schemas.microsoft.com/office/drawing/2014/main" id="{FAD51269-4CD4-4511-8567-A4E113033250}"/>
                    </a:ext>
                  </a:extLst>
                </p:cNvPr>
                <p:cNvSpPr/>
                <p:nvPr/>
              </p:nvSpPr>
              <p:spPr>
                <a:xfrm>
                  <a:off x="8014161" y="1191874"/>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26595ECC-5108-D6C3-6CFB-84E659069841}"/>
                    </a:ext>
                  </a:extLst>
                </p:cNvPr>
                <p:cNvSpPr/>
                <p:nvPr/>
              </p:nvSpPr>
              <p:spPr>
                <a:xfrm>
                  <a:off x="8207542" y="1187542"/>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1FB3721F-E756-D631-5003-2ECF5C9E2DAA}"/>
                    </a:ext>
                  </a:extLst>
                </p:cNvPr>
                <p:cNvSpPr/>
                <p:nvPr/>
              </p:nvSpPr>
              <p:spPr>
                <a:xfrm>
                  <a:off x="8530396" y="1191874"/>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24D8C967-BD76-DA8A-1209-B0FA7CBC1658}"/>
                    </a:ext>
                  </a:extLst>
                </p:cNvPr>
                <p:cNvSpPr/>
                <p:nvPr/>
              </p:nvSpPr>
              <p:spPr>
                <a:xfrm>
                  <a:off x="8761466" y="1265190"/>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C1DAE119-4AAA-D838-16CA-487C78A439F3}"/>
                    </a:ext>
                  </a:extLst>
                </p:cNvPr>
                <p:cNvSpPr/>
                <p:nvPr/>
              </p:nvSpPr>
              <p:spPr>
                <a:xfrm>
                  <a:off x="8976019" y="1212036"/>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5AAB2D27-E9D1-29BC-4C84-FCEDF81CF3AC}"/>
                    </a:ext>
                  </a:extLst>
                </p:cNvPr>
                <p:cNvSpPr/>
                <p:nvPr/>
              </p:nvSpPr>
              <p:spPr>
                <a:xfrm>
                  <a:off x="9137419" y="1265023"/>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59107600-69D1-C252-6BCC-B85C1C23BFBC}"/>
                    </a:ext>
                  </a:extLst>
                </p:cNvPr>
                <p:cNvSpPr/>
                <p:nvPr/>
              </p:nvSpPr>
              <p:spPr>
                <a:xfrm>
                  <a:off x="9359731" y="1178711"/>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09110EDF-9A4A-2634-8707-1BF593DE04DC}"/>
                    </a:ext>
                  </a:extLst>
                </p:cNvPr>
                <p:cNvSpPr/>
                <p:nvPr/>
              </p:nvSpPr>
              <p:spPr>
                <a:xfrm>
                  <a:off x="9473797" y="1192263"/>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29" name="Graphic 1">
                <a:extLst>
                  <a:ext uri="{FF2B5EF4-FFF2-40B4-BE49-F238E27FC236}">
                    <a16:creationId xmlns:a16="http://schemas.microsoft.com/office/drawing/2014/main" id="{B72376C4-BC7A-3B70-D497-04439028D6A1}"/>
                  </a:ext>
                </a:extLst>
              </p:cNvPr>
              <p:cNvGrpSpPr/>
              <p:nvPr/>
            </p:nvGrpSpPr>
            <p:grpSpPr>
              <a:xfrm>
                <a:off x="7353931" y="1103396"/>
                <a:ext cx="524770" cy="525984"/>
                <a:chOff x="7353931" y="1103396"/>
                <a:chExt cx="524770" cy="525984"/>
              </a:xfrm>
              <a:solidFill>
                <a:schemeClr val="bg1"/>
              </a:solidFill>
            </p:grpSpPr>
            <p:sp>
              <p:nvSpPr>
                <p:cNvPr id="30" name="Freeform 29">
                  <a:extLst>
                    <a:ext uri="{FF2B5EF4-FFF2-40B4-BE49-F238E27FC236}">
                      <a16:creationId xmlns:a16="http://schemas.microsoft.com/office/drawing/2014/main" id="{98C0698C-8CAB-F1D6-EC39-FE51E7D6955D}"/>
                    </a:ext>
                  </a:extLst>
                </p:cNvPr>
                <p:cNvSpPr/>
                <p:nvPr/>
              </p:nvSpPr>
              <p:spPr>
                <a:xfrm>
                  <a:off x="7353931" y="1142442"/>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30010858-79AB-7849-0C18-2F95AB5A8A23}"/>
                    </a:ext>
                  </a:extLst>
                </p:cNvPr>
                <p:cNvSpPr/>
                <p:nvPr/>
              </p:nvSpPr>
              <p:spPr>
                <a:xfrm>
                  <a:off x="7473462" y="1103396"/>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2" name="Graphic 1">
              <a:extLst>
                <a:ext uri="{FF2B5EF4-FFF2-40B4-BE49-F238E27FC236}">
                  <a16:creationId xmlns:a16="http://schemas.microsoft.com/office/drawing/2014/main" id="{82C91CB9-539D-21C6-FF4F-CA1B9AA19BDA}"/>
                </a:ext>
              </a:extLst>
            </p:cNvPr>
            <p:cNvGrpSpPr/>
            <p:nvPr/>
          </p:nvGrpSpPr>
          <p:grpSpPr>
            <a:xfrm>
              <a:off x="8014272" y="1583391"/>
              <a:ext cx="1526867" cy="201673"/>
              <a:chOff x="8014272" y="1583391"/>
              <a:chExt cx="1526867" cy="201673"/>
            </a:xfrm>
            <a:solidFill>
              <a:schemeClr val="bg1"/>
            </a:solidFill>
          </p:grpSpPr>
          <p:grpSp>
            <p:nvGrpSpPr>
              <p:cNvPr id="33" name="Graphic 1">
                <a:extLst>
                  <a:ext uri="{FF2B5EF4-FFF2-40B4-BE49-F238E27FC236}">
                    <a16:creationId xmlns:a16="http://schemas.microsoft.com/office/drawing/2014/main" id="{66B5FF7D-AB02-27EA-4E9E-077FF9E29642}"/>
                  </a:ext>
                </a:extLst>
              </p:cNvPr>
              <p:cNvGrpSpPr/>
              <p:nvPr/>
            </p:nvGrpSpPr>
            <p:grpSpPr>
              <a:xfrm>
                <a:off x="8014272" y="1629213"/>
                <a:ext cx="1526867" cy="135578"/>
                <a:chOff x="8014272" y="1629213"/>
                <a:chExt cx="1526867" cy="135578"/>
              </a:xfrm>
              <a:solidFill>
                <a:schemeClr val="bg1"/>
              </a:solidFill>
            </p:grpSpPr>
            <p:sp>
              <p:nvSpPr>
                <p:cNvPr id="34" name="Freeform 33">
                  <a:extLst>
                    <a:ext uri="{FF2B5EF4-FFF2-40B4-BE49-F238E27FC236}">
                      <a16:creationId xmlns:a16="http://schemas.microsoft.com/office/drawing/2014/main" id="{27CA7B85-EE3F-C191-1258-11AFB3D74BBC}"/>
                    </a:ext>
                  </a:extLst>
                </p:cNvPr>
                <p:cNvSpPr/>
                <p:nvPr/>
              </p:nvSpPr>
              <p:spPr>
                <a:xfrm>
                  <a:off x="8814121" y="1629380"/>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BEEDA622-AAF6-135B-8532-A95446455A1D}"/>
                    </a:ext>
                  </a:extLst>
                </p:cNvPr>
                <p:cNvSpPr/>
                <p:nvPr/>
              </p:nvSpPr>
              <p:spPr>
                <a:xfrm>
                  <a:off x="8908067" y="1629269"/>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6D9A7DF8-AF80-AB8D-1F6E-7014297035A2}"/>
                    </a:ext>
                  </a:extLst>
                </p:cNvPr>
                <p:cNvSpPr/>
                <p:nvPr/>
              </p:nvSpPr>
              <p:spPr>
                <a:xfrm>
                  <a:off x="9014983" y="1629269"/>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00A9D2DF-C511-E0B4-6390-7E225CB1DCE5}"/>
                    </a:ext>
                  </a:extLst>
                </p:cNvPr>
                <p:cNvSpPr/>
                <p:nvPr/>
              </p:nvSpPr>
              <p:spPr>
                <a:xfrm>
                  <a:off x="9172669" y="1629269"/>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1C4493BB-3D87-D132-91F0-C4FD99677A9D}"/>
                    </a:ext>
                  </a:extLst>
                </p:cNvPr>
                <p:cNvSpPr/>
                <p:nvPr/>
              </p:nvSpPr>
              <p:spPr>
                <a:xfrm>
                  <a:off x="9270939" y="1629213"/>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FC1DBBFF-E525-A39D-467F-ACEBAF22D6B9}"/>
                    </a:ext>
                  </a:extLst>
                </p:cNvPr>
                <p:cNvSpPr/>
                <p:nvPr/>
              </p:nvSpPr>
              <p:spPr>
                <a:xfrm>
                  <a:off x="9371371" y="1629269"/>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4" name="Graphic 1">
                  <a:extLst>
                    <a:ext uri="{FF2B5EF4-FFF2-40B4-BE49-F238E27FC236}">
                      <a16:creationId xmlns:a16="http://schemas.microsoft.com/office/drawing/2014/main" id="{7BFD306C-A409-6A46-8F90-6AA1193D9839}"/>
                    </a:ext>
                  </a:extLst>
                </p:cNvPr>
                <p:cNvGrpSpPr/>
                <p:nvPr/>
              </p:nvGrpSpPr>
              <p:grpSpPr>
                <a:xfrm>
                  <a:off x="8014272" y="1629213"/>
                  <a:ext cx="175200" cy="98809"/>
                  <a:chOff x="8014272" y="1629213"/>
                  <a:chExt cx="175200" cy="98809"/>
                </a:xfrm>
                <a:solidFill>
                  <a:schemeClr val="bg1"/>
                </a:solidFill>
              </p:grpSpPr>
              <p:sp>
                <p:nvSpPr>
                  <p:cNvPr id="45" name="Freeform 44">
                    <a:extLst>
                      <a:ext uri="{FF2B5EF4-FFF2-40B4-BE49-F238E27FC236}">
                        <a16:creationId xmlns:a16="http://schemas.microsoft.com/office/drawing/2014/main" id="{DA9133E4-2A54-B481-20A3-C0681D4A3169}"/>
                      </a:ext>
                    </a:extLst>
                  </p:cNvPr>
                  <p:cNvSpPr/>
                  <p:nvPr/>
                </p:nvSpPr>
                <p:spPr>
                  <a:xfrm>
                    <a:off x="8014272" y="1629213"/>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46166779-B54C-542E-2C26-00DAB5775773}"/>
                      </a:ext>
                    </a:extLst>
                  </p:cNvPr>
                  <p:cNvSpPr/>
                  <p:nvPr/>
                </p:nvSpPr>
                <p:spPr>
                  <a:xfrm>
                    <a:off x="8114759" y="1629269"/>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47" name="Freeform 46">
                  <a:extLst>
                    <a:ext uri="{FF2B5EF4-FFF2-40B4-BE49-F238E27FC236}">
                      <a16:creationId xmlns:a16="http://schemas.microsoft.com/office/drawing/2014/main" id="{61586804-196A-DABE-A51F-68BDFE8C4CB8}"/>
                    </a:ext>
                  </a:extLst>
                </p:cNvPr>
                <p:cNvSpPr/>
                <p:nvPr/>
              </p:nvSpPr>
              <p:spPr>
                <a:xfrm>
                  <a:off x="9460107" y="1631046"/>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48" name="Graphic 1">
                <a:extLst>
                  <a:ext uri="{FF2B5EF4-FFF2-40B4-BE49-F238E27FC236}">
                    <a16:creationId xmlns:a16="http://schemas.microsoft.com/office/drawing/2014/main" id="{467E32A6-CC7A-CB2D-597B-110C10B2F712}"/>
                  </a:ext>
                </a:extLst>
              </p:cNvPr>
              <p:cNvGrpSpPr/>
              <p:nvPr/>
            </p:nvGrpSpPr>
            <p:grpSpPr>
              <a:xfrm>
                <a:off x="8262857" y="1583391"/>
                <a:ext cx="481981" cy="201673"/>
                <a:chOff x="8262857" y="1583391"/>
                <a:chExt cx="481981" cy="201673"/>
              </a:xfrm>
              <a:solidFill>
                <a:schemeClr val="bg1"/>
              </a:solidFill>
            </p:grpSpPr>
            <p:grpSp>
              <p:nvGrpSpPr>
                <p:cNvPr id="49" name="Graphic 1">
                  <a:extLst>
                    <a:ext uri="{FF2B5EF4-FFF2-40B4-BE49-F238E27FC236}">
                      <a16:creationId xmlns:a16="http://schemas.microsoft.com/office/drawing/2014/main" id="{32703FAD-2852-FEC7-AD94-24FA4A68B997}"/>
                    </a:ext>
                  </a:extLst>
                </p:cNvPr>
                <p:cNvGrpSpPr/>
                <p:nvPr/>
              </p:nvGrpSpPr>
              <p:grpSpPr>
                <a:xfrm>
                  <a:off x="8262857" y="1583391"/>
                  <a:ext cx="481981" cy="201673"/>
                  <a:chOff x="8262857" y="1583391"/>
                  <a:chExt cx="481981" cy="201673"/>
                </a:xfrm>
                <a:solidFill>
                  <a:schemeClr val="bg1"/>
                </a:solidFill>
              </p:grpSpPr>
              <p:sp>
                <p:nvSpPr>
                  <p:cNvPr id="50" name="Freeform 49">
                    <a:extLst>
                      <a:ext uri="{FF2B5EF4-FFF2-40B4-BE49-F238E27FC236}">
                        <a16:creationId xmlns:a16="http://schemas.microsoft.com/office/drawing/2014/main" id="{6232CA50-6D62-5CA5-2264-43566478495D}"/>
                      </a:ext>
                    </a:extLst>
                  </p:cNvPr>
                  <p:cNvSpPr/>
                  <p:nvPr/>
                </p:nvSpPr>
                <p:spPr>
                  <a:xfrm>
                    <a:off x="8262857" y="1621715"/>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E1AFE8D0-A38E-510C-C8F9-62C80319AF2D}"/>
                      </a:ext>
                    </a:extLst>
                  </p:cNvPr>
                  <p:cNvSpPr/>
                  <p:nvPr/>
                </p:nvSpPr>
                <p:spPr>
                  <a:xfrm>
                    <a:off x="8375260" y="1621715"/>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F36DF7E0-CAF8-1F71-D454-AC4F63183B25}"/>
                      </a:ext>
                    </a:extLst>
                  </p:cNvPr>
                  <p:cNvSpPr/>
                  <p:nvPr/>
                </p:nvSpPr>
                <p:spPr>
                  <a:xfrm>
                    <a:off x="8477132" y="1583391"/>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17179AE0-1901-1EA3-0A7E-262039F2EE74}"/>
                      </a:ext>
                    </a:extLst>
                  </p:cNvPr>
                  <p:cNvSpPr/>
                  <p:nvPr/>
                </p:nvSpPr>
                <p:spPr>
                  <a:xfrm>
                    <a:off x="8663187" y="1621715"/>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760CD1BC-6F13-5A44-79E2-3B67943E736B}"/>
                      </a:ext>
                    </a:extLst>
                  </p:cNvPr>
                  <p:cNvSpPr/>
                  <p:nvPr/>
                </p:nvSpPr>
                <p:spPr>
                  <a:xfrm>
                    <a:off x="8555172" y="1621826"/>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5" name="Freeform 54">
                  <a:extLst>
                    <a:ext uri="{FF2B5EF4-FFF2-40B4-BE49-F238E27FC236}">
                      <a16:creationId xmlns:a16="http://schemas.microsoft.com/office/drawing/2014/main" id="{8CA76E66-FA15-AB24-66B8-A55CB845988A}"/>
                    </a:ext>
                  </a:extLst>
                </p:cNvPr>
                <p:cNvSpPr/>
                <p:nvPr/>
              </p:nvSpPr>
              <p:spPr>
                <a:xfrm>
                  <a:off x="8580889" y="1583724"/>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dirty="0"/>
                </a:p>
              </p:txBody>
            </p:sp>
          </p:grpSp>
        </p:grpSp>
      </p:gr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F1BE7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6057C1"/>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Tree>
    <p:extLst>
      <p:ext uri="{BB962C8B-B14F-4D97-AF65-F5344CB8AC3E}">
        <p14:creationId xmlns:p14="http://schemas.microsoft.com/office/powerpoint/2010/main" val="197547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ggplant 2 presenters">
    <p:bg>
      <p:bgPr>
        <a:solidFill>
          <a:srgbClr val="351C5C"/>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65FEDF3-96B1-6283-AFD7-10B637E65B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2276" t="4461" b="8052"/>
          <a:stretch/>
        </p:blipFill>
        <p:spPr>
          <a:xfrm>
            <a:off x="0" y="-1"/>
            <a:ext cx="5013650" cy="6858001"/>
          </a:xfrm>
          <a:prstGeom prst="rect">
            <a:avLst/>
          </a:prstGeom>
        </p:spPr>
      </p:pic>
      <p:grpSp>
        <p:nvGrpSpPr>
          <p:cNvPr id="50" name="Group 49">
            <a:extLst>
              <a:ext uri="{FF2B5EF4-FFF2-40B4-BE49-F238E27FC236}">
                <a16:creationId xmlns:a16="http://schemas.microsoft.com/office/drawing/2014/main" id="{E7CA7CE2-4175-634F-465B-823D4878F2EF}"/>
              </a:ext>
            </a:extLst>
          </p:cNvPr>
          <p:cNvGrpSpPr/>
          <p:nvPr userDrawn="1"/>
        </p:nvGrpSpPr>
        <p:grpSpPr>
          <a:xfrm>
            <a:off x="6586147" y="1057586"/>
            <a:ext cx="2736445" cy="841416"/>
            <a:chOff x="6586147" y="1057586"/>
            <a:chExt cx="2736445" cy="841416"/>
          </a:xfrm>
        </p:grpSpPr>
        <p:grpSp>
          <p:nvGrpSpPr>
            <p:cNvPr id="8" name="Graphic 1">
              <a:extLst>
                <a:ext uri="{FF2B5EF4-FFF2-40B4-BE49-F238E27FC236}">
                  <a16:creationId xmlns:a16="http://schemas.microsoft.com/office/drawing/2014/main" id="{58164A04-DADC-47A7-AB8C-D34D8D2E0FBD}"/>
                </a:ext>
              </a:extLst>
            </p:cNvPr>
            <p:cNvGrpSpPr/>
            <p:nvPr/>
          </p:nvGrpSpPr>
          <p:grpSpPr>
            <a:xfrm>
              <a:off x="6586147" y="1057586"/>
              <a:ext cx="2736445" cy="649246"/>
              <a:chOff x="6586147" y="1057586"/>
              <a:chExt cx="2736445" cy="649246"/>
            </a:xfrm>
            <a:solidFill>
              <a:schemeClr val="bg1"/>
            </a:solidFill>
          </p:grpSpPr>
          <p:grpSp>
            <p:nvGrpSpPr>
              <p:cNvPr id="9" name="Graphic 1">
                <a:extLst>
                  <a:ext uri="{FF2B5EF4-FFF2-40B4-BE49-F238E27FC236}">
                    <a16:creationId xmlns:a16="http://schemas.microsoft.com/office/drawing/2014/main" id="{487D6D60-7D94-DE24-7E32-34562764C9FD}"/>
                  </a:ext>
                </a:extLst>
              </p:cNvPr>
              <p:cNvGrpSpPr/>
              <p:nvPr/>
            </p:nvGrpSpPr>
            <p:grpSpPr>
              <a:xfrm>
                <a:off x="7401102" y="1150551"/>
                <a:ext cx="1921490" cy="364112"/>
                <a:chOff x="7401102" y="1150551"/>
                <a:chExt cx="1921490" cy="364112"/>
              </a:xfrm>
              <a:solidFill>
                <a:schemeClr val="bg1"/>
              </a:solidFill>
            </p:grpSpPr>
            <p:sp>
              <p:nvSpPr>
                <p:cNvPr id="15" name="Freeform 14">
                  <a:extLst>
                    <a:ext uri="{FF2B5EF4-FFF2-40B4-BE49-F238E27FC236}">
                      <a16:creationId xmlns:a16="http://schemas.microsoft.com/office/drawing/2014/main" id="{15823A6C-10C2-8D97-6BE3-222FD950F092}"/>
                    </a:ext>
                  </a:extLst>
                </p:cNvPr>
                <p:cNvSpPr/>
                <p:nvPr/>
              </p:nvSpPr>
              <p:spPr>
                <a:xfrm>
                  <a:off x="7401102" y="1166799"/>
                  <a:ext cx="212427" cy="342105"/>
                </a:xfrm>
                <a:custGeom>
                  <a:avLst/>
                  <a:gdLst>
                    <a:gd name="connsiteX0" fmla="*/ 0 w 212427"/>
                    <a:gd name="connsiteY0" fmla="*/ 0 h 342105"/>
                    <a:gd name="connsiteX1" fmla="*/ 84013 w 212427"/>
                    <a:gd name="connsiteY1" fmla="*/ 0 h 342105"/>
                    <a:gd name="connsiteX2" fmla="*/ 84013 w 212427"/>
                    <a:gd name="connsiteY2" fmla="*/ 267446 h 342105"/>
                    <a:gd name="connsiteX3" fmla="*/ 212427 w 212427"/>
                    <a:gd name="connsiteY3" fmla="*/ 267446 h 342105"/>
                    <a:gd name="connsiteX4" fmla="*/ 212427 w 212427"/>
                    <a:gd name="connsiteY4" fmla="*/ 342106 h 342105"/>
                    <a:gd name="connsiteX5" fmla="*/ 0 w 212427"/>
                    <a:gd name="connsiteY5" fmla="*/ 342106 h 342105"/>
                    <a:gd name="connsiteX6" fmla="*/ 0 w 212427"/>
                    <a:gd name="connsiteY6" fmla="*/ 0 h 3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27" h="342105">
                      <a:moveTo>
                        <a:pt x="0" y="0"/>
                      </a:moveTo>
                      <a:lnTo>
                        <a:pt x="84013" y="0"/>
                      </a:lnTo>
                      <a:lnTo>
                        <a:pt x="84013" y="267446"/>
                      </a:lnTo>
                      <a:lnTo>
                        <a:pt x="212427" y="267446"/>
                      </a:lnTo>
                      <a:lnTo>
                        <a:pt x="212427" y="342106"/>
                      </a:lnTo>
                      <a:lnTo>
                        <a:pt x="0" y="342106"/>
                      </a:lnTo>
                      <a:lnTo>
                        <a:pt x="0" y="0"/>
                      </a:lnTo>
                      <a:close/>
                    </a:path>
                  </a:pathLst>
                </a:custGeom>
                <a:solidFill>
                  <a:schemeClr val="bg1"/>
                </a:solidFill>
                <a:ln w="6829"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2EDC06A4-01CC-195F-6A6F-304470948024}"/>
                    </a:ext>
                  </a:extLst>
                </p:cNvPr>
                <p:cNvSpPr/>
                <p:nvPr/>
              </p:nvSpPr>
              <p:spPr>
                <a:xfrm>
                  <a:off x="7639800" y="1161452"/>
                  <a:ext cx="238219" cy="353075"/>
                </a:xfrm>
                <a:custGeom>
                  <a:avLst/>
                  <a:gdLst>
                    <a:gd name="connsiteX0" fmla="*/ 217695 w 238219"/>
                    <a:gd name="connsiteY0" fmla="*/ 23036 h 353075"/>
                    <a:gd name="connsiteX1" fmla="*/ 217695 w 238219"/>
                    <a:gd name="connsiteY1" fmla="*/ 103386 h 353075"/>
                    <a:gd name="connsiteX2" fmla="*/ 129372 w 238219"/>
                    <a:gd name="connsiteY2" fmla="*/ 74660 h 353075"/>
                    <a:gd name="connsiteX3" fmla="*/ 84492 w 238219"/>
                    <a:gd name="connsiteY3" fmla="*/ 100986 h 353075"/>
                    <a:gd name="connsiteX4" fmla="*/ 133682 w 238219"/>
                    <a:gd name="connsiteY4" fmla="*/ 137322 h 353075"/>
                    <a:gd name="connsiteX5" fmla="*/ 238219 w 238219"/>
                    <a:gd name="connsiteY5" fmla="*/ 244479 h 353075"/>
                    <a:gd name="connsiteX6" fmla="*/ 106932 w 238219"/>
                    <a:gd name="connsiteY6" fmla="*/ 353075 h 353075"/>
                    <a:gd name="connsiteX7" fmla="*/ 1437 w 238219"/>
                    <a:gd name="connsiteY7" fmla="*/ 323869 h 353075"/>
                    <a:gd name="connsiteX8" fmla="*/ 1437 w 238219"/>
                    <a:gd name="connsiteY8" fmla="*/ 238240 h 353075"/>
                    <a:gd name="connsiteX9" fmla="*/ 100706 w 238219"/>
                    <a:gd name="connsiteY9" fmla="*/ 277935 h 353075"/>
                    <a:gd name="connsiteX10" fmla="*/ 149896 w 238219"/>
                    <a:gd name="connsiteY10" fmla="*/ 246810 h 353075"/>
                    <a:gd name="connsiteX11" fmla="*/ 92633 w 238219"/>
                    <a:gd name="connsiteY11" fmla="*/ 204235 h 353075"/>
                    <a:gd name="connsiteX12" fmla="*/ 0 w 238219"/>
                    <a:gd name="connsiteY12" fmla="*/ 103797 h 353075"/>
                    <a:gd name="connsiteX13" fmla="*/ 126499 w 238219"/>
                    <a:gd name="connsiteY13" fmla="*/ 0 h 353075"/>
                    <a:gd name="connsiteX14" fmla="*/ 217695 w 238219"/>
                    <a:gd name="connsiteY14" fmla="*/ 22967 h 3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19" h="353075">
                      <a:moveTo>
                        <a:pt x="217695" y="23036"/>
                      </a:moveTo>
                      <a:lnTo>
                        <a:pt x="217695" y="103386"/>
                      </a:lnTo>
                      <a:cubicBezTo>
                        <a:pt x="195255" y="86178"/>
                        <a:pt x="160911" y="74660"/>
                        <a:pt x="129372" y="74660"/>
                      </a:cubicBezTo>
                      <a:cubicBezTo>
                        <a:pt x="101664" y="74660"/>
                        <a:pt x="84492" y="83778"/>
                        <a:pt x="84492" y="100986"/>
                      </a:cubicBezTo>
                      <a:cubicBezTo>
                        <a:pt x="84492" y="118194"/>
                        <a:pt x="101185" y="125393"/>
                        <a:pt x="133682" y="137322"/>
                      </a:cubicBezTo>
                      <a:cubicBezTo>
                        <a:pt x="180956" y="155490"/>
                        <a:pt x="238219" y="176538"/>
                        <a:pt x="238219" y="244479"/>
                      </a:cubicBezTo>
                      <a:cubicBezTo>
                        <a:pt x="238219" y="308101"/>
                        <a:pt x="189508" y="353075"/>
                        <a:pt x="106932" y="353075"/>
                      </a:cubicBezTo>
                      <a:cubicBezTo>
                        <a:pt x="64925" y="353075"/>
                        <a:pt x="25792" y="340666"/>
                        <a:pt x="1437" y="323869"/>
                      </a:cubicBezTo>
                      <a:lnTo>
                        <a:pt x="1437" y="238240"/>
                      </a:lnTo>
                      <a:cubicBezTo>
                        <a:pt x="26271" y="260727"/>
                        <a:pt x="63010" y="277935"/>
                        <a:pt x="100706" y="277935"/>
                      </a:cubicBezTo>
                      <a:cubicBezTo>
                        <a:pt x="131766" y="277935"/>
                        <a:pt x="149896" y="265526"/>
                        <a:pt x="149896" y="246810"/>
                      </a:cubicBezTo>
                      <a:cubicBezTo>
                        <a:pt x="149896" y="226242"/>
                        <a:pt x="126499" y="217604"/>
                        <a:pt x="92633" y="204235"/>
                      </a:cubicBezTo>
                      <a:cubicBezTo>
                        <a:pt x="53500" y="189427"/>
                        <a:pt x="0" y="166459"/>
                        <a:pt x="0" y="103797"/>
                      </a:cubicBezTo>
                      <a:cubicBezTo>
                        <a:pt x="0" y="44494"/>
                        <a:pt x="46796" y="0"/>
                        <a:pt x="126499" y="0"/>
                      </a:cubicBezTo>
                      <a:cubicBezTo>
                        <a:pt x="161322" y="0"/>
                        <a:pt x="193818" y="8638"/>
                        <a:pt x="217695" y="22967"/>
                      </a:cubicBezTo>
                      <a:close/>
                    </a:path>
                  </a:pathLst>
                </a:custGeom>
                <a:solidFill>
                  <a:schemeClr val="bg1"/>
                </a:solidFill>
                <a:ln w="6829"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5AB595B3-3209-A8B0-668D-5696BCD9E8CD}"/>
                    </a:ext>
                  </a:extLst>
                </p:cNvPr>
                <p:cNvSpPr/>
                <p:nvPr/>
              </p:nvSpPr>
              <p:spPr>
                <a:xfrm>
                  <a:off x="8038315" y="1166799"/>
                  <a:ext cx="282688" cy="342105"/>
                </a:xfrm>
                <a:custGeom>
                  <a:avLst/>
                  <a:gdLst>
                    <a:gd name="connsiteX0" fmla="*/ 137 w 282688"/>
                    <a:gd name="connsiteY0" fmla="*/ 0 h 342105"/>
                    <a:gd name="connsiteX1" fmla="*/ 141413 w 282688"/>
                    <a:gd name="connsiteY1" fmla="*/ 0 h 342105"/>
                    <a:gd name="connsiteX2" fmla="*/ 262165 w 282688"/>
                    <a:gd name="connsiteY2" fmla="*/ 112436 h 342105"/>
                    <a:gd name="connsiteX3" fmla="*/ 194366 w 282688"/>
                    <a:gd name="connsiteY3" fmla="*/ 207663 h 342105"/>
                    <a:gd name="connsiteX4" fmla="*/ 282689 w 282688"/>
                    <a:gd name="connsiteY4" fmla="*/ 342106 h 342105"/>
                    <a:gd name="connsiteX5" fmla="*/ 188619 w 282688"/>
                    <a:gd name="connsiteY5" fmla="*/ 342106 h 342105"/>
                    <a:gd name="connsiteX6" fmla="*/ 115073 w 282688"/>
                    <a:gd name="connsiteY6" fmla="*/ 224391 h 342105"/>
                    <a:gd name="connsiteX7" fmla="*/ 84013 w 282688"/>
                    <a:gd name="connsiteY7" fmla="*/ 224391 h 342105"/>
                    <a:gd name="connsiteX8" fmla="*/ 84013 w 282688"/>
                    <a:gd name="connsiteY8" fmla="*/ 342106 h 342105"/>
                    <a:gd name="connsiteX9" fmla="*/ 0 w 282688"/>
                    <a:gd name="connsiteY9" fmla="*/ 342106 h 342105"/>
                    <a:gd name="connsiteX10" fmla="*/ 0 w 282688"/>
                    <a:gd name="connsiteY10" fmla="*/ 0 h 342105"/>
                    <a:gd name="connsiteX11" fmla="*/ 132382 w 282688"/>
                    <a:gd name="connsiteY11" fmla="*/ 155010 h 342105"/>
                    <a:gd name="connsiteX12" fmla="*/ 175825 w 282688"/>
                    <a:gd name="connsiteY12" fmla="*/ 112915 h 342105"/>
                    <a:gd name="connsiteX13" fmla="*/ 132382 w 282688"/>
                    <a:gd name="connsiteY13" fmla="*/ 71301 h 342105"/>
                    <a:gd name="connsiteX14" fmla="*/ 84150 w 282688"/>
                    <a:gd name="connsiteY14" fmla="*/ 71301 h 342105"/>
                    <a:gd name="connsiteX15" fmla="*/ 84150 w 282688"/>
                    <a:gd name="connsiteY15" fmla="*/ 155010 h 342105"/>
                    <a:gd name="connsiteX16" fmla="*/ 132382 w 282688"/>
                    <a:gd name="connsiteY16" fmla="*/ 155010 h 3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688" h="342105">
                      <a:moveTo>
                        <a:pt x="137" y="0"/>
                      </a:moveTo>
                      <a:lnTo>
                        <a:pt x="141413" y="0"/>
                      </a:lnTo>
                      <a:cubicBezTo>
                        <a:pt x="214001" y="0"/>
                        <a:pt x="262165" y="47374"/>
                        <a:pt x="262165" y="112436"/>
                      </a:cubicBezTo>
                      <a:cubicBezTo>
                        <a:pt x="262165" y="154050"/>
                        <a:pt x="235414" y="192306"/>
                        <a:pt x="194366" y="207663"/>
                      </a:cubicBezTo>
                      <a:lnTo>
                        <a:pt x="282689" y="342106"/>
                      </a:lnTo>
                      <a:lnTo>
                        <a:pt x="188619" y="342106"/>
                      </a:lnTo>
                      <a:lnTo>
                        <a:pt x="115073" y="224391"/>
                      </a:lnTo>
                      <a:lnTo>
                        <a:pt x="84013" y="224391"/>
                      </a:lnTo>
                      <a:lnTo>
                        <a:pt x="84013" y="342106"/>
                      </a:lnTo>
                      <a:lnTo>
                        <a:pt x="0" y="342106"/>
                      </a:lnTo>
                      <a:lnTo>
                        <a:pt x="0" y="0"/>
                      </a:lnTo>
                      <a:close/>
                      <a:moveTo>
                        <a:pt x="132382" y="155010"/>
                      </a:moveTo>
                      <a:cubicBezTo>
                        <a:pt x="158653" y="155010"/>
                        <a:pt x="175825" y="136842"/>
                        <a:pt x="175825" y="112915"/>
                      </a:cubicBezTo>
                      <a:cubicBezTo>
                        <a:pt x="175825" y="88989"/>
                        <a:pt x="158653" y="71301"/>
                        <a:pt x="132382" y="71301"/>
                      </a:cubicBezTo>
                      <a:lnTo>
                        <a:pt x="84150" y="71301"/>
                      </a:lnTo>
                      <a:lnTo>
                        <a:pt x="84150" y="155010"/>
                      </a:lnTo>
                      <a:lnTo>
                        <a:pt x="132382" y="155010"/>
                      </a:lnTo>
                      <a:close/>
                    </a:path>
                  </a:pathLst>
                </a:custGeom>
                <a:solidFill>
                  <a:schemeClr val="bg1"/>
                </a:solidFill>
                <a:ln w="6829"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23CDCD88-8D33-4E31-A53E-7A1AC63E347F}"/>
                    </a:ext>
                  </a:extLst>
                </p:cNvPr>
                <p:cNvSpPr/>
                <p:nvPr/>
              </p:nvSpPr>
              <p:spPr>
                <a:xfrm>
                  <a:off x="8323535" y="1257296"/>
                  <a:ext cx="242529" cy="257367"/>
                </a:xfrm>
                <a:custGeom>
                  <a:avLst/>
                  <a:gdLst>
                    <a:gd name="connsiteX0" fmla="*/ 242461 w 242529"/>
                    <a:gd name="connsiteY0" fmla="*/ 118126 h 257367"/>
                    <a:gd name="connsiteX1" fmla="*/ 240067 w 242529"/>
                    <a:gd name="connsiteY1" fmla="*/ 146372 h 257367"/>
                    <a:gd name="connsiteX2" fmla="*/ 84902 w 242529"/>
                    <a:gd name="connsiteY2" fmla="*/ 146372 h 257367"/>
                    <a:gd name="connsiteX3" fmla="*/ 150786 w 242529"/>
                    <a:gd name="connsiteY3" fmla="*/ 188467 h 257367"/>
                    <a:gd name="connsiteX4" fmla="*/ 224810 w 242529"/>
                    <a:gd name="connsiteY4" fmla="*/ 168379 h 257367"/>
                    <a:gd name="connsiteX5" fmla="*/ 224810 w 242529"/>
                    <a:gd name="connsiteY5" fmla="*/ 241119 h 257367"/>
                    <a:gd name="connsiteX6" fmla="*/ 140318 w 242529"/>
                    <a:gd name="connsiteY6" fmla="*/ 257368 h 257367"/>
                    <a:gd name="connsiteX7" fmla="*/ 0 w 242529"/>
                    <a:gd name="connsiteY7" fmla="*/ 128684 h 257367"/>
                    <a:gd name="connsiteX8" fmla="*/ 125541 w 242529"/>
                    <a:gd name="connsiteY8" fmla="*/ 0 h 257367"/>
                    <a:gd name="connsiteX9" fmla="*/ 242530 w 242529"/>
                    <a:gd name="connsiteY9" fmla="*/ 118194 h 257367"/>
                    <a:gd name="connsiteX10" fmla="*/ 83945 w 242529"/>
                    <a:gd name="connsiteY10" fmla="*/ 101878 h 257367"/>
                    <a:gd name="connsiteX11" fmla="*/ 165563 w 242529"/>
                    <a:gd name="connsiteY11" fmla="*/ 101878 h 257367"/>
                    <a:gd name="connsiteX12" fmla="*/ 124994 w 242529"/>
                    <a:gd name="connsiteY12" fmla="*/ 66022 h 257367"/>
                    <a:gd name="connsiteX13" fmla="*/ 83945 w 242529"/>
                    <a:gd name="connsiteY13" fmla="*/ 101878 h 25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529" h="257367">
                      <a:moveTo>
                        <a:pt x="242461" y="118126"/>
                      </a:moveTo>
                      <a:cubicBezTo>
                        <a:pt x="242461" y="127244"/>
                        <a:pt x="241503" y="140133"/>
                        <a:pt x="240067" y="146372"/>
                      </a:cubicBezTo>
                      <a:lnTo>
                        <a:pt x="84902" y="146372"/>
                      </a:lnTo>
                      <a:cubicBezTo>
                        <a:pt x="89692" y="177017"/>
                        <a:pt x="118768" y="188467"/>
                        <a:pt x="150786" y="188467"/>
                      </a:cubicBezTo>
                      <a:cubicBezTo>
                        <a:pt x="180409" y="188467"/>
                        <a:pt x="210922" y="178389"/>
                        <a:pt x="224810" y="168379"/>
                      </a:cubicBezTo>
                      <a:lnTo>
                        <a:pt x="224810" y="241119"/>
                      </a:lnTo>
                      <a:cubicBezTo>
                        <a:pt x="203807" y="252089"/>
                        <a:pt x="170831" y="257368"/>
                        <a:pt x="140318" y="257368"/>
                      </a:cubicBezTo>
                      <a:cubicBezTo>
                        <a:pt x="60136" y="257368"/>
                        <a:pt x="0" y="212394"/>
                        <a:pt x="0" y="128684"/>
                      </a:cubicBezTo>
                      <a:cubicBezTo>
                        <a:pt x="0" y="55944"/>
                        <a:pt x="53021" y="0"/>
                        <a:pt x="125541" y="0"/>
                      </a:cubicBezTo>
                      <a:cubicBezTo>
                        <a:pt x="198060" y="0"/>
                        <a:pt x="242530" y="54024"/>
                        <a:pt x="242530" y="118194"/>
                      </a:cubicBezTo>
                      <a:close/>
                      <a:moveTo>
                        <a:pt x="83945" y="101878"/>
                      </a:moveTo>
                      <a:lnTo>
                        <a:pt x="165563" y="101878"/>
                      </a:lnTo>
                      <a:cubicBezTo>
                        <a:pt x="163169" y="80830"/>
                        <a:pt x="148870" y="66022"/>
                        <a:pt x="124994" y="66022"/>
                      </a:cubicBezTo>
                      <a:cubicBezTo>
                        <a:pt x="101117" y="66022"/>
                        <a:pt x="87297" y="80830"/>
                        <a:pt x="83945" y="101878"/>
                      </a:cubicBezTo>
                      <a:close/>
                    </a:path>
                  </a:pathLst>
                </a:custGeom>
                <a:solidFill>
                  <a:schemeClr val="bg1"/>
                </a:solidFill>
                <a:ln w="6829"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E17322FF-622E-85FB-0595-962FE9AC6329}"/>
                    </a:ext>
                  </a:extLst>
                </p:cNvPr>
                <p:cNvSpPr/>
                <p:nvPr/>
              </p:nvSpPr>
              <p:spPr>
                <a:xfrm>
                  <a:off x="8588368" y="1191686"/>
                  <a:ext cx="173841" cy="322909"/>
                </a:xfrm>
                <a:custGeom>
                  <a:avLst/>
                  <a:gdLst>
                    <a:gd name="connsiteX0" fmla="*/ 173841 w 173841"/>
                    <a:gd name="connsiteY0" fmla="*/ 311940 h 322909"/>
                    <a:gd name="connsiteX1" fmla="*/ 119862 w 173841"/>
                    <a:gd name="connsiteY1" fmla="*/ 322909 h 322909"/>
                    <a:gd name="connsiteX2" fmla="*/ 31060 w 173841"/>
                    <a:gd name="connsiteY2" fmla="*/ 233441 h 322909"/>
                    <a:gd name="connsiteX3" fmla="*/ 31060 w 173841"/>
                    <a:gd name="connsiteY3" fmla="*/ 135403 h 322909"/>
                    <a:gd name="connsiteX4" fmla="*/ 0 w 173841"/>
                    <a:gd name="connsiteY4" fmla="*/ 135403 h 322909"/>
                    <a:gd name="connsiteX5" fmla="*/ 0 w 173841"/>
                    <a:gd name="connsiteY5" fmla="*/ 71301 h 322909"/>
                    <a:gd name="connsiteX6" fmla="*/ 33386 w 173841"/>
                    <a:gd name="connsiteY6" fmla="*/ 71301 h 322909"/>
                    <a:gd name="connsiteX7" fmla="*/ 33386 w 173841"/>
                    <a:gd name="connsiteY7" fmla="*/ 17688 h 322909"/>
                    <a:gd name="connsiteX8" fmla="*/ 114047 w 173841"/>
                    <a:gd name="connsiteY8" fmla="*/ 0 h 322909"/>
                    <a:gd name="connsiteX9" fmla="*/ 114047 w 173841"/>
                    <a:gd name="connsiteY9" fmla="*/ 71301 h 322909"/>
                    <a:gd name="connsiteX10" fmla="*/ 167958 w 173841"/>
                    <a:gd name="connsiteY10" fmla="*/ 71301 h 322909"/>
                    <a:gd name="connsiteX11" fmla="*/ 167958 w 173841"/>
                    <a:gd name="connsiteY11" fmla="*/ 135403 h 322909"/>
                    <a:gd name="connsiteX12" fmla="*/ 114047 w 173841"/>
                    <a:gd name="connsiteY12" fmla="*/ 135403 h 322909"/>
                    <a:gd name="connsiteX13" fmla="*/ 114047 w 173841"/>
                    <a:gd name="connsiteY13" fmla="*/ 220072 h 322909"/>
                    <a:gd name="connsiteX14" fmla="*/ 145586 w 173841"/>
                    <a:gd name="connsiteY14" fmla="*/ 250238 h 322909"/>
                    <a:gd name="connsiteX15" fmla="*/ 173773 w 173841"/>
                    <a:gd name="connsiteY15" fmla="*/ 242079 h 322909"/>
                    <a:gd name="connsiteX16" fmla="*/ 173773 w 173841"/>
                    <a:gd name="connsiteY16" fmla="*/ 311940 h 3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41" h="322909">
                      <a:moveTo>
                        <a:pt x="173841" y="311940"/>
                      </a:moveTo>
                      <a:cubicBezTo>
                        <a:pt x="162827" y="317699"/>
                        <a:pt x="144218" y="322909"/>
                        <a:pt x="119862" y="322909"/>
                      </a:cubicBezTo>
                      <a:cubicBezTo>
                        <a:pt x="65883" y="322909"/>
                        <a:pt x="31060" y="290824"/>
                        <a:pt x="31060" y="233441"/>
                      </a:cubicBezTo>
                      <a:lnTo>
                        <a:pt x="31060" y="135403"/>
                      </a:lnTo>
                      <a:lnTo>
                        <a:pt x="0" y="135403"/>
                      </a:lnTo>
                      <a:lnTo>
                        <a:pt x="0" y="71301"/>
                      </a:lnTo>
                      <a:lnTo>
                        <a:pt x="33386" y="71301"/>
                      </a:lnTo>
                      <a:lnTo>
                        <a:pt x="33386" y="17688"/>
                      </a:lnTo>
                      <a:lnTo>
                        <a:pt x="114047" y="0"/>
                      </a:lnTo>
                      <a:lnTo>
                        <a:pt x="114047" y="71301"/>
                      </a:lnTo>
                      <a:lnTo>
                        <a:pt x="167958" y="71301"/>
                      </a:lnTo>
                      <a:lnTo>
                        <a:pt x="167958" y="135403"/>
                      </a:lnTo>
                      <a:lnTo>
                        <a:pt x="114047" y="135403"/>
                      </a:lnTo>
                      <a:lnTo>
                        <a:pt x="114047" y="220072"/>
                      </a:lnTo>
                      <a:cubicBezTo>
                        <a:pt x="114047" y="241599"/>
                        <a:pt x="127388" y="250238"/>
                        <a:pt x="145586" y="250238"/>
                      </a:cubicBezTo>
                      <a:cubicBezTo>
                        <a:pt x="154685" y="250238"/>
                        <a:pt x="165632" y="247358"/>
                        <a:pt x="173773" y="242079"/>
                      </a:cubicBezTo>
                      <a:lnTo>
                        <a:pt x="173773" y="311940"/>
                      </a:lnTo>
                      <a:close/>
                    </a:path>
                  </a:pathLst>
                </a:custGeom>
                <a:solidFill>
                  <a:schemeClr val="bg1"/>
                </a:solidFill>
                <a:ln w="6829"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4E50830D-88B4-C0BF-2760-59FC254E96D1}"/>
                    </a:ext>
                  </a:extLst>
                </p:cNvPr>
                <p:cNvSpPr/>
                <p:nvPr/>
              </p:nvSpPr>
              <p:spPr>
                <a:xfrm>
                  <a:off x="8787591" y="1257091"/>
                  <a:ext cx="223852" cy="257436"/>
                </a:xfrm>
                <a:custGeom>
                  <a:avLst/>
                  <a:gdLst>
                    <a:gd name="connsiteX0" fmla="*/ 106863 w 223852"/>
                    <a:gd name="connsiteY0" fmla="*/ 137 h 257436"/>
                    <a:gd name="connsiteX1" fmla="*/ 223852 w 223852"/>
                    <a:gd name="connsiteY1" fmla="*/ 100575 h 257436"/>
                    <a:gd name="connsiteX2" fmla="*/ 223852 w 223852"/>
                    <a:gd name="connsiteY2" fmla="*/ 251746 h 257436"/>
                    <a:gd name="connsiteX3" fmla="*/ 146544 w 223852"/>
                    <a:gd name="connsiteY3" fmla="*/ 251746 h 257436"/>
                    <a:gd name="connsiteX4" fmla="*/ 146544 w 223852"/>
                    <a:gd name="connsiteY4" fmla="*/ 222540 h 257436"/>
                    <a:gd name="connsiteX5" fmla="*/ 79703 w 223852"/>
                    <a:gd name="connsiteY5" fmla="*/ 257436 h 257436"/>
                    <a:gd name="connsiteX6" fmla="*/ 0 w 223852"/>
                    <a:gd name="connsiteY6" fmla="*/ 188535 h 257436"/>
                    <a:gd name="connsiteX7" fmla="*/ 84492 w 223852"/>
                    <a:gd name="connsiteY7" fmla="*/ 112024 h 257436"/>
                    <a:gd name="connsiteX8" fmla="*/ 143671 w 223852"/>
                    <a:gd name="connsiteY8" fmla="*/ 103866 h 257436"/>
                    <a:gd name="connsiteX9" fmla="*/ 143671 w 223852"/>
                    <a:gd name="connsiteY9" fmla="*/ 100026 h 257436"/>
                    <a:gd name="connsiteX10" fmla="*/ 99748 w 223852"/>
                    <a:gd name="connsiteY10" fmla="*/ 70821 h 257436"/>
                    <a:gd name="connsiteX11" fmla="*/ 18130 w 223852"/>
                    <a:gd name="connsiteY11" fmla="*/ 96667 h 257436"/>
                    <a:gd name="connsiteX12" fmla="*/ 18130 w 223852"/>
                    <a:gd name="connsiteY12" fmla="*/ 22007 h 257436"/>
                    <a:gd name="connsiteX13" fmla="*/ 106932 w 223852"/>
                    <a:gd name="connsiteY13" fmla="*/ 0 h 257436"/>
                    <a:gd name="connsiteX14" fmla="*/ 144081 w 223852"/>
                    <a:gd name="connsiteY14" fmla="*/ 154188 h 257436"/>
                    <a:gd name="connsiteX15" fmla="*/ 144081 w 223852"/>
                    <a:gd name="connsiteY15" fmla="*/ 149388 h 257436"/>
                    <a:gd name="connsiteX16" fmla="*/ 105427 w 223852"/>
                    <a:gd name="connsiteY16" fmla="*/ 154667 h 257436"/>
                    <a:gd name="connsiteX17" fmla="*/ 76761 w 223852"/>
                    <a:gd name="connsiteY17" fmla="*/ 177634 h 257436"/>
                    <a:gd name="connsiteX18" fmla="*/ 101596 w 223852"/>
                    <a:gd name="connsiteY18" fmla="*/ 197722 h 257436"/>
                    <a:gd name="connsiteX19" fmla="*/ 144081 w 223852"/>
                    <a:gd name="connsiteY19" fmla="*/ 154188 h 2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3852" h="257436">
                      <a:moveTo>
                        <a:pt x="106863" y="137"/>
                      </a:moveTo>
                      <a:cubicBezTo>
                        <a:pt x="169394" y="137"/>
                        <a:pt x="223852" y="30783"/>
                        <a:pt x="223852" y="100575"/>
                      </a:cubicBezTo>
                      <a:lnTo>
                        <a:pt x="223852" y="251746"/>
                      </a:lnTo>
                      <a:lnTo>
                        <a:pt x="146544" y="251746"/>
                      </a:lnTo>
                      <a:lnTo>
                        <a:pt x="146544" y="222540"/>
                      </a:lnTo>
                      <a:cubicBezTo>
                        <a:pt x="134161" y="242148"/>
                        <a:pt x="110284" y="257436"/>
                        <a:pt x="79703" y="257436"/>
                      </a:cubicBezTo>
                      <a:cubicBezTo>
                        <a:pt x="33386" y="257436"/>
                        <a:pt x="0" y="228230"/>
                        <a:pt x="0" y="188535"/>
                      </a:cubicBezTo>
                      <a:cubicBezTo>
                        <a:pt x="0" y="148840"/>
                        <a:pt x="30581" y="120114"/>
                        <a:pt x="84492" y="112024"/>
                      </a:cubicBezTo>
                      <a:lnTo>
                        <a:pt x="143671" y="103866"/>
                      </a:lnTo>
                      <a:lnTo>
                        <a:pt x="143671" y="100026"/>
                      </a:lnTo>
                      <a:cubicBezTo>
                        <a:pt x="143671" y="81379"/>
                        <a:pt x="126019" y="70821"/>
                        <a:pt x="99748" y="70821"/>
                      </a:cubicBezTo>
                      <a:cubicBezTo>
                        <a:pt x="66772" y="70821"/>
                        <a:pt x="36260" y="83710"/>
                        <a:pt x="18130" y="96667"/>
                      </a:cubicBezTo>
                      <a:lnTo>
                        <a:pt x="18130" y="22007"/>
                      </a:lnTo>
                      <a:cubicBezTo>
                        <a:pt x="40570" y="8638"/>
                        <a:pt x="73956" y="0"/>
                        <a:pt x="106932" y="0"/>
                      </a:cubicBezTo>
                      <a:close/>
                      <a:moveTo>
                        <a:pt x="144081" y="154188"/>
                      </a:moveTo>
                      <a:lnTo>
                        <a:pt x="144081" y="149388"/>
                      </a:lnTo>
                      <a:lnTo>
                        <a:pt x="105427" y="154667"/>
                      </a:lnTo>
                      <a:cubicBezTo>
                        <a:pt x="87297" y="157067"/>
                        <a:pt x="76761" y="165157"/>
                        <a:pt x="76761" y="177634"/>
                      </a:cubicBezTo>
                      <a:cubicBezTo>
                        <a:pt x="76761" y="190112"/>
                        <a:pt x="86339" y="197722"/>
                        <a:pt x="101596" y="197722"/>
                      </a:cubicBezTo>
                      <a:cubicBezTo>
                        <a:pt x="123078" y="197722"/>
                        <a:pt x="144081" y="180034"/>
                        <a:pt x="144081" y="154188"/>
                      </a:cubicBezTo>
                      <a:close/>
                    </a:path>
                  </a:pathLst>
                </a:custGeom>
                <a:solidFill>
                  <a:schemeClr val="bg1"/>
                </a:solidFill>
                <a:ln w="6829"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BBFE8CB6-3BF2-E376-0973-F8B943E6C5F3}"/>
                    </a:ext>
                  </a:extLst>
                </p:cNvPr>
                <p:cNvSpPr/>
                <p:nvPr/>
              </p:nvSpPr>
              <p:spPr>
                <a:xfrm>
                  <a:off x="9062001" y="1150551"/>
                  <a:ext cx="89281" cy="358354"/>
                </a:xfrm>
                <a:custGeom>
                  <a:avLst/>
                  <a:gdLst>
                    <a:gd name="connsiteX0" fmla="*/ 89281 w 89281"/>
                    <a:gd name="connsiteY0" fmla="*/ 43534 h 358354"/>
                    <a:gd name="connsiteX1" fmla="*/ 44401 w 89281"/>
                    <a:gd name="connsiteY1" fmla="*/ 86589 h 358354"/>
                    <a:gd name="connsiteX2" fmla="*/ 0 w 89281"/>
                    <a:gd name="connsiteY2" fmla="*/ 43534 h 358354"/>
                    <a:gd name="connsiteX3" fmla="*/ 44401 w 89281"/>
                    <a:gd name="connsiteY3" fmla="*/ 0 h 358354"/>
                    <a:gd name="connsiteX4" fmla="*/ 89281 w 89281"/>
                    <a:gd name="connsiteY4" fmla="*/ 43534 h 358354"/>
                    <a:gd name="connsiteX5" fmla="*/ 2874 w 89281"/>
                    <a:gd name="connsiteY5" fmla="*/ 112436 h 358354"/>
                    <a:gd name="connsiteX6" fmla="*/ 85929 w 89281"/>
                    <a:gd name="connsiteY6" fmla="*/ 112436 h 358354"/>
                    <a:gd name="connsiteX7" fmla="*/ 85929 w 89281"/>
                    <a:gd name="connsiteY7" fmla="*/ 358354 h 358354"/>
                    <a:gd name="connsiteX8" fmla="*/ 2874 w 89281"/>
                    <a:gd name="connsiteY8" fmla="*/ 358354 h 358354"/>
                    <a:gd name="connsiteX9" fmla="*/ 2874 w 89281"/>
                    <a:gd name="connsiteY9" fmla="*/ 112436 h 3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1" h="358354">
                      <a:moveTo>
                        <a:pt x="89281" y="43534"/>
                      </a:moveTo>
                      <a:cubicBezTo>
                        <a:pt x="89281" y="68421"/>
                        <a:pt x="70193" y="86589"/>
                        <a:pt x="44401" y="86589"/>
                      </a:cubicBezTo>
                      <a:cubicBezTo>
                        <a:pt x="18609" y="86589"/>
                        <a:pt x="0" y="68421"/>
                        <a:pt x="0" y="43534"/>
                      </a:cubicBezTo>
                      <a:cubicBezTo>
                        <a:pt x="0" y="18648"/>
                        <a:pt x="19088" y="0"/>
                        <a:pt x="44401" y="0"/>
                      </a:cubicBezTo>
                      <a:cubicBezTo>
                        <a:pt x="69714" y="0"/>
                        <a:pt x="89281" y="18648"/>
                        <a:pt x="89281" y="43534"/>
                      </a:cubicBezTo>
                      <a:close/>
                      <a:moveTo>
                        <a:pt x="2874" y="112436"/>
                      </a:moveTo>
                      <a:lnTo>
                        <a:pt x="85929" y="112436"/>
                      </a:lnTo>
                      <a:lnTo>
                        <a:pt x="85929" y="358354"/>
                      </a:lnTo>
                      <a:lnTo>
                        <a:pt x="2874" y="358354"/>
                      </a:lnTo>
                      <a:lnTo>
                        <a:pt x="2874" y="112436"/>
                      </a:lnTo>
                      <a:close/>
                    </a:path>
                  </a:pathLst>
                </a:custGeom>
                <a:solidFill>
                  <a:schemeClr val="bg1"/>
                </a:solidFill>
                <a:ln w="6829"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FE9D0666-6F7B-4A78-D664-C0AB8DACC475}"/>
                    </a:ext>
                  </a:extLst>
                </p:cNvPr>
                <p:cNvSpPr/>
                <p:nvPr/>
              </p:nvSpPr>
              <p:spPr>
                <a:xfrm>
                  <a:off x="9202799" y="1167279"/>
                  <a:ext cx="119793" cy="347316"/>
                </a:xfrm>
                <a:custGeom>
                  <a:avLst/>
                  <a:gdLst>
                    <a:gd name="connsiteX0" fmla="*/ 0 w 119793"/>
                    <a:gd name="connsiteY0" fmla="*/ 0 h 347316"/>
                    <a:gd name="connsiteX1" fmla="*/ 83055 w 119793"/>
                    <a:gd name="connsiteY1" fmla="*/ 0 h 347316"/>
                    <a:gd name="connsiteX2" fmla="*/ 83055 w 119793"/>
                    <a:gd name="connsiteY2" fmla="*/ 252569 h 347316"/>
                    <a:gd name="connsiteX3" fmla="*/ 103580 w 119793"/>
                    <a:gd name="connsiteY3" fmla="*/ 276016 h 347316"/>
                    <a:gd name="connsiteX4" fmla="*/ 119794 w 119793"/>
                    <a:gd name="connsiteY4" fmla="*/ 273136 h 347316"/>
                    <a:gd name="connsiteX5" fmla="*/ 119794 w 119793"/>
                    <a:gd name="connsiteY5" fmla="*/ 341077 h 347316"/>
                    <a:gd name="connsiteX6" fmla="*/ 81619 w 119793"/>
                    <a:gd name="connsiteY6" fmla="*/ 347316 h 347316"/>
                    <a:gd name="connsiteX7" fmla="*/ 0 w 119793"/>
                    <a:gd name="connsiteY7" fmla="*/ 267926 h 347316"/>
                    <a:gd name="connsiteX8" fmla="*/ 0 w 119793"/>
                    <a:gd name="connsiteY8" fmla="*/ 0 h 34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93" h="347316">
                      <a:moveTo>
                        <a:pt x="0" y="0"/>
                      </a:moveTo>
                      <a:lnTo>
                        <a:pt x="83055" y="0"/>
                      </a:lnTo>
                      <a:lnTo>
                        <a:pt x="83055" y="252569"/>
                      </a:lnTo>
                      <a:cubicBezTo>
                        <a:pt x="83055" y="267857"/>
                        <a:pt x="88323" y="276016"/>
                        <a:pt x="103580" y="276016"/>
                      </a:cubicBezTo>
                      <a:cubicBezTo>
                        <a:pt x="109326" y="276016"/>
                        <a:pt x="115005" y="275056"/>
                        <a:pt x="119794" y="273136"/>
                      </a:cubicBezTo>
                      <a:lnTo>
                        <a:pt x="119794" y="341077"/>
                      </a:lnTo>
                      <a:cubicBezTo>
                        <a:pt x="110695" y="344917"/>
                        <a:pt x="97354" y="347316"/>
                        <a:pt x="81619" y="347316"/>
                      </a:cubicBezTo>
                      <a:cubicBezTo>
                        <a:pt x="31949" y="347316"/>
                        <a:pt x="0" y="320990"/>
                        <a:pt x="0" y="267926"/>
                      </a:cubicBezTo>
                      <a:lnTo>
                        <a:pt x="0" y="0"/>
                      </a:lnTo>
                      <a:close/>
                    </a:path>
                  </a:pathLst>
                </a:custGeom>
                <a:solidFill>
                  <a:schemeClr val="bg1"/>
                </a:solidFill>
                <a:ln w="6829" cap="flat">
                  <a:noFill/>
                  <a:prstDash val="solid"/>
                  <a:miter/>
                </a:ln>
              </p:spPr>
              <p:txBody>
                <a:bodyPr rtlCol="0" anchor="ctr"/>
                <a:lstStyle/>
                <a:p>
                  <a:endParaRPr lang="en-IS"/>
                </a:p>
              </p:txBody>
            </p:sp>
          </p:grpSp>
          <p:grpSp>
            <p:nvGrpSpPr>
              <p:cNvPr id="25" name="Graphic 1">
                <a:extLst>
                  <a:ext uri="{FF2B5EF4-FFF2-40B4-BE49-F238E27FC236}">
                    <a16:creationId xmlns:a16="http://schemas.microsoft.com/office/drawing/2014/main" id="{B822C52E-D9D8-9364-D5B6-CF90832BE13D}"/>
                  </a:ext>
                </a:extLst>
              </p:cNvPr>
              <p:cNvGrpSpPr/>
              <p:nvPr/>
            </p:nvGrpSpPr>
            <p:grpSpPr>
              <a:xfrm>
                <a:off x="6586147" y="1057586"/>
                <a:ext cx="647748" cy="649246"/>
                <a:chOff x="6586147" y="1057586"/>
                <a:chExt cx="647748" cy="649246"/>
              </a:xfrm>
              <a:solidFill>
                <a:schemeClr val="bg1"/>
              </a:solidFill>
            </p:grpSpPr>
            <p:sp>
              <p:nvSpPr>
                <p:cNvPr id="26" name="Freeform 25">
                  <a:extLst>
                    <a:ext uri="{FF2B5EF4-FFF2-40B4-BE49-F238E27FC236}">
                      <a16:creationId xmlns:a16="http://schemas.microsoft.com/office/drawing/2014/main" id="{FDCE8F2E-7C44-4926-539C-2D713F7BCD8F}"/>
                    </a:ext>
                  </a:extLst>
                </p:cNvPr>
                <p:cNvSpPr/>
                <p:nvPr/>
              </p:nvSpPr>
              <p:spPr>
                <a:xfrm>
                  <a:off x="6586147" y="1105783"/>
                  <a:ext cx="647748" cy="601050"/>
                </a:xfrm>
                <a:custGeom>
                  <a:avLst/>
                  <a:gdLst>
                    <a:gd name="connsiteX0" fmla="*/ 426907 w 647748"/>
                    <a:gd name="connsiteY0" fmla="*/ 132180 h 601050"/>
                    <a:gd name="connsiteX1" fmla="*/ 357466 w 647748"/>
                    <a:gd name="connsiteY1" fmla="*/ 188467 h 601050"/>
                    <a:gd name="connsiteX2" fmla="*/ 427180 w 647748"/>
                    <a:gd name="connsiteY2" fmla="*/ 232070 h 601050"/>
                    <a:gd name="connsiteX3" fmla="*/ 514956 w 647748"/>
                    <a:gd name="connsiteY3" fmla="*/ 255105 h 601050"/>
                    <a:gd name="connsiteX4" fmla="*/ 557168 w 647748"/>
                    <a:gd name="connsiteY4" fmla="*/ 339501 h 601050"/>
                    <a:gd name="connsiteX5" fmla="*/ 467956 w 647748"/>
                    <a:gd name="connsiteY5" fmla="*/ 454816 h 601050"/>
                    <a:gd name="connsiteX6" fmla="*/ 331605 w 647748"/>
                    <a:gd name="connsiteY6" fmla="*/ 469761 h 601050"/>
                    <a:gd name="connsiteX7" fmla="*/ 313818 w 647748"/>
                    <a:gd name="connsiteY7" fmla="*/ 469281 h 601050"/>
                    <a:gd name="connsiteX8" fmla="*/ 231720 w 647748"/>
                    <a:gd name="connsiteY8" fmla="*/ 460026 h 601050"/>
                    <a:gd name="connsiteX9" fmla="*/ 128346 w 647748"/>
                    <a:gd name="connsiteY9" fmla="*/ 404631 h 601050"/>
                    <a:gd name="connsiteX10" fmla="*/ 85176 w 647748"/>
                    <a:gd name="connsiteY10" fmla="*/ 232755 h 601050"/>
                    <a:gd name="connsiteX11" fmla="*/ 87023 w 647748"/>
                    <a:gd name="connsiteY11" fmla="*/ 203961 h 601050"/>
                    <a:gd name="connsiteX12" fmla="*/ 154275 w 647748"/>
                    <a:gd name="connsiteY12" fmla="*/ 0 h 601050"/>
                    <a:gd name="connsiteX13" fmla="*/ 0 w 647748"/>
                    <a:gd name="connsiteY13" fmla="*/ 276496 h 601050"/>
                    <a:gd name="connsiteX14" fmla="*/ 323875 w 647748"/>
                    <a:gd name="connsiteY14" fmla="*/ 601050 h 601050"/>
                    <a:gd name="connsiteX15" fmla="*/ 647749 w 647748"/>
                    <a:gd name="connsiteY15" fmla="*/ 276496 h 601050"/>
                    <a:gd name="connsiteX16" fmla="*/ 640223 w 647748"/>
                    <a:gd name="connsiteY16" fmla="*/ 206772 h 601050"/>
                    <a:gd name="connsiteX17" fmla="*/ 427044 w 647748"/>
                    <a:gd name="connsiteY17" fmla="*/ 132249 h 60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748" h="601050">
                      <a:moveTo>
                        <a:pt x="426907" y="132180"/>
                      </a:moveTo>
                      <a:cubicBezTo>
                        <a:pt x="384900" y="132180"/>
                        <a:pt x="357466" y="145412"/>
                        <a:pt x="357466" y="188467"/>
                      </a:cubicBezTo>
                      <a:cubicBezTo>
                        <a:pt x="357466" y="212119"/>
                        <a:pt x="369986" y="229739"/>
                        <a:pt x="427180" y="232070"/>
                      </a:cubicBezTo>
                      <a:cubicBezTo>
                        <a:pt x="461867" y="233509"/>
                        <a:pt x="491080" y="238720"/>
                        <a:pt x="514956" y="255105"/>
                      </a:cubicBezTo>
                      <a:cubicBezTo>
                        <a:pt x="544375" y="275261"/>
                        <a:pt x="556758" y="308444"/>
                        <a:pt x="557168" y="339501"/>
                      </a:cubicBezTo>
                      <a:cubicBezTo>
                        <a:pt x="557784" y="379676"/>
                        <a:pt x="539791" y="430409"/>
                        <a:pt x="467956" y="454816"/>
                      </a:cubicBezTo>
                      <a:cubicBezTo>
                        <a:pt x="427317" y="468596"/>
                        <a:pt x="380248" y="469761"/>
                        <a:pt x="331605" y="469761"/>
                      </a:cubicBezTo>
                      <a:cubicBezTo>
                        <a:pt x="325653" y="469761"/>
                        <a:pt x="319770" y="469281"/>
                        <a:pt x="313818" y="469281"/>
                      </a:cubicBezTo>
                      <a:cubicBezTo>
                        <a:pt x="265038" y="469076"/>
                        <a:pt x="231720" y="460026"/>
                        <a:pt x="231720" y="460026"/>
                      </a:cubicBezTo>
                      <a:cubicBezTo>
                        <a:pt x="198744" y="453376"/>
                        <a:pt x="154754" y="438704"/>
                        <a:pt x="128346" y="404631"/>
                      </a:cubicBezTo>
                      <a:cubicBezTo>
                        <a:pt x="85108" y="348824"/>
                        <a:pt x="83945" y="273205"/>
                        <a:pt x="85176" y="232755"/>
                      </a:cubicBezTo>
                      <a:cubicBezTo>
                        <a:pt x="85450" y="223431"/>
                        <a:pt x="86066" y="213833"/>
                        <a:pt x="87023" y="203961"/>
                      </a:cubicBezTo>
                      <a:cubicBezTo>
                        <a:pt x="93796" y="136568"/>
                        <a:pt x="118768" y="60331"/>
                        <a:pt x="154275" y="0"/>
                      </a:cubicBezTo>
                      <a:cubicBezTo>
                        <a:pt x="61710" y="57109"/>
                        <a:pt x="0" y="159604"/>
                        <a:pt x="0" y="276496"/>
                      </a:cubicBezTo>
                      <a:cubicBezTo>
                        <a:pt x="0" y="455707"/>
                        <a:pt x="144970" y="601050"/>
                        <a:pt x="323875" y="601050"/>
                      </a:cubicBezTo>
                      <a:cubicBezTo>
                        <a:pt x="502779" y="601050"/>
                        <a:pt x="647749" y="455775"/>
                        <a:pt x="647749" y="276496"/>
                      </a:cubicBezTo>
                      <a:cubicBezTo>
                        <a:pt x="647749" y="252569"/>
                        <a:pt x="645149" y="229259"/>
                        <a:pt x="640223" y="206772"/>
                      </a:cubicBezTo>
                      <a:cubicBezTo>
                        <a:pt x="636529" y="204372"/>
                        <a:pt x="531923" y="132249"/>
                        <a:pt x="427044" y="132249"/>
                      </a:cubicBezTo>
                      <a:close/>
                    </a:path>
                  </a:pathLst>
                </a:custGeom>
                <a:solidFill>
                  <a:schemeClr val="bg1"/>
                </a:solidFill>
                <a:ln w="6829"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735D212A-ED0B-1A59-5BC5-B97F03B791C2}"/>
                    </a:ext>
                  </a:extLst>
                </p:cNvPr>
                <p:cNvSpPr/>
                <p:nvPr/>
              </p:nvSpPr>
              <p:spPr>
                <a:xfrm>
                  <a:off x="6733691" y="1057586"/>
                  <a:ext cx="475986" cy="449125"/>
                </a:xfrm>
                <a:custGeom>
                  <a:avLst/>
                  <a:gdLst>
                    <a:gd name="connsiteX0" fmla="*/ 45317 w 475986"/>
                    <a:gd name="connsiteY0" fmla="*/ 77882 h 449125"/>
                    <a:gd name="connsiteX1" fmla="*/ 4542 w 475986"/>
                    <a:gd name="connsiteY1" fmla="*/ 227134 h 449125"/>
                    <a:gd name="connsiteX2" fmla="*/ 5500 w 475986"/>
                    <a:gd name="connsiteY2" fmla="*/ 344025 h 449125"/>
                    <a:gd name="connsiteX3" fmla="*/ 184130 w 475986"/>
                    <a:gd name="connsiteY3" fmla="*/ 449125 h 449125"/>
                    <a:gd name="connsiteX4" fmla="*/ 341141 w 475986"/>
                    <a:gd name="connsiteY4" fmla="*/ 385229 h 449125"/>
                    <a:gd name="connsiteX5" fmla="*/ 266775 w 475986"/>
                    <a:gd name="connsiteY5" fmla="*/ 344231 h 449125"/>
                    <a:gd name="connsiteX6" fmla="*/ 141439 w 475986"/>
                    <a:gd name="connsiteY6" fmla="*/ 227408 h 449125"/>
                    <a:gd name="connsiteX7" fmla="*/ 254597 w 475986"/>
                    <a:gd name="connsiteY7" fmla="*/ 122377 h 449125"/>
                    <a:gd name="connsiteX8" fmla="*/ 475987 w 475986"/>
                    <a:gd name="connsiteY8" fmla="*/ 201356 h 449125"/>
                    <a:gd name="connsiteX9" fmla="*/ 176331 w 475986"/>
                    <a:gd name="connsiteY9" fmla="*/ 0 h 449125"/>
                    <a:gd name="connsiteX10" fmla="*/ 76993 w 475986"/>
                    <a:gd name="connsiteY10" fmla="*/ 15563 h 449125"/>
                    <a:gd name="connsiteX11" fmla="*/ 45385 w 475986"/>
                    <a:gd name="connsiteY11" fmla="*/ 77814 h 4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986" h="449125">
                      <a:moveTo>
                        <a:pt x="45317" y="77882"/>
                      </a:moveTo>
                      <a:cubicBezTo>
                        <a:pt x="25408" y="127861"/>
                        <a:pt x="11862" y="173864"/>
                        <a:pt x="4542" y="227134"/>
                      </a:cubicBezTo>
                      <a:cubicBezTo>
                        <a:pt x="-3463" y="285340"/>
                        <a:pt x="574" y="326132"/>
                        <a:pt x="5500" y="344025"/>
                      </a:cubicBezTo>
                      <a:cubicBezTo>
                        <a:pt x="28350" y="427598"/>
                        <a:pt x="60573" y="449125"/>
                        <a:pt x="184130" y="449125"/>
                      </a:cubicBezTo>
                      <a:cubicBezTo>
                        <a:pt x="307687" y="449125"/>
                        <a:pt x="341141" y="433631"/>
                        <a:pt x="341141" y="385229"/>
                      </a:cubicBezTo>
                      <a:cubicBezTo>
                        <a:pt x="341141" y="372066"/>
                        <a:pt x="331700" y="344574"/>
                        <a:pt x="266775" y="344231"/>
                      </a:cubicBezTo>
                      <a:cubicBezTo>
                        <a:pt x="225658" y="344025"/>
                        <a:pt x="135419" y="332165"/>
                        <a:pt x="141439" y="227408"/>
                      </a:cubicBezTo>
                      <a:cubicBezTo>
                        <a:pt x="145065" y="163991"/>
                        <a:pt x="195692" y="122102"/>
                        <a:pt x="254597" y="122377"/>
                      </a:cubicBezTo>
                      <a:cubicBezTo>
                        <a:pt x="383216" y="122925"/>
                        <a:pt x="466408" y="193814"/>
                        <a:pt x="475987" y="201356"/>
                      </a:cubicBezTo>
                      <a:cubicBezTo>
                        <a:pt x="427549" y="83230"/>
                        <a:pt x="311655" y="0"/>
                        <a:pt x="176331" y="0"/>
                      </a:cubicBezTo>
                      <a:cubicBezTo>
                        <a:pt x="141713" y="0"/>
                        <a:pt x="108327" y="5485"/>
                        <a:pt x="76993" y="15563"/>
                      </a:cubicBezTo>
                      <a:cubicBezTo>
                        <a:pt x="73914" y="19950"/>
                        <a:pt x="60642" y="39352"/>
                        <a:pt x="45385" y="77814"/>
                      </a:cubicBezTo>
                      <a:close/>
                    </a:path>
                  </a:pathLst>
                </a:custGeom>
                <a:solidFill>
                  <a:schemeClr val="bg1"/>
                </a:solidFill>
                <a:ln w="6829" cap="flat">
                  <a:noFill/>
                  <a:prstDash val="solid"/>
                  <a:miter/>
                </a:ln>
              </p:spPr>
              <p:txBody>
                <a:bodyPr rtlCol="0" anchor="ctr"/>
                <a:lstStyle/>
                <a:p>
                  <a:endParaRPr lang="en-IS"/>
                </a:p>
              </p:txBody>
            </p:sp>
          </p:grpSp>
        </p:grpSp>
        <p:grpSp>
          <p:nvGrpSpPr>
            <p:cNvPr id="28" name="Graphic 1">
              <a:extLst>
                <a:ext uri="{FF2B5EF4-FFF2-40B4-BE49-F238E27FC236}">
                  <a16:creationId xmlns:a16="http://schemas.microsoft.com/office/drawing/2014/main" id="{95E71EBA-0BD6-E709-6696-078AF695D527}"/>
                </a:ext>
              </a:extLst>
            </p:cNvPr>
            <p:cNvGrpSpPr/>
            <p:nvPr/>
          </p:nvGrpSpPr>
          <p:grpSpPr>
            <a:xfrm>
              <a:off x="7401238" y="1650067"/>
              <a:ext cx="1884683" cy="248935"/>
              <a:chOff x="7401238" y="1650067"/>
              <a:chExt cx="1884683" cy="248935"/>
            </a:xfrm>
            <a:solidFill>
              <a:schemeClr val="bg1"/>
            </a:solidFill>
          </p:grpSpPr>
          <p:grpSp>
            <p:nvGrpSpPr>
              <p:cNvPr id="29" name="Graphic 1">
                <a:extLst>
                  <a:ext uri="{FF2B5EF4-FFF2-40B4-BE49-F238E27FC236}">
                    <a16:creationId xmlns:a16="http://schemas.microsoft.com/office/drawing/2014/main" id="{6ED6738A-ABF5-D579-34B1-2358D159398F}"/>
                  </a:ext>
                </a:extLst>
              </p:cNvPr>
              <p:cNvGrpSpPr/>
              <p:nvPr/>
            </p:nvGrpSpPr>
            <p:grpSpPr>
              <a:xfrm>
                <a:off x="7401238" y="1706627"/>
                <a:ext cx="1884683" cy="167350"/>
                <a:chOff x="7401238" y="1706627"/>
                <a:chExt cx="1884683" cy="167350"/>
              </a:xfrm>
              <a:solidFill>
                <a:schemeClr val="bg1"/>
              </a:solidFill>
            </p:grpSpPr>
            <p:sp>
              <p:nvSpPr>
                <p:cNvPr id="30" name="Freeform 29">
                  <a:extLst>
                    <a:ext uri="{FF2B5EF4-FFF2-40B4-BE49-F238E27FC236}">
                      <a16:creationId xmlns:a16="http://schemas.microsoft.com/office/drawing/2014/main" id="{B364FA3E-B78D-BACD-AF0D-FF9E51CA0713}"/>
                    </a:ext>
                  </a:extLst>
                </p:cNvPr>
                <p:cNvSpPr/>
                <p:nvPr/>
              </p:nvSpPr>
              <p:spPr>
                <a:xfrm>
                  <a:off x="8388529" y="1706833"/>
                  <a:ext cx="98859" cy="121828"/>
                </a:xfrm>
                <a:custGeom>
                  <a:avLst/>
                  <a:gdLst>
                    <a:gd name="connsiteX0" fmla="*/ 52269 w 98859"/>
                    <a:gd name="connsiteY0" fmla="*/ 105374 h 121828"/>
                    <a:gd name="connsiteX1" fmla="*/ 62463 w 98859"/>
                    <a:gd name="connsiteY1" fmla="*/ 103660 h 121828"/>
                    <a:gd name="connsiteX2" fmla="*/ 71083 w 98859"/>
                    <a:gd name="connsiteY2" fmla="*/ 98861 h 121828"/>
                    <a:gd name="connsiteX3" fmla="*/ 77172 w 98859"/>
                    <a:gd name="connsiteY3" fmla="*/ 91662 h 121828"/>
                    <a:gd name="connsiteX4" fmla="*/ 79908 w 98859"/>
                    <a:gd name="connsiteY4" fmla="*/ 82613 h 121828"/>
                    <a:gd name="connsiteX5" fmla="*/ 98859 w 98859"/>
                    <a:gd name="connsiteY5" fmla="*/ 82613 h 121828"/>
                    <a:gd name="connsiteX6" fmla="*/ 94549 w 98859"/>
                    <a:gd name="connsiteY6" fmla="*/ 97558 h 121828"/>
                    <a:gd name="connsiteX7" fmla="*/ 84424 w 98859"/>
                    <a:gd name="connsiteY7" fmla="*/ 110036 h 121828"/>
                    <a:gd name="connsiteX8" fmla="*/ 69851 w 98859"/>
                    <a:gd name="connsiteY8" fmla="*/ 118606 h 121828"/>
                    <a:gd name="connsiteX9" fmla="*/ 52269 w 98859"/>
                    <a:gd name="connsiteY9" fmla="*/ 121828 h 121828"/>
                    <a:gd name="connsiteX10" fmla="*/ 29213 w 98859"/>
                    <a:gd name="connsiteY10" fmla="*/ 117098 h 121828"/>
                    <a:gd name="connsiteX11" fmla="*/ 12930 w 98859"/>
                    <a:gd name="connsiteY11" fmla="*/ 104346 h 121828"/>
                    <a:gd name="connsiteX12" fmla="*/ 3215 w 98859"/>
                    <a:gd name="connsiteY12" fmla="*/ 85698 h 121828"/>
                    <a:gd name="connsiteX13" fmla="*/ 0 w 98859"/>
                    <a:gd name="connsiteY13" fmla="*/ 63211 h 121828"/>
                    <a:gd name="connsiteX14" fmla="*/ 0 w 98859"/>
                    <a:gd name="connsiteY14" fmla="*/ 58617 h 121828"/>
                    <a:gd name="connsiteX15" fmla="*/ 3215 w 98859"/>
                    <a:gd name="connsiteY15" fmla="*/ 36130 h 121828"/>
                    <a:gd name="connsiteX16" fmla="*/ 12930 w 98859"/>
                    <a:gd name="connsiteY16" fmla="*/ 17482 h 121828"/>
                    <a:gd name="connsiteX17" fmla="*/ 29213 w 98859"/>
                    <a:gd name="connsiteY17" fmla="*/ 4731 h 121828"/>
                    <a:gd name="connsiteX18" fmla="*/ 52200 w 98859"/>
                    <a:gd name="connsiteY18" fmla="*/ 0 h 121828"/>
                    <a:gd name="connsiteX19" fmla="*/ 70878 w 98859"/>
                    <a:gd name="connsiteY19" fmla="*/ 3291 h 121828"/>
                    <a:gd name="connsiteX20" fmla="*/ 85381 w 98859"/>
                    <a:gd name="connsiteY20" fmla="*/ 12272 h 121828"/>
                    <a:gd name="connsiteX21" fmla="*/ 94959 w 98859"/>
                    <a:gd name="connsiteY21" fmla="*/ 25778 h 121828"/>
                    <a:gd name="connsiteX22" fmla="*/ 98859 w 98859"/>
                    <a:gd name="connsiteY22" fmla="*/ 42643 h 121828"/>
                    <a:gd name="connsiteX23" fmla="*/ 79908 w 98859"/>
                    <a:gd name="connsiteY23" fmla="*/ 42643 h 121828"/>
                    <a:gd name="connsiteX24" fmla="*/ 77377 w 98859"/>
                    <a:gd name="connsiteY24" fmla="*/ 32497 h 121828"/>
                    <a:gd name="connsiteX25" fmla="*/ 71699 w 98859"/>
                    <a:gd name="connsiteY25" fmla="*/ 24270 h 121828"/>
                    <a:gd name="connsiteX26" fmla="*/ 63215 w 98859"/>
                    <a:gd name="connsiteY26" fmla="*/ 18648 h 121828"/>
                    <a:gd name="connsiteX27" fmla="*/ 52200 w 98859"/>
                    <a:gd name="connsiteY27" fmla="*/ 16591 h 121828"/>
                    <a:gd name="connsiteX28" fmla="*/ 36739 w 98859"/>
                    <a:gd name="connsiteY28" fmla="*/ 20293 h 121828"/>
                    <a:gd name="connsiteX29" fmla="*/ 26887 w 98859"/>
                    <a:gd name="connsiteY29" fmla="*/ 30029 h 121828"/>
                    <a:gd name="connsiteX30" fmla="*/ 21619 w 98859"/>
                    <a:gd name="connsiteY30" fmla="*/ 43603 h 121828"/>
                    <a:gd name="connsiteX31" fmla="*/ 20114 w 98859"/>
                    <a:gd name="connsiteY31" fmla="*/ 58754 h 121828"/>
                    <a:gd name="connsiteX32" fmla="*/ 20114 w 98859"/>
                    <a:gd name="connsiteY32" fmla="*/ 63348 h 121828"/>
                    <a:gd name="connsiteX33" fmla="*/ 21619 w 98859"/>
                    <a:gd name="connsiteY33" fmla="*/ 78705 h 121828"/>
                    <a:gd name="connsiteX34" fmla="*/ 26819 w 98859"/>
                    <a:gd name="connsiteY34" fmla="*/ 92211 h 121828"/>
                    <a:gd name="connsiteX35" fmla="*/ 36670 w 98859"/>
                    <a:gd name="connsiteY35" fmla="*/ 101878 h 121828"/>
                    <a:gd name="connsiteX36" fmla="*/ 52269 w 98859"/>
                    <a:gd name="connsiteY36" fmla="*/ 105580 h 1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59" h="121828">
                      <a:moveTo>
                        <a:pt x="52269" y="105374"/>
                      </a:moveTo>
                      <a:cubicBezTo>
                        <a:pt x="55826" y="105374"/>
                        <a:pt x="59179" y="104826"/>
                        <a:pt x="62463" y="103660"/>
                      </a:cubicBezTo>
                      <a:cubicBezTo>
                        <a:pt x="65746" y="102495"/>
                        <a:pt x="68620" y="100918"/>
                        <a:pt x="71083" y="98861"/>
                      </a:cubicBezTo>
                      <a:cubicBezTo>
                        <a:pt x="73546" y="96804"/>
                        <a:pt x="75598" y="94405"/>
                        <a:pt x="77172" y="91662"/>
                      </a:cubicBezTo>
                      <a:cubicBezTo>
                        <a:pt x="78745" y="88852"/>
                        <a:pt x="79635" y="85835"/>
                        <a:pt x="79908" y="82613"/>
                      </a:cubicBezTo>
                      <a:lnTo>
                        <a:pt x="98859" y="82613"/>
                      </a:lnTo>
                      <a:cubicBezTo>
                        <a:pt x="98585" y="87823"/>
                        <a:pt x="97149" y="92828"/>
                        <a:pt x="94549" y="97558"/>
                      </a:cubicBezTo>
                      <a:cubicBezTo>
                        <a:pt x="91949" y="102289"/>
                        <a:pt x="88597" y="106471"/>
                        <a:pt x="84424" y="110036"/>
                      </a:cubicBezTo>
                      <a:cubicBezTo>
                        <a:pt x="80250" y="113601"/>
                        <a:pt x="75393" y="116481"/>
                        <a:pt x="69851" y="118606"/>
                      </a:cubicBezTo>
                      <a:cubicBezTo>
                        <a:pt x="64310" y="120731"/>
                        <a:pt x="58426" y="121828"/>
                        <a:pt x="52269" y="121828"/>
                      </a:cubicBezTo>
                      <a:cubicBezTo>
                        <a:pt x="43443" y="121828"/>
                        <a:pt x="35781" y="120251"/>
                        <a:pt x="29213" y="117098"/>
                      </a:cubicBezTo>
                      <a:cubicBezTo>
                        <a:pt x="22645" y="113944"/>
                        <a:pt x="17241" y="109693"/>
                        <a:pt x="12930" y="104346"/>
                      </a:cubicBezTo>
                      <a:cubicBezTo>
                        <a:pt x="8620" y="98998"/>
                        <a:pt x="5336" y="92759"/>
                        <a:pt x="3215" y="85698"/>
                      </a:cubicBezTo>
                      <a:cubicBezTo>
                        <a:pt x="1095" y="78568"/>
                        <a:pt x="0" y="71095"/>
                        <a:pt x="0" y="63211"/>
                      </a:cubicBezTo>
                      <a:lnTo>
                        <a:pt x="0" y="58617"/>
                      </a:lnTo>
                      <a:cubicBezTo>
                        <a:pt x="0" y="50733"/>
                        <a:pt x="1095" y="43260"/>
                        <a:pt x="3215" y="36130"/>
                      </a:cubicBezTo>
                      <a:cubicBezTo>
                        <a:pt x="5336" y="29000"/>
                        <a:pt x="8552" y="22830"/>
                        <a:pt x="12930" y="17482"/>
                      </a:cubicBezTo>
                      <a:cubicBezTo>
                        <a:pt x="17309" y="12135"/>
                        <a:pt x="22714" y="7884"/>
                        <a:pt x="29213" y="4731"/>
                      </a:cubicBezTo>
                      <a:cubicBezTo>
                        <a:pt x="35712" y="1577"/>
                        <a:pt x="43375" y="0"/>
                        <a:pt x="52200" y="0"/>
                      </a:cubicBezTo>
                      <a:cubicBezTo>
                        <a:pt x="59042" y="0"/>
                        <a:pt x="65268" y="1097"/>
                        <a:pt x="70878" y="3291"/>
                      </a:cubicBezTo>
                      <a:cubicBezTo>
                        <a:pt x="76488" y="5485"/>
                        <a:pt x="81345" y="8433"/>
                        <a:pt x="85381" y="12272"/>
                      </a:cubicBezTo>
                      <a:cubicBezTo>
                        <a:pt x="89418" y="16111"/>
                        <a:pt x="92633" y="20567"/>
                        <a:pt x="94959" y="25778"/>
                      </a:cubicBezTo>
                      <a:cubicBezTo>
                        <a:pt x="97286" y="30988"/>
                        <a:pt x="98585" y="36610"/>
                        <a:pt x="98859" y="42643"/>
                      </a:cubicBezTo>
                      <a:lnTo>
                        <a:pt x="79908" y="42643"/>
                      </a:lnTo>
                      <a:cubicBezTo>
                        <a:pt x="79635" y="39010"/>
                        <a:pt x="78745" y="35650"/>
                        <a:pt x="77377" y="32497"/>
                      </a:cubicBezTo>
                      <a:cubicBezTo>
                        <a:pt x="75940" y="29343"/>
                        <a:pt x="74093" y="26601"/>
                        <a:pt x="71699" y="24270"/>
                      </a:cubicBezTo>
                      <a:cubicBezTo>
                        <a:pt x="69304" y="21939"/>
                        <a:pt x="66499" y="20019"/>
                        <a:pt x="63215" y="18648"/>
                      </a:cubicBezTo>
                      <a:cubicBezTo>
                        <a:pt x="59931" y="17277"/>
                        <a:pt x="56237" y="16591"/>
                        <a:pt x="52200" y="16591"/>
                      </a:cubicBezTo>
                      <a:cubicBezTo>
                        <a:pt x="45975" y="16591"/>
                        <a:pt x="40843" y="17825"/>
                        <a:pt x="36739" y="20293"/>
                      </a:cubicBezTo>
                      <a:cubicBezTo>
                        <a:pt x="32634" y="22761"/>
                        <a:pt x="29350" y="25984"/>
                        <a:pt x="26887" y="30029"/>
                      </a:cubicBezTo>
                      <a:cubicBezTo>
                        <a:pt x="24424" y="34073"/>
                        <a:pt x="22645" y="38598"/>
                        <a:pt x="21619" y="43603"/>
                      </a:cubicBezTo>
                      <a:cubicBezTo>
                        <a:pt x="20593" y="48608"/>
                        <a:pt x="20114" y="53681"/>
                        <a:pt x="20114" y="58754"/>
                      </a:cubicBezTo>
                      <a:lnTo>
                        <a:pt x="20114" y="63348"/>
                      </a:lnTo>
                      <a:cubicBezTo>
                        <a:pt x="20114" y="68558"/>
                        <a:pt x="20593" y="73700"/>
                        <a:pt x="21619" y="78705"/>
                      </a:cubicBezTo>
                      <a:cubicBezTo>
                        <a:pt x="22645" y="83710"/>
                        <a:pt x="24356" y="88234"/>
                        <a:pt x="26819" y="92211"/>
                      </a:cubicBezTo>
                      <a:cubicBezTo>
                        <a:pt x="29281" y="96187"/>
                        <a:pt x="32565" y="99409"/>
                        <a:pt x="36670" y="101878"/>
                      </a:cubicBezTo>
                      <a:cubicBezTo>
                        <a:pt x="40775" y="104346"/>
                        <a:pt x="45975" y="105580"/>
                        <a:pt x="52269" y="105580"/>
                      </a:cubicBezTo>
                      <a:close/>
                    </a:path>
                  </a:pathLst>
                </a:custGeom>
                <a:solidFill>
                  <a:schemeClr val="bg1"/>
                </a:solidFill>
                <a:ln w="6829"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996DC4B1-C076-B618-1F72-7B53B2660995}"/>
                    </a:ext>
                  </a:extLst>
                </p:cNvPr>
                <p:cNvSpPr/>
                <p:nvPr/>
              </p:nvSpPr>
              <p:spPr>
                <a:xfrm>
                  <a:off x="8504491" y="1706696"/>
                  <a:ext cx="106863" cy="121896"/>
                </a:xfrm>
                <a:custGeom>
                  <a:avLst/>
                  <a:gdLst>
                    <a:gd name="connsiteX0" fmla="*/ 137 w 106863"/>
                    <a:gd name="connsiteY0" fmla="*/ 59851 h 121896"/>
                    <a:gd name="connsiteX1" fmla="*/ 3900 w 106863"/>
                    <a:gd name="connsiteY1" fmla="*/ 36130 h 121896"/>
                    <a:gd name="connsiteX2" fmla="*/ 14504 w 106863"/>
                    <a:gd name="connsiteY2" fmla="*/ 17208 h 121896"/>
                    <a:gd name="connsiteX3" fmla="*/ 31266 w 106863"/>
                    <a:gd name="connsiteY3" fmla="*/ 4593 h 121896"/>
                    <a:gd name="connsiteX4" fmla="*/ 53363 w 106863"/>
                    <a:gd name="connsiteY4" fmla="*/ 0 h 121896"/>
                    <a:gd name="connsiteX5" fmla="*/ 75735 w 106863"/>
                    <a:gd name="connsiteY5" fmla="*/ 4593 h 121896"/>
                    <a:gd name="connsiteX6" fmla="*/ 92565 w 106863"/>
                    <a:gd name="connsiteY6" fmla="*/ 17208 h 121896"/>
                    <a:gd name="connsiteX7" fmla="*/ 103169 w 106863"/>
                    <a:gd name="connsiteY7" fmla="*/ 36130 h 121896"/>
                    <a:gd name="connsiteX8" fmla="*/ 106863 w 106863"/>
                    <a:gd name="connsiteY8" fmla="*/ 59851 h 121896"/>
                    <a:gd name="connsiteX9" fmla="*/ 106863 w 106863"/>
                    <a:gd name="connsiteY9" fmla="*/ 62251 h 121896"/>
                    <a:gd name="connsiteX10" fmla="*/ 103169 w 106863"/>
                    <a:gd name="connsiteY10" fmla="*/ 85972 h 121896"/>
                    <a:gd name="connsiteX11" fmla="*/ 92565 w 106863"/>
                    <a:gd name="connsiteY11" fmla="*/ 104894 h 121896"/>
                    <a:gd name="connsiteX12" fmla="*/ 75735 w 106863"/>
                    <a:gd name="connsiteY12" fmla="*/ 117372 h 121896"/>
                    <a:gd name="connsiteX13" fmla="*/ 53500 w 106863"/>
                    <a:gd name="connsiteY13" fmla="*/ 121897 h 121896"/>
                    <a:gd name="connsiteX14" fmla="*/ 31266 w 106863"/>
                    <a:gd name="connsiteY14" fmla="*/ 117372 h 121896"/>
                    <a:gd name="connsiteX15" fmla="*/ 14435 w 106863"/>
                    <a:gd name="connsiteY15" fmla="*/ 104894 h 121896"/>
                    <a:gd name="connsiteX16" fmla="*/ 3763 w 106863"/>
                    <a:gd name="connsiteY16" fmla="*/ 85972 h 121896"/>
                    <a:gd name="connsiteX17" fmla="*/ 0 w 106863"/>
                    <a:gd name="connsiteY17" fmla="*/ 62251 h 121896"/>
                    <a:gd name="connsiteX18" fmla="*/ 0 w 106863"/>
                    <a:gd name="connsiteY18" fmla="*/ 59851 h 121896"/>
                    <a:gd name="connsiteX19" fmla="*/ 20319 w 106863"/>
                    <a:gd name="connsiteY19" fmla="*/ 62251 h 121896"/>
                    <a:gd name="connsiteX20" fmla="*/ 22371 w 106863"/>
                    <a:gd name="connsiteY20" fmla="*/ 78842 h 121896"/>
                    <a:gd name="connsiteX21" fmla="*/ 28597 w 106863"/>
                    <a:gd name="connsiteY21" fmla="*/ 92554 h 121896"/>
                    <a:gd name="connsiteX22" fmla="*/ 38996 w 106863"/>
                    <a:gd name="connsiteY22" fmla="*/ 101946 h 121896"/>
                    <a:gd name="connsiteX23" fmla="*/ 53569 w 106863"/>
                    <a:gd name="connsiteY23" fmla="*/ 105443 h 121896"/>
                    <a:gd name="connsiteX24" fmla="*/ 68073 w 106863"/>
                    <a:gd name="connsiteY24" fmla="*/ 101946 h 121896"/>
                    <a:gd name="connsiteX25" fmla="*/ 78472 w 106863"/>
                    <a:gd name="connsiteY25" fmla="*/ 92554 h 121896"/>
                    <a:gd name="connsiteX26" fmla="*/ 84697 w 106863"/>
                    <a:gd name="connsiteY26" fmla="*/ 78842 h 121896"/>
                    <a:gd name="connsiteX27" fmla="*/ 86818 w 106863"/>
                    <a:gd name="connsiteY27" fmla="*/ 62251 h 121896"/>
                    <a:gd name="connsiteX28" fmla="*/ 86818 w 106863"/>
                    <a:gd name="connsiteY28" fmla="*/ 59851 h 121896"/>
                    <a:gd name="connsiteX29" fmla="*/ 84697 w 106863"/>
                    <a:gd name="connsiteY29" fmla="*/ 43260 h 121896"/>
                    <a:gd name="connsiteX30" fmla="*/ 78403 w 106863"/>
                    <a:gd name="connsiteY30" fmla="*/ 29480 h 121896"/>
                    <a:gd name="connsiteX31" fmla="*/ 67936 w 106863"/>
                    <a:gd name="connsiteY31" fmla="*/ 20019 h 121896"/>
                    <a:gd name="connsiteX32" fmla="*/ 53295 w 106863"/>
                    <a:gd name="connsiteY32" fmla="*/ 16523 h 121896"/>
                    <a:gd name="connsiteX33" fmla="*/ 38859 w 106863"/>
                    <a:gd name="connsiteY33" fmla="*/ 20019 h 121896"/>
                    <a:gd name="connsiteX34" fmla="*/ 28529 w 106863"/>
                    <a:gd name="connsiteY34" fmla="*/ 29480 h 121896"/>
                    <a:gd name="connsiteX35" fmla="*/ 22303 w 106863"/>
                    <a:gd name="connsiteY35" fmla="*/ 43260 h 121896"/>
                    <a:gd name="connsiteX36" fmla="*/ 20251 w 106863"/>
                    <a:gd name="connsiteY36" fmla="*/ 59851 h 121896"/>
                    <a:gd name="connsiteX37" fmla="*/ 20251 w 106863"/>
                    <a:gd name="connsiteY37" fmla="*/ 62251 h 1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863" h="121896">
                      <a:moveTo>
                        <a:pt x="137" y="59851"/>
                      </a:moveTo>
                      <a:cubicBezTo>
                        <a:pt x="137" y="51282"/>
                        <a:pt x="1368" y="43397"/>
                        <a:pt x="3900" y="36130"/>
                      </a:cubicBezTo>
                      <a:cubicBezTo>
                        <a:pt x="6363" y="28863"/>
                        <a:pt x="9920" y="22556"/>
                        <a:pt x="14504" y="17208"/>
                      </a:cubicBezTo>
                      <a:cubicBezTo>
                        <a:pt x="19088" y="11861"/>
                        <a:pt x="24698" y="7679"/>
                        <a:pt x="31266" y="4593"/>
                      </a:cubicBezTo>
                      <a:cubicBezTo>
                        <a:pt x="37833" y="1508"/>
                        <a:pt x="45222" y="0"/>
                        <a:pt x="53363" y="0"/>
                      </a:cubicBezTo>
                      <a:cubicBezTo>
                        <a:pt x="61505" y="0"/>
                        <a:pt x="69099" y="1508"/>
                        <a:pt x="75735" y="4593"/>
                      </a:cubicBezTo>
                      <a:cubicBezTo>
                        <a:pt x="82371" y="7679"/>
                        <a:pt x="87981" y="11861"/>
                        <a:pt x="92565" y="17208"/>
                      </a:cubicBezTo>
                      <a:cubicBezTo>
                        <a:pt x="97217" y="22556"/>
                        <a:pt x="100706" y="28863"/>
                        <a:pt x="103169" y="36130"/>
                      </a:cubicBezTo>
                      <a:cubicBezTo>
                        <a:pt x="105632" y="43397"/>
                        <a:pt x="106863" y="51350"/>
                        <a:pt x="106863" y="59851"/>
                      </a:cubicBezTo>
                      <a:lnTo>
                        <a:pt x="106863" y="62251"/>
                      </a:lnTo>
                      <a:cubicBezTo>
                        <a:pt x="106863" y="70821"/>
                        <a:pt x="105632" y="78705"/>
                        <a:pt x="103169" y="85972"/>
                      </a:cubicBezTo>
                      <a:cubicBezTo>
                        <a:pt x="100706" y="93239"/>
                        <a:pt x="97149" y="99547"/>
                        <a:pt x="92565" y="104894"/>
                      </a:cubicBezTo>
                      <a:cubicBezTo>
                        <a:pt x="87913" y="110242"/>
                        <a:pt x="82371" y="114355"/>
                        <a:pt x="75735" y="117372"/>
                      </a:cubicBezTo>
                      <a:cubicBezTo>
                        <a:pt x="69099" y="120388"/>
                        <a:pt x="61778" y="121897"/>
                        <a:pt x="53500" y="121897"/>
                      </a:cubicBezTo>
                      <a:cubicBezTo>
                        <a:pt x="45222" y="121897"/>
                        <a:pt x="37833" y="120388"/>
                        <a:pt x="31266" y="117372"/>
                      </a:cubicBezTo>
                      <a:cubicBezTo>
                        <a:pt x="24698" y="114355"/>
                        <a:pt x="19088" y="110173"/>
                        <a:pt x="14435" y="104894"/>
                      </a:cubicBezTo>
                      <a:cubicBezTo>
                        <a:pt x="9783" y="99547"/>
                        <a:pt x="6226" y="93308"/>
                        <a:pt x="3763" y="85972"/>
                      </a:cubicBezTo>
                      <a:cubicBezTo>
                        <a:pt x="1300" y="78705"/>
                        <a:pt x="0" y="70752"/>
                        <a:pt x="0" y="62251"/>
                      </a:cubicBezTo>
                      <a:lnTo>
                        <a:pt x="0" y="59851"/>
                      </a:lnTo>
                      <a:close/>
                      <a:moveTo>
                        <a:pt x="20319" y="62251"/>
                      </a:moveTo>
                      <a:cubicBezTo>
                        <a:pt x="20319" y="68147"/>
                        <a:pt x="21003" y="73632"/>
                        <a:pt x="22371" y="78842"/>
                      </a:cubicBezTo>
                      <a:cubicBezTo>
                        <a:pt x="23740" y="84053"/>
                        <a:pt x="25792" y="88646"/>
                        <a:pt x="28597" y="92554"/>
                      </a:cubicBezTo>
                      <a:cubicBezTo>
                        <a:pt x="31402" y="96530"/>
                        <a:pt x="34823" y="99615"/>
                        <a:pt x="38996" y="101946"/>
                      </a:cubicBezTo>
                      <a:cubicBezTo>
                        <a:pt x="43170" y="104277"/>
                        <a:pt x="48027" y="105443"/>
                        <a:pt x="53569" y="105443"/>
                      </a:cubicBezTo>
                      <a:cubicBezTo>
                        <a:pt x="59110" y="105443"/>
                        <a:pt x="63899" y="104277"/>
                        <a:pt x="68073" y="101946"/>
                      </a:cubicBezTo>
                      <a:cubicBezTo>
                        <a:pt x="72246" y="99615"/>
                        <a:pt x="75735" y="96530"/>
                        <a:pt x="78472" y="92554"/>
                      </a:cubicBezTo>
                      <a:cubicBezTo>
                        <a:pt x="81208" y="88577"/>
                        <a:pt x="83261" y="84053"/>
                        <a:pt x="84697" y="78842"/>
                      </a:cubicBezTo>
                      <a:cubicBezTo>
                        <a:pt x="86134" y="73632"/>
                        <a:pt x="86818" y="68078"/>
                        <a:pt x="86818" y="62251"/>
                      </a:cubicBezTo>
                      <a:lnTo>
                        <a:pt x="86818" y="59851"/>
                      </a:lnTo>
                      <a:cubicBezTo>
                        <a:pt x="86818" y="54024"/>
                        <a:pt x="86134" y="48539"/>
                        <a:pt x="84697" y="43260"/>
                      </a:cubicBezTo>
                      <a:cubicBezTo>
                        <a:pt x="83261" y="37981"/>
                        <a:pt x="81208" y="33388"/>
                        <a:pt x="78403" y="29480"/>
                      </a:cubicBezTo>
                      <a:cubicBezTo>
                        <a:pt x="75598" y="25572"/>
                        <a:pt x="72109" y="22350"/>
                        <a:pt x="67936" y="20019"/>
                      </a:cubicBezTo>
                      <a:cubicBezTo>
                        <a:pt x="63762" y="17688"/>
                        <a:pt x="58837" y="16523"/>
                        <a:pt x="53295" y="16523"/>
                      </a:cubicBezTo>
                      <a:cubicBezTo>
                        <a:pt x="47753" y="16523"/>
                        <a:pt x="43033" y="17688"/>
                        <a:pt x="38859" y="20019"/>
                      </a:cubicBezTo>
                      <a:cubicBezTo>
                        <a:pt x="34686" y="22350"/>
                        <a:pt x="31266" y="25504"/>
                        <a:pt x="28529" y="29480"/>
                      </a:cubicBezTo>
                      <a:cubicBezTo>
                        <a:pt x="25792" y="33456"/>
                        <a:pt x="23671" y="38050"/>
                        <a:pt x="22303" y="43260"/>
                      </a:cubicBezTo>
                      <a:cubicBezTo>
                        <a:pt x="20935" y="48539"/>
                        <a:pt x="20251" y="54024"/>
                        <a:pt x="20251" y="59851"/>
                      </a:cubicBezTo>
                      <a:lnTo>
                        <a:pt x="20251" y="62251"/>
                      </a:lnTo>
                      <a:close/>
                    </a:path>
                  </a:pathLst>
                </a:custGeom>
                <a:solidFill>
                  <a:schemeClr val="bg1"/>
                </a:solidFill>
                <a:ln w="6829"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CE7F507D-24EA-3D38-4170-218D111E058F}"/>
                    </a:ext>
                  </a:extLst>
                </p:cNvPr>
                <p:cNvSpPr/>
                <p:nvPr/>
              </p:nvSpPr>
              <p:spPr>
                <a:xfrm>
                  <a:off x="8636463" y="1706696"/>
                  <a:ext cx="164468" cy="119702"/>
                </a:xfrm>
                <a:custGeom>
                  <a:avLst/>
                  <a:gdLst>
                    <a:gd name="connsiteX0" fmla="*/ 18882 w 164468"/>
                    <a:gd name="connsiteY0" fmla="*/ 2194 h 119702"/>
                    <a:gd name="connsiteX1" fmla="*/ 19430 w 164468"/>
                    <a:gd name="connsiteY1" fmla="*/ 15220 h 119702"/>
                    <a:gd name="connsiteX2" fmla="*/ 34139 w 164468"/>
                    <a:gd name="connsiteY2" fmla="*/ 4045 h 119702"/>
                    <a:gd name="connsiteX3" fmla="*/ 54253 w 164468"/>
                    <a:gd name="connsiteY3" fmla="*/ 0 h 119702"/>
                    <a:gd name="connsiteX4" fmla="*/ 74367 w 164468"/>
                    <a:gd name="connsiteY4" fmla="*/ 4525 h 119702"/>
                    <a:gd name="connsiteX5" fmla="*/ 87776 w 164468"/>
                    <a:gd name="connsiteY5" fmla="*/ 18922 h 119702"/>
                    <a:gd name="connsiteX6" fmla="*/ 103032 w 164468"/>
                    <a:gd name="connsiteY6" fmla="*/ 5210 h 119702"/>
                    <a:gd name="connsiteX7" fmla="*/ 125199 w 164468"/>
                    <a:gd name="connsiteY7" fmla="*/ 0 h 119702"/>
                    <a:gd name="connsiteX8" fmla="*/ 141892 w 164468"/>
                    <a:gd name="connsiteY8" fmla="*/ 2468 h 119702"/>
                    <a:gd name="connsiteX9" fmla="*/ 154206 w 164468"/>
                    <a:gd name="connsiteY9" fmla="*/ 10147 h 119702"/>
                    <a:gd name="connsiteX10" fmla="*/ 161869 w 164468"/>
                    <a:gd name="connsiteY10" fmla="*/ 23378 h 119702"/>
                    <a:gd name="connsiteX11" fmla="*/ 164468 w 164468"/>
                    <a:gd name="connsiteY11" fmla="*/ 42506 h 119702"/>
                    <a:gd name="connsiteX12" fmla="*/ 164468 w 164468"/>
                    <a:gd name="connsiteY12" fmla="*/ 119703 h 119702"/>
                    <a:gd name="connsiteX13" fmla="*/ 144423 w 164468"/>
                    <a:gd name="connsiteY13" fmla="*/ 119703 h 119702"/>
                    <a:gd name="connsiteX14" fmla="*/ 144423 w 164468"/>
                    <a:gd name="connsiteY14" fmla="*/ 42369 h 119702"/>
                    <a:gd name="connsiteX15" fmla="*/ 142644 w 164468"/>
                    <a:gd name="connsiteY15" fmla="*/ 30097 h 119702"/>
                    <a:gd name="connsiteX16" fmla="*/ 137582 w 164468"/>
                    <a:gd name="connsiteY16" fmla="*/ 22281 h 119702"/>
                    <a:gd name="connsiteX17" fmla="*/ 129645 w 164468"/>
                    <a:gd name="connsiteY17" fmla="*/ 18237 h 119702"/>
                    <a:gd name="connsiteX18" fmla="*/ 119383 w 164468"/>
                    <a:gd name="connsiteY18" fmla="*/ 17071 h 119702"/>
                    <a:gd name="connsiteX19" fmla="*/ 108437 w 164468"/>
                    <a:gd name="connsiteY19" fmla="*/ 19059 h 119702"/>
                    <a:gd name="connsiteX20" fmla="*/ 100227 w 164468"/>
                    <a:gd name="connsiteY20" fmla="*/ 24338 h 119702"/>
                    <a:gd name="connsiteX21" fmla="*/ 94822 w 164468"/>
                    <a:gd name="connsiteY21" fmla="*/ 32154 h 119702"/>
                    <a:gd name="connsiteX22" fmla="*/ 92291 w 164468"/>
                    <a:gd name="connsiteY22" fmla="*/ 41752 h 119702"/>
                    <a:gd name="connsiteX23" fmla="*/ 92291 w 164468"/>
                    <a:gd name="connsiteY23" fmla="*/ 119703 h 119702"/>
                    <a:gd name="connsiteX24" fmla="*/ 72109 w 164468"/>
                    <a:gd name="connsiteY24" fmla="*/ 119703 h 119702"/>
                    <a:gd name="connsiteX25" fmla="*/ 72109 w 164468"/>
                    <a:gd name="connsiteY25" fmla="*/ 42506 h 119702"/>
                    <a:gd name="connsiteX26" fmla="*/ 70330 w 164468"/>
                    <a:gd name="connsiteY26" fmla="*/ 30851 h 119702"/>
                    <a:gd name="connsiteX27" fmla="*/ 65267 w 164468"/>
                    <a:gd name="connsiteY27" fmla="*/ 22967 h 119702"/>
                    <a:gd name="connsiteX28" fmla="*/ 57400 w 164468"/>
                    <a:gd name="connsiteY28" fmla="*/ 18511 h 119702"/>
                    <a:gd name="connsiteX29" fmla="*/ 47069 w 164468"/>
                    <a:gd name="connsiteY29" fmla="*/ 17071 h 119702"/>
                    <a:gd name="connsiteX30" fmla="*/ 29829 w 164468"/>
                    <a:gd name="connsiteY30" fmla="*/ 21733 h 119702"/>
                    <a:gd name="connsiteX31" fmla="*/ 20045 w 164468"/>
                    <a:gd name="connsiteY31" fmla="*/ 33868 h 119702"/>
                    <a:gd name="connsiteX32" fmla="*/ 20045 w 164468"/>
                    <a:gd name="connsiteY32" fmla="*/ 119634 h 119702"/>
                    <a:gd name="connsiteX33" fmla="*/ 0 w 164468"/>
                    <a:gd name="connsiteY33" fmla="*/ 119634 h 119702"/>
                    <a:gd name="connsiteX34" fmla="*/ 0 w 164468"/>
                    <a:gd name="connsiteY34" fmla="*/ 2125 h 119702"/>
                    <a:gd name="connsiteX35" fmla="*/ 18951 w 164468"/>
                    <a:gd name="connsiteY35" fmla="*/ 2125 h 11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468" h="119702">
                      <a:moveTo>
                        <a:pt x="18882" y="2194"/>
                      </a:moveTo>
                      <a:lnTo>
                        <a:pt x="19430" y="15220"/>
                      </a:lnTo>
                      <a:cubicBezTo>
                        <a:pt x="23466" y="10421"/>
                        <a:pt x="28392" y="6719"/>
                        <a:pt x="34139" y="4045"/>
                      </a:cubicBezTo>
                      <a:cubicBezTo>
                        <a:pt x="39886" y="1371"/>
                        <a:pt x="46590" y="0"/>
                        <a:pt x="54253" y="0"/>
                      </a:cubicBezTo>
                      <a:cubicBezTo>
                        <a:pt x="61915" y="0"/>
                        <a:pt x="68551" y="1508"/>
                        <a:pt x="74367" y="4525"/>
                      </a:cubicBezTo>
                      <a:cubicBezTo>
                        <a:pt x="80182" y="7541"/>
                        <a:pt x="84629" y="12341"/>
                        <a:pt x="87776" y="18922"/>
                      </a:cubicBezTo>
                      <a:cubicBezTo>
                        <a:pt x="91675" y="13300"/>
                        <a:pt x="96738" y="8707"/>
                        <a:pt x="103032" y="5210"/>
                      </a:cubicBezTo>
                      <a:cubicBezTo>
                        <a:pt x="109326" y="1714"/>
                        <a:pt x="116647" y="0"/>
                        <a:pt x="125199" y="0"/>
                      </a:cubicBezTo>
                      <a:cubicBezTo>
                        <a:pt x="131493" y="0"/>
                        <a:pt x="137034" y="823"/>
                        <a:pt x="141892" y="2468"/>
                      </a:cubicBezTo>
                      <a:cubicBezTo>
                        <a:pt x="146749" y="4114"/>
                        <a:pt x="150854" y="6650"/>
                        <a:pt x="154206" y="10147"/>
                      </a:cubicBezTo>
                      <a:cubicBezTo>
                        <a:pt x="157559" y="13643"/>
                        <a:pt x="160090" y="18031"/>
                        <a:pt x="161869" y="23378"/>
                      </a:cubicBezTo>
                      <a:cubicBezTo>
                        <a:pt x="163647" y="28726"/>
                        <a:pt x="164468" y="35102"/>
                        <a:pt x="164468" y="42506"/>
                      </a:cubicBezTo>
                      <a:lnTo>
                        <a:pt x="164468" y="119703"/>
                      </a:lnTo>
                      <a:lnTo>
                        <a:pt x="144423" y="119703"/>
                      </a:lnTo>
                      <a:lnTo>
                        <a:pt x="144423" y="42369"/>
                      </a:lnTo>
                      <a:cubicBezTo>
                        <a:pt x="144423" y="37433"/>
                        <a:pt x="143807" y="33388"/>
                        <a:pt x="142644" y="30097"/>
                      </a:cubicBezTo>
                      <a:cubicBezTo>
                        <a:pt x="141481" y="26806"/>
                        <a:pt x="139771" y="24201"/>
                        <a:pt x="137582" y="22281"/>
                      </a:cubicBezTo>
                      <a:cubicBezTo>
                        <a:pt x="135392" y="20293"/>
                        <a:pt x="132793" y="18991"/>
                        <a:pt x="129645" y="18237"/>
                      </a:cubicBezTo>
                      <a:cubicBezTo>
                        <a:pt x="126498" y="17482"/>
                        <a:pt x="123078" y="17071"/>
                        <a:pt x="119383" y="17071"/>
                      </a:cubicBezTo>
                      <a:cubicBezTo>
                        <a:pt x="115278" y="17071"/>
                        <a:pt x="111584" y="17757"/>
                        <a:pt x="108437" y="19059"/>
                      </a:cubicBezTo>
                      <a:cubicBezTo>
                        <a:pt x="105290" y="20362"/>
                        <a:pt x="102553" y="22144"/>
                        <a:pt x="100227" y="24338"/>
                      </a:cubicBezTo>
                      <a:cubicBezTo>
                        <a:pt x="97969" y="26532"/>
                        <a:pt x="96122" y="29137"/>
                        <a:pt x="94822" y="32154"/>
                      </a:cubicBezTo>
                      <a:cubicBezTo>
                        <a:pt x="93523" y="35170"/>
                        <a:pt x="92633" y="38393"/>
                        <a:pt x="92291" y="41752"/>
                      </a:cubicBezTo>
                      <a:lnTo>
                        <a:pt x="92291" y="119703"/>
                      </a:lnTo>
                      <a:lnTo>
                        <a:pt x="72109" y="119703"/>
                      </a:lnTo>
                      <a:lnTo>
                        <a:pt x="72109" y="42506"/>
                      </a:lnTo>
                      <a:cubicBezTo>
                        <a:pt x="72109" y="37913"/>
                        <a:pt x="71493" y="34073"/>
                        <a:pt x="70330" y="30851"/>
                      </a:cubicBezTo>
                      <a:cubicBezTo>
                        <a:pt x="69167" y="27629"/>
                        <a:pt x="67457" y="25024"/>
                        <a:pt x="65267" y="22967"/>
                      </a:cubicBezTo>
                      <a:cubicBezTo>
                        <a:pt x="63078" y="20910"/>
                        <a:pt x="60478" y="19471"/>
                        <a:pt x="57400" y="18511"/>
                      </a:cubicBezTo>
                      <a:cubicBezTo>
                        <a:pt x="54321" y="17551"/>
                        <a:pt x="50900" y="17071"/>
                        <a:pt x="47069" y="17071"/>
                      </a:cubicBezTo>
                      <a:cubicBezTo>
                        <a:pt x="39886" y="17071"/>
                        <a:pt x="34139" y="18648"/>
                        <a:pt x="29829" y="21733"/>
                      </a:cubicBezTo>
                      <a:cubicBezTo>
                        <a:pt x="25518" y="24818"/>
                        <a:pt x="22235" y="28932"/>
                        <a:pt x="20045" y="33868"/>
                      </a:cubicBezTo>
                      <a:lnTo>
                        <a:pt x="20045"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56CB0C28-FF78-747F-8E4B-26BDD721F5F0}"/>
                    </a:ext>
                  </a:extLst>
                </p:cNvPr>
                <p:cNvSpPr/>
                <p:nvPr/>
              </p:nvSpPr>
              <p:spPr>
                <a:xfrm>
                  <a:off x="8831102" y="1706696"/>
                  <a:ext cx="99132" cy="164882"/>
                </a:xfrm>
                <a:custGeom>
                  <a:avLst/>
                  <a:gdLst>
                    <a:gd name="connsiteX0" fmla="*/ 98996 w 99132"/>
                    <a:gd name="connsiteY0" fmla="*/ 62251 h 164882"/>
                    <a:gd name="connsiteX1" fmla="*/ 95986 w 99132"/>
                    <a:gd name="connsiteY1" fmla="*/ 86109 h 164882"/>
                    <a:gd name="connsiteX2" fmla="*/ 87160 w 99132"/>
                    <a:gd name="connsiteY2" fmla="*/ 105031 h 164882"/>
                    <a:gd name="connsiteX3" fmla="*/ 72930 w 99132"/>
                    <a:gd name="connsiteY3" fmla="*/ 117440 h 164882"/>
                    <a:gd name="connsiteX4" fmla="*/ 53637 w 99132"/>
                    <a:gd name="connsiteY4" fmla="*/ 121897 h 164882"/>
                    <a:gd name="connsiteX5" fmla="*/ 34276 w 99132"/>
                    <a:gd name="connsiteY5" fmla="*/ 118400 h 164882"/>
                    <a:gd name="connsiteX6" fmla="*/ 20046 w 99132"/>
                    <a:gd name="connsiteY6" fmla="*/ 108322 h 164882"/>
                    <a:gd name="connsiteX7" fmla="*/ 20046 w 99132"/>
                    <a:gd name="connsiteY7" fmla="*/ 164883 h 164882"/>
                    <a:gd name="connsiteX8" fmla="*/ 0 w 99132"/>
                    <a:gd name="connsiteY8" fmla="*/ 164883 h 164882"/>
                    <a:gd name="connsiteX9" fmla="*/ 0 w 99132"/>
                    <a:gd name="connsiteY9" fmla="*/ 2194 h 164882"/>
                    <a:gd name="connsiteX10" fmla="*/ 18335 w 99132"/>
                    <a:gd name="connsiteY10" fmla="*/ 2194 h 164882"/>
                    <a:gd name="connsiteX11" fmla="*/ 19293 w 99132"/>
                    <a:gd name="connsiteY11" fmla="*/ 15220 h 164882"/>
                    <a:gd name="connsiteX12" fmla="*/ 33729 w 99132"/>
                    <a:gd name="connsiteY12" fmla="*/ 3908 h 164882"/>
                    <a:gd name="connsiteX13" fmla="*/ 53363 w 99132"/>
                    <a:gd name="connsiteY13" fmla="*/ 0 h 164882"/>
                    <a:gd name="connsiteX14" fmla="*/ 72930 w 99132"/>
                    <a:gd name="connsiteY14" fmla="*/ 4319 h 164882"/>
                    <a:gd name="connsiteX15" fmla="*/ 87297 w 99132"/>
                    <a:gd name="connsiteY15" fmla="*/ 16523 h 164882"/>
                    <a:gd name="connsiteX16" fmla="*/ 96123 w 99132"/>
                    <a:gd name="connsiteY16" fmla="*/ 35445 h 164882"/>
                    <a:gd name="connsiteX17" fmla="*/ 99133 w 99132"/>
                    <a:gd name="connsiteY17" fmla="*/ 59920 h 164882"/>
                    <a:gd name="connsiteX18" fmla="*/ 99133 w 99132"/>
                    <a:gd name="connsiteY18" fmla="*/ 62182 h 164882"/>
                    <a:gd name="connsiteX19" fmla="*/ 78950 w 99132"/>
                    <a:gd name="connsiteY19" fmla="*/ 59988 h 164882"/>
                    <a:gd name="connsiteX20" fmla="*/ 77103 w 99132"/>
                    <a:gd name="connsiteY20" fmla="*/ 43397 h 164882"/>
                    <a:gd name="connsiteX21" fmla="*/ 71357 w 99132"/>
                    <a:gd name="connsiteY21" fmla="*/ 29754 h 164882"/>
                    <a:gd name="connsiteX22" fmla="*/ 61505 w 99132"/>
                    <a:gd name="connsiteY22" fmla="*/ 20499 h 164882"/>
                    <a:gd name="connsiteX23" fmla="*/ 47274 w 99132"/>
                    <a:gd name="connsiteY23" fmla="*/ 17071 h 164882"/>
                    <a:gd name="connsiteX24" fmla="*/ 38038 w 99132"/>
                    <a:gd name="connsiteY24" fmla="*/ 18237 h 164882"/>
                    <a:gd name="connsiteX25" fmla="*/ 30513 w 99132"/>
                    <a:gd name="connsiteY25" fmla="*/ 21596 h 164882"/>
                    <a:gd name="connsiteX26" fmla="*/ 24561 w 99132"/>
                    <a:gd name="connsiteY26" fmla="*/ 26738 h 164882"/>
                    <a:gd name="connsiteX27" fmla="*/ 19977 w 99132"/>
                    <a:gd name="connsiteY27" fmla="*/ 33182 h 164882"/>
                    <a:gd name="connsiteX28" fmla="*/ 19977 w 99132"/>
                    <a:gd name="connsiteY28" fmla="*/ 89331 h 164882"/>
                    <a:gd name="connsiteX29" fmla="*/ 24561 w 99132"/>
                    <a:gd name="connsiteY29" fmla="*/ 95776 h 164882"/>
                    <a:gd name="connsiteX30" fmla="*/ 30513 w 99132"/>
                    <a:gd name="connsiteY30" fmla="*/ 100849 h 164882"/>
                    <a:gd name="connsiteX31" fmla="*/ 38107 w 99132"/>
                    <a:gd name="connsiteY31" fmla="*/ 104140 h 164882"/>
                    <a:gd name="connsiteX32" fmla="*/ 47548 w 99132"/>
                    <a:gd name="connsiteY32" fmla="*/ 105306 h 164882"/>
                    <a:gd name="connsiteX33" fmla="*/ 61573 w 99132"/>
                    <a:gd name="connsiteY33" fmla="*/ 101809 h 164882"/>
                    <a:gd name="connsiteX34" fmla="*/ 71357 w 99132"/>
                    <a:gd name="connsiteY34" fmla="*/ 92485 h 164882"/>
                    <a:gd name="connsiteX35" fmla="*/ 77103 w 99132"/>
                    <a:gd name="connsiteY35" fmla="*/ 78773 h 164882"/>
                    <a:gd name="connsiteX36" fmla="*/ 78950 w 99132"/>
                    <a:gd name="connsiteY36" fmla="*/ 62114 h 164882"/>
                    <a:gd name="connsiteX37" fmla="*/ 78950 w 99132"/>
                    <a:gd name="connsiteY37" fmla="*/ 59851 h 1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132" h="164882">
                      <a:moveTo>
                        <a:pt x="98996" y="62251"/>
                      </a:moveTo>
                      <a:cubicBezTo>
                        <a:pt x="98996" y="70889"/>
                        <a:pt x="97970" y="78842"/>
                        <a:pt x="95986" y="86109"/>
                      </a:cubicBezTo>
                      <a:cubicBezTo>
                        <a:pt x="93933" y="93376"/>
                        <a:pt x="90991" y="99684"/>
                        <a:pt x="87160" y="105031"/>
                      </a:cubicBezTo>
                      <a:cubicBezTo>
                        <a:pt x="83329" y="110379"/>
                        <a:pt x="78540" y="114492"/>
                        <a:pt x="72930" y="117440"/>
                      </a:cubicBezTo>
                      <a:cubicBezTo>
                        <a:pt x="67320" y="120388"/>
                        <a:pt x="60889" y="121897"/>
                        <a:pt x="53637" y="121897"/>
                      </a:cubicBezTo>
                      <a:cubicBezTo>
                        <a:pt x="46385" y="121897"/>
                        <a:pt x="39817" y="120731"/>
                        <a:pt x="34276" y="118400"/>
                      </a:cubicBezTo>
                      <a:cubicBezTo>
                        <a:pt x="28734" y="116069"/>
                        <a:pt x="24014" y="112710"/>
                        <a:pt x="20046" y="108322"/>
                      </a:cubicBezTo>
                      <a:lnTo>
                        <a:pt x="20046" y="164883"/>
                      </a:lnTo>
                      <a:lnTo>
                        <a:pt x="0" y="164883"/>
                      </a:lnTo>
                      <a:lnTo>
                        <a:pt x="0" y="2194"/>
                      </a:lnTo>
                      <a:lnTo>
                        <a:pt x="18335" y="2194"/>
                      </a:lnTo>
                      <a:lnTo>
                        <a:pt x="19293" y="15220"/>
                      </a:lnTo>
                      <a:cubicBezTo>
                        <a:pt x="23261" y="10284"/>
                        <a:pt x="28050" y="6513"/>
                        <a:pt x="33729" y="3908"/>
                      </a:cubicBezTo>
                      <a:cubicBezTo>
                        <a:pt x="39407" y="1303"/>
                        <a:pt x="45906" y="0"/>
                        <a:pt x="53363" y="0"/>
                      </a:cubicBezTo>
                      <a:cubicBezTo>
                        <a:pt x="60821" y="0"/>
                        <a:pt x="67252" y="1440"/>
                        <a:pt x="72930" y="4319"/>
                      </a:cubicBezTo>
                      <a:cubicBezTo>
                        <a:pt x="78608" y="7199"/>
                        <a:pt x="83397" y="11312"/>
                        <a:pt x="87297" y="16523"/>
                      </a:cubicBezTo>
                      <a:cubicBezTo>
                        <a:pt x="91197" y="21733"/>
                        <a:pt x="94138" y="28040"/>
                        <a:pt x="96123" y="35445"/>
                      </a:cubicBezTo>
                      <a:cubicBezTo>
                        <a:pt x="98106" y="42780"/>
                        <a:pt x="99133" y="50939"/>
                        <a:pt x="99133" y="59920"/>
                      </a:cubicBezTo>
                      <a:lnTo>
                        <a:pt x="99133" y="62182"/>
                      </a:lnTo>
                      <a:close/>
                      <a:moveTo>
                        <a:pt x="78950" y="59988"/>
                      </a:moveTo>
                      <a:cubicBezTo>
                        <a:pt x="78950" y="54092"/>
                        <a:pt x="78335" y="48608"/>
                        <a:pt x="77103" y="43397"/>
                      </a:cubicBezTo>
                      <a:cubicBezTo>
                        <a:pt x="75872" y="38256"/>
                        <a:pt x="73956" y="33662"/>
                        <a:pt x="71357" y="29754"/>
                      </a:cubicBezTo>
                      <a:cubicBezTo>
                        <a:pt x="68757" y="25846"/>
                        <a:pt x="65473" y="22761"/>
                        <a:pt x="61505" y="20499"/>
                      </a:cubicBezTo>
                      <a:cubicBezTo>
                        <a:pt x="57537" y="18237"/>
                        <a:pt x="52816" y="17071"/>
                        <a:pt x="47274" y="17071"/>
                      </a:cubicBezTo>
                      <a:cubicBezTo>
                        <a:pt x="43854" y="17071"/>
                        <a:pt x="40775" y="17482"/>
                        <a:pt x="38038" y="18237"/>
                      </a:cubicBezTo>
                      <a:cubicBezTo>
                        <a:pt x="35302" y="18991"/>
                        <a:pt x="32771" y="20156"/>
                        <a:pt x="30513" y="21596"/>
                      </a:cubicBezTo>
                      <a:cubicBezTo>
                        <a:pt x="28255" y="23036"/>
                        <a:pt x="26271" y="24750"/>
                        <a:pt x="24561" y="26738"/>
                      </a:cubicBezTo>
                      <a:cubicBezTo>
                        <a:pt x="22850" y="28726"/>
                        <a:pt x="21277" y="30851"/>
                        <a:pt x="19977" y="33182"/>
                      </a:cubicBezTo>
                      <a:lnTo>
                        <a:pt x="19977" y="89331"/>
                      </a:lnTo>
                      <a:cubicBezTo>
                        <a:pt x="21277" y="91662"/>
                        <a:pt x="22782" y="93788"/>
                        <a:pt x="24561" y="95776"/>
                      </a:cubicBezTo>
                      <a:cubicBezTo>
                        <a:pt x="26340" y="97764"/>
                        <a:pt x="28255" y="99478"/>
                        <a:pt x="30513" y="100849"/>
                      </a:cubicBezTo>
                      <a:cubicBezTo>
                        <a:pt x="32771" y="102289"/>
                        <a:pt x="35302" y="103386"/>
                        <a:pt x="38107" y="104140"/>
                      </a:cubicBezTo>
                      <a:cubicBezTo>
                        <a:pt x="40912" y="104894"/>
                        <a:pt x="44059" y="105306"/>
                        <a:pt x="47548" y="105306"/>
                      </a:cubicBezTo>
                      <a:cubicBezTo>
                        <a:pt x="52953" y="105306"/>
                        <a:pt x="57674" y="104140"/>
                        <a:pt x="61573" y="101809"/>
                      </a:cubicBezTo>
                      <a:cubicBezTo>
                        <a:pt x="65541" y="99478"/>
                        <a:pt x="68757" y="96393"/>
                        <a:pt x="71357" y="92485"/>
                      </a:cubicBezTo>
                      <a:cubicBezTo>
                        <a:pt x="73956" y="88577"/>
                        <a:pt x="75872" y="83984"/>
                        <a:pt x="77103" y="78773"/>
                      </a:cubicBezTo>
                      <a:cubicBezTo>
                        <a:pt x="78335" y="73494"/>
                        <a:pt x="78950" y="67941"/>
                        <a:pt x="78950" y="62114"/>
                      </a:cubicBezTo>
                      <a:lnTo>
                        <a:pt x="78950" y="59851"/>
                      </a:lnTo>
                      <a:close/>
                    </a:path>
                  </a:pathLst>
                </a:custGeom>
                <a:solidFill>
                  <a:schemeClr val="bg1"/>
                </a:solidFill>
                <a:ln w="6829"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A966D7F0-DBDD-9076-BE69-839DA6A08EAB}"/>
                    </a:ext>
                  </a:extLst>
                </p:cNvPr>
                <p:cNvSpPr/>
                <p:nvPr/>
              </p:nvSpPr>
              <p:spPr>
                <a:xfrm>
                  <a:off x="8952401" y="1706627"/>
                  <a:ext cx="96669" cy="121965"/>
                </a:xfrm>
                <a:custGeom>
                  <a:avLst/>
                  <a:gdLst>
                    <a:gd name="connsiteX0" fmla="*/ 75598 w 96669"/>
                    <a:gd name="connsiteY0" fmla="*/ 119771 h 121965"/>
                    <a:gd name="connsiteX1" fmla="*/ 73888 w 96669"/>
                    <a:gd name="connsiteY1" fmla="*/ 114287 h 121965"/>
                    <a:gd name="connsiteX2" fmla="*/ 72793 w 96669"/>
                    <a:gd name="connsiteY2" fmla="*/ 107362 h 121965"/>
                    <a:gd name="connsiteX3" fmla="*/ 66430 w 96669"/>
                    <a:gd name="connsiteY3" fmla="*/ 112984 h 121965"/>
                    <a:gd name="connsiteX4" fmla="*/ 58768 w 96669"/>
                    <a:gd name="connsiteY4" fmla="*/ 117646 h 121965"/>
                    <a:gd name="connsiteX5" fmla="*/ 49737 w 96669"/>
                    <a:gd name="connsiteY5" fmla="*/ 120800 h 121965"/>
                    <a:gd name="connsiteX6" fmla="*/ 39475 w 96669"/>
                    <a:gd name="connsiteY6" fmla="*/ 121965 h 121965"/>
                    <a:gd name="connsiteX7" fmla="*/ 23192 w 96669"/>
                    <a:gd name="connsiteY7" fmla="*/ 119223 h 121965"/>
                    <a:gd name="connsiteX8" fmla="*/ 10741 w 96669"/>
                    <a:gd name="connsiteY8" fmla="*/ 111819 h 121965"/>
                    <a:gd name="connsiteX9" fmla="*/ 2805 w 96669"/>
                    <a:gd name="connsiteY9" fmla="*/ 100781 h 121965"/>
                    <a:gd name="connsiteX10" fmla="*/ 0 w 96669"/>
                    <a:gd name="connsiteY10" fmla="*/ 87138 h 121965"/>
                    <a:gd name="connsiteX11" fmla="*/ 3694 w 96669"/>
                    <a:gd name="connsiteY11" fmla="*/ 70478 h 121965"/>
                    <a:gd name="connsiteX12" fmla="*/ 14230 w 96669"/>
                    <a:gd name="connsiteY12" fmla="*/ 58343 h 121965"/>
                    <a:gd name="connsiteX13" fmla="*/ 30855 w 96669"/>
                    <a:gd name="connsiteY13" fmla="*/ 50939 h 121965"/>
                    <a:gd name="connsiteX14" fmla="*/ 52611 w 96669"/>
                    <a:gd name="connsiteY14" fmla="*/ 48471 h 121965"/>
                    <a:gd name="connsiteX15" fmla="*/ 72519 w 96669"/>
                    <a:gd name="connsiteY15" fmla="*/ 48471 h 121965"/>
                    <a:gd name="connsiteX16" fmla="*/ 72519 w 96669"/>
                    <a:gd name="connsiteY16" fmla="*/ 39215 h 121965"/>
                    <a:gd name="connsiteX17" fmla="*/ 66225 w 96669"/>
                    <a:gd name="connsiteY17" fmla="*/ 22419 h 121965"/>
                    <a:gd name="connsiteX18" fmla="*/ 47685 w 96669"/>
                    <a:gd name="connsiteY18" fmla="*/ 16180 h 121965"/>
                    <a:gd name="connsiteX19" fmla="*/ 37423 w 96669"/>
                    <a:gd name="connsiteY19" fmla="*/ 17688 h 121965"/>
                    <a:gd name="connsiteX20" fmla="*/ 29487 w 96669"/>
                    <a:gd name="connsiteY20" fmla="*/ 21733 h 121965"/>
                    <a:gd name="connsiteX21" fmla="*/ 24356 w 96669"/>
                    <a:gd name="connsiteY21" fmla="*/ 27629 h 121965"/>
                    <a:gd name="connsiteX22" fmla="*/ 22508 w 96669"/>
                    <a:gd name="connsiteY22" fmla="*/ 34690 h 121965"/>
                    <a:gd name="connsiteX23" fmla="*/ 2326 w 96669"/>
                    <a:gd name="connsiteY23" fmla="*/ 34690 h 121965"/>
                    <a:gd name="connsiteX24" fmla="*/ 5610 w 96669"/>
                    <a:gd name="connsiteY24" fmla="*/ 22213 h 121965"/>
                    <a:gd name="connsiteX25" fmla="*/ 14983 w 96669"/>
                    <a:gd name="connsiteY25" fmla="*/ 11106 h 121965"/>
                    <a:gd name="connsiteX26" fmla="*/ 29692 w 96669"/>
                    <a:gd name="connsiteY26" fmla="*/ 3085 h 121965"/>
                    <a:gd name="connsiteX27" fmla="*/ 48916 w 96669"/>
                    <a:gd name="connsiteY27" fmla="*/ 0 h 121965"/>
                    <a:gd name="connsiteX28" fmla="*/ 66499 w 96669"/>
                    <a:gd name="connsiteY28" fmla="*/ 2468 h 121965"/>
                    <a:gd name="connsiteX29" fmla="*/ 80319 w 96669"/>
                    <a:gd name="connsiteY29" fmla="*/ 9872 h 121965"/>
                    <a:gd name="connsiteX30" fmla="*/ 89281 w 96669"/>
                    <a:gd name="connsiteY30" fmla="*/ 22213 h 121965"/>
                    <a:gd name="connsiteX31" fmla="*/ 92565 w 96669"/>
                    <a:gd name="connsiteY31" fmla="*/ 39490 h 121965"/>
                    <a:gd name="connsiteX32" fmla="*/ 92565 w 96669"/>
                    <a:gd name="connsiteY32" fmla="*/ 94130 h 121965"/>
                    <a:gd name="connsiteX33" fmla="*/ 93591 w 96669"/>
                    <a:gd name="connsiteY33" fmla="*/ 106677 h 121965"/>
                    <a:gd name="connsiteX34" fmla="*/ 96670 w 96669"/>
                    <a:gd name="connsiteY34" fmla="*/ 118057 h 121965"/>
                    <a:gd name="connsiteX35" fmla="*/ 96670 w 96669"/>
                    <a:gd name="connsiteY35" fmla="*/ 119771 h 121965"/>
                    <a:gd name="connsiteX36" fmla="*/ 75666 w 96669"/>
                    <a:gd name="connsiteY36" fmla="*/ 119771 h 121965"/>
                    <a:gd name="connsiteX37" fmla="*/ 42349 w 96669"/>
                    <a:gd name="connsiteY37" fmla="*/ 104483 h 121965"/>
                    <a:gd name="connsiteX38" fmla="*/ 52542 w 96669"/>
                    <a:gd name="connsiteY38" fmla="*/ 102975 h 121965"/>
                    <a:gd name="connsiteX39" fmla="*/ 61231 w 96669"/>
                    <a:gd name="connsiteY39" fmla="*/ 98998 h 121965"/>
                    <a:gd name="connsiteX40" fmla="*/ 68004 w 96669"/>
                    <a:gd name="connsiteY40" fmla="*/ 93376 h 121965"/>
                    <a:gd name="connsiteX41" fmla="*/ 72519 w 96669"/>
                    <a:gd name="connsiteY41" fmla="*/ 86863 h 121965"/>
                    <a:gd name="connsiteX42" fmla="*/ 72519 w 96669"/>
                    <a:gd name="connsiteY42" fmla="*/ 62731 h 121965"/>
                    <a:gd name="connsiteX43" fmla="*/ 55826 w 96669"/>
                    <a:gd name="connsiteY43" fmla="*/ 62731 h 121965"/>
                    <a:gd name="connsiteX44" fmla="*/ 29281 w 96669"/>
                    <a:gd name="connsiteY44" fmla="*/ 68078 h 121965"/>
                    <a:gd name="connsiteX45" fmla="*/ 19977 w 96669"/>
                    <a:gd name="connsiteY45" fmla="*/ 84327 h 121965"/>
                    <a:gd name="connsiteX46" fmla="*/ 21414 w 96669"/>
                    <a:gd name="connsiteY46" fmla="*/ 92279 h 121965"/>
                    <a:gd name="connsiteX47" fmla="*/ 25724 w 96669"/>
                    <a:gd name="connsiteY47" fmla="*/ 98655 h 121965"/>
                    <a:gd name="connsiteX48" fmla="*/ 32771 w 96669"/>
                    <a:gd name="connsiteY48" fmla="*/ 102906 h 121965"/>
                    <a:gd name="connsiteX49" fmla="*/ 42485 w 96669"/>
                    <a:gd name="connsiteY49" fmla="*/ 104483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669" h="121965">
                      <a:moveTo>
                        <a:pt x="75598" y="119771"/>
                      </a:moveTo>
                      <a:cubicBezTo>
                        <a:pt x="74846" y="118332"/>
                        <a:pt x="74298" y="116481"/>
                        <a:pt x="73888" y="114287"/>
                      </a:cubicBezTo>
                      <a:cubicBezTo>
                        <a:pt x="73477" y="112093"/>
                        <a:pt x="73067" y="109762"/>
                        <a:pt x="72793" y="107362"/>
                      </a:cubicBezTo>
                      <a:cubicBezTo>
                        <a:pt x="70946" y="109350"/>
                        <a:pt x="68825" y="111202"/>
                        <a:pt x="66430" y="112984"/>
                      </a:cubicBezTo>
                      <a:cubicBezTo>
                        <a:pt x="64036" y="114767"/>
                        <a:pt x="61505" y="116343"/>
                        <a:pt x="58768" y="117646"/>
                      </a:cubicBezTo>
                      <a:cubicBezTo>
                        <a:pt x="56032" y="118949"/>
                        <a:pt x="52953" y="120045"/>
                        <a:pt x="49737" y="120800"/>
                      </a:cubicBezTo>
                      <a:cubicBezTo>
                        <a:pt x="46454" y="121554"/>
                        <a:pt x="43033" y="121965"/>
                        <a:pt x="39475" y="121965"/>
                      </a:cubicBezTo>
                      <a:cubicBezTo>
                        <a:pt x="33455" y="121965"/>
                        <a:pt x="28050" y="121074"/>
                        <a:pt x="23192" y="119223"/>
                      </a:cubicBezTo>
                      <a:cubicBezTo>
                        <a:pt x="18335" y="117372"/>
                        <a:pt x="14162" y="114972"/>
                        <a:pt x="10741" y="111819"/>
                      </a:cubicBezTo>
                      <a:cubicBezTo>
                        <a:pt x="7320" y="108665"/>
                        <a:pt x="4652" y="105031"/>
                        <a:pt x="2805" y="100781"/>
                      </a:cubicBezTo>
                      <a:cubicBezTo>
                        <a:pt x="958" y="96530"/>
                        <a:pt x="0" y="92005"/>
                        <a:pt x="0" y="87138"/>
                      </a:cubicBezTo>
                      <a:cubicBezTo>
                        <a:pt x="0" y="80830"/>
                        <a:pt x="1231" y="75277"/>
                        <a:pt x="3694" y="70478"/>
                      </a:cubicBezTo>
                      <a:cubicBezTo>
                        <a:pt x="6157" y="65679"/>
                        <a:pt x="9646" y="61634"/>
                        <a:pt x="14230" y="58343"/>
                      </a:cubicBezTo>
                      <a:cubicBezTo>
                        <a:pt x="18814" y="55052"/>
                        <a:pt x="24356" y="52653"/>
                        <a:pt x="30855" y="50939"/>
                      </a:cubicBezTo>
                      <a:cubicBezTo>
                        <a:pt x="37354" y="49225"/>
                        <a:pt x="44606" y="48471"/>
                        <a:pt x="52611" y="48471"/>
                      </a:cubicBezTo>
                      <a:lnTo>
                        <a:pt x="72519" y="48471"/>
                      </a:lnTo>
                      <a:lnTo>
                        <a:pt x="72519" y="39215"/>
                      </a:lnTo>
                      <a:cubicBezTo>
                        <a:pt x="72519" y="32222"/>
                        <a:pt x="70399" y="26601"/>
                        <a:pt x="66225" y="22419"/>
                      </a:cubicBezTo>
                      <a:cubicBezTo>
                        <a:pt x="62052" y="18237"/>
                        <a:pt x="55826" y="16180"/>
                        <a:pt x="47685" y="16180"/>
                      </a:cubicBezTo>
                      <a:cubicBezTo>
                        <a:pt x="43922" y="16180"/>
                        <a:pt x="40501" y="16660"/>
                        <a:pt x="37423" y="17688"/>
                      </a:cubicBezTo>
                      <a:cubicBezTo>
                        <a:pt x="34344" y="18716"/>
                        <a:pt x="31676" y="20088"/>
                        <a:pt x="29487" y="21733"/>
                      </a:cubicBezTo>
                      <a:cubicBezTo>
                        <a:pt x="27297" y="23378"/>
                        <a:pt x="25587" y="25435"/>
                        <a:pt x="24356" y="27629"/>
                      </a:cubicBezTo>
                      <a:cubicBezTo>
                        <a:pt x="23124" y="29823"/>
                        <a:pt x="22508" y="32222"/>
                        <a:pt x="22508" y="34690"/>
                      </a:cubicBezTo>
                      <a:lnTo>
                        <a:pt x="2326" y="34690"/>
                      </a:lnTo>
                      <a:cubicBezTo>
                        <a:pt x="2326" y="30508"/>
                        <a:pt x="3421" y="26326"/>
                        <a:pt x="5610" y="22213"/>
                      </a:cubicBezTo>
                      <a:cubicBezTo>
                        <a:pt x="7799" y="18099"/>
                        <a:pt x="10946" y="14397"/>
                        <a:pt x="14983" y="11106"/>
                      </a:cubicBezTo>
                      <a:cubicBezTo>
                        <a:pt x="19019" y="7816"/>
                        <a:pt x="23945" y="5142"/>
                        <a:pt x="29692" y="3085"/>
                      </a:cubicBezTo>
                      <a:cubicBezTo>
                        <a:pt x="35439" y="1028"/>
                        <a:pt x="41870" y="0"/>
                        <a:pt x="48916" y="0"/>
                      </a:cubicBezTo>
                      <a:cubicBezTo>
                        <a:pt x="55279" y="0"/>
                        <a:pt x="61163" y="823"/>
                        <a:pt x="66499" y="2468"/>
                      </a:cubicBezTo>
                      <a:cubicBezTo>
                        <a:pt x="71904" y="4114"/>
                        <a:pt x="76487" y="6582"/>
                        <a:pt x="80319" y="9872"/>
                      </a:cubicBezTo>
                      <a:cubicBezTo>
                        <a:pt x="84150" y="13163"/>
                        <a:pt x="87160" y="17277"/>
                        <a:pt x="89281" y="22213"/>
                      </a:cubicBezTo>
                      <a:cubicBezTo>
                        <a:pt x="91402" y="27149"/>
                        <a:pt x="92565" y="32908"/>
                        <a:pt x="92565" y="39490"/>
                      </a:cubicBezTo>
                      <a:lnTo>
                        <a:pt x="92565" y="94130"/>
                      </a:lnTo>
                      <a:cubicBezTo>
                        <a:pt x="92565" y="98107"/>
                        <a:pt x="92907" y="102289"/>
                        <a:pt x="93591" y="106677"/>
                      </a:cubicBezTo>
                      <a:cubicBezTo>
                        <a:pt x="94275" y="111064"/>
                        <a:pt x="95301" y="114835"/>
                        <a:pt x="96670" y="118057"/>
                      </a:cubicBezTo>
                      <a:lnTo>
                        <a:pt x="96670" y="119771"/>
                      </a:lnTo>
                      <a:lnTo>
                        <a:pt x="75666" y="119771"/>
                      </a:lnTo>
                      <a:close/>
                      <a:moveTo>
                        <a:pt x="42349" y="104483"/>
                      </a:moveTo>
                      <a:cubicBezTo>
                        <a:pt x="45975" y="104483"/>
                        <a:pt x="49327" y="104003"/>
                        <a:pt x="52542" y="102975"/>
                      </a:cubicBezTo>
                      <a:cubicBezTo>
                        <a:pt x="55689" y="101946"/>
                        <a:pt x="58631" y="100643"/>
                        <a:pt x="61231" y="98998"/>
                      </a:cubicBezTo>
                      <a:cubicBezTo>
                        <a:pt x="63831" y="97353"/>
                        <a:pt x="66088" y="95502"/>
                        <a:pt x="68004" y="93376"/>
                      </a:cubicBezTo>
                      <a:cubicBezTo>
                        <a:pt x="69920" y="91251"/>
                        <a:pt x="71425" y="89126"/>
                        <a:pt x="72519" y="86863"/>
                      </a:cubicBezTo>
                      <a:lnTo>
                        <a:pt x="72519" y="62731"/>
                      </a:lnTo>
                      <a:lnTo>
                        <a:pt x="55826" y="62731"/>
                      </a:lnTo>
                      <a:cubicBezTo>
                        <a:pt x="44333" y="62731"/>
                        <a:pt x="35507" y="64513"/>
                        <a:pt x="29281" y="68078"/>
                      </a:cubicBezTo>
                      <a:cubicBezTo>
                        <a:pt x="23056" y="71643"/>
                        <a:pt x="19977" y="77060"/>
                        <a:pt x="19977" y="84327"/>
                      </a:cubicBezTo>
                      <a:cubicBezTo>
                        <a:pt x="19977" y="87138"/>
                        <a:pt x="20456" y="89811"/>
                        <a:pt x="21414" y="92279"/>
                      </a:cubicBezTo>
                      <a:cubicBezTo>
                        <a:pt x="22371" y="94747"/>
                        <a:pt x="23808" y="96873"/>
                        <a:pt x="25724" y="98655"/>
                      </a:cubicBezTo>
                      <a:cubicBezTo>
                        <a:pt x="27640" y="100438"/>
                        <a:pt x="29966" y="101809"/>
                        <a:pt x="32771" y="102906"/>
                      </a:cubicBezTo>
                      <a:cubicBezTo>
                        <a:pt x="35576" y="104003"/>
                        <a:pt x="38791" y="104483"/>
                        <a:pt x="42485" y="104483"/>
                      </a:cubicBezTo>
                      <a:close/>
                    </a:path>
                  </a:pathLst>
                </a:custGeom>
                <a:solidFill>
                  <a:schemeClr val="bg1"/>
                </a:solidFill>
                <a:ln w="6829"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E4F4BBD8-7951-1A40-AC7A-4E97D6092995}"/>
                    </a:ext>
                  </a:extLst>
                </p:cNvPr>
                <p:cNvSpPr/>
                <p:nvPr/>
              </p:nvSpPr>
              <p:spPr>
                <a:xfrm>
                  <a:off x="9076369" y="1706696"/>
                  <a:ext cx="92222" cy="119634"/>
                </a:xfrm>
                <a:custGeom>
                  <a:avLst/>
                  <a:gdLst>
                    <a:gd name="connsiteX0" fmla="*/ 18882 w 92222"/>
                    <a:gd name="connsiteY0" fmla="*/ 2194 h 119634"/>
                    <a:gd name="connsiteX1" fmla="*/ 19567 w 92222"/>
                    <a:gd name="connsiteY1" fmla="*/ 16934 h 119634"/>
                    <a:gd name="connsiteX2" fmla="*/ 34755 w 92222"/>
                    <a:gd name="connsiteY2" fmla="*/ 4525 h 119634"/>
                    <a:gd name="connsiteX3" fmla="*/ 54663 w 92222"/>
                    <a:gd name="connsiteY3" fmla="*/ 0 h 119634"/>
                    <a:gd name="connsiteX4" fmla="*/ 70193 w 92222"/>
                    <a:gd name="connsiteY4" fmla="*/ 2331 h 119634"/>
                    <a:gd name="connsiteX5" fmla="*/ 82029 w 92222"/>
                    <a:gd name="connsiteY5" fmla="*/ 9804 h 119634"/>
                    <a:gd name="connsiteX6" fmla="*/ 89555 w 92222"/>
                    <a:gd name="connsiteY6" fmla="*/ 23036 h 119634"/>
                    <a:gd name="connsiteX7" fmla="*/ 92223 w 92222"/>
                    <a:gd name="connsiteY7" fmla="*/ 42643 h 119634"/>
                    <a:gd name="connsiteX8" fmla="*/ 92223 w 92222"/>
                    <a:gd name="connsiteY8" fmla="*/ 119634 h 119634"/>
                    <a:gd name="connsiteX9" fmla="*/ 72177 w 92222"/>
                    <a:gd name="connsiteY9" fmla="*/ 119634 h 119634"/>
                    <a:gd name="connsiteX10" fmla="*/ 72177 w 92222"/>
                    <a:gd name="connsiteY10" fmla="*/ 42438 h 119634"/>
                    <a:gd name="connsiteX11" fmla="*/ 70672 w 92222"/>
                    <a:gd name="connsiteY11" fmla="*/ 30783 h 119634"/>
                    <a:gd name="connsiteX12" fmla="*/ 66157 w 92222"/>
                    <a:gd name="connsiteY12" fmla="*/ 22899 h 119634"/>
                    <a:gd name="connsiteX13" fmla="*/ 58768 w 92222"/>
                    <a:gd name="connsiteY13" fmla="*/ 18442 h 119634"/>
                    <a:gd name="connsiteX14" fmla="*/ 48643 w 92222"/>
                    <a:gd name="connsiteY14" fmla="*/ 17003 h 119634"/>
                    <a:gd name="connsiteX15" fmla="*/ 31539 w 92222"/>
                    <a:gd name="connsiteY15" fmla="*/ 22213 h 119634"/>
                    <a:gd name="connsiteX16" fmla="*/ 20045 w 92222"/>
                    <a:gd name="connsiteY16" fmla="*/ 35925 h 119634"/>
                    <a:gd name="connsiteX17" fmla="*/ 20045 w 92222"/>
                    <a:gd name="connsiteY17" fmla="*/ 119634 h 119634"/>
                    <a:gd name="connsiteX18" fmla="*/ 0 w 92222"/>
                    <a:gd name="connsiteY18" fmla="*/ 119634 h 119634"/>
                    <a:gd name="connsiteX19" fmla="*/ 0 w 92222"/>
                    <a:gd name="connsiteY19" fmla="*/ 2125 h 119634"/>
                    <a:gd name="connsiteX20" fmla="*/ 18951 w 92222"/>
                    <a:gd name="connsiteY20" fmla="*/ 2125 h 1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222" h="119634">
                      <a:moveTo>
                        <a:pt x="18882" y="2194"/>
                      </a:moveTo>
                      <a:lnTo>
                        <a:pt x="19567" y="16934"/>
                      </a:lnTo>
                      <a:cubicBezTo>
                        <a:pt x="23740" y="11655"/>
                        <a:pt x="28802" y="7473"/>
                        <a:pt x="34755" y="4525"/>
                      </a:cubicBezTo>
                      <a:cubicBezTo>
                        <a:pt x="40707" y="1508"/>
                        <a:pt x="47343" y="0"/>
                        <a:pt x="54663" y="0"/>
                      </a:cubicBezTo>
                      <a:cubicBezTo>
                        <a:pt x="60342" y="0"/>
                        <a:pt x="65541" y="754"/>
                        <a:pt x="70193" y="2331"/>
                      </a:cubicBezTo>
                      <a:cubicBezTo>
                        <a:pt x="74846" y="3908"/>
                        <a:pt x="78745" y="6376"/>
                        <a:pt x="82029" y="9804"/>
                      </a:cubicBezTo>
                      <a:cubicBezTo>
                        <a:pt x="85313" y="13232"/>
                        <a:pt x="87776" y="17688"/>
                        <a:pt x="89555" y="23036"/>
                      </a:cubicBezTo>
                      <a:cubicBezTo>
                        <a:pt x="91333" y="28383"/>
                        <a:pt x="92223" y="34965"/>
                        <a:pt x="92223" y="42643"/>
                      </a:cubicBezTo>
                      <a:lnTo>
                        <a:pt x="92223" y="119634"/>
                      </a:lnTo>
                      <a:lnTo>
                        <a:pt x="72177" y="119634"/>
                      </a:lnTo>
                      <a:lnTo>
                        <a:pt x="72177" y="42438"/>
                      </a:lnTo>
                      <a:cubicBezTo>
                        <a:pt x="72177" y="37844"/>
                        <a:pt x="71699" y="34005"/>
                        <a:pt x="70672" y="30783"/>
                      </a:cubicBezTo>
                      <a:cubicBezTo>
                        <a:pt x="69646" y="27560"/>
                        <a:pt x="68141" y="24955"/>
                        <a:pt x="66157" y="22899"/>
                      </a:cubicBezTo>
                      <a:cubicBezTo>
                        <a:pt x="64173" y="20842"/>
                        <a:pt x="61710" y="19402"/>
                        <a:pt x="58768" y="18442"/>
                      </a:cubicBezTo>
                      <a:cubicBezTo>
                        <a:pt x="55826" y="17482"/>
                        <a:pt x="52474" y="17003"/>
                        <a:pt x="48643" y="17003"/>
                      </a:cubicBezTo>
                      <a:cubicBezTo>
                        <a:pt x="42143" y="17003"/>
                        <a:pt x="36397" y="18716"/>
                        <a:pt x="31539" y="22213"/>
                      </a:cubicBezTo>
                      <a:cubicBezTo>
                        <a:pt x="26682" y="25709"/>
                        <a:pt x="22782" y="30234"/>
                        <a:pt x="20045" y="35925"/>
                      </a:cubicBezTo>
                      <a:lnTo>
                        <a:pt x="20045"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grpSp>
              <p:nvGrpSpPr>
                <p:cNvPr id="38" name="Graphic 1">
                  <a:extLst>
                    <a:ext uri="{FF2B5EF4-FFF2-40B4-BE49-F238E27FC236}">
                      <a16:creationId xmlns:a16="http://schemas.microsoft.com/office/drawing/2014/main" id="{EBBCE8F5-965C-16D3-8ECC-EC8916B135CA}"/>
                    </a:ext>
                  </a:extLst>
                </p:cNvPr>
                <p:cNvGrpSpPr/>
                <p:nvPr/>
              </p:nvGrpSpPr>
              <p:grpSpPr>
                <a:xfrm>
                  <a:off x="7401238" y="1706627"/>
                  <a:ext cx="216258" cy="121965"/>
                  <a:chOff x="7401238" y="1706627"/>
                  <a:chExt cx="216258" cy="121965"/>
                </a:xfrm>
                <a:solidFill>
                  <a:schemeClr val="bg1"/>
                </a:solidFill>
              </p:grpSpPr>
              <p:sp>
                <p:nvSpPr>
                  <p:cNvPr id="39" name="Freeform 38">
                    <a:extLst>
                      <a:ext uri="{FF2B5EF4-FFF2-40B4-BE49-F238E27FC236}">
                        <a16:creationId xmlns:a16="http://schemas.microsoft.com/office/drawing/2014/main" id="{30B9265B-A280-4B64-5B77-5956CD397C5E}"/>
                      </a:ext>
                    </a:extLst>
                  </p:cNvPr>
                  <p:cNvSpPr/>
                  <p:nvPr/>
                </p:nvSpPr>
                <p:spPr>
                  <a:xfrm>
                    <a:off x="7401238" y="1706627"/>
                    <a:ext cx="96669" cy="121965"/>
                  </a:xfrm>
                  <a:custGeom>
                    <a:avLst/>
                    <a:gdLst>
                      <a:gd name="connsiteX0" fmla="*/ 75598 w 96669"/>
                      <a:gd name="connsiteY0" fmla="*/ 119771 h 121965"/>
                      <a:gd name="connsiteX1" fmla="*/ 73888 w 96669"/>
                      <a:gd name="connsiteY1" fmla="*/ 114287 h 121965"/>
                      <a:gd name="connsiteX2" fmla="*/ 72793 w 96669"/>
                      <a:gd name="connsiteY2" fmla="*/ 107362 h 121965"/>
                      <a:gd name="connsiteX3" fmla="*/ 66430 w 96669"/>
                      <a:gd name="connsiteY3" fmla="*/ 112984 h 121965"/>
                      <a:gd name="connsiteX4" fmla="*/ 58768 w 96669"/>
                      <a:gd name="connsiteY4" fmla="*/ 117646 h 121965"/>
                      <a:gd name="connsiteX5" fmla="*/ 49737 w 96669"/>
                      <a:gd name="connsiteY5" fmla="*/ 120800 h 121965"/>
                      <a:gd name="connsiteX6" fmla="*/ 39475 w 96669"/>
                      <a:gd name="connsiteY6" fmla="*/ 121965 h 121965"/>
                      <a:gd name="connsiteX7" fmla="*/ 23193 w 96669"/>
                      <a:gd name="connsiteY7" fmla="*/ 119223 h 121965"/>
                      <a:gd name="connsiteX8" fmla="*/ 10741 w 96669"/>
                      <a:gd name="connsiteY8" fmla="*/ 111819 h 121965"/>
                      <a:gd name="connsiteX9" fmla="*/ 2805 w 96669"/>
                      <a:gd name="connsiteY9" fmla="*/ 100781 h 121965"/>
                      <a:gd name="connsiteX10" fmla="*/ 0 w 96669"/>
                      <a:gd name="connsiteY10" fmla="*/ 87138 h 121965"/>
                      <a:gd name="connsiteX11" fmla="*/ 3694 w 96669"/>
                      <a:gd name="connsiteY11" fmla="*/ 70478 h 121965"/>
                      <a:gd name="connsiteX12" fmla="*/ 14230 w 96669"/>
                      <a:gd name="connsiteY12" fmla="*/ 58343 h 121965"/>
                      <a:gd name="connsiteX13" fmla="*/ 30855 w 96669"/>
                      <a:gd name="connsiteY13" fmla="*/ 50939 h 121965"/>
                      <a:gd name="connsiteX14" fmla="*/ 52611 w 96669"/>
                      <a:gd name="connsiteY14" fmla="*/ 48471 h 121965"/>
                      <a:gd name="connsiteX15" fmla="*/ 72519 w 96669"/>
                      <a:gd name="connsiteY15" fmla="*/ 48471 h 121965"/>
                      <a:gd name="connsiteX16" fmla="*/ 72519 w 96669"/>
                      <a:gd name="connsiteY16" fmla="*/ 39215 h 121965"/>
                      <a:gd name="connsiteX17" fmla="*/ 66225 w 96669"/>
                      <a:gd name="connsiteY17" fmla="*/ 22419 h 121965"/>
                      <a:gd name="connsiteX18" fmla="*/ 47685 w 96669"/>
                      <a:gd name="connsiteY18" fmla="*/ 16180 h 121965"/>
                      <a:gd name="connsiteX19" fmla="*/ 37423 w 96669"/>
                      <a:gd name="connsiteY19" fmla="*/ 17688 h 121965"/>
                      <a:gd name="connsiteX20" fmla="*/ 29487 w 96669"/>
                      <a:gd name="connsiteY20" fmla="*/ 21733 h 121965"/>
                      <a:gd name="connsiteX21" fmla="*/ 24356 w 96669"/>
                      <a:gd name="connsiteY21" fmla="*/ 27629 h 121965"/>
                      <a:gd name="connsiteX22" fmla="*/ 22508 w 96669"/>
                      <a:gd name="connsiteY22" fmla="*/ 34690 h 121965"/>
                      <a:gd name="connsiteX23" fmla="*/ 2326 w 96669"/>
                      <a:gd name="connsiteY23" fmla="*/ 34690 h 121965"/>
                      <a:gd name="connsiteX24" fmla="*/ 5610 w 96669"/>
                      <a:gd name="connsiteY24" fmla="*/ 22213 h 121965"/>
                      <a:gd name="connsiteX25" fmla="*/ 14983 w 96669"/>
                      <a:gd name="connsiteY25" fmla="*/ 11106 h 121965"/>
                      <a:gd name="connsiteX26" fmla="*/ 29692 w 96669"/>
                      <a:gd name="connsiteY26" fmla="*/ 3085 h 121965"/>
                      <a:gd name="connsiteX27" fmla="*/ 48916 w 96669"/>
                      <a:gd name="connsiteY27" fmla="*/ 0 h 121965"/>
                      <a:gd name="connsiteX28" fmla="*/ 66499 w 96669"/>
                      <a:gd name="connsiteY28" fmla="*/ 2468 h 121965"/>
                      <a:gd name="connsiteX29" fmla="*/ 80319 w 96669"/>
                      <a:gd name="connsiteY29" fmla="*/ 9872 h 121965"/>
                      <a:gd name="connsiteX30" fmla="*/ 89281 w 96669"/>
                      <a:gd name="connsiteY30" fmla="*/ 22213 h 121965"/>
                      <a:gd name="connsiteX31" fmla="*/ 92565 w 96669"/>
                      <a:gd name="connsiteY31" fmla="*/ 39490 h 121965"/>
                      <a:gd name="connsiteX32" fmla="*/ 92565 w 96669"/>
                      <a:gd name="connsiteY32" fmla="*/ 94130 h 121965"/>
                      <a:gd name="connsiteX33" fmla="*/ 93591 w 96669"/>
                      <a:gd name="connsiteY33" fmla="*/ 106677 h 121965"/>
                      <a:gd name="connsiteX34" fmla="*/ 96670 w 96669"/>
                      <a:gd name="connsiteY34" fmla="*/ 118057 h 121965"/>
                      <a:gd name="connsiteX35" fmla="*/ 96670 w 96669"/>
                      <a:gd name="connsiteY35" fmla="*/ 119771 h 121965"/>
                      <a:gd name="connsiteX36" fmla="*/ 75666 w 96669"/>
                      <a:gd name="connsiteY36" fmla="*/ 119771 h 121965"/>
                      <a:gd name="connsiteX37" fmla="*/ 42349 w 96669"/>
                      <a:gd name="connsiteY37" fmla="*/ 104483 h 121965"/>
                      <a:gd name="connsiteX38" fmla="*/ 52542 w 96669"/>
                      <a:gd name="connsiteY38" fmla="*/ 102975 h 121965"/>
                      <a:gd name="connsiteX39" fmla="*/ 61231 w 96669"/>
                      <a:gd name="connsiteY39" fmla="*/ 98998 h 121965"/>
                      <a:gd name="connsiteX40" fmla="*/ 68004 w 96669"/>
                      <a:gd name="connsiteY40" fmla="*/ 93376 h 121965"/>
                      <a:gd name="connsiteX41" fmla="*/ 72519 w 96669"/>
                      <a:gd name="connsiteY41" fmla="*/ 86863 h 121965"/>
                      <a:gd name="connsiteX42" fmla="*/ 72519 w 96669"/>
                      <a:gd name="connsiteY42" fmla="*/ 62731 h 121965"/>
                      <a:gd name="connsiteX43" fmla="*/ 55826 w 96669"/>
                      <a:gd name="connsiteY43" fmla="*/ 62731 h 121965"/>
                      <a:gd name="connsiteX44" fmla="*/ 29281 w 96669"/>
                      <a:gd name="connsiteY44" fmla="*/ 68078 h 121965"/>
                      <a:gd name="connsiteX45" fmla="*/ 19977 w 96669"/>
                      <a:gd name="connsiteY45" fmla="*/ 84327 h 121965"/>
                      <a:gd name="connsiteX46" fmla="*/ 21414 w 96669"/>
                      <a:gd name="connsiteY46" fmla="*/ 92279 h 121965"/>
                      <a:gd name="connsiteX47" fmla="*/ 25724 w 96669"/>
                      <a:gd name="connsiteY47" fmla="*/ 98655 h 121965"/>
                      <a:gd name="connsiteX48" fmla="*/ 32771 w 96669"/>
                      <a:gd name="connsiteY48" fmla="*/ 102906 h 121965"/>
                      <a:gd name="connsiteX49" fmla="*/ 42485 w 96669"/>
                      <a:gd name="connsiteY49" fmla="*/ 104483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669" h="121965">
                        <a:moveTo>
                          <a:pt x="75598" y="119771"/>
                        </a:moveTo>
                        <a:cubicBezTo>
                          <a:pt x="74845" y="118332"/>
                          <a:pt x="74298" y="116481"/>
                          <a:pt x="73888" y="114287"/>
                        </a:cubicBezTo>
                        <a:cubicBezTo>
                          <a:pt x="73477" y="112093"/>
                          <a:pt x="73067" y="109762"/>
                          <a:pt x="72793" y="107362"/>
                        </a:cubicBezTo>
                        <a:cubicBezTo>
                          <a:pt x="70946" y="109350"/>
                          <a:pt x="68825" y="111202"/>
                          <a:pt x="66430" y="112984"/>
                        </a:cubicBezTo>
                        <a:cubicBezTo>
                          <a:pt x="64036" y="114767"/>
                          <a:pt x="61505" y="116343"/>
                          <a:pt x="58768" y="117646"/>
                        </a:cubicBezTo>
                        <a:cubicBezTo>
                          <a:pt x="56031" y="118949"/>
                          <a:pt x="52953" y="120045"/>
                          <a:pt x="49737" y="120800"/>
                        </a:cubicBezTo>
                        <a:cubicBezTo>
                          <a:pt x="46453" y="121554"/>
                          <a:pt x="43033" y="121965"/>
                          <a:pt x="39475" y="121965"/>
                        </a:cubicBezTo>
                        <a:cubicBezTo>
                          <a:pt x="33455" y="121965"/>
                          <a:pt x="28050" y="121074"/>
                          <a:pt x="23193" y="119223"/>
                        </a:cubicBezTo>
                        <a:cubicBezTo>
                          <a:pt x="18335" y="117372"/>
                          <a:pt x="14162" y="114972"/>
                          <a:pt x="10741" y="111819"/>
                        </a:cubicBezTo>
                        <a:cubicBezTo>
                          <a:pt x="7320" y="108665"/>
                          <a:pt x="4652" y="105031"/>
                          <a:pt x="2805" y="100781"/>
                        </a:cubicBezTo>
                        <a:cubicBezTo>
                          <a:pt x="958" y="96530"/>
                          <a:pt x="0" y="92005"/>
                          <a:pt x="0" y="87138"/>
                        </a:cubicBezTo>
                        <a:cubicBezTo>
                          <a:pt x="0" y="80830"/>
                          <a:pt x="1231" y="75277"/>
                          <a:pt x="3694" y="70478"/>
                        </a:cubicBezTo>
                        <a:cubicBezTo>
                          <a:pt x="6157" y="65679"/>
                          <a:pt x="9646" y="61634"/>
                          <a:pt x="14230" y="58343"/>
                        </a:cubicBezTo>
                        <a:cubicBezTo>
                          <a:pt x="18814" y="55052"/>
                          <a:pt x="24356" y="52653"/>
                          <a:pt x="30855" y="50939"/>
                        </a:cubicBezTo>
                        <a:cubicBezTo>
                          <a:pt x="37354" y="49225"/>
                          <a:pt x="44606" y="48471"/>
                          <a:pt x="52611" y="48471"/>
                        </a:cubicBezTo>
                        <a:lnTo>
                          <a:pt x="72519" y="48471"/>
                        </a:lnTo>
                        <a:lnTo>
                          <a:pt x="72519" y="39215"/>
                        </a:lnTo>
                        <a:cubicBezTo>
                          <a:pt x="72519" y="32222"/>
                          <a:pt x="70399" y="26601"/>
                          <a:pt x="66225" y="22419"/>
                        </a:cubicBezTo>
                        <a:cubicBezTo>
                          <a:pt x="62052" y="18237"/>
                          <a:pt x="55826" y="16180"/>
                          <a:pt x="47685" y="16180"/>
                        </a:cubicBezTo>
                        <a:cubicBezTo>
                          <a:pt x="43922" y="16180"/>
                          <a:pt x="40501" y="16660"/>
                          <a:pt x="37423" y="17688"/>
                        </a:cubicBezTo>
                        <a:cubicBezTo>
                          <a:pt x="34344" y="18716"/>
                          <a:pt x="31676" y="20088"/>
                          <a:pt x="29487" y="21733"/>
                        </a:cubicBezTo>
                        <a:cubicBezTo>
                          <a:pt x="27297" y="23378"/>
                          <a:pt x="25587" y="25435"/>
                          <a:pt x="24356" y="27629"/>
                        </a:cubicBezTo>
                        <a:cubicBezTo>
                          <a:pt x="23124" y="29823"/>
                          <a:pt x="22508" y="32222"/>
                          <a:pt x="22508" y="34690"/>
                        </a:cubicBezTo>
                        <a:lnTo>
                          <a:pt x="2326" y="34690"/>
                        </a:lnTo>
                        <a:cubicBezTo>
                          <a:pt x="2326" y="30508"/>
                          <a:pt x="3421" y="26326"/>
                          <a:pt x="5610" y="22213"/>
                        </a:cubicBezTo>
                        <a:cubicBezTo>
                          <a:pt x="7799" y="18099"/>
                          <a:pt x="10946" y="14397"/>
                          <a:pt x="14983" y="11106"/>
                        </a:cubicBezTo>
                        <a:cubicBezTo>
                          <a:pt x="19019" y="7816"/>
                          <a:pt x="23945" y="5142"/>
                          <a:pt x="29692" y="3085"/>
                        </a:cubicBezTo>
                        <a:cubicBezTo>
                          <a:pt x="35439" y="1028"/>
                          <a:pt x="41870" y="0"/>
                          <a:pt x="48916" y="0"/>
                        </a:cubicBezTo>
                        <a:cubicBezTo>
                          <a:pt x="55279" y="0"/>
                          <a:pt x="61163" y="823"/>
                          <a:pt x="66499" y="2468"/>
                        </a:cubicBezTo>
                        <a:cubicBezTo>
                          <a:pt x="71835" y="4114"/>
                          <a:pt x="76487" y="6582"/>
                          <a:pt x="80319" y="9872"/>
                        </a:cubicBezTo>
                        <a:cubicBezTo>
                          <a:pt x="84150" y="13163"/>
                          <a:pt x="87160" y="17277"/>
                          <a:pt x="89281" y="22213"/>
                        </a:cubicBezTo>
                        <a:cubicBezTo>
                          <a:pt x="91470" y="27149"/>
                          <a:pt x="92565" y="32908"/>
                          <a:pt x="92565" y="39490"/>
                        </a:cubicBezTo>
                        <a:lnTo>
                          <a:pt x="92565" y="94130"/>
                        </a:lnTo>
                        <a:cubicBezTo>
                          <a:pt x="92565" y="98107"/>
                          <a:pt x="92907" y="102289"/>
                          <a:pt x="93591" y="106677"/>
                        </a:cubicBezTo>
                        <a:cubicBezTo>
                          <a:pt x="94275" y="111064"/>
                          <a:pt x="95301" y="114835"/>
                          <a:pt x="96670" y="118057"/>
                        </a:cubicBezTo>
                        <a:lnTo>
                          <a:pt x="96670" y="119771"/>
                        </a:lnTo>
                        <a:lnTo>
                          <a:pt x="75666" y="119771"/>
                        </a:lnTo>
                        <a:close/>
                        <a:moveTo>
                          <a:pt x="42349" y="104483"/>
                        </a:moveTo>
                        <a:cubicBezTo>
                          <a:pt x="45974" y="104483"/>
                          <a:pt x="49327" y="104003"/>
                          <a:pt x="52542" y="102975"/>
                        </a:cubicBezTo>
                        <a:cubicBezTo>
                          <a:pt x="55689" y="101946"/>
                          <a:pt x="58631" y="100643"/>
                          <a:pt x="61231" y="98998"/>
                        </a:cubicBezTo>
                        <a:cubicBezTo>
                          <a:pt x="63831" y="97353"/>
                          <a:pt x="66088" y="95502"/>
                          <a:pt x="68004" y="93376"/>
                        </a:cubicBezTo>
                        <a:cubicBezTo>
                          <a:pt x="69920" y="91251"/>
                          <a:pt x="71425" y="89126"/>
                          <a:pt x="72519" y="86863"/>
                        </a:cubicBezTo>
                        <a:lnTo>
                          <a:pt x="72519" y="62731"/>
                        </a:lnTo>
                        <a:lnTo>
                          <a:pt x="55826" y="62731"/>
                        </a:lnTo>
                        <a:cubicBezTo>
                          <a:pt x="44333" y="62731"/>
                          <a:pt x="35507" y="64513"/>
                          <a:pt x="29281" y="68078"/>
                        </a:cubicBezTo>
                        <a:cubicBezTo>
                          <a:pt x="23056" y="71643"/>
                          <a:pt x="19977" y="77060"/>
                          <a:pt x="19977" y="84327"/>
                        </a:cubicBezTo>
                        <a:cubicBezTo>
                          <a:pt x="19977" y="87138"/>
                          <a:pt x="20456" y="89811"/>
                          <a:pt x="21414" y="92279"/>
                        </a:cubicBezTo>
                        <a:cubicBezTo>
                          <a:pt x="22371" y="94747"/>
                          <a:pt x="23808" y="96873"/>
                          <a:pt x="25724" y="98655"/>
                        </a:cubicBezTo>
                        <a:cubicBezTo>
                          <a:pt x="27639" y="100438"/>
                          <a:pt x="29966" y="101809"/>
                          <a:pt x="32771" y="102906"/>
                        </a:cubicBezTo>
                        <a:cubicBezTo>
                          <a:pt x="35576" y="104003"/>
                          <a:pt x="38791" y="104483"/>
                          <a:pt x="42485" y="104483"/>
                        </a:cubicBezTo>
                        <a:close/>
                      </a:path>
                    </a:pathLst>
                  </a:custGeom>
                  <a:solidFill>
                    <a:schemeClr val="bg1"/>
                  </a:solidFill>
                  <a:ln w="6829"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6284CE25-4743-7C0F-84DF-A521C143B910}"/>
                      </a:ext>
                    </a:extLst>
                  </p:cNvPr>
                  <p:cNvSpPr/>
                  <p:nvPr/>
                </p:nvSpPr>
                <p:spPr>
                  <a:xfrm>
                    <a:off x="7525274" y="1706696"/>
                    <a:ext cx="92222" cy="119634"/>
                  </a:xfrm>
                  <a:custGeom>
                    <a:avLst/>
                    <a:gdLst>
                      <a:gd name="connsiteX0" fmla="*/ 18882 w 92222"/>
                      <a:gd name="connsiteY0" fmla="*/ 2194 h 119634"/>
                      <a:gd name="connsiteX1" fmla="*/ 19567 w 92222"/>
                      <a:gd name="connsiteY1" fmla="*/ 16934 h 119634"/>
                      <a:gd name="connsiteX2" fmla="*/ 34755 w 92222"/>
                      <a:gd name="connsiteY2" fmla="*/ 4525 h 119634"/>
                      <a:gd name="connsiteX3" fmla="*/ 54663 w 92222"/>
                      <a:gd name="connsiteY3" fmla="*/ 0 h 119634"/>
                      <a:gd name="connsiteX4" fmla="*/ 70193 w 92222"/>
                      <a:gd name="connsiteY4" fmla="*/ 2331 h 119634"/>
                      <a:gd name="connsiteX5" fmla="*/ 82029 w 92222"/>
                      <a:gd name="connsiteY5" fmla="*/ 9804 h 119634"/>
                      <a:gd name="connsiteX6" fmla="*/ 89555 w 92222"/>
                      <a:gd name="connsiteY6" fmla="*/ 23036 h 119634"/>
                      <a:gd name="connsiteX7" fmla="*/ 92223 w 92222"/>
                      <a:gd name="connsiteY7" fmla="*/ 42643 h 119634"/>
                      <a:gd name="connsiteX8" fmla="*/ 92223 w 92222"/>
                      <a:gd name="connsiteY8" fmla="*/ 119634 h 119634"/>
                      <a:gd name="connsiteX9" fmla="*/ 72177 w 92222"/>
                      <a:gd name="connsiteY9" fmla="*/ 119634 h 119634"/>
                      <a:gd name="connsiteX10" fmla="*/ 72177 w 92222"/>
                      <a:gd name="connsiteY10" fmla="*/ 42438 h 119634"/>
                      <a:gd name="connsiteX11" fmla="*/ 70672 w 92222"/>
                      <a:gd name="connsiteY11" fmla="*/ 30783 h 119634"/>
                      <a:gd name="connsiteX12" fmla="*/ 66157 w 92222"/>
                      <a:gd name="connsiteY12" fmla="*/ 22899 h 119634"/>
                      <a:gd name="connsiteX13" fmla="*/ 58768 w 92222"/>
                      <a:gd name="connsiteY13" fmla="*/ 18442 h 119634"/>
                      <a:gd name="connsiteX14" fmla="*/ 48643 w 92222"/>
                      <a:gd name="connsiteY14" fmla="*/ 17003 h 119634"/>
                      <a:gd name="connsiteX15" fmla="*/ 31539 w 92222"/>
                      <a:gd name="connsiteY15" fmla="*/ 22213 h 119634"/>
                      <a:gd name="connsiteX16" fmla="*/ 20046 w 92222"/>
                      <a:gd name="connsiteY16" fmla="*/ 35925 h 119634"/>
                      <a:gd name="connsiteX17" fmla="*/ 20046 w 92222"/>
                      <a:gd name="connsiteY17" fmla="*/ 119634 h 119634"/>
                      <a:gd name="connsiteX18" fmla="*/ 0 w 92222"/>
                      <a:gd name="connsiteY18" fmla="*/ 119634 h 119634"/>
                      <a:gd name="connsiteX19" fmla="*/ 0 w 92222"/>
                      <a:gd name="connsiteY19" fmla="*/ 2125 h 119634"/>
                      <a:gd name="connsiteX20" fmla="*/ 18951 w 92222"/>
                      <a:gd name="connsiteY20" fmla="*/ 2125 h 1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222" h="119634">
                        <a:moveTo>
                          <a:pt x="18882" y="2194"/>
                        </a:moveTo>
                        <a:lnTo>
                          <a:pt x="19567" y="16934"/>
                        </a:lnTo>
                        <a:cubicBezTo>
                          <a:pt x="23740" y="11655"/>
                          <a:pt x="28803" y="7473"/>
                          <a:pt x="34755" y="4525"/>
                        </a:cubicBezTo>
                        <a:cubicBezTo>
                          <a:pt x="40707" y="1508"/>
                          <a:pt x="47343" y="0"/>
                          <a:pt x="54663" y="0"/>
                        </a:cubicBezTo>
                        <a:cubicBezTo>
                          <a:pt x="60342" y="0"/>
                          <a:pt x="65541" y="754"/>
                          <a:pt x="70193" y="2331"/>
                        </a:cubicBezTo>
                        <a:cubicBezTo>
                          <a:pt x="74846" y="3908"/>
                          <a:pt x="78745" y="6376"/>
                          <a:pt x="82029" y="9804"/>
                        </a:cubicBezTo>
                        <a:cubicBezTo>
                          <a:pt x="85313" y="13232"/>
                          <a:pt x="87776" y="17688"/>
                          <a:pt x="89555" y="23036"/>
                        </a:cubicBezTo>
                        <a:cubicBezTo>
                          <a:pt x="91333" y="28452"/>
                          <a:pt x="92223" y="34965"/>
                          <a:pt x="92223" y="42643"/>
                        </a:cubicBezTo>
                        <a:lnTo>
                          <a:pt x="92223" y="119634"/>
                        </a:lnTo>
                        <a:lnTo>
                          <a:pt x="72177" y="119634"/>
                        </a:lnTo>
                        <a:lnTo>
                          <a:pt x="72177" y="42438"/>
                        </a:lnTo>
                        <a:cubicBezTo>
                          <a:pt x="72177" y="37844"/>
                          <a:pt x="71699" y="34005"/>
                          <a:pt x="70672" y="30783"/>
                        </a:cubicBezTo>
                        <a:cubicBezTo>
                          <a:pt x="69646" y="27560"/>
                          <a:pt x="68141" y="24955"/>
                          <a:pt x="66157" y="22899"/>
                        </a:cubicBezTo>
                        <a:cubicBezTo>
                          <a:pt x="64173" y="20842"/>
                          <a:pt x="61710" y="19402"/>
                          <a:pt x="58768" y="18442"/>
                        </a:cubicBezTo>
                        <a:cubicBezTo>
                          <a:pt x="55826" y="17482"/>
                          <a:pt x="52474" y="17003"/>
                          <a:pt x="48643" y="17003"/>
                        </a:cubicBezTo>
                        <a:cubicBezTo>
                          <a:pt x="42143" y="17003"/>
                          <a:pt x="36397" y="18716"/>
                          <a:pt x="31539" y="22213"/>
                        </a:cubicBezTo>
                        <a:cubicBezTo>
                          <a:pt x="26613" y="25709"/>
                          <a:pt x="22782" y="30234"/>
                          <a:pt x="20046" y="35925"/>
                        </a:cubicBezTo>
                        <a:lnTo>
                          <a:pt x="20046"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grpSp>
            <p:sp>
              <p:nvSpPr>
                <p:cNvPr id="41" name="Freeform 40">
                  <a:extLst>
                    <a:ext uri="{FF2B5EF4-FFF2-40B4-BE49-F238E27FC236}">
                      <a16:creationId xmlns:a16="http://schemas.microsoft.com/office/drawing/2014/main" id="{9CD4F694-8F20-E252-406C-BDF54723727D}"/>
                    </a:ext>
                  </a:extLst>
                </p:cNvPr>
                <p:cNvSpPr/>
                <p:nvPr/>
              </p:nvSpPr>
              <p:spPr>
                <a:xfrm>
                  <a:off x="9185900" y="1708890"/>
                  <a:ext cx="100022" cy="165088"/>
                </a:xfrm>
                <a:custGeom>
                  <a:avLst/>
                  <a:gdLst>
                    <a:gd name="connsiteX0" fmla="*/ 51242 w 100022"/>
                    <a:gd name="connsiteY0" fmla="*/ 88097 h 165088"/>
                    <a:gd name="connsiteX1" fmla="*/ 78540 w 100022"/>
                    <a:gd name="connsiteY1" fmla="*/ 0 h 165088"/>
                    <a:gd name="connsiteX2" fmla="*/ 100022 w 100022"/>
                    <a:gd name="connsiteY2" fmla="*/ 0 h 165088"/>
                    <a:gd name="connsiteX3" fmla="*/ 52884 w 100022"/>
                    <a:gd name="connsiteY3" fmla="*/ 135677 h 165088"/>
                    <a:gd name="connsiteX4" fmla="*/ 48643 w 100022"/>
                    <a:gd name="connsiteY4" fmla="*/ 145138 h 165088"/>
                    <a:gd name="connsiteX5" fmla="*/ 41870 w 100022"/>
                    <a:gd name="connsiteY5" fmla="*/ 154667 h 165088"/>
                    <a:gd name="connsiteX6" fmla="*/ 31813 w 100022"/>
                    <a:gd name="connsiteY6" fmla="*/ 162072 h 165088"/>
                    <a:gd name="connsiteX7" fmla="*/ 18061 w 100022"/>
                    <a:gd name="connsiteY7" fmla="*/ 165088 h 165088"/>
                    <a:gd name="connsiteX8" fmla="*/ 15256 w 100022"/>
                    <a:gd name="connsiteY8" fmla="*/ 164883 h 165088"/>
                    <a:gd name="connsiteX9" fmla="*/ 11973 w 100022"/>
                    <a:gd name="connsiteY9" fmla="*/ 164403 h 165088"/>
                    <a:gd name="connsiteX10" fmla="*/ 8962 w 100022"/>
                    <a:gd name="connsiteY10" fmla="*/ 163854 h 165088"/>
                    <a:gd name="connsiteX11" fmla="*/ 6773 w 100022"/>
                    <a:gd name="connsiteY11" fmla="*/ 163374 h 165088"/>
                    <a:gd name="connsiteX12" fmla="*/ 6773 w 100022"/>
                    <a:gd name="connsiteY12" fmla="*/ 147057 h 165088"/>
                    <a:gd name="connsiteX13" fmla="*/ 7936 w 100022"/>
                    <a:gd name="connsiteY13" fmla="*/ 147195 h 165088"/>
                    <a:gd name="connsiteX14" fmla="*/ 9510 w 100022"/>
                    <a:gd name="connsiteY14" fmla="*/ 147332 h 165088"/>
                    <a:gd name="connsiteX15" fmla="*/ 11015 w 100022"/>
                    <a:gd name="connsiteY15" fmla="*/ 147469 h 165088"/>
                    <a:gd name="connsiteX16" fmla="*/ 12178 w 100022"/>
                    <a:gd name="connsiteY16" fmla="*/ 147469 h 165088"/>
                    <a:gd name="connsiteX17" fmla="*/ 21140 w 100022"/>
                    <a:gd name="connsiteY17" fmla="*/ 146509 h 165088"/>
                    <a:gd name="connsiteX18" fmla="*/ 28050 w 100022"/>
                    <a:gd name="connsiteY18" fmla="*/ 143287 h 165088"/>
                    <a:gd name="connsiteX19" fmla="*/ 33318 w 100022"/>
                    <a:gd name="connsiteY19" fmla="*/ 137391 h 165088"/>
                    <a:gd name="connsiteX20" fmla="*/ 37354 w 100022"/>
                    <a:gd name="connsiteY20" fmla="*/ 128272 h 165088"/>
                    <a:gd name="connsiteX21" fmla="*/ 41801 w 100022"/>
                    <a:gd name="connsiteY21" fmla="*/ 116343 h 165088"/>
                    <a:gd name="connsiteX22" fmla="*/ 0 w 100022"/>
                    <a:gd name="connsiteY22" fmla="*/ 137 h 165088"/>
                    <a:gd name="connsiteX23" fmla="*/ 21893 w 100022"/>
                    <a:gd name="connsiteY23" fmla="*/ 137 h 165088"/>
                    <a:gd name="connsiteX24" fmla="*/ 51174 w 100022"/>
                    <a:gd name="connsiteY24" fmla="*/ 88234 h 1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22" h="165088">
                      <a:moveTo>
                        <a:pt x="51242" y="88097"/>
                      </a:moveTo>
                      <a:lnTo>
                        <a:pt x="78540" y="0"/>
                      </a:lnTo>
                      <a:lnTo>
                        <a:pt x="100022" y="0"/>
                      </a:lnTo>
                      <a:lnTo>
                        <a:pt x="52884" y="135677"/>
                      </a:lnTo>
                      <a:cubicBezTo>
                        <a:pt x="51790" y="138556"/>
                        <a:pt x="50421" y="141710"/>
                        <a:pt x="48643" y="145138"/>
                      </a:cubicBezTo>
                      <a:cubicBezTo>
                        <a:pt x="46932" y="148566"/>
                        <a:pt x="44675" y="151719"/>
                        <a:pt x="41870" y="154667"/>
                      </a:cubicBezTo>
                      <a:cubicBezTo>
                        <a:pt x="39065" y="157615"/>
                        <a:pt x="35712" y="160083"/>
                        <a:pt x="31813" y="162072"/>
                      </a:cubicBezTo>
                      <a:cubicBezTo>
                        <a:pt x="27913" y="164060"/>
                        <a:pt x="23329" y="165088"/>
                        <a:pt x="18061" y="165088"/>
                      </a:cubicBezTo>
                      <a:cubicBezTo>
                        <a:pt x="17240" y="165088"/>
                        <a:pt x="16351" y="165020"/>
                        <a:pt x="15256" y="164883"/>
                      </a:cubicBezTo>
                      <a:cubicBezTo>
                        <a:pt x="14162" y="164746"/>
                        <a:pt x="13067" y="164540"/>
                        <a:pt x="11973" y="164403"/>
                      </a:cubicBezTo>
                      <a:cubicBezTo>
                        <a:pt x="10878" y="164266"/>
                        <a:pt x="9852" y="164060"/>
                        <a:pt x="8962" y="163854"/>
                      </a:cubicBezTo>
                      <a:cubicBezTo>
                        <a:pt x="8073" y="163649"/>
                        <a:pt x="7320" y="163511"/>
                        <a:pt x="6773" y="163374"/>
                      </a:cubicBezTo>
                      <a:lnTo>
                        <a:pt x="6773" y="147057"/>
                      </a:lnTo>
                      <a:cubicBezTo>
                        <a:pt x="6773" y="147057"/>
                        <a:pt x="7457" y="147195"/>
                        <a:pt x="7936" y="147195"/>
                      </a:cubicBezTo>
                      <a:cubicBezTo>
                        <a:pt x="8415" y="147195"/>
                        <a:pt x="8962" y="147263"/>
                        <a:pt x="9510" y="147332"/>
                      </a:cubicBezTo>
                      <a:cubicBezTo>
                        <a:pt x="10057" y="147400"/>
                        <a:pt x="10536" y="147400"/>
                        <a:pt x="11015" y="147469"/>
                      </a:cubicBezTo>
                      <a:cubicBezTo>
                        <a:pt x="11494" y="147537"/>
                        <a:pt x="11836" y="147469"/>
                        <a:pt x="12178" y="147469"/>
                      </a:cubicBezTo>
                      <a:cubicBezTo>
                        <a:pt x="15599" y="147469"/>
                        <a:pt x="18540" y="147126"/>
                        <a:pt x="21140" y="146509"/>
                      </a:cubicBezTo>
                      <a:cubicBezTo>
                        <a:pt x="23740" y="145892"/>
                        <a:pt x="26066" y="144795"/>
                        <a:pt x="28050" y="143287"/>
                      </a:cubicBezTo>
                      <a:cubicBezTo>
                        <a:pt x="30034" y="141778"/>
                        <a:pt x="31813" y="139859"/>
                        <a:pt x="33318" y="137391"/>
                      </a:cubicBezTo>
                      <a:cubicBezTo>
                        <a:pt x="34823" y="134923"/>
                        <a:pt x="36191" y="131906"/>
                        <a:pt x="37354" y="128272"/>
                      </a:cubicBezTo>
                      <a:lnTo>
                        <a:pt x="41801" y="116343"/>
                      </a:lnTo>
                      <a:lnTo>
                        <a:pt x="0" y="137"/>
                      </a:lnTo>
                      <a:lnTo>
                        <a:pt x="21893" y="137"/>
                      </a:lnTo>
                      <a:lnTo>
                        <a:pt x="51174" y="88234"/>
                      </a:lnTo>
                      <a:close/>
                    </a:path>
                  </a:pathLst>
                </a:custGeom>
                <a:solidFill>
                  <a:schemeClr val="bg1"/>
                </a:solidFill>
                <a:ln w="6829" cap="flat">
                  <a:noFill/>
                  <a:prstDash val="solid"/>
                  <a:miter/>
                </a:ln>
              </p:spPr>
              <p:txBody>
                <a:bodyPr rtlCol="0" anchor="ctr"/>
                <a:lstStyle/>
                <a:p>
                  <a:endParaRPr lang="en-IS"/>
                </a:p>
              </p:txBody>
            </p:sp>
          </p:grpSp>
          <p:grpSp>
            <p:nvGrpSpPr>
              <p:cNvPr id="42" name="Graphic 1">
                <a:extLst>
                  <a:ext uri="{FF2B5EF4-FFF2-40B4-BE49-F238E27FC236}">
                    <a16:creationId xmlns:a16="http://schemas.microsoft.com/office/drawing/2014/main" id="{2AFE019E-738A-988B-1D9E-D3FE26432BE3}"/>
                  </a:ext>
                </a:extLst>
              </p:cNvPr>
              <p:cNvGrpSpPr/>
              <p:nvPr/>
            </p:nvGrpSpPr>
            <p:grpSpPr>
              <a:xfrm>
                <a:off x="7708078" y="1650067"/>
                <a:ext cx="594932" cy="248935"/>
                <a:chOff x="7708078" y="1650067"/>
                <a:chExt cx="594932" cy="248935"/>
              </a:xfrm>
              <a:solidFill>
                <a:schemeClr val="bg1"/>
              </a:solidFill>
            </p:grpSpPr>
            <p:grpSp>
              <p:nvGrpSpPr>
                <p:cNvPr id="43" name="Graphic 1">
                  <a:extLst>
                    <a:ext uri="{FF2B5EF4-FFF2-40B4-BE49-F238E27FC236}">
                      <a16:creationId xmlns:a16="http://schemas.microsoft.com/office/drawing/2014/main" id="{C2DEDEBC-1E12-DB7F-7E56-3FDF9EAB6314}"/>
                    </a:ext>
                  </a:extLst>
                </p:cNvPr>
                <p:cNvGrpSpPr/>
                <p:nvPr/>
              </p:nvGrpSpPr>
              <p:grpSpPr>
                <a:xfrm>
                  <a:off x="7708078" y="1650067"/>
                  <a:ext cx="594932" cy="248935"/>
                  <a:chOff x="7708078" y="1650067"/>
                  <a:chExt cx="594932" cy="248935"/>
                </a:xfrm>
                <a:solidFill>
                  <a:schemeClr val="bg1"/>
                </a:solidFill>
              </p:grpSpPr>
              <p:sp>
                <p:nvSpPr>
                  <p:cNvPr id="44" name="Freeform 43">
                    <a:extLst>
                      <a:ext uri="{FF2B5EF4-FFF2-40B4-BE49-F238E27FC236}">
                        <a16:creationId xmlns:a16="http://schemas.microsoft.com/office/drawing/2014/main" id="{C8F54550-4E2F-6A7A-08F6-FF11FF51B02B}"/>
                      </a:ext>
                    </a:extLst>
                  </p:cNvPr>
                  <p:cNvSpPr/>
                  <p:nvPr/>
                </p:nvSpPr>
                <p:spPr>
                  <a:xfrm>
                    <a:off x="7708078" y="1697372"/>
                    <a:ext cx="107821" cy="138213"/>
                  </a:xfrm>
                  <a:custGeom>
                    <a:avLst/>
                    <a:gdLst>
                      <a:gd name="connsiteX0" fmla="*/ 79292 w 107821"/>
                      <a:gd name="connsiteY0" fmla="*/ 96324 h 138213"/>
                      <a:gd name="connsiteX1" fmla="*/ 67730 w 107821"/>
                      <a:gd name="connsiteY1" fmla="*/ 106540 h 138213"/>
                      <a:gd name="connsiteX2" fmla="*/ 50421 w 107821"/>
                      <a:gd name="connsiteY2" fmla="*/ 111407 h 138213"/>
                      <a:gd name="connsiteX3" fmla="*/ 33318 w 107821"/>
                      <a:gd name="connsiteY3" fmla="*/ 106060 h 138213"/>
                      <a:gd name="connsiteX4" fmla="*/ 27845 w 107821"/>
                      <a:gd name="connsiteY4" fmla="*/ 92074 h 138213"/>
                      <a:gd name="connsiteX5" fmla="*/ 34070 w 107821"/>
                      <a:gd name="connsiteY5" fmla="*/ 79733 h 138213"/>
                      <a:gd name="connsiteX6" fmla="*/ 52132 w 107821"/>
                      <a:gd name="connsiteY6" fmla="*/ 74934 h 138213"/>
                      <a:gd name="connsiteX7" fmla="*/ 68894 w 107821"/>
                      <a:gd name="connsiteY7" fmla="*/ 76374 h 138213"/>
                      <a:gd name="connsiteX8" fmla="*/ 79361 w 107821"/>
                      <a:gd name="connsiteY8" fmla="*/ 79802 h 138213"/>
                      <a:gd name="connsiteX9" fmla="*/ 79361 w 107821"/>
                      <a:gd name="connsiteY9" fmla="*/ 96256 h 138213"/>
                      <a:gd name="connsiteX10" fmla="*/ 93865 w 107821"/>
                      <a:gd name="connsiteY10" fmla="*/ 11107 h 138213"/>
                      <a:gd name="connsiteX11" fmla="*/ 57947 w 107821"/>
                      <a:gd name="connsiteY11" fmla="*/ 0 h 138213"/>
                      <a:gd name="connsiteX12" fmla="*/ 33318 w 107821"/>
                      <a:gd name="connsiteY12" fmla="*/ 3017 h 138213"/>
                      <a:gd name="connsiteX13" fmla="*/ 13136 w 107821"/>
                      <a:gd name="connsiteY13" fmla="*/ 11792 h 138213"/>
                      <a:gd name="connsiteX14" fmla="*/ 12383 w 107821"/>
                      <a:gd name="connsiteY14" fmla="*/ 14466 h 138213"/>
                      <a:gd name="connsiteX15" fmla="*/ 22098 w 107821"/>
                      <a:gd name="connsiteY15" fmla="*/ 33594 h 138213"/>
                      <a:gd name="connsiteX16" fmla="*/ 23329 w 107821"/>
                      <a:gd name="connsiteY16" fmla="*/ 34622 h 138213"/>
                      <a:gd name="connsiteX17" fmla="*/ 23945 w 107821"/>
                      <a:gd name="connsiteY17" fmla="*/ 34690 h 138213"/>
                      <a:gd name="connsiteX18" fmla="*/ 24903 w 107821"/>
                      <a:gd name="connsiteY18" fmla="*/ 34416 h 138213"/>
                      <a:gd name="connsiteX19" fmla="*/ 39886 w 107821"/>
                      <a:gd name="connsiteY19" fmla="*/ 28452 h 138213"/>
                      <a:gd name="connsiteX20" fmla="*/ 57263 w 107821"/>
                      <a:gd name="connsiteY20" fmla="*/ 26532 h 138213"/>
                      <a:gd name="connsiteX21" fmla="*/ 73819 w 107821"/>
                      <a:gd name="connsiteY21" fmla="*/ 31674 h 138213"/>
                      <a:gd name="connsiteX22" fmla="*/ 79361 w 107821"/>
                      <a:gd name="connsiteY22" fmla="*/ 46345 h 138213"/>
                      <a:gd name="connsiteX23" fmla="*/ 79361 w 107821"/>
                      <a:gd name="connsiteY23" fmla="*/ 52927 h 138213"/>
                      <a:gd name="connsiteX24" fmla="*/ 52884 w 107821"/>
                      <a:gd name="connsiteY24" fmla="*/ 49019 h 138213"/>
                      <a:gd name="connsiteX25" fmla="*/ 32155 w 107821"/>
                      <a:gd name="connsiteY25" fmla="*/ 51556 h 138213"/>
                      <a:gd name="connsiteX26" fmla="*/ 15393 w 107821"/>
                      <a:gd name="connsiteY26" fmla="*/ 59509 h 138213"/>
                      <a:gd name="connsiteX27" fmla="*/ 4105 w 107821"/>
                      <a:gd name="connsiteY27" fmla="*/ 73220 h 138213"/>
                      <a:gd name="connsiteX28" fmla="*/ 0 w 107821"/>
                      <a:gd name="connsiteY28" fmla="*/ 92759 h 138213"/>
                      <a:gd name="connsiteX29" fmla="*/ 4242 w 107821"/>
                      <a:gd name="connsiteY29" fmla="*/ 113738 h 138213"/>
                      <a:gd name="connsiteX30" fmla="*/ 15120 w 107821"/>
                      <a:gd name="connsiteY30" fmla="*/ 127930 h 138213"/>
                      <a:gd name="connsiteX31" fmla="*/ 30034 w 107821"/>
                      <a:gd name="connsiteY31" fmla="*/ 135814 h 138213"/>
                      <a:gd name="connsiteX32" fmla="*/ 46317 w 107821"/>
                      <a:gd name="connsiteY32" fmla="*/ 138213 h 138213"/>
                      <a:gd name="connsiteX33" fmla="*/ 66636 w 107821"/>
                      <a:gd name="connsiteY33" fmla="*/ 133620 h 138213"/>
                      <a:gd name="connsiteX34" fmla="*/ 79292 w 107821"/>
                      <a:gd name="connsiteY34" fmla="*/ 125393 h 138213"/>
                      <a:gd name="connsiteX35" fmla="*/ 79292 w 107821"/>
                      <a:gd name="connsiteY35" fmla="*/ 133552 h 138213"/>
                      <a:gd name="connsiteX36" fmla="*/ 81277 w 107821"/>
                      <a:gd name="connsiteY36" fmla="*/ 135608 h 138213"/>
                      <a:gd name="connsiteX37" fmla="*/ 105837 w 107821"/>
                      <a:gd name="connsiteY37" fmla="*/ 135608 h 138213"/>
                      <a:gd name="connsiteX38" fmla="*/ 107821 w 107821"/>
                      <a:gd name="connsiteY38" fmla="*/ 133552 h 138213"/>
                      <a:gd name="connsiteX39" fmla="*/ 107821 w 107821"/>
                      <a:gd name="connsiteY39" fmla="*/ 45180 h 138213"/>
                      <a:gd name="connsiteX40" fmla="*/ 93796 w 107821"/>
                      <a:gd name="connsiteY40" fmla="*/ 11107 h 1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821" h="138213">
                        <a:moveTo>
                          <a:pt x="79292" y="96324"/>
                        </a:moveTo>
                        <a:cubicBezTo>
                          <a:pt x="76556" y="99958"/>
                          <a:pt x="72656" y="103455"/>
                          <a:pt x="67730" y="106540"/>
                        </a:cubicBezTo>
                        <a:cubicBezTo>
                          <a:pt x="62668" y="109762"/>
                          <a:pt x="56852" y="111407"/>
                          <a:pt x="50421" y="111407"/>
                        </a:cubicBezTo>
                        <a:cubicBezTo>
                          <a:pt x="42691" y="111407"/>
                          <a:pt x="36944" y="109625"/>
                          <a:pt x="33318" y="106060"/>
                        </a:cubicBezTo>
                        <a:cubicBezTo>
                          <a:pt x="29624" y="102495"/>
                          <a:pt x="27845" y="97901"/>
                          <a:pt x="27845" y="92074"/>
                        </a:cubicBezTo>
                        <a:cubicBezTo>
                          <a:pt x="27845" y="86795"/>
                          <a:pt x="29897" y="82818"/>
                          <a:pt x="34070" y="79733"/>
                        </a:cubicBezTo>
                        <a:cubicBezTo>
                          <a:pt x="38381" y="76580"/>
                          <a:pt x="44469" y="74934"/>
                          <a:pt x="52132" y="74934"/>
                        </a:cubicBezTo>
                        <a:cubicBezTo>
                          <a:pt x="58768" y="74934"/>
                          <a:pt x="64378" y="75414"/>
                          <a:pt x="68894" y="76374"/>
                        </a:cubicBezTo>
                        <a:cubicBezTo>
                          <a:pt x="72862" y="77197"/>
                          <a:pt x="76351" y="78362"/>
                          <a:pt x="79361" y="79802"/>
                        </a:cubicBezTo>
                        <a:lnTo>
                          <a:pt x="79361" y="96256"/>
                        </a:lnTo>
                        <a:close/>
                        <a:moveTo>
                          <a:pt x="93865" y="11107"/>
                        </a:moveTo>
                        <a:cubicBezTo>
                          <a:pt x="84697" y="3702"/>
                          <a:pt x="72588" y="0"/>
                          <a:pt x="57947" y="0"/>
                        </a:cubicBezTo>
                        <a:cubicBezTo>
                          <a:pt x="48711" y="0"/>
                          <a:pt x="40433" y="1028"/>
                          <a:pt x="33318" y="3017"/>
                        </a:cubicBezTo>
                        <a:cubicBezTo>
                          <a:pt x="26203" y="5005"/>
                          <a:pt x="19430" y="7953"/>
                          <a:pt x="13136" y="11792"/>
                        </a:cubicBezTo>
                        <a:cubicBezTo>
                          <a:pt x="12246" y="12341"/>
                          <a:pt x="11904" y="13506"/>
                          <a:pt x="12383" y="14466"/>
                        </a:cubicBezTo>
                        <a:lnTo>
                          <a:pt x="22098" y="33594"/>
                        </a:lnTo>
                        <a:cubicBezTo>
                          <a:pt x="22372" y="34073"/>
                          <a:pt x="22782" y="34416"/>
                          <a:pt x="23329" y="34622"/>
                        </a:cubicBezTo>
                        <a:cubicBezTo>
                          <a:pt x="23535" y="34622"/>
                          <a:pt x="23740" y="34690"/>
                          <a:pt x="23945" y="34690"/>
                        </a:cubicBezTo>
                        <a:cubicBezTo>
                          <a:pt x="24287" y="34690"/>
                          <a:pt x="24629" y="34622"/>
                          <a:pt x="24903" y="34416"/>
                        </a:cubicBezTo>
                        <a:cubicBezTo>
                          <a:pt x="29760" y="31743"/>
                          <a:pt x="34755" y="29754"/>
                          <a:pt x="39886" y="28452"/>
                        </a:cubicBezTo>
                        <a:cubicBezTo>
                          <a:pt x="44948" y="27218"/>
                          <a:pt x="50832" y="26532"/>
                          <a:pt x="57263" y="26532"/>
                        </a:cubicBezTo>
                        <a:cubicBezTo>
                          <a:pt x="64515" y="26532"/>
                          <a:pt x="70057" y="28246"/>
                          <a:pt x="73819" y="31674"/>
                        </a:cubicBezTo>
                        <a:cubicBezTo>
                          <a:pt x="77514" y="35033"/>
                          <a:pt x="79361" y="39901"/>
                          <a:pt x="79361" y="46345"/>
                        </a:cubicBezTo>
                        <a:lnTo>
                          <a:pt x="79361" y="52927"/>
                        </a:lnTo>
                        <a:cubicBezTo>
                          <a:pt x="72246" y="50322"/>
                          <a:pt x="63352" y="49019"/>
                          <a:pt x="52884" y="49019"/>
                        </a:cubicBezTo>
                        <a:cubicBezTo>
                          <a:pt x="45427" y="49019"/>
                          <a:pt x="38517" y="49842"/>
                          <a:pt x="32155" y="51556"/>
                        </a:cubicBezTo>
                        <a:cubicBezTo>
                          <a:pt x="25792" y="53270"/>
                          <a:pt x="20114" y="55944"/>
                          <a:pt x="15393" y="59509"/>
                        </a:cubicBezTo>
                        <a:cubicBezTo>
                          <a:pt x="10604" y="63142"/>
                          <a:pt x="6841" y="67736"/>
                          <a:pt x="4105" y="73220"/>
                        </a:cubicBezTo>
                        <a:cubicBezTo>
                          <a:pt x="1368" y="78705"/>
                          <a:pt x="0" y="85287"/>
                          <a:pt x="0" y="92759"/>
                        </a:cubicBezTo>
                        <a:cubicBezTo>
                          <a:pt x="0" y="100849"/>
                          <a:pt x="1437" y="107979"/>
                          <a:pt x="4242" y="113738"/>
                        </a:cubicBezTo>
                        <a:cubicBezTo>
                          <a:pt x="7047" y="119566"/>
                          <a:pt x="10741" y="124296"/>
                          <a:pt x="15120" y="127930"/>
                        </a:cubicBezTo>
                        <a:cubicBezTo>
                          <a:pt x="19567" y="131495"/>
                          <a:pt x="24561" y="134169"/>
                          <a:pt x="30034" y="135814"/>
                        </a:cubicBezTo>
                        <a:cubicBezTo>
                          <a:pt x="35439" y="137391"/>
                          <a:pt x="40912" y="138213"/>
                          <a:pt x="46317" y="138213"/>
                        </a:cubicBezTo>
                        <a:cubicBezTo>
                          <a:pt x="53569" y="138213"/>
                          <a:pt x="60410" y="136637"/>
                          <a:pt x="66636" y="133620"/>
                        </a:cubicBezTo>
                        <a:cubicBezTo>
                          <a:pt x="71288" y="131358"/>
                          <a:pt x="75598" y="128547"/>
                          <a:pt x="79292" y="125393"/>
                        </a:cubicBezTo>
                        <a:lnTo>
                          <a:pt x="79292" y="133552"/>
                        </a:lnTo>
                        <a:cubicBezTo>
                          <a:pt x="79292" y="134648"/>
                          <a:pt x="80182" y="135608"/>
                          <a:pt x="81277" y="135608"/>
                        </a:cubicBezTo>
                        <a:lnTo>
                          <a:pt x="105837" y="135608"/>
                        </a:lnTo>
                        <a:cubicBezTo>
                          <a:pt x="106932" y="135608"/>
                          <a:pt x="107821" y="134717"/>
                          <a:pt x="107821" y="133552"/>
                        </a:cubicBezTo>
                        <a:lnTo>
                          <a:pt x="107821" y="45180"/>
                        </a:lnTo>
                        <a:cubicBezTo>
                          <a:pt x="107821" y="30029"/>
                          <a:pt x="103101" y="18579"/>
                          <a:pt x="93796" y="11107"/>
                        </a:cubicBezTo>
                      </a:path>
                    </a:pathLst>
                  </a:custGeom>
                  <a:solidFill>
                    <a:schemeClr val="bg1"/>
                  </a:solidFill>
                  <a:ln w="6829"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98E76C5C-1A16-1F46-B451-C17B7624A422}"/>
                      </a:ext>
                    </a:extLst>
                  </p:cNvPr>
                  <p:cNvSpPr/>
                  <p:nvPr/>
                </p:nvSpPr>
                <p:spPr>
                  <a:xfrm>
                    <a:off x="7846822" y="1697372"/>
                    <a:ext cx="111310" cy="201629"/>
                  </a:xfrm>
                  <a:custGeom>
                    <a:avLst/>
                    <a:gdLst>
                      <a:gd name="connsiteX0" fmla="*/ 75256 w 111310"/>
                      <a:gd name="connsiteY0" fmla="*/ 101466 h 201629"/>
                      <a:gd name="connsiteX1" fmla="*/ 56305 w 111310"/>
                      <a:gd name="connsiteY1" fmla="*/ 110722 h 201629"/>
                      <a:gd name="connsiteX2" fmla="*/ 47822 w 111310"/>
                      <a:gd name="connsiteY2" fmla="*/ 109282 h 201629"/>
                      <a:gd name="connsiteX3" fmla="*/ 39954 w 111310"/>
                      <a:gd name="connsiteY3" fmla="*/ 105443 h 201629"/>
                      <a:gd name="connsiteX4" fmla="*/ 33249 w 111310"/>
                      <a:gd name="connsiteY4" fmla="*/ 100301 h 201629"/>
                      <a:gd name="connsiteX5" fmla="*/ 28597 w 111310"/>
                      <a:gd name="connsiteY5" fmla="*/ 95227 h 201629"/>
                      <a:gd name="connsiteX6" fmla="*/ 28597 w 111310"/>
                      <a:gd name="connsiteY6" fmla="*/ 42712 h 201629"/>
                      <a:gd name="connsiteX7" fmla="*/ 40023 w 111310"/>
                      <a:gd name="connsiteY7" fmla="*/ 32360 h 201629"/>
                      <a:gd name="connsiteX8" fmla="*/ 55416 w 111310"/>
                      <a:gd name="connsiteY8" fmla="*/ 27698 h 201629"/>
                      <a:gd name="connsiteX9" fmla="*/ 74914 w 111310"/>
                      <a:gd name="connsiteY9" fmla="*/ 37776 h 201629"/>
                      <a:gd name="connsiteX10" fmla="*/ 81961 w 111310"/>
                      <a:gd name="connsiteY10" fmla="*/ 71986 h 201629"/>
                      <a:gd name="connsiteX11" fmla="*/ 75324 w 111310"/>
                      <a:gd name="connsiteY11" fmla="*/ 101466 h 201629"/>
                      <a:gd name="connsiteX12" fmla="*/ 96670 w 111310"/>
                      <a:gd name="connsiteY12" fmla="*/ 17003 h 201629"/>
                      <a:gd name="connsiteX13" fmla="*/ 80182 w 111310"/>
                      <a:gd name="connsiteY13" fmla="*/ 4114 h 201629"/>
                      <a:gd name="connsiteX14" fmla="*/ 60136 w 111310"/>
                      <a:gd name="connsiteY14" fmla="*/ 0 h 201629"/>
                      <a:gd name="connsiteX15" fmla="*/ 40912 w 111310"/>
                      <a:gd name="connsiteY15" fmla="*/ 4593 h 201629"/>
                      <a:gd name="connsiteX16" fmla="*/ 28803 w 111310"/>
                      <a:gd name="connsiteY16" fmla="*/ 12752 h 201629"/>
                      <a:gd name="connsiteX17" fmla="*/ 28803 w 111310"/>
                      <a:gd name="connsiteY17" fmla="*/ 4731 h 201629"/>
                      <a:gd name="connsiteX18" fmla="*/ 26818 w 111310"/>
                      <a:gd name="connsiteY18" fmla="*/ 2674 h 201629"/>
                      <a:gd name="connsiteX19" fmla="*/ 1984 w 111310"/>
                      <a:gd name="connsiteY19" fmla="*/ 2674 h 201629"/>
                      <a:gd name="connsiteX20" fmla="*/ 0 w 111310"/>
                      <a:gd name="connsiteY20" fmla="*/ 4731 h 201629"/>
                      <a:gd name="connsiteX21" fmla="*/ 0 w 111310"/>
                      <a:gd name="connsiteY21" fmla="*/ 199642 h 201629"/>
                      <a:gd name="connsiteX22" fmla="*/ 958 w 111310"/>
                      <a:gd name="connsiteY22" fmla="*/ 201356 h 201629"/>
                      <a:gd name="connsiteX23" fmla="*/ 1984 w 111310"/>
                      <a:gd name="connsiteY23" fmla="*/ 201630 h 201629"/>
                      <a:gd name="connsiteX24" fmla="*/ 2942 w 111310"/>
                      <a:gd name="connsiteY24" fmla="*/ 201424 h 201629"/>
                      <a:gd name="connsiteX25" fmla="*/ 27776 w 111310"/>
                      <a:gd name="connsiteY25" fmla="*/ 188398 h 201629"/>
                      <a:gd name="connsiteX26" fmla="*/ 28871 w 111310"/>
                      <a:gd name="connsiteY26" fmla="*/ 186616 h 201629"/>
                      <a:gd name="connsiteX27" fmla="*/ 28871 w 111310"/>
                      <a:gd name="connsiteY27" fmla="*/ 126216 h 201629"/>
                      <a:gd name="connsiteX28" fmla="*/ 39817 w 111310"/>
                      <a:gd name="connsiteY28" fmla="*/ 133620 h 201629"/>
                      <a:gd name="connsiteX29" fmla="*/ 58973 w 111310"/>
                      <a:gd name="connsiteY29" fmla="*/ 138282 h 201629"/>
                      <a:gd name="connsiteX30" fmla="*/ 78882 w 111310"/>
                      <a:gd name="connsiteY30" fmla="*/ 134169 h 201629"/>
                      <a:gd name="connsiteX31" fmla="*/ 95644 w 111310"/>
                      <a:gd name="connsiteY31" fmla="*/ 121622 h 201629"/>
                      <a:gd name="connsiteX32" fmla="*/ 107069 w 111310"/>
                      <a:gd name="connsiteY32" fmla="*/ 100712 h 201629"/>
                      <a:gd name="connsiteX33" fmla="*/ 111311 w 111310"/>
                      <a:gd name="connsiteY33" fmla="*/ 71232 h 201629"/>
                      <a:gd name="connsiteX34" fmla="*/ 107479 w 111310"/>
                      <a:gd name="connsiteY34" fmla="*/ 39147 h 201629"/>
                      <a:gd name="connsiteX35" fmla="*/ 96670 w 111310"/>
                      <a:gd name="connsiteY35" fmla="*/ 16934 h 20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310" h="201629">
                        <a:moveTo>
                          <a:pt x="75256" y="101466"/>
                        </a:moveTo>
                        <a:cubicBezTo>
                          <a:pt x="70946" y="107705"/>
                          <a:pt x="64720" y="110722"/>
                          <a:pt x="56305" y="110722"/>
                        </a:cubicBezTo>
                        <a:cubicBezTo>
                          <a:pt x="53295" y="110722"/>
                          <a:pt x="50422" y="110242"/>
                          <a:pt x="47822" y="109282"/>
                        </a:cubicBezTo>
                        <a:cubicBezTo>
                          <a:pt x="45085" y="108254"/>
                          <a:pt x="42417" y="106951"/>
                          <a:pt x="39954" y="105443"/>
                        </a:cubicBezTo>
                        <a:cubicBezTo>
                          <a:pt x="37491" y="103866"/>
                          <a:pt x="35234" y="102152"/>
                          <a:pt x="33249" y="100301"/>
                        </a:cubicBezTo>
                        <a:cubicBezTo>
                          <a:pt x="31402" y="98587"/>
                          <a:pt x="29829" y="96941"/>
                          <a:pt x="28597" y="95227"/>
                        </a:cubicBezTo>
                        <a:lnTo>
                          <a:pt x="28597" y="42712"/>
                        </a:lnTo>
                        <a:cubicBezTo>
                          <a:pt x="31608" y="38873"/>
                          <a:pt x="35507" y="35376"/>
                          <a:pt x="40023" y="32360"/>
                        </a:cubicBezTo>
                        <a:cubicBezTo>
                          <a:pt x="44675" y="29274"/>
                          <a:pt x="49806" y="27698"/>
                          <a:pt x="55416" y="27698"/>
                        </a:cubicBezTo>
                        <a:cubicBezTo>
                          <a:pt x="63968" y="27698"/>
                          <a:pt x="70399" y="30988"/>
                          <a:pt x="74914" y="37776"/>
                        </a:cubicBezTo>
                        <a:cubicBezTo>
                          <a:pt x="79566" y="44700"/>
                          <a:pt x="81961" y="56218"/>
                          <a:pt x="81961" y="71986"/>
                        </a:cubicBezTo>
                        <a:cubicBezTo>
                          <a:pt x="81961" y="85149"/>
                          <a:pt x="79703" y="95090"/>
                          <a:pt x="75324" y="101466"/>
                        </a:cubicBezTo>
                        <a:moveTo>
                          <a:pt x="96670" y="17003"/>
                        </a:moveTo>
                        <a:cubicBezTo>
                          <a:pt x="92018" y="11244"/>
                          <a:pt x="86476" y="6856"/>
                          <a:pt x="80182" y="4114"/>
                        </a:cubicBezTo>
                        <a:cubicBezTo>
                          <a:pt x="73956" y="1371"/>
                          <a:pt x="67183" y="0"/>
                          <a:pt x="60136" y="0"/>
                        </a:cubicBezTo>
                        <a:cubicBezTo>
                          <a:pt x="53090" y="0"/>
                          <a:pt x="46590" y="1508"/>
                          <a:pt x="40912" y="4593"/>
                        </a:cubicBezTo>
                        <a:cubicBezTo>
                          <a:pt x="36670" y="6856"/>
                          <a:pt x="32634" y="9598"/>
                          <a:pt x="28803" y="12752"/>
                        </a:cubicBezTo>
                        <a:lnTo>
                          <a:pt x="28803" y="4731"/>
                        </a:lnTo>
                        <a:cubicBezTo>
                          <a:pt x="28803" y="3634"/>
                          <a:pt x="27913" y="2674"/>
                          <a:pt x="26818" y="2674"/>
                        </a:cubicBezTo>
                        <a:lnTo>
                          <a:pt x="1984" y="2674"/>
                        </a:lnTo>
                        <a:cubicBezTo>
                          <a:pt x="889" y="2674"/>
                          <a:pt x="0" y="3565"/>
                          <a:pt x="0" y="4731"/>
                        </a:cubicBezTo>
                        <a:lnTo>
                          <a:pt x="0" y="199642"/>
                        </a:lnTo>
                        <a:cubicBezTo>
                          <a:pt x="0" y="200327"/>
                          <a:pt x="342" y="201013"/>
                          <a:pt x="958" y="201356"/>
                        </a:cubicBezTo>
                        <a:cubicBezTo>
                          <a:pt x="1300" y="201561"/>
                          <a:pt x="1642" y="201630"/>
                          <a:pt x="1984" y="201630"/>
                        </a:cubicBezTo>
                        <a:cubicBezTo>
                          <a:pt x="2326" y="201630"/>
                          <a:pt x="2600" y="201561"/>
                          <a:pt x="2942" y="201424"/>
                        </a:cubicBezTo>
                        <a:lnTo>
                          <a:pt x="27776" y="188398"/>
                        </a:lnTo>
                        <a:cubicBezTo>
                          <a:pt x="28460" y="188055"/>
                          <a:pt x="28871" y="187370"/>
                          <a:pt x="28871" y="186616"/>
                        </a:cubicBezTo>
                        <a:lnTo>
                          <a:pt x="28871" y="126216"/>
                        </a:lnTo>
                        <a:cubicBezTo>
                          <a:pt x="31950" y="128958"/>
                          <a:pt x="35644" y="131426"/>
                          <a:pt x="39817" y="133620"/>
                        </a:cubicBezTo>
                        <a:cubicBezTo>
                          <a:pt x="45769" y="136705"/>
                          <a:pt x="52200" y="138282"/>
                          <a:pt x="58973" y="138282"/>
                        </a:cubicBezTo>
                        <a:cubicBezTo>
                          <a:pt x="65746" y="138282"/>
                          <a:pt x="72519" y="136911"/>
                          <a:pt x="78882" y="134169"/>
                        </a:cubicBezTo>
                        <a:cubicBezTo>
                          <a:pt x="85245" y="131426"/>
                          <a:pt x="90855" y="127244"/>
                          <a:pt x="95644" y="121622"/>
                        </a:cubicBezTo>
                        <a:cubicBezTo>
                          <a:pt x="100433" y="116069"/>
                          <a:pt x="104264" y="109008"/>
                          <a:pt x="107069" y="100712"/>
                        </a:cubicBezTo>
                        <a:cubicBezTo>
                          <a:pt x="109874" y="92417"/>
                          <a:pt x="111311" y="82544"/>
                          <a:pt x="111311" y="71232"/>
                        </a:cubicBezTo>
                        <a:cubicBezTo>
                          <a:pt x="111311" y="58823"/>
                          <a:pt x="110011" y="48059"/>
                          <a:pt x="107479" y="39147"/>
                        </a:cubicBezTo>
                        <a:cubicBezTo>
                          <a:pt x="104880" y="30166"/>
                          <a:pt x="101254" y="22693"/>
                          <a:pt x="96670" y="16934"/>
                        </a:cubicBezTo>
                      </a:path>
                    </a:pathLst>
                  </a:custGeom>
                  <a:solidFill>
                    <a:schemeClr val="bg1"/>
                  </a:solidFill>
                  <a:ln w="6829"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96DD10EB-EB69-FA96-A285-6F140CA828B8}"/>
                      </a:ext>
                    </a:extLst>
                  </p:cNvPr>
                  <p:cNvSpPr/>
                  <p:nvPr/>
                </p:nvSpPr>
                <p:spPr>
                  <a:xfrm>
                    <a:off x="7972568" y="1650067"/>
                    <a:ext cx="78471" cy="185587"/>
                  </a:xfrm>
                  <a:custGeom>
                    <a:avLst/>
                    <a:gdLst>
                      <a:gd name="connsiteX0" fmla="*/ 76419 w 78471"/>
                      <a:gd name="connsiteY0" fmla="*/ 50048 h 185587"/>
                      <a:gd name="connsiteX1" fmla="*/ 46796 w 78471"/>
                      <a:gd name="connsiteY1" fmla="*/ 50048 h 185587"/>
                      <a:gd name="connsiteX2" fmla="*/ 46796 w 78471"/>
                      <a:gd name="connsiteY2" fmla="*/ 1988 h 185587"/>
                      <a:gd name="connsiteX3" fmla="*/ 45838 w 78471"/>
                      <a:gd name="connsiteY3" fmla="*/ 274 h 185587"/>
                      <a:gd name="connsiteX4" fmla="*/ 44812 w 78471"/>
                      <a:gd name="connsiteY4" fmla="*/ 0 h 185587"/>
                      <a:gd name="connsiteX5" fmla="*/ 43854 w 78471"/>
                      <a:gd name="connsiteY5" fmla="*/ 206 h 185587"/>
                      <a:gd name="connsiteX6" fmla="*/ 19293 w 78471"/>
                      <a:gd name="connsiteY6" fmla="*/ 13437 h 185587"/>
                      <a:gd name="connsiteX7" fmla="*/ 18198 w 78471"/>
                      <a:gd name="connsiteY7" fmla="*/ 15220 h 185587"/>
                      <a:gd name="connsiteX8" fmla="*/ 18198 w 78471"/>
                      <a:gd name="connsiteY8" fmla="*/ 49979 h 185587"/>
                      <a:gd name="connsiteX9" fmla="*/ 1984 w 78471"/>
                      <a:gd name="connsiteY9" fmla="*/ 49979 h 185587"/>
                      <a:gd name="connsiteX10" fmla="*/ 0 w 78471"/>
                      <a:gd name="connsiteY10" fmla="*/ 52036 h 185587"/>
                      <a:gd name="connsiteX11" fmla="*/ 0 w 78471"/>
                      <a:gd name="connsiteY11" fmla="*/ 75071 h 185587"/>
                      <a:gd name="connsiteX12" fmla="*/ 1984 w 78471"/>
                      <a:gd name="connsiteY12" fmla="*/ 77128 h 185587"/>
                      <a:gd name="connsiteX13" fmla="*/ 18198 w 78471"/>
                      <a:gd name="connsiteY13" fmla="*/ 77128 h 185587"/>
                      <a:gd name="connsiteX14" fmla="*/ 18198 w 78471"/>
                      <a:gd name="connsiteY14" fmla="*/ 149457 h 185587"/>
                      <a:gd name="connsiteX15" fmla="*/ 26408 w 78471"/>
                      <a:gd name="connsiteY15" fmla="*/ 176606 h 185587"/>
                      <a:gd name="connsiteX16" fmla="*/ 48916 w 78471"/>
                      <a:gd name="connsiteY16" fmla="*/ 185587 h 185587"/>
                      <a:gd name="connsiteX17" fmla="*/ 63147 w 78471"/>
                      <a:gd name="connsiteY17" fmla="*/ 183942 h 185587"/>
                      <a:gd name="connsiteX18" fmla="*/ 74503 w 78471"/>
                      <a:gd name="connsiteY18" fmla="*/ 179417 h 185587"/>
                      <a:gd name="connsiteX19" fmla="*/ 75461 w 78471"/>
                      <a:gd name="connsiteY19" fmla="*/ 177909 h 185587"/>
                      <a:gd name="connsiteX20" fmla="*/ 78403 w 78471"/>
                      <a:gd name="connsiteY20" fmla="*/ 155559 h 185587"/>
                      <a:gd name="connsiteX21" fmla="*/ 77514 w 78471"/>
                      <a:gd name="connsiteY21" fmla="*/ 153570 h 185587"/>
                      <a:gd name="connsiteX22" fmla="*/ 76419 w 78471"/>
                      <a:gd name="connsiteY22" fmla="*/ 153228 h 185587"/>
                      <a:gd name="connsiteX23" fmla="*/ 75393 w 78471"/>
                      <a:gd name="connsiteY23" fmla="*/ 153502 h 185587"/>
                      <a:gd name="connsiteX24" fmla="*/ 67320 w 78471"/>
                      <a:gd name="connsiteY24" fmla="*/ 156861 h 185587"/>
                      <a:gd name="connsiteX25" fmla="*/ 57947 w 78471"/>
                      <a:gd name="connsiteY25" fmla="*/ 158370 h 185587"/>
                      <a:gd name="connsiteX26" fmla="*/ 49327 w 78471"/>
                      <a:gd name="connsiteY26" fmla="*/ 155764 h 185587"/>
                      <a:gd name="connsiteX27" fmla="*/ 46864 w 78471"/>
                      <a:gd name="connsiteY27" fmla="*/ 144932 h 185587"/>
                      <a:gd name="connsiteX28" fmla="*/ 46864 w 78471"/>
                      <a:gd name="connsiteY28" fmla="*/ 77060 h 185587"/>
                      <a:gd name="connsiteX29" fmla="*/ 76487 w 78471"/>
                      <a:gd name="connsiteY29" fmla="*/ 77060 h 185587"/>
                      <a:gd name="connsiteX30" fmla="*/ 78472 w 78471"/>
                      <a:gd name="connsiteY30" fmla="*/ 75003 h 185587"/>
                      <a:gd name="connsiteX31" fmla="*/ 78472 w 78471"/>
                      <a:gd name="connsiteY31" fmla="*/ 51967 h 185587"/>
                      <a:gd name="connsiteX32" fmla="*/ 76487 w 78471"/>
                      <a:gd name="connsiteY32" fmla="*/ 49910 h 18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471" h="185587">
                        <a:moveTo>
                          <a:pt x="76419" y="50048"/>
                        </a:moveTo>
                        <a:lnTo>
                          <a:pt x="46796" y="50048"/>
                        </a:lnTo>
                        <a:lnTo>
                          <a:pt x="46796" y="1988"/>
                        </a:lnTo>
                        <a:cubicBezTo>
                          <a:pt x="46796" y="1303"/>
                          <a:pt x="46453" y="617"/>
                          <a:pt x="45838" y="274"/>
                        </a:cubicBezTo>
                        <a:cubicBezTo>
                          <a:pt x="45496" y="69"/>
                          <a:pt x="45154" y="0"/>
                          <a:pt x="44812" y="0"/>
                        </a:cubicBezTo>
                        <a:cubicBezTo>
                          <a:pt x="44469" y="0"/>
                          <a:pt x="44127" y="69"/>
                          <a:pt x="43854" y="206"/>
                        </a:cubicBezTo>
                        <a:lnTo>
                          <a:pt x="19293" y="13437"/>
                        </a:lnTo>
                        <a:cubicBezTo>
                          <a:pt x="18609" y="13780"/>
                          <a:pt x="18198" y="14466"/>
                          <a:pt x="18198" y="15220"/>
                        </a:cubicBezTo>
                        <a:lnTo>
                          <a:pt x="18198" y="49979"/>
                        </a:lnTo>
                        <a:lnTo>
                          <a:pt x="1984" y="49979"/>
                        </a:lnTo>
                        <a:cubicBezTo>
                          <a:pt x="889" y="49979"/>
                          <a:pt x="0" y="50870"/>
                          <a:pt x="0" y="52036"/>
                        </a:cubicBezTo>
                        <a:lnTo>
                          <a:pt x="0" y="75071"/>
                        </a:lnTo>
                        <a:cubicBezTo>
                          <a:pt x="0" y="76168"/>
                          <a:pt x="889" y="77128"/>
                          <a:pt x="1984" y="77128"/>
                        </a:cubicBezTo>
                        <a:lnTo>
                          <a:pt x="18198" y="77128"/>
                        </a:lnTo>
                        <a:lnTo>
                          <a:pt x="18198" y="149457"/>
                        </a:lnTo>
                        <a:cubicBezTo>
                          <a:pt x="18198" y="161523"/>
                          <a:pt x="20935" y="170710"/>
                          <a:pt x="26408" y="176606"/>
                        </a:cubicBezTo>
                        <a:cubicBezTo>
                          <a:pt x="31881" y="182571"/>
                          <a:pt x="39475" y="185587"/>
                          <a:pt x="48916" y="185587"/>
                        </a:cubicBezTo>
                        <a:cubicBezTo>
                          <a:pt x="54116" y="185587"/>
                          <a:pt x="58905" y="185039"/>
                          <a:pt x="63147" y="183942"/>
                        </a:cubicBezTo>
                        <a:cubicBezTo>
                          <a:pt x="67457" y="182845"/>
                          <a:pt x="71288" y="181337"/>
                          <a:pt x="74503" y="179417"/>
                        </a:cubicBezTo>
                        <a:cubicBezTo>
                          <a:pt x="75051" y="179074"/>
                          <a:pt x="75393" y="178526"/>
                          <a:pt x="75461" y="177909"/>
                        </a:cubicBezTo>
                        <a:lnTo>
                          <a:pt x="78403" y="155559"/>
                        </a:lnTo>
                        <a:cubicBezTo>
                          <a:pt x="78472" y="154805"/>
                          <a:pt x="78198" y="154050"/>
                          <a:pt x="77514" y="153570"/>
                        </a:cubicBezTo>
                        <a:cubicBezTo>
                          <a:pt x="77172" y="153365"/>
                          <a:pt x="76761" y="153228"/>
                          <a:pt x="76419" y="153228"/>
                        </a:cubicBezTo>
                        <a:cubicBezTo>
                          <a:pt x="76077" y="153228"/>
                          <a:pt x="75735" y="153296"/>
                          <a:pt x="75393" y="153502"/>
                        </a:cubicBezTo>
                        <a:cubicBezTo>
                          <a:pt x="73272" y="154736"/>
                          <a:pt x="70535" y="155833"/>
                          <a:pt x="67320" y="156861"/>
                        </a:cubicBezTo>
                        <a:cubicBezTo>
                          <a:pt x="64104" y="157890"/>
                          <a:pt x="60957" y="158370"/>
                          <a:pt x="57947" y="158370"/>
                        </a:cubicBezTo>
                        <a:cubicBezTo>
                          <a:pt x="53842" y="158370"/>
                          <a:pt x="50900" y="157478"/>
                          <a:pt x="49327" y="155764"/>
                        </a:cubicBezTo>
                        <a:cubicBezTo>
                          <a:pt x="48164" y="154599"/>
                          <a:pt x="46864" y="151719"/>
                          <a:pt x="46864" y="144932"/>
                        </a:cubicBezTo>
                        <a:lnTo>
                          <a:pt x="46864" y="77060"/>
                        </a:lnTo>
                        <a:lnTo>
                          <a:pt x="76487" y="77060"/>
                        </a:lnTo>
                        <a:cubicBezTo>
                          <a:pt x="77582" y="77060"/>
                          <a:pt x="78472" y="76168"/>
                          <a:pt x="78472" y="75003"/>
                        </a:cubicBezTo>
                        <a:lnTo>
                          <a:pt x="78472" y="51967"/>
                        </a:lnTo>
                        <a:cubicBezTo>
                          <a:pt x="78472" y="50870"/>
                          <a:pt x="77582" y="49910"/>
                          <a:pt x="76487" y="49910"/>
                        </a:cubicBezTo>
                      </a:path>
                    </a:pathLst>
                  </a:custGeom>
                  <a:solidFill>
                    <a:schemeClr val="bg1"/>
                  </a:solidFill>
                  <a:ln w="6829"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F9B37EFB-9529-9925-B656-7D6FE61F5646}"/>
                      </a:ext>
                    </a:extLst>
                  </p:cNvPr>
                  <p:cNvSpPr/>
                  <p:nvPr/>
                </p:nvSpPr>
                <p:spPr>
                  <a:xfrm>
                    <a:off x="8202225" y="1697372"/>
                    <a:ext cx="100785" cy="138213"/>
                  </a:xfrm>
                  <a:custGeom>
                    <a:avLst/>
                    <a:gdLst>
                      <a:gd name="connsiteX0" fmla="*/ 98186 w 100785"/>
                      <a:gd name="connsiteY0" fmla="*/ 81996 h 138213"/>
                      <a:gd name="connsiteX1" fmla="*/ 89497 w 100785"/>
                      <a:gd name="connsiteY1" fmla="*/ 70067 h 138213"/>
                      <a:gd name="connsiteX2" fmla="*/ 75541 w 100785"/>
                      <a:gd name="connsiteY2" fmla="*/ 61154 h 138213"/>
                      <a:gd name="connsiteX3" fmla="*/ 56658 w 100785"/>
                      <a:gd name="connsiteY3" fmla="*/ 53133 h 138213"/>
                      <a:gd name="connsiteX4" fmla="*/ 45028 w 100785"/>
                      <a:gd name="connsiteY4" fmla="*/ 47922 h 138213"/>
                      <a:gd name="connsiteX5" fmla="*/ 38186 w 100785"/>
                      <a:gd name="connsiteY5" fmla="*/ 43603 h 138213"/>
                      <a:gd name="connsiteX6" fmla="*/ 35108 w 100785"/>
                      <a:gd name="connsiteY6" fmla="*/ 40038 h 138213"/>
                      <a:gd name="connsiteX7" fmla="*/ 34355 w 100785"/>
                      <a:gd name="connsiteY7" fmla="*/ 36336 h 138213"/>
                      <a:gd name="connsiteX8" fmla="*/ 37707 w 100785"/>
                      <a:gd name="connsiteY8" fmla="*/ 29480 h 138213"/>
                      <a:gd name="connsiteX9" fmla="*/ 49817 w 100785"/>
                      <a:gd name="connsiteY9" fmla="*/ 26601 h 138213"/>
                      <a:gd name="connsiteX10" fmla="*/ 66442 w 100785"/>
                      <a:gd name="connsiteY10" fmla="*/ 29206 h 138213"/>
                      <a:gd name="connsiteX11" fmla="*/ 81698 w 100785"/>
                      <a:gd name="connsiteY11" fmla="*/ 37296 h 138213"/>
                      <a:gd name="connsiteX12" fmla="*/ 83272 w 100785"/>
                      <a:gd name="connsiteY12" fmla="*/ 37639 h 138213"/>
                      <a:gd name="connsiteX13" fmla="*/ 84571 w 100785"/>
                      <a:gd name="connsiteY13" fmla="*/ 36679 h 138213"/>
                      <a:gd name="connsiteX14" fmla="*/ 95518 w 100785"/>
                      <a:gd name="connsiteY14" fmla="*/ 17277 h 138213"/>
                      <a:gd name="connsiteX15" fmla="*/ 94971 w 100785"/>
                      <a:gd name="connsiteY15" fmla="*/ 14671 h 138213"/>
                      <a:gd name="connsiteX16" fmla="*/ 74583 w 100785"/>
                      <a:gd name="connsiteY16" fmla="*/ 4045 h 138213"/>
                      <a:gd name="connsiteX17" fmla="*/ 50433 w 100785"/>
                      <a:gd name="connsiteY17" fmla="*/ 0 h 138213"/>
                      <a:gd name="connsiteX18" fmla="*/ 32371 w 100785"/>
                      <a:gd name="connsiteY18" fmla="*/ 2262 h 138213"/>
                      <a:gd name="connsiteX19" fmla="*/ 17799 w 100785"/>
                      <a:gd name="connsiteY19" fmla="*/ 9187 h 138213"/>
                      <a:gd name="connsiteX20" fmla="*/ 8221 w 100785"/>
                      <a:gd name="connsiteY20" fmla="*/ 20979 h 138213"/>
                      <a:gd name="connsiteX21" fmla="*/ 4869 w 100785"/>
                      <a:gd name="connsiteY21" fmla="*/ 37090 h 138213"/>
                      <a:gd name="connsiteX22" fmla="*/ 6921 w 100785"/>
                      <a:gd name="connsiteY22" fmla="*/ 51145 h 138213"/>
                      <a:gd name="connsiteX23" fmla="*/ 13831 w 100785"/>
                      <a:gd name="connsiteY23" fmla="*/ 62320 h 138213"/>
                      <a:gd name="connsiteX24" fmla="*/ 25940 w 100785"/>
                      <a:gd name="connsiteY24" fmla="*/ 71369 h 138213"/>
                      <a:gd name="connsiteX25" fmla="*/ 43591 w 100785"/>
                      <a:gd name="connsiteY25" fmla="*/ 79459 h 138213"/>
                      <a:gd name="connsiteX26" fmla="*/ 65142 w 100785"/>
                      <a:gd name="connsiteY26" fmla="*/ 89126 h 138213"/>
                      <a:gd name="connsiteX27" fmla="*/ 71983 w 100785"/>
                      <a:gd name="connsiteY27" fmla="*/ 99135 h 138213"/>
                      <a:gd name="connsiteX28" fmla="*/ 50638 w 100785"/>
                      <a:gd name="connsiteY28" fmla="*/ 111339 h 138213"/>
                      <a:gd name="connsiteX29" fmla="*/ 32645 w 100785"/>
                      <a:gd name="connsiteY29" fmla="*/ 108254 h 138213"/>
                      <a:gd name="connsiteX30" fmla="*/ 14583 w 100785"/>
                      <a:gd name="connsiteY30" fmla="*/ 98930 h 138213"/>
                      <a:gd name="connsiteX31" fmla="*/ 13010 w 100785"/>
                      <a:gd name="connsiteY31" fmla="*/ 98587 h 138213"/>
                      <a:gd name="connsiteX32" fmla="*/ 11710 w 100785"/>
                      <a:gd name="connsiteY32" fmla="*/ 99547 h 138213"/>
                      <a:gd name="connsiteX33" fmla="*/ 285 w 100785"/>
                      <a:gd name="connsiteY33" fmla="*/ 118674 h 138213"/>
                      <a:gd name="connsiteX34" fmla="*/ 832 w 100785"/>
                      <a:gd name="connsiteY34" fmla="*/ 121348 h 138213"/>
                      <a:gd name="connsiteX35" fmla="*/ 24093 w 100785"/>
                      <a:gd name="connsiteY35" fmla="*/ 133414 h 138213"/>
                      <a:gd name="connsiteX36" fmla="*/ 50912 w 100785"/>
                      <a:gd name="connsiteY36" fmla="*/ 138213 h 138213"/>
                      <a:gd name="connsiteX37" fmla="*/ 69452 w 100785"/>
                      <a:gd name="connsiteY37" fmla="*/ 136225 h 138213"/>
                      <a:gd name="connsiteX38" fmla="*/ 85324 w 100785"/>
                      <a:gd name="connsiteY38" fmla="*/ 129575 h 138213"/>
                      <a:gd name="connsiteX39" fmla="*/ 96544 w 100785"/>
                      <a:gd name="connsiteY39" fmla="*/ 117235 h 138213"/>
                      <a:gd name="connsiteX40" fmla="*/ 100786 w 100785"/>
                      <a:gd name="connsiteY40" fmla="*/ 98244 h 138213"/>
                      <a:gd name="connsiteX41" fmla="*/ 97981 w 100785"/>
                      <a:gd name="connsiteY41" fmla="*/ 81996 h 1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785" h="138213">
                        <a:moveTo>
                          <a:pt x="98186" y="81996"/>
                        </a:moveTo>
                        <a:cubicBezTo>
                          <a:pt x="96270" y="77471"/>
                          <a:pt x="93328" y="73494"/>
                          <a:pt x="89497" y="70067"/>
                        </a:cubicBezTo>
                        <a:cubicBezTo>
                          <a:pt x="85735" y="66776"/>
                          <a:pt x="81014" y="63759"/>
                          <a:pt x="75541" y="61154"/>
                        </a:cubicBezTo>
                        <a:cubicBezTo>
                          <a:pt x="70136" y="58617"/>
                          <a:pt x="63773" y="55875"/>
                          <a:pt x="56658" y="53133"/>
                        </a:cubicBezTo>
                        <a:cubicBezTo>
                          <a:pt x="51869" y="51213"/>
                          <a:pt x="47901" y="49431"/>
                          <a:pt x="45028" y="47922"/>
                        </a:cubicBezTo>
                        <a:cubicBezTo>
                          <a:pt x="42155" y="46414"/>
                          <a:pt x="39897" y="44974"/>
                          <a:pt x="38186" y="43603"/>
                        </a:cubicBezTo>
                        <a:cubicBezTo>
                          <a:pt x="36613" y="42369"/>
                          <a:pt x="35587" y="41135"/>
                          <a:pt x="35108" y="40038"/>
                        </a:cubicBezTo>
                        <a:cubicBezTo>
                          <a:pt x="34560" y="38941"/>
                          <a:pt x="34355" y="37707"/>
                          <a:pt x="34355" y="36336"/>
                        </a:cubicBezTo>
                        <a:cubicBezTo>
                          <a:pt x="34355" y="33525"/>
                          <a:pt x="35450" y="31263"/>
                          <a:pt x="37707" y="29480"/>
                        </a:cubicBezTo>
                        <a:cubicBezTo>
                          <a:pt x="40102" y="27560"/>
                          <a:pt x="44207" y="26601"/>
                          <a:pt x="49817" y="26601"/>
                        </a:cubicBezTo>
                        <a:cubicBezTo>
                          <a:pt x="55427" y="26601"/>
                          <a:pt x="61311" y="27492"/>
                          <a:pt x="66442" y="29206"/>
                        </a:cubicBezTo>
                        <a:cubicBezTo>
                          <a:pt x="71573" y="30920"/>
                          <a:pt x="76704" y="33662"/>
                          <a:pt x="81698" y="37296"/>
                        </a:cubicBezTo>
                        <a:cubicBezTo>
                          <a:pt x="82177" y="37639"/>
                          <a:pt x="82724" y="37776"/>
                          <a:pt x="83272" y="37639"/>
                        </a:cubicBezTo>
                        <a:cubicBezTo>
                          <a:pt x="83819" y="37501"/>
                          <a:pt x="84298" y="37159"/>
                          <a:pt x="84571" y="36679"/>
                        </a:cubicBezTo>
                        <a:lnTo>
                          <a:pt x="95518" y="17277"/>
                        </a:lnTo>
                        <a:cubicBezTo>
                          <a:pt x="95997" y="16385"/>
                          <a:pt x="95792" y="15289"/>
                          <a:pt x="94971" y="14671"/>
                        </a:cubicBezTo>
                        <a:cubicBezTo>
                          <a:pt x="89155" y="10284"/>
                          <a:pt x="82314" y="6719"/>
                          <a:pt x="74583" y="4045"/>
                        </a:cubicBezTo>
                        <a:cubicBezTo>
                          <a:pt x="66852" y="1371"/>
                          <a:pt x="58711" y="0"/>
                          <a:pt x="50433" y="0"/>
                        </a:cubicBezTo>
                        <a:cubicBezTo>
                          <a:pt x="43933" y="0"/>
                          <a:pt x="37913" y="754"/>
                          <a:pt x="32371" y="2262"/>
                        </a:cubicBezTo>
                        <a:cubicBezTo>
                          <a:pt x="26830" y="3771"/>
                          <a:pt x="21904" y="6170"/>
                          <a:pt x="17799" y="9187"/>
                        </a:cubicBezTo>
                        <a:cubicBezTo>
                          <a:pt x="13694" y="12341"/>
                          <a:pt x="10410" y="16317"/>
                          <a:pt x="8221" y="20979"/>
                        </a:cubicBezTo>
                        <a:cubicBezTo>
                          <a:pt x="5963" y="25641"/>
                          <a:pt x="4869" y="31057"/>
                          <a:pt x="4869" y="37090"/>
                        </a:cubicBezTo>
                        <a:cubicBezTo>
                          <a:pt x="4869" y="42369"/>
                          <a:pt x="5553" y="47100"/>
                          <a:pt x="6921" y="51145"/>
                        </a:cubicBezTo>
                        <a:cubicBezTo>
                          <a:pt x="8289" y="55258"/>
                          <a:pt x="10615" y="59029"/>
                          <a:pt x="13831" y="62320"/>
                        </a:cubicBezTo>
                        <a:cubicBezTo>
                          <a:pt x="16978" y="65542"/>
                          <a:pt x="21014" y="68627"/>
                          <a:pt x="25940" y="71369"/>
                        </a:cubicBezTo>
                        <a:cubicBezTo>
                          <a:pt x="30798" y="74111"/>
                          <a:pt x="36750" y="76854"/>
                          <a:pt x="43591" y="79459"/>
                        </a:cubicBezTo>
                        <a:cubicBezTo>
                          <a:pt x="52690" y="83024"/>
                          <a:pt x="59942" y="86246"/>
                          <a:pt x="65142" y="89126"/>
                        </a:cubicBezTo>
                        <a:cubicBezTo>
                          <a:pt x="69794" y="91731"/>
                          <a:pt x="71983" y="94953"/>
                          <a:pt x="71983" y="99135"/>
                        </a:cubicBezTo>
                        <a:cubicBezTo>
                          <a:pt x="71983" y="102152"/>
                          <a:pt x="71983" y="111339"/>
                          <a:pt x="50638" y="111339"/>
                        </a:cubicBezTo>
                        <a:cubicBezTo>
                          <a:pt x="44891" y="111339"/>
                          <a:pt x="38802" y="110310"/>
                          <a:pt x="32645" y="108254"/>
                        </a:cubicBezTo>
                        <a:cubicBezTo>
                          <a:pt x="26419" y="106197"/>
                          <a:pt x="20330" y="103043"/>
                          <a:pt x="14583" y="98930"/>
                        </a:cubicBezTo>
                        <a:cubicBezTo>
                          <a:pt x="14105" y="98587"/>
                          <a:pt x="13557" y="98450"/>
                          <a:pt x="13010" y="98587"/>
                        </a:cubicBezTo>
                        <a:cubicBezTo>
                          <a:pt x="12462" y="98724"/>
                          <a:pt x="11984" y="99067"/>
                          <a:pt x="11710" y="99547"/>
                        </a:cubicBezTo>
                        <a:lnTo>
                          <a:pt x="285" y="118674"/>
                        </a:lnTo>
                        <a:cubicBezTo>
                          <a:pt x="-263" y="119566"/>
                          <a:pt x="11" y="120731"/>
                          <a:pt x="832" y="121348"/>
                        </a:cubicBezTo>
                        <a:cubicBezTo>
                          <a:pt x="7468" y="126216"/>
                          <a:pt x="15267" y="130261"/>
                          <a:pt x="24093" y="133414"/>
                        </a:cubicBezTo>
                        <a:cubicBezTo>
                          <a:pt x="32919" y="136568"/>
                          <a:pt x="41949" y="138213"/>
                          <a:pt x="50912" y="138213"/>
                        </a:cubicBezTo>
                        <a:cubicBezTo>
                          <a:pt x="57343" y="138213"/>
                          <a:pt x="63568" y="137528"/>
                          <a:pt x="69452" y="136225"/>
                        </a:cubicBezTo>
                        <a:cubicBezTo>
                          <a:pt x="75404" y="134854"/>
                          <a:pt x="80740" y="132660"/>
                          <a:pt x="85324" y="129575"/>
                        </a:cubicBezTo>
                        <a:cubicBezTo>
                          <a:pt x="89976" y="126490"/>
                          <a:pt x="93739" y="122308"/>
                          <a:pt x="96544" y="117235"/>
                        </a:cubicBezTo>
                        <a:cubicBezTo>
                          <a:pt x="99349" y="112161"/>
                          <a:pt x="100786" y="105717"/>
                          <a:pt x="100786" y="98244"/>
                        </a:cubicBezTo>
                        <a:cubicBezTo>
                          <a:pt x="100786" y="91937"/>
                          <a:pt x="99828" y="86521"/>
                          <a:pt x="97981" y="81996"/>
                        </a:cubicBezTo>
                      </a:path>
                    </a:pathLst>
                  </a:custGeom>
                  <a:solidFill>
                    <a:schemeClr val="bg1"/>
                  </a:solidFill>
                  <a:ln w="6829"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76B288CA-FB20-60F4-6564-EFBE4AB17925}"/>
                      </a:ext>
                    </a:extLst>
                  </p:cNvPr>
                  <p:cNvSpPr/>
                  <p:nvPr/>
                </p:nvSpPr>
                <p:spPr>
                  <a:xfrm>
                    <a:off x="8068896" y="1697509"/>
                    <a:ext cx="117878" cy="138350"/>
                  </a:xfrm>
                  <a:custGeom>
                    <a:avLst/>
                    <a:gdLst>
                      <a:gd name="connsiteX0" fmla="*/ 82440 w 117878"/>
                      <a:gd name="connsiteY0" fmla="*/ 96530 h 138350"/>
                      <a:gd name="connsiteX1" fmla="*/ 58905 w 117878"/>
                      <a:gd name="connsiteY1" fmla="*/ 110242 h 138350"/>
                      <a:gd name="connsiteX2" fmla="*/ 37902 w 117878"/>
                      <a:gd name="connsiteY2" fmla="*/ 100095 h 138350"/>
                      <a:gd name="connsiteX3" fmla="*/ 28460 w 117878"/>
                      <a:gd name="connsiteY3" fmla="*/ 69107 h 138350"/>
                      <a:gd name="connsiteX4" fmla="*/ 37218 w 117878"/>
                      <a:gd name="connsiteY4" fmla="*/ 38941 h 138350"/>
                      <a:gd name="connsiteX5" fmla="*/ 58905 w 117878"/>
                      <a:gd name="connsiteY5" fmla="*/ 27972 h 138350"/>
                      <a:gd name="connsiteX6" fmla="*/ 81413 w 117878"/>
                      <a:gd name="connsiteY6" fmla="*/ 40107 h 138350"/>
                      <a:gd name="connsiteX7" fmla="*/ 89349 w 117878"/>
                      <a:gd name="connsiteY7" fmla="*/ 69107 h 138350"/>
                      <a:gd name="connsiteX8" fmla="*/ 82440 w 117878"/>
                      <a:gd name="connsiteY8" fmla="*/ 96599 h 138350"/>
                      <a:gd name="connsiteX9" fmla="*/ 58905 w 117878"/>
                      <a:gd name="connsiteY9" fmla="*/ 0 h 138350"/>
                      <a:gd name="connsiteX10" fmla="*/ 16898 w 117878"/>
                      <a:gd name="connsiteY10" fmla="*/ 18511 h 138350"/>
                      <a:gd name="connsiteX11" fmla="*/ 0 w 117878"/>
                      <a:gd name="connsiteY11" fmla="*/ 69175 h 138350"/>
                      <a:gd name="connsiteX12" fmla="*/ 18267 w 117878"/>
                      <a:gd name="connsiteY12" fmla="*/ 121280 h 138350"/>
                      <a:gd name="connsiteX13" fmla="*/ 58974 w 117878"/>
                      <a:gd name="connsiteY13" fmla="*/ 138351 h 138350"/>
                      <a:gd name="connsiteX14" fmla="*/ 104537 w 117878"/>
                      <a:gd name="connsiteY14" fmla="*/ 115384 h 138350"/>
                      <a:gd name="connsiteX15" fmla="*/ 117878 w 117878"/>
                      <a:gd name="connsiteY15" fmla="*/ 69244 h 138350"/>
                      <a:gd name="connsiteX16" fmla="*/ 102554 w 117878"/>
                      <a:gd name="connsiteY16" fmla="*/ 20499 h 138350"/>
                      <a:gd name="connsiteX17" fmla="*/ 58905 w 117878"/>
                      <a:gd name="connsiteY17" fmla="*/ 69 h 1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78" h="138350">
                        <a:moveTo>
                          <a:pt x="82440" y="96530"/>
                        </a:moveTo>
                        <a:cubicBezTo>
                          <a:pt x="76830" y="105168"/>
                          <a:pt x="68073" y="110242"/>
                          <a:pt x="58905" y="110242"/>
                        </a:cubicBezTo>
                        <a:cubicBezTo>
                          <a:pt x="50969" y="110242"/>
                          <a:pt x="43307" y="106814"/>
                          <a:pt x="37902" y="100095"/>
                        </a:cubicBezTo>
                        <a:cubicBezTo>
                          <a:pt x="31813" y="92554"/>
                          <a:pt x="28460" y="81104"/>
                          <a:pt x="28460" y="69107"/>
                        </a:cubicBezTo>
                        <a:cubicBezTo>
                          <a:pt x="28460" y="57109"/>
                          <a:pt x="31402" y="46414"/>
                          <a:pt x="37218" y="38941"/>
                        </a:cubicBezTo>
                        <a:cubicBezTo>
                          <a:pt x="42691" y="31811"/>
                          <a:pt x="50764" y="27972"/>
                          <a:pt x="58905" y="27972"/>
                        </a:cubicBezTo>
                        <a:cubicBezTo>
                          <a:pt x="67594" y="27972"/>
                          <a:pt x="75872" y="32291"/>
                          <a:pt x="81413" y="40107"/>
                        </a:cubicBezTo>
                        <a:cubicBezTo>
                          <a:pt x="86613" y="47511"/>
                          <a:pt x="89349" y="58137"/>
                          <a:pt x="89349" y="69107"/>
                        </a:cubicBezTo>
                        <a:cubicBezTo>
                          <a:pt x="89349" y="79459"/>
                          <a:pt x="87092" y="89331"/>
                          <a:pt x="82440" y="96599"/>
                        </a:cubicBezTo>
                        <a:moveTo>
                          <a:pt x="58905" y="0"/>
                        </a:moveTo>
                        <a:cubicBezTo>
                          <a:pt x="43033" y="0"/>
                          <a:pt x="27503" y="6582"/>
                          <a:pt x="16898" y="18511"/>
                        </a:cubicBezTo>
                        <a:cubicBezTo>
                          <a:pt x="5747" y="31125"/>
                          <a:pt x="0" y="49568"/>
                          <a:pt x="0" y="69175"/>
                        </a:cubicBezTo>
                        <a:cubicBezTo>
                          <a:pt x="0" y="88783"/>
                          <a:pt x="6499" y="108596"/>
                          <a:pt x="18267" y="121280"/>
                        </a:cubicBezTo>
                        <a:cubicBezTo>
                          <a:pt x="28734" y="132592"/>
                          <a:pt x="43580" y="138351"/>
                          <a:pt x="58974" y="138351"/>
                        </a:cubicBezTo>
                        <a:cubicBezTo>
                          <a:pt x="76693" y="138351"/>
                          <a:pt x="93728" y="129918"/>
                          <a:pt x="104537" y="115384"/>
                        </a:cubicBezTo>
                        <a:cubicBezTo>
                          <a:pt x="113568" y="103249"/>
                          <a:pt x="117878" y="86589"/>
                          <a:pt x="117878" y="69244"/>
                        </a:cubicBezTo>
                        <a:cubicBezTo>
                          <a:pt x="117878" y="50733"/>
                          <a:pt x="112679" y="32908"/>
                          <a:pt x="102554" y="20499"/>
                        </a:cubicBezTo>
                        <a:cubicBezTo>
                          <a:pt x="91812" y="7267"/>
                          <a:pt x="75735" y="69"/>
                          <a:pt x="58905" y="69"/>
                        </a:cubicBezTo>
                      </a:path>
                    </a:pathLst>
                  </a:custGeom>
                  <a:solidFill>
                    <a:schemeClr val="bg1"/>
                  </a:solidFill>
                  <a:ln w="6829" cap="flat">
                    <a:noFill/>
                    <a:prstDash val="solid"/>
                    <a:miter/>
                  </a:ln>
                </p:spPr>
                <p:txBody>
                  <a:bodyPr rtlCol="0" anchor="ctr"/>
                  <a:lstStyle/>
                  <a:p>
                    <a:endParaRPr lang="en-IS"/>
                  </a:p>
                </p:txBody>
              </p:sp>
            </p:grpSp>
            <p:sp>
              <p:nvSpPr>
                <p:cNvPr id="49" name="Freeform 48">
                  <a:extLst>
                    <a:ext uri="{FF2B5EF4-FFF2-40B4-BE49-F238E27FC236}">
                      <a16:creationId xmlns:a16="http://schemas.microsoft.com/office/drawing/2014/main" id="{FE15E296-DEEC-E381-A1BC-CEF1B3F8AC20}"/>
                    </a:ext>
                  </a:extLst>
                </p:cNvPr>
                <p:cNvSpPr/>
                <p:nvPr/>
              </p:nvSpPr>
              <p:spPr>
                <a:xfrm>
                  <a:off x="8100640" y="1650478"/>
                  <a:ext cx="54321" cy="27423"/>
                </a:xfrm>
                <a:custGeom>
                  <a:avLst/>
                  <a:gdLst>
                    <a:gd name="connsiteX0" fmla="*/ 27161 w 54321"/>
                    <a:gd name="connsiteY0" fmla="*/ 0 h 27423"/>
                    <a:gd name="connsiteX1" fmla="*/ 0 w 54321"/>
                    <a:gd name="connsiteY1" fmla="*/ 27423 h 27423"/>
                    <a:gd name="connsiteX2" fmla="*/ 54321 w 54321"/>
                    <a:gd name="connsiteY2" fmla="*/ 27423 h 27423"/>
                    <a:gd name="connsiteX3" fmla="*/ 27161 w 54321"/>
                    <a:gd name="connsiteY3" fmla="*/ 0 h 27423"/>
                  </a:gdLst>
                  <a:ahLst/>
                  <a:cxnLst>
                    <a:cxn ang="0">
                      <a:pos x="connsiteX0" y="connsiteY0"/>
                    </a:cxn>
                    <a:cxn ang="0">
                      <a:pos x="connsiteX1" y="connsiteY1"/>
                    </a:cxn>
                    <a:cxn ang="0">
                      <a:pos x="connsiteX2" y="connsiteY2"/>
                    </a:cxn>
                    <a:cxn ang="0">
                      <a:pos x="connsiteX3" y="connsiteY3"/>
                    </a:cxn>
                  </a:cxnLst>
                  <a:rect l="l" t="t" r="r" b="b"/>
                  <a:pathLst>
                    <a:path w="54321" h="27423">
                      <a:moveTo>
                        <a:pt x="27161" y="0"/>
                      </a:moveTo>
                      <a:lnTo>
                        <a:pt x="0" y="27423"/>
                      </a:lnTo>
                      <a:lnTo>
                        <a:pt x="54321" y="27423"/>
                      </a:lnTo>
                      <a:lnTo>
                        <a:pt x="27161" y="0"/>
                      </a:lnTo>
                      <a:close/>
                    </a:path>
                  </a:pathLst>
                </a:custGeom>
                <a:solidFill>
                  <a:srgbClr val="BED900"/>
                </a:solidFill>
                <a:ln w="6829" cap="flat">
                  <a:noFill/>
                  <a:prstDash val="solid"/>
                  <a:miter/>
                </a:ln>
              </p:spPr>
              <p:txBody>
                <a:bodyPr rtlCol="0" anchor="ctr"/>
                <a:lstStyle/>
                <a:p>
                  <a:endParaRPr lang="en-IS" dirty="0"/>
                </a:p>
              </p:txBody>
            </p:sp>
          </p:grpSp>
        </p:grpSp>
      </p:grpSp>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5" name="Text Placeholder 4">
            <a:extLst>
              <a:ext uri="{FF2B5EF4-FFF2-40B4-BE49-F238E27FC236}">
                <a16:creationId xmlns:a16="http://schemas.microsoft.com/office/drawing/2014/main" id="{2F05E125-8E4E-06B9-1ECA-3EC2578E52E4}"/>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C6C2F5"/>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dirty="0"/>
              <a:t>Subtitle if you want</a:t>
            </a:r>
          </a:p>
        </p:txBody>
      </p:sp>
    </p:spTree>
    <p:extLst>
      <p:ext uri="{BB962C8B-B14F-4D97-AF65-F5344CB8AC3E}">
        <p14:creationId xmlns:p14="http://schemas.microsoft.com/office/powerpoint/2010/main" val="1747318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ggplant 3 presenters">
    <p:bg>
      <p:bgPr>
        <a:solidFill>
          <a:srgbClr val="351C5C"/>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47BE25D1-EE3A-8505-1085-055EEFCC6BE0}"/>
              </a:ext>
            </a:extLst>
          </p:cNvPr>
          <p:cNvSpPr/>
          <p:nvPr/>
        </p:nvSpPr>
        <p:spPr>
          <a:xfrm rot="10800000">
            <a:off x="11190846" y="-27711"/>
            <a:ext cx="1028864" cy="5685530"/>
          </a:xfrm>
          <a:custGeom>
            <a:avLst/>
            <a:gdLst>
              <a:gd name="connsiteX0" fmla="*/ 0 w 1028864"/>
              <a:gd name="connsiteY0" fmla="*/ 3429087 h 5685530"/>
              <a:gd name="connsiteX1" fmla="*/ 0 w 1028864"/>
              <a:gd name="connsiteY1" fmla="*/ 0 h 5685530"/>
              <a:gd name="connsiteX2" fmla="*/ 97930 w 1028864"/>
              <a:gd name="connsiteY2" fmla="*/ 53623 h 5685530"/>
              <a:gd name="connsiteX3" fmla="*/ 1028864 w 1028864"/>
              <a:gd name="connsiteY3" fmla="*/ 1778982 h 5685530"/>
              <a:gd name="connsiteX4" fmla="*/ 53625 w 1028864"/>
              <a:gd name="connsiteY4" fmla="*/ 3401871 h 5685530"/>
              <a:gd name="connsiteX5" fmla="*/ 369212 w 1028864"/>
              <a:gd name="connsiteY5" fmla="*/ 5685530 h 5685530"/>
              <a:gd name="connsiteX6" fmla="*/ 0 w 1028864"/>
              <a:gd name="connsiteY6" fmla="*/ 5685530 h 5685530"/>
              <a:gd name="connsiteX7" fmla="*/ 0 w 1028864"/>
              <a:gd name="connsiteY7" fmla="*/ 3855460 h 5685530"/>
              <a:gd name="connsiteX8" fmla="*/ 455886 w 1028864"/>
              <a:gd name="connsiteY8" fmla="*/ 4548829 h 5685530"/>
              <a:gd name="connsiteX9" fmla="*/ 433981 w 1028864"/>
              <a:gd name="connsiteY9" fmla="*/ 5606183 h 56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864" h="5685530">
                <a:moveTo>
                  <a:pt x="0" y="3429087"/>
                </a:moveTo>
                <a:lnTo>
                  <a:pt x="0" y="0"/>
                </a:lnTo>
                <a:lnTo>
                  <a:pt x="97930" y="53623"/>
                </a:lnTo>
                <a:cubicBezTo>
                  <a:pt x="682881" y="413233"/>
                  <a:pt x="1028864" y="1032650"/>
                  <a:pt x="1028864" y="1778982"/>
                </a:cubicBezTo>
                <a:cubicBezTo>
                  <a:pt x="1028864" y="2447375"/>
                  <a:pt x="652898" y="3068758"/>
                  <a:pt x="53625" y="3401871"/>
                </a:cubicBezTo>
                <a:close/>
                <a:moveTo>
                  <a:pt x="369212" y="5685530"/>
                </a:moveTo>
                <a:lnTo>
                  <a:pt x="0" y="5685530"/>
                </a:lnTo>
                <a:lnTo>
                  <a:pt x="0" y="3855460"/>
                </a:lnTo>
                <a:lnTo>
                  <a:pt x="455886" y="4548829"/>
                </a:lnTo>
                <a:cubicBezTo>
                  <a:pt x="685164" y="4897505"/>
                  <a:pt x="644959" y="5311061"/>
                  <a:pt x="433981" y="5606183"/>
                </a:cubicBezTo>
                <a:close/>
              </a:path>
            </a:pathLst>
          </a:custGeom>
          <a:noFill/>
          <a:ln w="12700" cap="flat">
            <a:solidFill>
              <a:srgbClr val="F1BE71"/>
            </a:solid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CFFE625C-249B-C785-675F-4E3B0C548878}"/>
              </a:ext>
            </a:extLst>
          </p:cNvPr>
          <p:cNvSpPr/>
          <p:nvPr/>
        </p:nvSpPr>
        <p:spPr>
          <a:xfrm rot="16200000">
            <a:off x="10042603" y="975060"/>
            <a:ext cx="1271663" cy="3027132"/>
          </a:xfrm>
          <a:custGeom>
            <a:avLst/>
            <a:gdLst>
              <a:gd name="connsiteX0" fmla="*/ 1271663 w 1271663"/>
              <a:gd name="connsiteY0" fmla="*/ 1096908 h 3027132"/>
              <a:gd name="connsiteX1" fmla="*/ 1271663 w 1271663"/>
              <a:gd name="connsiteY1" fmla="*/ 3027132 h 3027132"/>
              <a:gd name="connsiteX2" fmla="*/ 0 w 1271663"/>
              <a:gd name="connsiteY2" fmla="*/ 3027132 h 3027132"/>
              <a:gd name="connsiteX3" fmla="*/ 0 w 1271663"/>
              <a:gd name="connsiteY3" fmla="*/ 0 h 3027132"/>
              <a:gd name="connsiteX4" fmla="*/ 176084 w 1271663"/>
              <a:gd name="connsiteY4" fmla="*/ 0 h 3027132"/>
              <a:gd name="connsiteX5" fmla="*/ 1271663 w 1271663"/>
              <a:gd name="connsiteY5" fmla="*/ 1096908 h 30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663" h="3027132">
                <a:moveTo>
                  <a:pt x="1271663" y="1096908"/>
                </a:moveTo>
                <a:lnTo>
                  <a:pt x="1271663" y="3027132"/>
                </a:lnTo>
                <a:lnTo>
                  <a:pt x="0" y="3027132"/>
                </a:lnTo>
                <a:lnTo>
                  <a:pt x="0" y="0"/>
                </a:lnTo>
                <a:lnTo>
                  <a:pt x="176084" y="0"/>
                </a:lnTo>
                <a:cubicBezTo>
                  <a:pt x="780724" y="0"/>
                  <a:pt x="1271663" y="491535"/>
                  <a:pt x="1271663" y="1096908"/>
                </a:cubicBezTo>
                <a:close/>
              </a:path>
            </a:pathLst>
          </a:custGeom>
          <a:solidFill>
            <a:srgbClr val="29B4A9"/>
          </a:solidFill>
          <a:ln w="0"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FB165D98-CF7D-9DD6-D591-46DA99EF1E38}"/>
              </a:ext>
            </a:extLst>
          </p:cNvPr>
          <p:cNvSpPr/>
          <p:nvPr/>
        </p:nvSpPr>
        <p:spPr>
          <a:xfrm>
            <a:off x="-22578" y="1505351"/>
            <a:ext cx="1050070" cy="5375226"/>
          </a:xfrm>
          <a:custGeom>
            <a:avLst/>
            <a:gdLst>
              <a:gd name="connsiteX0" fmla="*/ 0 w 1050070"/>
              <a:gd name="connsiteY0" fmla="*/ 3834820 h 5375226"/>
              <a:gd name="connsiteX1" fmla="*/ 477099 w 1050070"/>
              <a:gd name="connsiteY1" fmla="*/ 4560463 h 5375226"/>
              <a:gd name="connsiteX2" fmla="*/ 605590 w 1050070"/>
              <a:gd name="connsiteY2" fmla="*/ 5290009 h 5375226"/>
              <a:gd name="connsiteX3" fmla="*/ 578941 w 1050070"/>
              <a:gd name="connsiteY3" fmla="*/ 5375226 h 5375226"/>
              <a:gd name="connsiteX4" fmla="*/ 0 w 1050070"/>
              <a:gd name="connsiteY4" fmla="*/ 5375226 h 5375226"/>
              <a:gd name="connsiteX5" fmla="*/ 0 w 1050070"/>
              <a:gd name="connsiteY5" fmla="*/ 0 h 5375226"/>
              <a:gd name="connsiteX6" fmla="*/ 119147 w 1050070"/>
              <a:gd name="connsiteY6" fmla="*/ 65242 h 5375226"/>
              <a:gd name="connsiteX7" fmla="*/ 1050070 w 1050070"/>
              <a:gd name="connsiteY7" fmla="*/ 1790607 h 5375226"/>
              <a:gd name="connsiteX8" fmla="*/ 74843 w 1050070"/>
              <a:gd name="connsiteY8" fmla="*/ 3413502 h 5375226"/>
              <a:gd name="connsiteX9" fmla="*/ 0 w 1050070"/>
              <a:gd name="connsiteY9" fmla="*/ 3447981 h 5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070" h="5375226">
                <a:moveTo>
                  <a:pt x="0" y="3834820"/>
                </a:moveTo>
                <a:lnTo>
                  <a:pt x="477099" y="4560463"/>
                </a:lnTo>
                <a:cubicBezTo>
                  <a:pt x="629949" y="4792915"/>
                  <a:pt x="663030" y="5054202"/>
                  <a:pt x="605590" y="5290009"/>
                </a:cubicBezTo>
                <a:lnTo>
                  <a:pt x="578941" y="5375226"/>
                </a:lnTo>
                <a:lnTo>
                  <a:pt x="0" y="5375226"/>
                </a:lnTo>
                <a:close/>
                <a:moveTo>
                  <a:pt x="0" y="0"/>
                </a:moveTo>
                <a:lnTo>
                  <a:pt x="119147" y="65242"/>
                </a:lnTo>
                <a:cubicBezTo>
                  <a:pt x="704092" y="424853"/>
                  <a:pt x="1050070" y="1044273"/>
                  <a:pt x="1050070" y="1790607"/>
                </a:cubicBezTo>
                <a:cubicBezTo>
                  <a:pt x="1050070" y="2459001"/>
                  <a:pt x="674109" y="3080388"/>
                  <a:pt x="74843" y="3413502"/>
                </a:cubicBezTo>
                <a:lnTo>
                  <a:pt x="0" y="3447981"/>
                </a:lnTo>
                <a:close/>
              </a:path>
            </a:pathLst>
          </a:custGeom>
          <a:noFill/>
          <a:ln w="12700" cap="flat">
            <a:solidFill>
              <a:srgbClr val="F1BE71"/>
            </a:solidFill>
            <a:prstDash val="solid"/>
            <a:miter/>
          </a:ln>
        </p:spPr>
        <p:txBody>
          <a:bodyPr rtlCol="0" anchor="ctr"/>
          <a:lstStyle/>
          <a:p>
            <a:endParaRPr lang="en-IS" dirty="0"/>
          </a:p>
        </p:txBody>
      </p:sp>
      <p:sp>
        <p:nvSpPr>
          <p:cNvPr id="27" name="Freeform 26">
            <a:extLst>
              <a:ext uri="{FF2B5EF4-FFF2-40B4-BE49-F238E27FC236}">
                <a16:creationId xmlns:a16="http://schemas.microsoft.com/office/drawing/2014/main" id="{B986DF2C-D21A-91F5-B4E8-E37551698EDC}"/>
              </a:ext>
            </a:extLst>
          </p:cNvPr>
          <p:cNvSpPr/>
          <p:nvPr/>
        </p:nvSpPr>
        <p:spPr>
          <a:xfrm rot="5400000">
            <a:off x="865771" y="3189709"/>
            <a:ext cx="1271648" cy="3048349"/>
          </a:xfrm>
          <a:custGeom>
            <a:avLst/>
            <a:gdLst>
              <a:gd name="connsiteX0" fmla="*/ 0 w 1271648"/>
              <a:gd name="connsiteY0" fmla="*/ 3048349 h 3048349"/>
              <a:gd name="connsiteX1" fmla="*/ 0 w 1271648"/>
              <a:gd name="connsiteY1" fmla="*/ 0 h 3048349"/>
              <a:gd name="connsiteX2" fmla="*/ 176081 w 1271648"/>
              <a:gd name="connsiteY2" fmla="*/ 0 h 3048349"/>
              <a:gd name="connsiteX3" fmla="*/ 1271648 w 1271648"/>
              <a:gd name="connsiteY3" fmla="*/ 1096912 h 3048349"/>
              <a:gd name="connsiteX4" fmla="*/ 1271648 w 1271648"/>
              <a:gd name="connsiteY4" fmla="*/ 3048349 h 304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648" h="3048349">
                <a:moveTo>
                  <a:pt x="0" y="3048349"/>
                </a:moveTo>
                <a:lnTo>
                  <a:pt x="0" y="0"/>
                </a:lnTo>
                <a:lnTo>
                  <a:pt x="176081" y="0"/>
                </a:lnTo>
                <a:cubicBezTo>
                  <a:pt x="780715" y="0"/>
                  <a:pt x="1271648" y="491536"/>
                  <a:pt x="1271648" y="1096912"/>
                </a:cubicBezTo>
                <a:lnTo>
                  <a:pt x="1271648" y="3048349"/>
                </a:lnTo>
                <a:close/>
              </a:path>
            </a:pathLst>
          </a:custGeom>
          <a:solidFill>
            <a:srgbClr val="29B4A9"/>
          </a:solidFill>
          <a:ln w="0" cap="flat">
            <a:noFill/>
            <a:prstDash val="solid"/>
            <a:miter/>
          </a:ln>
        </p:spPr>
        <p:txBody>
          <a:bodyPr rtlCol="0" anchor="ctr"/>
          <a:lstStyle/>
          <a:p>
            <a:endParaRPr lang="en-IS"/>
          </a:p>
        </p:txBody>
      </p:sp>
      <p:grpSp>
        <p:nvGrpSpPr>
          <p:cNvPr id="75" name="Group 74">
            <a:extLst>
              <a:ext uri="{FF2B5EF4-FFF2-40B4-BE49-F238E27FC236}">
                <a16:creationId xmlns:a16="http://schemas.microsoft.com/office/drawing/2014/main" id="{778594FE-FA5B-8703-685E-D19199F95531}"/>
              </a:ext>
            </a:extLst>
          </p:cNvPr>
          <p:cNvGrpSpPr/>
          <p:nvPr userDrawn="1"/>
        </p:nvGrpSpPr>
        <p:grpSpPr>
          <a:xfrm>
            <a:off x="5095772" y="5703850"/>
            <a:ext cx="2027571" cy="623447"/>
            <a:chOff x="5095772" y="5703850"/>
            <a:chExt cx="2027571" cy="623447"/>
          </a:xfrm>
        </p:grpSpPr>
        <p:grpSp>
          <p:nvGrpSpPr>
            <p:cNvPr id="42" name="Graphic 1">
              <a:extLst>
                <a:ext uri="{FF2B5EF4-FFF2-40B4-BE49-F238E27FC236}">
                  <a16:creationId xmlns:a16="http://schemas.microsoft.com/office/drawing/2014/main" id="{4495EF14-BB0B-FC48-A6D0-7B656EA8E63E}"/>
                </a:ext>
              </a:extLst>
            </p:cNvPr>
            <p:cNvGrpSpPr/>
            <p:nvPr/>
          </p:nvGrpSpPr>
          <p:grpSpPr>
            <a:xfrm>
              <a:off x="5095772" y="5703850"/>
              <a:ext cx="2027571" cy="481059"/>
              <a:chOff x="5095772" y="5703850"/>
              <a:chExt cx="2027571" cy="481059"/>
            </a:xfrm>
            <a:solidFill>
              <a:schemeClr val="bg1"/>
            </a:solidFill>
          </p:grpSpPr>
          <p:grpSp>
            <p:nvGrpSpPr>
              <p:cNvPr id="43" name="Graphic 1">
                <a:extLst>
                  <a:ext uri="{FF2B5EF4-FFF2-40B4-BE49-F238E27FC236}">
                    <a16:creationId xmlns:a16="http://schemas.microsoft.com/office/drawing/2014/main" id="{03C8F5F1-1070-A22D-9110-3D72D7676452}"/>
                  </a:ext>
                </a:extLst>
              </p:cNvPr>
              <p:cNvGrpSpPr/>
              <p:nvPr/>
            </p:nvGrpSpPr>
            <p:grpSpPr>
              <a:xfrm>
                <a:off x="5699613" y="5772733"/>
                <a:ext cx="1423730" cy="269789"/>
                <a:chOff x="5699613" y="5772733"/>
                <a:chExt cx="1423730" cy="269789"/>
              </a:xfrm>
              <a:solidFill>
                <a:schemeClr val="bg1"/>
              </a:solidFill>
            </p:grpSpPr>
            <p:sp>
              <p:nvSpPr>
                <p:cNvPr id="44" name="Freeform 43">
                  <a:extLst>
                    <a:ext uri="{FF2B5EF4-FFF2-40B4-BE49-F238E27FC236}">
                      <a16:creationId xmlns:a16="http://schemas.microsoft.com/office/drawing/2014/main" id="{33F9D6AC-D981-2F76-42AE-6BD030BC863A}"/>
                    </a:ext>
                  </a:extLst>
                </p:cNvPr>
                <p:cNvSpPr/>
                <p:nvPr/>
              </p:nvSpPr>
              <p:spPr>
                <a:xfrm>
                  <a:off x="5699613" y="5784772"/>
                  <a:ext cx="157398" cy="253483"/>
                </a:xfrm>
                <a:custGeom>
                  <a:avLst/>
                  <a:gdLst>
                    <a:gd name="connsiteX0" fmla="*/ 0 w 157398"/>
                    <a:gd name="connsiteY0" fmla="*/ 0 h 253483"/>
                    <a:gd name="connsiteX1" fmla="*/ 62250 w 157398"/>
                    <a:gd name="connsiteY1" fmla="*/ 0 h 253483"/>
                    <a:gd name="connsiteX2" fmla="*/ 62250 w 157398"/>
                    <a:gd name="connsiteY2" fmla="*/ 198164 h 253483"/>
                    <a:gd name="connsiteX3" fmla="*/ 157398 w 157398"/>
                    <a:gd name="connsiteY3" fmla="*/ 198164 h 253483"/>
                    <a:gd name="connsiteX4" fmla="*/ 157398 w 157398"/>
                    <a:gd name="connsiteY4" fmla="*/ 253483 h 253483"/>
                    <a:gd name="connsiteX5" fmla="*/ 0 w 157398"/>
                    <a:gd name="connsiteY5" fmla="*/ 253483 h 253483"/>
                    <a:gd name="connsiteX6" fmla="*/ 0 w 157398"/>
                    <a:gd name="connsiteY6" fmla="*/ 0 h 2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98" h="253483">
                      <a:moveTo>
                        <a:pt x="0" y="0"/>
                      </a:moveTo>
                      <a:lnTo>
                        <a:pt x="62250" y="0"/>
                      </a:lnTo>
                      <a:lnTo>
                        <a:pt x="62250" y="198164"/>
                      </a:lnTo>
                      <a:lnTo>
                        <a:pt x="157398" y="198164"/>
                      </a:lnTo>
                      <a:lnTo>
                        <a:pt x="157398" y="253483"/>
                      </a:lnTo>
                      <a:lnTo>
                        <a:pt x="0" y="253483"/>
                      </a:lnTo>
                      <a:lnTo>
                        <a:pt x="0" y="0"/>
                      </a:lnTo>
                      <a:close/>
                    </a:path>
                  </a:pathLst>
                </a:custGeom>
                <a:solidFill>
                  <a:schemeClr val="bg1"/>
                </a:solidFill>
                <a:ln w="5052"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3213796C-DD27-78BA-4249-64DA37A1FE97}"/>
                    </a:ext>
                  </a:extLst>
                </p:cNvPr>
                <p:cNvSpPr/>
                <p:nvPr/>
              </p:nvSpPr>
              <p:spPr>
                <a:xfrm>
                  <a:off x="5876477" y="5780810"/>
                  <a:ext cx="176508" cy="261611"/>
                </a:xfrm>
                <a:custGeom>
                  <a:avLst/>
                  <a:gdLst>
                    <a:gd name="connsiteX0" fmla="*/ 161301 w 176508"/>
                    <a:gd name="connsiteY0" fmla="*/ 17068 h 261611"/>
                    <a:gd name="connsiteX1" fmla="*/ 161301 w 176508"/>
                    <a:gd name="connsiteY1" fmla="*/ 76604 h 261611"/>
                    <a:gd name="connsiteX2" fmla="*/ 95858 w 176508"/>
                    <a:gd name="connsiteY2" fmla="*/ 55319 h 261611"/>
                    <a:gd name="connsiteX3" fmla="*/ 62604 w 176508"/>
                    <a:gd name="connsiteY3" fmla="*/ 74826 h 261611"/>
                    <a:gd name="connsiteX4" fmla="*/ 99052 w 176508"/>
                    <a:gd name="connsiteY4" fmla="*/ 101749 h 261611"/>
                    <a:gd name="connsiteX5" fmla="*/ 176509 w 176508"/>
                    <a:gd name="connsiteY5" fmla="*/ 181147 h 261611"/>
                    <a:gd name="connsiteX6" fmla="*/ 79231 w 176508"/>
                    <a:gd name="connsiteY6" fmla="*/ 261611 h 261611"/>
                    <a:gd name="connsiteX7" fmla="*/ 1064 w 176508"/>
                    <a:gd name="connsiteY7" fmla="*/ 239971 h 261611"/>
                    <a:gd name="connsiteX8" fmla="*/ 1064 w 176508"/>
                    <a:gd name="connsiteY8" fmla="*/ 176524 h 261611"/>
                    <a:gd name="connsiteX9" fmla="*/ 74618 w 176508"/>
                    <a:gd name="connsiteY9" fmla="*/ 205936 h 261611"/>
                    <a:gd name="connsiteX10" fmla="*/ 111066 w 176508"/>
                    <a:gd name="connsiteY10" fmla="*/ 182874 h 261611"/>
                    <a:gd name="connsiteX11" fmla="*/ 68637 w 176508"/>
                    <a:gd name="connsiteY11" fmla="*/ 151328 h 261611"/>
                    <a:gd name="connsiteX12" fmla="*/ 0 w 176508"/>
                    <a:gd name="connsiteY12" fmla="*/ 76909 h 261611"/>
                    <a:gd name="connsiteX13" fmla="*/ 93729 w 176508"/>
                    <a:gd name="connsiteY13" fmla="*/ 0 h 261611"/>
                    <a:gd name="connsiteX14" fmla="*/ 161301 w 176508"/>
                    <a:gd name="connsiteY14" fmla="*/ 17017 h 26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08" h="261611">
                      <a:moveTo>
                        <a:pt x="161301" y="17068"/>
                      </a:moveTo>
                      <a:lnTo>
                        <a:pt x="161301" y="76604"/>
                      </a:lnTo>
                      <a:cubicBezTo>
                        <a:pt x="144674" y="63853"/>
                        <a:pt x="119227" y="55319"/>
                        <a:pt x="95858" y="55319"/>
                      </a:cubicBezTo>
                      <a:cubicBezTo>
                        <a:pt x="75328" y="55319"/>
                        <a:pt x="62604" y="62075"/>
                        <a:pt x="62604" y="74826"/>
                      </a:cubicBezTo>
                      <a:cubicBezTo>
                        <a:pt x="62604" y="87576"/>
                        <a:pt x="74973" y="92910"/>
                        <a:pt x="99052" y="101749"/>
                      </a:cubicBezTo>
                      <a:cubicBezTo>
                        <a:pt x="134080" y="115210"/>
                        <a:pt x="176509" y="130806"/>
                        <a:pt x="176509" y="181147"/>
                      </a:cubicBezTo>
                      <a:cubicBezTo>
                        <a:pt x="176509" y="228287"/>
                        <a:pt x="140416" y="261611"/>
                        <a:pt x="79231" y="261611"/>
                      </a:cubicBezTo>
                      <a:cubicBezTo>
                        <a:pt x="48107" y="261611"/>
                        <a:pt x="19111" y="252417"/>
                        <a:pt x="1064" y="239971"/>
                      </a:cubicBezTo>
                      <a:lnTo>
                        <a:pt x="1064" y="176524"/>
                      </a:lnTo>
                      <a:cubicBezTo>
                        <a:pt x="19466" y="193186"/>
                        <a:pt x="46687" y="205936"/>
                        <a:pt x="74618" y="205936"/>
                      </a:cubicBezTo>
                      <a:cubicBezTo>
                        <a:pt x="97632" y="205936"/>
                        <a:pt x="111066" y="196742"/>
                        <a:pt x="111066" y="182874"/>
                      </a:cubicBezTo>
                      <a:cubicBezTo>
                        <a:pt x="111066" y="167634"/>
                        <a:pt x="93729" y="161234"/>
                        <a:pt x="68637" y="151328"/>
                      </a:cubicBezTo>
                      <a:cubicBezTo>
                        <a:pt x="39641" y="140356"/>
                        <a:pt x="0" y="123338"/>
                        <a:pt x="0" y="76909"/>
                      </a:cubicBezTo>
                      <a:cubicBezTo>
                        <a:pt x="0" y="32968"/>
                        <a:pt x="34673" y="0"/>
                        <a:pt x="93729" y="0"/>
                      </a:cubicBezTo>
                      <a:cubicBezTo>
                        <a:pt x="119531" y="0"/>
                        <a:pt x="143610" y="6401"/>
                        <a:pt x="161301" y="17017"/>
                      </a:cubicBezTo>
                      <a:close/>
                    </a:path>
                  </a:pathLst>
                </a:custGeom>
                <a:solidFill>
                  <a:schemeClr val="bg1"/>
                </a:solidFill>
                <a:ln w="5052"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8F083EF6-F690-B6E7-2047-21DC3C66A8DD}"/>
                    </a:ext>
                  </a:extLst>
                </p:cNvPr>
                <p:cNvSpPr/>
                <p:nvPr/>
              </p:nvSpPr>
              <p:spPr>
                <a:xfrm>
                  <a:off x="6171757" y="5784772"/>
                  <a:ext cx="209458" cy="253483"/>
                </a:xfrm>
                <a:custGeom>
                  <a:avLst/>
                  <a:gdLst>
                    <a:gd name="connsiteX0" fmla="*/ 101 w 209458"/>
                    <a:gd name="connsiteY0" fmla="*/ 0 h 253483"/>
                    <a:gd name="connsiteX1" fmla="*/ 104780 w 209458"/>
                    <a:gd name="connsiteY1" fmla="*/ 0 h 253483"/>
                    <a:gd name="connsiteX2" fmla="*/ 194251 w 209458"/>
                    <a:gd name="connsiteY2" fmla="*/ 83309 h 253483"/>
                    <a:gd name="connsiteX3" fmla="*/ 144015 w 209458"/>
                    <a:gd name="connsiteY3" fmla="*/ 153868 h 253483"/>
                    <a:gd name="connsiteX4" fmla="*/ 209459 w 209458"/>
                    <a:gd name="connsiteY4" fmla="*/ 253483 h 253483"/>
                    <a:gd name="connsiteX5" fmla="*/ 139757 w 209458"/>
                    <a:gd name="connsiteY5" fmla="*/ 253483 h 253483"/>
                    <a:gd name="connsiteX6" fmla="*/ 85264 w 209458"/>
                    <a:gd name="connsiteY6" fmla="*/ 166263 h 253483"/>
                    <a:gd name="connsiteX7" fmla="*/ 62249 w 209458"/>
                    <a:gd name="connsiteY7" fmla="*/ 166263 h 253483"/>
                    <a:gd name="connsiteX8" fmla="*/ 62249 w 209458"/>
                    <a:gd name="connsiteY8" fmla="*/ 253483 h 253483"/>
                    <a:gd name="connsiteX9" fmla="*/ 0 w 209458"/>
                    <a:gd name="connsiteY9" fmla="*/ 253483 h 253483"/>
                    <a:gd name="connsiteX10" fmla="*/ 0 w 209458"/>
                    <a:gd name="connsiteY10" fmla="*/ 0 h 253483"/>
                    <a:gd name="connsiteX11" fmla="*/ 98089 w 209458"/>
                    <a:gd name="connsiteY11" fmla="*/ 114855 h 253483"/>
                    <a:gd name="connsiteX12" fmla="*/ 130278 w 209458"/>
                    <a:gd name="connsiteY12" fmla="*/ 83665 h 253483"/>
                    <a:gd name="connsiteX13" fmla="*/ 98089 w 209458"/>
                    <a:gd name="connsiteY13" fmla="*/ 52830 h 253483"/>
                    <a:gd name="connsiteX14" fmla="*/ 62351 w 209458"/>
                    <a:gd name="connsiteY14" fmla="*/ 52830 h 253483"/>
                    <a:gd name="connsiteX15" fmla="*/ 62351 w 209458"/>
                    <a:gd name="connsiteY15" fmla="*/ 114855 h 253483"/>
                    <a:gd name="connsiteX16" fmla="*/ 98089 w 209458"/>
                    <a:gd name="connsiteY16" fmla="*/ 114855 h 2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458" h="253483">
                      <a:moveTo>
                        <a:pt x="101" y="0"/>
                      </a:moveTo>
                      <a:lnTo>
                        <a:pt x="104780" y="0"/>
                      </a:lnTo>
                      <a:cubicBezTo>
                        <a:pt x="158564" y="0"/>
                        <a:pt x="194251" y="35102"/>
                        <a:pt x="194251" y="83309"/>
                      </a:cubicBezTo>
                      <a:cubicBezTo>
                        <a:pt x="194251" y="114144"/>
                        <a:pt x="174431" y="142489"/>
                        <a:pt x="144015" y="153868"/>
                      </a:cubicBezTo>
                      <a:lnTo>
                        <a:pt x="209459" y="253483"/>
                      </a:lnTo>
                      <a:lnTo>
                        <a:pt x="139757" y="253483"/>
                      </a:lnTo>
                      <a:lnTo>
                        <a:pt x="85264" y="166263"/>
                      </a:lnTo>
                      <a:lnTo>
                        <a:pt x="62249" y="166263"/>
                      </a:lnTo>
                      <a:lnTo>
                        <a:pt x="62249" y="253483"/>
                      </a:lnTo>
                      <a:lnTo>
                        <a:pt x="0" y="253483"/>
                      </a:lnTo>
                      <a:lnTo>
                        <a:pt x="0" y="0"/>
                      </a:lnTo>
                      <a:close/>
                      <a:moveTo>
                        <a:pt x="98089" y="114855"/>
                      </a:moveTo>
                      <a:cubicBezTo>
                        <a:pt x="117554" y="114855"/>
                        <a:pt x="130278" y="101393"/>
                        <a:pt x="130278" y="83665"/>
                      </a:cubicBezTo>
                      <a:cubicBezTo>
                        <a:pt x="130278" y="65936"/>
                        <a:pt x="117554" y="52830"/>
                        <a:pt x="98089" y="52830"/>
                      </a:cubicBezTo>
                      <a:lnTo>
                        <a:pt x="62351" y="52830"/>
                      </a:lnTo>
                      <a:lnTo>
                        <a:pt x="62351" y="114855"/>
                      </a:lnTo>
                      <a:lnTo>
                        <a:pt x="98089" y="114855"/>
                      </a:lnTo>
                      <a:close/>
                    </a:path>
                  </a:pathLst>
                </a:custGeom>
                <a:solidFill>
                  <a:schemeClr val="bg1"/>
                </a:solidFill>
                <a:ln w="5052"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07C0978C-ADC3-7F1A-2144-212BC0B7111A}"/>
                    </a:ext>
                  </a:extLst>
                </p:cNvPr>
                <p:cNvSpPr/>
                <p:nvPr/>
              </p:nvSpPr>
              <p:spPr>
                <a:xfrm>
                  <a:off x="6383091" y="5851826"/>
                  <a:ext cx="179702" cy="190696"/>
                </a:xfrm>
                <a:custGeom>
                  <a:avLst/>
                  <a:gdLst>
                    <a:gd name="connsiteX0" fmla="*/ 179652 w 179702"/>
                    <a:gd name="connsiteY0" fmla="*/ 87525 h 190696"/>
                    <a:gd name="connsiteX1" fmla="*/ 177878 w 179702"/>
                    <a:gd name="connsiteY1" fmla="*/ 108454 h 190696"/>
                    <a:gd name="connsiteX2" fmla="*/ 62909 w 179702"/>
                    <a:gd name="connsiteY2" fmla="*/ 108454 h 190696"/>
                    <a:gd name="connsiteX3" fmla="*/ 111725 w 179702"/>
                    <a:gd name="connsiteY3" fmla="*/ 139644 h 190696"/>
                    <a:gd name="connsiteX4" fmla="*/ 166573 w 179702"/>
                    <a:gd name="connsiteY4" fmla="*/ 124761 h 190696"/>
                    <a:gd name="connsiteX5" fmla="*/ 166573 w 179702"/>
                    <a:gd name="connsiteY5" fmla="*/ 178657 h 190696"/>
                    <a:gd name="connsiteX6" fmla="*/ 103969 w 179702"/>
                    <a:gd name="connsiteY6" fmla="*/ 190697 h 190696"/>
                    <a:gd name="connsiteX7" fmla="*/ 0 w 179702"/>
                    <a:gd name="connsiteY7" fmla="*/ 95348 h 190696"/>
                    <a:gd name="connsiteX8" fmla="*/ 93020 w 179702"/>
                    <a:gd name="connsiteY8" fmla="*/ 0 h 190696"/>
                    <a:gd name="connsiteX9" fmla="*/ 179703 w 179702"/>
                    <a:gd name="connsiteY9" fmla="*/ 87576 h 190696"/>
                    <a:gd name="connsiteX10" fmla="*/ 62199 w 179702"/>
                    <a:gd name="connsiteY10" fmla="*/ 75486 h 190696"/>
                    <a:gd name="connsiteX11" fmla="*/ 122674 w 179702"/>
                    <a:gd name="connsiteY11" fmla="*/ 75486 h 190696"/>
                    <a:gd name="connsiteX12" fmla="*/ 92614 w 179702"/>
                    <a:gd name="connsiteY12" fmla="*/ 48919 h 190696"/>
                    <a:gd name="connsiteX13" fmla="*/ 62199 w 179702"/>
                    <a:gd name="connsiteY13" fmla="*/ 75486 h 1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702" h="190696">
                      <a:moveTo>
                        <a:pt x="179652" y="87525"/>
                      </a:moveTo>
                      <a:cubicBezTo>
                        <a:pt x="179652" y="94282"/>
                        <a:pt x="178942" y="103832"/>
                        <a:pt x="177878" y="108454"/>
                      </a:cubicBezTo>
                      <a:lnTo>
                        <a:pt x="62909" y="108454"/>
                      </a:lnTo>
                      <a:cubicBezTo>
                        <a:pt x="66457" y="131161"/>
                        <a:pt x="88001" y="139644"/>
                        <a:pt x="111725" y="139644"/>
                      </a:cubicBezTo>
                      <a:cubicBezTo>
                        <a:pt x="133674" y="139644"/>
                        <a:pt x="156283" y="132177"/>
                        <a:pt x="166573" y="124761"/>
                      </a:cubicBezTo>
                      <a:lnTo>
                        <a:pt x="166573" y="178657"/>
                      </a:lnTo>
                      <a:cubicBezTo>
                        <a:pt x="151011" y="186785"/>
                        <a:pt x="126577" y="190697"/>
                        <a:pt x="103969" y="190697"/>
                      </a:cubicBezTo>
                      <a:cubicBezTo>
                        <a:pt x="44558" y="190697"/>
                        <a:pt x="0" y="157373"/>
                        <a:pt x="0" y="95348"/>
                      </a:cubicBezTo>
                      <a:cubicBezTo>
                        <a:pt x="0" y="41451"/>
                        <a:pt x="39286" y="0"/>
                        <a:pt x="93020" y="0"/>
                      </a:cubicBezTo>
                      <a:cubicBezTo>
                        <a:pt x="146753" y="0"/>
                        <a:pt x="179703" y="40029"/>
                        <a:pt x="179703" y="87576"/>
                      </a:cubicBezTo>
                      <a:close/>
                      <a:moveTo>
                        <a:pt x="62199" y="75486"/>
                      </a:moveTo>
                      <a:lnTo>
                        <a:pt x="122674" y="75486"/>
                      </a:lnTo>
                      <a:cubicBezTo>
                        <a:pt x="120900" y="59891"/>
                        <a:pt x="110305" y="48919"/>
                        <a:pt x="92614" y="48919"/>
                      </a:cubicBezTo>
                      <a:cubicBezTo>
                        <a:pt x="74923" y="48919"/>
                        <a:pt x="64683" y="59891"/>
                        <a:pt x="62199" y="75486"/>
                      </a:cubicBezTo>
                      <a:close/>
                    </a:path>
                  </a:pathLst>
                </a:custGeom>
                <a:solidFill>
                  <a:schemeClr val="bg1"/>
                </a:solidFill>
                <a:ln w="5052"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BE3A53D8-F7F3-8363-9D23-1B2BC3D23434}"/>
                    </a:ext>
                  </a:extLst>
                </p:cNvPr>
                <p:cNvSpPr/>
                <p:nvPr/>
              </p:nvSpPr>
              <p:spPr>
                <a:xfrm>
                  <a:off x="6579319" y="5803212"/>
                  <a:ext cx="128807" cy="239259"/>
                </a:xfrm>
                <a:custGeom>
                  <a:avLst/>
                  <a:gdLst>
                    <a:gd name="connsiteX0" fmla="*/ 128808 w 128807"/>
                    <a:gd name="connsiteY0" fmla="*/ 231132 h 239259"/>
                    <a:gd name="connsiteX1" fmla="*/ 88812 w 128807"/>
                    <a:gd name="connsiteY1" fmla="*/ 239260 h 239259"/>
                    <a:gd name="connsiteX2" fmla="*/ 23014 w 128807"/>
                    <a:gd name="connsiteY2" fmla="*/ 172968 h 239259"/>
                    <a:gd name="connsiteX3" fmla="*/ 23014 w 128807"/>
                    <a:gd name="connsiteY3" fmla="*/ 100327 h 239259"/>
                    <a:gd name="connsiteX4" fmla="*/ 0 w 128807"/>
                    <a:gd name="connsiteY4" fmla="*/ 100327 h 239259"/>
                    <a:gd name="connsiteX5" fmla="*/ 0 w 128807"/>
                    <a:gd name="connsiteY5" fmla="*/ 52830 h 239259"/>
                    <a:gd name="connsiteX6" fmla="*/ 24737 w 128807"/>
                    <a:gd name="connsiteY6" fmla="*/ 52830 h 239259"/>
                    <a:gd name="connsiteX7" fmla="*/ 24737 w 128807"/>
                    <a:gd name="connsiteY7" fmla="*/ 13106 h 239259"/>
                    <a:gd name="connsiteX8" fmla="*/ 84503 w 128807"/>
                    <a:gd name="connsiteY8" fmla="*/ 0 h 239259"/>
                    <a:gd name="connsiteX9" fmla="*/ 84503 w 128807"/>
                    <a:gd name="connsiteY9" fmla="*/ 52830 h 239259"/>
                    <a:gd name="connsiteX10" fmla="*/ 124448 w 128807"/>
                    <a:gd name="connsiteY10" fmla="*/ 52830 h 239259"/>
                    <a:gd name="connsiteX11" fmla="*/ 124448 w 128807"/>
                    <a:gd name="connsiteY11" fmla="*/ 100327 h 239259"/>
                    <a:gd name="connsiteX12" fmla="*/ 84503 w 128807"/>
                    <a:gd name="connsiteY12" fmla="*/ 100327 h 239259"/>
                    <a:gd name="connsiteX13" fmla="*/ 84503 w 128807"/>
                    <a:gd name="connsiteY13" fmla="*/ 163062 h 239259"/>
                    <a:gd name="connsiteX14" fmla="*/ 107872 w 128807"/>
                    <a:gd name="connsiteY14" fmla="*/ 185414 h 239259"/>
                    <a:gd name="connsiteX15" fmla="*/ 128757 w 128807"/>
                    <a:gd name="connsiteY15" fmla="*/ 179369 h 239259"/>
                    <a:gd name="connsiteX16" fmla="*/ 128757 w 128807"/>
                    <a:gd name="connsiteY16" fmla="*/ 231132 h 2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807" h="239259">
                      <a:moveTo>
                        <a:pt x="128808" y="231132"/>
                      </a:moveTo>
                      <a:cubicBezTo>
                        <a:pt x="120646" y="235399"/>
                        <a:pt x="106858" y="239260"/>
                        <a:pt x="88812" y="239260"/>
                      </a:cubicBezTo>
                      <a:cubicBezTo>
                        <a:pt x="48816" y="239260"/>
                        <a:pt x="23014" y="215486"/>
                        <a:pt x="23014" y="172968"/>
                      </a:cubicBezTo>
                      <a:lnTo>
                        <a:pt x="23014" y="100327"/>
                      </a:lnTo>
                      <a:lnTo>
                        <a:pt x="0" y="100327"/>
                      </a:lnTo>
                      <a:lnTo>
                        <a:pt x="0" y="52830"/>
                      </a:lnTo>
                      <a:lnTo>
                        <a:pt x="24737" y="52830"/>
                      </a:lnTo>
                      <a:lnTo>
                        <a:pt x="24737" y="13106"/>
                      </a:lnTo>
                      <a:lnTo>
                        <a:pt x="84503" y="0"/>
                      </a:lnTo>
                      <a:lnTo>
                        <a:pt x="84503" y="52830"/>
                      </a:lnTo>
                      <a:lnTo>
                        <a:pt x="124448" y="52830"/>
                      </a:lnTo>
                      <a:lnTo>
                        <a:pt x="124448" y="100327"/>
                      </a:lnTo>
                      <a:lnTo>
                        <a:pt x="84503" y="100327"/>
                      </a:lnTo>
                      <a:lnTo>
                        <a:pt x="84503" y="163062"/>
                      </a:lnTo>
                      <a:cubicBezTo>
                        <a:pt x="84503" y="179013"/>
                        <a:pt x="94388" y="185414"/>
                        <a:pt x="107872" y="185414"/>
                      </a:cubicBezTo>
                      <a:cubicBezTo>
                        <a:pt x="114614" y="185414"/>
                        <a:pt x="122725" y="183280"/>
                        <a:pt x="128757" y="179369"/>
                      </a:cubicBezTo>
                      <a:lnTo>
                        <a:pt x="128757" y="231132"/>
                      </a:lnTo>
                      <a:close/>
                    </a:path>
                  </a:pathLst>
                </a:custGeom>
                <a:solidFill>
                  <a:schemeClr val="bg1"/>
                </a:solidFill>
                <a:ln w="5052"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A2B399C7-7091-7901-30CC-3895D09465E5}"/>
                    </a:ext>
                  </a:extLst>
                </p:cNvPr>
                <p:cNvSpPr/>
                <p:nvPr/>
              </p:nvSpPr>
              <p:spPr>
                <a:xfrm>
                  <a:off x="6726934" y="5851673"/>
                  <a:ext cx="165863" cy="190747"/>
                </a:xfrm>
                <a:custGeom>
                  <a:avLst/>
                  <a:gdLst>
                    <a:gd name="connsiteX0" fmla="*/ 79181 w 165863"/>
                    <a:gd name="connsiteY0" fmla="*/ 102 h 190747"/>
                    <a:gd name="connsiteX1" fmla="*/ 165864 w 165863"/>
                    <a:gd name="connsiteY1" fmla="*/ 74521 h 190747"/>
                    <a:gd name="connsiteX2" fmla="*/ 165864 w 165863"/>
                    <a:gd name="connsiteY2" fmla="*/ 186531 h 190747"/>
                    <a:gd name="connsiteX3" fmla="*/ 108582 w 165863"/>
                    <a:gd name="connsiteY3" fmla="*/ 186531 h 190747"/>
                    <a:gd name="connsiteX4" fmla="*/ 108582 w 165863"/>
                    <a:gd name="connsiteY4" fmla="*/ 164891 h 190747"/>
                    <a:gd name="connsiteX5" fmla="*/ 59056 w 165863"/>
                    <a:gd name="connsiteY5" fmla="*/ 190747 h 190747"/>
                    <a:gd name="connsiteX6" fmla="*/ 0 w 165863"/>
                    <a:gd name="connsiteY6" fmla="*/ 139695 h 190747"/>
                    <a:gd name="connsiteX7" fmla="*/ 62604 w 165863"/>
                    <a:gd name="connsiteY7" fmla="*/ 83004 h 190747"/>
                    <a:gd name="connsiteX8" fmla="*/ 106453 w 165863"/>
                    <a:gd name="connsiteY8" fmla="*/ 76959 h 190747"/>
                    <a:gd name="connsiteX9" fmla="*/ 106453 w 165863"/>
                    <a:gd name="connsiteY9" fmla="*/ 74115 h 190747"/>
                    <a:gd name="connsiteX10" fmla="*/ 73909 w 165863"/>
                    <a:gd name="connsiteY10" fmla="*/ 52475 h 190747"/>
                    <a:gd name="connsiteX11" fmla="*/ 13433 w 165863"/>
                    <a:gd name="connsiteY11" fmla="*/ 71626 h 190747"/>
                    <a:gd name="connsiteX12" fmla="*/ 13433 w 165863"/>
                    <a:gd name="connsiteY12" fmla="*/ 16306 h 190747"/>
                    <a:gd name="connsiteX13" fmla="*/ 79231 w 165863"/>
                    <a:gd name="connsiteY13" fmla="*/ 0 h 190747"/>
                    <a:gd name="connsiteX14" fmla="*/ 106757 w 165863"/>
                    <a:gd name="connsiteY14" fmla="*/ 114245 h 190747"/>
                    <a:gd name="connsiteX15" fmla="*/ 106757 w 165863"/>
                    <a:gd name="connsiteY15" fmla="*/ 110689 h 190747"/>
                    <a:gd name="connsiteX16" fmla="*/ 78116 w 165863"/>
                    <a:gd name="connsiteY16" fmla="*/ 114601 h 190747"/>
                    <a:gd name="connsiteX17" fmla="*/ 56876 w 165863"/>
                    <a:gd name="connsiteY17" fmla="*/ 131618 h 190747"/>
                    <a:gd name="connsiteX18" fmla="*/ 75277 w 165863"/>
                    <a:gd name="connsiteY18" fmla="*/ 146502 h 190747"/>
                    <a:gd name="connsiteX19" fmla="*/ 106757 w 165863"/>
                    <a:gd name="connsiteY19" fmla="*/ 114245 h 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863" h="190747">
                      <a:moveTo>
                        <a:pt x="79181" y="102"/>
                      </a:moveTo>
                      <a:cubicBezTo>
                        <a:pt x="125513" y="102"/>
                        <a:pt x="165864" y="22808"/>
                        <a:pt x="165864" y="74521"/>
                      </a:cubicBezTo>
                      <a:lnTo>
                        <a:pt x="165864" y="186531"/>
                      </a:lnTo>
                      <a:lnTo>
                        <a:pt x="108582" y="186531"/>
                      </a:lnTo>
                      <a:lnTo>
                        <a:pt x="108582" y="164891"/>
                      </a:lnTo>
                      <a:cubicBezTo>
                        <a:pt x="99407" y="179419"/>
                        <a:pt x="81715" y="190747"/>
                        <a:pt x="59056" y="190747"/>
                      </a:cubicBezTo>
                      <a:cubicBezTo>
                        <a:pt x="24738" y="190747"/>
                        <a:pt x="0" y="169107"/>
                        <a:pt x="0" y="139695"/>
                      </a:cubicBezTo>
                      <a:cubicBezTo>
                        <a:pt x="0" y="110283"/>
                        <a:pt x="22659" y="88999"/>
                        <a:pt x="62604" y="83004"/>
                      </a:cubicBezTo>
                      <a:lnTo>
                        <a:pt x="106453" y="76959"/>
                      </a:lnTo>
                      <a:lnTo>
                        <a:pt x="106453" y="74115"/>
                      </a:lnTo>
                      <a:cubicBezTo>
                        <a:pt x="106453" y="60298"/>
                        <a:pt x="93374" y="52475"/>
                        <a:pt x="73909" y="52475"/>
                      </a:cubicBezTo>
                      <a:cubicBezTo>
                        <a:pt x="49475" y="52475"/>
                        <a:pt x="26867" y="62025"/>
                        <a:pt x="13433" y="71626"/>
                      </a:cubicBezTo>
                      <a:lnTo>
                        <a:pt x="13433" y="16306"/>
                      </a:lnTo>
                      <a:cubicBezTo>
                        <a:pt x="30060" y="6401"/>
                        <a:pt x="54798" y="0"/>
                        <a:pt x="79231" y="0"/>
                      </a:cubicBezTo>
                      <a:close/>
                      <a:moveTo>
                        <a:pt x="106757" y="114245"/>
                      </a:moveTo>
                      <a:lnTo>
                        <a:pt x="106757" y="110689"/>
                      </a:lnTo>
                      <a:lnTo>
                        <a:pt x="78116" y="114601"/>
                      </a:lnTo>
                      <a:cubicBezTo>
                        <a:pt x="64683" y="116379"/>
                        <a:pt x="56876" y="122373"/>
                        <a:pt x="56876" y="131618"/>
                      </a:cubicBezTo>
                      <a:cubicBezTo>
                        <a:pt x="56876" y="140864"/>
                        <a:pt x="63973" y="146502"/>
                        <a:pt x="75277" y="146502"/>
                      </a:cubicBezTo>
                      <a:cubicBezTo>
                        <a:pt x="91195" y="146502"/>
                        <a:pt x="106757" y="133396"/>
                        <a:pt x="106757" y="114245"/>
                      </a:cubicBezTo>
                      <a:close/>
                    </a:path>
                  </a:pathLst>
                </a:custGeom>
                <a:solidFill>
                  <a:schemeClr val="bg1"/>
                </a:solidFill>
                <a:ln w="5052"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23FE4747-FAED-3108-DED7-2E711FFD9ECF}"/>
                    </a:ext>
                  </a:extLst>
                </p:cNvPr>
                <p:cNvSpPr/>
                <p:nvPr/>
              </p:nvSpPr>
              <p:spPr>
                <a:xfrm>
                  <a:off x="6930258" y="5772733"/>
                  <a:ext cx="66152" cy="265522"/>
                </a:xfrm>
                <a:custGeom>
                  <a:avLst/>
                  <a:gdLst>
                    <a:gd name="connsiteX0" fmla="*/ 66153 w 66152"/>
                    <a:gd name="connsiteY0" fmla="*/ 32257 h 265522"/>
                    <a:gd name="connsiteX1" fmla="*/ 32899 w 66152"/>
                    <a:gd name="connsiteY1" fmla="*/ 64158 h 265522"/>
                    <a:gd name="connsiteX2" fmla="*/ 0 w 66152"/>
                    <a:gd name="connsiteY2" fmla="*/ 32257 h 265522"/>
                    <a:gd name="connsiteX3" fmla="*/ 32899 w 66152"/>
                    <a:gd name="connsiteY3" fmla="*/ 0 h 265522"/>
                    <a:gd name="connsiteX4" fmla="*/ 66153 w 66152"/>
                    <a:gd name="connsiteY4" fmla="*/ 32257 h 265522"/>
                    <a:gd name="connsiteX5" fmla="*/ 2129 w 66152"/>
                    <a:gd name="connsiteY5" fmla="*/ 83309 h 265522"/>
                    <a:gd name="connsiteX6" fmla="*/ 63669 w 66152"/>
                    <a:gd name="connsiteY6" fmla="*/ 83309 h 265522"/>
                    <a:gd name="connsiteX7" fmla="*/ 63669 w 66152"/>
                    <a:gd name="connsiteY7" fmla="*/ 265523 h 265522"/>
                    <a:gd name="connsiteX8" fmla="*/ 2129 w 66152"/>
                    <a:gd name="connsiteY8" fmla="*/ 265523 h 265522"/>
                    <a:gd name="connsiteX9" fmla="*/ 2129 w 66152"/>
                    <a:gd name="connsiteY9" fmla="*/ 83309 h 2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52" h="265522">
                      <a:moveTo>
                        <a:pt x="66153" y="32257"/>
                      </a:moveTo>
                      <a:cubicBezTo>
                        <a:pt x="66153" y="50697"/>
                        <a:pt x="52010" y="64158"/>
                        <a:pt x="32899" y="64158"/>
                      </a:cubicBezTo>
                      <a:cubicBezTo>
                        <a:pt x="13788" y="64158"/>
                        <a:pt x="0" y="50697"/>
                        <a:pt x="0" y="32257"/>
                      </a:cubicBezTo>
                      <a:cubicBezTo>
                        <a:pt x="0" y="13817"/>
                        <a:pt x="14143" y="0"/>
                        <a:pt x="32899" y="0"/>
                      </a:cubicBezTo>
                      <a:cubicBezTo>
                        <a:pt x="51655" y="0"/>
                        <a:pt x="66153" y="13817"/>
                        <a:pt x="66153" y="32257"/>
                      </a:cubicBezTo>
                      <a:close/>
                      <a:moveTo>
                        <a:pt x="2129" y="83309"/>
                      </a:moveTo>
                      <a:lnTo>
                        <a:pt x="63669" y="83309"/>
                      </a:lnTo>
                      <a:lnTo>
                        <a:pt x="63669" y="265523"/>
                      </a:lnTo>
                      <a:lnTo>
                        <a:pt x="2129" y="265523"/>
                      </a:lnTo>
                      <a:lnTo>
                        <a:pt x="2129" y="83309"/>
                      </a:lnTo>
                      <a:close/>
                    </a:path>
                  </a:pathLst>
                </a:custGeom>
                <a:solidFill>
                  <a:schemeClr val="bg1"/>
                </a:solidFill>
                <a:ln w="5052"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0322AA08-F4D6-E3B0-AA60-1E525ADE8033}"/>
                    </a:ext>
                  </a:extLst>
                </p:cNvPr>
                <p:cNvSpPr/>
                <p:nvPr/>
              </p:nvSpPr>
              <p:spPr>
                <a:xfrm>
                  <a:off x="7034582" y="5785128"/>
                  <a:ext cx="88761" cy="257344"/>
                </a:xfrm>
                <a:custGeom>
                  <a:avLst/>
                  <a:gdLst>
                    <a:gd name="connsiteX0" fmla="*/ 0 w 88761"/>
                    <a:gd name="connsiteY0" fmla="*/ 0 h 257344"/>
                    <a:gd name="connsiteX1" fmla="*/ 61540 w 88761"/>
                    <a:gd name="connsiteY1" fmla="*/ 0 h 257344"/>
                    <a:gd name="connsiteX2" fmla="*/ 61540 w 88761"/>
                    <a:gd name="connsiteY2" fmla="*/ 187141 h 257344"/>
                    <a:gd name="connsiteX3" fmla="*/ 76747 w 88761"/>
                    <a:gd name="connsiteY3" fmla="*/ 204514 h 257344"/>
                    <a:gd name="connsiteX4" fmla="*/ 88761 w 88761"/>
                    <a:gd name="connsiteY4" fmla="*/ 202380 h 257344"/>
                    <a:gd name="connsiteX5" fmla="*/ 88761 w 88761"/>
                    <a:gd name="connsiteY5" fmla="*/ 252721 h 257344"/>
                    <a:gd name="connsiteX6" fmla="*/ 60475 w 88761"/>
                    <a:gd name="connsiteY6" fmla="*/ 257344 h 257344"/>
                    <a:gd name="connsiteX7" fmla="*/ 0 w 88761"/>
                    <a:gd name="connsiteY7" fmla="*/ 198520 h 257344"/>
                    <a:gd name="connsiteX8" fmla="*/ 0 w 88761"/>
                    <a:gd name="connsiteY8" fmla="*/ 0 h 25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1" h="257344">
                      <a:moveTo>
                        <a:pt x="0" y="0"/>
                      </a:moveTo>
                      <a:lnTo>
                        <a:pt x="61540" y="0"/>
                      </a:lnTo>
                      <a:lnTo>
                        <a:pt x="61540" y="187141"/>
                      </a:lnTo>
                      <a:cubicBezTo>
                        <a:pt x="61540" y="198469"/>
                        <a:pt x="65443" y="204514"/>
                        <a:pt x="76747" y="204514"/>
                      </a:cubicBezTo>
                      <a:cubicBezTo>
                        <a:pt x="81005" y="204514"/>
                        <a:pt x="85213" y="203803"/>
                        <a:pt x="88761" y="202380"/>
                      </a:cubicBezTo>
                      <a:lnTo>
                        <a:pt x="88761" y="252721"/>
                      </a:lnTo>
                      <a:cubicBezTo>
                        <a:pt x="82019" y="255566"/>
                        <a:pt x="72134" y="257344"/>
                        <a:pt x="60475" y="257344"/>
                      </a:cubicBezTo>
                      <a:cubicBezTo>
                        <a:pt x="23673" y="257344"/>
                        <a:pt x="0" y="237838"/>
                        <a:pt x="0" y="198520"/>
                      </a:cubicBezTo>
                      <a:lnTo>
                        <a:pt x="0" y="0"/>
                      </a:lnTo>
                      <a:close/>
                    </a:path>
                  </a:pathLst>
                </a:custGeom>
                <a:solidFill>
                  <a:schemeClr val="bg1"/>
                </a:solidFill>
                <a:ln w="5052" cap="flat">
                  <a:noFill/>
                  <a:prstDash val="solid"/>
                  <a:miter/>
                </a:ln>
              </p:spPr>
              <p:txBody>
                <a:bodyPr rtlCol="0" anchor="ctr"/>
                <a:lstStyle/>
                <a:p>
                  <a:endParaRPr lang="en-IS"/>
                </a:p>
              </p:txBody>
            </p:sp>
          </p:grpSp>
          <p:grpSp>
            <p:nvGrpSpPr>
              <p:cNvPr id="52" name="Graphic 1">
                <a:extLst>
                  <a:ext uri="{FF2B5EF4-FFF2-40B4-BE49-F238E27FC236}">
                    <a16:creationId xmlns:a16="http://schemas.microsoft.com/office/drawing/2014/main" id="{F5211F46-9404-43AC-E9ED-9C844781C690}"/>
                  </a:ext>
                </a:extLst>
              </p:cNvPr>
              <p:cNvGrpSpPr/>
              <p:nvPr/>
            </p:nvGrpSpPr>
            <p:grpSpPr>
              <a:xfrm>
                <a:off x="5095772" y="5703850"/>
                <a:ext cx="479950" cy="481059"/>
                <a:chOff x="5095772" y="5703850"/>
                <a:chExt cx="479950" cy="481059"/>
              </a:xfrm>
              <a:solidFill>
                <a:schemeClr val="bg1"/>
              </a:solidFill>
            </p:grpSpPr>
            <p:sp>
              <p:nvSpPr>
                <p:cNvPr id="53" name="Freeform 52">
                  <a:extLst>
                    <a:ext uri="{FF2B5EF4-FFF2-40B4-BE49-F238E27FC236}">
                      <a16:creationId xmlns:a16="http://schemas.microsoft.com/office/drawing/2014/main" id="{CBDFFC0D-E472-B35E-DB40-E70416E21353}"/>
                    </a:ext>
                  </a:extLst>
                </p:cNvPr>
                <p:cNvSpPr/>
                <p:nvPr/>
              </p:nvSpPr>
              <p:spPr>
                <a:xfrm>
                  <a:off x="5095772" y="5739562"/>
                  <a:ext cx="479950" cy="445348"/>
                </a:xfrm>
                <a:custGeom>
                  <a:avLst/>
                  <a:gdLst>
                    <a:gd name="connsiteX0" fmla="*/ 316317 w 479950"/>
                    <a:gd name="connsiteY0" fmla="*/ 97939 h 445348"/>
                    <a:gd name="connsiteX1" fmla="*/ 264865 w 479950"/>
                    <a:gd name="connsiteY1" fmla="*/ 139644 h 445348"/>
                    <a:gd name="connsiteX2" fmla="*/ 316520 w 479950"/>
                    <a:gd name="connsiteY2" fmla="*/ 171952 h 445348"/>
                    <a:gd name="connsiteX3" fmla="*/ 381557 w 479950"/>
                    <a:gd name="connsiteY3" fmla="*/ 189020 h 445348"/>
                    <a:gd name="connsiteX4" fmla="*/ 412834 w 479950"/>
                    <a:gd name="connsiteY4" fmla="*/ 251553 h 445348"/>
                    <a:gd name="connsiteX5" fmla="*/ 346732 w 479950"/>
                    <a:gd name="connsiteY5" fmla="*/ 336996 h 445348"/>
                    <a:gd name="connsiteX6" fmla="*/ 245703 w 479950"/>
                    <a:gd name="connsiteY6" fmla="*/ 348070 h 445348"/>
                    <a:gd name="connsiteX7" fmla="*/ 232523 w 479950"/>
                    <a:gd name="connsiteY7" fmla="*/ 347714 h 445348"/>
                    <a:gd name="connsiteX8" fmla="*/ 171693 w 479950"/>
                    <a:gd name="connsiteY8" fmla="*/ 340856 h 445348"/>
                    <a:gd name="connsiteX9" fmla="*/ 95098 w 479950"/>
                    <a:gd name="connsiteY9" fmla="*/ 299811 h 445348"/>
                    <a:gd name="connsiteX10" fmla="*/ 63111 w 479950"/>
                    <a:gd name="connsiteY10" fmla="*/ 172460 h 445348"/>
                    <a:gd name="connsiteX11" fmla="*/ 64480 w 479950"/>
                    <a:gd name="connsiteY11" fmla="*/ 151125 h 445348"/>
                    <a:gd name="connsiteX12" fmla="*/ 114310 w 479950"/>
                    <a:gd name="connsiteY12" fmla="*/ 0 h 445348"/>
                    <a:gd name="connsiteX13" fmla="*/ 0 w 479950"/>
                    <a:gd name="connsiteY13" fmla="*/ 204869 h 445348"/>
                    <a:gd name="connsiteX14" fmla="*/ 239975 w 479950"/>
                    <a:gd name="connsiteY14" fmla="*/ 445348 h 445348"/>
                    <a:gd name="connsiteX15" fmla="*/ 479950 w 479950"/>
                    <a:gd name="connsiteY15" fmla="*/ 204869 h 445348"/>
                    <a:gd name="connsiteX16" fmla="*/ 474374 w 479950"/>
                    <a:gd name="connsiteY16" fmla="*/ 153208 h 445348"/>
                    <a:gd name="connsiteX17" fmla="*/ 316418 w 479950"/>
                    <a:gd name="connsiteY17" fmla="*/ 97990 h 44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950" h="445348">
                      <a:moveTo>
                        <a:pt x="316317" y="97939"/>
                      </a:moveTo>
                      <a:cubicBezTo>
                        <a:pt x="285192" y="97939"/>
                        <a:pt x="264865" y="107743"/>
                        <a:pt x="264865" y="139644"/>
                      </a:cubicBezTo>
                      <a:cubicBezTo>
                        <a:pt x="264865" y="157170"/>
                        <a:pt x="274141" y="170225"/>
                        <a:pt x="316520" y="171952"/>
                      </a:cubicBezTo>
                      <a:cubicBezTo>
                        <a:pt x="342221" y="173019"/>
                        <a:pt x="363866" y="176880"/>
                        <a:pt x="381557" y="189020"/>
                      </a:cubicBezTo>
                      <a:cubicBezTo>
                        <a:pt x="403355" y="203955"/>
                        <a:pt x="412530" y="228541"/>
                        <a:pt x="412834" y="251553"/>
                      </a:cubicBezTo>
                      <a:cubicBezTo>
                        <a:pt x="413290" y="281321"/>
                        <a:pt x="399959" y="318912"/>
                        <a:pt x="346732" y="336996"/>
                      </a:cubicBezTo>
                      <a:cubicBezTo>
                        <a:pt x="316621" y="347206"/>
                        <a:pt x="281745" y="348070"/>
                        <a:pt x="245703" y="348070"/>
                      </a:cubicBezTo>
                      <a:cubicBezTo>
                        <a:pt x="241293" y="348070"/>
                        <a:pt x="236934" y="347714"/>
                        <a:pt x="232523" y="347714"/>
                      </a:cubicBezTo>
                      <a:cubicBezTo>
                        <a:pt x="196380" y="347562"/>
                        <a:pt x="171693" y="340856"/>
                        <a:pt x="171693" y="340856"/>
                      </a:cubicBezTo>
                      <a:cubicBezTo>
                        <a:pt x="147260" y="335929"/>
                        <a:pt x="114665" y="325058"/>
                        <a:pt x="95098" y="299811"/>
                      </a:cubicBezTo>
                      <a:cubicBezTo>
                        <a:pt x="63061" y="258462"/>
                        <a:pt x="62199" y="202431"/>
                        <a:pt x="63111" y="172460"/>
                      </a:cubicBezTo>
                      <a:cubicBezTo>
                        <a:pt x="63314" y="165552"/>
                        <a:pt x="63770" y="158440"/>
                        <a:pt x="64480" y="151125"/>
                      </a:cubicBezTo>
                      <a:cubicBezTo>
                        <a:pt x="69498" y="101190"/>
                        <a:pt x="88001" y="44702"/>
                        <a:pt x="114310" y="0"/>
                      </a:cubicBezTo>
                      <a:cubicBezTo>
                        <a:pt x="45724" y="42315"/>
                        <a:pt x="0" y="118258"/>
                        <a:pt x="0" y="204869"/>
                      </a:cubicBezTo>
                      <a:cubicBezTo>
                        <a:pt x="0" y="337656"/>
                        <a:pt x="107416" y="445348"/>
                        <a:pt x="239975" y="445348"/>
                      </a:cubicBezTo>
                      <a:cubicBezTo>
                        <a:pt x="372534" y="445348"/>
                        <a:pt x="479950" y="337707"/>
                        <a:pt x="479950" y="204869"/>
                      </a:cubicBezTo>
                      <a:cubicBezTo>
                        <a:pt x="479950" y="187141"/>
                        <a:pt x="478024" y="169869"/>
                        <a:pt x="474374" y="153208"/>
                      </a:cubicBezTo>
                      <a:cubicBezTo>
                        <a:pt x="471637" y="151430"/>
                        <a:pt x="394129" y="97990"/>
                        <a:pt x="316418" y="97990"/>
                      </a:cubicBezTo>
                      <a:close/>
                    </a:path>
                  </a:pathLst>
                </a:custGeom>
                <a:solidFill>
                  <a:schemeClr val="bg1"/>
                </a:solidFill>
                <a:ln w="5052"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6FE35328-618A-04AE-F777-C0AFF874A42D}"/>
                    </a:ext>
                  </a:extLst>
                </p:cNvPr>
                <p:cNvSpPr/>
                <p:nvPr/>
              </p:nvSpPr>
              <p:spPr>
                <a:xfrm>
                  <a:off x="5205095" y="5703850"/>
                  <a:ext cx="352682" cy="332779"/>
                </a:xfrm>
                <a:custGeom>
                  <a:avLst/>
                  <a:gdLst>
                    <a:gd name="connsiteX0" fmla="*/ 33578 w 352682"/>
                    <a:gd name="connsiteY0" fmla="*/ 57707 h 332779"/>
                    <a:gd name="connsiteX1" fmla="*/ 3365 w 352682"/>
                    <a:gd name="connsiteY1" fmla="*/ 168295 h 332779"/>
                    <a:gd name="connsiteX2" fmla="*/ 4075 w 352682"/>
                    <a:gd name="connsiteY2" fmla="*/ 254906 h 332779"/>
                    <a:gd name="connsiteX3" fmla="*/ 136431 w 352682"/>
                    <a:gd name="connsiteY3" fmla="*/ 332779 h 332779"/>
                    <a:gd name="connsiteX4" fmla="*/ 252769 w 352682"/>
                    <a:gd name="connsiteY4" fmla="*/ 285435 h 332779"/>
                    <a:gd name="connsiteX5" fmla="*/ 197667 w 352682"/>
                    <a:gd name="connsiteY5" fmla="*/ 255058 h 332779"/>
                    <a:gd name="connsiteX6" fmla="*/ 104800 w 352682"/>
                    <a:gd name="connsiteY6" fmla="*/ 168498 h 332779"/>
                    <a:gd name="connsiteX7" fmla="*/ 188644 w 352682"/>
                    <a:gd name="connsiteY7" fmla="*/ 90675 h 332779"/>
                    <a:gd name="connsiteX8" fmla="*/ 352683 w 352682"/>
                    <a:gd name="connsiteY8" fmla="*/ 149195 h 332779"/>
                    <a:gd name="connsiteX9" fmla="*/ 130652 w 352682"/>
                    <a:gd name="connsiteY9" fmla="*/ 0 h 332779"/>
                    <a:gd name="connsiteX10" fmla="*/ 57048 w 352682"/>
                    <a:gd name="connsiteY10" fmla="*/ 11531 h 332779"/>
                    <a:gd name="connsiteX11" fmla="*/ 33628 w 352682"/>
                    <a:gd name="connsiteY11" fmla="*/ 57656 h 33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82" h="332779">
                      <a:moveTo>
                        <a:pt x="33578" y="57707"/>
                      </a:moveTo>
                      <a:cubicBezTo>
                        <a:pt x="18826" y="94739"/>
                        <a:pt x="8789" y="128824"/>
                        <a:pt x="3365" y="168295"/>
                      </a:cubicBezTo>
                      <a:cubicBezTo>
                        <a:pt x="-2566" y="211422"/>
                        <a:pt x="425" y="241647"/>
                        <a:pt x="4075" y="254906"/>
                      </a:cubicBezTo>
                      <a:cubicBezTo>
                        <a:pt x="21006" y="316829"/>
                        <a:pt x="44882" y="332779"/>
                        <a:pt x="136431" y="332779"/>
                      </a:cubicBezTo>
                      <a:cubicBezTo>
                        <a:pt x="227981" y="332779"/>
                        <a:pt x="252769" y="321299"/>
                        <a:pt x="252769" y="285435"/>
                      </a:cubicBezTo>
                      <a:cubicBezTo>
                        <a:pt x="252769" y="275682"/>
                        <a:pt x="245774" y="255312"/>
                        <a:pt x="197667" y="255058"/>
                      </a:cubicBezTo>
                      <a:cubicBezTo>
                        <a:pt x="167201" y="254906"/>
                        <a:pt x="100339" y="246118"/>
                        <a:pt x="104800" y="168498"/>
                      </a:cubicBezTo>
                      <a:cubicBezTo>
                        <a:pt x="107486" y="121509"/>
                        <a:pt x="144998" y="90472"/>
                        <a:pt x="188644" y="90675"/>
                      </a:cubicBezTo>
                      <a:cubicBezTo>
                        <a:pt x="283945" y="91081"/>
                        <a:pt x="345586" y="143607"/>
                        <a:pt x="352683" y="149195"/>
                      </a:cubicBezTo>
                      <a:cubicBezTo>
                        <a:pt x="316793" y="61669"/>
                        <a:pt x="230921" y="0"/>
                        <a:pt x="130652" y="0"/>
                      </a:cubicBezTo>
                      <a:cubicBezTo>
                        <a:pt x="105002" y="0"/>
                        <a:pt x="80265" y="4064"/>
                        <a:pt x="57048" y="11531"/>
                      </a:cubicBezTo>
                      <a:cubicBezTo>
                        <a:pt x="54767" y="14782"/>
                        <a:pt x="44933" y="29158"/>
                        <a:pt x="33628" y="57656"/>
                      </a:cubicBezTo>
                      <a:close/>
                    </a:path>
                  </a:pathLst>
                </a:custGeom>
                <a:solidFill>
                  <a:schemeClr val="bg1"/>
                </a:solidFill>
                <a:ln w="5052" cap="flat">
                  <a:noFill/>
                  <a:prstDash val="solid"/>
                  <a:miter/>
                </a:ln>
              </p:spPr>
              <p:txBody>
                <a:bodyPr rtlCol="0" anchor="ctr"/>
                <a:lstStyle/>
                <a:p>
                  <a:endParaRPr lang="en-IS"/>
                </a:p>
              </p:txBody>
            </p:sp>
          </p:grpSp>
        </p:grpSp>
        <p:grpSp>
          <p:nvGrpSpPr>
            <p:cNvPr id="55" name="Graphic 1">
              <a:extLst>
                <a:ext uri="{FF2B5EF4-FFF2-40B4-BE49-F238E27FC236}">
                  <a16:creationId xmlns:a16="http://schemas.microsoft.com/office/drawing/2014/main" id="{CAD32ED1-7C1E-3943-C457-5F778D7FE9D5}"/>
                </a:ext>
              </a:extLst>
            </p:cNvPr>
            <p:cNvGrpSpPr/>
            <p:nvPr/>
          </p:nvGrpSpPr>
          <p:grpSpPr>
            <a:xfrm>
              <a:off x="5699715" y="6142849"/>
              <a:ext cx="1396458" cy="184448"/>
              <a:chOff x="5699715" y="6142849"/>
              <a:chExt cx="1396458" cy="184448"/>
            </a:xfrm>
            <a:solidFill>
              <a:schemeClr val="bg1"/>
            </a:solidFill>
          </p:grpSpPr>
          <p:grpSp>
            <p:nvGrpSpPr>
              <p:cNvPr id="56" name="Graphic 1">
                <a:extLst>
                  <a:ext uri="{FF2B5EF4-FFF2-40B4-BE49-F238E27FC236}">
                    <a16:creationId xmlns:a16="http://schemas.microsoft.com/office/drawing/2014/main" id="{C1CE38EA-45C3-0C6C-A8E1-ACD683EBCD07}"/>
                  </a:ext>
                </a:extLst>
              </p:cNvPr>
              <p:cNvGrpSpPr/>
              <p:nvPr/>
            </p:nvGrpSpPr>
            <p:grpSpPr>
              <a:xfrm>
                <a:off x="5699715" y="6184758"/>
                <a:ext cx="1396458" cy="123998"/>
                <a:chOff x="5699715" y="6184758"/>
                <a:chExt cx="1396458" cy="123998"/>
              </a:xfrm>
              <a:solidFill>
                <a:schemeClr val="bg1"/>
              </a:solidFill>
            </p:grpSpPr>
            <p:sp>
              <p:nvSpPr>
                <p:cNvPr id="57" name="Freeform 56">
                  <a:extLst>
                    <a:ext uri="{FF2B5EF4-FFF2-40B4-BE49-F238E27FC236}">
                      <a16:creationId xmlns:a16="http://schemas.microsoft.com/office/drawing/2014/main" id="{6C32604C-B270-662D-DE9F-F8225BDF0440}"/>
                    </a:ext>
                  </a:extLst>
                </p:cNvPr>
                <p:cNvSpPr/>
                <p:nvPr/>
              </p:nvSpPr>
              <p:spPr>
                <a:xfrm>
                  <a:off x="6431248" y="6184910"/>
                  <a:ext cx="73249" cy="90268"/>
                </a:xfrm>
                <a:custGeom>
                  <a:avLst/>
                  <a:gdLst>
                    <a:gd name="connsiteX0" fmla="*/ 38729 w 73249"/>
                    <a:gd name="connsiteY0" fmla="*/ 78077 h 90268"/>
                    <a:gd name="connsiteX1" fmla="*/ 46282 w 73249"/>
                    <a:gd name="connsiteY1" fmla="*/ 76807 h 90268"/>
                    <a:gd name="connsiteX2" fmla="*/ 52669 w 73249"/>
                    <a:gd name="connsiteY2" fmla="*/ 73251 h 90268"/>
                    <a:gd name="connsiteX3" fmla="*/ 57180 w 73249"/>
                    <a:gd name="connsiteY3" fmla="*/ 67917 h 90268"/>
                    <a:gd name="connsiteX4" fmla="*/ 59208 w 73249"/>
                    <a:gd name="connsiteY4" fmla="*/ 61212 h 90268"/>
                    <a:gd name="connsiteX5" fmla="*/ 73250 w 73249"/>
                    <a:gd name="connsiteY5" fmla="*/ 61212 h 90268"/>
                    <a:gd name="connsiteX6" fmla="*/ 70056 w 73249"/>
                    <a:gd name="connsiteY6" fmla="*/ 72286 h 90268"/>
                    <a:gd name="connsiteX7" fmla="*/ 62554 w 73249"/>
                    <a:gd name="connsiteY7" fmla="*/ 81531 h 90268"/>
                    <a:gd name="connsiteX8" fmla="*/ 51756 w 73249"/>
                    <a:gd name="connsiteY8" fmla="*/ 87881 h 90268"/>
                    <a:gd name="connsiteX9" fmla="*/ 38729 w 73249"/>
                    <a:gd name="connsiteY9" fmla="*/ 90269 h 90268"/>
                    <a:gd name="connsiteX10" fmla="*/ 21646 w 73249"/>
                    <a:gd name="connsiteY10" fmla="*/ 86763 h 90268"/>
                    <a:gd name="connsiteX11" fmla="*/ 9581 w 73249"/>
                    <a:gd name="connsiteY11" fmla="*/ 77315 h 90268"/>
                    <a:gd name="connsiteX12" fmla="*/ 2383 w 73249"/>
                    <a:gd name="connsiteY12" fmla="*/ 63498 h 90268"/>
                    <a:gd name="connsiteX13" fmla="*/ 0 w 73249"/>
                    <a:gd name="connsiteY13" fmla="*/ 46836 h 90268"/>
                    <a:gd name="connsiteX14" fmla="*/ 0 w 73249"/>
                    <a:gd name="connsiteY14" fmla="*/ 43433 h 90268"/>
                    <a:gd name="connsiteX15" fmla="*/ 2383 w 73249"/>
                    <a:gd name="connsiteY15" fmla="*/ 26771 h 90268"/>
                    <a:gd name="connsiteX16" fmla="*/ 9581 w 73249"/>
                    <a:gd name="connsiteY16" fmla="*/ 12954 h 90268"/>
                    <a:gd name="connsiteX17" fmla="*/ 21646 w 73249"/>
                    <a:gd name="connsiteY17" fmla="*/ 3505 h 90268"/>
                    <a:gd name="connsiteX18" fmla="*/ 38678 w 73249"/>
                    <a:gd name="connsiteY18" fmla="*/ 0 h 90268"/>
                    <a:gd name="connsiteX19" fmla="*/ 52517 w 73249"/>
                    <a:gd name="connsiteY19" fmla="*/ 2438 h 90268"/>
                    <a:gd name="connsiteX20" fmla="*/ 63263 w 73249"/>
                    <a:gd name="connsiteY20" fmla="*/ 9093 h 90268"/>
                    <a:gd name="connsiteX21" fmla="*/ 70360 w 73249"/>
                    <a:gd name="connsiteY21" fmla="*/ 19100 h 90268"/>
                    <a:gd name="connsiteX22" fmla="*/ 73250 w 73249"/>
                    <a:gd name="connsiteY22" fmla="*/ 31597 h 90268"/>
                    <a:gd name="connsiteX23" fmla="*/ 59208 w 73249"/>
                    <a:gd name="connsiteY23" fmla="*/ 31597 h 90268"/>
                    <a:gd name="connsiteX24" fmla="*/ 57332 w 73249"/>
                    <a:gd name="connsiteY24" fmla="*/ 24078 h 90268"/>
                    <a:gd name="connsiteX25" fmla="*/ 53125 w 73249"/>
                    <a:gd name="connsiteY25" fmla="*/ 17983 h 90268"/>
                    <a:gd name="connsiteX26" fmla="*/ 46839 w 73249"/>
                    <a:gd name="connsiteY26" fmla="*/ 13817 h 90268"/>
                    <a:gd name="connsiteX27" fmla="*/ 38678 w 73249"/>
                    <a:gd name="connsiteY27" fmla="*/ 12293 h 90268"/>
                    <a:gd name="connsiteX28" fmla="*/ 27222 w 73249"/>
                    <a:gd name="connsiteY28" fmla="*/ 15036 h 90268"/>
                    <a:gd name="connsiteX29" fmla="*/ 19922 w 73249"/>
                    <a:gd name="connsiteY29" fmla="*/ 22250 h 90268"/>
                    <a:gd name="connsiteX30" fmla="*/ 16019 w 73249"/>
                    <a:gd name="connsiteY30" fmla="*/ 32308 h 90268"/>
                    <a:gd name="connsiteX31" fmla="*/ 14903 w 73249"/>
                    <a:gd name="connsiteY31" fmla="*/ 43534 h 90268"/>
                    <a:gd name="connsiteX32" fmla="*/ 14903 w 73249"/>
                    <a:gd name="connsiteY32" fmla="*/ 46938 h 90268"/>
                    <a:gd name="connsiteX33" fmla="*/ 16019 w 73249"/>
                    <a:gd name="connsiteY33" fmla="*/ 58316 h 90268"/>
                    <a:gd name="connsiteX34" fmla="*/ 19871 w 73249"/>
                    <a:gd name="connsiteY34" fmla="*/ 68324 h 90268"/>
                    <a:gd name="connsiteX35" fmla="*/ 27171 w 73249"/>
                    <a:gd name="connsiteY35" fmla="*/ 75486 h 90268"/>
                    <a:gd name="connsiteX36" fmla="*/ 38729 w 73249"/>
                    <a:gd name="connsiteY36" fmla="*/ 78229 h 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49" h="90268">
                      <a:moveTo>
                        <a:pt x="38729" y="78077"/>
                      </a:moveTo>
                      <a:cubicBezTo>
                        <a:pt x="41365" y="78077"/>
                        <a:pt x="43849" y="77671"/>
                        <a:pt x="46282" y="76807"/>
                      </a:cubicBezTo>
                      <a:cubicBezTo>
                        <a:pt x="48715" y="75943"/>
                        <a:pt x="50844" y="74775"/>
                        <a:pt x="52669" y="73251"/>
                      </a:cubicBezTo>
                      <a:cubicBezTo>
                        <a:pt x="54494" y="71727"/>
                        <a:pt x="56015" y="69949"/>
                        <a:pt x="57180" y="67917"/>
                      </a:cubicBezTo>
                      <a:cubicBezTo>
                        <a:pt x="58346" y="65835"/>
                        <a:pt x="59005" y="63599"/>
                        <a:pt x="59208" y="61212"/>
                      </a:cubicBezTo>
                      <a:lnTo>
                        <a:pt x="73250" y="61212"/>
                      </a:lnTo>
                      <a:cubicBezTo>
                        <a:pt x="73047" y="65073"/>
                        <a:pt x="71982" y="68781"/>
                        <a:pt x="70056" y="72286"/>
                      </a:cubicBezTo>
                      <a:cubicBezTo>
                        <a:pt x="68130" y="75791"/>
                        <a:pt x="65646" y="78890"/>
                        <a:pt x="62554" y="81531"/>
                      </a:cubicBezTo>
                      <a:cubicBezTo>
                        <a:pt x="59462" y="84173"/>
                        <a:pt x="55862" y="86306"/>
                        <a:pt x="51756" y="87881"/>
                      </a:cubicBezTo>
                      <a:cubicBezTo>
                        <a:pt x="47650" y="89456"/>
                        <a:pt x="43291" y="90269"/>
                        <a:pt x="38729" y="90269"/>
                      </a:cubicBezTo>
                      <a:cubicBezTo>
                        <a:pt x="32189" y="90269"/>
                        <a:pt x="26512" y="89100"/>
                        <a:pt x="21646" y="86763"/>
                      </a:cubicBezTo>
                      <a:cubicBezTo>
                        <a:pt x="16779" y="84427"/>
                        <a:pt x="12774" y="81277"/>
                        <a:pt x="9581" y="77315"/>
                      </a:cubicBezTo>
                      <a:cubicBezTo>
                        <a:pt x="6387" y="73353"/>
                        <a:pt x="3954" y="68730"/>
                        <a:pt x="2383" y="63498"/>
                      </a:cubicBezTo>
                      <a:cubicBezTo>
                        <a:pt x="811" y="58215"/>
                        <a:pt x="0" y="52678"/>
                        <a:pt x="0" y="46836"/>
                      </a:cubicBezTo>
                      <a:lnTo>
                        <a:pt x="0" y="43433"/>
                      </a:lnTo>
                      <a:cubicBezTo>
                        <a:pt x="0" y="37591"/>
                        <a:pt x="811" y="32054"/>
                        <a:pt x="2383" y="26771"/>
                      </a:cubicBezTo>
                      <a:cubicBezTo>
                        <a:pt x="3954" y="21488"/>
                        <a:pt x="6336" y="16916"/>
                        <a:pt x="9581" y="12954"/>
                      </a:cubicBezTo>
                      <a:cubicBezTo>
                        <a:pt x="12825" y="8991"/>
                        <a:pt x="16830" y="5842"/>
                        <a:pt x="21646" y="3505"/>
                      </a:cubicBezTo>
                      <a:cubicBezTo>
                        <a:pt x="26461" y="1168"/>
                        <a:pt x="32139" y="0"/>
                        <a:pt x="38678" y="0"/>
                      </a:cubicBezTo>
                      <a:cubicBezTo>
                        <a:pt x="43747" y="0"/>
                        <a:pt x="48360" y="813"/>
                        <a:pt x="52517" y="2438"/>
                      </a:cubicBezTo>
                      <a:cubicBezTo>
                        <a:pt x="56674" y="4064"/>
                        <a:pt x="60273" y="6248"/>
                        <a:pt x="63263" y="9093"/>
                      </a:cubicBezTo>
                      <a:cubicBezTo>
                        <a:pt x="66254" y="11938"/>
                        <a:pt x="68637" y="15239"/>
                        <a:pt x="70360" y="19100"/>
                      </a:cubicBezTo>
                      <a:cubicBezTo>
                        <a:pt x="72084" y="22961"/>
                        <a:pt x="73047" y="27126"/>
                        <a:pt x="73250" y="31597"/>
                      </a:cubicBezTo>
                      <a:lnTo>
                        <a:pt x="59208" y="31597"/>
                      </a:lnTo>
                      <a:cubicBezTo>
                        <a:pt x="59005" y="28904"/>
                        <a:pt x="58346" y="26415"/>
                        <a:pt x="57332" y="24078"/>
                      </a:cubicBezTo>
                      <a:cubicBezTo>
                        <a:pt x="56268" y="21742"/>
                        <a:pt x="54899" y="19710"/>
                        <a:pt x="53125" y="17983"/>
                      </a:cubicBezTo>
                      <a:cubicBezTo>
                        <a:pt x="51351" y="16255"/>
                        <a:pt x="49272" y="14833"/>
                        <a:pt x="46839" y="13817"/>
                      </a:cubicBezTo>
                      <a:cubicBezTo>
                        <a:pt x="44406" y="12801"/>
                        <a:pt x="41669" y="12293"/>
                        <a:pt x="38678" y="12293"/>
                      </a:cubicBezTo>
                      <a:cubicBezTo>
                        <a:pt x="34065" y="12293"/>
                        <a:pt x="30263" y="13208"/>
                        <a:pt x="27222" y="15036"/>
                      </a:cubicBezTo>
                      <a:cubicBezTo>
                        <a:pt x="24180" y="16865"/>
                        <a:pt x="21747" y="19253"/>
                        <a:pt x="19922" y="22250"/>
                      </a:cubicBezTo>
                      <a:cubicBezTo>
                        <a:pt x="18097" y="25247"/>
                        <a:pt x="16779" y="28599"/>
                        <a:pt x="16019" y="32308"/>
                      </a:cubicBezTo>
                      <a:cubicBezTo>
                        <a:pt x="15258" y="36016"/>
                        <a:pt x="14903" y="39775"/>
                        <a:pt x="14903" y="43534"/>
                      </a:cubicBezTo>
                      <a:lnTo>
                        <a:pt x="14903" y="46938"/>
                      </a:lnTo>
                      <a:cubicBezTo>
                        <a:pt x="14903" y="50798"/>
                        <a:pt x="15258" y="54608"/>
                        <a:pt x="16019" y="58316"/>
                      </a:cubicBezTo>
                      <a:cubicBezTo>
                        <a:pt x="16779" y="62025"/>
                        <a:pt x="18046" y="65377"/>
                        <a:pt x="19871" y="68324"/>
                      </a:cubicBezTo>
                      <a:cubicBezTo>
                        <a:pt x="21696" y="71270"/>
                        <a:pt x="24129" y="73657"/>
                        <a:pt x="27171" y="75486"/>
                      </a:cubicBezTo>
                      <a:cubicBezTo>
                        <a:pt x="30212" y="77315"/>
                        <a:pt x="34065" y="78229"/>
                        <a:pt x="38729" y="78229"/>
                      </a:cubicBezTo>
                      <a:close/>
                    </a:path>
                  </a:pathLst>
                </a:custGeom>
                <a:solidFill>
                  <a:schemeClr val="bg1"/>
                </a:solidFill>
                <a:ln w="5052" cap="flat">
                  <a:noFill/>
                  <a:prstDash val="solid"/>
                  <a:miter/>
                </a:ln>
              </p:spPr>
              <p:txBody>
                <a:bodyPr rtlCol="0" anchor="ctr"/>
                <a:lstStyle/>
                <a:p>
                  <a:endParaRPr lang="en-IS"/>
                </a:p>
              </p:txBody>
            </p:sp>
            <p:sp>
              <p:nvSpPr>
                <p:cNvPr id="58" name="Freeform 57">
                  <a:extLst>
                    <a:ext uri="{FF2B5EF4-FFF2-40B4-BE49-F238E27FC236}">
                      <a16:creationId xmlns:a16="http://schemas.microsoft.com/office/drawing/2014/main" id="{05E7CD08-2B4E-0C04-1A39-16B2658A0530}"/>
                    </a:ext>
                  </a:extLst>
                </p:cNvPr>
                <p:cNvSpPr/>
                <p:nvPr/>
              </p:nvSpPr>
              <p:spPr>
                <a:xfrm>
                  <a:off x="6517171" y="6184808"/>
                  <a:ext cx="79180" cy="90319"/>
                </a:xfrm>
                <a:custGeom>
                  <a:avLst/>
                  <a:gdLst>
                    <a:gd name="connsiteX0" fmla="*/ 101 w 79180"/>
                    <a:gd name="connsiteY0" fmla="*/ 44347 h 90319"/>
                    <a:gd name="connsiteX1" fmla="*/ 2889 w 79180"/>
                    <a:gd name="connsiteY1" fmla="*/ 26771 h 90319"/>
                    <a:gd name="connsiteX2" fmla="*/ 10747 w 79180"/>
                    <a:gd name="connsiteY2" fmla="*/ 12750 h 90319"/>
                    <a:gd name="connsiteX3" fmla="*/ 23166 w 79180"/>
                    <a:gd name="connsiteY3" fmla="*/ 3403 h 90319"/>
                    <a:gd name="connsiteX4" fmla="*/ 39540 w 79180"/>
                    <a:gd name="connsiteY4" fmla="*/ 0 h 90319"/>
                    <a:gd name="connsiteX5" fmla="*/ 56116 w 79180"/>
                    <a:gd name="connsiteY5" fmla="*/ 3403 h 90319"/>
                    <a:gd name="connsiteX6" fmla="*/ 68586 w 79180"/>
                    <a:gd name="connsiteY6" fmla="*/ 12750 h 90319"/>
                    <a:gd name="connsiteX7" fmla="*/ 76443 w 79180"/>
                    <a:gd name="connsiteY7" fmla="*/ 26771 h 90319"/>
                    <a:gd name="connsiteX8" fmla="*/ 79181 w 79180"/>
                    <a:gd name="connsiteY8" fmla="*/ 44347 h 90319"/>
                    <a:gd name="connsiteX9" fmla="*/ 79181 w 79180"/>
                    <a:gd name="connsiteY9" fmla="*/ 46125 h 90319"/>
                    <a:gd name="connsiteX10" fmla="*/ 76443 w 79180"/>
                    <a:gd name="connsiteY10" fmla="*/ 63701 h 90319"/>
                    <a:gd name="connsiteX11" fmla="*/ 68586 w 79180"/>
                    <a:gd name="connsiteY11" fmla="*/ 77721 h 90319"/>
                    <a:gd name="connsiteX12" fmla="*/ 56116 w 79180"/>
                    <a:gd name="connsiteY12" fmla="*/ 86967 h 90319"/>
                    <a:gd name="connsiteX13" fmla="*/ 39641 w 79180"/>
                    <a:gd name="connsiteY13" fmla="*/ 90319 h 90319"/>
                    <a:gd name="connsiteX14" fmla="*/ 23166 w 79180"/>
                    <a:gd name="connsiteY14" fmla="*/ 86967 h 90319"/>
                    <a:gd name="connsiteX15" fmla="*/ 10696 w 79180"/>
                    <a:gd name="connsiteY15" fmla="*/ 77721 h 90319"/>
                    <a:gd name="connsiteX16" fmla="*/ 2788 w 79180"/>
                    <a:gd name="connsiteY16" fmla="*/ 63701 h 90319"/>
                    <a:gd name="connsiteX17" fmla="*/ 0 w 79180"/>
                    <a:gd name="connsiteY17" fmla="*/ 46125 h 90319"/>
                    <a:gd name="connsiteX18" fmla="*/ 0 w 79180"/>
                    <a:gd name="connsiteY18" fmla="*/ 44347 h 90319"/>
                    <a:gd name="connsiteX19" fmla="*/ 15055 w 79180"/>
                    <a:gd name="connsiteY19" fmla="*/ 46125 h 90319"/>
                    <a:gd name="connsiteX20" fmla="*/ 16576 w 79180"/>
                    <a:gd name="connsiteY20" fmla="*/ 58418 h 90319"/>
                    <a:gd name="connsiteX21" fmla="*/ 21189 w 79180"/>
                    <a:gd name="connsiteY21" fmla="*/ 68578 h 90319"/>
                    <a:gd name="connsiteX22" fmla="*/ 28894 w 79180"/>
                    <a:gd name="connsiteY22" fmla="*/ 75537 h 90319"/>
                    <a:gd name="connsiteX23" fmla="*/ 39692 w 79180"/>
                    <a:gd name="connsiteY23" fmla="*/ 78128 h 90319"/>
                    <a:gd name="connsiteX24" fmla="*/ 50438 w 79180"/>
                    <a:gd name="connsiteY24" fmla="*/ 75537 h 90319"/>
                    <a:gd name="connsiteX25" fmla="*/ 58144 w 79180"/>
                    <a:gd name="connsiteY25" fmla="*/ 68578 h 90319"/>
                    <a:gd name="connsiteX26" fmla="*/ 62757 w 79180"/>
                    <a:gd name="connsiteY26" fmla="*/ 58418 h 90319"/>
                    <a:gd name="connsiteX27" fmla="*/ 64328 w 79180"/>
                    <a:gd name="connsiteY27" fmla="*/ 46125 h 90319"/>
                    <a:gd name="connsiteX28" fmla="*/ 64328 w 79180"/>
                    <a:gd name="connsiteY28" fmla="*/ 44347 h 90319"/>
                    <a:gd name="connsiteX29" fmla="*/ 62757 w 79180"/>
                    <a:gd name="connsiteY29" fmla="*/ 32054 h 90319"/>
                    <a:gd name="connsiteX30" fmla="*/ 58093 w 79180"/>
                    <a:gd name="connsiteY30" fmla="*/ 21843 h 90319"/>
                    <a:gd name="connsiteX31" fmla="*/ 50337 w 79180"/>
                    <a:gd name="connsiteY31" fmla="*/ 14833 h 90319"/>
                    <a:gd name="connsiteX32" fmla="*/ 39489 w 79180"/>
                    <a:gd name="connsiteY32" fmla="*/ 12242 h 90319"/>
                    <a:gd name="connsiteX33" fmla="*/ 28793 w 79180"/>
                    <a:gd name="connsiteY33" fmla="*/ 14833 h 90319"/>
                    <a:gd name="connsiteX34" fmla="*/ 21139 w 79180"/>
                    <a:gd name="connsiteY34" fmla="*/ 21843 h 90319"/>
                    <a:gd name="connsiteX35" fmla="*/ 16526 w 79180"/>
                    <a:gd name="connsiteY35" fmla="*/ 32054 h 90319"/>
                    <a:gd name="connsiteX36" fmla="*/ 15005 w 79180"/>
                    <a:gd name="connsiteY36" fmla="*/ 44347 h 90319"/>
                    <a:gd name="connsiteX37" fmla="*/ 15005 w 79180"/>
                    <a:gd name="connsiteY37" fmla="*/ 46125 h 9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180" h="90319">
                      <a:moveTo>
                        <a:pt x="101" y="44347"/>
                      </a:moveTo>
                      <a:cubicBezTo>
                        <a:pt x="101" y="37997"/>
                        <a:pt x="1014" y="32155"/>
                        <a:pt x="2889" y="26771"/>
                      </a:cubicBezTo>
                      <a:cubicBezTo>
                        <a:pt x="4714" y="21386"/>
                        <a:pt x="7350" y="16713"/>
                        <a:pt x="10747" y="12750"/>
                      </a:cubicBezTo>
                      <a:cubicBezTo>
                        <a:pt x="14143" y="8788"/>
                        <a:pt x="18300" y="5689"/>
                        <a:pt x="23166" y="3403"/>
                      </a:cubicBezTo>
                      <a:cubicBezTo>
                        <a:pt x="28033" y="1118"/>
                        <a:pt x="33507" y="0"/>
                        <a:pt x="39540" y="0"/>
                      </a:cubicBezTo>
                      <a:cubicBezTo>
                        <a:pt x="45572" y="0"/>
                        <a:pt x="51199" y="1118"/>
                        <a:pt x="56116" y="3403"/>
                      </a:cubicBezTo>
                      <a:cubicBezTo>
                        <a:pt x="61033" y="5689"/>
                        <a:pt x="65190" y="8788"/>
                        <a:pt x="68586" y="12750"/>
                      </a:cubicBezTo>
                      <a:cubicBezTo>
                        <a:pt x="72033" y="16713"/>
                        <a:pt x="74618" y="21386"/>
                        <a:pt x="76443" y="26771"/>
                      </a:cubicBezTo>
                      <a:cubicBezTo>
                        <a:pt x="78268" y="32155"/>
                        <a:pt x="79181" y="38048"/>
                        <a:pt x="79181" y="44347"/>
                      </a:cubicBezTo>
                      <a:lnTo>
                        <a:pt x="79181" y="46125"/>
                      </a:lnTo>
                      <a:cubicBezTo>
                        <a:pt x="79181" y="52475"/>
                        <a:pt x="78268" y="58316"/>
                        <a:pt x="76443" y="63701"/>
                      </a:cubicBezTo>
                      <a:cubicBezTo>
                        <a:pt x="74618" y="69086"/>
                        <a:pt x="71982" y="73759"/>
                        <a:pt x="68586" y="77721"/>
                      </a:cubicBezTo>
                      <a:cubicBezTo>
                        <a:pt x="65139" y="81684"/>
                        <a:pt x="61033" y="84732"/>
                        <a:pt x="56116" y="86967"/>
                      </a:cubicBezTo>
                      <a:cubicBezTo>
                        <a:pt x="51199" y="89202"/>
                        <a:pt x="45775" y="90319"/>
                        <a:pt x="39641" y="90319"/>
                      </a:cubicBezTo>
                      <a:cubicBezTo>
                        <a:pt x="33507" y="90319"/>
                        <a:pt x="28033" y="89202"/>
                        <a:pt x="23166" y="86967"/>
                      </a:cubicBezTo>
                      <a:cubicBezTo>
                        <a:pt x="18300" y="84732"/>
                        <a:pt x="14143" y="81633"/>
                        <a:pt x="10696" y="77721"/>
                      </a:cubicBezTo>
                      <a:cubicBezTo>
                        <a:pt x="7249" y="73759"/>
                        <a:pt x="4613" y="69136"/>
                        <a:pt x="2788" y="63701"/>
                      </a:cubicBezTo>
                      <a:cubicBezTo>
                        <a:pt x="963" y="58316"/>
                        <a:pt x="0" y="52424"/>
                        <a:pt x="0" y="46125"/>
                      </a:cubicBezTo>
                      <a:lnTo>
                        <a:pt x="0" y="44347"/>
                      </a:lnTo>
                      <a:close/>
                      <a:moveTo>
                        <a:pt x="15055" y="46125"/>
                      </a:moveTo>
                      <a:cubicBezTo>
                        <a:pt x="15055" y="50493"/>
                        <a:pt x="15562" y="54557"/>
                        <a:pt x="16576" y="58418"/>
                      </a:cubicBezTo>
                      <a:cubicBezTo>
                        <a:pt x="17590" y="62279"/>
                        <a:pt x="19111" y="65682"/>
                        <a:pt x="21189" y="68578"/>
                      </a:cubicBezTo>
                      <a:cubicBezTo>
                        <a:pt x="23268" y="71524"/>
                        <a:pt x="25802" y="73810"/>
                        <a:pt x="28894" y="75537"/>
                      </a:cubicBezTo>
                      <a:cubicBezTo>
                        <a:pt x="31987" y="77264"/>
                        <a:pt x="35586" y="78128"/>
                        <a:pt x="39692" y="78128"/>
                      </a:cubicBezTo>
                      <a:cubicBezTo>
                        <a:pt x="43798" y="78128"/>
                        <a:pt x="47346" y="77264"/>
                        <a:pt x="50438" y="75537"/>
                      </a:cubicBezTo>
                      <a:cubicBezTo>
                        <a:pt x="53531" y="73810"/>
                        <a:pt x="56116" y="71524"/>
                        <a:pt x="58144" y="68578"/>
                      </a:cubicBezTo>
                      <a:cubicBezTo>
                        <a:pt x="60171" y="65631"/>
                        <a:pt x="61692" y="62279"/>
                        <a:pt x="62757" y="58418"/>
                      </a:cubicBezTo>
                      <a:cubicBezTo>
                        <a:pt x="63821" y="54557"/>
                        <a:pt x="64328" y="50443"/>
                        <a:pt x="64328" y="46125"/>
                      </a:cubicBezTo>
                      <a:lnTo>
                        <a:pt x="64328" y="44347"/>
                      </a:lnTo>
                      <a:cubicBezTo>
                        <a:pt x="64328" y="40029"/>
                        <a:pt x="63821" y="35965"/>
                        <a:pt x="62757" y="32054"/>
                      </a:cubicBezTo>
                      <a:cubicBezTo>
                        <a:pt x="61692" y="28142"/>
                        <a:pt x="60171" y="24739"/>
                        <a:pt x="58093" y="21843"/>
                      </a:cubicBezTo>
                      <a:cubicBezTo>
                        <a:pt x="56014" y="18948"/>
                        <a:pt x="53429" y="16560"/>
                        <a:pt x="50337" y="14833"/>
                      </a:cubicBezTo>
                      <a:cubicBezTo>
                        <a:pt x="47245" y="13106"/>
                        <a:pt x="43595" y="12242"/>
                        <a:pt x="39489" y="12242"/>
                      </a:cubicBezTo>
                      <a:cubicBezTo>
                        <a:pt x="35383" y="12242"/>
                        <a:pt x="31885" y="13106"/>
                        <a:pt x="28793" y="14833"/>
                      </a:cubicBezTo>
                      <a:cubicBezTo>
                        <a:pt x="25701" y="16560"/>
                        <a:pt x="23166" y="18897"/>
                        <a:pt x="21139" y="21843"/>
                      </a:cubicBezTo>
                      <a:cubicBezTo>
                        <a:pt x="19111" y="24790"/>
                        <a:pt x="17539" y="28193"/>
                        <a:pt x="16526" y="32054"/>
                      </a:cubicBezTo>
                      <a:cubicBezTo>
                        <a:pt x="15512" y="35965"/>
                        <a:pt x="15005" y="40029"/>
                        <a:pt x="15005" y="44347"/>
                      </a:cubicBezTo>
                      <a:lnTo>
                        <a:pt x="15005" y="46125"/>
                      </a:lnTo>
                      <a:close/>
                    </a:path>
                  </a:pathLst>
                </a:custGeom>
                <a:solidFill>
                  <a:schemeClr val="bg1"/>
                </a:solidFill>
                <a:ln w="5052" cap="flat">
                  <a:noFill/>
                  <a:prstDash val="solid"/>
                  <a:miter/>
                </a:ln>
              </p:spPr>
              <p:txBody>
                <a:bodyPr rtlCol="0" anchor="ctr"/>
                <a:lstStyle/>
                <a:p>
                  <a:endParaRPr lang="en-IS"/>
                </a:p>
              </p:txBody>
            </p:sp>
            <p:sp>
              <p:nvSpPr>
                <p:cNvPr id="59" name="Freeform 58">
                  <a:extLst>
                    <a:ext uri="{FF2B5EF4-FFF2-40B4-BE49-F238E27FC236}">
                      <a16:creationId xmlns:a16="http://schemas.microsoft.com/office/drawing/2014/main" id="{1E1056F2-DDEC-4DC5-C415-33BAEAB1D84D}"/>
                    </a:ext>
                  </a:extLst>
                </p:cNvPr>
                <p:cNvSpPr/>
                <p:nvPr/>
              </p:nvSpPr>
              <p:spPr>
                <a:xfrm>
                  <a:off x="6614955" y="6184808"/>
                  <a:ext cx="121863" cy="88693"/>
                </a:xfrm>
                <a:custGeom>
                  <a:avLst/>
                  <a:gdLst>
                    <a:gd name="connsiteX0" fmla="*/ 13991 w 121863"/>
                    <a:gd name="connsiteY0" fmla="*/ 1626 h 88693"/>
                    <a:gd name="connsiteX1" fmla="*/ 14396 w 121863"/>
                    <a:gd name="connsiteY1" fmla="*/ 11277 h 88693"/>
                    <a:gd name="connsiteX2" fmla="*/ 25295 w 121863"/>
                    <a:gd name="connsiteY2" fmla="*/ 2997 h 88693"/>
                    <a:gd name="connsiteX3" fmla="*/ 40199 w 121863"/>
                    <a:gd name="connsiteY3" fmla="*/ 0 h 88693"/>
                    <a:gd name="connsiteX4" fmla="*/ 55102 w 121863"/>
                    <a:gd name="connsiteY4" fmla="*/ 3353 h 88693"/>
                    <a:gd name="connsiteX5" fmla="*/ 65038 w 121863"/>
                    <a:gd name="connsiteY5" fmla="*/ 14020 h 88693"/>
                    <a:gd name="connsiteX6" fmla="*/ 76342 w 121863"/>
                    <a:gd name="connsiteY6" fmla="*/ 3861 h 88693"/>
                    <a:gd name="connsiteX7" fmla="*/ 92766 w 121863"/>
                    <a:gd name="connsiteY7" fmla="*/ 0 h 88693"/>
                    <a:gd name="connsiteX8" fmla="*/ 105135 w 121863"/>
                    <a:gd name="connsiteY8" fmla="*/ 1829 h 88693"/>
                    <a:gd name="connsiteX9" fmla="*/ 114259 w 121863"/>
                    <a:gd name="connsiteY9" fmla="*/ 7518 h 88693"/>
                    <a:gd name="connsiteX10" fmla="*/ 119937 w 121863"/>
                    <a:gd name="connsiteY10" fmla="*/ 17322 h 88693"/>
                    <a:gd name="connsiteX11" fmla="*/ 121863 w 121863"/>
                    <a:gd name="connsiteY11" fmla="*/ 31495 h 88693"/>
                    <a:gd name="connsiteX12" fmla="*/ 121863 w 121863"/>
                    <a:gd name="connsiteY12" fmla="*/ 88694 h 88693"/>
                    <a:gd name="connsiteX13" fmla="*/ 107010 w 121863"/>
                    <a:gd name="connsiteY13" fmla="*/ 88694 h 88693"/>
                    <a:gd name="connsiteX14" fmla="*/ 107010 w 121863"/>
                    <a:gd name="connsiteY14" fmla="*/ 31393 h 88693"/>
                    <a:gd name="connsiteX15" fmla="*/ 105692 w 121863"/>
                    <a:gd name="connsiteY15" fmla="*/ 22300 h 88693"/>
                    <a:gd name="connsiteX16" fmla="*/ 101941 w 121863"/>
                    <a:gd name="connsiteY16" fmla="*/ 16509 h 88693"/>
                    <a:gd name="connsiteX17" fmla="*/ 96061 w 121863"/>
                    <a:gd name="connsiteY17" fmla="*/ 13512 h 88693"/>
                    <a:gd name="connsiteX18" fmla="*/ 88457 w 121863"/>
                    <a:gd name="connsiteY18" fmla="*/ 12649 h 88693"/>
                    <a:gd name="connsiteX19" fmla="*/ 80346 w 121863"/>
                    <a:gd name="connsiteY19" fmla="*/ 14122 h 88693"/>
                    <a:gd name="connsiteX20" fmla="*/ 74263 w 121863"/>
                    <a:gd name="connsiteY20" fmla="*/ 18033 h 88693"/>
                    <a:gd name="connsiteX21" fmla="*/ 70259 w 121863"/>
                    <a:gd name="connsiteY21" fmla="*/ 23824 h 88693"/>
                    <a:gd name="connsiteX22" fmla="*/ 68383 w 121863"/>
                    <a:gd name="connsiteY22" fmla="*/ 30936 h 88693"/>
                    <a:gd name="connsiteX23" fmla="*/ 68383 w 121863"/>
                    <a:gd name="connsiteY23" fmla="*/ 88694 h 88693"/>
                    <a:gd name="connsiteX24" fmla="*/ 53429 w 121863"/>
                    <a:gd name="connsiteY24" fmla="*/ 88694 h 88693"/>
                    <a:gd name="connsiteX25" fmla="*/ 53429 w 121863"/>
                    <a:gd name="connsiteY25" fmla="*/ 31495 h 88693"/>
                    <a:gd name="connsiteX26" fmla="*/ 52111 w 121863"/>
                    <a:gd name="connsiteY26" fmla="*/ 22859 h 88693"/>
                    <a:gd name="connsiteX27" fmla="*/ 48360 w 121863"/>
                    <a:gd name="connsiteY27" fmla="*/ 17017 h 88693"/>
                    <a:gd name="connsiteX28" fmla="*/ 42530 w 121863"/>
                    <a:gd name="connsiteY28" fmla="*/ 13716 h 88693"/>
                    <a:gd name="connsiteX29" fmla="*/ 34876 w 121863"/>
                    <a:gd name="connsiteY29" fmla="*/ 12649 h 88693"/>
                    <a:gd name="connsiteX30" fmla="*/ 22102 w 121863"/>
                    <a:gd name="connsiteY30" fmla="*/ 16103 h 88693"/>
                    <a:gd name="connsiteX31" fmla="*/ 14853 w 121863"/>
                    <a:gd name="connsiteY31" fmla="*/ 25094 h 88693"/>
                    <a:gd name="connsiteX32" fmla="*/ 14853 w 121863"/>
                    <a:gd name="connsiteY32" fmla="*/ 88643 h 88693"/>
                    <a:gd name="connsiteX33" fmla="*/ 0 w 121863"/>
                    <a:gd name="connsiteY33" fmla="*/ 88643 h 88693"/>
                    <a:gd name="connsiteX34" fmla="*/ 0 w 121863"/>
                    <a:gd name="connsiteY34" fmla="*/ 1575 h 88693"/>
                    <a:gd name="connsiteX35" fmla="*/ 14042 w 121863"/>
                    <a:gd name="connsiteY35" fmla="*/ 1575 h 8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63" h="88693">
                      <a:moveTo>
                        <a:pt x="13991" y="1626"/>
                      </a:moveTo>
                      <a:lnTo>
                        <a:pt x="14396" y="11277"/>
                      </a:lnTo>
                      <a:cubicBezTo>
                        <a:pt x="17387" y="7721"/>
                        <a:pt x="21037" y="4978"/>
                        <a:pt x="25295" y="2997"/>
                      </a:cubicBezTo>
                      <a:cubicBezTo>
                        <a:pt x="29553" y="1016"/>
                        <a:pt x="34521" y="0"/>
                        <a:pt x="40199" y="0"/>
                      </a:cubicBezTo>
                      <a:cubicBezTo>
                        <a:pt x="45876" y="0"/>
                        <a:pt x="50793" y="1118"/>
                        <a:pt x="55102" y="3353"/>
                      </a:cubicBezTo>
                      <a:cubicBezTo>
                        <a:pt x="59411" y="5588"/>
                        <a:pt x="62706" y="9144"/>
                        <a:pt x="65038" y="14020"/>
                      </a:cubicBezTo>
                      <a:cubicBezTo>
                        <a:pt x="67927" y="9855"/>
                        <a:pt x="71678" y="6451"/>
                        <a:pt x="76342" y="3861"/>
                      </a:cubicBezTo>
                      <a:cubicBezTo>
                        <a:pt x="81005" y="1270"/>
                        <a:pt x="86430" y="0"/>
                        <a:pt x="92766" y="0"/>
                      </a:cubicBezTo>
                      <a:cubicBezTo>
                        <a:pt x="97430" y="0"/>
                        <a:pt x="101536" y="610"/>
                        <a:pt x="105135" y="1829"/>
                      </a:cubicBezTo>
                      <a:cubicBezTo>
                        <a:pt x="108734" y="3048"/>
                        <a:pt x="111775" y="4927"/>
                        <a:pt x="114259" y="7518"/>
                      </a:cubicBezTo>
                      <a:cubicBezTo>
                        <a:pt x="116743" y="10109"/>
                        <a:pt x="118619" y="13360"/>
                        <a:pt x="119937" y="17322"/>
                      </a:cubicBezTo>
                      <a:cubicBezTo>
                        <a:pt x="121255" y="21284"/>
                        <a:pt x="121863" y="26009"/>
                        <a:pt x="121863" y="31495"/>
                      </a:cubicBezTo>
                      <a:lnTo>
                        <a:pt x="121863" y="88694"/>
                      </a:lnTo>
                      <a:lnTo>
                        <a:pt x="107010" y="88694"/>
                      </a:lnTo>
                      <a:lnTo>
                        <a:pt x="107010" y="31393"/>
                      </a:lnTo>
                      <a:cubicBezTo>
                        <a:pt x="107010" y="27736"/>
                        <a:pt x="106554" y="24739"/>
                        <a:pt x="105692" y="22300"/>
                      </a:cubicBezTo>
                      <a:cubicBezTo>
                        <a:pt x="104831" y="19862"/>
                        <a:pt x="103563" y="17932"/>
                        <a:pt x="101941" y="16509"/>
                      </a:cubicBezTo>
                      <a:cubicBezTo>
                        <a:pt x="100319" y="15036"/>
                        <a:pt x="98393" y="14071"/>
                        <a:pt x="96061" y="13512"/>
                      </a:cubicBezTo>
                      <a:cubicBezTo>
                        <a:pt x="93729" y="12954"/>
                        <a:pt x="91195" y="12649"/>
                        <a:pt x="88457" y="12649"/>
                      </a:cubicBezTo>
                      <a:cubicBezTo>
                        <a:pt x="85416" y="12649"/>
                        <a:pt x="82678" y="13157"/>
                        <a:pt x="80346" y="14122"/>
                      </a:cubicBezTo>
                      <a:cubicBezTo>
                        <a:pt x="78015" y="15087"/>
                        <a:pt x="75987" y="16408"/>
                        <a:pt x="74263" y="18033"/>
                      </a:cubicBezTo>
                      <a:cubicBezTo>
                        <a:pt x="72591" y="19659"/>
                        <a:pt x="71222" y="21589"/>
                        <a:pt x="70259" y="23824"/>
                      </a:cubicBezTo>
                      <a:cubicBezTo>
                        <a:pt x="69296" y="26060"/>
                        <a:pt x="68637" y="28447"/>
                        <a:pt x="68383" y="30936"/>
                      </a:cubicBezTo>
                      <a:lnTo>
                        <a:pt x="68383" y="88694"/>
                      </a:lnTo>
                      <a:lnTo>
                        <a:pt x="53429" y="88694"/>
                      </a:lnTo>
                      <a:lnTo>
                        <a:pt x="53429" y="31495"/>
                      </a:lnTo>
                      <a:cubicBezTo>
                        <a:pt x="53429" y="28091"/>
                        <a:pt x="52973" y="25247"/>
                        <a:pt x="52111" y="22859"/>
                      </a:cubicBezTo>
                      <a:cubicBezTo>
                        <a:pt x="51249" y="20472"/>
                        <a:pt x="49982" y="18541"/>
                        <a:pt x="48360" y="17017"/>
                      </a:cubicBezTo>
                      <a:cubicBezTo>
                        <a:pt x="46738" y="15493"/>
                        <a:pt x="44812" y="14427"/>
                        <a:pt x="42530" y="13716"/>
                      </a:cubicBezTo>
                      <a:cubicBezTo>
                        <a:pt x="40249" y="13004"/>
                        <a:pt x="37715" y="12649"/>
                        <a:pt x="34876" y="12649"/>
                      </a:cubicBezTo>
                      <a:cubicBezTo>
                        <a:pt x="29553" y="12649"/>
                        <a:pt x="25295" y="13817"/>
                        <a:pt x="22102" y="16103"/>
                      </a:cubicBezTo>
                      <a:cubicBezTo>
                        <a:pt x="18908" y="18389"/>
                        <a:pt x="16475" y="21437"/>
                        <a:pt x="14853" y="25094"/>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45704BE0-819C-13E0-5754-0A04715FA070}"/>
                    </a:ext>
                  </a:extLst>
                </p:cNvPr>
                <p:cNvSpPr/>
                <p:nvPr/>
              </p:nvSpPr>
              <p:spPr>
                <a:xfrm>
                  <a:off x="6759174" y="6184808"/>
                  <a:ext cx="73452" cy="122169"/>
                </a:xfrm>
                <a:custGeom>
                  <a:avLst/>
                  <a:gdLst>
                    <a:gd name="connsiteX0" fmla="*/ 73351 w 73452"/>
                    <a:gd name="connsiteY0" fmla="*/ 46125 h 122169"/>
                    <a:gd name="connsiteX1" fmla="*/ 71121 w 73452"/>
                    <a:gd name="connsiteY1" fmla="*/ 63803 h 122169"/>
                    <a:gd name="connsiteX2" fmla="*/ 64581 w 73452"/>
                    <a:gd name="connsiteY2" fmla="*/ 77823 h 122169"/>
                    <a:gd name="connsiteX3" fmla="*/ 54038 w 73452"/>
                    <a:gd name="connsiteY3" fmla="*/ 87017 h 122169"/>
                    <a:gd name="connsiteX4" fmla="*/ 39742 w 73452"/>
                    <a:gd name="connsiteY4" fmla="*/ 90319 h 122169"/>
                    <a:gd name="connsiteX5" fmla="*/ 25397 w 73452"/>
                    <a:gd name="connsiteY5" fmla="*/ 87729 h 122169"/>
                    <a:gd name="connsiteX6" fmla="*/ 14853 w 73452"/>
                    <a:gd name="connsiteY6" fmla="*/ 80261 h 122169"/>
                    <a:gd name="connsiteX7" fmla="*/ 14853 w 73452"/>
                    <a:gd name="connsiteY7" fmla="*/ 122170 h 122169"/>
                    <a:gd name="connsiteX8" fmla="*/ 0 w 73452"/>
                    <a:gd name="connsiteY8" fmla="*/ 122170 h 122169"/>
                    <a:gd name="connsiteX9" fmla="*/ 0 w 73452"/>
                    <a:gd name="connsiteY9" fmla="*/ 1626 h 122169"/>
                    <a:gd name="connsiteX10" fmla="*/ 13586 w 73452"/>
                    <a:gd name="connsiteY10" fmla="*/ 1626 h 122169"/>
                    <a:gd name="connsiteX11" fmla="*/ 14295 w 73452"/>
                    <a:gd name="connsiteY11" fmla="*/ 11277 h 122169"/>
                    <a:gd name="connsiteX12" fmla="*/ 24991 w 73452"/>
                    <a:gd name="connsiteY12" fmla="*/ 2896 h 122169"/>
                    <a:gd name="connsiteX13" fmla="*/ 39540 w 73452"/>
                    <a:gd name="connsiteY13" fmla="*/ 0 h 122169"/>
                    <a:gd name="connsiteX14" fmla="*/ 54038 w 73452"/>
                    <a:gd name="connsiteY14" fmla="*/ 3200 h 122169"/>
                    <a:gd name="connsiteX15" fmla="*/ 64683 w 73452"/>
                    <a:gd name="connsiteY15" fmla="*/ 12242 h 122169"/>
                    <a:gd name="connsiteX16" fmla="*/ 71222 w 73452"/>
                    <a:gd name="connsiteY16" fmla="*/ 26263 h 122169"/>
                    <a:gd name="connsiteX17" fmla="*/ 73453 w 73452"/>
                    <a:gd name="connsiteY17" fmla="*/ 44398 h 122169"/>
                    <a:gd name="connsiteX18" fmla="*/ 73453 w 73452"/>
                    <a:gd name="connsiteY18" fmla="*/ 46074 h 122169"/>
                    <a:gd name="connsiteX19" fmla="*/ 58498 w 73452"/>
                    <a:gd name="connsiteY19" fmla="*/ 44448 h 122169"/>
                    <a:gd name="connsiteX20" fmla="*/ 57130 w 73452"/>
                    <a:gd name="connsiteY20" fmla="*/ 32155 h 122169"/>
                    <a:gd name="connsiteX21" fmla="*/ 52872 w 73452"/>
                    <a:gd name="connsiteY21" fmla="*/ 22047 h 122169"/>
                    <a:gd name="connsiteX22" fmla="*/ 45572 w 73452"/>
                    <a:gd name="connsiteY22" fmla="*/ 15189 h 122169"/>
                    <a:gd name="connsiteX23" fmla="*/ 35028 w 73452"/>
                    <a:gd name="connsiteY23" fmla="*/ 12649 h 122169"/>
                    <a:gd name="connsiteX24" fmla="*/ 28185 w 73452"/>
                    <a:gd name="connsiteY24" fmla="*/ 13512 h 122169"/>
                    <a:gd name="connsiteX25" fmla="*/ 22609 w 73452"/>
                    <a:gd name="connsiteY25" fmla="*/ 16002 h 122169"/>
                    <a:gd name="connsiteX26" fmla="*/ 18198 w 73452"/>
                    <a:gd name="connsiteY26" fmla="*/ 19811 h 122169"/>
                    <a:gd name="connsiteX27" fmla="*/ 14802 w 73452"/>
                    <a:gd name="connsiteY27" fmla="*/ 24586 h 122169"/>
                    <a:gd name="connsiteX28" fmla="*/ 14802 w 73452"/>
                    <a:gd name="connsiteY28" fmla="*/ 66190 h 122169"/>
                    <a:gd name="connsiteX29" fmla="*/ 18198 w 73452"/>
                    <a:gd name="connsiteY29" fmla="*/ 70965 h 122169"/>
                    <a:gd name="connsiteX30" fmla="*/ 22609 w 73452"/>
                    <a:gd name="connsiteY30" fmla="*/ 74724 h 122169"/>
                    <a:gd name="connsiteX31" fmla="*/ 28235 w 73452"/>
                    <a:gd name="connsiteY31" fmla="*/ 77163 h 122169"/>
                    <a:gd name="connsiteX32" fmla="*/ 35231 w 73452"/>
                    <a:gd name="connsiteY32" fmla="*/ 78026 h 122169"/>
                    <a:gd name="connsiteX33" fmla="*/ 45623 w 73452"/>
                    <a:gd name="connsiteY33" fmla="*/ 75435 h 122169"/>
                    <a:gd name="connsiteX34" fmla="*/ 52872 w 73452"/>
                    <a:gd name="connsiteY34" fmla="*/ 68527 h 122169"/>
                    <a:gd name="connsiteX35" fmla="*/ 57130 w 73452"/>
                    <a:gd name="connsiteY35" fmla="*/ 58367 h 122169"/>
                    <a:gd name="connsiteX36" fmla="*/ 58498 w 73452"/>
                    <a:gd name="connsiteY36" fmla="*/ 46023 h 122169"/>
                    <a:gd name="connsiteX37" fmla="*/ 58498 w 73452"/>
                    <a:gd name="connsiteY37" fmla="*/ 44347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52" h="122169">
                      <a:moveTo>
                        <a:pt x="73351" y="46125"/>
                      </a:moveTo>
                      <a:cubicBezTo>
                        <a:pt x="73351" y="52525"/>
                        <a:pt x="72591" y="58418"/>
                        <a:pt x="71121" y="63803"/>
                      </a:cubicBezTo>
                      <a:cubicBezTo>
                        <a:pt x="69600" y="69187"/>
                        <a:pt x="67420" y="73861"/>
                        <a:pt x="64581" y="77823"/>
                      </a:cubicBezTo>
                      <a:cubicBezTo>
                        <a:pt x="61743" y="81785"/>
                        <a:pt x="58194" y="84833"/>
                        <a:pt x="54038" y="87017"/>
                      </a:cubicBezTo>
                      <a:cubicBezTo>
                        <a:pt x="49881" y="89202"/>
                        <a:pt x="45116" y="90319"/>
                        <a:pt x="39742" y="90319"/>
                      </a:cubicBezTo>
                      <a:cubicBezTo>
                        <a:pt x="34369" y="90319"/>
                        <a:pt x="29503" y="89456"/>
                        <a:pt x="25397" y="87729"/>
                      </a:cubicBezTo>
                      <a:cubicBezTo>
                        <a:pt x="21291" y="86002"/>
                        <a:pt x="17793" y="83512"/>
                        <a:pt x="14853" y="80261"/>
                      </a:cubicBezTo>
                      <a:lnTo>
                        <a:pt x="14853" y="122170"/>
                      </a:lnTo>
                      <a:lnTo>
                        <a:pt x="0" y="122170"/>
                      </a:lnTo>
                      <a:lnTo>
                        <a:pt x="0" y="1626"/>
                      </a:lnTo>
                      <a:lnTo>
                        <a:pt x="13586" y="1626"/>
                      </a:lnTo>
                      <a:lnTo>
                        <a:pt x="14295" y="11277"/>
                      </a:lnTo>
                      <a:cubicBezTo>
                        <a:pt x="17235" y="7620"/>
                        <a:pt x="20784" y="4826"/>
                        <a:pt x="24991" y="2896"/>
                      </a:cubicBezTo>
                      <a:cubicBezTo>
                        <a:pt x="29199" y="965"/>
                        <a:pt x="34014" y="0"/>
                        <a:pt x="39540" y="0"/>
                      </a:cubicBezTo>
                      <a:cubicBezTo>
                        <a:pt x="45065" y="0"/>
                        <a:pt x="49830" y="1067"/>
                        <a:pt x="54038" y="3200"/>
                      </a:cubicBezTo>
                      <a:cubicBezTo>
                        <a:pt x="58245" y="5334"/>
                        <a:pt x="61793" y="8382"/>
                        <a:pt x="64683" y="12242"/>
                      </a:cubicBezTo>
                      <a:cubicBezTo>
                        <a:pt x="67572" y="16103"/>
                        <a:pt x="69752" y="20777"/>
                        <a:pt x="71222" y="26263"/>
                      </a:cubicBezTo>
                      <a:cubicBezTo>
                        <a:pt x="72692" y="31698"/>
                        <a:pt x="73453" y="37743"/>
                        <a:pt x="73453" y="44398"/>
                      </a:cubicBezTo>
                      <a:lnTo>
                        <a:pt x="73453" y="46074"/>
                      </a:lnTo>
                      <a:close/>
                      <a:moveTo>
                        <a:pt x="58498" y="44448"/>
                      </a:moveTo>
                      <a:cubicBezTo>
                        <a:pt x="58498" y="40080"/>
                        <a:pt x="58042" y="36016"/>
                        <a:pt x="57130" y="32155"/>
                      </a:cubicBezTo>
                      <a:cubicBezTo>
                        <a:pt x="56217" y="28345"/>
                        <a:pt x="54798" y="24942"/>
                        <a:pt x="52872" y="22047"/>
                      </a:cubicBezTo>
                      <a:cubicBezTo>
                        <a:pt x="50945" y="19151"/>
                        <a:pt x="48512" y="16865"/>
                        <a:pt x="45572" y="15189"/>
                      </a:cubicBezTo>
                      <a:cubicBezTo>
                        <a:pt x="42632" y="13512"/>
                        <a:pt x="39134" y="12649"/>
                        <a:pt x="35028" y="12649"/>
                      </a:cubicBezTo>
                      <a:cubicBezTo>
                        <a:pt x="32493" y="12649"/>
                        <a:pt x="30212" y="12954"/>
                        <a:pt x="28185" y="13512"/>
                      </a:cubicBezTo>
                      <a:cubicBezTo>
                        <a:pt x="26157" y="14071"/>
                        <a:pt x="24281" y="14935"/>
                        <a:pt x="22609" y="16002"/>
                      </a:cubicBezTo>
                      <a:cubicBezTo>
                        <a:pt x="20936" y="17068"/>
                        <a:pt x="19466" y="18338"/>
                        <a:pt x="18198" y="19811"/>
                      </a:cubicBezTo>
                      <a:cubicBezTo>
                        <a:pt x="16931" y="21284"/>
                        <a:pt x="15765" y="22859"/>
                        <a:pt x="14802" y="24586"/>
                      </a:cubicBezTo>
                      <a:lnTo>
                        <a:pt x="14802" y="66190"/>
                      </a:lnTo>
                      <a:cubicBezTo>
                        <a:pt x="15765" y="67917"/>
                        <a:pt x="16880" y="69492"/>
                        <a:pt x="18198" y="70965"/>
                      </a:cubicBezTo>
                      <a:cubicBezTo>
                        <a:pt x="19516" y="72438"/>
                        <a:pt x="20936" y="73708"/>
                        <a:pt x="22609" y="74724"/>
                      </a:cubicBezTo>
                      <a:cubicBezTo>
                        <a:pt x="24281" y="75791"/>
                        <a:pt x="26157" y="76604"/>
                        <a:pt x="28235" y="77163"/>
                      </a:cubicBezTo>
                      <a:cubicBezTo>
                        <a:pt x="30314" y="77721"/>
                        <a:pt x="32646" y="78026"/>
                        <a:pt x="35231" y="78026"/>
                      </a:cubicBezTo>
                      <a:cubicBezTo>
                        <a:pt x="39236" y="78026"/>
                        <a:pt x="42733" y="77163"/>
                        <a:pt x="45623" y="75435"/>
                      </a:cubicBezTo>
                      <a:cubicBezTo>
                        <a:pt x="48563" y="73708"/>
                        <a:pt x="50945" y="71422"/>
                        <a:pt x="52872" y="68527"/>
                      </a:cubicBezTo>
                      <a:cubicBezTo>
                        <a:pt x="54798" y="65631"/>
                        <a:pt x="56217" y="62228"/>
                        <a:pt x="57130" y="58367"/>
                      </a:cubicBezTo>
                      <a:cubicBezTo>
                        <a:pt x="58042" y="54456"/>
                        <a:pt x="58498" y="50341"/>
                        <a:pt x="58498" y="46023"/>
                      </a:cubicBezTo>
                      <a:lnTo>
                        <a:pt x="58498" y="44347"/>
                      </a:lnTo>
                      <a:close/>
                    </a:path>
                  </a:pathLst>
                </a:custGeom>
                <a:solidFill>
                  <a:schemeClr val="bg1"/>
                </a:solidFill>
                <a:ln w="5052"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A3A1DF1B-7637-1AA3-5CEF-30D23E4E1A3B}"/>
                    </a:ext>
                  </a:extLst>
                </p:cNvPr>
                <p:cNvSpPr/>
                <p:nvPr/>
              </p:nvSpPr>
              <p:spPr>
                <a:xfrm>
                  <a:off x="6849050" y="6184758"/>
                  <a:ext cx="71627" cy="90370"/>
                </a:xfrm>
                <a:custGeom>
                  <a:avLst/>
                  <a:gdLst>
                    <a:gd name="connsiteX0" fmla="*/ 56014 w 71627"/>
                    <a:gd name="connsiteY0" fmla="*/ 88745 h 90370"/>
                    <a:gd name="connsiteX1" fmla="*/ 54747 w 71627"/>
                    <a:gd name="connsiteY1" fmla="*/ 84681 h 90370"/>
                    <a:gd name="connsiteX2" fmla="*/ 53936 w 71627"/>
                    <a:gd name="connsiteY2" fmla="*/ 79550 h 90370"/>
                    <a:gd name="connsiteX3" fmla="*/ 49222 w 71627"/>
                    <a:gd name="connsiteY3" fmla="*/ 83716 h 90370"/>
                    <a:gd name="connsiteX4" fmla="*/ 43544 w 71627"/>
                    <a:gd name="connsiteY4" fmla="*/ 87170 h 90370"/>
                    <a:gd name="connsiteX5" fmla="*/ 36853 w 71627"/>
                    <a:gd name="connsiteY5" fmla="*/ 89507 h 90370"/>
                    <a:gd name="connsiteX6" fmla="*/ 29249 w 71627"/>
                    <a:gd name="connsiteY6" fmla="*/ 90370 h 90370"/>
                    <a:gd name="connsiteX7" fmla="*/ 17184 w 71627"/>
                    <a:gd name="connsiteY7" fmla="*/ 88338 h 90370"/>
                    <a:gd name="connsiteX8" fmla="*/ 7959 w 71627"/>
                    <a:gd name="connsiteY8" fmla="*/ 82852 h 90370"/>
                    <a:gd name="connsiteX9" fmla="*/ 2078 w 71627"/>
                    <a:gd name="connsiteY9" fmla="*/ 74673 h 90370"/>
                    <a:gd name="connsiteX10" fmla="*/ 0 w 71627"/>
                    <a:gd name="connsiteY10" fmla="*/ 64565 h 90370"/>
                    <a:gd name="connsiteX11" fmla="*/ 2737 w 71627"/>
                    <a:gd name="connsiteY11" fmla="*/ 52221 h 90370"/>
                    <a:gd name="connsiteX12" fmla="*/ 10544 w 71627"/>
                    <a:gd name="connsiteY12" fmla="*/ 43229 h 90370"/>
                    <a:gd name="connsiteX13" fmla="*/ 22862 w 71627"/>
                    <a:gd name="connsiteY13" fmla="*/ 37743 h 90370"/>
                    <a:gd name="connsiteX14" fmla="*/ 38982 w 71627"/>
                    <a:gd name="connsiteY14" fmla="*/ 35914 h 90370"/>
                    <a:gd name="connsiteX15" fmla="*/ 53733 w 71627"/>
                    <a:gd name="connsiteY15" fmla="*/ 35914 h 90370"/>
                    <a:gd name="connsiteX16" fmla="*/ 53733 w 71627"/>
                    <a:gd name="connsiteY16" fmla="*/ 29057 h 90370"/>
                    <a:gd name="connsiteX17" fmla="*/ 49070 w 71627"/>
                    <a:gd name="connsiteY17" fmla="*/ 16611 h 90370"/>
                    <a:gd name="connsiteX18" fmla="*/ 35332 w 71627"/>
                    <a:gd name="connsiteY18" fmla="*/ 11988 h 90370"/>
                    <a:gd name="connsiteX19" fmla="*/ 27728 w 71627"/>
                    <a:gd name="connsiteY19" fmla="*/ 13106 h 90370"/>
                    <a:gd name="connsiteX20" fmla="*/ 21848 w 71627"/>
                    <a:gd name="connsiteY20" fmla="*/ 16103 h 90370"/>
                    <a:gd name="connsiteX21" fmla="*/ 18046 w 71627"/>
                    <a:gd name="connsiteY21" fmla="*/ 20472 h 90370"/>
                    <a:gd name="connsiteX22" fmla="*/ 16678 w 71627"/>
                    <a:gd name="connsiteY22" fmla="*/ 25704 h 90370"/>
                    <a:gd name="connsiteX23" fmla="*/ 1724 w 71627"/>
                    <a:gd name="connsiteY23" fmla="*/ 25704 h 90370"/>
                    <a:gd name="connsiteX24" fmla="*/ 4157 w 71627"/>
                    <a:gd name="connsiteY24" fmla="*/ 16459 h 90370"/>
                    <a:gd name="connsiteX25" fmla="*/ 11102 w 71627"/>
                    <a:gd name="connsiteY25" fmla="*/ 8229 h 90370"/>
                    <a:gd name="connsiteX26" fmla="*/ 22000 w 71627"/>
                    <a:gd name="connsiteY26" fmla="*/ 2286 h 90370"/>
                    <a:gd name="connsiteX27" fmla="*/ 36245 w 71627"/>
                    <a:gd name="connsiteY27" fmla="*/ 0 h 90370"/>
                    <a:gd name="connsiteX28" fmla="*/ 49272 w 71627"/>
                    <a:gd name="connsiteY28" fmla="*/ 1829 h 90370"/>
                    <a:gd name="connsiteX29" fmla="*/ 59512 w 71627"/>
                    <a:gd name="connsiteY29" fmla="*/ 7315 h 90370"/>
                    <a:gd name="connsiteX30" fmla="*/ 66153 w 71627"/>
                    <a:gd name="connsiteY30" fmla="*/ 16459 h 90370"/>
                    <a:gd name="connsiteX31" fmla="*/ 68586 w 71627"/>
                    <a:gd name="connsiteY31" fmla="*/ 29260 h 90370"/>
                    <a:gd name="connsiteX32" fmla="*/ 68586 w 71627"/>
                    <a:gd name="connsiteY32" fmla="*/ 69746 h 90370"/>
                    <a:gd name="connsiteX33" fmla="*/ 69346 w 71627"/>
                    <a:gd name="connsiteY33" fmla="*/ 79042 h 90370"/>
                    <a:gd name="connsiteX34" fmla="*/ 71628 w 71627"/>
                    <a:gd name="connsiteY34" fmla="*/ 87475 h 90370"/>
                    <a:gd name="connsiteX35" fmla="*/ 71628 w 71627"/>
                    <a:gd name="connsiteY35" fmla="*/ 88745 h 90370"/>
                    <a:gd name="connsiteX36" fmla="*/ 56065 w 71627"/>
                    <a:gd name="connsiteY36" fmla="*/ 88745 h 90370"/>
                    <a:gd name="connsiteX37" fmla="*/ 31378 w 71627"/>
                    <a:gd name="connsiteY37" fmla="*/ 77417 h 90370"/>
                    <a:gd name="connsiteX38" fmla="*/ 38931 w 71627"/>
                    <a:gd name="connsiteY38" fmla="*/ 76299 h 90370"/>
                    <a:gd name="connsiteX39" fmla="*/ 45369 w 71627"/>
                    <a:gd name="connsiteY39" fmla="*/ 73353 h 90370"/>
                    <a:gd name="connsiteX40" fmla="*/ 50388 w 71627"/>
                    <a:gd name="connsiteY40" fmla="*/ 69187 h 90370"/>
                    <a:gd name="connsiteX41" fmla="*/ 53733 w 71627"/>
                    <a:gd name="connsiteY41" fmla="*/ 64361 h 90370"/>
                    <a:gd name="connsiteX42" fmla="*/ 53733 w 71627"/>
                    <a:gd name="connsiteY42" fmla="*/ 46480 h 90370"/>
                    <a:gd name="connsiteX43" fmla="*/ 41365 w 71627"/>
                    <a:gd name="connsiteY43" fmla="*/ 46480 h 90370"/>
                    <a:gd name="connsiteX44" fmla="*/ 21696 w 71627"/>
                    <a:gd name="connsiteY44" fmla="*/ 50443 h 90370"/>
                    <a:gd name="connsiteX45" fmla="*/ 14802 w 71627"/>
                    <a:gd name="connsiteY45" fmla="*/ 62482 h 90370"/>
                    <a:gd name="connsiteX46" fmla="*/ 15867 w 71627"/>
                    <a:gd name="connsiteY46" fmla="*/ 68374 h 90370"/>
                    <a:gd name="connsiteX47" fmla="*/ 19060 w 71627"/>
                    <a:gd name="connsiteY47" fmla="*/ 73099 h 90370"/>
                    <a:gd name="connsiteX48" fmla="*/ 24281 w 71627"/>
                    <a:gd name="connsiteY48" fmla="*/ 76248 h 90370"/>
                    <a:gd name="connsiteX49" fmla="*/ 31480 w 71627"/>
                    <a:gd name="connsiteY49" fmla="*/ 77417 h 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627" h="90370">
                      <a:moveTo>
                        <a:pt x="56014" y="88745"/>
                      </a:moveTo>
                      <a:cubicBezTo>
                        <a:pt x="55457" y="87678"/>
                        <a:pt x="55051" y="86306"/>
                        <a:pt x="54747" y="84681"/>
                      </a:cubicBezTo>
                      <a:cubicBezTo>
                        <a:pt x="54443" y="83055"/>
                        <a:pt x="54139" y="81328"/>
                        <a:pt x="53936" y="79550"/>
                      </a:cubicBezTo>
                      <a:cubicBezTo>
                        <a:pt x="52567" y="81023"/>
                        <a:pt x="50996" y="82395"/>
                        <a:pt x="49222" y="83716"/>
                      </a:cubicBezTo>
                      <a:cubicBezTo>
                        <a:pt x="47447" y="85036"/>
                        <a:pt x="45572" y="86205"/>
                        <a:pt x="43544" y="87170"/>
                      </a:cubicBezTo>
                      <a:cubicBezTo>
                        <a:pt x="41517" y="88135"/>
                        <a:pt x="39235" y="88948"/>
                        <a:pt x="36853" y="89507"/>
                      </a:cubicBezTo>
                      <a:cubicBezTo>
                        <a:pt x="34420" y="90065"/>
                        <a:pt x="31885" y="90370"/>
                        <a:pt x="29249" y="90370"/>
                      </a:cubicBezTo>
                      <a:cubicBezTo>
                        <a:pt x="24788" y="90370"/>
                        <a:pt x="20784" y="89710"/>
                        <a:pt x="17184" y="88338"/>
                      </a:cubicBezTo>
                      <a:cubicBezTo>
                        <a:pt x="13585" y="86967"/>
                        <a:pt x="10493" y="85189"/>
                        <a:pt x="7959" y="82852"/>
                      </a:cubicBezTo>
                      <a:cubicBezTo>
                        <a:pt x="5424" y="80515"/>
                        <a:pt x="3447" y="77823"/>
                        <a:pt x="2078" y="74673"/>
                      </a:cubicBezTo>
                      <a:cubicBezTo>
                        <a:pt x="710" y="71524"/>
                        <a:pt x="0" y="68171"/>
                        <a:pt x="0" y="64565"/>
                      </a:cubicBezTo>
                      <a:cubicBezTo>
                        <a:pt x="0" y="59891"/>
                        <a:pt x="912" y="55776"/>
                        <a:pt x="2737" y="52221"/>
                      </a:cubicBezTo>
                      <a:cubicBezTo>
                        <a:pt x="4562" y="48665"/>
                        <a:pt x="7148" y="45668"/>
                        <a:pt x="10544" y="43229"/>
                      </a:cubicBezTo>
                      <a:cubicBezTo>
                        <a:pt x="13940" y="40791"/>
                        <a:pt x="18046" y="39013"/>
                        <a:pt x="22862" y="37743"/>
                      </a:cubicBezTo>
                      <a:cubicBezTo>
                        <a:pt x="27678" y="36473"/>
                        <a:pt x="33051" y="35914"/>
                        <a:pt x="38982" y="35914"/>
                      </a:cubicBezTo>
                      <a:lnTo>
                        <a:pt x="53733" y="35914"/>
                      </a:lnTo>
                      <a:lnTo>
                        <a:pt x="53733" y="29057"/>
                      </a:lnTo>
                      <a:cubicBezTo>
                        <a:pt x="53733" y="23875"/>
                        <a:pt x="52162" y="19710"/>
                        <a:pt x="49070" y="16611"/>
                      </a:cubicBezTo>
                      <a:cubicBezTo>
                        <a:pt x="45978" y="13512"/>
                        <a:pt x="41365" y="11988"/>
                        <a:pt x="35332" y="11988"/>
                      </a:cubicBezTo>
                      <a:cubicBezTo>
                        <a:pt x="32544" y="11988"/>
                        <a:pt x="30009" y="12344"/>
                        <a:pt x="27728" y="13106"/>
                      </a:cubicBezTo>
                      <a:cubicBezTo>
                        <a:pt x="25447" y="13868"/>
                        <a:pt x="23470" y="14884"/>
                        <a:pt x="21848" y="16103"/>
                      </a:cubicBezTo>
                      <a:cubicBezTo>
                        <a:pt x="20226" y="17322"/>
                        <a:pt x="18959" y="18846"/>
                        <a:pt x="18046" y="20472"/>
                      </a:cubicBezTo>
                      <a:cubicBezTo>
                        <a:pt x="17134" y="22097"/>
                        <a:pt x="16678" y="23875"/>
                        <a:pt x="16678" y="25704"/>
                      </a:cubicBezTo>
                      <a:lnTo>
                        <a:pt x="1724" y="25704"/>
                      </a:lnTo>
                      <a:cubicBezTo>
                        <a:pt x="1724" y="22605"/>
                        <a:pt x="2535" y="19507"/>
                        <a:pt x="4157" y="16459"/>
                      </a:cubicBezTo>
                      <a:cubicBezTo>
                        <a:pt x="5779" y="13411"/>
                        <a:pt x="8111" y="10668"/>
                        <a:pt x="11102" y="8229"/>
                      </a:cubicBezTo>
                      <a:cubicBezTo>
                        <a:pt x="14092" y="5791"/>
                        <a:pt x="17742" y="3810"/>
                        <a:pt x="22000" y="2286"/>
                      </a:cubicBezTo>
                      <a:cubicBezTo>
                        <a:pt x="26258" y="762"/>
                        <a:pt x="31023" y="0"/>
                        <a:pt x="36245" y="0"/>
                      </a:cubicBezTo>
                      <a:cubicBezTo>
                        <a:pt x="40959" y="0"/>
                        <a:pt x="45319" y="610"/>
                        <a:pt x="49272" y="1829"/>
                      </a:cubicBezTo>
                      <a:cubicBezTo>
                        <a:pt x="53277" y="3048"/>
                        <a:pt x="56673" y="4877"/>
                        <a:pt x="59512" y="7315"/>
                      </a:cubicBezTo>
                      <a:cubicBezTo>
                        <a:pt x="62351" y="9753"/>
                        <a:pt x="64581" y="12801"/>
                        <a:pt x="66153" y="16459"/>
                      </a:cubicBezTo>
                      <a:cubicBezTo>
                        <a:pt x="67724" y="20116"/>
                        <a:pt x="68586" y="24383"/>
                        <a:pt x="68586" y="29260"/>
                      </a:cubicBezTo>
                      <a:lnTo>
                        <a:pt x="68586" y="69746"/>
                      </a:lnTo>
                      <a:cubicBezTo>
                        <a:pt x="68586" y="72692"/>
                        <a:pt x="68839" y="75791"/>
                        <a:pt x="69346" y="79042"/>
                      </a:cubicBezTo>
                      <a:cubicBezTo>
                        <a:pt x="69853" y="82293"/>
                        <a:pt x="70614" y="85087"/>
                        <a:pt x="71628" y="87475"/>
                      </a:cubicBezTo>
                      <a:lnTo>
                        <a:pt x="71628" y="88745"/>
                      </a:lnTo>
                      <a:lnTo>
                        <a:pt x="56065" y="88745"/>
                      </a:lnTo>
                      <a:close/>
                      <a:moveTo>
                        <a:pt x="31378" y="77417"/>
                      </a:moveTo>
                      <a:cubicBezTo>
                        <a:pt x="34065" y="77417"/>
                        <a:pt x="36549" y="77061"/>
                        <a:pt x="38931" y="76299"/>
                      </a:cubicBezTo>
                      <a:cubicBezTo>
                        <a:pt x="41263" y="75537"/>
                        <a:pt x="43443" y="74572"/>
                        <a:pt x="45369" y="73353"/>
                      </a:cubicBezTo>
                      <a:cubicBezTo>
                        <a:pt x="47295" y="72134"/>
                        <a:pt x="48968" y="70762"/>
                        <a:pt x="50388" y="69187"/>
                      </a:cubicBezTo>
                      <a:cubicBezTo>
                        <a:pt x="51807" y="67612"/>
                        <a:pt x="52922" y="66038"/>
                        <a:pt x="53733" y="64361"/>
                      </a:cubicBezTo>
                      <a:lnTo>
                        <a:pt x="53733" y="46480"/>
                      </a:lnTo>
                      <a:lnTo>
                        <a:pt x="41365" y="46480"/>
                      </a:lnTo>
                      <a:cubicBezTo>
                        <a:pt x="32848" y="46480"/>
                        <a:pt x="26309" y="47801"/>
                        <a:pt x="21696" y="50443"/>
                      </a:cubicBezTo>
                      <a:cubicBezTo>
                        <a:pt x="17083" y="53084"/>
                        <a:pt x="14802" y="57097"/>
                        <a:pt x="14802" y="62482"/>
                      </a:cubicBezTo>
                      <a:cubicBezTo>
                        <a:pt x="14802" y="64565"/>
                        <a:pt x="15157" y="66546"/>
                        <a:pt x="15867" y="68374"/>
                      </a:cubicBezTo>
                      <a:cubicBezTo>
                        <a:pt x="16576" y="70203"/>
                        <a:pt x="17641" y="71778"/>
                        <a:pt x="19060" y="73099"/>
                      </a:cubicBezTo>
                      <a:cubicBezTo>
                        <a:pt x="20480" y="74419"/>
                        <a:pt x="22203" y="75435"/>
                        <a:pt x="24281" y="76248"/>
                      </a:cubicBezTo>
                      <a:cubicBezTo>
                        <a:pt x="26360" y="77061"/>
                        <a:pt x="28742" y="77417"/>
                        <a:pt x="31480" y="77417"/>
                      </a:cubicBezTo>
                      <a:close/>
                    </a:path>
                  </a:pathLst>
                </a:custGeom>
                <a:solidFill>
                  <a:schemeClr val="bg1"/>
                </a:solidFill>
                <a:ln w="5052"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1ACED872-C33C-4B3A-BADA-CFCBC6DC174A}"/>
                    </a:ext>
                  </a:extLst>
                </p:cNvPr>
                <p:cNvSpPr/>
                <p:nvPr/>
              </p:nvSpPr>
              <p:spPr>
                <a:xfrm>
                  <a:off x="6940904" y="6184808"/>
                  <a:ext cx="68332" cy="88642"/>
                </a:xfrm>
                <a:custGeom>
                  <a:avLst/>
                  <a:gdLst>
                    <a:gd name="connsiteX0" fmla="*/ 13991 w 68332"/>
                    <a:gd name="connsiteY0" fmla="*/ 1626 h 88642"/>
                    <a:gd name="connsiteX1" fmla="*/ 14498 w 68332"/>
                    <a:gd name="connsiteY1" fmla="*/ 12547 h 88642"/>
                    <a:gd name="connsiteX2" fmla="*/ 25752 w 68332"/>
                    <a:gd name="connsiteY2" fmla="*/ 3353 h 88642"/>
                    <a:gd name="connsiteX3" fmla="*/ 40503 w 68332"/>
                    <a:gd name="connsiteY3" fmla="*/ 0 h 88642"/>
                    <a:gd name="connsiteX4" fmla="*/ 52010 w 68332"/>
                    <a:gd name="connsiteY4" fmla="*/ 1727 h 88642"/>
                    <a:gd name="connsiteX5" fmla="*/ 60779 w 68332"/>
                    <a:gd name="connsiteY5" fmla="*/ 7264 h 88642"/>
                    <a:gd name="connsiteX6" fmla="*/ 66356 w 68332"/>
                    <a:gd name="connsiteY6" fmla="*/ 17068 h 88642"/>
                    <a:gd name="connsiteX7" fmla="*/ 68333 w 68332"/>
                    <a:gd name="connsiteY7" fmla="*/ 31597 h 88642"/>
                    <a:gd name="connsiteX8" fmla="*/ 68333 w 68332"/>
                    <a:gd name="connsiteY8" fmla="*/ 88643 h 88642"/>
                    <a:gd name="connsiteX9" fmla="*/ 53480 w 68332"/>
                    <a:gd name="connsiteY9" fmla="*/ 88643 h 88642"/>
                    <a:gd name="connsiteX10" fmla="*/ 53480 w 68332"/>
                    <a:gd name="connsiteY10" fmla="*/ 31444 h 88642"/>
                    <a:gd name="connsiteX11" fmla="*/ 52365 w 68332"/>
                    <a:gd name="connsiteY11" fmla="*/ 22808 h 88642"/>
                    <a:gd name="connsiteX12" fmla="*/ 49019 w 68332"/>
                    <a:gd name="connsiteY12" fmla="*/ 16967 h 88642"/>
                    <a:gd name="connsiteX13" fmla="*/ 43544 w 68332"/>
                    <a:gd name="connsiteY13" fmla="*/ 13665 h 88642"/>
                    <a:gd name="connsiteX14" fmla="*/ 36042 w 68332"/>
                    <a:gd name="connsiteY14" fmla="*/ 12598 h 88642"/>
                    <a:gd name="connsiteX15" fmla="*/ 23369 w 68332"/>
                    <a:gd name="connsiteY15" fmla="*/ 16459 h 88642"/>
                    <a:gd name="connsiteX16" fmla="*/ 14853 w 68332"/>
                    <a:gd name="connsiteY16" fmla="*/ 26618 h 88642"/>
                    <a:gd name="connsiteX17" fmla="*/ 14853 w 68332"/>
                    <a:gd name="connsiteY17" fmla="*/ 88643 h 88642"/>
                    <a:gd name="connsiteX18" fmla="*/ 0 w 68332"/>
                    <a:gd name="connsiteY18" fmla="*/ 88643 h 88642"/>
                    <a:gd name="connsiteX19" fmla="*/ 0 w 68332"/>
                    <a:gd name="connsiteY19" fmla="*/ 1575 h 88642"/>
                    <a:gd name="connsiteX20" fmla="*/ 14042 w 68332"/>
                    <a:gd name="connsiteY20" fmla="*/ 1575 h 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32" h="88642">
                      <a:moveTo>
                        <a:pt x="13991" y="1626"/>
                      </a:moveTo>
                      <a:lnTo>
                        <a:pt x="14498" y="12547"/>
                      </a:lnTo>
                      <a:cubicBezTo>
                        <a:pt x="17590" y="8636"/>
                        <a:pt x="21341" y="5537"/>
                        <a:pt x="25752" y="3353"/>
                      </a:cubicBezTo>
                      <a:cubicBezTo>
                        <a:pt x="30162" y="1118"/>
                        <a:pt x="35079" y="0"/>
                        <a:pt x="40503" y="0"/>
                      </a:cubicBezTo>
                      <a:cubicBezTo>
                        <a:pt x="44710" y="0"/>
                        <a:pt x="48563" y="559"/>
                        <a:pt x="52010" y="1727"/>
                      </a:cubicBezTo>
                      <a:cubicBezTo>
                        <a:pt x="55457" y="2896"/>
                        <a:pt x="58346" y="4724"/>
                        <a:pt x="60779" y="7264"/>
                      </a:cubicBezTo>
                      <a:cubicBezTo>
                        <a:pt x="63213" y="9804"/>
                        <a:pt x="65038" y="13106"/>
                        <a:pt x="66356" y="17068"/>
                      </a:cubicBezTo>
                      <a:cubicBezTo>
                        <a:pt x="67674" y="21030"/>
                        <a:pt x="68333" y="25907"/>
                        <a:pt x="68333" y="31597"/>
                      </a:cubicBezTo>
                      <a:lnTo>
                        <a:pt x="68333" y="88643"/>
                      </a:lnTo>
                      <a:lnTo>
                        <a:pt x="53480" y="88643"/>
                      </a:lnTo>
                      <a:lnTo>
                        <a:pt x="53480" y="31444"/>
                      </a:lnTo>
                      <a:cubicBezTo>
                        <a:pt x="53480" y="28041"/>
                        <a:pt x="53125" y="25196"/>
                        <a:pt x="52365" y="22808"/>
                      </a:cubicBezTo>
                      <a:cubicBezTo>
                        <a:pt x="51604" y="20421"/>
                        <a:pt x="50489" y="18491"/>
                        <a:pt x="49019" y="16967"/>
                      </a:cubicBezTo>
                      <a:cubicBezTo>
                        <a:pt x="47549" y="15443"/>
                        <a:pt x="45724" y="14376"/>
                        <a:pt x="43544" y="13665"/>
                      </a:cubicBezTo>
                      <a:cubicBezTo>
                        <a:pt x="41365" y="12954"/>
                        <a:pt x="38881" y="12598"/>
                        <a:pt x="36042" y="12598"/>
                      </a:cubicBezTo>
                      <a:cubicBezTo>
                        <a:pt x="31226" y="12598"/>
                        <a:pt x="26968" y="13868"/>
                        <a:pt x="23369" y="16459"/>
                      </a:cubicBezTo>
                      <a:cubicBezTo>
                        <a:pt x="19770" y="19049"/>
                        <a:pt x="16880" y="22402"/>
                        <a:pt x="14853" y="26618"/>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grpSp>
              <p:nvGrpSpPr>
                <p:cNvPr id="63" name="Graphic 1">
                  <a:extLst>
                    <a:ext uri="{FF2B5EF4-FFF2-40B4-BE49-F238E27FC236}">
                      <a16:creationId xmlns:a16="http://schemas.microsoft.com/office/drawing/2014/main" id="{9639E0DF-79A2-3401-52CD-57798F0578CB}"/>
                    </a:ext>
                  </a:extLst>
                </p:cNvPr>
                <p:cNvGrpSpPr/>
                <p:nvPr/>
              </p:nvGrpSpPr>
              <p:grpSpPr>
                <a:xfrm>
                  <a:off x="5699715" y="6184758"/>
                  <a:ext cx="160236" cy="90370"/>
                  <a:chOff x="5699715" y="6184758"/>
                  <a:chExt cx="160236" cy="90370"/>
                </a:xfrm>
                <a:solidFill>
                  <a:schemeClr val="bg1"/>
                </a:solidFill>
              </p:grpSpPr>
              <p:sp>
                <p:nvSpPr>
                  <p:cNvPr id="64" name="Freeform 63">
                    <a:extLst>
                      <a:ext uri="{FF2B5EF4-FFF2-40B4-BE49-F238E27FC236}">
                        <a16:creationId xmlns:a16="http://schemas.microsoft.com/office/drawing/2014/main" id="{364D9192-DFCD-C6D1-EA5C-90CF8924F5B3}"/>
                      </a:ext>
                    </a:extLst>
                  </p:cNvPr>
                  <p:cNvSpPr/>
                  <p:nvPr/>
                </p:nvSpPr>
                <p:spPr>
                  <a:xfrm>
                    <a:off x="5699715" y="6184758"/>
                    <a:ext cx="71627" cy="90370"/>
                  </a:xfrm>
                  <a:custGeom>
                    <a:avLst/>
                    <a:gdLst>
                      <a:gd name="connsiteX0" fmla="*/ 56014 w 71627"/>
                      <a:gd name="connsiteY0" fmla="*/ 88745 h 90370"/>
                      <a:gd name="connsiteX1" fmla="*/ 54747 w 71627"/>
                      <a:gd name="connsiteY1" fmla="*/ 84681 h 90370"/>
                      <a:gd name="connsiteX2" fmla="*/ 53936 w 71627"/>
                      <a:gd name="connsiteY2" fmla="*/ 79550 h 90370"/>
                      <a:gd name="connsiteX3" fmla="*/ 49222 w 71627"/>
                      <a:gd name="connsiteY3" fmla="*/ 83716 h 90370"/>
                      <a:gd name="connsiteX4" fmla="*/ 43544 w 71627"/>
                      <a:gd name="connsiteY4" fmla="*/ 87170 h 90370"/>
                      <a:gd name="connsiteX5" fmla="*/ 36853 w 71627"/>
                      <a:gd name="connsiteY5" fmla="*/ 89507 h 90370"/>
                      <a:gd name="connsiteX6" fmla="*/ 29249 w 71627"/>
                      <a:gd name="connsiteY6" fmla="*/ 90370 h 90370"/>
                      <a:gd name="connsiteX7" fmla="*/ 17185 w 71627"/>
                      <a:gd name="connsiteY7" fmla="*/ 88338 h 90370"/>
                      <a:gd name="connsiteX8" fmla="*/ 7959 w 71627"/>
                      <a:gd name="connsiteY8" fmla="*/ 82852 h 90370"/>
                      <a:gd name="connsiteX9" fmla="*/ 2078 w 71627"/>
                      <a:gd name="connsiteY9" fmla="*/ 74673 h 90370"/>
                      <a:gd name="connsiteX10" fmla="*/ 0 w 71627"/>
                      <a:gd name="connsiteY10" fmla="*/ 64565 h 90370"/>
                      <a:gd name="connsiteX11" fmla="*/ 2737 w 71627"/>
                      <a:gd name="connsiteY11" fmla="*/ 52221 h 90370"/>
                      <a:gd name="connsiteX12" fmla="*/ 10544 w 71627"/>
                      <a:gd name="connsiteY12" fmla="*/ 43229 h 90370"/>
                      <a:gd name="connsiteX13" fmla="*/ 22862 w 71627"/>
                      <a:gd name="connsiteY13" fmla="*/ 37743 h 90370"/>
                      <a:gd name="connsiteX14" fmla="*/ 38982 w 71627"/>
                      <a:gd name="connsiteY14" fmla="*/ 35914 h 90370"/>
                      <a:gd name="connsiteX15" fmla="*/ 53733 w 71627"/>
                      <a:gd name="connsiteY15" fmla="*/ 35914 h 90370"/>
                      <a:gd name="connsiteX16" fmla="*/ 53733 w 71627"/>
                      <a:gd name="connsiteY16" fmla="*/ 29057 h 90370"/>
                      <a:gd name="connsiteX17" fmla="*/ 49070 w 71627"/>
                      <a:gd name="connsiteY17" fmla="*/ 16611 h 90370"/>
                      <a:gd name="connsiteX18" fmla="*/ 35332 w 71627"/>
                      <a:gd name="connsiteY18" fmla="*/ 11988 h 90370"/>
                      <a:gd name="connsiteX19" fmla="*/ 27728 w 71627"/>
                      <a:gd name="connsiteY19" fmla="*/ 13106 h 90370"/>
                      <a:gd name="connsiteX20" fmla="*/ 21848 w 71627"/>
                      <a:gd name="connsiteY20" fmla="*/ 16103 h 90370"/>
                      <a:gd name="connsiteX21" fmla="*/ 18046 w 71627"/>
                      <a:gd name="connsiteY21" fmla="*/ 20472 h 90370"/>
                      <a:gd name="connsiteX22" fmla="*/ 16678 w 71627"/>
                      <a:gd name="connsiteY22" fmla="*/ 25704 h 90370"/>
                      <a:gd name="connsiteX23" fmla="*/ 1724 w 71627"/>
                      <a:gd name="connsiteY23" fmla="*/ 25704 h 90370"/>
                      <a:gd name="connsiteX24" fmla="*/ 4157 w 71627"/>
                      <a:gd name="connsiteY24" fmla="*/ 16459 h 90370"/>
                      <a:gd name="connsiteX25" fmla="*/ 11101 w 71627"/>
                      <a:gd name="connsiteY25" fmla="*/ 8229 h 90370"/>
                      <a:gd name="connsiteX26" fmla="*/ 22000 w 71627"/>
                      <a:gd name="connsiteY26" fmla="*/ 2286 h 90370"/>
                      <a:gd name="connsiteX27" fmla="*/ 36245 w 71627"/>
                      <a:gd name="connsiteY27" fmla="*/ 0 h 90370"/>
                      <a:gd name="connsiteX28" fmla="*/ 49272 w 71627"/>
                      <a:gd name="connsiteY28" fmla="*/ 1829 h 90370"/>
                      <a:gd name="connsiteX29" fmla="*/ 59512 w 71627"/>
                      <a:gd name="connsiteY29" fmla="*/ 7315 h 90370"/>
                      <a:gd name="connsiteX30" fmla="*/ 66153 w 71627"/>
                      <a:gd name="connsiteY30" fmla="*/ 16459 h 90370"/>
                      <a:gd name="connsiteX31" fmla="*/ 68586 w 71627"/>
                      <a:gd name="connsiteY31" fmla="*/ 29260 h 90370"/>
                      <a:gd name="connsiteX32" fmla="*/ 68586 w 71627"/>
                      <a:gd name="connsiteY32" fmla="*/ 69746 h 90370"/>
                      <a:gd name="connsiteX33" fmla="*/ 69346 w 71627"/>
                      <a:gd name="connsiteY33" fmla="*/ 79042 h 90370"/>
                      <a:gd name="connsiteX34" fmla="*/ 71627 w 71627"/>
                      <a:gd name="connsiteY34" fmla="*/ 87475 h 90370"/>
                      <a:gd name="connsiteX35" fmla="*/ 71627 w 71627"/>
                      <a:gd name="connsiteY35" fmla="*/ 88745 h 90370"/>
                      <a:gd name="connsiteX36" fmla="*/ 56065 w 71627"/>
                      <a:gd name="connsiteY36" fmla="*/ 88745 h 90370"/>
                      <a:gd name="connsiteX37" fmla="*/ 31378 w 71627"/>
                      <a:gd name="connsiteY37" fmla="*/ 77417 h 90370"/>
                      <a:gd name="connsiteX38" fmla="*/ 38931 w 71627"/>
                      <a:gd name="connsiteY38" fmla="*/ 76299 h 90370"/>
                      <a:gd name="connsiteX39" fmla="*/ 45369 w 71627"/>
                      <a:gd name="connsiteY39" fmla="*/ 73353 h 90370"/>
                      <a:gd name="connsiteX40" fmla="*/ 50388 w 71627"/>
                      <a:gd name="connsiteY40" fmla="*/ 69187 h 90370"/>
                      <a:gd name="connsiteX41" fmla="*/ 53733 w 71627"/>
                      <a:gd name="connsiteY41" fmla="*/ 64361 h 90370"/>
                      <a:gd name="connsiteX42" fmla="*/ 53733 w 71627"/>
                      <a:gd name="connsiteY42" fmla="*/ 46480 h 90370"/>
                      <a:gd name="connsiteX43" fmla="*/ 41364 w 71627"/>
                      <a:gd name="connsiteY43" fmla="*/ 46480 h 90370"/>
                      <a:gd name="connsiteX44" fmla="*/ 21696 w 71627"/>
                      <a:gd name="connsiteY44" fmla="*/ 50443 h 90370"/>
                      <a:gd name="connsiteX45" fmla="*/ 14802 w 71627"/>
                      <a:gd name="connsiteY45" fmla="*/ 62482 h 90370"/>
                      <a:gd name="connsiteX46" fmla="*/ 15866 w 71627"/>
                      <a:gd name="connsiteY46" fmla="*/ 68374 h 90370"/>
                      <a:gd name="connsiteX47" fmla="*/ 19060 w 71627"/>
                      <a:gd name="connsiteY47" fmla="*/ 73099 h 90370"/>
                      <a:gd name="connsiteX48" fmla="*/ 24281 w 71627"/>
                      <a:gd name="connsiteY48" fmla="*/ 76248 h 90370"/>
                      <a:gd name="connsiteX49" fmla="*/ 31480 w 71627"/>
                      <a:gd name="connsiteY49" fmla="*/ 77417 h 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627" h="90370">
                        <a:moveTo>
                          <a:pt x="56014" y="88745"/>
                        </a:moveTo>
                        <a:cubicBezTo>
                          <a:pt x="55457" y="87678"/>
                          <a:pt x="55051" y="86306"/>
                          <a:pt x="54747" y="84681"/>
                        </a:cubicBezTo>
                        <a:cubicBezTo>
                          <a:pt x="54443" y="83055"/>
                          <a:pt x="54139" y="81328"/>
                          <a:pt x="53936" y="79550"/>
                        </a:cubicBezTo>
                        <a:cubicBezTo>
                          <a:pt x="52567" y="81023"/>
                          <a:pt x="50996" y="82395"/>
                          <a:pt x="49222" y="83716"/>
                        </a:cubicBezTo>
                        <a:cubicBezTo>
                          <a:pt x="47448" y="85036"/>
                          <a:pt x="45572" y="86205"/>
                          <a:pt x="43544" y="87170"/>
                        </a:cubicBezTo>
                        <a:cubicBezTo>
                          <a:pt x="41517" y="88135"/>
                          <a:pt x="39235" y="88948"/>
                          <a:pt x="36853" y="89507"/>
                        </a:cubicBezTo>
                        <a:cubicBezTo>
                          <a:pt x="34420" y="90065"/>
                          <a:pt x="31885" y="90370"/>
                          <a:pt x="29249" y="90370"/>
                        </a:cubicBezTo>
                        <a:cubicBezTo>
                          <a:pt x="24788" y="90370"/>
                          <a:pt x="20784" y="89710"/>
                          <a:pt x="17185" y="88338"/>
                        </a:cubicBezTo>
                        <a:cubicBezTo>
                          <a:pt x="13585" y="86967"/>
                          <a:pt x="10493" y="85189"/>
                          <a:pt x="7959" y="82852"/>
                        </a:cubicBezTo>
                        <a:cubicBezTo>
                          <a:pt x="5424" y="80515"/>
                          <a:pt x="3447" y="77823"/>
                          <a:pt x="2078" y="74673"/>
                        </a:cubicBezTo>
                        <a:cubicBezTo>
                          <a:pt x="710" y="71524"/>
                          <a:pt x="0" y="68171"/>
                          <a:pt x="0" y="64565"/>
                        </a:cubicBezTo>
                        <a:cubicBezTo>
                          <a:pt x="0" y="59891"/>
                          <a:pt x="912" y="55776"/>
                          <a:pt x="2737" y="52221"/>
                        </a:cubicBezTo>
                        <a:cubicBezTo>
                          <a:pt x="4562" y="48665"/>
                          <a:pt x="7147" y="45668"/>
                          <a:pt x="10544" y="43229"/>
                        </a:cubicBezTo>
                        <a:cubicBezTo>
                          <a:pt x="13940" y="40791"/>
                          <a:pt x="18046" y="39013"/>
                          <a:pt x="22862" y="37743"/>
                        </a:cubicBezTo>
                        <a:cubicBezTo>
                          <a:pt x="27678" y="36473"/>
                          <a:pt x="33051" y="35914"/>
                          <a:pt x="38982" y="35914"/>
                        </a:cubicBezTo>
                        <a:lnTo>
                          <a:pt x="53733" y="35914"/>
                        </a:lnTo>
                        <a:lnTo>
                          <a:pt x="53733" y="29057"/>
                        </a:lnTo>
                        <a:cubicBezTo>
                          <a:pt x="53733" y="23875"/>
                          <a:pt x="52162" y="19710"/>
                          <a:pt x="49070" y="16611"/>
                        </a:cubicBezTo>
                        <a:cubicBezTo>
                          <a:pt x="45977" y="13512"/>
                          <a:pt x="41364" y="11988"/>
                          <a:pt x="35332" y="11988"/>
                        </a:cubicBezTo>
                        <a:cubicBezTo>
                          <a:pt x="32544" y="11988"/>
                          <a:pt x="30010" y="12344"/>
                          <a:pt x="27728" y="13106"/>
                        </a:cubicBezTo>
                        <a:cubicBezTo>
                          <a:pt x="25447" y="13868"/>
                          <a:pt x="23470" y="14884"/>
                          <a:pt x="21848" y="16103"/>
                        </a:cubicBezTo>
                        <a:cubicBezTo>
                          <a:pt x="20226" y="17322"/>
                          <a:pt x="18959" y="18846"/>
                          <a:pt x="18046" y="20472"/>
                        </a:cubicBezTo>
                        <a:cubicBezTo>
                          <a:pt x="17134" y="22097"/>
                          <a:pt x="16678" y="23875"/>
                          <a:pt x="16678" y="25704"/>
                        </a:cubicBezTo>
                        <a:lnTo>
                          <a:pt x="1724" y="25704"/>
                        </a:lnTo>
                        <a:cubicBezTo>
                          <a:pt x="1724" y="22605"/>
                          <a:pt x="2535" y="19507"/>
                          <a:pt x="4157" y="16459"/>
                        </a:cubicBezTo>
                        <a:cubicBezTo>
                          <a:pt x="5779" y="13411"/>
                          <a:pt x="8111" y="10668"/>
                          <a:pt x="11101" y="8229"/>
                        </a:cubicBezTo>
                        <a:cubicBezTo>
                          <a:pt x="14092" y="5791"/>
                          <a:pt x="17742" y="3810"/>
                          <a:pt x="22000" y="2286"/>
                        </a:cubicBezTo>
                        <a:cubicBezTo>
                          <a:pt x="26258" y="762"/>
                          <a:pt x="31023" y="0"/>
                          <a:pt x="36245" y="0"/>
                        </a:cubicBezTo>
                        <a:cubicBezTo>
                          <a:pt x="40959" y="0"/>
                          <a:pt x="45318" y="610"/>
                          <a:pt x="49272" y="1829"/>
                        </a:cubicBezTo>
                        <a:cubicBezTo>
                          <a:pt x="53226" y="3048"/>
                          <a:pt x="56673" y="4877"/>
                          <a:pt x="59512" y="7315"/>
                        </a:cubicBezTo>
                        <a:cubicBezTo>
                          <a:pt x="62351" y="9753"/>
                          <a:pt x="64581" y="12801"/>
                          <a:pt x="66153" y="16459"/>
                        </a:cubicBezTo>
                        <a:cubicBezTo>
                          <a:pt x="67775" y="20116"/>
                          <a:pt x="68586" y="24383"/>
                          <a:pt x="68586" y="29260"/>
                        </a:cubicBezTo>
                        <a:lnTo>
                          <a:pt x="68586" y="69746"/>
                        </a:lnTo>
                        <a:cubicBezTo>
                          <a:pt x="68586" y="72692"/>
                          <a:pt x="68839" y="75791"/>
                          <a:pt x="69346" y="79042"/>
                        </a:cubicBezTo>
                        <a:cubicBezTo>
                          <a:pt x="69853" y="82293"/>
                          <a:pt x="70614" y="85087"/>
                          <a:pt x="71627" y="87475"/>
                        </a:cubicBezTo>
                        <a:lnTo>
                          <a:pt x="71627" y="88745"/>
                        </a:lnTo>
                        <a:lnTo>
                          <a:pt x="56065" y="88745"/>
                        </a:lnTo>
                        <a:close/>
                        <a:moveTo>
                          <a:pt x="31378" y="77417"/>
                        </a:moveTo>
                        <a:cubicBezTo>
                          <a:pt x="34065" y="77417"/>
                          <a:pt x="36549" y="77061"/>
                          <a:pt x="38931" y="76299"/>
                        </a:cubicBezTo>
                        <a:cubicBezTo>
                          <a:pt x="41263" y="75537"/>
                          <a:pt x="43443" y="74572"/>
                          <a:pt x="45369" y="73353"/>
                        </a:cubicBezTo>
                        <a:cubicBezTo>
                          <a:pt x="47295" y="72134"/>
                          <a:pt x="48968" y="70762"/>
                          <a:pt x="50388" y="69187"/>
                        </a:cubicBezTo>
                        <a:cubicBezTo>
                          <a:pt x="51807" y="67612"/>
                          <a:pt x="52922" y="66038"/>
                          <a:pt x="53733" y="64361"/>
                        </a:cubicBezTo>
                        <a:lnTo>
                          <a:pt x="53733" y="46480"/>
                        </a:lnTo>
                        <a:lnTo>
                          <a:pt x="41364" y="46480"/>
                        </a:lnTo>
                        <a:cubicBezTo>
                          <a:pt x="32848" y="46480"/>
                          <a:pt x="26309" y="47801"/>
                          <a:pt x="21696" y="50443"/>
                        </a:cubicBezTo>
                        <a:cubicBezTo>
                          <a:pt x="17083" y="53084"/>
                          <a:pt x="14802" y="57097"/>
                          <a:pt x="14802" y="62482"/>
                        </a:cubicBezTo>
                        <a:cubicBezTo>
                          <a:pt x="14802" y="64565"/>
                          <a:pt x="15157" y="66546"/>
                          <a:pt x="15866" y="68374"/>
                        </a:cubicBezTo>
                        <a:cubicBezTo>
                          <a:pt x="16576" y="70203"/>
                          <a:pt x="17641" y="71778"/>
                          <a:pt x="19060" y="73099"/>
                        </a:cubicBezTo>
                        <a:cubicBezTo>
                          <a:pt x="20479" y="74419"/>
                          <a:pt x="22203" y="75435"/>
                          <a:pt x="24281" y="76248"/>
                        </a:cubicBezTo>
                        <a:cubicBezTo>
                          <a:pt x="26360" y="77061"/>
                          <a:pt x="28742" y="77417"/>
                          <a:pt x="31480" y="77417"/>
                        </a:cubicBezTo>
                        <a:close/>
                      </a:path>
                    </a:pathLst>
                  </a:custGeom>
                  <a:solidFill>
                    <a:schemeClr val="bg1"/>
                  </a:solidFill>
                  <a:ln w="5052"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7BA9F5FD-5338-B11D-FC5D-D794E11067AC}"/>
                      </a:ext>
                    </a:extLst>
                  </p:cNvPr>
                  <p:cNvSpPr/>
                  <p:nvPr/>
                </p:nvSpPr>
                <p:spPr>
                  <a:xfrm>
                    <a:off x="5791619" y="6184808"/>
                    <a:ext cx="68332" cy="88642"/>
                  </a:xfrm>
                  <a:custGeom>
                    <a:avLst/>
                    <a:gdLst>
                      <a:gd name="connsiteX0" fmla="*/ 13991 w 68332"/>
                      <a:gd name="connsiteY0" fmla="*/ 1626 h 88642"/>
                      <a:gd name="connsiteX1" fmla="*/ 14498 w 68332"/>
                      <a:gd name="connsiteY1" fmla="*/ 12547 h 88642"/>
                      <a:gd name="connsiteX2" fmla="*/ 25751 w 68332"/>
                      <a:gd name="connsiteY2" fmla="*/ 3353 h 88642"/>
                      <a:gd name="connsiteX3" fmla="*/ 40503 w 68332"/>
                      <a:gd name="connsiteY3" fmla="*/ 0 h 88642"/>
                      <a:gd name="connsiteX4" fmla="*/ 52010 w 68332"/>
                      <a:gd name="connsiteY4" fmla="*/ 1727 h 88642"/>
                      <a:gd name="connsiteX5" fmla="*/ 60780 w 68332"/>
                      <a:gd name="connsiteY5" fmla="*/ 7264 h 88642"/>
                      <a:gd name="connsiteX6" fmla="*/ 66356 w 68332"/>
                      <a:gd name="connsiteY6" fmla="*/ 17068 h 88642"/>
                      <a:gd name="connsiteX7" fmla="*/ 68333 w 68332"/>
                      <a:gd name="connsiteY7" fmla="*/ 31597 h 88642"/>
                      <a:gd name="connsiteX8" fmla="*/ 68333 w 68332"/>
                      <a:gd name="connsiteY8" fmla="*/ 88643 h 88642"/>
                      <a:gd name="connsiteX9" fmla="*/ 53480 w 68332"/>
                      <a:gd name="connsiteY9" fmla="*/ 88643 h 88642"/>
                      <a:gd name="connsiteX10" fmla="*/ 53480 w 68332"/>
                      <a:gd name="connsiteY10" fmla="*/ 31444 h 88642"/>
                      <a:gd name="connsiteX11" fmla="*/ 52365 w 68332"/>
                      <a:gd name="connsiteY11" fmla="*/ 22808 h 88642"/>
                      <a:gd name="connsiteX12" fmla="*/ 49019 w 68332"/>
                      <a:gd name="connsiteY12" fmla="*/ 16967 h 88642"/>
                      <a:gd name="connsiteX13" fmla="*/ 43544 w 68332"/>
                      <a:gd name="connsiteY13" fmla="*/ 13665 h 88642"/>
                      <a:gd name="connsiteX14" fmla="*/ 36042 w 68332"/>
                      <a:gd name="connsiteY14" fmla="*/ 12598 h 88642"/>
                      <a:gd name="connsiteX15" fmla="*/ 23369 w 68332"/>
                      <a:gd name="connsiteY15" fmla="*/ 16459 h 88642"/>
                      <a:gd name="connsiteX16" fmla="*/ 14853 w 68332"/>
                      <a:gd name="connsiteY16" fmla="*/ 26618 h 88642"/>
                      <a:gd name="connsiteX17" fmla="*/ 14853 w 68332"/>
                      <a:gd name="connsiteY17" fmla="*/ 88643 h 88642"/>
                      <a:gd name="connsiteX18" fmla="*/ 0 w 68332"/>
                      <a:gd name="connsiteY18" fmla="*/ 88643 h 88642"/>
                      <a:gd name="connsiteX19" fmla="*/ 0 w 68332"/>
                      <a:gd name="connsiteY19" fmla="*/ 1575 h 88642"/>
                      <a:gd name="connsiteX20" fmla="*/ 14042 w 68332"/>
                      <a:gd name="connsiteY20" fmla="*/ 1575 h 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32" h="88642">
                        <a:moveTo>
                          <a:pt x="13991" y="1626"/>
                        </a:moveTo>
                        <a:lnTo>
                          <a:pt x="14498" y="12547"/>
                        </a:lnTo>
                        <a:cubicBezTo>
                          <a:pt x="17590" y="8636"/>
                          <a:pt x="21341" y="5537"/>
                          <a:pt x="25751" y="3353"/>
                        </a:cubicBezTo>
                        <a:cubicBezTo>
                          <a:pt x="30162" y="1118"/>
                          <a:pt x="35079" y="0"/>
                          <a:pt x="40503" y="0"/>
                        </a:cubicBezTo>
                        <a:cubicBezTo>
                          <a:pt x="44710" y="0"/>
                          <a:pt x="48563" y="559"/>
                          <a:pt x="52010" y="1727"/>
                        </a:cubicBezTo>
                        <a:cubicBezTo>
                          <a:pt x="55457" y="2896"/>
                          <a:pt x="58346" y="4724"/>
                          <a:pt x="60780" y="7264"/>
                        </a:cubicBezTo>
                        <a:cubicBezTo>
                          <a:pt x="63213" y="9804"/>
                          <a:pt x="65038" y="13106"/>
                          <a:pt x="66356" y="17068"/>
                        </a:cubicBezTo>
                        <a:cubicBezTo>
                          <a:pt x="67674" y="21081"/>
                          <a:pt x="68333" y="25907"/>
                          <a:pt x="68333" y="31597"/>
                        </a:cubicBezTo>
                        <a:lnTo>
                          <a:pt x="68333" y="88643"/>
                        </a:lnTo>
                        <a:lnTo>
                          <a:pt x="53480" y="88643"/>
                        </a:lnTo>
                        <a:lnTo>
                          <a:pt x="53480" y="31444"/>
                        </a:lnTo>
                        <a:cubicBezTo>
                          <a:pt x="53480" y="28041"/>
                          <a:pt x="53125" y="25196"/>
                          <a:pt x="52365" y="22808"/>
                        </a:cubicBezTo>
                        <a:cubicBezTo>
                          <a:pt x="51604" y="20421"/>
                          <a:pt x="50489" y="18491"/>
                          <a:pt x="49019" y="16967"/>
                        </a:cubicBezTo>
                        <a:cubicBezTo>
                          <a:pt x="47549" y="15443"/>
                          <a:pt x="45724" y="14376"/>
                          <a:pt x="43544" y="13665"/>
                        </a:cubicBezTo>
                        <a:cubicBezTo>
                          <a:pt x="41365" y="12954"/>
                          <a:pt x="38881" y="12598"/>
                          <a:pt x="36042" y="12598"/>
                        </a:cubicBezTo>
                        <a:cubicBezTo>
                          <a:pt x="31226" y="12598"/>
                          <a:pt x="26968" y="13868"/>
                          <a:pt x="23369" y="16459"/>
                        </a:cubicBezTo>
                        <a:cubicBezTo>
                          <a:pt x="19719" y="19049"/>
                          <a:pt x="16880" y="22402"/>
                          <a:pt x="14853" y="26618"/>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grpSp>
            <p:sp>
              <p:nvSpPr>
                <p:cNvPr id="66" name="Freeform 65">
                  <a:extLst>
                    <a:ext uri="{FF2B5EF4-FFF2-40B4-BE49-F238E27FC236}">
                      <a16:creationId xmlns:a16="http://schemas.microsoft.com/office/drawing/2014/main" id="{82B3080E-680C-9617-DAFE-271ACF7E0577}"/>
                    </a:ext>
                  </a:extLst>
                </p:cNvPr>
                <p:cNvSpPr/>
                <p:nvPr/>
              </p:nvSpPr>
              <p:spPr>
                <a:xfrm>
                  <a:off x="7022061" y="6186434"/>
                  <a:ext cx="74111" cy="122322"/>
                </a:xfrm>
                <a:custGeom>
                  <a:avLst/>
                  <a:gdLst>
                    <a:gd name="connsiteX0" fmla="*/ 37968 w 74111"/>
                    <a:gd name="connsiteY0" fmla="*/ 65276 h 122322"/>
                    <a:gd name="connsiteX1" fmla="*/ 58194 w 74111"/>
                    <a:gd name="connsiteY1" fmla="*/ 0 h 122322"/>
                    <a:gd name="connsiteX2" fmla="*/ 74111 w 74111"/>
                    <a:gd name="connsiteY2" fmla="*/ 0 h 122322"/>
                    <a:gd name="connsiteX3" fmla="*/ 39185 w 74111"/>
                    <a:gd name="connsiteY3" fmla="*/ 100530 h 122322"/>
                    <a:gd name="connsiteX4" fmla="*/ 36042 w 74111"/>
                    <a:gd name="connsiteY4" fmla="*/ 107540 h 122322"/>
                    <a:gd name="connsiteX5" fmla="*/ 31023 w 74111"/>
                    <a:gd name="connsiteY5" fmla="*/ 114601 h 122322"/>
                    <a:gd name="connsiteX6" fmla="*/ 23572 w 74111"/>
                    <a:gd name="connsiteY6" fmla="*/ 120087 h 122322"/>
                    <a:gd name="connsiteX7" fmla="*/ 13383 w 74111"/>
                    <a:gd name="connsiteY7" fmla="*/ 122322 h 122322"/>
                    <a:gd name="connsiteX8" fmla="*/ 11304 w 74111"/>
                    <a:gd name="connsiteY8" fmla="*/ 122170 h 122322"/>
                    <a:gd name="connsiteX9" fmla="*/ 8871 w 74111"/>
                    <a:gd name="connsiteY9" fmla="*/ 121814 h 122322"/>
                    <a:gd name="connsiteX10" fmla="*/ 6641 w 74111"/>
                    <a:gd name="connsiteY10" fmla="*/ 121408 h 122322"/>
                    <a:gd name="connsiteX11" fmla="*/ 5018 w 74111"/>
                    <a:gd name="connsiteY11" fmla="*/ 121052 h 122322"/>
                    <a:gd name="connsiteX12" fmla="*/ 5018 w 74111"/>
                    <a:gd name="connsiteY12" fmla="*/ 108962 h 122322"/>
                    <a:gd name="connsiteX13" fmla="*/ 5880 w 74111"/>
                    <a:gd name="connsiteY13" fmla="*/ 109064 h 122322"/>
                    <a:gd name="connsiteX14" fmla="*/ 7046 w 74111"/>
                    <a:gd name="connsiteY14" fmla="*/ 109165 h 122322"/>
                    <a:gd name="connsiteX15" fmla="*/ 8161 w 74111"/>
                    <a:gd name="connsiteY15" fmla="*/ 109267 h 122322"/>
                    <a:gd name="connsiteX16" fmla="*/ 9023 w 74111"/>
                    <a:gd name="connsiteY16" fmla="*/ 109267 h 122322"/>
                    <a:gd name="connsiteX17" fmla="*/ 15664 w 74111"/>
                    <a:gd name="connsiteY17" fmla="*/ 108556 h 122322"/>
                    <a:gd name="connsiteX18" fmla="*/ 20784 w 74111"/>
                    <a:gd name="connsiteY18" fmla="*/ 106168 h 122322"/>
                    <a:gd name="connsiteX19" fmla="*/ 24687 w 74111"/>
                    <a:gd name="connsiteY19" fmla="*/ 101800 h 122322"/>
                    <a:gd name="connsiteX20" fmla="*/ 27678 w 74111"/>
                    <a:gd name="connsiteY20" fmla="*/ 95044 h 122322"/>
                    <a:gd name="connsiteX21" fmla="*/ 30973 w 74111"/>
                    <a:gd name="connsiteY21" fmla="*/ 86205 h 122322"/>
                    <a:gd name="connsiteX22" fmla="*/ 0 w 74111"/>
                    <a:gd name="connsiteY22" fmla="*/ 102 h 122322"/>
                    <a:gd name="connsiteX23" fmla="*/ 16221 w 74111"/>
                    <a:gd name="connsiteY23" fmla="*/ 102 h 122322"/>
                    <a:gd name="connsiteX24" fmla="*/ 37917 w 74111"/>
                    <a:gd name="connsiteY24" fmla="*/ 65377 h 12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111" h="122322">
                      <a:moveTo>
                        <a:pt x="37968" y="65276"/>
                      </a:moveTo>
                      <a:lnTo>
                        <a:pt x="58194" y="0"/>
                      </a:lnTo>
                      <a:lnTo>
                        <a:pt x="74111" y="0"/>
                      </a:lnTo>
                      <a:lnTo>
                        <a:pt x="39185" y="100530"/>
                      </a:lnTo>
                      <a:cubicBezTo>
                        <a:pt x="38374" y="102663"/>
                        <a:pt x="37360" y="105000"/>
                        <a:pt x="36042" y="107540"/>
                      </a:cubicBezTo>
                      <a:cubicBezTo>
                        <a:pt x="34775" y="110080"/>
                        <a:pt x="33102" y="112417"/>
                        <a:pt x="31023" y="114601"/>
                      </a:cubicBezTo>
                      <a:cubicBezTo>
                        <a:pt x="28945" y="116785"/>
                        <a:pt x="26461" y="118614"/>
                        <a:pt x="23572" y="120087"/>
                      </a:cubicBezTo>
                      <a:cubicBezTo>
                        <a:pt x="20682" y="121560"/>
                        <a:pt x="17286" y="122322"/>
                        <a:pt x="13383" y="122322"/>
                      </a:cubicBezTo>
                      <a:cubicBezTo>
                        <a:pt x="12774" y="122322"/>
                        <a:pt x="12115" y="122271"/>
                        <a:pt x="11304" y="122170"/>
                      </a:cubicBezTo>
                      <a:cubicBezTo>
                        <a:pt x="10493" y="122068"/>
                        <a:pt x="9682" y="121916"/>
                        <a:pt x="8871" y="121814"/>
                      </a:cubicBezTo>
                      <a:cubicBezTo>
                        <a:pt x="8060" y="121713"/>
                        <a:pt x="7300" y="121560"/>
                        <a:pt x="6641" y="121408"/>
                      </a:cubicBezTo>
                      <a:cubicBezTo>
                        <a:pt x="5982" y="121255"/>
                        <a:pt x="5424" y="121154"/>
                        <a:pt x="5018" y="121052"/>
                      </a:cubicBezTo>
                      <a:lnTo>
                        <a:pt x="5018" y="108962"/>
                      </a:lnTo>
                      <a:cubicBezTo>
                        <a:pt x="5018" y="108962"/>
                        <a:pt x="5525" y="109064"/>
                        <a:pt x="5880" y="109064"/>
                      </a:cubicBezTo>
                      <a:cubicBezTo>
                        <a:pt x="6235" y="109064"/>
                        <a:pt x="6641" y="109115"/>
                        <a:pt x="7046" y="109165"/>
                      </a:cubicBezTo>
                      <a:cubicBezTo>
                        <a:pt x="7452" y="109216"/>
                        <a:pt x="7806" y="109216"/>
                        <a:pt x="8161" y="109267"/>
                      </a:cubicBezTo>
                      <a:cubicBezTo>
                        <a:pt x="8516" y="109318"/>
                        <a:pt x="8770" y="109267"/>
                        <a:pt x="9023" y="109267"/>
                      </a:cubicBezTo>
                      <a:cubicBezTo>
                        <a:pt x="11558" y="109267"/>
                        <a:pt x="13737" y="109013"/>
                        <a:pt x="15664" y="108556"/>
                      </a:cubicBezTo>
                      <a:cubicBezTo>
                        <a:pt x="17590" y="108099"/>
                        <a:pt x="19314" y="107286"/>
                        <a:pt x="20784" y="106168"/>
                      </a:cubicBezTo>
                      <a:cubicBezTo>
                        <a:pt x="22254" y="105051"/>
                        <a:pt x="23572" y="103628"/>
                        <a:pt x="24687" y="101800"/>
                      </a:cubicBezTo>
                      <a:cubicBezTo>
                        <a:pt x="25802" y="99971"/>
                        <a:pt x="26816" y="97736"/>
                        <a:pt x="27678" y="95044"/>
                      </a:cubicBezTo>
                      <a:lnTo>
                        <a:pt x="30973" y="86205"/>
                      </a:lnTo>
                      <a:lnTo>
                        <a:pt x="0" y="102"/>
                      </a:lnTo>
                      <a:lnTo>
                        <a:pt x="16221" y="102"/>
                      </a:lnTo>
                      <a:lnTo>
                        <a:pt x="37917" y="65377"/>
                      </a:lnTo>
                      <a:close/>
                    </a:path>
                  </a:pathLst>
                </a:custGeom>
                <a:solidFill>
                  <a:schemeClr val="bg1"/>
                </a:solidFill>
                <a:ln w="5052" cap="flat">
                  <a:noFill/>
                  <a:prstDash val="solid"/>
                  <a:miter/>
                </a:ln>
              </p:spPr>
              <p:txBody>
                <a:bodyPr rtlCol="0" anchor="ctr"/>
                <a:lstStyle/>
                <a:p>
                  <a:endParaRPr lang="en-IS"/>
                </a:p>
              </p:txBody>
            </p:sp>
          </p:grpSp>
          <p:grpSp>
            <p:nvGrpSpPr>
              <p:cNvPr id="67" name="Graphic 1">
                <a:extLst>
                  <a:ext uri="{FF2B5EF4-FFF2-40B4-BE49-F238E27FC236}">
                    <a16:creationId xmlns:a16="http://schemas.microsoft.com/office/drawing/2014/main" id="{7D86D70C-C530-A3A9-D467-8912BEFBBE69}"/>
                  </a:ext>
                </a:extLst>
              </p:cNvPr>
              <p:cNvGrpSpPr/>
              <p:nvPr/>
            </p:nvGrpSpPr>
            <p:grpSpPr>
              <a:xfrm>
                <a:off x="5927067" y="6142849"/>
                <a:ext cx="440816" cy="184448"/>
                <a:chOff x="5927067" y="6142849"/>
                <a:chExt cx="440816" cy="184448"/>
              </a:xfrm>
              <a:solidFill>
                <a:schemeClr val="bg1"/>
              </a:solidFill>
            </p:grpSpPr>
            <p:grpSp>
              <p:nvGrpSpPr>
                <p:cNvPr id="68" name="Graphic 1">
                  <a:extLst>
                    <a:ext uri="{FF2B5EF4-FFF2-40B4-BE49-F238E27FC236}">
                      <a16:creationId xmlns:a16="http://schemas.microsoft.com/office/drawing/2014/main" id="{D5BA44F5-2E3C-FCA1-9DF2-0C7F7214F2FF}"/>
                    </a:ext>
                  </a:extLst>
                </p:cNvPr>
                <p:cNvGrpSpPr/>
                <p:nvPr/>
              </p:nvGrpSpPr>
              <p:grpSpPr>
                <a:xfrm>
                  <a:off x="5927067" y="6142849"/>
                  <a:ext cx="440816" cy="184448"/>
                  <a:chOff x="5927067" y="6142849"/>
                  <a:chExt cx="440816" cy="184448"/>
                </a:xfrm>
                <a:solidFill>
                  <a:schemeClr val="bg1"/>
                </a:solidFill>
              </p:grpSpPr>
              <p:sp>
                <p:nvSpPr>
                  <p:cNvPr id="69" name="Freeform 68">
                    <a:extLst>
                      <a:ext uri="{FF2B5EF4-FFF2-40B4-BE49-F238E27FC236}">
                        <a16:creationId xmlns:a16="http://schemas.microsoft.com/office/drawing/2014/main" id="{7950FB42-509E-DA89-6BFD-4492289462F3}"/>
                      </a:ext>
                    </a:extLst>
                  </p:cNvPr>
                  <p:cNvSpPr/>
                  <p:nvPr/>
                </p:nvSpPr>
                <p:spPr>
                  <a:xfrm>
                    <a:off x="5927067" y="6177900"/>
                    <a:ext cx="79890" cy="102409"/>
                  </a:xfrm>
                  <a:custGeom>
                    <a:avLst/>
                    <a:gdLst>
                      <a:gd name="connsiteX0" fmla="*/ 58752 w 79890"/>
                      <a:gd name="connsiteY0" fmla="*/ 71372 h 102409"/>
                      <a:gd name="connsiteX1" fmla="*/ 50185 w 79890"/>
                      <a:gd name="connsiteY1" fmla="*/ 78941 h 102409"/>
                      <a:gd name="connsiteX2" fmla="*/ 37360 w 79890"/>
                      <a:gd name="connsiteY2" fmla="*/ 82547 h 102409"/>
                      <a:gd name="connsiteX3" fmla="*/ 24687 w 79890"/>
                      <a:gd name="connsiteY3" fmla="*/ 78585 h 102409"/>
                      <a:gd name="connsiteX4" fmla="*/ 20632 w 79890"/>
                      <a:gd name="connsiteY4" fmla="*/ 68222 h 102409"/>
                      <a:gd name="connsiteX5" fmla="*/ 25245 w 79890"/>
                      <a:gd name="connsiteY5" fmla="*/ 59078 h 102409"/>
                      <a:gd name="connsiteX6" fmla="*/ 38627 w 79890"/>
                      <a:gd name="connsiteY6" fmla="*/ 55523 h 102409"/>
                      <a:gd name="connsiteX7" fmla="*/ 51047 w 79890"/>
                      <a:gd name="connsiteY7" fmla="*/ 56589 h 102409"/>
                      <a:gd name="connsiteX8" fmla="*/ 58803 w 79890"/>
                      <a:gd name="connsiteY8" fmla="*/ 59129 h 102409"/>
                      <a:gd name="connsiteX9" fmla="*/ 58803 w 79890"/>
                      <a:gd name="connsiteY9" fmla="*/ 71321 h 102409"/>
                      <a:gd name="connsiteX10" fmla="*/ 69549 w 79890"/>
                      <a:gd name="connsiteY10" fmla="*/ 8229 h 102409"/>
                      <a:gd name="connsiteX11" fmla="*/ 42936 w 79890"/>
                      <a:gd name="connsiteY11" fmla="*/ 0 h 102409"/>
                      <a:gd name="connsiteX12" fmla="*/ 24687 w 79890"/>
                      <a:gd name="connsiteY12" fmla="*/ 2235 h 102409"/>
                      <a:gd name="connsiteX13" fmla="*/ 9733 w 79890"/>
                      <a:gd name="connsiteY13" fmla="*/ 8737 h 102409"/>
                      <a:gd name="connsiteX14" fmla="*/ 9175 w 79890"/>
                      <a:gd name="connsiteY14" fmla="*/ 10718 h 102409"/>
                      <a:gd name="connsiteX15" fmla="*/ 16373 w 79890"/>
                      <a:gd name="connsiteY15" fmla="*/ 24891 h 102409"/>
                      <a:gd name="connsiteX16" fmla="*/ 17286 w 79890"/>
                      <a:gd name="connsiteY16" fmla="*/ 25653 h 102409"/>
                      <a:gd name="connsiteX17" fmla="*/ 17742 w 79890"/>
                      <a:gd name="connsiteY17" fmla="*/ 25704 h 102409"/>
                      <a:gd name="connsiteX18" fmla="*/ 18452 w 79890"/>
                      <a:gd name="connsiteY18" fmla="*/ 25501 h 102409"/>
                      <a:gd name="connsiteX19" fmla="*/ 29553 w 79890"/>
                      <a:gd name="connsiteY19" fmla="*/ 21081 h 102409"/>
                      <a:gd name="connsiteX20" fmla="*/ 42429 w 79890"/>
                      <a:gd name="connsiteY20" fmla="*/ 19659 h 102409"/>
                      <a:gd name="connsiteX21" fmla="*/ 54697 w 79890"/>
                      <a:gd name="connsiteY21" fmla="*/ 23469 h 102409"/>
                      <a:gd name="connsiteX22" fmla="*/ 58803 w 79890"/>
                      <a:gd name="connsiteY22" fmla="*/ 34340 h 102409"/>
                      <a:gd name="connsiteX23" fmla="*/ 58803 w 79890"/>
                      <a:gd name="connsiteY23" fmla="*/ 39216 h 102409"/>
                      <a:gd name="connsiteX24" fmla="*/ 39185 w 79890"/>
                      <a:gd name="connsiteY24" fmla="*/ 36321 h 102409"/>
                      <a:gd name="connsiteX25" fmla="*/ 23825 w 79890"/>
                      <a:gd name="connsiteY25" fmla="*/ 38200 h 102409"/>
                      <a:gd name="connsiteX26" fmla="*/ 11406 w 79890"/>
                      <a:gd name="connsiteY26" fmla="*/ 44093 h 102409"/>
                      <a:gd name="connsiteX27" fmla="*/ 3042 w 79890"/>
                      <a:gd name="connsiteY27" fmla="*/ 54253 h 102409"/>
                      <a:gd name="connsiteX28" fmla="*/ 0 w 79890"/>
                      <a:gd name="connsiteY28" fmla="*/ 68730 h 102409"/>
                      <a:gd name="connsiteX29" fmla="*/ 3143 w 79890"/>
                      <a:gd name="connsiteY29" fmla="*/ 84274 h 102409"/>
                      <a:gd name="connsiteX30" fmla="*/ 11203 w 79890"/>
                      <a:gd name="connsiteY30" fmla="*/ 94790 h 102409"/>
                      <a:gd name="connsiteX31" fmla="*/ 22254 w 79890"/>
                      <a:gd name="connsiteY31" fmla="*/ 100631 h 102409"/>
                      <a:gd name="connsiteX32" fmla="*/ 34318 w 79890"/>
                      <a:gd name="connsiteY32" fmla="*/ 102409 h 102409"/>
                      <a:gd name="connsiteX33" fmla="*/ 49374 w 79890"/>
                      <a:gd name="connsiteY33" fmla="*/ 99006 h 102409"/>
                      <a:gd name="connsiteX34" fmla="*/ 58752 w 79890"/>
                      <a:gd name="connsiteY34" fmla="*/ 92910 h 102409"/>
                      <a:gd name="connsiteX35" fmla="*/ 58752 w 79890"/>
                      <a:gd name="connsiteY35" fmla="*/ 98955 h 102409"/>
                      <a:gd name="connsiteX36" fmla="*/ 60222 w 79890"/>
                      <a:gd name="connsiteY36" fmla="*/ 100479 h 102409"/>
                      <a:gd name="connsiteX37" fmla="*/ 78420 w 79890"/>
                      <a:gd name="connsiteY37" fmla="*/ 100479 h 102409"/>
                      <a:gd name="connsiteX38" fmla="*/ 79890 w 79890"/>
                      <a:gd name="connsiteY38" fmla="*/ 98955 h 102409"/>
                      <a:gd name="connsiteX39" fmla="*/ 79890 w 79890"/>
                      <a:gd name="connsiteY39" fmla="*/ 33476 h 102409"/>
                      <a:gd name="connsiteX40" fmla="*/ 69499 w 79890"/>
                      <a:gd name="connsiteY40" fmla="*/ 8229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890" h="102409">
                        <a:moveTo>
                          <a:pt x="58752" y="71372"/>
                        </a:moveTo>
                        <a:cubicBezTo>
                          <a:pt x="56724" y="74064"/>
                          <a:pt x="53835" y="76655"/>
                          <a:pt x="50185" y="78941"/>
                        </a:cubicBezTo>
                        <a:cubicBezTo>
                          <a:pt x="46434" y="81328"/>
                          <a:pt x="42125" y="82547"/>
                          <a:pt x="37360" y="82547"/>
                        </a:cubicBezTo>
                        <a:cubicBezTo>
                          <a:pt x="31632" y="82547"/>
                          <a:pt x="27374" y="81226"/>
                          <a:pt x="24687" y="78585"/>
                        </a:cubicBezTo>
                        <a:cubicBezTo>
                          <a:pt x="21950" y="75943"/>
                          <a:pt x="20632" y="72540"/>
                          <a:pt x="20632" y="68222"/>
                        </a:cubicBezTo>
                        <a:cubicBezTo>
                          <a:pt x="20632" y="64311"/>
                          <a:pt x="22152" y="61364"/>
                          <a:pt x="25245" y="59078"/>
                        </a:cubicBezTo>
                        <a:cubicBezTo>
                          <a:pt x="28438" y="56742"/>
                          <a:pt x="32950" y="55523"/>
                          <a:pt x="38627" y="55523"/>
                        </a:cubicBezTo>
                        <a:cubicBezTo>
                          <a:pt x="43544" y="55523"/>
                          <a:pt x="47701" y="55878"/>
                          <a:pt x="51047" y="56589"/>
                        </a:cubicBezTo>
                        <a:cubicBezTo>
                          <a:pt x="53987" y="57199"/>
                          <a:pt x="56572" y="58062"/>
                          <a:pt x="58803" y="59129"/>
                        </a:cubicBezTo>
                        <a:lnTo>
                          <a:pt x="58803" y="71321"/>
                        </a:lnTo>
                        <a:close/>
                        <a:moveTo>
                          <a:pt x="69549" y="8229"/>
                        </a:moveTo>
                        <a:cubicBezTo>
                          <a:pt x="62757" y="2743"/>
                          <a:pt x="53784" y="0"/>
                          <a:pt x="42936" y="0"/>
                        </a:cubicBezTo>
                        <a:cubicBezTo>
                          <a:pt x="36093" y="0"/>
                          <a:pt x="29959" y="762"/>
                          <a:pt x="24687" y="2235"/>
                        </a:cubicBezTo>
                        <a:cubicBezTo>
                          <a:pt x="19415" y="3708"/>
                          <a:pt x="14396" y="5893"/>
                          <a:pt x="9733" y="8737"/>
                        </a:cubicBezTo>
                        <a:cubicBezTo>
                          <a:pt x="9074" y="9144"/>
                          <a:pt x="8820" y="10007"/>
                          <a:pt x="9175" y="10718"/>
                        </a:cubicBezTo>
                        <a:lnTo>
                          <a:pt x="16373" y="24891"/>
                        </a:lnTo>
                        <a:cubicBezTo>
                          <a:pt x="16576" y="25247"/>
                          <a:pt x="16880" y="25501"/>
                          <a:pt x="17286" y="25653"/>
                        </a:cubicBezTo>
                        <a:cubicBezTo>
                          <a:pt x="17438" y="25653"/>
                          <a:pt x="17590" y="25704"/>
                          <a:pt x="17742" y="25704"/>
                        </a:cubicBezTo>
                        <a:cubicBezTo>
                          <a:pt x="17996" y="25704"/>
                          <a:pt x="18249" y="25653"/>
                          <a:pt x="18452" y="25501"/>
                        </a:cubicBezTo>
                        <a:cubicBezTo>
                          <a:pt x="22051" y="23520"/>
                          <a:pt x="25751" y="22047"/>
                          <a:pt x="29553" y="21081"/>
                        </a:cubicBezTo>
                        <a:cubicBezTo>
                          <a:pt x="33305" y="20167"/>
                          <a:pt x="37664" y="19659"/>
                          <a:pt x="42429" y="19659"/>
                        </a:cubicBezTo>
                        <a:cubicBezTo>
                          <a:pt x="47802" y="19659"/>
                          <a:pt x="51908" y="20929"/>
                          <a:pt x="54697" y="23469"/>
                        </a:cubicBezTo>
                        <a:cubicBezTo>
                          <a:pt x="57434" y="25958"/>
                          <a:pt x="58803" y="29565"/>
                          <a:pt x="58803" y="34340"/>
                        </a:cubicBezTo>
                        <a:lnTo>
                          <a:pt x="58803" y="39216"/>
                        </a:lnTo>
                        <a:cubicBezTo>
                          <a:pt x="53531" y="37286"/>
                          <a:pt x="46941" y="36321"/>
                          <a:pt x="39185" y="36321"/>
                        </a:cubicBezTo>
                        <a:cubicBezTo>
                          <a:pt x="33659" y="36321"/>
                          <a:pt x="28540" y="36930"/>
                          <a:pt x="23825" y="38200"/>
                        </a:cubicBezTo>
                        <a:cubicBezTo>
                          <a:pt x="19111" y="39470"/>
                          <a:pt x="14903" y="41451"/>
                          <a:pt x="11406" y="44093"/>
                        </a:cubicBezTo>
                        <a:cubicBezTo>
                          <a:pt x="7857" y="46785"/>
                          <a:pt x="5069" y="50189"/>
                          <a:pt x="3042" y="54253"/>
                        </a:cubicBezTo>
                        <a:cubicBezTo>
                          <a:pt x="1014" y="58316"/>
                          <a:pt x="0" y="63193"/>
                          <a:pt x="0" y="68730"/>
                        </a:cubicBezTo>
                        <a:cubicBezTo>
                          <a:pt x="0" y="74724"/>
                          <a:pt x="1065" y="80007"/>
                          <a:pt x="3143" y="84274"/>
                        </a:cubicBezTo>
                        <a:cubicBezTo>
                          <a:pt x="5221" y="88592"/>
                          <a:pt x="7959" y="92097"/>
                          <a:pt x="11203" y="94790"/>
                        </a:cubicBezTo>
                        <a:cubicBezTo>
                          <a:pt x="14498" y="97431"/>
                          <a:pt x="18198" y="99412"/>
                          <a:pt x="22254" y="100631"/>
                        </a:cubicBezTo>
                        <a:cubicBezTo>
                          <a:pt x="26258" y="101800"/>
                          <a:pt x="30314" y="102409"/>
                          <a:pt x="34318" y="102409"/>
                        </a:cubicBezTo>
                        <a:cubicBezTo>
                          <a:pt x="39692" y="102409"/>
                          <a:pt x="44761" y="101241"/>
                          <a:pt x="49374" y="99006"/>
                        </a:cubicBezTo>
                        <a:cubicBezTo>
                          <a:pt x="52821" y="97329"/>
                          <a:pt x="56014" y="95247"/>
                          <a:pt x="58752" y="92910"/>
                        </a:cubicBezTo>
                        <a:lnTo>
                          <a:pt x="58752" y="98955"/>
                        </a:lnTo>
                        <a:cubicBezTo>
                          <a:pt x="58752" y="99768"/>
                          <a:pt x="59411" y="100479"/>
                          <a:pt x="60222" y="100479"/>
                        </a:cubicBezTo>
                        <a:lnTo>
                          <a:pt x="78420" y="100479"/>
                        </a:lnTo>
                        <a:cubicBezTo>
                          <a:pt x="79231" y="100479"/>
                          <a:pt x="79890" y="99819"/>
                          <a:pt x="79890" y="98955"/>
                        </a:cubicBezTo>
                        <a:lnTo>
                          <a:pt x="79890" y="33476"/>
                        </a:lnTo>
                        <a:cubicBezTo>
                          <a:pt x="79890" y="22250"/>
                          <a:pt x="76393" y="13766"/>
                          <a:pt x="69499" y="8229"/>
                        </a:cubicBezTo>
                      </a:path>
                    </a:pathLst>
                  </a:custGeom>
                  <a:solidFill>
                    <a:schemeClr val="bg1"/>
                  </a:solidFill>
                  <a:ln w="5052"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DBF56B9-BE0E-5430-0119-EC2E68B68DF8}"/>
                      </a:ext>
                    </a:extLst>
                  </p:cNvPr>
                  <p:cNvSpPr/>
                  <p:nvPr/>
                </p:nvSpPr>
                <p:spPr>
                  <a:xfrm>
                    <a:off x="6029870" y="6177900"/>
                    <a:ext cx="82475" cy="149397"/>
                  </a:xfrm>
                  <a:custGeom>
                    <a:avLst/>
                    <a:gdLst>
                      <a:gd name="connsiteX0" fmla="*/ 55761 w 82475"/>
                      <a:gd name="connsiteY0" fmla="*/ 75181 h 149397"/>
                      <a:gd name="connsiteX1" fmla="*/ 41719 w 82475"/>
                      <a:gd name="connsiteY1" fmla="*/ 82039 h 149397"/>
                      <a:gd name="connsiteX2" fmla="*/ 35434 w 82475"/>
                      <a:gd name="connsiteY2" fmla="*/ 80972 h 149397"/>
                      <a:gd name="connsiteX3" fmla="*/ 29604 w 82475"/>
                      <a:gd name="connsiteY3" fmla="*/ 78128 h 149397"/>
                      <a:gd name="connsiteX4" fmla="*/ 24636 w 82475"/>
                      <a:gd name="connsiteY4" fmla="*/ 74318 h 149397"/>
                      <a:gd name="connsiteX5" fmla="*/ 21189 w 82475"/>
                      <a:gd name="connsiteY5" fmla="*/ 70559 h 149397"/>
                      <a:gd name="connsiteX6" fmla="*/ 21189 w 82475"/>
                      <a:gd name="connsiteY6" fmla="*/ 31647 h 149397"/>
                      <a:gd name="connsiteX7" fmla="*/ 29655 w 82475"/>
                      <a:gd name="connsiteY7" fmla="*/ 23977 h 149397"/>
                      <a:gd name="connsiteX8" fmla="*/ 41060 w 82475"/>
                      <a:gd name="connsiteY8" fmla="*/ 20523 h 149397"/>
                      <a:gd name="connsiteX9" fmla="*/ 55508 w 82475"/>
                      <a:gd name="connsiteY9" fmla="*/ 27990 h 149397"/>
                      <a:gd name="connsiteX10" fmla="*/ 60729 w 82475"/>
                      <a:gd name="connsiteY10" fmla="*/ 53338 h 149397"/>
                      <a:gd name="connsiteX11" fmla="*/ 55812 w 82475"/>
                      <a:gd name="connsiteY11" fmla="*/ 75181 h 149397"/>
                      <a:gd name="connsiteX12" fmla="*/ 71628 w 82475"/>
                      <a:gd name="connsiteY12" fmla="*/ 12598 h 149397"/>
                      <a:gd name="connsiteX13" fmla="*/ 59411 w 82475"/>
                      <a:gd name="connsiteY13" fmla="*/ 3048 h 149397"/>
                      <a:gd name="connsiteX14" fmla="*/ 44558 w 82475"/>
                      <a:gd name="connsiteY14" fmla="*/ 0 h 149397"/>
                      <a:gd name="connsiteX15" fmla="*/ 30314 w 82475"/>
                      <a:gd name="connsiteY15" fmla="*/ 3403 h 149397"/>
                      <a:gd name="connsiteX16" fmla="*/ 21341 w 82475"/>
                      <a:gd name="connsiteY16" fmla="*/ 9448 h 149397"/>
                      <a:gd name="connsiteX17" fmla="*/ 21341 w 82475"/>
                      <a:gd name="connsiteY17" fmla="*/ 3505 h 149397"/>
                      <a:gd name="connsiteX18" fmla="*/ 19871 w 82475"/>
                      <a:gd name="connsiteY18" fmla="*/ 1981 h 149397"/>
                      <a:gd name="connsiteX19" fmla="*/ 1470 w 82475"/>
                      <a:gd name="connsiteY19" fmla="*/ 1981 h 149397"/>
                      <a:gd name="connsiteX20" fmla="*/ 0 w 82475"/>
                      <a:gd name="connsiteY20" fmla="*/ 3505 h 149397"/>
                      <a:gd name="connsiteX21" fmla="*/ 0 w 82475"/>
                      <a:gd name="connsiteY21" fmla="*/ 147925 h 149397"/>
                      <a:gd name="connsiteX22" fmla="*/ 710 w 82475"/>
                      <a:gd name="connsiteY22" fmla="*/ 149195 h 149397"/>
                      <a:gd name="connsiteX23" fmla="*/ 1470 w 82475"/>
                      <a:gd name="connsiteY23" fmla="*/ 149398 h 149397"/>
                      <a:gd name="connsiteX24" fmla="*/ 2180 w 82475"/>
                      <a:gd name="connsiteY24" fmla="*/ 149245 h 149397"/>
                      <a:gd name="connsiteX25" fmla="*/ 20581 w 82475"/>
                      <a:gd name="connsiteY25" fmla="*/ 139594 h 149397"/>
                      <a:gd name="connsiteX26" fmla="*/ 21392 w 82475"/>
                      <a:gd name="connsiteY26" fmla="*/ 138273 h 149397"/>
                      <a:gd name="connsiteX27" fmla="*/ 21392 w 82475"/>
                      <a:gd name="connsiteY27" fmla="*/ 93520 h 149397"/>
                      <a:gd name="connsiteX28" fmla="*/ 29503 w 82475"/>
                      <a:gd name="connsiteY28" fmla="*/ 99006 h 149397"/>
                      <a:gd name="connsiteX29" fmla="*/ 43696 w 82475"/>
                      <a:gd name="connsiteY29" fmla="*/ 102460 h 149397"/>
                      <a:gd name="connsiteX30" fmla="*/ 58448 w 82475"/>
                      <a:gd name="connsiteY30" fmla="*/ 99412 h 149397"/>
                      <a:gd name="connsiteX31" fmla="*/ 70867 w 82475"/>
                      <a:gd name="connsiteY31" fmla="*/ 90116 h 149397"/>
                      <a:gd name="connsiteX32" fmla="*/ 79333 w 82475"/>
                      <a:gd name="connsiteY32" fmla="*/ 74623 h 149397"/>
                      <a:gd name="connsiteX33" fmla="*/ 82476 w 82475"/>
                      <a:gd name="connsiteY33" fmla="*/ 52779 h 149397"/>
                      <a:gd name="connsiteX34" fmla="*/ 79637 w 82475"/>
                      <a:gd name="connsiteY34" fmla="*/ 29006 h 149397"/>
                      <a:gd name="connsiteX35" fmla="*/ 71628 w 82475"/>
                      <a:gd name="connsiteY35" fmla="*/ 12547 h 14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475" h="149397">
                        <a:moveTo>
                          <a:pt x="55761" y="75181"/>
                        </a:moveTo>
                        <a:cubicBezTo>
                          <a:pt x="52567" y="79804"/>
                          <a:pt x="47955" y="82039"/>
                          <a:pt x="41719" y="82039"/>
                        </a:cubicBezTo>
                        <a:cubicBezTo>
                          <a:pt x="39489" y="82039"/>
                          <a:pt x="37360" y="81684"/>
                          <a:pt x="35434" y="80972"/>
                        </a:cubicBezTo>
                        <a:cubicBezTo>
                          <a:pt x="33406" y="80211"/>
                          <a:pt x="31429" y="79245"/>
                          <a:pt x="29604" y="78128"/>
                        </a:cubicBezTo>
                        <a:cubicBezTo>
                          <a:pt x="27779" y="76959"/>
                          <a:pt x="26106" y="75689"/>
                          <a:pt x="24636" y="74318"/>
                        </a:cubicBezTo>
                        <a:cubicBezTo>
                          <a:pt x="23268" y="73048"/>
                          <a:pt x="22102" y="71829"/>
                          <a:pt x="21189" y="70559"/>
                        </a:cubicBezTo>
                        <a:lnTo>
                          <a:pt x="21189" y="31647"/>
                        </a:lnTo>
                        <a:cubicBezTo>
                          <a:pt x="23420" y="28803"/>
                          <a:pt x="26309" y="26212"/>
                          <a:pt x="29655" y="23977"/>
                        </a:cubicBezTo>
                        <a:cubicBezTo>
                          <a:pt x="33102" y="21691"/>
                          <a:pt x="36904" y="20523"/>
                          <a:pt x="41060" y="20523"/>
                        </a:cubicBezTo>
                        <a:cubicBezTo>
                          <a:pt x="47397" y="20523"/>
                          <a:pt x="52162" y="22961"/>
                          <a:pt x="55508" y="27990"/>
                        </a:cubicBezTo>
                        <a:cubicBezTo>
                          <a:pt x="58955" y="33120"/>
                          <a:pt x="60729" y="41655"/>
                          <a:pt x="60729" y="53338"/>
                        </a:cubicBezTo>
                        <a:cubicBezTo>
                          <a:pt x="60729" y="63091"/>
                          <a:pt x="59056" y="70457"/>
                          <a:pt x="55812" y="75181"/>
                        </a:cubicBezTo>
                        <a:moveTo>
                          <a:pt x="71628" y="12598"/>
                        </a:moveTo>
                        <a:cubicBezTo>
                          <a:pt x="68180" y="8331"/>
                          <a:pt x="64074" y="5080"/>
                          <a:pt x="59411" y="3048"/>
                        </a:cubicBezTo>
                        <a:cubicBezTo>
                          <a:pt x="54798" y="1016"/>
                          <a:pt x="49779" y="0"/>
                          <a:pt x="44558" y="0"/>
                        </a:cubicBezTo>
                        <a:cubicBezTo>
                          <a:pt x="39337" y="0"/>
                          <a:pt x="34521" y="1118"/>
                          <a:pt x="30314" y="3403"/>
                        </a:cubicBezTo>
                        <a:cubicBezTo>
                          <a:pt x="27171" y="5080"/>
                          <a:pt x="24180" y="7112"/>
                          <a:pt x="21341" y="9448"/>
                        </a:cubicBezTo>
                        <a:lnTo>
                          <a:pt x="21341" y="3505"/>
                        </a:lnTo>
                        <a:cubicBezTo>
                          <a:pt x="21341" y="2692"/>
                          <a:pt x="20682" y="1981"/>
                          <a:pt x="19871" y="1981"/>
                        </a:cubicBezTo>
                        <a:lnTo>
                          <a:pt x="1470" y="1981"/>
                        </a:lnTo>
                        <a:cubicBezTo>
                          <a:pt x="659" y="1981"/>
                          <a:pt x="0" y="2642"/>
                          <a:pt x="0" y="3505"/>
                        </a:cubicBezTo>
                        <a:lnTo>
                          <a:pt x="0" y="147925"/>
                        </a:lnTo>
                        <a:cubicBezTo>
                          <a:pt x="0" y="148433"/>
                          <a:pt x="253" y="148941"/>
                          <a:pt x="710" y="149195"/>
                        </a:cubicBezTo>
                        <a:cubicBezTo>
                          <a:pt x="963" y="149347"/>
                          <a:pt x="1217" y="149398"/>
                          <a:pt x="1470" y="149398"/>
                        </a:cubicBezTo>
                        <a:cubicBezTo>
                          <a:pt x="1724" y="149398"/>
                          <a:pt x="1926" y="149347"/>
                          <a:pt x="2180" y="149245"/>
                        </a:cubicBezTo>
                        <a:lnTo>
                          <a:pt x="20581" y="139594"/>
                        </a:lnTo>
                        <a:cubicBezTo>
                          <a:pt x="21088" y="139340"/>
                          <a:pt x="21392" y="138832"/>
                          <a:pt x="21392" y="138273"/>
                        </a:cubicBezTo>
                        <a:lnTo>
                          <a:pt x="21392" y="93520"/>
                        </a:lnTo>
                        <a:cubicBezTo>
                          <a:pt x="23673" y="95552"/>
                          <a:pt x="26410" y="97380"/>
                          <a:pt x="29503" y="99006"/>
                        </a:cubicBezTo>
                        <a:cubicBezTo>
                          <a:pt x="33913" y="101292"/>
                          <a:pt x="38678" y="102460"/>
                          <a:pt x="43696" y="102460"/>
                        </a:cubicBezTo>
                        <a:cubicBezTo>
                          <a:pt x="48715" y="102460"/>
                          <a:pt x="53733" y="101444"/>
                          <a:pt x="58448" y="99412"/>
                        </a:cubicBezTo>
                        <a:cubicBezTo>
                          <a:pt x="63162" y="97380"/>
                          <a:pt x="67319" y="94282"/>
                          <a:pt x="70867" y="90116"/>
                        </a:cubicBezTo>
                        <a:cubicBezTo>
                          <a:pt x="74416" y="86002"/>
                          <a:pt x="77254" y="80769"/>
                          <a:pt x="79333" y="74623"/>
                        </a:cubicBezTo>
                        <a:cubicBezTo>
                          <a:pt x="81411" y="68476"/>
                          <a:pt x="82476" y="61161"/>
                          <a:pt x="82476" y="52779"/>
                        </a:cubicBezTo>
                        <a:cubicBezTo>
                          <a:pt x="82476" y="43585"/>
                          <a:pt x="81512" y="35610"/>
                          <a:pt x="79637" y="29006"/>
                        </a:cubicBezTo>
                        <a:cubicBezTo>
                          <a:pt x="77711" y="22351"/>
                          <a:pt x="75024" y="16814"/>
                          <a:pt x="71628" y="12547"/>
                        </a:cubicBezTo>
                      </a:path>
                    </a:pathLst>
                  </a:custGeom>
                  <a:solidFill>
                    <a:schemeClr val="bg1"/>
                  </a:solidFill>
                  <a:ln w="5052" cap="flat">
                    <a:noFill/>
                    <a:prstDash val="solid"/>
                    <a:miter/>
                  </a:ln>
                </p:spPr>
                <p:txBody>
                  <a:bodyPr rtlCol="0" anchor="ctr"/>
                  <a:lstStyle/>
                  <a:p>
                    <a:endParaRPr lang="en-IS"/>
                  </a:p>
                </p:txBody>
              </p:sp>
              <p:sp>
                <p:nvSpPr>
                  <p:cNvPr id="71" name="Freeform 70">
                    <a:extLst>
                      <a:ext uri="{FF2B5EF4-FFF2-40B4-BE49-F238E27FC236}">
                        <a16:creationId xmlns:a16="http://schemas.microsoft.com/office/drawing/2014/main" id="{6EAFF1BA-AFDD-4A5F-146C-E6105042CE19}"/>
                      </a:ext>
                    </a:extLst>
                  </p:cNvPr>
                  <p:cNvSpPr/>
                  <p:nvPr/>
                </p:nvSpPr>
                <p:spPr>
                  <a:xfrm>
                    <a:off x="6123042" y="6142849"/>
                    <a:ext cx="58143" cy="137510"/>
                  </a:xfrm>
                  <a:custGeom>
                    <a:avLst/>
                    <a:gdLst>
                      <a:gd name="connsiteX0" fmla="*/ 56623 w 58143"/>
                      <a:gd name="connsiteY0" fmla="*/ 37083 h 137510"/>
                      <a:gd name="connsiteX1" fmla="*/ 34673 w 58143"/>
                      <a:gd name="connsiteY1" fmla="*/ 37083 h 137510"/>
                      <a:gd name="connsiteX2" fmla="*/ 34673 w 58143"/>
                      <a:gd name="connsiteY2" fmla="*/ 1473 h 137510"/>
                      <a:gd name="connsiteX3" fmla="*/ 33964 w 58143"/>
                      <a:gd name="connsiteY3" fmla="*/ 203 h 137510"/>
                      <a:gd name="connsiteX4" fmla="*/ 33203 w 58143"/>
                      <a:gd name="connsiteY4" fmla="*/ 0 h 137510"/>
                      <a:gd name="connsiteX5" fmla="*/ 32493 w 58143"/>
                      <a:gd name="connsiteY5" fmla="*/ 152 h 137510"/>
                      <a:gd name="connsiteX6" fmla="*/ 14295 w 58143"/>
                      <a:gd name="connsiteY6" fmla="*/ 9956 h 137510"/>
                      <a:gd name="connsiteX7" fmla="*/ 13484 w 58143"/>
                      <a:gd name="connsiteY7" fmla="*/ 11277 h 137510"/>
                      <a:gd name="connsiteX8" fmla="*/ 13484 w 58143"/>
                      <a:gd name="connsiteY8" fmla="*/ 37032 h 137510"/>
                      <a:gd name="connsiteX9" fmla="*/ 1470 w 58143"/>
                      <a:gd name="connsiteY9" fmla="*/ 37032 h 137510"/>
                      <a:gd name="connsiteX10" fmla="*/ 0 w 58143"/>
                      <a:gd name="connsiteY10" fmla="*/ 38556 h 137510"/>
                      <a:gd name="connsiteX11" fmla="*/ 0 w 58143"/>
                      <a:gd name="connsiteY11" fmla="*/ 55624 h 137510"/>
                      <a:gd name="connsiteX12" fmla="*/ 1470 w 58143"/>
                      <a:gd name="connsiteY12" fmla="*/ 57148 h 137510"/>
                      <a:gd name="connsiteX13" fmla="*/ 13484 w 58143"/>
                      <a:gd name="connsiteY13" fmla="*/ 57148 h 137510"/>
                      <a:gd name="connsiteX14" fmla="*/ 13484 w 58143"/>
                      <a:gd name="connsiteY14" fmla="*/ 110740 h 137510"/>
                      <a:gd name="connsiteX15" fmla="*/ 19567 w 58143"/>
                      <a:gd name="connsiteY15" fmla="*/ 130856 h 137510"/>
                      <a:gd name="connsiteX16" fmla="*/ 36245 w 58143"/>
                      <a:gd name="connsiteY16" fmla="*/ 137511 h 137510"/>
                      <a:gd name="connsiteX17" fmla="*/ 46789 w 58143"/>
                      <a:gd name="connsiteY17" fmla="*/ 136292 h 137510"/>
                      <a:gd name="connsiteX18" fmla="*/ 55203 w 58143"/>
                      <a:gd name="connsiteY18" fmla="*/ 132939 h 137510"/>
                      <a:gd name="connsiteX19" fmla="*/ 55913 w 58143"/>
                      <a:gd name="connsiteY19" fmla="*/ 131821 h 137510"/>
                      <a:gd name="connsiteX20" fmla="*/ 58093 w 58143"/>
                      <a:gd name="connsiteY20" fmla="*/ 115261 h 137510"/>
                      <a:gd name="connsiteX21" fmla="*/ 57434 w 58143"/>
                      <a:gd name="connsiteY21" fmla="*/ 113788 h 137510"/>
                      <a:gd name="connsiteX22" fmla="*/ 56623 w 58143"/>
                      <a:gd name="connsiteY22" fmla="*/ 113534 h 137510"/>
                      <a:gd name="connsiteX23" fmla="*/ 55862 w 58143"/>
                      <a:gd name="connsiteY23" fmla="*/ 113737 h 137510"/>
                      <a:gd name="connsiteX24" fmla="*/ 49881 w 58143"/>
                      <a:gd name="connsiteY24" fmla="*/ 116226 h 137510"/>
                      <a:gd name="connsiteX25" fmla="*/ 42936 w 58143"/>
                      <a:gd name="connsiteY25" fmla="*/ 117344 h 137510"/>
                      <a:gd name="connsiteX26" fmla="*/ 36549 w 58143"/>
                      <a:gd name="connsiteY26" fmla="*/ 115414 h 137510"/>
                      <a:gd name="connsiteX27" fmla="*/ 34724 w 58143"/>
                      <a:gd name="connsiteY27" fmla="*/ 107388 h 137510"/>
                      <a:gd name="connsiteX28" fmla="*/ 34724 w 58143"/>
                      <a:gd name="connsiteY28" fmla="*/ 57097 h 137510"/>
                      <a:gd name="connsiteX29" fmla="*/ 56673 w 58143"/>
                      <a:gd name="connsiteY29" fmla="*/ 57097 h 137510"/>
                      <a:gd name="connsiteX30" fmla="*/ 58144 w 58143"/>
                      <a:gd name="connsiteY30" fmla="*/ 55573 h 137510"/>
                      <a:gd name="connsiteX31" fmla="*/ 58144 w 58143"/>
                      <a:gd name="connsiteY31" fmla="*/ 38505 h 137510"/>
                      <a:gd name="connsiteX32" fmla="*/ 56673 w 58143"/>
                      <a:gd name="connsiteY32" fmla="*/ 36981 h 13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143" h="137510">
                        <a:moveTo>
                          <a:pt x="56623" y="37083"/>
                        </a:moveTo>
                        <a:lnTo>
                          <a:pt x="34673" y="37083"/>
                        </a:lnTo>
                        <a:lnTo>
                          <a:pt x="34673" y="1473"/>
                        </a:lnTo>
                        <a:cubicBezTo>
                          <a:pt x="34673" y="965"/>
                          <a:pt x="34420" y="457"/>
                          <a:pt x="33964" y="203"/>
                        </a:cubicBezTo>
                        <a:cubicBezTo>
                          <a:pt x="33710" y="51"/>
                          <a:pt x="33457" y="0"/>
                          <a:pt x="33203" y="0"/>
                        </a:cubicBezTo>
                        <a:cubicBezTo>
                          <a:pt x="32950" y="0"/>
                          <a:pt x="32696" y="51"/>
                          <a:pt x="32493" y="152"/>
                        </a:cubicBezTo>
                        <a:lnTo>
                          <a:pt x="14295" y="9956"/>
                        </a:lnTo>
                        <a:cubicBezTo>
                          <a:pt x="13788" y="10210"/>
                          <a:pt x="13484" y="10718"/>
                          <a:pt x="13484" y="11277"/>
                        </a:cubicBezTo>
                        <a:lnTo>
                          <a:pt x="13484" y="37032"/>
                        </a:lnTo>
                        <a:lnTo>
                          <a:pt x="1470" y="37032"/>
                        </a:lnTo>
                        <a:cubicBezTo>
                          <a:pt x="659" y="37032"/>
                          <a:pt x="0" y="37692"/>
                          <a:pt x="0" y="38556"/>
                        </a:cubicBezTo>
                        <a:lnTo>
                          <a:pt x="0" y="55624"/>
                        </a:lnTo>
                        <a:cubicBezTo>
                          <a:pt x="0" y="56437"/>
                          <a:pt x="659" y="57148"/>
                          <a:pt x="1470" y="57148"/>
                        </a:cubicBezTo>
                        <a:lnTo>
                          <a:pt x="13484" y="57148"/>
                        </a:lnTo>
                        <a:lnTo>
                          <a:pt x="13484" y="110740"/>
                        </a:lnTo>
                        <a:cubicBezTo>
                          <a:pt x="13484" y="119681"/>
                          <a:pt x="15512" y="126488"/>
                          <a:pt x="19567" y="130856"/>
                        </a:cubicBezTo>
                        <a:cubicBezTo>
                          <a:pt x="23622" y="135276"/>
                          <a:pt x="29249" y="137511"/>
                          <a:pt x="36245" y="137511"/>
                        </a:cubicBezTo>
                        <a:cubicBezTo>
                          <a:pt x="40097" y="137511"/>
                          <a:pt x="43646" y="137105"/>
                          <a:pt x="46789" y="136292"/>
                        </a:cubicBezTo>
                        <a:cubicBezTo>
                          <a:pt x="49982" y="135479"/>
                          <a:pt x="52821" y="134361"/>
                          <a:pt x="55203" y="132939"/>
                        </a:cubicBezTo>
                        <a:cubicBezTo>
                          <a:pt x="55609" y="132685"/>
                          <a:pt x="55862" y="132279"/>
                          <a:pt x="55913" y="131821"/>
                        </a:cubicBezTo>
                        <a:lnTo>
                          <a:pt x="58093" y="115261"/>
                        </a:lnTo>
                        <a:cubicBezTo>
                          <a:pt x="58144" y="114702"/>
                          <a:pt x="57941" y="114144"/>
                          <a:pt x="57434" y="113788"/>
                        </a:cubicBezTo>
                        <a:cubicBezTo>
                          <a:pt x="57180" y="113636"/>
                          <a:pt x="56876" y="113534"/>
                          <a:pt x="56623" y="113534"/>
                        </a:cubicBezTo>
                        <a:cubicBezTo>
                          <a:pt x="56369" y="113534"/>
                          <a:pt x="56116" y="113585"/>
                          <a:pt x="55862" y="113737"/>
                        </a:cubicBezTo>
                        <a:cubicBezTo>
                          <a:pt x="54291" y="114652"/>
                          <a:pt x="52263" y="115464"/>
                          <a:pt x="49881" y="116226"/>
                        </a:cubicBezTo>
                        <a:cubicBezTo>
                          <a:pt x="47498" y="116988"/>
                          <a:pt x="45166" y="117344"/>
                          <a:pt x="42936" y="117344"/>
                        </a:cubicBezTo>
                        <a:cubicBezTo>
                          <a:pt x="39894" y="117344"/>
                          <a:pt x="37715" y="116684"/>
                          <a:pt x="36549" y="115414"/>
                        </a:cubicBezTo>
                        <a:cubicBezTo>
                          <a:pt x="35687" y="114550"/>
                          <a:pt x="34724" y="112417"/>
                          <a:pt x="34724" y="107388"/>
                        </a:cubicBezTo>
                        <a:lnTo>
                          <a:pt x="34724" y="57097"/>
                        </a:lnTo>
                        <a:lnTo>
                          <a:pt x="56673" y="57097"/>
                        </a:lnTo>
                        <a:cubicBezTo>
                          <a:pt x="57485" y="57097"/>
                          <a:pt x="58144" y="56437"/>
                          <a:pt x="58144" y="55573"/>
                        </a:cubicBezTo>
                        <a:lnTo>
                          <a:pt x="58144" y="38505"/>
                        </a:lnTo>
                        <a:cubicBezTo>
                          <a:pt x="58144" y="37692"/>
                          <a:pt x="57485" y="36981"/>
                          <a:pt x="56673" y="36981"/>
                        </a:cubicBezTo>
                      </a:path>
                    </a:pathLst>
                  </a:custGeom>
                  <a:solidFill>
                    <a:schemeClr val="bg1"/>
                  </a:solidFill>
                  <a:ln w="5052" cap="flat">
                    <a:noFill/>
                    <a:prstDash val="solid"/>
                    <a:miter/>
                  </a:ln>
                </p:spPr>
                <p:txBody>
                  <a:bodyPr rtlCol="0" anchor="ctr"/>
                  <a:lstStyle/>
                  <a:p>
                    <a:endParaRPr lang="en-IS"/>
                  </a:p>
                </p:txBody>
              </p:sp>
              <p:sp>
                <p:nvSpPr>
                  <p:cNvPr id="72" name="Freeform 71">
                    <a:extLst>
                      <a:ext uri="{FF2B5EF4-FFF2-40B4-BE49-F238E27FC236}">
                        <a16:creationId xmlns:a16="http://schemas.microsoft.com/office/drawing/2014/main" id="{5C44A680-6501-50D6-117B-040F8DD83288}"/>
                      </a:ext>
                    </a:extLst>
                  </p:cNvPr>
                  <p:cNvSpPr/>
                  <p:nvPr/>
                </p:nvSpPr>
                <p:spPr>
                  <a:xfrm>
                    <a:off x="6293206" y="6177900"/>
                    <a:ext cx="74677" cy="102409"/>
                  </a:xfrm>
                  <a:custGeom>
                    <a:avLst/>
                    <a:gdLst>
                      <a:gd name="connsiteX0" fmla="*/ 72751 w 74677"/>
                      <a:gd name="connsiteY0" fmla="*/ 60755 h 102409"/>
                      <a:gd name="connsiteX1" fmla="*/ 66313 w 74677"/>
                      <a:gd name="connsiteY1" fmla="*/ 51916 h 102409"/>
                      <a:gd name="connsiteX2" fmla="*/ 55972 w 74677"/>
                      <a:gd name="connsiteY2" fmla="*/ 45312 h 102409"/>
                      <a:gd name="connsiteX3" fmla="*/ 41981 w 74677"/>
                      <a:gd name="connsiteY3" fmla="*/ 39369 h 102409"/>
                      <a:gd name="connsiteX4" fmla="*/ 33363 w 74677"/>
                      <a:gd name="connsiteY4" fmla="*/ 35508 h 102409"/>
                      <a:gd name="connsiteX5" fmla="*/ 28294 w 74677"/>
                      <a:gd name="connsiteY5" fmla="*/ 32308 h 102409"/>
                      <a:gd name="connsiteX6" fmla="*/ 26013 w 74677"/>
                      <a:gd name="connsiteY6" fmla="*/ 29666 h 102409"/>
                      <a:gd name="connsiteX7" fmla="*/ 25456 w 74677"/>
                      <a:gd name="connsiteY7" fmla="*/ 26923 h 102409"/>
                      <a:gd name="connsiteX8" fmla="*/ 27939 w 74677"/>
                      <a:gd name="connsiteY8" fmla="*/ 21843 h 102409"/>
                      <a:gd name="connsiteX9" fmla="*/ 36912 w 74677"/>
                      <a:gd name="connsiteY9" fmla="*/ 19710 h 102409"/>
                      <a:gd name="connsiteX10" fmla="*/ 49230 w 74677"/>
                      <a:gd name="connsiteY10" fmla="*/ 21640 h 102409"/>
                      <a:gd name="connsiteX11" fmla="*/ 60534 w 74677"/>
                      <a:gd name="connsiteY11" fmla="*/ 27634 h 102409"/>
                      <a:gd name="connsiteX12" fmla="*/ 61700 w 74677"/>
                      <a:gd name="connsiteY12" fmla="*/ 27888 h 102409"/>
                      <a:gd name="connsiteX13" fmla="*/ 62663 w 74677"/>
                      <a:gd name="connsiteY13" fmla="*/ 27177 h 102409"/>
                      <a:gd name="connsiteX14" fmla="*/ 70774 w 74677"/>
                      <a:gd name="connsiteY14" fmla="*/ 12801 h 102409"/>
                      <a:gd name="connsiteX15" fmla="*/ 70369 w 74677"/>
                      <a:gd name="connsiteY15" fmla="*/ 10871 h 102409"/>
                      <a:gd name="connsiteX16" fmla="*/ 55262 w 74677"/>
                      <a:gd name="connsiteY16" fmla="*/ 2997 h 102409"/>
                      <a:gd name="connsiteX17" fmla="*/ 37368 w 74677"/>
                      <a:gd name="connsiteY17" fmla="*/ 0 h 102409"/>
                      <a:gd name="connsiteX18" fmla="*/ 23985 w 74677"/>
                      <a:gd name="connsiteY18" fmla="*/ 1676 h 102409"/>
                      <a:gd name="connsiteX19" fmla="*/ 13188 w 74677"/>
                      <a:gd name="connsiteY19" fmla="*/ 6807 h 102409"/>
                      <a:gd name="connsiteX20" fmla="*/ 6091 w 74677"/>
                      <a:gd name="connsiteY20" fmla="*/ 15544 h 102409"/>
                      <a:gd name="connsiteX21" fmla="*/ 3607 w 74677"/>
                      <a:gd name="connsiteY21" fmla="*/ 27482 h 102409"/>
                      <a:gd name="connsiteX22" fmla="*/ 5128 w 74677"/>
                      <a:gd name="connsiteY22" fmla="*/ 37896 h 102409"/>
                      <a:gd name="connsiteX23" fmla="*/ 10248 w 74677"/>
                      <a:gd name="connsiteY23" fmla="*/ 46176 h 102409"/>
                      <a:gd name="connsiteX24" fmla="*/ 19220 w 74677"/>
                      <a:gd name="connsiteY24" fmla="*/ 52881 h 102409"/>
                      <a:gd name="connsiteX25" fmla="*/ 32299 w 74677"/>
                      <a:gd name="connsiteY25" fmla="*/ 58875 h 102409"/>
                      <a:gd name="connsiteX26" fmla="*/ 48267 w 74677"/>
                      <a:gd name="connsiteY26" fmla="*/ 66038 h 102409"/>
                      <a:gd name="connsiteX27" fmla="*/ 53336 w 74677"/>
                      <a:gd name="connsiteY27" fmla="*/ 73454 h 102409"/>
                      <a:gd name="connsiteX28" fmla="*/ 37520 w 74677"/>
                      <a:gd name="connsiteY28" fmla="*/ 82496 h 102409"/>
                      <a:gd name="connsiteX29" fmla="*/ 24188 w 74677"/>
                      <a:gd name="connsiteY29" fmla="*/ 80211 h 102409"/>
                      <a:gd name="connsiteX30" fmla="*/ 10806 w 74677"/>
                      <a:gd name="connsiteY30" fmla="*/ 73302 h 102409"/>
                      <a:gd name="connsiteX31" fmla="*/ 9640 w 74677"/>
                      <a:gd name="connsiteY31" fmla="*/ 73048 h 102409"/>
                      <a:gd name="connsiteX32" fmla="*/ 8677 w 74677"/>
                      <a:gd name="connsiteY32" fmla="*/ 73759 h 102409"/>
                      <a:gd name="connsiteX33" fmla="*/ 211 w 74677"/>
                      <a:gd name="connsiteY33" fmla="*/ 87932 h 102409"/>
                      <a:gd name="connsiteX34" fmla="*/ 617 w 74677"/>
                      <a:gd name="connsiteY34" fmla="*/ 89913 h 102409"/>
                      <a:gd name="connsiteX35" fmla="*/ 17852 w 74677"/>
                      <a:gd name="connsiteY35" fmla="*/ 98853 h 102409"/>
                      <a:gd name="connsiteX36" fmla="*/ 37723 w 74677"/>
                      <a:gd name="connsiteY36" fmla="*/ 102409 h 102409"/>
                      <a:gd name="connsiteX37" fmla="*/ 51460 w 74677"/>
                      <a:gd name="connsiteY37" fmla="*/ 100936 h 102409"/>
                      <a:gd name="connsiteX38" fmla="*/ 63221 w 74677"/>
                      <a:gd name="connsiteY38" fmla="*/ 96009 h 102409"/>
                      <a:gd name="connsiteX39" fmla="*/ 71534 w 74677"/>
                      <a:gd name="connsiteY39" fmla="*/ 86865 h 102409"/>
                      <a:gd name="connsiteX40" fmla="*/ 74677 w 74677"/>
                      <a:gd name="connsiteY40" fmla="*/ 72794 h 102409"/>
                      <a:gd name="connsiteX41" fmla="*/ 72599 w 74677"/>
                      <a:gd name="connsiteY41" fmla="*/ 60755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77" h="102409">
                        <a:moveTo>
                          <a:pt x="72751" y="60755"/>
                        </a:moveTo>
                        <a:cubicBezTo>
                          <a:pt x="71332" y="57402"/>
                          <a:pt x="69152" y="54456"/>
                          <a:pt x="66313" y="51916"/>
                        </a:cubicBezTo>
                        <a:cubicBezTo>
                          <a:pt x="63525" y="49478"/>
                          <a:pt x="60027" y="47242"/>
                          <a:pt x="55972" y="45312"/>
                        </a:cubicBezTo>
                        <a:cubicBezTo>
                          <a:pt x="51967" y="43433"/>
                          <a:pt x="47253" y="41401"/>
                          <a:pt x="41981" y="39369"/>
                        </a:cubicBezTo>
                        <a:cubicBezTo>
                          <a:pt x="38433" y="37946"/>
                          <a:pt x="35493" y="36626"/>
                          <a:pt x="33363" y="35508"/>
                        </a:cubicBezTo>
                        <a:cubicBezTo>
                          <a:pt x="31234" y="34390"/>
                          <a:pt x="29562" y="33324"/>
                          <a:pt x="28294" y="32308"/>
                        </a:cubicBezTo>
                        <a:cubicBezTo>
                          <a:pt x="27128" y="31393"/>
                          <a:pt x="26368" y="30479"/>
                          <a:pt x="26013" y="29666"/>
                        </a:cubicBezTo>
                        <a:cubicBezTo>
                          <a:pt x="25608" y="28853"/>
                          <a:pt x="25456" y="27939"/>
                          <a:pt x="25456" y="26923"/>
                        </a:cubicBezTo>
                        <a:cubicBezTo>
                          <a:pt x="25456" y="24840"/>
                          <a:pt x="26267" y="23164"/>
                          <a:pt x="27939" y="21843"/>
                        </a:cubicBezTo>
                        <a:cubicBezTo>
                          <a:pt x="29714" y="20421"/>
                          <a:pt x="32755" y="19710"/>
                          <a:pt x="36912" y="19710"/>
                        </a:cubicBezTo>
                        <a:cubicBezTo>
                          <a:pt x="41069" y="19710"/>
                          <a:pt x="45428" y="20370"/>
                          <a:pt x="49230" y="21640"/>
                        </a:cubicBezTo>
                        <a:cubicBezTo>
                          <a:pt x="53032" y="22910"/>
                          <a:pt x="56834" y="24942"/>
                          <a:pt x="60534" y="27634"/>
                        </a:cubicBezTo>
                        <a:cubicBezTo>
                          <a:pt x="60889" y="27888"/>
                          <a:pt x="61295" y="27990"/>
                          <a:pt x="61700" y="27888"/>
                        </a:cubicBezTo>
                        <a:cubicBezTo>
                          <a:pt x="62106" y="27787"/>
                          <a:pt x="62460" y="27533"/>
                          <a:pt x="62663" y="27177"/>
                        </a:cubicBezTo>
                        <a:lnTo>
                          <a:pt x="70774" y="12801"/>
                        </a:lnTo>
                        <a:cubicBezTo>
                          <a:pt x="71129" y="12141"/>
                          <a:pt x="70977" y="11328"/>
                          <a:pt x="70369" y="10871"/>
                        </a:cubicBezTo>
                        <a:cubicBezTo>
                          <a:pt x="66060" y="7620"/>
                          <a:pt x="60991" y="4978"/>
                          <a:pt x="55262" y="2997"/>
                        </a:cubicBezTo>
                        <a:cubicBezTo>
                          <a:pt x="49534" y="1016"/>
                          <a:pt x="43502" y="0"/>
                          <a:pt x="37368" y="0"/>
                        </a:cubicBezTo>
                        <a:cubicBezTo>
                          <a:pt x="32552" y="0"/>
                          <a:pt x="28091" y="559"/>
                          <a:pt x="23985" y="1676"/>
                        </a:cubicBezTo>
                        <a:cubicBezTo>
                          <a:pt x="19879" y="2794"/>
                          <a:pt x="16230" y="4572"/>
                          <a:pt x="13188" y="6807"/>
                        </a:cubicBezTo>
                        <a:cubicBezTo>
                          <a:pt x="10147" y="9144"/>
                          <a:pt x="7713" y="12090"/>
                          <a:pt x="6091" y="15544"/>
                        </a:cubicBezTo>
                        <a:cubicBezTo>
                          <a:pt x="4418" y="18999"/>
                          <a:pt x="3607" y="23012"/>
                          <a:pt x="3607" y="27482"/>
                        </a:cubicBezTo>
                        <a:cubicBezTo>
                          <a:pt x="3607" y="31393"/>
                          <a:pt x="4114" y="34898"/>
                          <a:pt x="5128" y="37896"/>
                        </a:cubicBezTo>
                        <a:cubicBezTo>
                          <a:pt x="6142" y="40943"/>
                          <a:pt x="7865" y="43737"/>
                          <a:pt x="10248" y="46176"/>
                        </a:cubicBezTo>
                        <a:cubicBezTo>
                          <a:pt x="12580" y="48563"/>
                          <a:pt x="15571" y="50849"/>
                          <a:pt x="19220" y="52881"/>
                        </a:cubicBezTo>
                        <a:cubicBezTo>
                          <a:pt x="22820" y="54913"/>
                          <a:pt x="27230" y="56945"/>
                          <a:pt x="32299" y="58875"/>
                        </a:cubicBezTo>
                        <a:cubicBezTo>
                          <a:pt x="39041" y="61517"/>
                          <a:pt x="44414" y="63904"/>
                          <a:pt x="48267" y="66038"/>
                        </a:cubicBezTo>
                        <a:cubicBezTo>
                          <a:pt x="51714" y="67968"/>
                          <a:pt x="53336" y="70356"/>
                          <a:pt x="53336" y="73454"/>
                        </a:cubicBezTo>
                        <a:cubicBezTo>
                          <a:pt x="53336" y="75689"/>
                          <a:pt x="53336" y="82496"/>
                          <a:pt x="37520" y="82496"/>
                        </a:cubicBezTo>
                        <a:cubicBezTo>
                          <a:pt x="33262" y="82496"/>
                          <a:pt x="28750" y="81734"/>
                          <a:pt x="24188" y="80211"/>
                        </a:cubicBezTo>
                        <a:cubicBezTo>
                          <a:pt x="19575" y="78687"/>
                          <a:pt x="15064" y="76350"/>
                          <a:pt x="10806" y="73302"/>
                        </a:cubicBezTo>
                        <a:cubicBezTo>
                          <a:pt x="10451" y="73048"/>
                          <a:pt x="10045" y="72946"/>
                          <a:pt x="9640" y="73048"/>
                        </a:cubicBezTo>
                        <a:cubicBezTo>
                          <a:pt x="9234" y="73150"/>
                          <a:pt x="8879" y="73404"/>
                          <a:pt x="8677" y="73759"/>
                        </a:cubicBezTo>
                        <a:lnTo>
                          <a:pt x="211" y="87932"/>
                        </a:lnTo>
                        <a:cubicBezTo>
                          <a:pt x="-195" y="88592"/>
                          <a:pt x="8" y="89456"/>
                          <a:pt x="617" y="89913"/>
                        </a:cubicBezTo>
                        <a:cubicBezTo>
                          <a:pt x="5534" y="93520"/>
                          <a:pt x="11312" y="96517"/>
                          <a:pt x="17852" y="98853"/>
                        </a:cubicBezTo>
                        <a:cubicBezTo>
                          <a:pt x="24391" y="101190"/>
                          <a:pt x="31082" y="102409"/>
                          <a:pt x="37723" y="102409"/>
                        </a:cubicBezTo>
                        <a:cubicBezTo>
                          <a:pt x="42488" y="102409"/>
                          <a:pt x="47101" y="101901"/>
                          <a:pt x="51460" y="100936"/>
                        </a:cubicBezTo>
                        <a:cubicBezTo>
                          <a:pt x="55871" y="99920"/>
                          <a:pt x="59825" y="98295"/>
                          <a:pt x="63221" y="96009"/>
                        </a:cubicBezTo>
                        <a:cubicBezTo>
                          <a:pt x="66668" y="93723"/>
                          <a:pt x="69456" y="90624"/>
                          <a:pt x="71534" y="86865"/>
                        </a:cubicBezTo>
                        <a:cubicBezTo>
                          <a:pt x="73613" y="83106"/>
                          <a:pt x="74677" y="78331"/>
                          <a:pt x="74677" y="72794"/>
                        </a:cubicBezTo>
                        <a:cubicBezTo>
                          <a:pt x="74677" y="68120"/>
                          <a:pt x="73968" y="64107"/>
                          <a:pt x="72599" y="60755"/>
                        </a:cubicBezTo>
                      </a:path>
                    </a:pathLst>
                  </a:custGeom>
                  <a:solidFill>
                    <a:schemeClr val="bg1"/>
                  </a:solidFill>
                  <a:ln w="5052" cap="flat">
                    <a:noFill/>
                    <a:prstDash val="solid"/>
                    <a:miter/>
                  </a:ln>
                </p:spPr>
                <p:txBody>
                  <a:bodyPr rtlCol="0" anchor="ctr"/>
                  <a:lstStyle/>
                  <a:p>
                    <a:endParaRPr lang="en-IS"/>
                  </a:p>
                </p:txBody>
              </p:sp>
              <p:sp>
                <p:nvSpPr>
                  <p:cNvPr id="73" name="Freeform 72">
                    <a:extLst>
                      <a:ext uri="{FF2B5EF4-FFF2-40B4-BE49-F238E27FC236}">
                        <a16:creationId xmlns:a16="http://schemas.microsoft.com/office/drawing/2014/main" id="{EB02C144-68D8-90FC-6457-DA9D764FAF1E}"/>
                      </a:ext>
                    </a:extLst>
                  </p:cNvPr>
                  <p:cNvSpPr/>
                  <p:nvPr/>
                </p:nvSpPr>
                <p:spPr>
                  <a:xfrm>
                    <a:off x="6194416" y="6178001"/>
                    <a:ext cx="87342" cy="102510"/>
                  </a:xfrm>
                  <a:custGeom>
                    <a:avLst/>
                    <a:gdLst>
                      <a:gd name="connsiteX0" fmla="*/ 61084 w 87342"/>
                      <a:gd name="connsiteY0" fmla="*/ 71524 h 102510"/>
                      <a:gd name="connsiteX1" fmla="*/ 43646 w 87342"/>
                      <a:gd name="connsiteY1" fmla="*/ 81684 h 102510"/>
                      <a:gd name="connsiteX2" fmla="*/ 28083 w 87342"/>
                      <a:gd name="connsiteY2" fmla="*/ 74166 h 102510"/>
                      <a:gd name="connsiteX3" fmla="*/ 21088 w 87342"/>
                      <a:gd name="connsiteY3" fmla="*/ 51205 h 102510"/>
                      <a:gd name="connsiteX4" fmla="*/ 27576 w 87342"/>
                      <a:gd name="connsiteY4" fmla="*/ 28853 h 102510"/>
                      <a:gd name="connsiteX5" fmla="*/ 43646 w 87342"/>
                      <a:gd name="connsiteY5" fmla="*/ 20726 h 102510"/>
                      <a:gd name="connsiteX6" fmla="*/ 60323 w 87342"/>
                      <a:gd name="connsiteY6" fmla="*/ 29717 h 102510"/>
                      <a:gd name="connsiteX7" fmla="*/ 66204 w 87342"/>
                      <a:gd name="connsiteY7" fmla="*/ 51205 h 102510"/>
                      <a:gd name="connsiteX8" fmla="*/ 61084 w 87342"/>
                      <a:gd name="connsiteY8" fmla="*/ 71575 h 102510"/>
                      <a:gd name="connsiteX9" fmla="*/ 43646 w 87342"/>
                      <a:gd name="connsiteY9" fmla="*/ 0 h 102510"/>
                      <a:gd name="connsiteX10" fmla="*/ 12521 w 87342"/>
                      <a:gd name="connsiteY10" fmla="*/ 13716 h 102510"/>
                      <a:gd name="connsiteX11" fmla="*/ 0 w 87342"/>
                      <a:gd name="connsiteY11" fmla="*/ 51255 h 102510"/>
                      <a:gd name="connsiteX12" fmla="*/ 13535 w 87342"/>
                      <a:gd name="connsiteY12" fmla="*/ 89862 h 102510"/>
                      <a:gd name="connsiteX13" fmla="*/ 43696 w 87342"/>
                      <a:gd name="connsiteY13" fmla="*/ 102511 h 102510"/>
                      <a:gd name="connsiteX14" fmla="*/ 77457 w 87342"/>
                      <a:gd name="connsiteY14" fmla="*/ 85493 h 102510"/>
                      <a:gd name="connsiteX15" fmla="*/ 87342 w 87342"/>
                      <a:gd name="connsiteY15" fmla="*/ 51306 h 102510"/>
                      <a:gd name="connsiteX16" fmla="*/ 75987 w 87342"/>
                      <a:gd name="connsiteY16" fmla="*/ 15189 h 102510"/>
                      <a:gd name="connsiteX17" fmla="*/ 43646 w 87342"/>
                      <a:gd name="connsiteY17" fmla="*/ 51 h 10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342" h="102510">
                        <a:moveTo>
                          <a:pt x="61084" y="71524"/>
                        </a:moveTo>
                        <a:cubicBezTo>
                          <a:pt x="56927" y="77925"/>
                          <a:pt x="50438" y="81684"/>
                          <a:pt x="43646" y="81684"/>
                        </a:cubicBezTo>
                        <a:cubicBezTo>
                          <a:pt x="37765" y="81684"/>
                          <a:pt x="32088" y="79144"/>
                          <a:pt x="28083" y="74166"/>
                        </a:cubicBezTo>
                        <a:cubicBezTo>
                          <a:pt x="23572" y="68578"/>
                          <a:pt x="21088" y="60094"/>
                          <a:pt x="21088" y="51205"/>
                        </a:cubicBezTo>
                        <a:cubicBezTo>
                          <a:pt x="21088" y="42315"/>
                          <a:pt x="23268" y="34390"/>
                          <a:pt x="27576" y="28853"/>
                        </a:cubicBezTo>
                        <a:cubicBezTo>
                          <a:pt x="31632" y="23570"/>
                          <a:pt x="37613" y="20726"/>
                          <a:pt x="43646" y="20726"/>
                        </a:cubicBezTo>
                        <a:cubicBezTo>
                          <a:pt x="50084" y="20726"/>
                          <a:pt x="56217" y="23926"/>
                          <a:pt x="60323" y="29717"/>
                        </a:cubicBezTo>
                        <a:cubicBezTo>
                          <a:pt x="64176" y="35203"/>
                          <a:pt x="66204" y="43077"/>
                          <a:pt x="66204" y="51205"/>
                        </a:cubicBezTo>
                        <a:cubicBezTo>
                          <a:pt x="66204" y="58875"/>
                          <a:pt x="64531" y="66190"/>
                          <a:pt x="61084" y="71575"/>
                        </a:cubicBezTo>
                        <a:moveTo>
                          <a:pt x="43646" y="0"/>
                        </a:moveTo>
                        <a:cubicBezTo>
                          <a:pt x="31885" y="0"/>
                          <a:pt x="20378" y="4877"/>
                          <a:pt x="12521" y="13716"/>
                        </a:cubicBezTo>
                        <a:cubicBezTo>
                          <a:pt x="4258" y="23062"/>
                          <a:pt x="0" y="36727"/>
                          <a:pt x="0" y="51255"/>
                        </a:cubicBezTo>
                        <a:cubicBezTo>
                          <a:pt x="0" y="65784"/>
                          <a:pt x="4816" y="80464"/>
                          <a:pt x="13535" y="89862"/>
                        </a:cubicBezTo>
                        <a:cubicBezTo>
                          <a:pt x="21291" y="98244"/>
                          <a:pt x="32291" y="102511"/>
                          <a:pt x="43696" y="102511"/>
                        </a:cubicBezTo>
                        <a:cubicBezTo>
                          <a:pt x="56826" y="102511"/>
                          <a:pt x="69448" y="96263"/>
                          <a:pt x="77457" y="85493"/>
                        </a:cubicBezTo>
                        <a:cubicBezTo>
                          <a:pt x="84148" y="76502"/>
                          <a:pt x="87342" y="64158"/>
                          <a:pt x="87342" y="51306"/>
                        </a:cubicBezTo>
                        <a:cubicBezTo>
                          <a:pt x="87342" y="37591"/>
                          <a:pt x="83489" y="24383"/>
                          <a:pt x="75987" y="15189"/>
                        </a:cubicBezTo>
                        <a:cubicBezTo>
                          <a:pt x="68028" y="5385"/>
                          <a:pt x="56116" y="51"/>
                          <a:pt x="43646" y="51"/>
                        </a:cubicBezTo>
                      </a:path>
                    </a:pathLst>
                  </a:custGeom>
                  <a:solidFill>
                    <a:schemeClr val="bg1"/>
                  </a:solidFill>
                  <a:ln w="5052" cap="flat">
                    <a:noFill/>
                    <a:prstDash val="solid"/>
                    <a:miter/>
                  </a:ln>
                </p:spPr>
                <p:txBody>
                  <a:bodyPr rtlCol="0" anchor="ctr"/>
                  <a:lstStyle/>
                  <a:p>
                    <a:endParaRPr lang="en-IS"/>
                  </a:p>
                </p:txBody>
              </p:sp>
            </p:grpSp>
            <p:sp>
              <p:nvSpPr>
                <p:cNvPr id="74" name="Freeform 73">
                  <a:extLst>
                    <a:ext uri="{FF2B5EF4-FFF2-40B4-BE49-F238E27FC236}">
                      <a16:creationId xmlns:a16="http://schemas.microsoft.com/office/drawing/2014/main" id="{6118D14D-66AD-1699-5D84-E30BA9AE5ACA}"/>
                    </a:ext>
                  </a:extLst>
                </p:cNvPr>
                <p:cNvSpPr/>
                <p:nvPr/>
              </p:nvSpPr>
              <p:spPr>
                <a:xfrm>
                  <a:off x="6217937" y="6143154"/>
                  <a:ext cx="40249" cy="20319"/>
                </a:xfrm>
                <a:custGeom>
                  <a:avLst/>
                  <a:gdLst>
                    <a:gd name="connsiteX0" fmla="*/ 20125 w 40249"/>
                    <a:gd name="connsiteY0" fmla="*/ 0 h 20319"/>
                    <a:gd name="connsiteX1" fmla="*/ 0 w 40249"/>
                    <a:gd name="connsiteY1" fmla="*/ 20319 h 20319"/>
                    <a:gd name="connsiteX2" fmla="*/ 40249 w 40249"/>
                    <a:gd name="connsiteY2" fmla="*/ 20319 h 20319"/>
                    <a:gd name="connsiteX3" fmla="*/ 20125 w 40249"/>
                    <a:gd name="connsiteY3" fmla="*/ 0 h 20319"/>
                  </a:gdLst>
                  <a:ahLst/>
                  <a:cxnLst>
                    <a:cxn ang="0">
                      <a:pos x="connsiteX0" y="connsiteY0"/>
                    </a:cxn>
                    <a:cxn ang="0">
                      <a:pos x="connsiteX1" y="connsiteY1"/>
                    </a:cxn>
                    <a:cxn ang="0">
                      <a:pos x="connsiteX2" y="connsiteY2"/>
                    </a:cxn>
                    <a:cxn ang="0">
                      <a:pos x="connsiteX3" y="connsiteY3"/>
                    </a:cxn>
                  </a:cxnLst>
                  <a:rect l="l" t="t" r="r" b="b"/>
                  <a:pathLst>
                    <a:path w="40249" h="20319">
                      <a:moveTo>
                        <a:pt x="20125" y="0"/>
                      </a:moveTo>
                      <a:lnTo>
                        <a:pt x="0" y="20319"/>
                      </a:lnTo>
                      <a:lnTo>
                        <a:pt x="40249" y="20319"/>
                      </a:lnTo>
                      <a:lnTo>
                        <a:pt x="20125" y="0"/>
                      </a:lnTo>
                      <a:close/>
                    </a:path>
                  </a:pathLst>
                </a:custGeom>
                <a:solidFill>
                  <a:srgbClr val="BED900"/>
                </a:solidFill>
                <a:ln w="5052" cap="flat">
                  <a:noFill/>
                  <a:prstDash val="solid"/>
                  <a:miter/>
                </a:ln>
              </p:spPr>
              <p:txBody>
                <a:bodyPr rtlCol="0" anchor="ctr"/>
                <a:lstStyle/>
                <a:p>
                  <a:endParaRPr lang="en-IS" dirty="0"/>
                </a:p>
              </p:txBody>
            </p:sp>
          </p:grpSp>
        </p:grpSp>
      </p:grpSp>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17" name="Text Placeholder 6">
            <a:extLst>
              <a:ext uri="{FF2B5EF4-FFF2-40B4-BE49-F238E27FC236}">
                <a16:creationId xmlns:a16="http://schemas.microsoft.com/office/drawing/2014/main" id="{645114CD-9414-32AE-5103-3B23CF65701F}"/>
              </a:ext>
            </a:extLst>
          </p:cNvPr>
          <p:cNvSpPr>
            <a:spLocks noGrp="1"/>
          </p:cNvSpPr>
          <p:nvPr>
            <p:ph type="body" sz="quarter" idx="20" hasCustomPrompt="1"/>
          </p:nvPr>
        </p:nvSpPr>
        <p:spPr>
          <a:xfrm>
            <a:off x="2657130" y="1207778"/>
            <a:ext cx="6877740" cy="831850"/>
          </a:xfrm>
          <a:prstGeom prst="rect">
            <a:avLst/>
          </a:prstGeom>
        </p:spPr>
        <p:txBody>
          <a:bodyPr/>
          <a:lstStyle>
            <a:lvl1pPr marL="0" indent="0" algn="ctr">
              <a:buNone/>
              <a:defRPr>
                <a:solidFill>
                  <a:srgbClr val="27B2A7"/>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
        <p:nvSpPr>
          <p:cNvPr id="18" name="Title Placeholder 12">
            <a:extLst>
              <a:ext uri="{FF2B5EF4-FFF2-40B4-BE49-F238E27FC236}">
                <a16:creationId xmlns:a16="http://schemas.microsoft.com/office/drawing/2014/main" id="{F166856E-D708-42D3-698F-550FB1380B92}"/>
              </a:ext>
            </a:extLst>
          </p:cNvPr>
          <p:cNvSpPr>
            <a:spLocks noGrp="1"/>
          </p:cNvSpPr>
          <p:nvPr>
            <p:ph type="title" hasCustomPrompt="1"/>
          </p:nvPr>
        </p:nvSpPr>
        <p:spPr>
          <a:xfrm>
            <a:off x="2657130" y="502551"/>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Tree>
    <p:extLst>
      <p:ext uri="{BB962C8B-B14F-4D97-AF65-F5344CB8AC3E}">
        <p14:creationId xmlns:p14="http://schemas.microsoft.com/office/powerpoint/2010/main" val="4216666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83006" y="596916"/>
            <a:ext cx="2643806" cy="1088626"/>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pic>
        <p:nvPicPr>
          <p:cNvPr id="6" name="Graphic 5">
            <a:extLst>
              <a:ext uri="{FF2B5EF4-FFF2-40B4-BE49-F238E27FC236}">
                <a16:creationId xmlns:a16="http://schemas.microsoft.com/office/drawing/2014/main" id="{A7E3F7E9-9CC8-F4C2-ACAF-F10AA1E57DE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3117" b="22452"/>
          <a:stretch/>
        </p:blipFill>
        <p:spPr>
          <a:xfrm>
            <a:off x="-1" y="110835"/>
            <a:ext cx="6705599" cy="6747165"/>
          </a:xfrm>
          <a:prstGeom prst="rect">
            <a:avLst/>
          </a:prstGeom>
        </p:spPr>
      </p:pic>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328C8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7" name="Text Placeholder 6">
            <a:extLst>
              <a:ext uri="{FF2B5EF4-FFF2-40B4-BE49-F238E27FC236}">
                <a16:creationId xmlns:a16="http://schemas.microsoft.com/office/drawing/2014/main" id="{95157ED3-C6DB-E7E7-751F-0DC66514D4AF}"/>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1383746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6257" y="596916"/>
            <a:ext cx="2643806" cy="1088626"/>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943267"/>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776" r="21745" b="27500"/>
          <a:stretch/>
        </p:blipFill>
        <p:spPr>
          <a:xfrm>
            <a:off x="5775614" y="0"/>
            <a:ext cx="6416386" cy="6858000"/>
          </a:xfrm>
          <a:prstGeom prst="rect">
            <a:avLst/>
          </a:prstGeom>
        </p:spPr>
      </p:pic>
      <p:sp>
        <p:nvSpPr>
          <p:cNvPr id="6" name="Text Placeholder 5">
            <a:extLst>
              <a:ext uri="{FF2B5EF4-FFF2-40B4-BE49-F238E27FC236}">
                <a16:creationId xmlns:a16="http://schemas.microsoft.com/office/drawing/2014/main" id="{A0185EE6-9878-8360-0C6C-C30D3753B4BC}"/>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943267"/>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16439491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9492" r="31281"/>
          <a:stretch/>
        </p:blipFill>
        <p:spPr>
          <a:xfrm>
            <a:off x="4404137" y="0"/>
            <a:ext cx="7787863" cy="5740159"/>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7539" y="900251"/>
            <a:ext cx="3720006" cy="1531767"/>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7" name="Text Placeholder 5">
            <a:extLst>
              <a:ext uri="{FF2B5EF4-FFF2-40B4-BE49-F238E27FC236}">
                <a16:creationId xmlns:a16="http://schemas.microsoft.com/office/drawing/2014/main" id="{71596B60-8239-95A9-1F8A-68D7E931B22E}"/>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59712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69" name="Freeform 68">
            <a:extLst>
              <a:ext uri="{FF2B5EF4-FFF2-40B4-BE49-F238E27FC236}">
                <a16:creationId xmlns:a16="http://schemas.microsoft.com/office/drawing/2014/main" id="{744CDE10-C52F-6C75-18A9-B9580671408C}"/>
              </a:ext>
            </a:extLst>
          </p:cNvPr>
          <p:cNvSpPr/>
          <p:nvPr/>
        </p:nvSpPr>
        <p:spPr>
          <a:xfrm>
            <a:off x="11023366" y="6080647"/>
            <a:ext cx="1168634" cy="777352"/>
          </a:xfrm>
          <a:custGeom>
            <a:avLst/>
            <a:gdLst>
              <a:gd name="connsiteX0" fmla="*/ 1168634 w 1168634"/>
              <a:gd name="connsiteY0" fmla="*/ 0 h 777352"/>
              <a:gd name="connsiteX1" fmla="*/ 1168634 w 1168634"/>
              <a:gd name="connsiteY1" fmla="*/ 777352 h 777352"/>
              <a:gd name="connsiteX2" fmla="*/ 0 w 1168634"/>
              <a:gd name="connsiteY2" fmla="*/ 777352 h 777352"/>
              <a:gd name="connsiteX3" fmla="*/ 433726 w 1168634"/>
              <a:gd name="connsiteY3" fmla="*/ 343517 h 777352"/>
              <a:gd name="connsiteX4" fmla="*/ 1160851 w 1168634"/>
              <a:gd name="connsiteY4" fmla="*/ 374 h 77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634" h="777352">
                <a:moveTo>
                  <a:pt x="1168634" y="0"/>
                </a:moveTo>
                <a:lnTo>
                  <a:pt x="1168634" y="777352"/>
                </a:lnTo>
                <a:lnTo>
                  <a:pt x="0" y="777352"/>
                </a:lnTo>
                <a:lnTo>
                  <a:pt x="433726" y="343517"/>
                </a:lnTo>
                <a:cubicBezTo>
                  <a:pt x="637009" y="140184"/>
                  <a:pt x="895481" y="25845"/>
                  <a:pt x="1160851" y="374"/>
                </a:cubicBezTo>
                <a:close/>
              </a:path>
            </a:pathLst>
          </a:custGeom>
          <a:solidFill>
            <a:srgbClr val="F1BE70"/>
          </a:solidFill>
          <a:ln w="0"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40524D5C-513E-99F6-710F-4522A7EF9ACA}"/>
              </a:ext>
            </a:extLst>
          </p:cNvPr>
          <p:cNvSpPr/>
          <p:nvPr/>
        </p:nvSpPr>
        <p:spPr>
          <a:xfrm>
            <a:off x="8688223" y="5993583"/>
            <a:ext cx="2686611" cy="864416"/>
          </a:xfrm>
          <a:custGeom>
            <a:avLst/>
            <a:gdLst>
              <a:gd name="connsiteX0" fmla="*/ 1397388 w 2686611"/>
              <a:gd name="connsiteY0" fmla="*/ 4 h 864416"/>
              <a:gd name="connsiteX1" fmla="*/ 2686611 w 2686611"/>
              <a:gd name="connsiteY1" fmla="*/ 513052 h 864416"/>
              <a:gd name="connsiteX2" fmla="*/ 2335335 w 2686611"/>
              <a:gd name="connsiteY2" fmla="*/ 864416 h 864416"/>
              <a:gd name="connsiteX3" fmla="*/ 0 w 2686611"/>
              <a:gd name="connsiteY3" fmla="*/ 864416 h 864416"/>
              <a:gd name="connsiteX4" fmla="*/ 18749 w 2686611"/>
              <a:gd name="connsiteY4" fmla="*/ 822676 h 864416"/>
              <a:gd name="connsiteX5" fmla="*/ 283120 w 2686611"/>
              <a:gd name="connsiteY5" fmla="*/ 473291 h 864416"/>
              <a:gd name="connsiteX6" fmla="*/ 283120 w 2686611"/>
              <a:gd name="connsiteY6" fmla="*/ 473386 h 864416"/>
              <a:gd name="connsiteX7" fmla="*/ 1397388 w 2686611"/>
              <a:gd name="connsiteY7" fmla="*/ 4 h 8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6611" h="864416">
                <a:moveTo>
                  <a:pt x="1397388" y="4"/>
                </a:moveTo>
                <a:cubicBezTo>
                  <a:pt x="1813736" y="896"/>
                  <a:pt x="2259243" y="166193"/>
                  <a:pt x="2686611" y="513052"/>
                </a:cubicBezTo>
                <a:lnTo>
                  <a:pt x="2335335" y="864416"/>
                </a:lnTo>
                <a:lnTo>
                  <a:pt x="0" y="864416"/>
                </a:lnTo>
                <a:lnTo>
                  <a:pt x="18749" y="822676"/>
                </a:lnTo>
                <a:cubicBezTo>
                  <a:pt x="83422" y="703366"/>
                  <a:pt x="170073" y="586367"/>
                  <a:pt x="283120" y="473291"/>
                </a:cubicBezTo>
                <a:lnTo>
                  <a:pt x="283120" y="473386"/>
                </a:lnTo>
                <a:cubicBezTo>
                  <a:pt x="593851" y="162625"/>
                  <a:pt x="981039" y="-888"/>
                  <a:pt x="1397388" y="4"/>
                </a:cubicBezTo>
                <a:close/>
              </a:path>
            </a:pathLst>
          </a:custGeom>
          <a:solidFill>
            <a:srgbClr val="943267"/>
          </a:solidFill>
          <a:ln w="0" cap="flat">
            <a:noFill/>
            <a:prstDash val="solid"/>
            <a:miter/>
          </a:ln>
        </p:spPr>
        <p:txBody>
          <a:bodyPr rtlCol="0" anchor="ctr"/>
          <a:lstStyle/>
          <a:p>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7"/>
            <a:ext cx="11484279" cy="5428673"/>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63" name="Freeform 62">
            <a:extLst>
              <a:ext uri="{FF2B5EF4-FFF2-40B4-BE49-F238E27FC236}">
                <a16:creationId xmlns:a16="http://schemas.microsoft.com/office/drawing/2014/main" id="{A0AED03B-4886-DCC5-BBA9-9175B56FF1E6}"/>
              </a:ext>
            </a:extLst>
          </p:cNvPr>
          <p:cNvSpPr/>
          <p:nvPr/>
        </p:nvSpPr>
        <p:spPr>
          <a:xfrm>
            <a:off x="5717407" y="5155299"/>
            <a:ext cx="272168" cy="272236"/>
          </a:xfrm>
          <a:custGeom>
            <a:avLst/>
            <a:gdLst>
              <a:gd name="connsiteX0" fmla="*/ 272169 w 272168"/>
              <a:gd name="connsiteY0" fmla="*/ 136118 h 272236"/>
              <a:gd name="connsiteX1" fmla="*/ 136084 w 272168"/>
              <a:gd name="connsiteY1" fmla="*/ 272237 h 272236"/>
              <a:gd name="connsiteX2" fmla="*/ 0 w 272168"/>
              <a:gd name="connsiteY2" fmla="*/ 136118 h 272236"/>
              <a:gd name="connsiteX3" fmla="*/ 136084 w 272168"/>
              <a:gd name="connsiteY3" fmla="*/ 0 h 272236"/>
              <a:gd name="connsiteX4" fmla="*/ 272169 w 272168"/>
              <a:gd name="connsiteY4" fmla="*/ 136118 h 2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68" h="272236">
                <a:moveTo>
                  <a:pt x="272169" y="136118"/>
                </a:moveTo>
                <a:cubicBezTo>
                  <a:pt x="272169" y="211295"/>
                  <a:pt x="211242" y="272237"/>
                  <a:pt x="136084" y="272237"/>
                </a:cubicBezTo>
                <a:cubicBezTo>
                  <a:pt x="60927" y="272237"/>
                  <a:pt x="0" y="211295"/>
                  <a:pt x="0" y="136118"/>
                </a:cubicBezTo>
                <a:cubicBezTo>
                  <a:pt x="0" y="60942"/>
                  <a:pt x="60927" y="0"/>
                  <a:pt x="136084" y="0"/>
                </a:cubicBezTo>
                <a:cubicBezTo>
                  <a:pt x="211242" y="0"/>
                  <a:pt x="272169" y="60942"/>
                  <a:pt x="272169" y="136118"/>
                </a:cubicBezTo>
                <a:close/>
              </a:path>
            </a:pathLst>
          </a:custGeom>
          <a:solidFill>
            <a:srgbClr val="361D5C"/>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681298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ey 1">
    <p:bg>
      <p:bgPr>
        <a:solidFill>
          <a:srgbClr val="F4F2F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83006" y="596916"/>
            <a:ext cx="2643806" cy="1088626"/>
          </a:xfrm>
          <a:prstGeom prst="rect">
            <a:avLst/>
          </a:prstGeom>
        </p:spPr>
      </p:pic>
      <p:pic>
        <p:nvPicPr>
          <p:cNvPr id="6" name="Graphic 5">
            <a:extLst>
              <a:ext uri="{FF2B5EF4-FFF2-40B4-BE49-F238E27FC236}">
                <a16:creationId xmlns:a16="http://schemas.microsoft.com/office/drawing/2014/main" id="{A7E3F7E9-9CC8-F4C2-ACAF-F10AA1E57DE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3117" b="22452"/>
          <a:stretch/>
        </p:blipFill>
        <p:spPr>
          <a:xfrm>
            <a:off x="-1" y="110835"/>
            <a:ext cx="6705599" cy="6747165"/>
          </a:xfrm>
          <a:prstGeom prst="rect">
            <a:avLst/>
          </a:prstGeom>
        </p:spPr>
      </p:pic>
      <p:sp>
        <p:nvSpPr>
          <p:cNvPr id="4" name="Title Placeholder 12">
            <a:extLst>
              <a:ext uri="{FF2B5EF4-FFF2-40B4-BE49-F238E27FC236}">
                <a16:creationId xmlns:a16="http://schemas.microsoft.com/office/drawing/2014/main" id="{F69AC0D8-07D8-461D-7A5B-68E13B686103}"/>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7" name="Text Placeholder 35">
            <a:extLst>
              <a:ext uri="{FF2B5EF4-FFF2-40B4-BE49-F238E27FC236}">
                <a16:creationId xmlns:a16="http://schemas.microsoft.com/office/drawing/2014/main" id="{50D9EBE1-E358-8B29-9516-9A5E2ADCE07E}"/>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0" name="Text Placeholder 35">
            <a:extLst>
              <a:ext uri="{FF2B5EF4-FFF2-40B4-BE49-F238E27FC236}">
                <a16:creationId xmlns:a16="http://schemas.microsoft.com/office/drawing/2014/main" id="{179B74B6-75C0-DAF0-D531-2B168528F7E5}"/>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328C8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1" name="Text Placeholder 6">
            <a:extLst>
              <a:ext uri="{FF2B5EF4-FFF2-40B4-BE49-F238E27FC236}">
                <a16:creationId xmlns:a16="http://schemas.microsoft.com/office/drawing/2014/main" id="{4DA7AAB8-5275-B45F-B196-16D4345E3CDB}"/>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13724717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y 2">
    <p:bg>
      <p:bgPr>
        <a:solidFill>
          <a:srgbClr val="F4F2F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6257" y="596916"/>
            <a:ext cx="2643806" cy="1088626"/>
          </a:xfrm>
          <a:prstGeom prst="rect">
            <a:avLst/>
          </a:prstGeom>
        </p:spPr>
      </p:pic>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776" r="21745" b="27500"/>
          <a:stretch/>
        </p:blipFill>
        <p:spPr>
          <a:xfrm>
            <a:off x="5775614" y="0"/>
            <a:ext cx="6416386" cy="6858000"/>
          </a:xfrm>
          <a:prstGeom prst="rect">
            <a:avLst/>
          </a:prstGeom>
        </p:spPr>
      </p:pic>
      <p:sp>
        <p:nvSpPr>
          <p:cNvPr id="4" name="Title Placeholder 12">
            <a:extLst>
              <a:ext uri="{FF2B5EF4-FFF2-40B4-BE49-F238E27FC236}">
                <a16:creationId xmlns:a16="http://schemas.microsoft.com/office/drawing/2014/main" id="{1C5BE5DE-0BBE-5731-1A62-6FAFB70A8142}"/>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6" name="Text Placeholder 35">
            <a:extLst>
              <a:ext uri="{FF2B5EF4-FFF2-40B4-BE49-F238E27FC236}">
                <a16:creationId xmlns:a16="http://schemas.microsoft.com/office/drawing/2014/main" id="{586C97F3-D29C-924C-1F01-EA39BA553F80}"/>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10" name="Text Placeholder 35">
            <a:extLst>
              <a:ext uri="{FF2B5EF4-FFF2-40B4-BE49-F238E27FC236}">
                <a16:creationId xmlns:a16="http://schemas.microsoft.com/office/drawing/2014/main" id="{4308F57E-D2FA-A702-2D97-BC0644C85E88}"/>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943267"/>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1" name="Text Placeholder 5">
            <a:extLst>
              <a:ext uri="{FF2B5EF4-FFF2-40B4-BE49-F238E27FC236}">
                <a16:creationId xmlns:a16="http://schemas.microsoft.com/office/drawing/2014/main" id="{379A1388-4B76-5941-6B10-2770F31991A5}"/>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943267"/>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4177594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rey 3">
    <p:bg>
      <p:bgPr>
        <a:solidFill>
          <a:srgbClr val="F4F2F6"/>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9492" r="31281"/>
          <a:stretch/>
        </p:blipFill>
        <p:spPr>
          <a:xfrm>
            <a:off x="4404137" y="0"/>
            <a:ext cx="7787863" cy="5740159"/>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7539" y="900251"/>
            <a:ext cx="3720006" cy="1531767"/>
          </a:xfrm>
          <a:prstGeom prst="rect">
            <a:avLst/>
          </a:prstGeom>
        </p:spPr>
      </p:pic>
      <p:sp>
        <p:nvSpPr>
          <p:cNvPr id="4" name="Title Placeholder 12">
            <a:extLst>
              <a:ext uri="{FF2B5EF4-FFF2-40B4-BE49-F238E27FC236}">
                <a16:creationId xmlns:a16="http://schemas.microsoft.com/office/drawing/2014/main" id="{B012AD19-AB57-331F-61AF-88C6F569B99F}"/>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rgbClr val="361D5C"/>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6" name="Text Placeholder 35">
            <a:extLst>
              <a:ext uri="{FF2B5EF4-FFF2-40B4-BE49-F238E27FC236}">
                <a16:creationId xmlns:a16="http://schemas.microsoft.com/office/drawing/2014/main" id="{B7AA7175-8072-D5AB-C157-F7CF0DA5A8C3}"/>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7" name="Text Placeholder 35">
            <a:extLst>
              <a:ext uri="{FF2B5EF4-FFF2-40B4-BE49-F238E27FC236}">
                <a16:creationId xmlns:a16="http://schemas.microsoft.com/office/drawing/2014/main" id="{4604D0E6-6A14-787A-6EAF-3EBE1ACC2465}"/>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Text Placeholder 5">
            <a:extLst>
              <a:ext uri="{FF2B5EF4-FFF2-40B4-BE49-F238E27FC236}">
                <a16:creationId xmlns:a16="http://schemas.microsoft.com/office/drawing/2014/main" id="{506F091E-D023-3156-0BD5-68E0E7DEE2A8}"/>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968367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ggplant 1">
    <p:bg>
      <p:bgPr>
        <a:solidFill>
          <a:srgbClr val="351C5C"/>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AAB1D3-5126-1EF8-A808-76EC497B5FDB}"/>
              </a:ext>
            </a:extLst>
          </p:cNvPr>
          <p:cNvSpPr/>
          <p:nvPr/>
        </p:nvSpPr>
        <p:spPr>
          <a:xfrm>
            <a:off x="-12700" y="345266"/>
            <a:ext cx="4022511" cy="6525435"/>
          </a:xfrm>
          <a:custGeom>
            <a:avLst/>
            <a:gdLst>
              <a:gd name="connsiteX0" fmla="*/ 0 w 4022511"/>
              <a:gd name="connsiteY0" fmla="*/ 0 h 6525435"/>
              <a:gd name="connsiteX1" fmla="*/ 1027701 w 4022511"/>
              <a:gd name="connsiteY1" fmla="*/ 0 h 6525435"/>
              <a:gd name="connsiteX2" fmla="*/ 4022511 w 4022511"/>
              <a:gd name="connsiteY2" fmla="*/ 2784997 h 6525435"/>
              <a:gd name="connsiteX3" fmla="*/ 2341693 w 4022511"/>
              <a:gd name="connsiteY3" fmla="*/ 5143393 h 6525435"/>
              <a:gd name="connsiteX4" fmla="*/ 3249144 w 4022511"/>
              <a:gd name="connsiteY4" fmla="*/ 6523565 h 6525435"/>
              <a:gd name="connsiteX5" fmla="*/ 3250196 w 4022511"/>
              <a:gd name="connsiteY5" fmla="*/ 6525435 h 6525435"/>
              <a:gd name="connsiteX6" fmla="*/ 981402 w 4022511"/>
              <a:gd name="connsiteY6" fmla="*/ 6525435 h 6525435"/>
              <a:gd name="connsiteX7" fmla="*/ 376662 w 4022511"/>
              <a:gd name="connsiteY7" fmla="*/ 5558224 h 6525435"/>
              <a:gd name="connsiteX8" fmla="*/ 376662 w 4022511"/>
              <a:gd name="connsiteY8" fmla="*/ 3839730 h 6525435"/>
              <a:gd name="connsiteX9" fmla="*/ 802744 w 4022511"/>
              <a:gd name="connsiteY9" fmla="*/ 3839730 h 6525435"/>
              <a:gd name="connsiteX10" fmla="*/ 1879866 w 4022511"/>
              <a:gd name="connsiteY10" fmla="*/ 2796768 h 6525435"/>
              <a:gd name="connsiteX11" fmla="*/ 802744 w 4022511"/>
              <a:gd name="connsiteY11" fmla="*/ 1765735 h 6525435"/>
              <a:gd name="connsiteX12" fmla="*/ 60805 w 4022511"/>
              <a:gd name="connsiteY12" fmla="*/ 1577626 h 6525435"/>
              <a:gd name="connsiteX13" fmla="*/ 0 w 4022511"/>
              <a:gd name="connsiteY13" fmla="*/ 1540640 h 6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2511" h="6525435">
                <a:moveTo>
                  <a:pt x="0" y="0"/>
                </a:moveTo>
                <a:lnTo>
                  <a:pt x="1027701" y="0"/>
                </a:lnTo>
                <a:cubicBezTo>
                  <a:pt x="2827033" y="0"/>
                  <a:pt x="4022511" y="1173233"/>
                  <a:pt x="4022511" y="2784997"/>
                </a:cubicBezTo>
                <a:cubicBezTo>
                  <a:pt x="4022511" y="3816030"/>
                  <a:pt x="3359716" y="4764192"/>
                  <a:pt x="2341693" y="5143393"/>
                </a:cubicBezTo>
                <a:lnTo>
                  <a:pt x="3249144" y="6523565"/>
                </a:lnTo>
                <a:lnTo>
                  <a:pt x="3250196" y="6525435"/>
                </a:lnTo>
                <a:lnTo>
                  <a:pt x="981402" y="6525435"/>
                </a:lnTo>
                <a:lnTo>
                  <a:pt x="376662" y="5558224"/>
                </a:lnTo>
                <a:cubicBezTo>
                  <a:pt x="376662" y="5558224"/>
                  <a:pt x="376662" y="3839730"/>
                  <a:pt x="376662" y="3839730"/>
                </a:cubicBezTo>
                <a:lnTo>
                  <a:pt x="802744" y="3839730"/>
                </a:lnTo>
                <a:cubicBezTo>
                  <a:pt x="1453783" y="3839730"/>
                  <a:pt x="1879866" y="3389270"/>
                  <a:pt x="1879866" y="2796768"/>
                </a:cubicBezTo>
                <a:cubicBezTo>
                  <a:pt x="1879866" y="2204266"/>
                  <a:pt x="1453783" y="1765735"/>
                  <a:pt x="802744" y="1765735"/>
                </a:cubicBezTo>
                <a:cubicBezTo>
                  <a:pt x="534109" y="1765735"/>
                  <a:pt x="281361" y="1697591"/>
                  <a:pt x="60805" y="1577626"/>
                </a:cubicBezTo>
                <a:lnTo>
                  <a:pt x="0" y="1540640"/>
                </a:lnTo>
                <a:close/>
              </a:path>
            </a:pathLst>
          </a:custGeom>
          <a:noFill/>
          <a:ln w="12700" cap="flat">
            <a:solidFill>
              <a:srgbClr val="C6C2F5"/>
            </a:solid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F98173C5-4AC5-20B6-0C83-527A6DB39BE0}"/>
              </a:ext>
            </a:extLst>
          </p:cNvPr>
          <p:cNvSpPr/>
          <p:nvPr/>
        </p:nvSpPr>
        <p:spPr>
          <a:xfrm rot="5400000">
            <a:off x="2662465" y="1870500"/>
            <a:ext cx="1716404" cy="6347165"/>
          </a:xfrm>
          <a:custGeom>
            <a:avLst/>
            <a:gdLst>
              <a:gd name="connsiteX0" fmla="*/ 0 w 1716404"/>
              <a:gd name="connsiteY0" fmla="*/ 0 h 6347165"/>
              <a:gd name="connsiteX1" fmla="*/ 237666 w 1716404"/>
              <a:gd name="connsiteY1" fmla="*/ 0 h 6347165"/>
              <a:gd name="connsiteX2" fmla="*/ 1716404 w 1716404"/>
              <a:gd name="connsiteY2" fmla="*/ 1480539 h 6347165"/>
              <a:gd name="connsiteX3" fmla="*/ 1716404 w 1716404"/>
              <a:gd name="connsiteY3" fmla="*/ 6347166 h 6347165"/>
              <a:gd name="connsiteX4" fmla="*/ 0 w 1716404"/>
              <a:gd name="connsiteY4" fmla="*/ 6347166 h 6347165"/>
              <a:gd name="connsiteX5" fmla="*/ 0 w 1716404"/>
              <a:gd name="connsiteY5" fmla="*/ 0 h 6347165"/>
              <a:gd name="connsiteX6" fmla="*/ 0 w 1716404"/>
              <a:gd name="connsiteY6" fmla="*/ 0 h 63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404" h="6347165">
                <a:moveTo>
                  <a:pt x="0" y="0"/>
                </a:moveTo>
                <a:lnTo>
                  <a:pt x="237666" y="0"/>
                </a:lnTo>
                <a:cubicBezTo>
                  <a:pt x="1053768" y="0"/>
                  <a:pt x="1716404" y="663443"/>
                  <a:pt x="1716404" y="1480539"/>
                </a:cubicBezTo>
                <a:lnTo>
                  <a:pt x="1716404" y="6347166"/>
                </a:lnTo>
                <a:lnTo>
                  <a:pt x="0" y="6347166"/>
                </a:lnTo>
                <a:lnTo>
                  <a:pt x="0" y="0"/>
                </a:lnTo>
                <a:lnTo>
                  <a:pt x="0" y="0"/>
                </a:lnTo>
                <a:close/>
              </a:path>
            </a:pathLst>
          </a:custGeom>
          <a:solidFill>
            <a:srgbClr val="928BE8"/>
          </a:solidFill>
          <a:ln w="12700" cap="flat">
            <a:solidFill>
              <a:srgbClr val="928BE8"/>
            </a:solid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FEB9C2DA-CEAE-614B-B23F-F2E87827A155}"/>
              </a:ext>
            </a:extLst>
          </p:cNvPr>
          <p:cNvSpPr/>
          <p:nvPr/>
        </p:nvSpPr>
        <p:spPr>
          <a:xfrm>
            <a:off x="0" y="2700415"/>
            <a:ext cx="1231210" cy="650490"/>
          </a:xfrm>
          <a:custGeom>
            <a:avLst/>
            <a:gdLst>
              <a:gd name="connsiteX0" fmla="*/ 0 w 1231210"/>
              <a:gd name="connsiteY0" fmla="*/ 0 h 650490"/>
              <a:gd name="connsiteX1" fmla="*/ 9624 w 1231210"/>
              <a:gd name="connsiteY1" fmla="*/ 4649 h 650490"/>
              <a:gd name="connsiteX2" fmla="*/ 1009908 w 1231210"/>
              <a:gd name="connsiteY2" fmla="*/ 207347 h 650490"/>
              <a:gd name="connsiteX3" fmla="*/ 1231210 w 1231210"/>
              <a:gd name="connsiteY3" fmla="*/ 428919 h 650490"/>
              <a:gd name="connsiteX4" fmla="*/ 1009908 w 1231210"/>
              <a:gd name="connsiteY4" fmla="*/ 650490 h 650490"/>
              <a:gd name="connsiteX5" fmla="*/ 114376 w 1231210"/>
              <a:gd name="connsiteY5" fmla="*/ 514557 h 650490"/>
              <a:gd name="connsiteX6" fmla="*/ 0 w 1231210"/>
              <a:gd name="connsiteY6" fmla="*/ 472563 h 65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210" h="650490">
                <a:moveTo>
                  <a:pt x="0" y="0"/>
                </a:moveTo>
                <a:lnTo>
                  <a:pt x="9624" y="4649"/>
                </a:lnTo>
                <a:cubicBezTo>
                  <a:pt x="317256" y="135144"/>
                  <a:pt x="655316" y="207347"/>
                  <a:pt x="1009908" y="207347"/>
                </a:cubicBezTo>
                <a:cubicBezTo>
                  <a:pt x="1132077" y="207347"/>
                  <a:pt x="1231210" y="306601"/>
                  <a:pt x="1231210" y="428919"/>
                </a:cubicBezTo>
                <a:cubicBezTo>
                  <a:pt x="1231210" y="551237"/>
                  <a:pt x="1132077" y="650490"/>
                  <a:pt x="1009908" y="650490"/>
                </a:cubicBezTo>
                <a:cubicBezTo>
                  <a:pt x="698210" y="650490"/>
                  <a:pt x="397409" y="602886"/>
                  <a:pt x="114376" y="514557"/>
                </a:cubicBezTo>
                <a:lnTo>
                  <a:pt x="0" y="472563"/>
                </a:lnTo>
                <a:close/>
              </a:path>
            </a:pathLst>
          </a:custGeom>
          <a:solidFill>
            <a:srgbClr val="6057C1"/>
          </a:solidFill>
          <a:ln w="0" cap="flat">
            <a:noFill/>
            <a:prstDash val="solid"/>
            <a:miter/>
          </a:ln>
        </p:spPr>
        <p:txBody>
          <a:bodyPr rtlCol="0" anchor="ctr"/>
          <a:lstStyle/>
          <a:p>
            <a:endParaRPr lang="en-IS"/>
          </a:p>
        </p:txBody>
      </p:sp>
      <p:grpSp>
        <p:nvGrpSpPr>
          <p:cNvPr id="59" name="Group 58">
            <a:extLst>
              <a:ext uri="{FF2B5EF4-FFF2-40B4-BE49-F238E27FC236}">
                <a16:creationId xmlns:a16="http://schemas.microsoft.com/office/drawing/2014/main" id="{7291FBB6-6C27-950F-4BBA-8A14B6BC806B}"/>
              </a:ext>
            </a:extLst>
          </p:cNvPr>
          <p:cNvGrpSpPr/>
          <p:nvPr userDrawn="1"/>
        </p:nvGrpSpPr>
        <p:grpSpPr>
          <a:xfrm>
            <a:off x="7012025" y="826305"/>
            <a:ext cx="2216917" cy="681668"/>
            <a:chOff x="7012025" y="826305"/>
            <a:chExt cx="2216917" cy="681668"/>
          </a:xfrm>
        </p:grpSpPr>
        <p:grpSp>
          <p:nvGrpSpPr>
            <p:cNvPr id="26" name="Graphic 1">
              <a:extLst>
                <a:ext uri="{FF2B5EF4-FFF2-40B4-BE49-F238E27FC236}">
                  <a16:creationId xmlns:a16="http://schemas.microsoft.com/office/drawing/2014/main" id="{7FBE9F67-8528-76E2-D4BF-1AEC1CB874A8}"/>
                </a:ext>
              </a:extLst>
            </p:cNvPr>
            <p:cNvGrpSpPr/>
            <p:nvPr/>
          </p:nvGrpSpPr>
          <p:grpSpPr>
            <a:xfrm>
              <a:off x="7012025" y="826305"/>
              <a:ext cx="2216917" cy="525984"/>
              <a:chOff x="7012025" y="826305"/>
              <a:chExt cx="2216917" cy="525984"/>
            </a:xfrm>
            <a:solidFill>
              <a:schemeClr val="bg1"/>
            </a:solidFill>
          </p:grpSpPr>
          <p:grpSp>
            <p:nvGrpSpPr>
              <p:cNvPr id="27" name="Graphic 1">
                <a:extLst>
                  <a:ext uri="{FF2B5EF4-FFF2-40B4-BE49-F238E27FC236}">
                    <a16:creationId xmlns:a16="http://schemas.microsoft.com/office/drawing/2014/main" id="{B702FC1F-FD5B-5CEE-E31F-E19DE995FF11}"/>
                  </a:ext>
                </a:extLst>
              </p:cNvPr>
              <p:cNvGrpSpPr/>
              <p:nvPr/>
            </p:nvGrpSpPr>
            <p:grpSpPr>
              <a:xfrm>
                <a:off x="7672255" y="901620"/>
                <a:ext cx="1556686" cy="294984"/>
                <a:chOff x="7672255" y="901620"/>
                <a:chExt cx="1556686" cy="294984"/>
              </a:xfrm>
              <a:solidFill>
                <a:schemeClr val="bg1"/>
              </a:solidFill>
            </p:grpSpPr>
            <p:sp>
              <p:nvSpPr>
                <p:cNvPr id="28" name="Freeform 27">
                  <a:extLst>
                    <a:ext uri="{FF2B5EF4-FFF2-40B4-BE49-F238E27FC236}">
                      <a16:creationId xmlns:a16="http://schemas.microsoft.com/office/drawing/2014/main" id="{5896D770-DA6C-BF81-7EC0-0986C8598A97}"/>
                    </a:ext>
                  </a:extLst>
                </p:cNvPr>
                <p:cNvSpPr/>
                <p:nvPr/>
              </p:nvSpPr>
              <p:spPr>
                <a:xfrm>
                  <a:off x="7672255" y="914783"/>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C16D35E0-6284-DAB0-B3D3-1E810ED04CF4}"/>
                    </a:ext>
                  </a:extLst>
                </p:cNvPr>
                <p:cNvSpPr/>
                <p:nvPr/>
              </p:nvSpPr>
              <p:spPr>
                <a:xfrm>
                  <a:off x="7865636" y="910451"/>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30" name="Freeform 29">
                  <a:extLst>
                    <a:ext uri="{FF2B5EF4-FFF2-40B4-BE49-F238E27FC236}">
                      <a16:creationId xmlns:a16="http://schemas.microsoft.com/office/drawing/2014/main" id="{DD548C04-BBA9-F73B-73BE-743CEA32F58E}"/>
                    </a:ext>
                  </a:extLst>
                </p:cNvPr>
                <p:cNvSpPr/>
                <p:nvPr/>
              </p:nvSpPr>
              <p:spPr>
                <a:xfrm>
                  <a:off x="8188490" y="914783"/>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B07FC19E-6548-2B27-9F89-2E083A033DD5}"/>
                    </a:ext>
                  </a:extLst>
                </p:cNvPr>
                <p:cNvSpPr/>
                <p:nvPr/>
              </p:nvSpPr>
              <p:spPr>
                <a:xfrm>
                  <a:off x="8419560" y="988099"/>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AC50DD9B-FF40-EAE3-7DFB-8B27E3A67F0D}"/>
                    </a:ext>
                  </a:extLst>
                </p:cNvPr>
                <p:cNvSpPr/>
                <p:nvPr/>
              </p:nvSpPr>
              <p:spPr>
                <a:xfrm>
                  <a:off x="8634113" y="934945"/>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C54ADDB4-B306-4442-BA37-0782AA2C9E78}"/>
                    </a:ext>
                  </a:extLst>
                </p:cNvPr>
                <p:cNvSpPr/>
                <p:nvPr/>
              </p:nvSpPr>
              <p:spPr>
                <a:xfrm>
                  <a:off x="8795513" y="987932"/>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5727323A-20D5-7440-45B7-99F6D12E2901}"/>
                    </a:ext>
                  </a:extLst>
                </p:cNvPr>
                <p:cNvSpPr/>
                <p:nvPr/>
              </p:nvSpPr>
              <p:spPr>
                <a:xfrm>
                  <a:off x="9017825" y="901620"/>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8D93D846-26C7-6FE6-C367-F57555600A5C}"/>
                    </a:ext>
                  </a:extLst>
                </p:cNvPr>
                <p:cNvSpPr/>
                <p:nvPr/>
              </p:nvSpPr>
              <p:spPr>
                <a:xfrm>
                  <a:off x="9131891" y="915172"/>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36" name="Graphic 1">
                <a:extLst>
                  <a:ext uri="{FF2B5EF4-FFF2-40B4-BE49-F238E27FC236}">
                    <a16:creationId xmlns:a16="http://schemas.microsoft.com/office/drawing/2014/main" id="{F1B5535D-7A9A-FA47-C122-42140934D60B}"/>
                  </a:ext>
                </a:extLst>
              </p:cNvPr>
              <p:cNvGrpSpPr/>
              <p:nvPr/>
            </p:nvGrpSpPr>
            <p:grpSpPr>
              <a:xfrm>
                <a:off x="7012025" y="826305"/>
                <a:ext cx="524770" cy="525984"/>
                <a:chOff x="7012025" y="826305"/>
                <a:chExt cx="524770" cy="525984"/>
              </a:xfrm>
              <a:solidFill>
                <a:schemeClr val="bg1"/>
              </a:solidFill>
            </p:grpSpPr>
            <p:sp>
              <p:nvSpPr>
                <p:cNvPr id="37" name="Freeform 36">
                  <a:extLst>
                    <a:ext uri="{FF2B5EF4-FFF2-40B4-BE49-F238E27FC236}">
                      <a16:creationId xmlns:a16="http://schemas.microsoft.com/office/drawing/2014/main" id="{8E48D52C-492F-FD39-8E70-ADC13E3411A4}"/>
                    </a:ext>
                  </a:extLst>
                </p:cNvPr>
                <p:cNvSpPr/>
                <p:nvPr/>
              </p:nvSpPr>
              <p:spPr>
                <a:xfrm>
                  <a:off x="7012025" y="865351"/>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5DD8182B-43B5-B3ED-689E-7C24D1F9329B}"/>
                    </a:ext>
                  </a:extLst>
                </p:cNvPr>
                <p:cNvSpPr/>
                <p:nvPr/>
              </p:nvSpPr>
              <p:spPr>
                <a:xfrm>
                  <a:off x="7131556" y="826305"/>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9" name="Graphic 1">
              <a:extLst>
                <a:ext uri="{FF2B5EF4-FFF2-40B4-BE49-F238E27FC236}">
                  <a16:creationId xmlns:a16="http://schemas.microsoft.com/office/drawing/2014/main" id="{969B4F86-8519-BF76-3474-80424DDF3193}"/>
                </a:ext>
              </a:extLst>
            </p:cNvPr>
            <p:cNvGrpSpPr/>
            <p:nvPr/>
          </p:nvGrpSpPr>
          <p:grpSpPr>
            <a:xfrm>
              <a:off x="7672366" y="1306300"/>
              <a:ext cx="1526867" cy="201673"/>
              <a:chOff x="7672366" y="1306300"/>
              <a:chExt cx="1526867" cy="201673"/>
            </a:xfrm>
            <a:solidFill>
              <a:schemeClr val="bg1"/>
            </a:solidFill>
          </p:grpSpPr>
          <p:grpSp>
            <p:nvGrpSpPr>
              <p:cNvPr id="40" name="Graphic 1">
                <a:extLst>
                  <a:ext uri="{FF2B5EF4-FFF2-40B4-BE49-F238E27FC236}">
                    <a16:creationId xmlns:a16="http://schemas.microsoft.com/office/drawing/2014/main" id="{DE84726F-AB8E-FA5D-50D5-8740701E5A52}"/>
                  </a:ext>
                </a:extLst>
              </p:cNvPr>
              <p:cNvGrpSpPr/>
              <p:nvPr/>
            </p:nvGrpSpPr>
            <p:grpSpPr>
              <a:xfrm>
                <a:off x="7672366" y="1352122"/>
                <a:ext cx="1526867" cy="135578"/>
                <a:chOff x="7672366" y="1352122"/>
                <a:chExt cx="1526867" cy="135578"/>
              </a:xfrm>
              <a:solidFill>
                <a:schemeClr val="bg1"/>
              </a:solidFill>
            </p:grpSpPr>
            <p:sp>
              <p:nvSpPr>
                <p:cNvPr id="41" name="Freeform 40">
                  <a:extLst>
                    <a:ext uri="{FF2B5EF4-FFF2-40B4-BE49-F238E27FC236}">
                      <a16:creationId xmlns:a16="http://schemas.microsoft.com/office/drawing/2014/main" id="{152C0F22-645F-E988-6378-33F9B8486B0A}"/>
                    </a:ext>
                  </a:extLst>
                </p:cNvPr>
                <p:cNvSpPr/>
                <p:nvPr/>
              </p:nvSpPr>
              <p:spPr>
                <a:xfrm>
                  <a:off x="8472215" y="1352289"/>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09DCE8BD-7195-2FE2-14A7-52A43749F79D}"/>
                    </a:ext>
                  </a:extLst>
                </p:cNvPr>
                <p:cNvSpPr/>
                <p:nvPr/>
              </p:nvSpPr>
              <p:spPr>
                <a:xfrm>
                  <a:off x="8566161" y="1352178"/>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74B6BA9A-F10A-478F-5025-6EB75AAD7048}"/>
                    </a:ext>
                  </a:extLst>
                </p:cNvPr>
                <p:cNvSpPr/>
                <p:nvPr/>
              </p:nvSpPr>
              <p:spPr>
                <a:xfrm>
                  <a:off x="8673077" y="1352178"/>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4" name="Freeform 43">
                  <a:extLst>
                    <a:ext uri="{FF2B5EF4-FFF2-40B4-BE49-F238E27FC236}">
                      <a16:creationId xmlns:a16="http://schemas.microsoft.com/office/drawing/2014/main" id="{8C01C48C-C0FD-074D-D2E0-796CEE2DDF1F}"/>
                    </a:ext>
                  </a:extLst>
                </p:cNvPr>
                <p:cNvSpPr/>
                <p:nvPr/>
              </p:nvSpPr>
              <p:spPr>
                <a:xfrm>
                  <a:off x="8830763" y="1352178"/>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AB84BB7E-77FC-FD16-EDC7-8941169F1344}"/>
                    </a:ext>
                  </a:extLst>
                </p:cNvPr>
                <p:cNvSpPr/>
                <p:nvPr/>
              </p:nvSpPr>
              <p:spPr>
                <a:xfrm>
                  <a:off x="8929033"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6FC8FEBD-4B22-8AA6-C118-1BC6FBA810CF}"/>
                    </a:ext>
                  </a:extLst>
                </p:cNvPr>
                <p:cNvSpPr/>
                <p:nvPr/>
              </p:nvSpPr>
              <p:spPr>
                <a:xfrm>
                  <a:off x="9029465"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7" name="Graphic 1">
                  <a:extLst>
                    <a:ext uri="{FF2B5EF4-FFF2-40B4-BE49-F238E27FC236}">
                      <a16:creationId xmlns:a16="http://schemas.microsoft.com/office/drawing/2014/main" id="{EE14BECD-C65B-CC34-AD81-C29894CE9747}"/>
                    </a:ext>
                  </a:extLst>
                </p:cNvPr>
                <p:cNvGrpSpPr/>
                <p:nvPr/>
              </p:nvGrpSpPr>
              <p:grpSpPr>
                <a:xfrm>
                  <a:off x="7672366" y="1352122"/>
                  <a:ext cx="175200" cy="98809"/>
                  <a:chOff x="7672366" y="1352122"/>
                  <a:chExt cx="175200" cy="98809"/>
                </a:xfrm>
                <a:solidFill>
                  <a:schemeClr val="bg1"/>
                </a:solidFill>
              </p:grpSpPr>
              <p:sp>
                <p:nvSpPr>
                  <p:cNvPr id="48" name="Freeform 47">
                    <a:extLst>
                      <a:ext uri="{FF2B5EF4-FFF2-40B4-BE49-F238E27FC236}">
                        <a16:creationId xmlns:a16="http://schemas.microsoft.com/office/drawing/2014/main" id="{EF0B17AD-6E66-DE74-B09C-7BFF8EEE445B}"/>
                      </a:ext>
                    </a:extLst>
                  </p:cNvPr>
                  <p:cNvSpPr/>
                  <p:nvPr/>
                </p:nvSpPr>
                <p:spPr>
                  <a:xfrm>
                    <a:off x="7672366"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9B8624A4-8942-BD78-9D54-6BC3A5999157}"/>
                      </a:ext>
                    </a:extLst>
                  </p:cNvPr>
                  <p:cNvSpPr/>
                  <p:nvPr/>
                </p:nvSpPr>
                <p:spPr>
                  <a:xfrm>
                    <a:off x="7772853"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50" name="Freeform 49">
                  <a:extLst>
                    <a:ext uri="{FF2B5EF4-FFF2-40B4-BE49-F238E27FC236}">
                      <a16:creationId xmlns:a16="http://schemas.microsoft.com/office/drawing/2014/main" id="{0917D08A-0D30-72C8-1AEA-53BAD3810E08}"/>
                    </a:ext>
                  </a:extLst>
                </p:cNvPr>
                <p:cNvSpPr/>
                <p:nvPr/>
              </p:nvSpPr>
              <p:spPr>
                <a:xfrm>
                  <a:off x="9118201" y="1353955"/>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51" name="Graphic 1">
                <a:extLst>
                  <a:ext uri="{FF2B5EF4-FFF2-40B4-BE49-F238E27FC236}">
                    <a16:creationId xmlns:a16="http://schemas.microsoft.com/office/drawing/2014/main" id="{024D30F7-EB27-C724-3D16-F380ED58996A}"/>
                  </a:ext>
                </a:extLst>
              </p:cNvPr>
              <p:cNvGrpSpPr/>
              <p:nvPr/>
            </p:nvGrpSpPr>
            <p:grpSpPr>
              <a:xfrm>
                <a:off x="7920951" y="1306300"/>
                <a:ext cx="481981" cy="201673"/>
                <a:chOff x="7920951" y="1306300"/>
                <a:chExt cx="481981" cy="201673"/>
              </a:xfrm>
              <a:solidFill>
                <a:schemeClr val="bg1"/>
              </a:solidFill>
            </p:grpSpPr>
            <p:grpSp>
              <p:nvGrpSpPr>
                <p:cNvPr id="52" name="Graphic 1">
                  <a:extLst>
                    <a:ext uri="{FF2B5EF4-FFF2-40B4-BE49-F238E27FC236}">
                      <a16:creationId xmlns:a16="http://schemas.microsoft.com/office/drawing/2014/main" id="{622FFC0E-EAB1-7C26-6943-6160807B375D}"/>
                    </a:ext>
                  </a:extLst>
                </p:cNvPr>
                <p:cNvGrpSpPr/>
                <p:nvPr/>
              </p:nvGrpSpPr>
              <p:grpSpPr>
                <a:xfrm>
                  <a:off x="7920951" y="1306300"/>
                  <a:ext cx="481981" cy="201673"/>
                  <a:chOff x="7920951" y="1306300"/>
                  <a:chExt cx="481981" cy="201673"/>
                </a:xfrm>
                <a:solidFill>
                  <a:schemeClr val="bg1"/>
                </a:solidFill>
              </p:grpSpPr>
              <p:sp>
                <p:nvSpPr>
                  <p:cNvPr id="53" name="Freeform 52">
                    <a:extLst>
                      <a:ext uri="{FF2B5EF4-FFF2-40B4-BE49-F238E27FC236}">
                        <a16:creationId xmlns:a16="http://schemas.microsoft.com/office/drawing/2014/main" id="{50F9BFE9-A0FA-77A9-3481-92ABF67C7BF5}"/>
                      </a:ext>
                    </a:extLst>
                  </p:cNvPr>
                  <p:cNvSpPr/>
                  <p:nvPr/>
                </p:nvSpPr>
                <p:spPr>
                  <a:xfrm>
                    <a:off x="7920951" y="1344624"/>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F66185B3-3A71-596C-43BD-DF5BA3F2A2C9}"/>
                      </a:ext>
                    </a:extLst>
                  </p:cNvPr>
                  <p:cNvSpPr/>
                  <p:nvPr/>
                </p:nvSpPr>
                <p:spPr>
                  <a:xfrm>
                    <a:off x="8033354" y="1344624"/>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D08C1266-CDCC-7BF5-7F4C-5BEB3318A0F9}"/>
                      </a:ext>
                    </a:extLst>
                  </p:cNvPr>
                  <p:cNvSpPr/>
                  <p:nvPr/>
                </p:nvSpPr>
                <p:spPr>
                  <a:xfrm>
                    <a:off x="8135226" y="1306300"/>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6" name="Freeform 55">
                    <a:extLst>
                      <a:ext uri="{FF2B5EF4-FFF2-40B4-BE49-F238E27FC236}">
                        <a16:creationId xmlns:a16="http://schemas.microsoft.com/office/drawing/2014/main" id="{CE607B72-FCB7-89CA-BA3F-8150A282C2F2}"/>
                      </a:ext>
                    </a:extLst>
                  </p:cNvPr>
                  <p:cNvSpPr/>
                  <p:nvPr/>
                </p:nvSpPr>
                <p:spPr>
                  <a:xfrm>
                    <a:off x="8321281" y="1344624"/>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7" name="Freeform 56">
                    <a:extLst>
                      <a:ext uri="{FF2B5EF4-FFF2-40B4-BE49-F238E27FC236}">
                        <a16:creationId xmlns:a16="http://schemas.microsoft.com/office/drawing/2014/main" id="{666C3D25-3133-79A0-7739-5538B84A9988}"/>
                      </a:ext>
                    </a:extLst>
                  </p:cNvPr>
                  <p:cNvSpPr/>
                  <p:nvPr/>
                </p:nvSpPr>
                <p:spPr>
                  <a:xfrm>
                    <a:off x="8213266" y="1344735"/>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8" name="Freeform 57">
                  <a:extLst>
                    <a:ext uri="{FF2B5EF4-FFF2-40B4-BE49-F238E27FC236}">
                      <a16:creationId xmlns:a16="http://schemas.microsoft.com/office/drawing/2014/main" id="{C3379202-982D-41A5-A4B9-1321EE1585C6}"/>
                    </a:ext>
                  </a:extLst>
                </p:cNvPr>
                <p:cNvSpPr/>
                <p:nvPr/>
              </p:nvSpPr>
              <p:spPr>
                <a:xfrm>
                  <a:off x="8238983" y="1306633"/>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dirty="0"/>
                </a:p>
              </p:txBody>
            </p:sp>
          </p:grpSp>
        </p:grpSp>
      </p:grpSp>
      <p:sp>
        <p:nvSpPr>
          <p:cNvPr id="2" name="Title Placeholder 12">
            <a:extLst>
              <a:ext uri="{FF2B5EF4-FFF2-40B4-BE49-F238E27FC236}">
                <a16:creationId xmlns:a16="http://schemas.microsoft.com/office/drawing/2014/main" id="{5E130247-EA87-C594-B677-0549A5DA3A5F}"/>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4" name="Text Placeholder 35">
            <a:extLst>
              <a:ext uri="{FF2B5EF4-FFF2-40B4-BE49-F238E27FC236}">
                <a16:creationId xmlns:a16="http://schemas.microsoft.com/office/drawing/2014/main" id="{7D67E14E-EBFF-3FB6-976B-A2C02C184A6F}"/>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6" name="Text Placeholder 35">
            <a:extLst>
              <a:ext uri="{FF2B5EF4-FFF2-40B4-BE49-F238E27FC236}">
                <a16:creationId xmlns:a16="http://schemas.microsoft.com/office/drawing/2014/main" id="{66F732D9-15D0-6F2C-F680-409F1C5CE401}"/>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C6C2F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7" name="Text Placeholder 6">
            <a:extLst>
              <a:ext uri="{FF2B5EF4-FFF2-40B4-BE49-F238E27FC236}">
                <a16:creationId xmlns:a16="http://schemas.microsoft.com/office/drawing/2014/main" id="{76FAA5B4-9D79-DB57-D401-B863EA419C30}"/>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C6C2F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3564544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ggplant 2">
    <p:bg>
      <p:bgPr>
        <a:solidFill>
          <a:srgbClr val="351C5C"/>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D010CE89-E879-EC17-E7C5-ED59B859BB57}"/>
              </a:ext>
            </a:extLst>
          </p:cNvPr>
          <p:cNvGrpSpPr/>
          <p:nvPr userDrawn="1"/>
        </p:nvGrpSpPr>
        <p:grpSpPr>
          <a:xfrm>
            <a:off x="2765276" y="826305"/>
            <a:ext cx="2216917" cy="681668"/>
            <a:chOff x="2765276" y="826305"/>
            <a:chExt cx="2216917" cy="681668"/>
          </a:xfrm>
        </p:grpSpPr>
        <p:grpSp>
          <p:nvGrpSpPr>
            <p:cNvPr id="24" name="Graphic 1">
              <a:extLst>
                <a:ext uri="{FF2B5EF4-FFF2-40B4-BE49-F238E27FC236}">
                  <a16:creationId xmlns:a16="http://schemas.microsoft.com/office/drawing/2014/main" id="{AE9DDB7B-330C-047A-335A-15CC9CC9D5B5}"/>
                </a:ext>
              </a:extLst>
            </p:cNvPr>
            <p:cNvGrpSpPr/>
            <p:nvPr/>
          </p:nvGrpSpPr>
          <p:grpSpPr>
            <a:xfrm>
              <a:off x="2765276" y="826305"/>
              <a:ext cx="2216917" cy="525984"/>
              <a:chOff x="2765276" y="826305"/>
              <a:chExt cx="2216917" cy="525984"/>
            </a:xfrm>
            <a:solidFill>
              <a:schemeClr val="bg1"/>
            </a:solidFill>
          </p:grpSpPr>
          <p:grpSp>
            <p:nvGrpSpPr>
              <p:cNvPr id="25" name="Graphic 1">
                <a:extLst>
                  <a:ext uri="{FF2B5EF4-FFF2-40B4-BE49-F238E27FC236}">
                    <a16:creationId xmlns:a16="http://schemas.microsoft.com/office/drawing/2014/main" id="{4E17CE85-D24B-922D-469D-98EEEF98D91C}"/>
                  </a:ext>
                </a:extLst>
              </p:cNvPr>
              <p:cNvGrpSpPr/>
              <p:nvPr/>
            </p:nvGrpSpPr>
            <p:grpSpPr>
              <a:xfrm>
                <a:off x="3425506" y="901620"/>
                <a:ext cx="1556686" cy="294984"/>
                <a:chOff x="3425506" y="901620"/>
                <a:chExt cx="1556686" cy="294984"/>
              </a:xfrm>
              <a:solidFill>
                <a:schemeClr val="bg1"/>
              </a:solidFill>
            </p:grpSpPr>
            <p:sp>
              <p:nvSpPr>
                <p:cNvPr id="26" name="Freeform 25">
                  <a:extLst>
                    <a:ext uri="{FF2B5EF4-FFF2-40B4-BE49-F238E27FC236}">
                      <a16:creationId xmlns:a16="http://schemas.microsoft.com/office/drawing/2014/main" id="{7A75D58C-3F4B-2043-995B-2A7E94518BBF}"/>
                    </a:ext>
                  </a:extLst>
                </p:cNvPr>
                <p:cNvSpPr/>
                <p:nvPr/>
              </p:nvSpPr>
              <p:spPr>
                <a:xfrm>
                  <a:off x="3425506" y="914783"/>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5D2EB6AA-FFA2-2FE2-74A7-FF37DF90CC7D}"/>
                    </a:ext>
                  </a:extLst>
                </p:cNvPr>
                <p:cNvSpPr/>
                <p:nvPr/>
              </p:nvSpPr>
              <p:spPr>
                <a:xfrm>
                  <a:off x="3618887" y="910451"/>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47814DEA-7294-2A41-F838-E3B1C90FB272}"/>
                    </a:ext>
                  </a:extLst>
                </p:cNvPr>
                <p:cNvSpPr/>
                <p:nvPr/>
              </p:nvSpPr>
              <p:spPr>
                <a:xfrm>
                  <a:off x="3941741" y="914783"/>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510C057C-606A-A514-76FE-8A7858F2745E}"/>
                    </a:ext>
                  </a:extLst>
                </p:cNvPr>
                <p:cNvSpPr/>
                <p:nvPr/>
              </p:nvSpPr>
              <p:spPr>
                <a:xfrm>
                  <a:off x="4172811" y="988099"/>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30" name="Freeform 29">
                  <a:extLst>
                    <a:ext uri="{FF2B5EF4-FFF2-40B4-BE49-F238E27FC236}">
                      <a16:creationId xmlns:a16="http://schemas.microsoft.com/office/drawing/2014/main" id="{C4E01745-21F7-C0F6-B8AF-63E1D272A9EB}"/>
                    </a:ext>
                  </a:extLst>
                </p:cNvPr>
                <p:cNvSpPr/>
                <p:nvPr/>
              </p:nvSpPr>
              <p:spPr>
                <a:xfrm>
                  <a:off x="4387364" y="934945"/>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5BE35060-5FF0-D5BE-8311-A20CFB6645F8}"/>
                    </a:ext>
                  </a:extLst>
                </p:cNvPr>
                <p:cNvSpPr/>
                <p:nvPr/>
              </p:nvSpPr>
              <p:spPr>
                <a:xfrm>
                  <a:off x="4548764" y="987932"/>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159AB2E4-0BA3-6C06-8015-0455B8343969}"/>
                    </a:ext>
                  </a:extLst>
                </p:cNvPr>
                <p:cNvSpPr/>
                <p:nvPr/>
              </p:nvSpPr>
              <p:spPr>
                <a:xfrm>
                  <a:off x="4771076" y="901620"/>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818AE5A8-D937-D58E-4327-9232928878C3}"/>
                    </a:ext>
                  </a:extLst>
                </p:cNvPr>
                <p:cNvSpPr/>
                <p:nvPr/>
              </p:nvSpPr>
              <p:spPr>
                <a:xfrm>
                  <a:off x="4885142" y="915172"/>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34" name="Graphic 1">
                <a:extLst>
                  <a:ext uri="{FF2B5EF4-FFF2-40B4-BE49-F238E27FC236}">
                    <a16:creationId xmlns:a16="http://schemas.microsoft.com/office/drawing/2014/main" id="{E0B7CA2B-4587-FADF-E2EB-7B6D4202F87A}"/>
                  </a:ext>
                </a:extLst>
              </p:cNvPr>
              <p:cNvGrpSpPr/>
              <p:nvPr/>
            </p:nvGrpSpPr>
            <p:grpSpPr>
              <a:xfrm>
                <a:off x="2765276" y="826305"/>
                <a:ext cx="524770" cy="525984"/>
                <a:chOff x="2765276" y="826305"/>
                <a:chExt cx="524770" cy="525984"/>
              </a:xfrm>
              <a:solidFill>
                <a:schemeClr val="bg1"/>
              </a:solidFill>
            </p:grpSpPr>
            <p:sp>
              <p:nvSpPr>
                <p:cNvPr id="35" name="Freeform 34">
                  <a:extLst>
                    <a:ext uri="{FF2B5EF4-FFF2-40B4-BE49-F238E27FC236}">
                      <a16:creationId xmlns:a16="http://schemas.microsoft.com/office/drawing/2014/main" id="{91F699C2-D0C1-6820-7337-FCE9D0E681A4}"/>
                    </a:ext>
                  </a:extLst>
                </p:cNvPr>
                <p:cNvSpPr/>
                <p:nvPr/>
              </p:nvSpPr>
              <p:spPr>
                <a:xfrm>
                  <a:off x="2765276" y="865351"/>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34349461-6E4A-EE50-03F4-D533D1B3F964}"/>
                    </a:ext>
                  </a:extLst>
                </p:cNvPr>
                <p:cNvSpPr/>
                <p:nvPr/>
              </p:nvSpPr>
              <p:spPr>
                <a:xfrm>
                  <a:off x="2884807" y="826305"/>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7" name="Graphic 1">
              <a:extLst>
                <a:ext uri="{FF2B5EF4-FFF2-40B4-BE49-F238E27FC236}">
                  <a16:creationId xmlns:a16="http://schemas.microsoft.com/office/drawing/2014/main" id="{2B4C2705-0BDF-A2A0-26B2-8BAEF7D43C10}"/>
                </a:ext>
              </a:extLst>
            </p:cNvPr>
            <p:cNvGrpSpPr/>
            <p:nvPr/>
          </p:nvGrpSpPr>
          <p:grpSpPr>
            <a:xfrm>
              <a:off x="3425617" y="1306300"/>
              <a:ext cx="1526867" cy="201673"/>
              <a:chOff x="3425617" y="1306300"/>
              <a:chExt cx="1526867" cy="201673"/>
            </a:xfrm>
            <a:solidFill>
              <a:schemeClr val="bg1"/>
            </a:solidFill>
          </p:grpSpPr>
          <p:grpSp>
            <p:nvGrpSpPr>
              <p:cNvPr id="38" name="Graphic 1">
                <a:extLst>
                  <a:ext uri="{FF2B5EF4-FFF2-40B4-BE49-F238E27FC236}">
                    <a16:creationId xmlns:a16="http://schemas.microsoft.com/office/drawing/2014/main" id="{7EEE7914-E3F0-B74F-CB75-A64249C21C2D}"/>
                  </a:ext>
                </a:extLst>
              </p:cNvPr>
              <p:cNvGrpSpPr/>
              <p:nvPr/>
            </p:nvGrpSpPr>
            <p:grpSpPr>
              <a:xfrm>
                <a:off x="3425617" y="1352122"/>
                <a:ext cx="1526867" cy="135578"/>
                <a:chOff x="3425617" y="1352122"/>
                <a:chExt cx="1526867" cy="135578"/>
              </a:xfrm>
              <a:solidFill>
                <a:schemeClr val="bg1"/>
              </a:solidFill>
            </p:grpSpPr>
            <p:sp>
              <p:nvSpPr>
                <p:cNvPr id="39" name="Freeform 38">
                  <a:extLst>
                    <a:ext uri="{FF2B5EF4-FFF2-40B4-BE49-F238E27FC236}">
                      <a16:creationId xmlns:a16="http://schemas.microsoft.com/office/drawing/2014/main" id="{56B88597-917E-76FE-A32C-97D2EB1186ED}"/>
                    </a:ext>
                  </a:extLst>
                </p:cNvPr>
                <p:cNvSpPr/>
                <p:nvPr/>
              </p:nvSpPr>
              <p:spPr>
                <a:xfrm>
                  <a:off x="4225466" y="1352289"/>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AD1A3A8C-4AE3-8686-33A9-86D1038C0110}"/>
                    </a:ext>
                  </a:extLst>
                </p:cNvPr>
                <p:cNvSpPr/>
                <p:nvPr/>
              </p:nvSpPr>
              <p:spPr>
                <a:xfrm>
                  <a:off x="4319412" y="1352178"/>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182A341C-A39E-EC1E-1878-F96F79D9D02A}"/>
                    </a:ext>
                  </a:extLst>
                </p:cNvPr>
                <p:cNvSpPr/>
                <p:nvPr/>
              </p:nvSpPr>
              <p:spPr>
                <a:xfrm>
                  <a:off x="4426328" y="1352178"/>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DD467B44-A4AB-CE7D-7775-4602472141AB}"/>
                    </a:ext>
                  </a:extLst>
                </p:cNvPr>
                <p:cNvSpPr/>
                <p:nvPr/>
              </p:nvSpPr>
              <p:spPr>
                <a:xfrm>
                  <a:off x="4584014" y="1352178"/>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7E6ECD36-2659-7FB4-6665-AC924FE4CF7D}"/>
                    </a:ext>
                  </a:extLst>
                </p:cNvPr>
                <p:cNvSpPr/>
                <p:nvPr/>
              </p:nvSpPr>
              <p:spPr>
                <a:xfrm>
                  <a:off x="4682284"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4" name="Freeform 43">
                  <a:extLst>
                    <a:ext uri="{FF2B5EF4-FFF2-40B4-BE49-F238E27FC236}">
                      <a16:creationId xmlns:a16="http://schemas.microsoft.com/office/drawing/2014/main" id="{25FFC254-C0EC-E573-87AF-C2E180FA51CE}"/>
                    </a:ext>
                  </a:extLst>
                </p:cNvPr>
                <p:cNvSpPr/>
                <p:nvPr/>
              </p:nvSpPr>
              <p:spPr>
                <a:xfrm>
                  <a:off x="4782716"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5" name="Graphic 1">
                  <a:extLst>
                    <a:ext uri="{FF2B5EF4-FFF2-40B4-BE49-F238E27FC236}">
                      <a16:creationId xmlns:a16="http://schemas.microsoft.com/office/drawing/2014/main" id="{5521CF87-622A-6B1C-6F47-FDD186FFAEC1}"/>
                    </a:ext>
                  </a:extLst>
                </p:cNvPr>
                <p:cNvGrpSpPr/>
                <p:nvPr/>
              </p:nvGrpSpPr>
              <p:grpSpPr>
                <a:xfrm>
                  <a:off x="3425617" y="1352122"/>
                  <a:ext cx="175200" cy="98809"/>
                  <a:chOff x="3425617" y="1352122"/>
                  <a:chExt cx="175200" cy="98809"/>
                </a:xfrm>
                <a:solidFill>
                  <a:schemeClr val="bg1"/>
                </a:solidFill>
              </p:grpSpPr>
              <p:sp>
                <p:nvSpPr>
                  <p:cNvPr id="46" name="Freeform 45">
                    <a:extLst>
                      <a:ext uri="{FF2B5EF4-FFF2-40B4-BE49-F238E27FC236}">
                        <a16:creationId xmlns:a16="http://schemas.microsoft.com/office/drawing/2014/main" id="{838C1268-2523-2DE3-7905-5CA93B944EF6}"/>
                      </a:ext>
                    </a:extLst>
                  </p:cNvPr>
                  <p:cNvSpPr/>
                  <p:nvPr/>
                </p:nvSpPr>
                <p:spPr>
                  <a:xfrm>
                    <a:off x="3425617"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C9904C9D-B743-05C6-8100-813AF3060BBB}"/>
                      </a:ext>
                    </a:extLst>
                  </p:cNvPr>
                  <p:cNvSpPr/>
                  <p:nvPr/>
                </p:nvSpPr>
                <p:spPr>
                  <a:xfrm>
                    <a:off x="3526104"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48" name="Freeform 47">
                  <a:extLst>
                    <a:ext uri="{FF2B5EF4-FFF2-40B4-BE49-F238E27FC236}">
                      <a16:creationId xmlns:a16="http://schemas.microsoft.com/office/drawing/2014/main" id="{10155927-5EA5-319B-5714-8868DEBE494F}"/>
                    </a:ext>
                  </a:extLst>
                </p:cNvPr>
                <p:cNvSpPr/>
                <p:nvPr/>
              </p:nvSpPr>
              <p:spPr>
                <a:xfrm>
                  <a:off x="4871452" y="1353955"/>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49" name="Graphic 1">
                <a:extLst>
                  <a:ext uri="{FF2B5EF4-FFF2-40B4-BE49-F238E27FC236}">
                    <a16:creationId xmlns:a16="http://schemas.microsoft.com/office/drawing/2014/main" id="{C2993E77-293C-F683-5E8F-887BA549D8D4}"/>
                  </a:ext>
                </a:extLst>
              </p:cNvPr>
              <p:cNvGrpSpPr/>
              <p:nvPr/>
            </p:nvGrpSpPr>
            <p:grpSpPr>
              <a:xfrm>
                <a:off x="3674202" y="1306300"/>
                <a:ext cx="481981" cy="201673"/>
                <a:chOff x="3674202" y="1306300"/>
                <a:chExt cx="481981" cy="201673"/>
              </a:xfrm>
              <a:solidFill>
                <a:schemeClr val="bg1"/>
              </a:solidFill>
            </p:grpSpPr>
            <p:grpSp>
              <p:nvGrpSpPr>
                <p:cNvPr id="50" name="Graphic 1">
                  <a:extLst>
                    <a:ext uri="{FF2B5EF4-FFF2-40B4-BE49-F238E27FC236}">
                      <a16:creationId xmlns:a16="http://schemas.microsoft.com/office/drawing/2014/main" id="{2D5B921E-4D9A-23AA-B192-DEE787B27571}"/>
                    </a:ext>
                  </a:extLst>
                </p:cNvPr>
                <p:cNvGrpSpPr/>
                <p:nvPr/>
              </p:nvGrpSpPr>
              <p:grpSpPr>
                <a:xfrm>
                  <a:off x="3674202" y="1306300"/>
                  <a:ext cx="481981" cy="201673"/>
                  <a:chOff x="3674202" y="1306300"/>
                  <a:chExt cx="481981" cy="201673"/>
                </a:xfrm>
                <a:solidFill>
                  <a:schemeClr val="bg1"/>
                </a:solidFill>
              </p:grpSpPr>
              <p:sp>
                <p:nvSpPr>
                  <p:cNvPr id="51" name="Freeform 50">
                    <a:extLst>
                      <a:ext uri="{FF2B5EF4-FFF2-40B4-BE49-F238E27FC236}">
                        <a16:creationId xmlns:a16="http://schemas.microsoft.com/office/drawing/2014/main" id="{F563BBF0-5C80-BDCC-B8BF-1D2632DCD006}"/>
                      </a:ext>
                    </a:extLst>
                  </p:cNvPr>
                  <p:cNvSpPr/>
                  <p:nvPr/>
                </p:nvSpPr>
                <p:spPr>
                  <a:xfrm>
                    <a:off x="3674202" y="1344624"/>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29B64339-7674-1193-EA4A-4635081937BE}"/>
                      </a:ext>
                    </a:extLst>
                  </p:cNvPr>
                  <p:cNvSpPr/>
                  <p:nvPr/>
                </p:nvSpPr>
                <p:spPr>
                  <a:xfrm>
                    <a:off x="3786605" y="1344624"/>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33C7E857-8A69-D891-296B-0EA53A7A63A4}"/>
                      </a:ext>
                    </a:extLst>
                  </p:cNvPr>
                  <p:cNvSpPr/>
                  <p:nvPr/>
                </p:nvSpPr>
                <p:spPr>
                  <a:xfrm>
                    <a:off x="3888477" y="1306300"/>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794E2135-F455-97F2-D772-C9D29C29D508}"/>
                      </a:ext>
                    </a:extLst>
                  </p:cNvPr>
                  <p:cNvSpPr/>
                  <p:nvPr/>
                </p:nvSpPr>
                <p:spPr>
                  <a:xfrm>
                    <a:off x="4074532" y="1344624"/>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4EE8B931-0417-EE97-8E7E-8D890ECB83B7}"/>
                      </a:ext>
                    </a:extLst>
                  </p:cNvPr>
                  <p:cNvSpPr/>
                  <p:nvPr/>
                </p:nvSpPr>
                <p:spPr>
                  <a:xfrm>
                    <a:off x="3966517" y="1344735"/>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6" name="Freeform 55">
                  <a:extLst>
                    <a:ext uri="{FF2B5EF4-FFF2-40B4-BE49-F238E27FC236}">
                      <a16:creationId xmlns:a16="http://schemas.microsoft.com/office/drawing/2014/main" id="{42F6ADEF-AF4D-1949-AA2F-0C03A6207B31}"/>
                    </a:ext>
                  </a:extLst>
                </p:cNvPr>
                <p:cNvSpPr/>
                <p:nvPr/>
              </p:nvSpPr>
              <p:spPr>
                <a:xfrm>
                  <a:off x="3992234" y="1306633"/>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dirty="0"/>
                </a:p>
              </p:txBody>
            </p:sp>
          </p:grpSp>
        </p:grpSp>
      </p:grpSp>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1" t="4762" r="21806" b="27569"/>
          <a:stretch/>
        </p:blipFill>
        <p:spPr>
          <a:xfrm>
            <a:off x="5775614" y="0"/>
            <a:ext cx="6416386" cy="6858000"/>
          </a:xfrm>
          <a:prstGeom prst="rect">
            <a:avLst/>
          </a:prstGeom>
        </p:spPr>
      </p:pic>
      <p:sp>
        <p:nvSpPr>
          <p:cNvPr id="2" name="Title Placeholder 12">
            <a:extLst>
              <a:ext uri="{FF2B5EF4-FFF2-40B4-BE49-F238E27FC236}">
                <a16:creationId xmlns:a16="http://schemas.microsoft.com/office/drawing/2014/main" id="{7BC912FB-7AF0-F78F-83D8-6B74358840B1}"/>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4" name="Text Placeholder 35">
            <a:extLst>
              <a:ext uri="{FF2B5EF4-FFF2-40B4-BE49-F238E27FC236}">
                <a16:creationId xmlns:a16="http://schemas.microsoft.com/office/drawing/2014/main" id="{55D697E0-A522-A2B0-1A66-A71635D59F39}"/>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6" name="Text Placeholder 35">
            <a:extLst>
              <a:ext uri="{FF2B5EF4-FFF2-40B4-BE49-F238E27FC236}">
                <a16:creationId xmlns:a16="http://schemas.microsoft.com/office/drawing/2014/main" id="{7D4E3F52-B44F-64A7-CB73-295FCA417713}"/>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FDD89E"/>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10" name="Text Placeholder 5">
            <a:extLst>
              <a:ext uri="{FF2B5EF4-FFF2-40B4-BE49-F238E27FC236}">
                <a16:creationId xmlns:a16="http://schemas.microsoft.com/office/drawing/2014/main" id="{E3DCFACB-B248-8976-378F-2ADA20A3AF1E}"/>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FDD89E"/>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1606421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ggplant 3">
    <p:bg>
      <p:bgPr>
        <a:solidFill>
          <a:srgbClr val="351C5C"/>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 t="39492" r="31273"/>
          <a:stretch/>
        </p:blipFill>
        <p:spPr>
          <a:xfrm>
            <a:off x="4404137" y="0"/>
            <a:ext cx="7787863" cy="5740159"/>
          </a:xfrm>
          <a:prstGeom prst="rect">
            <a:avLst/>
          </a:prstGeom>
        </p:spPr>
      </p:pic>
      <p:grpSp>
        <p:nvGrpSpPr>
          <p:cNvPr id="76" name="Group 75">
            <a:extLst>
              <a:ext uri="{FF2B5EF4-FFF2-40B4-BE49-F238E27FC236}">
                <a16:creationId xmlns:a16="http://schemas.microsoft.com/office/drawing/2014/main" id="{4BAEAD50-2D2B-C63B-2685-C82A907623A4}"/>
              </a:ext>
            </a:extLst>
          </p:cNvPr>
          <p:cNvGrpSpPr/>
          <p:nvPr userDrawn="1"/>
        </p:nvGrpSpPr>
        <p:grpSpPr>
          <a:xfrm>
            <a:off x="519783" y="1223016"/>
            <a:ext cx="3119345" cy="959151"/>
            <a:chOff x="519783" y="1223016"/>
            <a:chExt cx="3119345" cy="959151"/>
          </a:xfrm>
        </p:grpSpPr>
        <p:grpSp>
          <p:nvGrpSpPr>
            <p:cNvPr id="43" name="Graphic 1">
              <a:extLst>
                <a:ext uri="{FF2B5EF4-FFF2-40B4-BE49-F238E27FC236}">
                  <a16:creationId xmlns:a16="http://schemas.microsoft.com/office/drawing/2014/main" id="{8CD568CD-41DB-98C0-DCD6-01606912FEFF}"/>
                </a:ext>
              </a:extLst>
            </p:cNvPr>
            <p:cNvGrpSpPr/>
            <p:nvPr/>
          </p:nvGrpSpPr>
          <p:grpSpPr>
            <a:xfrm>
              <a:off x="519783" y="1223016"/>
              <a:ext cx="3119345" cy="740093"/>
              <a:chOff x="519783" y="1223016"/>
              <a:chExt cx="3119345" cy="740093"/>
            </a:xfrm>
            <a:solidFill>
              <a:schemeClr val="bg1"/>
            </a:solidFill>
          </p:grpSpPr>
          <p:grpSp>
            <p:nvGrpSpPr>
              <p:cNvPr id="44" name="Graphic 1">
                <a:extLst>
                  <a:ext uri="{FF2B5EF4-FFF2-40B4-BE49-F238E27FC236}">
                    <a16:creationId xmlns:a16="http://schemas.microsoft.com/office/drawing/2014/main" id="{16F5648A-EE3A-2F14-EC6A-8128514C5E7B}"/>
                  </a:ext>
                </a:extLst>
              </p:cNvPr>
              <p:cNvGrpSpPr/>
              <p:nvPr/>
            </p:nvGrpSpPr>
            <p:grpSpPr>
              <a:xfrm>
                <a:off x="1448771" y="1328989"/>
                <a:ext cx="2190358" cy="415061"/>
                <a:chOff x="1448771" y="1328989"/>
                <a:chExt cx="2190358" cy="415061"/>
              </a:xfrm>
              <a:solidFill>
                <a:schemeClr val="bg1"/>
              </a:solidFill>
            </p:grpSpPr>
            <p:sp>
              <p:nvSpPr>
                <p:cNvPr id="45" name="Freeform 44">
                  <a:extLst>
                    <a:ext uri="{FF2B5EF4-FFF2-40B4-BE49-F238E27FC236}">
                      <a16:creationId xmlns:a16="http://schemas.microsoft.com/office/drawing/2014/main" id="{95E7F7A9-3D86-5C48-D18F-C7DB03FC764B}"/>
                    </a:ext>
                  </a:extLst>
                </p:cNvPr>
                <p:cNvSpPr/>
                <p:nvPr/>
              </p:nvSpPr>
              <p:spPr>
                <a:xfrm>
                  <a:off x="1448771" y="1347511"/>
                  <a:ext cx="242151" cy="389975"/>
                </a:xfrm>
                <a:custGeom>
                  <a:avLst/>
                  <a:gdLst>
                    <a:gd name="connsiteX0" fmla="*/ 0 w 242151"/>
                    <a:gd name="connsiteY0" fmla="*/ 0 h 389975"/>
                    <a:gd name="connsiteX1" fmla="*/ 95769 w 242151"/>
                    <a:gd name="connsiteY1" fmla="*/ 0 h 389975"/>
                    <a:gd name="connsiteX2" fmla="*/ 95769 w 242151"/>
                    <a:gd name="connsiteY2" fmla="*/ 304869 h 389975"/>
                    <a:gd name="connsiteX3" fmla="*/ 242151 w 242151"/>
                    <a:gd name="connsiteY3" fmla="*/ 304869 h 389975"/>
                    <a:gd name="connsiteX4" fmla="*/ 242151 w 242151"/>
                    <a:gd name="connsiteY4" fmla="*/ 389975 h 389975"/>
                    <a:gd name="connsiteX5" fmla="*/ 0 w 242151"/>
                    <a:gd name="connsiteY5" fmla="*/ 389975 h 389975"/>
                    <a:gd name="connsiteX6" fmla="*/ 0 w 242151"/>
                    <a:gd name="connsiteY6" fmla="*/ 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51" h="389975">
                      <a:moveTo>
                        <a:pt x="0" y="0"/>
                      </a:moveTo>
                      <a:lnTo>
                        <a:pt x="95769" y="0"/>
                      </a:lnTo>
                      <a:lnTo>
                        <a:pt x="95769" y="304869"/>
                      </a:lnTo>
                      <a:lnTo>
                        <a:pt x="242151" y="304869"/>
                      </a:lnTo>
                      <a:lnTo>
                        <a:pt x="242151" y="389975"/>
                      </a:lnTo>
                      <a:lnTo>
                        <a:pt x="0" y="389975"/>
                      </a:lnTo>
                      <a:lnTo>
                        <a:pt x="0" y="0"/>
                      </a:lnTo>
                      <a:close/>
                    </a:path>
                  </a:pathLst>
                </a:custGeom>
                <a:solidFill>
                  <a:schemeClr val="bg1"/>
                </a:solidFill>
                <a:ln w="7788"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6758BE03-E5DE-975A-BDA7-180898102799}"/>
                    </a:ext>
                  </a:extLst>
                </p:cNvPr>
                <p:cNvSpPr/>
                <p:nvPr/>
              </p:nvSpPr>
              <p:spPr>
                <a:xfrm>
                  <a:off x="1720869" y="1341415"/>
                  <a:ext cx="271552" cy="402479"/>
                </a:xfrm>
                <a:custGeom>
                  <a:avLst/>
                  <a:gdLst>
                    <a:gd name="connsiteX0" fmla="*/ 248156 w 271552"/>
                    <a:gd name="connsiteY0" fmla="*/ 26259 h 402479"/>
                    <a:gd name="connsiteX1" fmla="*/ 248156 w 271552"/>
                    <a:gd name="connsiteY1" fmla="*/ 117852 h 402479"/>
                    <a:gd name="connsiteX2" fmla="*/ 147474 w 271552"/>
                    <a:gd name="connsiteY2" fmla="*/ 85107 h 402479"/>
                    <a:gd name="connsiteX3" fmla="*/ 96315 w 271552"/>
                    <a:gd name="connsiteY3" fmla="*/ 115117 h 402479"/>
                    <a:gd name="connsiteX4" fmla="*/ 152388 w 271552"/>
                    <a:gd name="connsiteY4" fmla="*/ 156537 h 402479"/>
                    <a:gd name="connsiteX5" fmla="*/ 271553 w 271552"/>
                    <a:gd name="connsiteY5" fmla="*/ 278688 h 402479"/>
                    <a:gd name="connsiteX6" fmla="*/ 121895 w 271552"/>
                    <a:gd name="connsiteY6" fmla="*/ 402480 h 402479"/>
                    <a:gd name="connsiteX7" fmla="*/ 1638 w 271552"/>
                    <a:gd name="connsiteY7" fmla="*/ 369187 h 402479"/>
                    <a:gd name="connsiteX8" fmla="*/ 1638 w 271552"/>
                    <a:gd name="connsiteY8" fmla="*/ 271576 h 402479"/>
                    <a:gd name="connsiteX9" fmla="*/ 114798 w 271552"/>
                    <a:gd name="connsiteY9" fmla="*/ 316826 h 402479"/>
                    <a:gd name="connsiteX10" fmla="*/ 170871 w 271552"/>
                    <a:gd name="connsiteY10" fmla="*/ 281345 h 402479"/>
                    <a:gd name="connsiteX11" fmla="*/ 105595 w 271552"/>
                    <a:gd name="connsiteY11" fmla="*/ 232813 h 402479"/>
                    <a:gd name="connsiteX12" fmla="*/ 0 w 271552"/>
                    <a:gd name="connsiteY12" fmla="*/ 118321 h 402479"/>
                    <a:gd name="connsiteX13" fmla="*/ 144199 w 271552"/>
                    <a:gd name="connsiteY13" fmla="*/ 0 h 402479"/>
                    <a:gd name="connsiteX14" fmla="*/ 248156 w 271552"/>
                    <a:gd name="connsiteY14" fmla="*/ 26181 h 40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52" h="402479">
                      <a:moveTo>
                        <a:pt x="248156" y="26259"/>
                      </a:moveTo>
                      <a:lnTo>
                        <a:pt x="248156" y="117852"/>
                      </a:lnTo>
                      <a:cubicBezTo>
                        <a:pt x="222576" y="98236"/>
                        <a:pt x="183427" y="85107"/>
                        <a:pt x="147474" y="85107"/>
                      </a:cubicBezTo>
                      <a:cubicBezTo>
                        <a:pt x="115890" y="85107"/>
                        <a:pt x="96315" y="95501"/>
                        <a:pt x="96315" y="115117"/>
                      </a:cubicBezTo>
                      <a:cubicBezTo>
                        <a:pt x="96315" y="134733"/>
                        <a:pt x="115344" y="142939"/>
                        <a:pt x="152388" y="156537"/>
                      </a:cubicBezTo>
                      <a:cubicBezTo>
                        <a:pt x="206277" y="177247"/>
                        <a:pt x="271553" y="201240"/>
                        <a:pt x="271553" y="278688"/>
                      </a:cubicBezTo>
                      <a:cubicBezTo>
                        <a:pt x="271553" y="351212"/>
                        <a:pt x="216025" y="402480"/>
                        <a:pt x="121895" y="402480"/>
                      </a:cubicBezTo>
                      <a:cubicBezTo>
                        <a:pt x="74010" y="402480"/>
                        <a:pt x="29401" y="388334"/>
                        <a:pt x="1638" y="369187"/>
                      </a:cubicBezTo>
                      <a:lnTo>
                        <a:pt x="1638" y="271576"/>
                      </a:lnTo>
                      <a:cubicBezTo>
                        <a:pt x="29947" y="297210"/>
                        <a:pt x="71826" y="316826"/>
                        <a:pt x="114798" y="316826"/>
                      </a:cubicBezTo>
                      <a:cubicBezTo>
                        <a:pt x="150204" y="316826"/>
                        <a:pt x="170871" y="302680"/>
                        <a:pt x="170871" y="281345"/>
                      </a:cubicBezTo>
                      <a:cubicBezTo>
                        <a:pt x="170871" y="257900"/>
                        <a:pt x="144199" y="248052"/>
                        <a:pt x="105595" y="232813"/>
                      </a:cubicBezTo>
                      <a:cubicBezTo>
                        <a:pt x="60986" y="215932"/>
                        <a:pt x="0" y="189752"/>
                        <a:pt x="0" y="118321"/>
                      </a:cubicBezTo>
                      <a:cubicBezTo>
                        <a:pt x="0" y="50720"/>
                        <a:pt x="53343" y="0"/>
                        <a:pt x="144199" y="0"/>
                      </a:cubicBezTo>
                      <a:cubicBezTo>
                        <a:pt x="183895" y="0"/>
                        <a:pt x="220939" y="9847"/>
                        <a:pt x="248156" y="26181"/>
                      </a:cubicBezTo>
                      <a:close/>
                    </a:path>
                  </a:pathLst>
                </a:custGeom>
                <a:solidFill>
                  <a:schemeClr val="bg1"/>
                </a:solidFill>
                <a:ln w="7788"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A77CD3B8-D49F-409A-191C-68E22F6F06A5}"/>
                    </a:ext>
                  </a:extLst>
                </p:cNvPr>
                <p:cNvSpPr/>
                <p:nvPr/>
              </p:nvSpPr>
              <p:spPr>
                <a:xfrm>
                  <a:off x="2175147" y="1347511"/>
                  <a:ext cx="322244" cy="389975"/>
                </a:xfrm>
                <a:custGeom>
                  <a:avLst/>
                  <a:gdLst>
                    <a:gd name="connsiteX0" fmla="*/ 156 w 322244"/>
                    <a:gd name="connsiteY0" fmla="*/ 0 h 389975"/>
                    <a:gd name="connsiteX1" fmla="*/ 161200 w 322244"/>
                    <a:gd name="connsiteY1" fmla="*/ 0 h 389975"/>
                    <a:gd name="connsiteX2" fmla="*/ 298848 w 322244"/>
                    <a:gd name="connsiteY2" fmla="*/ 128168 h 389975"/>
                    <a:gd name="connsiteX3" fmla="*/ 221563 w 322244"/>
                    <a:gd name="connsiteY3" fmla="*/ 236721 h 389975"/>
                    <a:gd name="connsiteX4" fmla="*/ 322244 w 322244"/>
                    <a:gd name="connsiteY4" fmla="*/ 389975 h 389975"/>
                    <a:gd name="connsiteX5" fmla="*/ 215012 w 322244"/>
                    <a:gd name="connsiteY5" fmla="*/ 389975 h 389975"/>
                    <a:gd name="connsiteX6" fmla="*/ 131175 w 322244"/>
                    <a:gd name="connsiteY6" fmla="*/ 255789 h 389975"/>
                    <a:gd name="connsiteX7" fmla="*/ 95769 w 322244"/>
                    <a:gd name="connsiteY7" fmla="*/ 255789 h 389975"/>
                    <a:gd name="connsiteX8" fmla="*/ 95769 w 322244"/>
                    <a:gd name="connsiteY8" fmla="*/ 389975 h 389975"/>
                    <a:gd name="connsiteX9" fmla="*/ 0 w 322244"/>
                    <a:gd name="connsiteY9" fmla="*/ 389975 h 389975"/>
                    <a:gd name="connsiteX10" fmla="*/ 0 w 322244"/>
                    <a:gd name="connsiteY10" fmla="*/ 0 h 389975"/>
                    <a:gd name="connsiteX11" fmla="*/ 150906 w 322244"/>
                    <a:gd name="connsiteY11" fmla="*/ 176700 h 389975"/>
                    <a:gd name="connsiteX12" fmla="*/ 200428 w 322244"/>
                    <a:gd name="connsiteY12" fmla="*/ 128715 h 389975"/>
                    <a:gd name="connsiteX13" fmla="*/ 150906 w 322244"/>
                    <a:gd name="connsiteY13" fmla="*/ 81277 h 389975"/>
                    <a:gd name="connsiteX14" fmla="*/ 95925 w 322244"/>
                    <a:gd name="connsiteY14" fmla="*/ 81277 h 389975"/>
                    <a:gd name="connsiteX15" fmla="*/ 95925 w 322244"/>
                    <a:gd name="connsiteY15" fmla="*/ 176700 h 389975"/>
                    <a:gd name="connsiteX16" fmla="*/ 150906 w 322244"/>
                    <a:gd name="connsiteY16" fmla="*/ 17670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244" h="389975">
                      <a:moveTo>
                        <a:pt x="156" y="0"/>
                      </a:moveTo>
                      <a:lnTo>
                        <a:pt x="161200" y="0"/>
                      </a:lnTo>
                      <a:cubicBezTo>
                        <a:pt x="243945" y="0"/>
                        <a:pt x="298848" y="54003"/>
                        <a:pt x="298848" y="128168"/>
                      </a:cubicBezTo>
                      <a:cubicBezTo>
                        <a:pt x="298848" y="175606"/>
                        <a:pt x="268355" y="219215"/>
                        <a:pt x="221563" y="236721"/>
                      </a:cubicBezTo>
                      <a:lnTo>
                        <a:pt x="322244" y="389975"/>
                      </a:lnTo>
                      <a:lnTo>
                        <a:pt x="215012" y="389975"/>
                      </a:lnTo>
                      <a:lnTo>
                        <a:pt x="131175" y="255789"/>
                      </a:lnTo>
                      <a:lnTo>
                        <a:pt x="95769" y="255789"/>
                      </a:lnTo>
                      <a:lnTo>
                        <a:pt x="95769" y="389975"/>
                      </a:lnTo>
                      <a:lnTo>
                        <a:pt x="0" y="389975"/>
                      </a:lnTo>
                      <a:lnTo>
                        <a:pt x="0" y="0"/>
                      </a:lnTo>
                      <a:close/>
                      <a:moveTo>
                        <a:pt x="150906" y="176700"/>
                      </a:moveTo>
                      <a:cubicBezTo>
                        <a:pt x="180853" y="176700"/>
                        <a:pt x="200428" y="155990"/>
                        <a:pt x="200428" y="128715"/>
                      </a:cubicBezTo>
                      <a:cubicBezTo>
                        <a:pt x="200428" y="101440"/>
                        <a:pt x="180853" y="81277"/>
                        <a:pt x="150906" y="81277"/>
                      </a:cubicBezTo>
                      <a:lnTo>
                        <a:pt x="95925" y="81277"/>
                      </a:lnTo>
                      <a:lnTo>
                        <a:pt x="95925" y="176700"/>
                      </a:lnTo>
                      <a:lnTo>
                        <a:pt x="150906" y="176700"/>
                      </a:lnTo>
                      <a:close/>
                    </a:path>
                  </a:pathLst>
                </a:custGeom>
                <a:solidFill>
                  <a:schemeClr val="bg1"/>
                </a:solidFill>
                <a:ln w="7788"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2E024217-FDC7-EE65-2EC6-B2169966870D}"/>
                    </a:ext>
                  </a:extLst>
                </p:cNvPr>
                <p:cNvSpPr/>
                <p:nvPr/>
              </p:nvSpPr>
              <p:spPr>
                <a:xfrm>
                  <a:off x="2500277" y="1450671"/>
                  <a:ext cx="276465" cy="293380"/>
                </a:xfrm>
                <a:custGeom>
                  <a:avLst/>
                  <a:gdLst>
                    <a:gd name="connsiteX0" fmla="*/ 276388 w 276465"/>
                    <a:gd name="connsiteY0" fmla="*/ 134655 h 293380"/>
                    <a:gd name="connsiteX1" fmla="*/ 273658 w 276465"/>
                    <a:gd name="connsiteY1" fmla="*/ 166853 h 293380"/>
                    <a:gd name="connsiteX2" fmla="*/ 96783 w 276465"/>
                    <a:gd name="connsiteY2" fmla="*/ 166853 h 293380"/>
                    <a:gd name="connsiteX3" fmla="*/ 171885 w 276465"/>
                    <a:gd name="connsiteY3" fmla="*/ 214838 h 293380"/>
                    <a:gd name="connsiteX4" fmla="*/ 256267 w 276465"/>
                    <a:gd name="connsiteY4" fmla="*/ 191940 h 293380"/>
                    <a:gd name="connsiteX5" fmla="*/ 256267 w 276465"/>
                    <a:gd name="connsiteY5" fmla="*/ 274858 h 293380"/>
                    <a:gd name="connsiteX6" fmla="*/ 159953 w 276465"/>
                    <a:gd name="connsiteY6" fmla="*/ 293380 h 293380"/>
                    <a:gd name="connsiteX7" fmla="*/ 0 w 276465"/>
                    <a:gd name="connsiteY7" fmla="*/ 146690 h 293380"/>
                    <a:gd name="connsiteX8" fmla="*/ 143107 w 276465"/>
                    <a:gd name="connsiteY8" fmla="*/ 0 h 293380"/>
                    <a:gd name="connsiteX9" fmla="*/ 276466 w 276465"/>
                    <a:gd name="connsiteY9" fmla="*/ 134733 h 293380"/>
                    <a:gd name="connsiteX10" fmla="*/ 95691 w 276465"/>
                    <a:gd name="connsiteY10" fmla="*/ 116133 h 293380"/>
                    <a:gd name="connsiteX11" fmla="*/ 188730 w 276465"/>
                    <a:gd name="connsiteY11" fmla="*/ 116133 h 293380"/>
                    <a:gd name="connsiteX12" fmla="*/ 142483 w 276465"/>
                    <a:gd name="connsiteY12" fmla="*/ 75260 h 293380"/>
                    <a:gd name="connsiteX13" fmla="*/ 95691 w 276465"/>
                    <a:gd name="connsiteY13" fmla="*/ 116133 h 2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465" h="293380">
                      <a:moveTo>
                        <a:pt x="276388" y="134655"/>
                      </a:moveTo>
                      <a:cubicBezTo>
                        <a:pt x="276388" y="145049"/>
                        <a:pt x="275296" y="159741"/>
                        <a:pt x="273658" y="166853"/>
                      </a:cubicBezTo>
                      <a:lnTo>
                        <a:pt x="96783" y="166853"/>
                      </a:lnTo>
                      <a:cubicBezTo>
                        <a:pt x="102242" y="201787"/>
                        <a:pt x="135387" y="214838"/>
                        <a:pt x="171885" y="214838"/>
                      </a:cubicBezTo>
                      <a:cubicBezTo>
                        <a:pt x="205653" y="214838"/>
                        <a:pt x="240436" y="203350"/>
                        <a:pt x="256267" y="191940"/>
                      </a:cubicBezTo>
                      <a:lnTo>
                        <a:pt x="256267" y="274858"/>
                      </a:lnTo>
                      <a:cubicBezTo>
                        <a:pt x="232325" y="287363"/>
                        <a:pt x="194735" y="293380"/>
                        <a:pt x="159953" y="293380"/>
                      </a:cubicBezTo>
                      <a:cubicBezTo>
                        <a:pt x="68551" y="293380"/>
                        <a:pt x="0" y="242113"/>
                        <a:pt x="0" y="146690"/>
                      </a:cubicBezTo>
                      <a:cubicBezTo>
                        <a:pt x="0" y="63771"/>
                        <a:pt x="60440" y="0"/>
                        <a:pt x="143107" y="0"/>
                      </a:cubicBezTo>
                      <a:cubicBezTo>
                        <a:pt x="225774" y="0"/>
                        <a:pt x="276466" y="61583"/>
                        <a:pt x="276466" y="134733"/>
                      </a:cubicBezTo>
                      <a:close/>
                      <a:moveTo>
                        <a:pt x="95691" y="116133"/>
                      </a:moveTo>
                      <a:lnTo>
                        <a:pt x="188730" y="116133"/>
                      </a:lnTo>
                      <a:cubicBezTo>
                        <a:pt x="186000" y="92140"/>
                        <a:pt x="169701" y="75260"/>
                        <a:pt x="142483" y="75260"/>
                      </a:cubicBezTo>
                      <a:cubicBezTo>
                        <a:pt x="115266" y="75260"/>
                        <a:pt x="99512" y="92140"/>
                        <a:pt x="95691" y="116133"/>
                      </a:cubicBezTo>
                      <a:close/>
                    </a:path>
                  </a:pathLst>
                </a:custGeom>
                <a:solidFill>
                  <a:schemeClr val="bg1"/>
                </a:solidFill>
                <a:ln w="7788"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2CD9FCDD-BE8E-7C45-5524-B0B42A16D8FB}"/>
                    </a:ext>
                  </a:extLst>
                </p:cNvPr>
                <p:cNvSpPr/>
                <p:nvPr/>
              </p:nvSpPr>
              <p:spPr>
                <a:xfrm>
                  <a:off x="2802167" y="1375880"/>
                  <a:ext cx="198166" cy="368092"/>
                </a:xfrm>
                <a:custGeom>
                  <a:avLst/>
                  <a:gdLst>
                    <a:gd name="connsiteX0" fmla="*/ 198166 w 198166"/>
                    <a:gd name="connsiteY0" fmla="*/ 355589 h 368092"/>
                    <a:gd name="connsiteX1" fmla="*/ 136634 w 198166"/>
                    <a:gd name="connsiteY1" fmla="*/ 368093 h 368092"/>
                    <a:gd name="connsiteX2" fmla="*/ 35406 w 198166"/>
                    <a:gd name="connsiteY2" fmla="*/ 266105 h 368092"/>
                    <a:gd name="connsiteX3" fmla="*/ 35406 w 198166"/>
                    <a:gd name="connsiteY3" fmla="*/ 154349 h 368092"/>
                    <a:gd name="connsiteX4" fmla="*/ 0 w 198166"/>
                    <a:gd name="connsiteY4" fmla="*/ 154349 h 368092"/>
                    <a:gd name="connsiteX5" fmla="*/ 0 w 198166"/>
                    <a:gd name="connsiteY5" fmla="*/ 81277 h 368092"/>
                    <a:gd name="connsiteX6" fmla="*/ 38058 w 198166"/>
                    <a:gd name="connsiteY6" fmla="*/ 81277 h 368092"/>
                    <a:gd name="connsiteX7" fmla="*/ 38058 w 198166"/>
                    <a:gd name="connsiteY7" fmla="*/ 20163 h 368092"/>
                    <a:gd name="connsiteX8" fmla="*/ 130005 w 198166"/>
                    <a:gd name="connsiteY8" fmla="*/ 0 h 368092"/>
                    <a:gd name="connsiteX9" fmla="*/ 130005 w 198166"/>
                    <a:gd name="connsiteY9" fmla="*/ 81277 h 368092"/>
                    <a:gd name="connsiteX10" fmla="*/ 191459 w 198166"/>
                    <a:gd name="connsiteY10" fmla="*/ 81277 h 368092"/>
                    <a:gd name="connsiteX11" fmla="*/ 191459 w 198166"/>
                    <a:gd name="connsiteY11" fmla="*/ 154349 h 368092"/>
                    <a:gd name="connsiteX12" fmla="*/ 130005 w 198166"/>
                    <a:gd name="connsiteY12" fmla="*/ 154349 h 368092"/>
                    <a:gd name="connsiteX13" fmla="*/ 130005 w 198166"/>
                    <a:gd name="connsiteY13" fmla="*/ 250866 h 368092"/>
                    <a:gd name="connsiteX14" fmla="*/ 165957 w 198166"/>
                    <a:gd name="connsiteY14" fmla="*/ 285253 h 368092"/>
                    <a:gd name="connsiteX15" fmla="*/ 198088 w 198166"/>
                    <a:gd name="connsiteY15" fmla="*/ 275953 h 368092"/>
                    <a:gd name="connsiteX16" fmla="*/ 198088 w 198166"/>
                    <a:gd name="connsiteY16" fmla="*/ 355589 h 3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66" h="368092">
                      <a:moveTo>
                        <a:pt x="198166" y="355589"/>
                      </a:moveTo>
                      <a:cubicBezTo>
                        <a:pt x="185610" y="362153"/>
                        <a:pt x="164398" y="368093"/>
                        <a:pt x="136634" y="368093"/>
                      </a:cubicBezTo>
                      <a:cubicBezTo>
                        <a:pt x="75102" y="368093"/>
                        <a:pt x="35406" y="331518"/>
                        <a:pt x="35406" y="266105"/>
                      </a:cubicBezTo>
                      <a:lnTo>
                        <a:pt x="35406" y="154349"/>
                      </a:lnTo>
                      <a:lnTo>
                        <a:pt x="0" y="154349"/>
                      </a:lnTo>
                      <a:lnTo>
                        <a:pt x="0" y="81277"/>
                      </a:lnTo>
                      <a:lnTo>
                        <a:pt x="38058" y="81277"/>
                      </a:lnTo>
                      <a:lnTo>
                        <a:pt x="38058" y="20163"/>
                      </a:lnTo>
                      <a:lnTo>
                        <a:pt x="130005" y="0"/>
                      </a:lnTo>
                      <a:lnTo>
                        <a:pt x="130005" y="81277"/>
                      </a:lnTo>
                      <a:lnTo>
                        <a:pt x="191459" y="81277"/>
                      </a:lnTo>
                      <a:lnTo>
                        <a:pt x="191459" y="154349"/>
                      </a:lnTo>
                      <a:lnTo>
                        <a:pt x="130005" y="154349"/>
                      </a:lnTo>
                      <a:lnTo>
                        <a:pt x="130005" y="250866"/>
                      </a:lnTo>
                      <a:cubicBezTo>
                        <a:pt x="130005" y="275405"/>
                        <a:pt x="145213" y="285253"/>
                        <a:pt x="165957" y="285253"/>
                      </a:cubicBezTo>
                      <a:cubicBezTo>
                        <a:pt x="176330" y="285253"/>
                        <a:pt x="188808" y="281970"/>
                        <a:pt x="198088" y="275953"/>
                      </a:cubicBezTo>
                      <a:lnTo>
                        <a:pt x="198088" y="355589"/>
                      </a:lnTo>
                      <a:close/>
                    </a:path>
                  </a:pathLst>
                </a:custGeom>
                <a:solidFill>
                  <a:schemeClr val="bg1"/>
                </a:solidFill>
                <a:ln w="7788"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EC3A0464-939C-5B65-E599-ECD2EB2E1D0E}"/>
                    </a:ext>
                  </a:extLst>
                </p:cNvPr>
                <p:cNvSpPr/>
                <p:nvPr/>
              </p:nvSpPr>
              <p:spPr>
                <a:xfrm>
                  <a:off x="3029266" y="1450436"/>
                  <a:ext cx="255175" cy="293458"/>
                </a:xfrm>
                <a:custGeom>
                  <a:avLst/>
                  <a:gdLst>
                    <a:gd name="connsiteX0" fmla="*/ 121817 w 255175"/>
                    <a:gd name="connsiteY0" fmla="*/ 156 h 293458"/>
                    <a:gd name="connsiteX1" fmla="*/ 255175 w 255175"/>
                    <a:gd name="connsiteY1" fmla="*/ 114648 h 293458"/>
                    <a:gd name="connsiteX2" fmla="*/ 255175 w 255175"/>
                    <a:gd name="connsiteY2" fmla="*/ 286972 h 293458"/>
                    <a:gd name="connsiteX3" fmla="*/ 167049 w 255175"/>
                    <a:gd name="connsiteY3" fmla="*/ 286972 h 293458"/>
                    <a:gd name="connsiteX4" fmla="*/ 167049 w 255175"/>
                    <a:gd name="connsiteY4" fmla="*/ 253679 h 293458"/>
                    <a:gd name="connsiteX5" fmla="*/ 90855 w 255175"/>
                    <a:gd name="connsiteY5" fmla="*/ 293458 h 293458"/>
                    <a:gd name="connsiteX6" fmla="*/ 0 w 255175"/>
                    <a:gd name="connsiteY6" fmla="*/ 214916 h 293458"/>
                    <a:gd name="connsiteX7" fmla="*/ 96315 w 255175"/>
                    <a:gd name="connsiteY7" fmla="*/ 127699 h 293458"/>
                    <a:gd name="connsiteX8" fmla="*/ 163774 w 255175"/>
                    <a:gd name="connsiteY8" fmla="*/ 118399 h 293458"/>
                    <a:gd name="connsiteX9" fmla="*/ 163774 w 255175"/>
                    <a:gd name="connsiteY9" fmla="*/ 114023 h 293458"/>
                    <a:gd name="connsiteX10" fmla="*/ 113706 w 255175"/>
                    <a:gd name="connsiteY10" fmla="*/ 80730 h 293458"/>
                    <a:gd name="connsiteX11" fmla="*/ 20667 w 255175"/>
                    <a:gd name="connsiteY11" fmla="*/ 110193 h 293458"/>
                    <a:gd name="connsiteX12" fmla="*/ 20667 w 255175"/>
                    <a:gd name="connsiteY12" fmla="*/ 25087 h 293458"/>
                    <a:gd name="connsiteX13" fmla="*/ 121895 w 255175"/>
                    <a:gd name="connsiteY13" fmla="*/ 0 h 293458"/>
                    <a:gd name="connsiteX14" fmla="*/ 164242 w 255175"/>
                    <a:gd name="connsiteY14" fmla="*/ 175762 h 293458"/>
                    <a:gd name="connsiteX15" fmla="*/ 164242 w 255175"/>
                    <a:gd name="connsiteY15" fmla="*/ 170292 h 293458"/>
                    <a:gd name="connsiteX16" fmla="*/ 120179 w 255175"/>
                    <a:gd name="connsiteY16" fmla="*/ 176309 h 293458"/>
                    <a:gd name="connsiteX17" fmla="*/ 87502 w 255175"/>
                    <a:gd name="connsiteY17" fmla="*/ 202490 h 293458"/>
                    <a:gd name="connsiteX18" fmla="*/ 115812 w 255175"/>
                    <a:gd name="connsiteY18" fmla="*/ 225389 h 293458"/>
                    <a:gd name="connsiteX19" fmla="*/ 164242 w 255175"/>
                    <a:gd name="connsiteY19" fmla="*/ 175762 h 2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75" h="293458">
                      <a:moveTo>
                        <a:pt x="121817" y="156"/>
                      </a:moveTo>
                      <a:cubicBezTo>
                        <a:pt x="193097" y="156"/>
                        <a:pt x="255175" y="35090"/>
                        <a:pt x="255175" y="114648"/>
                      </a:cubicBezTo>
                      <a:lnTo>
                        <a:pt x="255175" y="286972"/>
                      </a:lnTo>
                      <a:lnTo>
                        <a:pt x="167049" y="286972"/>
                      </a:lnTo>
                      <a:lnTo>
                        <a:pt x="167049" y="253679"/>
                      </a:lnTo>
                      <a:cubicBezTo>
                        <a:pt x="152933" y="276031"/>
                        <a:pt x="125716" y="293458"/>
                        <a:pt x="90855" y="293458"/>
                      </a:cubicBezTo>
                      <a:cubicBezTo>
                        <a:pt x="38058" y="293458"/>
                        <a:pt x="0" y="260166"/>
                        <a:pt x="0" y="214916"/>
                      </a:cubicBezTo>
                      <a:cubicBezTo>
                        <a:pt x="0" y="169667"/>
                        <a:pt x="34860" y="136921"/>
                        <a:pt x="96315" y="127699"/>
                      </a:cubicBezTo>
                      <a:lnTo>
                        <a:pt x="163774" y="118399"/>
                      </a:lnTo>
                      <a:lnTo>
                        <a:pt x="163774" y="114023"/>
                      </a:lnTo>
                      <a:cubicBezTo>
                        <a:pt x="163774" y="92766"/>
                        <a:pt x="143653" y="80730"/>
                        <a:pt x="113706" y="80730"/>
                      </a:cubicBezTo>
                      <a:cubicBezTo>
                        <a:pt x="76116" y="80730"/>
                        <a:pt x="41333" y="95423"/>
                        <a:pt x="20667" y="110193"/>
                      </a:cubicBezTo>
                      <a:lnTo>
                        <a:pt x="20667" y="25087"/>
                      </a:lnTo>
                      <a:cubicBezTo>
                        <a:pt x="46247" y="9847"/>
                        <a:pt x="84305" y="0"/>
                        <a:pt x="121895" y="0"/>
                      </a:cubicBezTo>
                      <a:close/>
                      <a:moveTo>
                        <a:pt x="164242" y="175762"/>
                      </a:moveTo>
                      <a:lnTo>
                        <a:pt x="164242" y="170292"/>
                      </a:lnTo>
                      <a:lnTo>
                        <a:pt x="120179" y="176309"/>
                      </a:lnTo>
                      <a:cubicBezTo>
                        <a:pt x="99512" y="179045"/>
                        <a:pt x="87502" y="188267"/>
                        <a:pt x="87502" y="202490"/>
                      </a:cubicBezTo>
                      <a:cubicBezTo>
                        <a:pt x="87502" y="216714"/>
                        <a:pt x="98420" y="225389"/>
                        <a:pt x="115812" y="225389"/>
                      </a:cubicBezTo>
                      <a:cubicBezTo>
                        <a:pt x="140300" y="225389"/>
                        <a:pt x="164242" y="205226"/>
                        <a:pt x="164242" y="175762"/>
                      </a:cubicBezTo>
                      <a:close/>
                    </a:path>
                  </a:pathLst>
                </a:custGeom>
                <a:solidFill>
                  <a:schemeClr val="bg1"/>
                </a:solidFill>
                <a:ln w="7788"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8D3B0C39-948D-DF93-BFD5-BB9DB23C339E}"/>
                    </a:ext>
                  </a:extLst>
                </p:cNvPr>
                <p:cNvSpPr/>
                <p:nvPr/>
              </p:nvSpPr>
              <p:spPr>
                <a:xfrm>
                  <a:off x="3342074" y="1328989"/>
                  <a:ext cx="101773" cy="408497"/>
                </a:xfrm>
                <a:custGeom>
                  <a:avLst/>
                  <a:gdLst>
                    <a:gd name="connsiteX0" fmla="*/ 101774 w 101773"/>
                    <a:gd name="connsiteY0" fmla="*/ 49626 h 408497"/>
                    <a:gd name="connsiteX1" fmla="*/ 50614 w 101773"/>
                    <a:gd name="connsiteY1" fmla="*/ 98705 h 408497"/>
                    <a:gd name="connsiteX2" fmla="*/ 0 w 101773"/>
                    <a:gd name="connsiteY2" fmla="*/ 49626 h 408497"/>
                    <a:gd name="connsiteX3" fmla="*/ 50614 w 101773"/>
                    <a:gd name="connsiteY3" fmla="*/ 0 h 408497"/>
                    <a:gd name="connsiteX4" fmla="*/ 101774 w 101773"/>
                    <a:gd name="connsiteY4" fmla="*/ 49626 h 408497"/>
                    <a:gd name="connsiteX5" fmla="*/ 3276 w 101773"/>
                    <a:gd name="connsiteY5" fmla="*/ 128168 h 408497"/>
                    <a:gd name="connsiteX6" fmla="*/ 97952 w 101773"/>
                    <a:gd name="connsiteY6" fmla="*/ 128168 h 408497"/>
                    <a:gd name="connsiteX7" fmla="*/ 97952 w 101773"/>
                    <a:gd name="connsiteY7" fmla="*/ 408497 h 408497"/>
                    <a:gd name="connsiteX8" fmla="*/ 3276 w 101773"/>
                    <a:gd name="connsiteY8" fmla="*/ 408497 h 408497"/>
                    <a:gd name="connsiteX9" fmla="*/ 3276 w 101773"/>
                    <a:gd name="connsiteY9" fmla="*/ 128168 h 4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73" h="408497">
                      <a:moveTo>
                        <a:pt x="101774" y="49626"/>
                      </a:moveTo>
                      <a:cubicBezTo>
                        <a:pt x="101774" y="77995"/>
                        <a:pt x="80015" y="98705"/>
                        <a:pt x="50614" y="98705"/>
                      </a:cubicBezTo>
                      <a:cubicBezTo>
                        <a:pt x="21213" y="98705"/>
                        <a:pt x="0" y="77995"/>
                        <a:pt x="0" y="49626"/>
                      </a:cubicBezTo>
                      <a:cubicBezTo>
                        <a:pt x="0" y="21257"/>
                        <a:pt x="21759" y="0"/>
                        <a:pt x="50614" y="0"/>
                      </a:cubicBezTo>
                      <a:cubicBezTo>
                        <a:pt x="79469" y="0"/>
                        <a:pt x="101774" y="21257"/>
                        <a:pt x="101774" y="49626"/>
                      </a:cubicBezTo>
                      <a:close/>
                      <a:moveTo>
                        <a:pt x="3276" y="128168"/>
                      </a:moveTo>
                      <a:lnTo>
                        <a:pt x="97952" y="128168"/>
                      </a:lnTo>
                      <a:lnTo>
                        <a:pt x="97952" y="408497"/>
                      </a:lnTo>
                      <a:lnTo>
                        <a:pt x="3276" y="408497"/>
                      </a:lnTo>
                      <a:lnTo>
                        <a:pt x="3276" y="128168"/>
                      </a:lnTo>
                      <a:close/>
                    </a:path>
                  </a:pathLst>
                </a:custGeom>
                <a:solidFill>
                  <a:schemeClr val="bg1"/>
                </a:solidFill>
                <a:ln w="7788"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47918871-E2EB-E230-6598-CCC4321ABD4C}"/>
                    </a:ext>
                  </a:extLst>
                </p:cNvPr>
                <p:cNvSpPr/>
                <p:nvPr/>
              </p:nvSpPr>
              <p:spPr>
                <a:xfrm>
                  <a:off x="3502573" y="1348058"/>
                  <a:ext cx="136556" cy="395914"/>
                </a:xfrm>
                <a:custGeom>
                  <a:avLst/>
                  <a:gdLst>
                    <a:gd name="connsiteX0" fmla="*/ 0 w 136556"/>
                    <a:gd name="connsiteY0" fmla="*/ 0 h 395914"/>
                    <a:gd name="connsiteX1" fmla="*/ 94677 w 136556"/>
                    <a:gd name="connsiteY1" fmla="*/ 0 h 395914"/>
                    <a:gd name="connsiteX2" fmla="*/ 94677 w 136556"/>
                    <a:gd name="connsiteY2" fmla="*/ 287910 h 395914"/>
                    <a:gd name="connsiteX3" fmla="*/ 118073 w 136556"/>
                    <a:gd name="connsiteY3" fmla="*/ 314637 h 395914"/>
                    <a:gd name="connsiteX4" fmla="*/ 136556 w 136556"/>
                    <a:gd name="connsiteY4" fmla="*/ 311355 h 395914"/>
                    <a:gd name="connsiteX5" fmla="*/ 136556 w 136556"/>
                    <a:gd name="connsiteY5" fmla="*/ 388803 h 395914"/>
                    <a:gd name="connsiteX6" fmla="*/ 93039 w 136556"/>
                    <a:gd name="connsiteY6" fmla="*/ 395915 h 395914"/>
                    <a:gd name="connsiteX7" fmla="*/ 0 w 136556"/>
                    <a:gd name="connsiteY7" fmla="*/ 305416 h 395914"/>
                    <a:gd name="connsiteX8" fmla="*/ 0 w 136556"/>
                    <a:gd name="connsiteY8" fmla="*/ 0 h 39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6" h="395914">
                      <a:moveTo>
                        <a:pt x="0" y="0"/>
                      </a:moveTo>
                      <a:lnTo>
                        <a:pt x="94677" y="0"/>
                      </a:lnTo>
                      <a:lnTo>
                        <a:pt x="94677" y="287910"/>
                      </a:lnTo>
                      <a:cubicBezTo>
                        <a:pt x="94677" y="305337"/>
                        <a:pt x="100682" y="314637"/>
                        <a:pt x="118073" y="314637"/>
                      </a:cubicBezTo>
                      <a:cubicBezTo>
                        <a:pt x="124624" y="314637"/>
                        <a:pt x="131097" y="313543"/>
                        <a:pt x="136556" y="311355"/>
                      </a:cubicBezTo>
                      <a:lnTo>
                        <a:pt x="136556" y="388803"/>
                      </a:lnTo>
                      <a:cubicBezTo>
                        <a:pt x="126184" y="393180"/>
                        <a:pt x="110976" y="395915"/>
                        <a:pt x="93039" y="395915"/>
                      </a:cubicBezTo>
                      <a:cubicBezTo>
                        <a:pt x="36420" y="395915"/>
                        <a:pt x="0" y="365905"/>
                        <a:pt x="0" y="305416"/>
                      </a:cubicBezTo>
                      <a:lnTo>
                        <a:pt x="0" y="0"/>
                      </a:lnTo>
                      <a:close/>
                    </a:path>
                  </a:pathLst>
                </a:custGeom>
                <a:solidFill>
                  <a:schemeClr val="bg1"/>
                </a:solidFill>
                <a:ln w="7788" cap="flat">
                  <a:noFill/>
                  <a:prstDash val="solid"/>
                  <a:miter/>
                </a:ln>
              </p:spPr>
              <p:txBody>
                <a:bodyPr rtlCol="0" anchor="ctr"/>
                <a:lstStyle/>
                <a:p>
                  <a:endParaRPr lang="en-IS"/>
                </a:p>
              </p:txBody>
            </p:sp>
          </p:grpSp>
          <p:grpSp>
            <p:nvGrpSpPr>
              <p:cNvPr id="53" name="Graphic 1">
                <a:extLst>
                  <a:ext uri="{FF2B5EF4-FFF2-40B4-BE49-F238E27FC236}">
                    <a16:creationId xmlns:a16="http://schemas.microsoft.com/office/drawing/2014/main" id="{F29D20EE-C518-2CEA-4677-56C9AA1351FC}"/>
                  </a:ext>
                </a:extLst>
              </p:cNvPr>
              <p:cNvGrpSpPr/>
              <p:nvPr/>
            </p:nvGrpSpPr>
            <p:grpSpPr>
              <a:xfrm>
                <a:off x="519783" y="1223016"/>
                <a:ext cx="738386" cy="740093"/>
                <a:chOff x="519783" y="1223016"/>
                <a:chExt cx="738386" cy="740093"/>
              </a:xfrm>
              <a:solidFill>
                <a:schemeClr val="bg1"/>
              </a:solidFill>
            </p:grpSpPr>
            <p:sp>
              <p:nvSpPr>
                <p:cNvPr id="54" name="Freeform 53">
                  <a:extLst>
                    <a:ext uri="{FF2B5EF4-FFF2-40B4-BE49-F238E27FC236}">
                      <a16:creationId xmlns:a16="http://schemas.microsoft.com/office/drawing/2014/main" id="{B17A5163-5128-F1D4-AE3D-B908BC95F189}"/>
                    </a:ext>
                  </a:extLst>
                </p:cNvPr>
                <p:cNvSpPr/>
                <p:nvPr/>
              </p:nvSpPr>
              <p:spPr>
                <a:xfrm>
                  <a:off x="519783" y="1277956"/>
                  <a:ext cx="738386" cy="685153"/>
                </a:xfrm>
                <a:custGeom>
                  <a:avLst/>
                  <a:gdLst>
                    <a:gd name="connsiteX0" fmla="*/ 486642 w 738386"/>
                    <a:gd name="connsiteY0" fmla="*/ 150676 h 685153"/>
                    <a:gd name="connsiteX1" fmla="*/ 407485 w 738386"/>
                    <a:gd name="connsiteY1" fmla="*/ 214838 h 685153"/>
                    <a:gd name="connsiteX2" fmla="*/ 486954 w 738386"/>
                    <a:gd name="connsiteY2" fmla="*/ 264542 h 685153"/>
                    <a:gd name="connsiteX3" fmla="*/ 587012 w 738386"/>
                    <a:gd name="connsiteY3" fmla="*/ 290801 h 685153"/>
                    <a:gd name="connsiteX4" fmla="*/ 635131 w 738386"/>
                    <a:gd name="connsiteY4" fmla="*/ 387006 h 685153"/>
                    <a:gd name="connsiteX5" fmla="*/ 533435 w 738386"/>
                    <a:gd name="connsiteY5" fmla="*/ 518456 h 685153"/>
                    <a:gd name="connsiteX6" fmla="*/ 378006 w 738386"/>
                    <a:gd name="connsiteY6" fmla="*/ 535493 h 685153"/>
                    <a:gd name="connsiteX7" fmla="*/ 357729 w 738386"/>
                    <a:gd name="connsiteY7" fmla="*/ 534946 h 685153"/>
                    <a:gd name="connsiteX8" fmla="*/ 264144 w 738386"/>
                    <a:gd name="connsiteY8" fmla="*/ 524396 h 685153"/>
                    <a:gd name="connsiteX9" fmla="*/ 146305 w 738386"/>
                    <a:gd name="connsiteY9" fmla="*/ 461249 h 685153"/>
                    <a:gd name="connsiteX10" fmla="*/ 97095 w 738386"/>
                    <a:gd name="connsiteY10" fmla="*/ 265324 h 685153"/>
                    <a:gd name="connsiteX11" fmla="*/ 99200 w 738386"/>
                    <a:gd name="connsiteY11" fmla="*/ 232500 h 685153"/>
                    <a:gd name="connsiteX12" fmla="*/ 175862 w 738386"/>
                    <a:gd name="connsiteY12" fmla="*/ 0 h 685153"/>
                    <a:gd name="connsiteX13" fmla="*/ 0 w 738386"/>
                    <a:gd name="connsiteY13" fmla="*/ 315185 h 685153"/>
                    <a:gd name="connsiteX14" fmla="*/ 369193 w 738386"/>
                    <a:gd name="connsiteY14" fmla="*/ 685153 h 685153"/>
                    <a:gd name="connsiteX15" fmla="*/ 738386 w 738386"/>
                    <a:gd name="connsiteY15" fmla="*/ 315185 h 685153"/>
                    <a:gd name="connsiteX16" fmla="*/ 729807 w 738386"/>
                    <a:gd name="connsiteY16" fmla="*/ 235705 h 685153"/>
                    <a:gd name="connsiteX17" fmla="*/ 486798 w 738386"/>
                    <a:gd name="connsiteY17" fmla="*/ 150754 h 6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8386" h="685153">
                      <a:moveTo>
                        <a:pt x="486642" y="150676"/>
                      </a:moveTo>
                      <a:cubicBezTo>
                        <a:pt x="438758" y="150676"/>
                        <a:pt x="407485" y="165759"/>
                        <a:pt x="407485" y="214838"/>
                      </a:cubicBezTo>
                      <a:cubicBezTo>
                        <a:pt x="407485" y="241800"/>
                        <a:pt x="421757" y="261885"/>
                        <a:pt x="486954" y="264542"/>
                      </a:cubicBezTo>
                      <a:cubicBezTo>
                        <a:pt x="526494" y="266184"/>
                        <a:pt x="559795" y="272123"/>
                        <a:pt x="587012" y="290801"/>
                      </a:cubicBezTo>
                      <a:cubicBezTo>
                        <a:pt x="620547" y="313778"/>
                        <a:pt x="634663" y="351603"/>
                        <a:pt x="635131" y="387006"/>
                      </a:cubicBezTo>
                      <a:cubicBezTo>
                        <a:pt x="635832" y="432802"/>
                        <a:pt x="615322" y="490634"/>
                        <a:pt x="533435" y="518456"/>
                      </a:cubicBezTo>
                      <a:cubicBezTo>
                        <a:pt x="487110" y="534165"/>
                        <a:pt x="433455" y="535493"/>
                        <a:pt x="378006" y="535493"/>
                      </a:cubicBezTo>
                      <a:cubicBezTo>
                        <a:pt x="371221" y="535493"/>
                        <a:pt x="364514" y="534946"/>
                        <a:pt x="357729" y="534946"/>
                      </a:cubicBezTo>
                      <a:cubicBezTo>
                        <a:pt x="302124" y="534712"/>
                        <a:pt x="264144" y="524396"/>
                        <a:pt x="264144" y="524396"/>
                      </a:cubicBezTo>
                      <a:cubicBezTo>
                        <a:pt x="226554" y="516815"/>
                        <a:pt x="176408" y="500091"/>
                        <a:pt x="146305" y="461249"/>
                      </a:cubicBezTo>
                      <a:cubicBezTo>
                        <a:pt x="97017" y="397634"/>
                        <a:pt x="95691" y="311433"/>
                        <a:pt x="97095" y="265324"/>
                      </a:cubicBezTo>
                      <a:cubicBezTo>
                        <a:pt x="97406" y="254695"/>
                        <a:pt x="98108" y="243754"/>
                        <a:pt x="99200" y="232500"/>
                      </a:cubicBezTo>
                      <a:cubicBezTo>
                        <a:pt x="106921" y="155678"/>
                        <a:pt x="135386" y="68773"/>
                        <a:pt x="175862" y="0"/>
                      </a:cubicBezTo>
                      <a:cubicBezTo>
                        <a:pt x="70345" y="65100"/>
                        <a:pt x="0" y="181936"/>
                        <a:pt x="0" y="315185"/>
                      </a:cubicBezTo>
                      <a:cubicBezTo>
                        <a:pt x="0" y="519472"/>
                        <a:pt x="165256" y="685153"/>
                        <a:pt x="369193" y="685153"/>
                      </a:cubicBezTo>
                      <a:cubicBezTo>
                        <a:pt x="573130" y="685153"/>
                        <a:pt x="738386" y="519550"/>
                        <a:pt x="738386" y="315185"/>
                      </a:cubicBezTo>
                      <a:cubicBezTo>
                        <a:pt x="738386" y="287910"/>
                        <a:pt x="735423" y="261338"/>
                        <a:pt x="729807" y="235705"/>
                      </a:cubicBezTo>
                      <a:cubicBezTo>
                        <a:pt x="725596" y="232969"/>
                        <a:pt x="606353" y="150754"/>
                        <a:pt x="486798" y="150754"/>
                      </a:cubicBezTo>
                      <a:close/>
                    </a:path>
                  </a:pathLst>
                </a:custGeom>
                <a:solidFill>
                  <a:schemeClr val="bg1"/>
                </a:solidFill>
                <a:ln w="7788"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AD63A7D5-740F-ED8A-98E5-38248EFAD0F4}"/>
                    </a:ext>
                  </a:extLst>
                </p:cNvPr>
                <p:cNvSpPr/>
                <p:nvPr/>
              </p:nvSpPr>
              <p:spPr>
                <a:xfrm>
                  <a:off x="687972" y="1223016"/>
                  <a:ext cx="542589" cy="511969"/>
                </a:xfrm>
                <a:custGeom>
                  <a:avLst/>
                  <a:gdLst>
                    <a:gd name="connsiteX0" fmla="*/ 51658 w 542589"/>
                    <a:gd name="connsiteY0" fmla="*/ 88780 h 511969"/>
                    <a:gd name="connsiteX1" fmla="*/ 5177 w 542589"/>
                    <a:gd name="connsiteY1" fmla="*/ 258916 h 511969"/>
                    <a:gd name="connsiteX2" fmla="*/ 6269 w 542589"/>
                    <a:gd name="connsiteY2" fmla="*/ 392164 h 511969"/>
                    <a:gd name="connsiteX3" fmla="*/ 209895 w 542589"/>
                    <a:gd name="connsiteY3" fmla="*/ 511970 h 511969"/>
                    <a:gd name="connsiteX4" fmla="*/ 388876 w 542589"/>
                    <a:gd name="connsiteY4" fmla="*/ 439133 h 511969"/>
                    <a:gd name="connsiteX5" fmla="*/ 304104 w 542589"/>
                    <a:gd name="connsiteY5" fmla="*/ 392398 h 511969"/>
                    <a:gd name="connsiteX6" fmla="*/ 161230 w 542589"/>
                    <a:gd name="connsiteY6" fmla="*/ 259228 h 511969"/>
                    <a:gd name="connsiteX7" fmla="*/ 290222 w 542589"/>
                    <a:gd name="connsiteY7" fmla="*/ 139500 h 511969"/>
                    <a:gd name="connsiteX8" fmla="*/ 542590 w 542589"/>
                    <a:gd name="connsiteY8" fmla="*/ 229531 h 511969"/>
                    <a:gd name="connsiteX9" fmla="*/ 201004 w 542589"/>
                    <a:gd name="connsiteY9" fmla="*/ 0 h 511969"/>
                    <a:gd name="connsiteX10" fmla="*/ 87766 w 542589"/>
                    <a:gd name="connsiteY10" fmla="*/ 17740 h 511969"/>
                    <a:gd name="connsiteX11" fmla="*/ 51736 w 542589"/>
                    <a:gd name="connsiteY11" fmla="*/ 88702 h 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589" h="511969">
                      <a:moveTo>
                        <a:pt x="51658" y="88780"/>
                      </a:moveTo>
                      <a:cubicBezTo>
                        <a:pt x="28964" y="145752"/>
                        <a:pt x="13522" y="198192"/>
                        <a:pt x="5177" y="258916"/>
                      </a:cubicBezTo>
                      <a:cubicBezTo>
                        <a:pt x="-3947" y="325266"/>
                        <a:pt x="654" y="371766"/>
                        <a:pt x="6269" y="392164"/>
                      </a:cubicBezTo>
                      <a:cubicBezTo>
                        <a:pt x="32317" y="487430"/>
                        <a:pt x="69049" y="511970"/>
                        <a:pt x="209895" y="511970"/>
                      </a:cubicBezTo>
                      <a:cubicBezTo>
                        <a:pt x="350740" y="511970"/>
                        <a:pt x="388876" y="494308"/>
                        <a:pt x="388876" y="439133"/>
                      </a:cubicBezTo>
                      <a:cubicBezTo>
                        <a:pt x="388876" y="424128"/>
                        <a:pt x="378114" y="392789"/>
                        <a:pt x="304104" y="392398"/>
                      </a:cubicBezTo>
                      <a:cubicBezTo>
                        <a:pt x="257233" y="392164"/>
                        <a:pt x="154368" y="378643"/>
                        <a:pt x="161230" y="259228"/>
                      </a:cubicBezTo>
                      <a:cubicBezTo>
                        <a:pt x="165364" y="186938"/>
                        <a:pt x="223075" y="139188"/>
                        <a:pt x="290222" y="139500"/>
                      </a:cubicBezTo>
                      <a:cubicBezTo>
                        <a:pt x="436838" y="140125"/>
                        <a:pt x="531671" y="220934"/>
                        <a:pt x="542590" y="229531"/>
                      </a:cubicBezTo>
                      <a:cubicBezTo>
                        <a:pt x="487374" y="94876"/>
                        <a:pt x="355264" y="0"/>
                        <a:pt x="201004" y="0"/>
                      </a:cubicBezTo>
                      <a:cubicBezTo>
                        <a:pt x="161542" y="0"/>
                        <a:pt x="123485" y="6252"/>
                        <a:pt x="87766" y="17740"/>
                      </a:cubicBezTo>
                      <a:cubicBezTo>
                        <a:pt x="84257" y="22742"/>
                        <a:pt x="69127" y="44859"/>
                        <a:pt x="51736" y="88702"/>
                      </a:cubicBezTo>
                      <a:close/>
                    </a:path>
                  </a:pathLst>
                </a:custGeom>
                <a:solidFill>
                  <a:schemeClr val="bg1"/>
                </a:solidFill>
                <a:ln w="7788" cap="flat">
                  <a:noFill/>
                  <a:prstDash val="solid"/>
                  <a:miter/>
                </a:ln>
              </p:spPr>
              <p:txBody>
                <a:bodyPr rtlCol="0" anchor="ctr"/>
                <a:lstStyle/>
                <a:p>
                  <a:endParaRPr lang="en-IS"/>
                </a:p>
              </p:txBody>
            </p:sp>
          </p:grpSp>
        </p:grpSp>
        <p:grpSp>
          <p:nvGrpSpPr>
            <p:cNvPr id="56" name="Graphic 1">
              <a:extLst>
                <a:ext uri="{FF2B5EF4-FFF2-40B4-BE49-F238E27FC236}">
                  <a16:creationId xmlns:a16="http://schemas.microsoft.com/office/drawing/2014/main" id="{59A72B30-800C-C8B5-D16D-87939BDAB9B4}"/>
                </a:ext>
              </a:extLst>
            </p:cNvPr>
            <p:cNvGrpSpPr/>
            <p:nvPr/>
          </p:nvGrpSpPr>
          <p:grpSpPr>
            <a:xfrm>
              <a:off x="1448927" y="1898400"/>
              <a:ext cx="2148400" cy="283767"/>
              <a:chOff x="1448927" y="1898400"/>
              <a:chExt cx="2148400" cy="283767"/>
            </a:xfrm>
            <a:solidFill>
              <a:schemeClr val="bg1"/>
            </a:solidFill>
          </p:grpSpPr>
          <p:grpSp>
            <p:nvGrpSpPr>
              <p:cNvPr id="57" name="Graphic 1">
                <a:extLst>
                  <a:ext uri="{FF2B5EF4-FFF2-40B4-BE49-F238E27FC236}">
                    <a16:creationId xmlns:a16="http://schemas.microsoft.com/office/drawing/2014/main" id="{55BAF32B-D346-17C3-4C34-B25AAFEA5CFC}"/>
                  </a:ext>
                </a:extLst>
              </p:cNvPr>
              <p:cNvGrpSpPr/>
              <p:nvPr/>
            </p:nvGrpSpPr>
            <p:grpSpPr>
              <a:xfrm>
                <a:off x="1448927" y="1962875"/>
                <a:ext cx="2148400" cy="190767"/>
                <a:chOff x="1448927" y="1962875"/>
                <a:chExt cx="2148400" cy="190767"/>
              </a:xfrm>
              <a:solidFill>
                <a:schemeClr val="bg1"/>
              </a:solidFill>
            </p:grpSpPr>
            <p:sp>
              <p:nvSpPr>
                <p:cNvPr id="58" name="Freeform 57">
                  <a:extLst>
                    <a:ext uri="{FF2B5EF4-FFF2-40B4-BE49-F238E27FC236}">
                      <a16:creationId xmlns:a16="http://schemas.microsoft.com/office/drawing/2014/main" id="{70467368-7E62-6E04-C5DB-B9830B0C7A21}"/>
                    </a:ext>
                  </a:extLst>
                </p:cNvPr>
                <p:cNvSpPr/>
                <p:nvPr/>
              </p:nvSpPr>
              <p:spPr>
                <a:xfrm>
                  <a:off x="2574365" y="1963109"/>
                  <a:ext cx="112692" cy="138875"/>
                </a:xfrm>
                <a:custGeom>
                  <a:avLst/>
                  <a:gdLst>
                    <a:gd name="connsiteX0" fmla="*/ 59583 w 112692"/>
                    <a:gd name="connsiteY0" fmla="*/ 120119 h 138875"/>
                    <a:gd name="connsiteX1" fmla="*/ 71203 w 112692"/>
                    <a:gd name="connsiteY1" fmla="*/ 118165 h 138875"/>
                    <a:gd name="connsiteX2" fmla="*/ 81029 w 112692"/>
                    <a:gd name="connsiteY2" fmla="*/ 112694 h 138875"/>
                    <a:gd name="connsiteX3" fmla="*/ 87970 w 112692"/>
                    <a:gd name="connsiteY3" fmla="*/ 104488 h 138875"/>
                    <a:gd name="connsiteX4" fmla="*/ 91090 w 112692"/>
                    <a:gd name="connsiteY4" fmla="*/ 94172 h 138875"/>
                    <a:gd name="connsiteX5" fmla="*/ 112692 w 112692"/>
                    <a:gd name="connsiteY5" fmla="*/ 94172 h 138875"/>
                    <a:gd name="connsiteX6" fmla="*/ 107779 w 112692"/>
                    <a:gd name="connsiteY6" fmla="*/ 111209 h 138875"/>
                    <a:gd name="connsiteX7" fmla="*/ 96237 w 112692"/>
                    <a:gd name="connsiteY7" fmla="*/ 125433 h 138875"/>
                    <a:gd name="connsiteX8" fmla="*/ 79625 w 112692"/>
                    <a:gd name="connsiteY8" fmla="*/ 135202 h 138875"/>
                    <a:gd name="connsiteX9" fmla="*/ 59583 w 112692"/>
                    <a:gd name="connsiteY9" fmla="*/ 138875 h 138875"/>
                    <a:gd name="connsiteX10" fmla="*/ 33301 w 112692"/>
                    <a:gd name="connsiteY10" fmla="*/ 133483 h 138875"/>
                    <a:gd name="connsiteX11" fmla="*/ 14740 w 112692"/>
                    <a:gd name="connsiteY11" fmla="*/ 118946 h 138875"/>
                    <a:gd name="connsiteX12" fmla="*/ 3665 w 112692"/>
                    <a:gd name="connsiteY12" fmla="*/ 97689 h 138875"/>
                    <a:gd name="connsiteX13" fmla="*/ 0 w 112692"/>
                    <a:gd name="connsiteY13" fmla="*/ 72056 h 138875"/>
                    <a:gd name="connsiteX14" fmla="*/ 0 w 112692"/>
                    <a:gd name="connsiteY14" fmla="*/ 66819 h 138875"/>
                    <a:gd name="connsiteX15" fmla="*/ 3665 w 112692"/>
                    <a:gd name="connsiteY15" fmla="*/ 41186 h 138875"/>
                    <a:gd name="connsiteX16" fmla="*/ 14740 w 112692"/>
                    <a:gd name="connsiteY16" fmla="*/ 19929 h 138875"/>
                    <a:gd name="connsiteX17" fmla="*/ 33301 w 112692"/>
                    <a:gd name="connsiteY17" fmla="*/ 5392 h 138875"/>
                    <a:gd name="connsiteX18" fmla="*/ 59505 w 112692"/>
                    <a:gd name="connsiteY18" fmla="*/ 0 h 138875"/>
                    <a:gd name="connsiteX19" fmla="*/ 80795 w 112692"/>
                    <a:gd name="connsiteY19" fmla="*/ 3751 h 138875"/>
                    <a:gd name="connsiteX20" fmla="*/ 97329 w 112692"/>
                    <a:gd name="connsiteY20" fmla="*/ 13989 h 138875"/>
                    <a:gd name="connsiteX21" fmla="*/ 108247 w 112692"/>
                    <a:gd name="connsiteY21" fmla="*/ 29385 h 138875"/>
                    <a:gd name="connsiteX22" fmla="*/ 112692 w 112692"/>
                    <a:gd name="connsiteY22" fmla="*/ 48610 h 138875"/>
                    <a:gd name="connsiteX23" fmla="*/ 91090 w 112692"/>
                    <a:gd name="connsiteY23" fmla="*/ 48610 h 138875"/>
                    <a:gd name="connsiteX24" fmla="*/ 88204 w 112692"/>
                    <a:gd name="connsiteY24" fmla="*/ 37044 h 138875"/>
                    <a:gd name="connsiteX25" fmla="*/ 81731 w 112692"/>
                    <a:gd name="connsiteY25" fmla="*/ 27666 h 138875"/>
                    <a:gd name="connsiteX26" fmla="*/ 72061 w 112692"/>
                    <a:gd name="connsiteY26" fmla="*/ 21257 h 138875"/>
                    <a:gd name="connsiteX27" fmla="*/ 59505 w 112692"/>
                    <a:gd name="connsiteY27" fmla="*/ 18913 h 138875"/>
                    <a:gd name="connsiteX28" fmla="*/ 41880 w 112692"/>
                    <a:gd name="connsiteY28" fmla="*/ 23133 h 138875"/>
                    <a:gd name="connsiteX29" fmla="*/ 30649 w 112692"/>
                    <a:gd name="connsiteY29" fmla="*/ 34230 h 138875"/>
                    <a:gd name="connsiteX30" fmla="*/ 24644 w 112692"/>
                    <a:gd name="connsiteY30" fmla="*/ 49704 h 138875"/>
                    <a:gd name="connsiteX31" fmla="*/ 22928 w 112692"/>
                    <a:gd name="connsiteY31" fmla="*/ 66976 h 138875"/>
                    <a:gd name="connsiteX32" fmla="*/ 22928 w 112692"/>
                    <a:gd name="connsiteY32" fmla="*/ 72212 h 138875"/>
                    <a:gd name="connsiteX33" fmla="*/ 24644 w 112692"/>
                    <a:gd name="connsiteY33" fmla="*/ 89718 h 138875"/>
                    <a:gd name="connsiteX34" fmla="*/ 30571 w 112692"/>
                    <a:gd name="connsiteY34" fmla="*/ 105114 h 138875"/>
                    <a:gd name="connsiteX35" fmla="*/ 41801 w 112692"/>
                    <a:gd name="connsiteY35" fmla="*/ 116133 h 138875"/>
                    <a:gd name="connsiteX36" fmla="*/ 59583 w 112692"/>
                    <a:gd name="connsiteY36" fmla="*/ 120353 h 13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692" h="138875">
                      <a:moveTo>
                        <a:pt x="59583" y="120119"/>
                      </a:moveTo>
                      <a:cubicBezTo>
                        <a:pt x="63638" y="120119"/>
                        <a:pt x="67459" y="119493"/>
                        <a:pt x="71203" y="118165"/>
                      </a:cubicBezTo>
                      <a:cubicBezTo>
                        <a:pt x="74946" y="116836"/>
                        <a:pt x="78222" y="115039"/>
                        <a:pt x="81029" y="112694"/>
                      </a:cubicBezTo>
                      <a:cubicBezTo>
                        <a:pt x="83837" y="110350"/>
                        <a:pt x="86176" y="107614"/>
                        <a:pt x="87970" y="104488"/>
                      </a:cubicBezTo>
                      <a:cubicBezTo>
                        <a:pt x="89764" y="101284"/>
                        <a:pt x="90778" y="97846"/>
                        <a:pt x="91090" y="94172"/>
                      </a:cubicBezTo>
                      <a:lnTo>
                        <a:pt x="112692" y="94172"/>
                      </a:lnTo>
                      <a:cubicBezTo>
                        <a:pt x="112380" y="100112"/>
                        <a:pt x="110742" y="105817"/>
                        <a:pt x="107779" y="111209"/>
                      </a:cubicBezTo>
                      <a:cubicBezTo>
                        <a:pt x="104815" y="116602"/>
                        <a:pt x="100994" y="121369"/>
                        <a:pt x="96237" y="125433"/>
                      </a:cubicBezTo>
                      <a:cubicBezTo>
                        <a:pt x="91479" y="129497"/>
                        <a:pt x="85942" y="132779"/>
                        <a:pt x="79625" y="135202"/>
                      </a:cubicBezTo>
                      <a:cubicBezTo>
                        <a:pt x="73308" y="137625"/>
                        <a:pt x="66601" y="138875"/>
                        <a:pt x="59583" y="138875"/>
                      </a:cubicBezTo>
                      <a:cubicBezTo>
                        <a:pt x="49522" y="138875"/>
                        <a:pt x="40788" y="137077"/>
                        <a:pt x="33301" y="133483"/>
                      </a:cubicBezTo>
                      <a:cubicBezTo>
                        <a:pt x="25814" y="129888"/>
                        <a:pt x="19653" y="125042"/>
                        <a:pt x="14740" y="118946"/>
                      </a:cubicBezTo>
                      <a:cubicBezTo>
                        <a:pt x="9827" y="112851"/>
                        <a:pt x="6083" y="105739"/>
                        <a:pt x="3665" y="97689"/>
                      </a:cubicBezTo>
                      <a:cubicBezTo>
                        <a:pt x="1248" y="89562"/>
                        <a:pt x="0" y="81043"/>
                        <a:pt x="0" y="72056"/>
                      </a:cubicBezTo>
                      <a:lnTo>
                        <a:pt x="0" y="66819"/>
                      </a:lnTo>
                      <a:cubicBezTo>
                        <a:pt x="0" y="57832"/>
                        <a:pt x="1248" y="49314"/>
                        <a:pt x="3665" y="41186"/>
                      </a:cubicBezTo>
                      <a:cubicBezTo>
                        <a:pt x="6083" y="33058"/>
                        <a:pt x="9748" y="26024"/>
                        <a:pt x="14740" y="19929"/>
                      </a:cubicBezTo>
                      <a:cubicBezTo>
                        <a:pt x="19731" y="13833"/>
                        <a:pt x="25892" y="8987"/>
                        <a:pt x="33301" y="5392"/>
                      </a:cubicBezTo>
                      <a:cubicBezTo>
                        <a:pt x="40710" y="1797"/>
                        <a:pt x="49444" y="0"/>
                        <a:pt x="59505" y="0"/>
                      </a:cubicBezTo>
                      <a:cubicBezTo>
                        <a:pt x="67303" y="0"/>
                        <a:pt x="74400" y="1250"/>
                        <a:pt x="80795" y="3751"/>
                      </a:cubicBezTo>
                      <a:cubicBezTo>
                        <a:pt x="87190" y="6252"/>
                        <a:pt x="92727" y="9613"/>
                        <a:pt x="97329" y="13989"/>
                      </a:cubicBezTo>
                      <a:cubicBezTo>
                        <a:pt x="101930" y="18366"/>
                        <a:pt x="105595" y="23445"/>
                        <a:pt x="108247" y="29385"/>
                      </a:cubicBezTo>
                      <a:cubicBezTo>
                        <a:pt x="110898" y="35324"/>
                        <a:pt x="112380" y="41733"/>
                        <a:pt x="112692" y="48610"/>
                      </a:cubicBezTo>
                      <a:lnTo>
                        <a:pt x="91090" y="48610"/>
                      </a:lnTo>
                      <a:cubicBezTo>
                        <a:pt x="90778" y="44468"/>
                        <a:pt x="89764" y="40639"/>
                        <a:pt x="88204" y="37044"/>
                      </a:cubicBezTo>
                      <a:cubicBezTo>
                        <a:pt x="86566" y="33449"/>
                        <a:pt x="84461" y="30323"/>
                        <a:pt x="81731" y="27666"/>
                      </a:cubicBezTo>
                      <a:cubicBezTo>
                        <a:pt x="79001" y="25008"/>
                        <a:pt x="75804" y="22820"/>
                        <a:pt x="72061" y="21257"/>
                      </a:cubicBezTo>
                      <a:cubicBezTo>
                        <a:pt x="68317" y="19694"/>
                        <a:pt x="64106" y="18913"/>
                        <a:pt x="59505" y="18913"/>
                      </a:cubicBezTo>
                      <a:cubicBezTo>
                        <a:pt x="52408" y="18913"/>
                        <a:pt x="46559" y="20319"/>
                        <a:pt x="41880" y="23133"/>
                      </a:cubicBezTo>
                      <a:cubicBezTo>
                        <a:pt x="37200" y="25946"/>
                        <a:pt x="33457" y="29619"/>
                        <a:pt x="30649" y="34230"/>
                      </a:cubicBezTo>
                      <a:cubicBezTo>
                        <a:pt x="27842" y="38841"/>
                        <a:pt x="25814" y="43999"/>
                        <a:pt x="24644" y="49704"/>
                      </a:cubicBezTo>
                      <a:cubicBezTo>
                        <a:pt x="23474" y="55409"/>
                        <a:pt x="22928" y="61193"/>
                        <a:pt x="22928" y="66976"/>
                      </a:cubicBezTo>
                      <a:lnTo>
                        <a:pt x="22928" y="72212"/>
                      </a:lnTo>
                      <a:cubicBezTo>
                        <a:pt x="22928" y="78151"/>
                        <a:pt x="23474" y="84013"/>
                        <a:pt x="24644" y="89718"/>
                      </a:cubicBezTo>
                      <a:cubicBezTo>
                        <a:pt x="25814" y="95423"/>
                        <a:pt x="27764" y="100581"/>
                        <a:pt x="30571" y="105114"/>
                      </a:cubicBezTo>
                      <a:cubicBezTo>
                        <a:pt x="33379" y="109646"/>
                        <a:pt x="37122" y="113320"/>
                        <a:pt x="41801" y="116133"/>
                      </a:cubicBezTo>
                      <a:cubicBezTo>
                        <a:pt x="46481" y="118946"/>
                        <a:pt x="52408" y="120353"/>
                        <a:pt x="59583" y="120353"/>
                      </a:cubicBezTo>
                      <a:close/>
                    </a:path>
                  </a:pathLst>
                </a:custGeom>
                <a:solidFill>
                  <a:schemeClr val="bg1"/>
                </a:solidFill>
                <a:ln w="7788" cap="flat">
                  <a:noFill/>
                  <a:prstDash val="solid"/>
                  <a:miter/>
                </a:ln>
              </p:spPr>
              <p:txBody>
                <a:bodyPr rtlCol="0" anchor="ctr"/>
                <a:lstStyle/>
                <a:p>
                  <a:endParaRPr lang="en-IS"/>
                </a:p>
              </p:txBody>
            </p:sp>
            <p:sp>
              <p:nvSpPr>
                <p:cNvPr id="59" name="Freeform 58">
                  <a:extLst>
                    <a:ext uri="{FF2B5EF4-FFF2-40B4-BE49-F238E27FC236}">
                      <a16:creationId xmlns:a16="http://schemas.microsoft.com/office/drawing/2014/main" id="{F16AEE4C-046B-6CB6-3C87-84C63C6D5899}"/>
                    </a:ext>
                  </a:extLst>
                </p:cNvPr>
                <p:cNvSpPr/>
                <p:nvPr/>
              </p:nvSpPr>
              <p:spPr>
                <a:xfrm>
                  <a:off x="2706554" y="1962953"/>
                  <a:ext cx="121816" cy="138953"/>
                </a:xfrm>
                <a:custGeom>
                  <a:avLst/>
                  <a:gdLst>
                    <a:gd name="connsiteX0" fmla="*/ 156 w 121816"/>
                    <a:gd name="connsiteY0" fmla="*/ 68226 h 138953"/>
                    <a:gd name="connsiteX1" fmla="*/ 4445 w 121816"/>
                    <a:gd name="connsiteY1" fmla="*/ 41186 h 138953"/>
                    <a:gd name="connsiteX2" fmla="*/ 16533 w 121816"/>
                    <a:gd name="connsiteY2" fmla="*/ 19616 h 138953"/>
                    <a:gd name="connsiteX3" fmla="*/ 35640 w 121816"/>
                    <a:gd name="connsiteY3" fmla="*/ 5236 h 138953"/>
                    <a:gd name="connsiteX4" fmla="*/ 60830 w 121816"/>
                    <a:gd name="connsiteY4" fmla="*/ 0 h 138953"/>
                    <a:gd name="connsiteX5" fmla="*/ 86332 w 121816"/>
                    <a:gd name="connsiteY5" fmla="*/ 5236 h 138953"/>
                    <a:gd name="connsiteX6" fmla="*/ 105517 w 121816"/>
                    <a:gd name="connsiteY6" fmla="*/ 19616 h 138953"/>
                    <a:gd name="connsiteX7" fmla="*/ 117605 w 121816"/>
                    <a:gd name="connsiteY7" fmla="*/ 41186 h 138953"/>
                    <a:gd name="connsiteX8" fmla="*/ 121817 w 121816"/>
                    <a:gd name="connsiteY8" fmla="*/ 68226 h 138953"/>
                    <a:gd name="connsiteX9" fmla="*/ 121817 w 121816"/>
                    <a:gd name="connsiteY9" fmla="*/ 70961 h 138953"/>
                    <a:gd name="connsiteX10" fmla="*/ 117605 w 121816"/>
                    <a:gd name="connsiteY10" fmla="*/ 98002 h 138953"/>
                    <a:gd name="connsiteX11" fmla="*/ 105517 w 121816"/>
                    <a:gd name="connsiteY11" fmla="*/ 119572 h 138953"/>
                    <a:gd name="connsiteX12" fmla="*/ 86332 w 121816"/>
                    <a:gd name="connsiteY12" fmla="*/ 133795 h 138953"/>
                    <a:gd name="connsiteX13" fmla="*/ 60986 w 121816"/>
                    <a:gd name="connsiteY13" fmla="*/ 138953 h 138953"/>
                    <a:gd name="connsiteX14" fmla="*/ 35640 w 121816"/>
                    <a:gd name="connsiteY14" fmla="*/ 133795 h 138953"/>
                    <a:gd name="connsiteX15" fmla="*/ 16455 w 121816"/>
                    <a:gd name="connsiteY15" fmla="*/ 119572 h 138953"/>
                    <a:gd name="connsiteX16" fmla="*/ 4289 w 121816"/>
                    <a:gd name="connsiteY16" fmla="*/ 98002 h 138953"/>
                    <a:gd name="connsiteX17" fmla="*/ 0 w 121816"/>
                    <a:gd name="connsiteY17" fmla="*/ 70961 h 138953"/>
                    <a:gd name="connsiteX18" fmla="*/ 0 w 121816"/>
                    <a:gd name="connsiteY18" fmla="*/ 68226 h 138953"/>
                    <a:gd name="connsiteX19" fmla="*/ 23162 w 121816"/>
                    <a:gd name="connsiteY19" fmla="*/ 70961 h 138953"/>
                    <a:gd name="connsiteX20" fmla="*/ 25502 w 121816"/>
                    <a:gd name="connsiteY20" fmla="*/ 89874 h 138953"/>
                    <a:gd name="connsiteX21" fmla="*/ 32599 w 121816"/>
                    <a:gd name="connsiteY21" fmla="*/ 105504 h 138953"/>
                    <a:gd name="connsiteX22" fmla="*/ 44453 w 121816"/>
                    <a:gd name="connsiteY22" fmla="*/ 116211 h 138953"/>
                    <a:gd name="connsiteX23" fmla="*/ 61064 w 121816"/>
                    <a:gd name="connsiteY23" fmla="*/ 120197 h 138953"/>
                    <a:gd name="connsiteX24" fmla="*/ 77598 w 121816"/>
                    <a:gd name="connsiteY24" fmla="*/ 116211 h 138953"/>
                    <a:gd name="connsiteX25" fmla="*/ 89452 w 121816"/>
                    <a:gd name="connsiteY25" fmla="*/ 105504 h 138953"/>
                    <a:gd name="connsiteX26" fmla="*/ 96549 w 121816"/>
                    <a:gd name="connsiteY26" fmla="*/ 89874 h 138953"/>
                    <a:gd name="connsiteX27" fmla="*/ 98966 w 121816"/>
                    <a:gd name="connsiteY27" fmla="*/ 70961 h 138953"/>
                    <a:gd name="connsiteX28" fmla="*/ 98966 w 121816"/>
                    <a:gd name="connsiteY28" fmla="*/ 68226 h 138953"/>
                    <a:gd name="connsiteX29" fmla="*/ 96549 w 121816"/>
                    <a:gd name="connsiteY29" fmla="*/ 49314 h 138953"/>
                    <a:gd name="connsiteX30" fmla="*/ 89374 w 121816"/>
                    <a:gd name="connsiteY30" fmla="*/ 33605 h 138953"/>
                    <a:gd name="connsiteX31" fmla="*/ 77442 w 121816"/>
                    <a:gd name="connsiteY31" fmla="*/ 22820 h 138953"/>
                    <a:gd name="connsiteX32" fmla="*/ 60752 w 121816"/>
                    <a:gd name="connsiteY32" fmla="*/ 18835 h 138953"/>
                    <a:gd name="connsiteX33" fmla="*/ 44297 w 121816"/>
                    <a:gd name="connsiteY33" fmla="*/ 22820 h 138953"/>
                    <a:gd name="connsiteX34" fmla="*/ 32521 w 121816"/>
                    <a:gd name="connsiteY34" fmla="*/ 33605 h 138953"/>
                    <a:gd name="connsiteX35" fmla="*/ 25424 w 121816"/>
                    <a:gd name="connsiteY35" fmla="*/ 49314 h 138953"/>
                    <a:gd name="connsiteX36" fmla="*/ 23084 w 121816"/>
                    <a:gd name="connsiteY36" fmla="*/ 68226 h 138953"/>
                    <a:gd name="connsiteX37" fmla="*/ 23084 w 121816"/>
                    <a:gd name="connsiteY37" fmla="*/ 70961 h 1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16" h="138953">
                      <a:moveTo>
                        <a:pt x="156" y="68226"/>
                      </a:moveTo>
                      <a:cubicBezTo>
                        <a:pt x="156" y="58457"/>
                        <a:pt x="1560" y="49470"/>
                        <a:pt x="4445" y="41186"/>
                      </a:cubicBezTo>
                      <a:cubicBezTo>
                        <a:pt x="7253" y="32902"/>
                        <a:pt x="11308" y="25712"/>
                        <a:pt x="16533" y="19616"/>
                      </a:cubicBezTo>
                      <a:cubicBezTo>
                        <a:pt x="21759" y="13520"/>
                        <a:pt x="28153" y="8753"/>
                        <a:pt x="35640" y="5236"/>
                      </a:cubicBezTo>
                      <a:cubicBezTo>
                        <a:pt x="43127" y="1719"/>
                        <a:pt x="51550" y="0"/>
                        <a:pt x="60830" y="0"/>
                      </a:cubicBezTo>
                      <a:cubicBezTo>
                        <a:pt x="70111" y="0"/>
                        <a:pt x="78767" y="1719"/>
                        <a:pt x="86332" y="5236"/>
                      </a:cubicBezTo>
                      <a:cubicBezTo>
                        <a:pt x="93897" y="8753"/>
                        <a:pt x="100292" y="13520"/>
                        <a:pt x="105517" y="19616"/>
                      </a:cubicBezTo>
                      <a:cubicBezTo>
                        <a:pt x="110820" y="25712"/>
                        <a:pt x="114798" y="32902"/>
                        <a:pt x="117605" y="41186"/>
                      </a:cubicBezTo>
                      <a:cubicBezTo>
                        <a:pt x="120413" y="49470"/>
                        <a:pt x="121817" y="58535"/>
                        <a:pt x="121817" y="68226"/>
                      </a:cubicBezTo>
                      <a:lnTo>
                        <a:pt x="121817" y="70961"/>
                      </a:lnTo>
                      <a:cubicBezTo>
                        <a:pt x="121817" y="80730"/>
                        <a:pt x="120413" y="89718"/>
                        <a:pt x="117605" y="98002"/>
                      </a:cubicBezTo>
                      <a:cubicBezTo>
                        <a:pt x="114798" y="106286"/>
                        <a:pt x="110742" y="113476"/>
                        <a:pt x="105517" y="119572"/>
                      </a:cubicBezTo>
                      <a:cubicBezTo>
                        <a:pt x="100214" y="125667"/>
                        <a:pt x="93897" y="130357"/>
                        <a:pt x="86332" y="133795"/>
                      </a:cubicBezTo>
                      <a:cubicBezTo>
                        <a:pt x="78767" y="137234"/>
                        <a:pt x="70423" y="138953"/>
                        <a:pt x="60986" y="138953"/>
                      </a:cubicBezTo>
                      <a:cubicBezTo>
                        <a:pt x="51550" y="138953"/>
                        <a:pt x="43127" y="137234"/>
                        <a:pt x="35640" y="133795"/>
                      </a:cubicBezTo>
                      <a:cubicBezTo>
                        <a:pt x="28153" y="130357"/>
                        <a:pt x="21759" y="125589"/>
                        <a:pt x="16455" y="119572"/>
                      </a:cubicBezTo>
                      <a:cubicBezTo>
                        <a:pt x="11152" y="113476"/>
                        <a:pt x="7097" y="106364"/>
                        <a:pt x="4289" y="98002"/>
                      </a:cubicBezTo>
                      <a:cubicBezTo>
                        <a:pt x="1482" y="89718"/>
                        <a:pt x="0" y="80652"/>
                        <a:pt x="0" y="70961"/>
                      </a:cubicBezTo>
                      <a:lnTo>
                        <a:pt x="0" y="68226"/>
                      </a:lnTo>
                      <a:close/>
                      <a:moveTo>
                        <a:pt x="23162" y="70961"/>
                      </a:moveTo>
                      <a:cubicBezTo>
                        <a:pt x="23162" y="77682"/>
                        <a:pt x="23942" y="83935"/>
                        <a:pt x="25502" y="89874"/>
                      </a:cubicBezTo>
                      <a:cubicBezTo>
                        <a:pt x="27062" y="95814"/>
                        <a:pt x="29401" y="101050"/>
                        <a:pt x="32599" y="105504"/>
                      </a:cubicBezTo>
                      <a:cubicBezTo>
                        <a:pt x="35796" y="110037"/>
                        <a:pt x="39696" y="113554"/>
                        <a:pt x="44453" y="116211"/>
                      </a:cubicBezTo>
                      <a:cubicBezTo>
                        <a:pt x="49210" y="118868"/>
                        <a:pt x="54747" y="120197"/>
                        <a:pt x="61064" y="120197"/>
                      </a:cubicBezTo>
                      <a:cubicBezTo>
                        <a:pt x="67381" y="120197"/>
                        <a:pt x="72840" y="118868"/>
                        <a:pt x="77598" y="116211"/>
                      </a:cubicBezTo>
                      <a:cubicBezTo>
                        <a:pt x="82355" y="113554"/>
                        <a:pt x="86332" y="110037"/>
                        <a:pt x="89452" y="105504"/>
                      </a:cubicBezTo>
                      <a:cubicBezTo>
                        <a:pt x="92571" y="100972"/>
                        <a:pt x="94911" y="95814"/>
                        <a:pt x="96549" y="89874"/>
                      </a:cubicBezTo>
                      <a:cubicBezTo>
                        <a:pt x="98186" y="83935"/>
                        <a:pt x="98966" y="77604"/>
                        <a:pt x="98966" y="70961"/>
                      </a:cubicBezTo>
                      <a:lnTo>
                        <a:pt x="98966" y="68226"/>
                      </a:lnTo>
                      <a:cubicBezTo>
                        <a:pt x="98966" y="61583"/>
                        <a:pt x="98186" y="55331"/>
                        <a:pt x="96549" y="49314"/>
                      </a:cubicBezTo>
                      <a:cubicBezTo>
                        <a:pt x="94911" y="43296"/>
                        <a:pt x="92571" y="38060"/>
                        <a:pt x="89374" y="33605"/>
                      </a:cubicBezTo>
                      <a:cubicBezTo>
                        <a:pt x="86176" y="29151"/>
                        <a:pt x="82199" y="25477"/>
                        <a:pt x="77442" y="22820"/>
                      </a:cubicBezTo>
                      <a:cubicBezTo>
                        <a:pt x="72684" y="20163"/>
                        <a:pt x="67069" y="18835"/>
                        <a:pt x="60752" y="18835"/>
                      </a:cubicBezTo>
                      <a:cubicBezTo>
                        <a:pt x="54435" y="18835"/>
                        <a:pt x="49054" y="20163"/>
                        <a:pt x="44297" y="22820"/>
                      </a:cubicBezTo>
                      <a:cubicBezTo>
                        <a:pt x="39540" y="25477"/>
                        <a:pt x="35640" y="29072"/>
                        <a:pt x="32521" y="33605"/>
                      </a:cubicBezTo>
                      <a:cubicBezTo>
                        <a:pt x="29401" y="38138"/>
                        <a:pt x="26984" y="43374"/>
                        <a:pt x="25424" y="49314"/>
                      </a:cubicBezTo>
                      <a:cubicBezTo>
                        <a:pt x="23864" y="55331"/>
                        <a:pt x="23084" y="61583"/>
                        <a:pt x="23084" y="68226"/>
                      </a:cubicBezTo>
                      <a:lnTo>
                        <a:pt x="23084" y="70961"/>
                      </a:lnTo>
                      <a:close/>
                    </a:path>
                  </a:pathLst>
                </a:custGeom>
                <a:solidFill>
                  <a:schemeClr val="bg1"/>
                </a:solidFill>
                <a:ln w="7788"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D4A1967A-42A0-F35F-FB0A-232F5708F901}"/>
                    </a:ext>
                  </a:extLst>
                </p:cNvPr>
                <p:cNvSpPr/>
                <p:nvPr/>
              </p:nvSpPr>
              <p:spPr>
                <a:xfrm>
                  <a:off x="2856992" y="1962953"/>
                  <a:ext cx="187481" cy="136452"/>
                </a:xfrm>
                <a:custGeom>
                  <a:avLst/>
                  <a:gdLst>
                    <a:gd name="connsiteX0" fmla="*/ 21524 w 187481"/>
                    <a:gd name="connsiteY0" fmla="*/ 2501 h 136452"/>
                    <a:gd name="connsiteX1" fmla="*/ 22148 w 187481"/>
                    <a:gd name="connsiteY1" fmla="*/ 17350 h 136452"/>
                    <a:gd name="connsiteX2" fmla="*/ 38916 w 187481"/>
                    <a:gd name="connsiteY2" fmla="*/ 4611 h 136452"/>
                    <a:gd name="connsiteX3" fmla="*/ 61844 w 187481"/>
                    <a:gd name="connsiteY3" fmla="*/ 0 h 136452"/>
                    <a:gd name="connsiteX4" fmla="*/ 84772 w 187481"/>
                    <a:gd name="connsiteY4" fmla="*/ 5158 h 136452"/>
                    <a:gd name="connsiteX5" fmla="*/ 100058 w 187481"/>
                    <a:gd name="connsiteY5" fmla="*/ 21570 h 136452"/>
                    <a:gd name="connsiteX6" fmla="*/ 117449 w 187481"/>
                    <a:gd name="connsiteY6" fmla="*/ 5940 h 136452"/>
                    <a:gd name="connsiteX7" fmla="*/ 142717 w 187481"/>
                    <a:gd name="connsiteY7" fmla="*/ 0 h 136452"/>
                    <a:gd name="connsiteX8" fmla="*/ 161746 w 187481"/>
                    <a:gd name="connsiteY8" fmla="*/ 2813 h 136452"/>
                    <a:gd name="connsiteX9" fmla="*/ 175784 w 187481"/>
                    <a:gd name="connsiteY9" fmla="*/ 11566 h 136452"/>
                    <a:gd name="connsiteX10" fmla="*/ 184519 w 187481"/>
                    <a:gd name="connsiteY10" fmla="*/ 26650 h 136452"/>
                    <a:gd name="connsiteX11" fmla="*/ 187482 w 187481"/>
                    <a:gd name="connsiteY11" fmla="*/ 48454 h 136452"/>
                    <a:gd name="connsiteX12" fmla="*/ 187482 w 187481"/>
                    <a:gd name="connsiteY12" fmla="*/ 136452 h 136452"/>
                    <a:gd name="connsiteX13" fmla="*/ 164632 w 187481"/>
                    <a:gd name="connsiteY13" fmla="*/ 136452 h 136452"/>
                    <a:gd name="connsiteX14" fmla="*/ 164632 w 187481"/>
                    <a:gd name="connsiteY14" fmla="*/ 48298 h 136452"/>
                    <a:gd name="connsiteX15" fmla="*/ 162604 w 187481"/>
                    <a:gd name="connsiteY15" fmla="*/ 34308 h 136452"/>
                    <a:gd name="connsiteX16" fmla="*/ 156833 w 187481"/>
                    <a:gd name="connsiteY16" fmla="*/ 25399 h 136452"/>
                    <a:gd name="connsiteX17" fmla="*/ 147786 w 187481"/>
                    <a:gd name="connsiteY17" fmla="*/ 20788 h 136452"/>
                    <a:gd name="connsiteX18" fmla="*/ 136088 w 187481"/>
                    <a:gd name="connsiteY18" fmla="*/ 19460 h 136452"/>
                    <a:gd name="connsiteX19" fmla="*/ 123610 w 187481"/>
                    <a:gd name="connsiteY19" fmla="*/ 21726 h 136452"/>
                    <a:gd name="connsiteX20" fmla="*/ 114252 w 187481"/>
                    <a:gd name="connsiteY20" fmla="*/ 27744 h 136452"/>
                    <a:gd name="connsiteX21" fmla="*/ 108091 w 187481"/>
                    <a:gd name="connsiteY21" fmla="*/ 36653 h 136452"/>
                    <a:gd name="connsiteX22" fmla="*/ 105205 w 187481"/>
                    <a:gd name="connsiteY22" fmla="*/ 47594 h 136452"/>
                    <a:gd name="connsiteX23" fmla="*/ 105205 w 187481"/>
                    <a:gd name="connsiteY23" fmla="*/ 136452 h 136452"/>
                    <a:gd name="connsiteX24" fmla="*/ 82199 w 187481"/>
                    <a:gd name="connsiteY24" fmla="*/ 136452 h 136452"/>
                    <a:gd name="connsiteX25" fmla="*/ 82199 w 187481"/>
                    <a:gd name="connsiteY25" fmla="*/ 48454 h 136452"/>
                    <a:gd name="connsiteX26" fmla="*/ 80171 w 187481"/>
                    <a:gd name="connsiteY26" fmla="*/ 35168 h 136452"/>
                    <a:gd name="connsiteX27" fmla="*/ 74400 w 187481"/>
                    <a:gd name="connsiteY27" fmla="*/ 26181 h 136452"/>
                    <a:gd name="connsiteX28" fmla="*/ 65431 w 187481"/>
                    <a:gd name="connsiteY28" fmla="*/ 21101 h 136452"/>
                    <a:gd name="connsiteX29" fmla="*/ 53655 w 187481"/>
                    <a:gd name="connsiteY29" fmla="*/ 19460 h 136452"/>
                    <a:gd name="connsiteX30" fmla="*/ 34002 w 187481"/>
                    <a:gd name="connsiteY30" fmla="*/ 24774 h 136452"/>
                    <a:gd name="connsiteX31" fmla="*/ 22850 w 187481"/>
                    <a:gd name="connsiteY31" fmla="*/ 38607 h 136452"/>
                    <a:gd name="connsiteX32" fmla="*/ 22850 w 187481"/>
                    <a:gd name="connsiteY32" fmla="*/ 136374 h 136452"/>
                    <a:gd name="connsiteX33" fmla="*/ 0 w 187481"/>
                    <a:gd name="connsiteY33" fmla="*/ 136374 h 136452"/>
                    <a:gd name="connsiteX34" fmla="*/ 0 w 187481"/>
                    <a:gd name="connsiteY34" fmla="*/ 2423 h 136452"/>
                    <a:gd name="connsiteX35" fmla="*/ 21602 w 187481"/>
                    <a:gd name="connsiteY35" fmla="*/ 2423 h 13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481" h="136452">
                      <a:moveTo>
                        <a:pt x="21524" y="2501"/>
                      </a:moveTo>
                      <a:lnTo>
                        <a:pt x="22148" y="17350"/>
                      </a:lnTo>
                      <a:cubicBezTo>
                        <a:pt x="26750" y="11879"/>
                        <a:pt x="32365" y="7659"/>
                        <a:pt x="38916" y="4611"/>
                      </a:cubicBezTo>
                      <a:cubicBezTo>
                        <a:pt x="45467" y="1563"/>
                        <a:pt x="53110" y="0"/>
                        <a:pt x="61844" y="0"/>
                      </a:cubicBezTo>
                      <a:cubicBezTo>
                        <a:pt x="70579" y="0"/>
                        <a:pt x="78143" y="1719"/>
                        <a:pt x="84772" y="5158"/>
                      </a:cubicBezTo>
                      <a:cubicBezTo>
                        <a:pt x="91401" y="8597"/>
                        <a:pt x="96471" y="14067"/>
                        <a:pt x="100058" y="21570"/>
                      </a:cubicBezTo>
                      <a:cubicBezTo>
                        <a:pt x="104503" y="15161"/>
                        <a:pt x="110274" y="9925"/>
                        <a:pt x="117449" y="5940"/>
                      </a:cubicBezTo>
                      <a:cubicBezTo>
                        <a:pt x="124624" y="1954"/>
                        <a:pt x="132969" y="0"/>
                        <a:pt x="142717" y="0"/>
                      </a:cubicBezTo>
                      <a:cubicBezTo>
                        <a:pt x="149892" y="0"/>
                        <a:pt x="156209" y="938"/>
                        <a:pt x="161746" y="2813"/>
                      </a:cubicBezTo>
                      <a:cubicBezTo>
                        <a:pt x="167283" y="4689"/>
                        <a:pt x="171962" y="7581"/>
                        <a:pt x="175784" y="11566"/>
                      </a:cubicBezTo>
                      <a:cubicBezTo>
                        <a:pt x="179605" y="15552"/>
                        <a:pt x="182491" y="20554"/>
                        <a:pt x="184519" y="26650"/>
                      </a:cubicBezTo>
                      <a:cubicBezTo>
                        <a:pt x="186546" y="32745"/>
                        <a:pt x="187482" y="40014"/>
                        <a:pt x="187482" y="48454"/>
                      </a:cubicBezTo>
                      <a:lnTo>
                        <a:pt x="187482" y="136452"/>
                      </a:lnTo>
                      <a:lnTo>
                        <a:pt x="164632" y="136452"/>
                      </a:lnTo>
                      <a:lnTo>
                        <a:pt x="164632" y="48298"/>
                      </a:lnTo>
                      <a:cubicBezTo>
                        <a:pt x="164632" y="42671"/>
                        <a:pt x="163930" y="38060"/>
                        <a:pt x="162604" y="34308"/>
                      </a:cubicBezTo>
                      <a:cubicBezTo>
                        <a:pt x="161278" y="30557"/>
                        <a:pt x="159329" y="27587"/>
                        <a:pt x="156833" y="25399"/>
                      </a:cubicBezTo>
                      <a:cubicBezTo>
                        <a:pt x="154337" y="23133"/>
                        <a:pt x="151374" y="21648"/>
                        <a:pt x="147786" y="20788"/>
                      </a:cubicBezTo>
                      <a:cubicBezTo>
                        <a:pt x="144199" y="19929"/>
                        <a:pt x="140300" y="19460"/>
                        <a:pt x="136088" y="19460"/>
                      </a:cubicBezTo>
                      <a:cubicBezTo>
                        <a:pt x="131409" y="19460"/>
                        <a:pt x="127198" y="20241"/>
                        <a:pt x="123610" y="21726"/>
                      </a:cubicBezTo>
                      <a:cubicBezTo>
                        <a:pt x="120023" y="23211"/>
                        <a:pt x="116903" y="25243"/>
                        <a:pt x="114252" y="27744"/>
                      </a:cubicBezTo>
                      <a:cubicBezTo>
                        <a:pt x="111678" y="30245"/>
                        <a:pt x="109572" y="33214"/>
                        <a:pt x="108091" y="36653"/>
                      </a:cubicBezTo>
                      <a:cubicBezTo>
                        <a:pt x="106609" y="40092"/>
                        <a:pt x="105595" y="43765"/>
                        <a:pt x="105205" y="47594"/>
                      </a:cubicBezTo>
                      <a:lnTo>
                        <a:pt x="105205" y="136452"/>
                      </a:lnTo>
                      <a:lnTo>
                        <a:pt x="82199" y="136452"/>
                      </a:lnTo>
                      <a:lnTo>
                        <a:pt x="82199" y="48454"/>
                      </a:lnTo>
                      <a:cubicBezTo>
                        <a:pt x="82199" y="43218"/>
                        <a:pt x="81497" y="38841"/>
                        <a:pt x="80171" y="35168"/>
                      </a:cubicBezTo>
                      <a:cubicBezTo>
                        <a:pt x="78845" y="31495"/>
                        <a:pt x="76896" y="28525"/>
                        <a:pt x="74400" y="26181"/>
                      </a:cubicBezTo>
                      <a:cubicBezTo>
                        <a:pt x="71905" y="23836"/>
                        <a:pt x="68941" y="22195"/>
                        <a:pt x="65431" y="21101"/>
                      </a:cubicBezTo>
                      <a:cubicBezTo>
                        <a:pt x="61922" y="20007"/>
                        <a:pt x="58023" y="19460"/>
                        <a:pt x="53655" y="19460"/>
                      </a:cubicBezTo>
                      <a:cubicBezTo>
                        <a:pt x="45467" y="19460"/>
                        <a:pt x="38916" y="21257"/>
                        <a:pt x="34002" y="24774"/>
                      </a:cubicBezTo>
                      <a:cubicBezTo>
                        <a:pt x="29089" y="28291"/>
                        <a:pt x="25346" y="32980"/>
                        <a:pt x="22850" y="38607"/>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F5B9F5D1-B251-7E94-72A4-BE8AEB4BC800}"/>
                    </a:ext>
                  </a:extLst>
                </p:cNvPr>
                <p:cNvSpPr/>
                <p:nvPr/>
              </p:nvSpPr>
              <p:spPr>
                <a:xfrm>
                  <a:off x="3078866" y="1962953"/>
                  <a:ext cx="113004" cy="187954"/>
                </a:xfrm>
                <a:custGeom>
                  <a:avLst/>
                  <a:gdLst>
                    <a:gd name="connsiteX0" fmla="*/ 112848 w 113004"/>
                    <a:gd name="connsiteY0" fmla="*/ 70961 h 187954"/>
                    <a:gd name="connsiteX1" fmla="*/ 109417 w 113004"/>
                    <a:gd name="connsiteY1" fmla="*/ 98158 h 187954"/>
                    <a:gd name="connsiteX2" fmla="*/ 99356 w 113004"/>
                    <a:gd name="connsiteY2" fmla="*/ 119728 h 187954"/>
                    <a:gd name="connsiteX3" fmla="*/ 83135 w 113004"/>
                    <a:gd name="connsiteY3" fmla="*/ 133873 h 187954"/>
                    <a:gd name="connsiteX4" fmla="*/ 61142 w 113004"/>
                    <a:gd name="connsiteY4" fmla="*/ 138953 h 187954"/>
                    <a:gd name="connsiteX5" fmla="*/ 39072 w 113004"/>
                    <a:gd name="connsiteY5" fmla="*/ 134967 h 187954"/>
                    <a:gd name="connsiteX6" fmla="*/ 22851 w 113004"/>
                    <a:gd name="connsiteY6" fmla="*/ 123479 h 187954"/>
                    <a:gd name="connsiteX7" fmla="*/ 22851 w 113004"/>
                    <a:gd name="connsiteY7" fmla="*/ 187954 h 187954"/>
                    <a:gd name="connsiteX8" fmla="*/ 0 w 113004"/>
                    <a:gd name="connsiteY8" fmla="*/ 187954 h 187954"/>
                    <a:gd name="connsiteX9" fmla="*/ 0 w 113004"/>
                    <a:gd name="connsiteY9" fmla="*/ 2501 h 187954"/>
                    <a:gd name="connsiteX10" fmla="*/ 20901 w 113004"/>
                    <a:gd name="connsiteY10" fmla="*/ 2501 h 187954"/>
                    <a:gd name="connsiteX11" fmla="*/ 21993 w 113004"/>
                    <a:gd name="connsiteY11" fmla="*/ 17350 h 187954"/>
                    <a:gd name="connsiteX12" fmla="*/ 38448 w 113004"/>
                    <a:gd name="connsiteY12" fmla="*/ 4455 h 187954"/>
                    <a:gd name="connsiteX13" fmla="*/ 60830 w 113004"/>
                    <a:gd name="connsiteY13" fmla="*/ 0 h 187954"/>
                    <a:gd name="connsiteX14" fmla="*/ 83135 w 113004"/>
                    <a:gd name="connsiteY14" fmla="*/ 4924 h 187954"/>
                    <a:gd name="connsiteX15" fmla="*/ 99512 w 113004"/>
                    <a:gd name="connsiteY15" fmla="*/ 18835 h 187954"/>
                    <a:gd name="connsiteX16" fmla="*/ 109573 w 113004"/>
                    <a:gd name="connsiteY16" fmla="*/ 40404 h 187954"/>
                    <a:gd name="connsiteX17" fmla="*/ 113004 w 113004"/>
                    <a:gd name="connsiteY17" fmla="*/ 68304 h 187954"/>
                    <a:gd name="connsiteX18" fmla="*/ 113004 w 113004"/>
                    <a:gd name="connsiteY18" fmla="*/ 70883 h 187954"/>
                    <a:gd name="connsiteX19" fmla="*/ 89998 w 113004"/>
                    <a:gd name="connsiteY19" fmla="*/ 68382 h 187954"/>
                    <a:gd name="connsiteX20" fmla="*/ 87892 w 113004"/>
                    <a:gd name="connsiteY20" fmla="*/ 49470 h 187954"/>
                    <a:gd name="connsiteX21" fmla="*/ 81341 w 113004"/>
                    <a:gd name="connsiteY21" fmla="*/ 33918 h 187954"/>
                    <a:gd name="connsiteX22" fmla="*/ 70111 w 113004"/>
                    <a:gd name="connsiteY22" fmla="*/ 23367 h 187954"/>
                    <a:gd name="connsiteX23" fmla="*/ 53889 w 113004"/>
                    <a:gd name="connsiteY23" fmla="*/ 19460 h 187954"/>
                    <a:gd name="connsiteX24" fmla="*/ 43361 w 113004"/>
                    <a:gd name="connsiteY24" fmla="*/ 20788 h 187954"/>
                    <a:gd name="connsiteX25" fmla="*/ 34783 w 113004"/>
                    <a:gd name="connsiteY25" fmla="*/ 24618 h 187954"/>
                    <a:gd name="connsiteX26" fmla="*/ 27998 w 113004"/>
                    <a:gd name="connsiteY26" fmla="*/ 30479 h 187954"/>
                    <a:gd name="connsiteX27" fmla="*/ 22772 w 113004"/>
                    <a:gd name="connsiteY27" fmla="*/ 37825 h 187954"/>
                    <a:gd name="connsiteX28" fmla="*/ 22772 w 113004"/>
                    <a:gd name="connsiteY28" fmla="*/ 101831 h 187954"/>
                    <a:gd name="connsiteX29" fmla="*/ 27998 w 113004"/>
                    <a:gd name="connsiteY29" fmla="*/ 109177 h 187954"/>
                    <a:gd name="connsiteX30" fmla="*/ 34783 w 113004"/>
                    <a:gd name="connsiteY30" fmla="*/ 114961 h 187954"/>
                    <a:gd name="connsiteX31" fmla="*/ 43439 w 113004"/>
                    <a:gd name="connsiteY31" fmla="*/ 118712 h 187954"/>
                    <a:gd name="connsiteX32" fmla="*/ 54201 w 113004"/>
                    <a:gd name="connsiteY32" fmla="*/ 120041 h 187954"/>
                    <a:gd name="connsiteX33" fmla="*/ 70189 w 113004"/>
                    <a:gd name="connsiteY33" fmla="*/ 116055 h 187954"/>
                    <a:gd name="connsiteX34" fmla="*/ 81341 w 113004"/>
                    <a:gd name="connsiteY34" fmla="*/ 105426 h 187954"/>
                    <a:gd name="connsiteX35" fmla="*/ 87892 w 113004"/>
                    <a:gd name="connsiteY35" fmla="*/ 89796 h 187954"/>
                    <a:gd name="connsiteX36" fmla="*/ 89998 w 113004"/>
                    <a:gd name="connsiteY36" fmla="*/ 70805 h 187954"/>
                    <a:gd name="connsiteX37" fmla="*/ 89998 w 113004"/>
                    <a:gd name="connsiteY37" fmla="*/ 68226 h 18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4" h="187954">
                      <a:moveTo>
                        <a:pt x="112848" y="70961"/>
                      </a:moveTo>
                      <a:cubicBezTo>
                        <a:pt x="112848" y="80809"/>
                        <a:pt x="111678" y="89874"/>
                        <a:pt x="109417" y="98158"/>
                      </a:cubicBezTo>
                      <a:cubicBezTo>
                        <a:pt x="107077" y="106442"/>
                        <a:pt x="103724" y="113632"/>
                        <a:pt x="99356" y="119728"/>
                      </a:cubicBezTo>
                      <a:cubicBezTo>
                        <a:pt x="94989" y="125824"/>
                        <a:pt x="89530" y="130513"/>
                        <a:pt x="83135" y="133873"/>
                      </a:cubicBezTo>
                      <a:cubicBezTo>
                        <a:pt x="76740" y="137234"/>
                        <a:pt x="69409" y="138953"/>
                        <a:pt x="61142" y="138953"/>
                      </a:cubicBezTo>
                      <a:cubicBezTo>
                        <a:pt x="52876" y="138953"/>
                        <a:pt x="45389" y="137625"/>
                        <a:pt x="39072" y="134967"/>
                      </a:cubicBezTo>
                      <a:cubicBezTo>
                        <a:pt x="32755" y="132310"/>
                        <a:pt x="27374" y="128481"/>
                        <a:pt x="22851" y="123479"/>
                      </a:cubicBezTo>
                      <a:lnTo>
                        <a:pt x="22851" y="187954"/>
                      </a:lnTo>
                      <a:lnTo>
                        <a:pt x="0" y="187954"/>
                      </a:lnTo>
                      <a:lnTo>
                        <a:pt x="0" y="2501"/>
                      </a:lnTo>
                      <a:lnTo>
                        <a:pt x="20901" y="2501"/>
                      </a:lnTo>
                      <a:lnTo>
                        <a:pt x="21993" y="17350"/>
                      </a:lnTo>
                      <a:cubicBezTo>
                        <a:pt x="26516" y="11723"/>
                        <a:pt x="31975" y="7424"/>
                        <a:pt x="38448" y="4455"/>
                      </a:cubicBezTo>
                      <a:cubicBezTo>
                        <a:pt x="44921" y="1485"/>
                        <a:pt x="52330" y="0"/>
                        <a:pt x="60830" y="0"/>
                      </a:cubicBezTo>
                      <a:cubicBezTo>
                        <a:pt x="69331" y="0"/>
                        <a:pt x="76662" y="1641"/>
                        <a:pt x="83135" y="4924"/>
                      </a:cubicBezTo>
                      <a:cubicBezTo>
                        <a:pt x="89608" y="8206"/>
                        <a:pt x="95067" y="12895"/>
                        <a:pt x="99512" y="18835"/>
                      </a:cubicBezTo>
                      <a:cubicBezTo>
                        <a:pt x="103958" y="24774"/>
                        <a:pt x="107311" y="31964"/>
                        <a:pt x="109573" y="40404"/>
                      </a:cubicBezTo>
                      <a:cubicBezTo>
                        <a:pt x="111834" y="48767"/>
                        <a:pt x="113004" y="58067"/>
                        <a:pt x="113004" y="68304"/>
                      </a:cubicBezTo>
                      <a:lnTo>
                        <a:pt x="113004" y="70883"/>
                      </a:lnTo>
                      <a:close/>
                      <a:moveTo>
                        <a:pt x="89998" y="68382"/>
                      </a:moveTo>
                      <a:cubicBezTo>
                        <a:pt x="89998" y="61661"/>
                        <a:pt x="89296" y="55409"/>
                        <a:pt x="87892" y="49470"/>
                      </a:cubicBezTo>
                      <a:cubicBezTo>
                        <a:pt x="86488" y="43608"/>
                        <a:pt x="84305" y="38372"/>
                        <a:pt x="81341" y="33918"/>
                      </a:cubicBezTo>
                      <a:cubicBezTo>
                        <a:pt x="78378" y="29463"/>
                        <a:pt x="74634" y="25946"/>
                        <a:pt x="70111" y="23367"/>
                      </a:cubicBezTo>
                      <a:cubicBezTo>
                        <a:pt x="65588" y="20788"/>
                        <a:pt x="60206" y="19460"/>
                        <a:pt x="53889" y="19460"/>
                      </a:cubicBezTo>
                      <a:cubicBezTo>
                        <a:pt x="49990" y="19460"/>
                        <a:pt x="46481" y="19929"/>
                        <a:pt x="43361" y="20788"/>
                      </a:cubicBezTo>
                      <a:cubicBezTo>
                        <a:pt x="40242" y="21648"/>
                        <a:pt x="37356" y="22977"/>
                        <a:pt x="34783" y="24618"/>
                      </a:cubicBezTo>
                      <a:cubicBezTo>
                        <a:pt x="32209" y="26259"/>
                        <a:pt x="29947" y="28213"/>
                        <a:pt x="27998" y="30479"/>
                      </a:cubicBezTo>
                      <a:cubicBezTo>
                        <a:pt x="26048" y="32745"/>
                        <a:pt x="24254" y="35168"/>
                        <a:pt x="22772" y="37825"/>
                      </a:cubicBezTo>
                      <a:lnTo>
                        <a:pt x="22772" y="101831"/>
                      </a:lnTo>
                      <a:cubicBezTo>
                        <a:pt x="24254" y="104488"/>
                        <a:pt x="25970" y="106911"/>
                        <a:pt x="27998" y="109177"/>
                      </a:cubicBezTo>
                      <a:cubicBezTo>
                        <a:pt x="30025" y="111444"/>
                        <a:pt x="32209" y="113398"/>
                        <a:pt x="34783" y="114961"/>
                      </a:cubicBezTo>
                      <a:cubicBezTo>
                        <a:pt x="37356" y="116602"/>
                        <a:pt x="40242" y="117852"/>
                        <a:pt x="43439" y="118712"/>
                      </a:cubicBezTo>
                      <a:cubicBezTo>
                        <a:pt x="46637" y="119572"/>
                        <a:pt x="50224" y="120041"/>
                        <a:pt x="54201" y="120041"/>
                      </a:cubicBezTo>
                      <a:cubicBezTo>
                        <a:pt x="60363" y="120041"/>
                        <a:pt x="65744" y="118712"/>
                        <a:pt x="70189" y="116055"/>
                      </a:cubicBezTo>
                      <a:cubicBezTo>
                        <a:pt x="74712" y="113398"/>
                        <a:pt x="78378" y="109881"/>
                        <a:pt x="81341" y="105426"/>
                      </a:cubicBezTo>
                      <a:cubicBezTo>
                        <a:pt x="84305" y="100972"/>
                        <a:pt x="86488" y="95735"/>
                        <a:pt x="87892" y="89796"/>
                      </a:cubicBezTo>
                      <a:cubicBezTo>
                        <a:pt x="89296" y="83778"/>
                        <a:pt x="89998" y="77448"/>
                        <a:pt x="89998" y="70805"/>
                      </a:cubicBezTo>
                      <a:lnTo>
                        <a:pt x="89998" y="68226"/>
                      </a:lnTo>
                      <a:close/>
                    </a:path>
                  </a:pathLst>
                </a:custGeom>
                <a:solidFill>
                  <a:schemeClr val="bg1"/>
                </a:solidFill>
                <a:ln w="7788"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748BC552-8FB8-D414-BA4D-EC78DFFB9931}"/>
                    </a:ext>
                  </a:extLst>
                </p:cNvPr>
                <p:cNvSpPr/>
                <p:nvPr/>
              </p:nvSpPr>
              <p:spPr>
                <a:xfrm>
                  <a:off x="3217138"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8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4" y="138562"/>
                        <a:pt x="49054" y="139031"/>
                        <a:pt x="44999" y="139031"/>
                      </a:cubicBezTo>
                      <a:cubicBezTo>
                        <a:pt x="38136" y="139031"/>
                        <a:pt x="31975" y="138015"/>
                        <a:pt x="26438" y="135905"/>
                      </a:cubicBezTo>
                      <a:cubicBezTo>
                        <a:pt x="20901" y="133795"/>
                        <a:pt x="16143" y="131060"/>
                        <a:pt x="12244" y="127465"/>
                      </a:cubicBezTo>
                      <a:cubicBezTo>
                        <a:pt x="8345" y="123870"/>
                        <a:pt x="5303" y="119728"/>
                        <a:pt x="3198"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8"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0"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965" y="4689"/>
                        <a:pt x="87190" y="7502"/>
                        <a:pt x="91557" y="11254"/>
                      </a:cubicBezTo>
                      <a:cubicBezTo>
                        <a:pt x="95925" y="15005"/>
                        <a:pt x="99356" y="19694"/>
                        <a:pt x="101774" y="25321"/>
                      </a:cubicBezTo>
                      <a:cubicBezTo>
                        <a:pt x="104191"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6"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9"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6B21C34A-9864-B38E-5801-61252D251A85}"/>
                    </a:ext>
                  </a:extLst>
                </p:cNvPr>
                <p:cNvSpPr/>
                <p:nvPr/>
              </p:nvSpPr>
              <p:spPr>
                <a:xfrm>
                  <a:off x="3358452" y="1962953"/>
                  <a:ext cx="105127" cy="136374"/>
                </a:xfrm>
                <a:custGeom>
                  <a:avLst/>
                  <a:gdLst>
                    <a:gd name="connsiteX0" fmla="*/ 21525 w 105127"/>
                    <a:gd name="connsiteY0" fmla="*/ 2501 h 136374"/>
                    <a:gd name="connsiteX1" fmla="*/ 22305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2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5"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355"/>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7" y="19382"/>
                        <a:pt x="55449" y="19382"/>
                      </a:cubicBezTo>
                      <a:cubicBezTo>
                        <a:pt x="48040" y="19382"/>
                        <a:pt x="41489" y="21335"/>
                        <a:pt x="35952" y="25321"/>
                      </a:cubicBezTo>
                      <a:cubicBezTo>
                        <a:pt x="30415" y="29307"/>
                        <a:pt x="25970" y="34465"/>
                        <a:pt x="22850" y="40951"/>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grpSp>
              <p:nvGrpSpPr>
                <p:cNvPr id="64" name="Graphic 1">
                  <a:extLst>
                    <a:ext uri="{FF2B5EF4-FFF2-40B4-BE49-F238E27FC236}">
                      <a16:creationId xmlns:a16="http://schemas.microsoft.com/office/drawing/2014/main" id="{37BE850D-588C-C312-BEE4-A3F9AAF26220}"/>
                    </a:ext>
                  </a:extLst>
                </p:cNvPr>
                <p:cNvGrpSpPr/>
                <p:nvPr/>
              </p:nvGrpSpPr>
              <p:grpSpPr>
                <a:xfrm>
                  <a:off x="1448927" y="1962875"/>
                  <a:ext cx="246518" cy="139031"/>
                  <a:chOff x="1448927" y="1962875"/>
                  <a:chExt cx="246518" cy="139031"/>
                </a:xfrm>
                <a:solidFill>
                  <a:schemeClr val="bg1"/>
                </a:solidFill>
              </p:grpSpPr>
              <p:sp>
                <p:nvSpPr>
                  <p:cNvPr id="65" name="Freeform 64">
                    <a:extLst>
                      <a:ext uri="{FF2B5EF4-FFF2-40B4-BE49-F238E27FC236}">
                        <a16:creationId xmlns:a16="http://schemas.microsoft.com/office/drawing/2014/main" id="{A867AF0D-BEF8-49C3-128E-E34055C3458E}"/>
                      </a:ext>
                    </a:extLst>
                  </p:cNvPr>
                  <p:cNvSpPr/>
                  <p:nvPr/>
                </p:nvSpPr>
                <p:spPr>
                  <a:xfrm>
                    <a:off x="1448927"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7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3" y="138562"/>
                          <a:pt x="49054" y="139031"/>
                          <a:pt x="44999" y="139031"/>
                        </a:cubicBezTo>
                        <a:cubicBezTo>
                          <a:pt x="38136" y="139031"/>
                          <a:pt x="31975" y="138015"/>
                          <a:pt x="26438" y="135905"/>
                        </a:cubicBezTo>
                        <a:cubicBezTo>
                          <a:pt x="20901" y="133795"/>
                          <a:pt x="16143" y="131060"/>
                          <a:pt x="12244" y="127465"/>
                        </a:cubicBezTo>
                        <a:cubicBezTo>
                          <a:pt x="8345" y="123870"/>
                          <a:pt x="5303" y="119728"/>
                          <a:pt x="3197"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9"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1"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887" y="4689"/>
                          <a:pt x="87190" y="7502"/>
                          <a:pt x="91557" y="11254"/>
                        </a:cubicBezTo>
                        <a:cubicBezTo>
                          <a:pt x="95925" y="15005"/>
                          <a:pt x="99356" y="19694"/>
                          <a:pt x="101774" y="25321"/>
                        </a:cubicBezTo>
                        <a:cubicBezTo>
                          <a:pt x="104269"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5"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8"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2E668C86-E5DC-B838-5492-6765D2FB3E7B}"/>
                      </a:ext>
                    </a:extLst>
                  </p:cNvPr>
                  <p:cNvSpPr/>
                  <p:nvPr/>
                </p:nvSpPr>
                <p:spPr>
                  <a:xfrm>
                    <a:off x="1590318" y="1962953"/>
                    <a:ext cx="105127" cy="136374"/>
                  </a:xfrm>
                  <a:custGeom>
                    <a:avLst/>
                    <a:gdLst>
                      <a:gd name="connsiteX0" fmla="*/ 21525 w 105127"/>
                      <a:gd name="connsiteY0" fmla="*/ 2501 h 136374"/>
                      <a:gd name="connsiteX1" fmla="*/ 22304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3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4"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433"/>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6" y="19382"/>
                          <a:pt x="55449" y="19382"/>
                        </a:cubicBezTo>
                        <a:cubicBezTo>
                          <a:pt x="48040" y="19382"/>
                          <a:pt x="41489" y="21335"/>
                          <a:pt x="35952" y="25321"/>
                        </a:cubicBezTo>
                        <a:cubicBezTo>
                          <a:pt x="30337" y="29307"/>
                          <a:pt x="25970" y="34465"/>
                          <a:pt x="22850" y="40951"/>
                        </a:cubicBezTo>
                        <a:lnTo>
                          <a:pt x="22850" y="136374"/>
                        </a:lnTo>
                        <a:lnTo>
                          <a:pt x="0" y="136374"/>
                        </a:lnTo>
                        <a:lnTo>
                          <a:pt x="0" y="2423"/>
                        </a:lnTo>
                        <a:lnTo>
                          <a:pt x="21603" y="2423"/>
                        </a:lnTo>
                        <a:close/>
                      </a:path>
                    </a:pathLst>
                  </a:custGeom>
                  <a:solidFill>
                    <a:schemeClr val="bg1"/>
                  </a:solidFill>
                  <a:ln w="7788" cap="flat">
                    <a:noFill/>
                    <a:prstDash val="solid"/>
                    <a:miter/>
                  </a:ln>
                </p:spPr>
                <p:txBody>
                  <a:bodyPr rtlCol="0" anchor="ctr"/>
                  <a:lstStyle/>
                  <a:p>
                    <a:endParaRPr lang="en-IS"/>
                  </a:p>
                </p:txBody>
              </p:sp>
            </p:grpSp>
            <p:sp>
              <p:nvSpPr>
                <p:cNvPr id="67" name="Freeform 66">
                  <a:extLst>
                    <a:ext uri="{FF2B5EF4-FFF2-40B4-BE49-F238E27FC236}">
                      <a16:creationId xmlns:a16="http://schemas.microsoft.com/office/drawing/2014/main" id="{28FFB8CD-C351-ED32-EE68-9368AEDA436C}"/>
                    </a:ext>
                  </a:extLst>
                </p:cNvPr>
                <p:cNvSpPr/>
                <p:nvPr/>
              </p:nvSpPr>
              <p:spPr>
                <a:xfrm>
                  <a:off x="3483310" y="1965454"/>
                  <a:ext cx="114017" cy="188188"/>
                </a:xfrm>
                <a:custGeom>
                  <a:avLst/>
                  <a:gdLst>
                    <a:gd name="connsiteX0" fmla="*/ 58413 w 114017"/>
                    <a:gd name="connsiteY0" fmla="*/ 100424 h 188188"/>
                    <a:gd name="connsiteX1" fmla="*/ 89530 w 114017"/>
                    <a:gd name="connsiteY1" fmla="*/ 0 h 188188"/>
                    <a:gd name="connsiteX2" fmla="*/ 114018 w 114017"/>
                    <a:gd name="connsiteY2" fmla="*/ 0 h 188188"/>
                    <a:gd name="connsiteX3" fmla="*/ 60284 w 114017"/>
                    <a:gd name="connsiteY3" fmla="*/ 154662 h 188188"/>
                    <a:gd name="connsiteX4" fmla="*/ 55449 w 114017"/>
                    <a:gd name="connsiteY4" fmla="*/ 165446 h 188188"/>
                    <a:gd name="connsiteX5" fmla="*/ 47728 w 114017"/>
                    <a:gd name="connsiteY5" fmla="*/ 176309 h 188188"/>
                    <a:gd name="connsiteX6" fmla="*/ 36264 w 114017"/>
                    <a:gd name="connsiteY6" fmla="*/ 184750 h 188188"/>
                    <a:gd name="connsiteX7" fmla="*/ 20589 w 114017"/>
                    <a:gd name="connsiteY7" fmla="*/ 188189 h 188188"/>
                    <a:gd name="connsiteX8" fmla="*/ 17391 w 114017"/>
                    <a:gd name="connsiteY8" fmla="*/ 187954 h 188188"/>
                    <a:gd name="connsiteX9" fmla="*/ 13648 w 114017"/>
                    <a:gd name="connsiteY9" fmla="*/ 187407 h 188188"/>
                    <a:gd name="connsiteX10" fmla="*/ 10216 w 114017"/>
                    <a:gd name="connsiteY10" fmla="*/ 186782 h 188188"/>
                    <a:gd name="connsiteX11" fmla="*/ 7721 w 114017"/>
                    <a:gd name="connsiteY11" fmla="*/ 186235 h 188188"/>
                    <a:gd name="connsiteX12" fmla="*/ 7721 w 114017"/>
                    <a:gd name="connsiteY12" fmla="*/ 167635 h 188188"/>
                    <a:gd name="connsiteX13" fmla="*/ 9047 w 114017"/>
                    <a:gd name="connsiteY13" fmla="*/ 167791 h 188188"/>
                    <a:gd name="connsiteX14" fmla="*/ 10840 w 114017"/>
                    <a:gd name="connsiteY14" fmla="*/ 167947 h 188188"/>
                    <a:gd name="connsiteX15" fmla="*/ 12556 w 114017"/>
                    <a:gd name="connsiteY15" fmla="*/ 168104 h 188188"/>
                    <a:gd name="connsiteX16" fmla="*/ 13882 w 114017"/>
                    <a:gd name="connsiteY16" fmla="*/ 168104 h 188188"/>
                    <a:gd name="connsiteX17" fmla="*/ 24098 w 114017"/>
                    <a:gd name="connsiteY17" fmla="*/ 167009 h 188188"/>
                    <a:gd name="connsiteX18" fmla="*/ 31975 w 114017"/>
                    <a:gd name="connsiteY18" fmla="*/ 163336 h 188188"/>
                    <a:gd name="connsiteX19" fmla="*/ 37980 w 114017"/>
                    <a:gd name="connsiteY19" fmla="*/ 156615 h 188188"/>
                    <a:gd name="connsiteX20" fmla="*/ 42581 w 114017"/>
                    <a:gd name="connsiteY20" fmla="*/ 146221 h 188188"/>
                    <a:gd name="connsiteX21" fmla="*/ 47650 w 114017"/>
                    <a:gd name="connsiteY21" fmla="*/ 132623 h 188188"/>
                    <a:gd name="connsiteX22" fmla="*/ 0 w 114017"/>
                    <a:gd name="connsiteY22" fmla="*/ 156 h 188188"/>
                    <a:gd name="connsiteX23" fmla="*/ 24956 w 114017"/>
                    <a:gd name="connsiteY23" fmla="*/ 156 h 188188"/>
                    <a:gd name="connsiteX24" fmla="*/ 58335 w 114017"/>
                    <a:gd name="connsiteY24" fmla="*/ 100581 h 18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017" h="188188">
                      <a:moveTo>
                        <a:pt x="58413" y="100424"/>
                      </a:moveTo>
                      <a:lnTo>
                        <a:pt x="89530" y="0"/>
                      </a:lnTo>
                      <a:lnTo>
                        <a:pt x="114018" y="0"/>
                      </a:lnTo>
                      <a:lnTo>
                        <a:pt x="60284" y="154662"/>
                      </a:lnTo>
                      <a:cubicBezTo>
                        <a:pt x="59037" y="157944"/>
                        <a:pt x="57477" y="161539"/>
                        <a:pt x="55449" y="165446"/>
                      </a:cubicBezTo>
                      <a:cubicBezTo>
                        <a:pt x="53499" y="169354"/>
                        <a:pt x="50926" y="172949"/>
                        <a:pt x="47728" y="176309"/>
                      </a:cubicBezTo>
                      <a:cubicBezTo>
                        <a:pt x="44531" y="179670"/>
                        <a:pt x="40710" y="182483"/>
                        <a:pt x="36264" y="184750"/>
                      </a:cubicBezTo>
                      <a:cubicBezTo>
                        <a:pt x="31819" y="187016"/>
                        <a:pt x="26594" y="188189"/>
                        <a:pt x="20589" y="188189"/>
                      </a:cubicBezTo>
                      <a:cubicBezTo>
                        <a:pt x="19653" y="188189"/>
                        <a:pt x="18639" y="188110"/>
                        <a:pt x="17391" y="187954"/>
                      </a:cubicBezTo>
                      <a:cubicBezTo>
                        <a:pt x="16143" y="187798"/>
                        <a:pt x="14896" y="187563"/>
                        <a:pt x="13648" y="187407"/>
                      </a:cubicBezTo>
                      <a:cubicBezTo>
                        <a:pt x="12400" y="187251"/>
                        <a:pt x="11230" y="187016"/>
                        <a:pt x="10216" y="186782"/>
                      </a:cubicBezTo>
                      <a:cubicBezTo>
                        <a:pt x="9202" y="186547"/>
                        <a:pt x="8345" y="186391"/>
                        <a:pt x="7721" y="186235"/>
                      </a:cubicBezTo>
                      <a:lnTo>
                        <a:pt x="7721" y="167635"/>
                      </a:lnTo>
                      <a:cubicBezTo>
                        <a:pt x="7721" y="167635"/>
                        <a:pt x="8501" y="167791"/>
                        <a:pt x="9047" y="167791"/>
                      </a:cubicBezTo>
                      <a:cubicBezTo>
                        <a:pt x="9592" y="167791"/>
                        <a:pt x="10216" y="167869"/>
                        <a:pt x="10840" y="167947"/>
                      </a:cubicBezTo>
                      <a:cubicBezTo>
                        <a:pt x="11464" y="168025"/>
                        <a:pt x="12010" y="168025"/>
                        <a:pt x="12556" y="168104"/>
                      </a:cubicBezTo>
                      <a:cubicBezTo>
                        <a:pt x="13102" y="168182"/>
                        <a:pt x="13492" y="168104"/>
                        <a:pt x="13882" y="168104"/>
                      </a:cubicBezTo>
                      <a:cubicBezTo>
                        <a:pt x="17781" y="168104"/>
                        <a:pt x="21135" y="167713"/>
                        <a:pt x="24098" y="167009"/>
                      </a:cubicBezTo>
                      <a:cubicBezTo>
                        <a:pt x="27062" y="166306"/>
                        <a:pt x="29713" y="165056"/>
                        <a:pt x="31975" y="163336"/>
                      </a:cubicBezTo>
                      <a:cubicBezTo>
                        <a:pt x="34236" y="161617"/>
                        <a:pt x="36264" y="159429"/>
                        <a:pt x="37980" y="156615"/>
                      </a:cubicBezTo>
                      <a:cubicBezTo>
                        <a:pt x="39696" y="153802"/>
                        <a:pt x="41255" y="150363"/>
                        <a:pt x="42581" y="146221"/>
                      </a:cubicBezTo>
                      <a:lnTo>
                        <a:pt x="47650" y="132623"/>
                      </a:lnTo>
                      <a:lnTo>
                        <a:pt x="0" y="156"/>
                      </a:lnTo>
                      <a:lnTo>
                        <a:pt x="24956" y="156"/>
                      </a:lnTo>
                      <a:lnTo>
                        <a:pt x="58335" y="100581"/>
                      </a:lnTo>
                      <a:close/>
                    </a:path>
                  </a:pathLst>
                </a:custGeom>
                <a:solidFill>
                  <a:schemeClr val="bg1"/>
                </a:solidFill>
                <a:ln w="7788" cap="flat">
                  <a:noFill/>
                  <a:prstDash val="solid"/>
                  <a:miter/>
                </a:ln>
              </p:spPr>
              <p:txBody>
                <a:bodyPr rtlCol="0" anchor="ctr"/>
                <a:lstStyle/>
                <a:p>
                  <a:endParaRPr lang="en-IS"/>
                </a:p>
              </p:txBody>
            </p:sp>
          </p:grpSp>
          <p:grpSp>
            <p:nvGrpSpPr>
              <p:cNvPr id="68" name="Graphic 1">
                <a:extLst>
                  <a:ext uri="{FF2B5EF4-FFF2-40B4-BE49-F238E27FC236}">
                    <a16:creationId xmlns:a16="http://schemas.microsoft.com/office/drawing/2014/main" id="{3C5C653C-AFB1-9B47-84E2-35AEF49B1A5C}"/>
                  </a:ext>
                </a:extLst>
              </p:cNvPr>
              <p:cNvGrpSpPr/>
              <p:nvPr/>
            </p:nvGrpSpPr>
            <p:grpSpPr>
              <a:xfrm>
                <a:off x="1798701" y="1898400"/>
                <a:ext cx="678179" cy="283767"/>
                <a:chOff x="1798701" y="1898400"/>
                <a:chExt cx="678179" cy="283767"/>
              </a:xfrm>
              <a:solidFill>
                <a:schemeClr val="bg1"/>
              </a:solidFill>
            </p:grpSpPr>
            <p:grpSp>
              <p:nvGrpSpPr>
                <p:cNvPr id="69" name="Graphic 1">
                  <a:extLst>
                    <a:ext uri="{FF2B5EF4-FFF2-40B4-BE49-F238E27FC236}">
                      <a16:creationId xmlns:a16="http://schemas.microsoft.com/office/drawing/2014/main" id="{58772030-059C-FE1A-86F1-296BCA7DBF52}"/>
                    </a:ext>
                  </a:extLst>
                </p:cNvPr>
                <p:cNvGrpSpPr/>
                <p:nvPr/>
              </p:nvGrpSpPr>
              <p:grpSpPr>
                <a:xfrm>
                  <a:off x="1798701" y="1898400"/>
                  <a:ext cx="678179" cy="283767"/>
                  <a:chOff x="1798701" y="1898400"/>
                  <a:chExt cx="678179" cy="283767"/>
                </a:xfrm>
                <a:solidFill>
                  <a:schemeClr val="bg1"/>
                </a:solidFill>
              </p:grpSpPr>
              <p:sp>
                <p:nvSpPr>
                  <p:cNvPr id="70" name="Freeform 69">
                    <a:extLst>
                      <a:ext uri="{FF2B5EF4-FFF2-40B4-BE49-F238E27FC236}">
                        <a16:creationId xmlns:a16="http://schemas.microsoft.com/office/drawing/2014/main" id="{D132A89C-60A6-D41E-B826-CD09E8DF64CA}"/>
                      </a:ext>
                    </a:extLst>
                  </p:cNvPr>
                  <p:cNvSpPr/>
                  <p:nvPr/>
                </p:nvSpPr>
                <p:spPr>
                  <a:xfrm>
                    <a:off x="1798701" y="1952324"/>
                    <a:ext cx="122908" cy="157553"/>
                  </a:xfrm>
                  <a:custGeom>
                    <a:avLst/>
                    <a:gdLst>
                      <a:gd name="connsiteX0" fmla="*/ 90388 w 122908"/>
                      <a:gd name="connsiteY0" fmla="*/ 109803 h 157553"/>
                      <a:gd name="connsiteX1" fmla="*/ 77208 w 122908"/>
                      <a:gd name="connsiteY1" fmla="*/ 121447 h 157553"/>
                      <a:gd name="connsiteX2" fmla="*/ 57477 w 122908"/>
                      <a:gd name="connsiteY2" fmla="*/ 126996 h 157553"/>
                      <a:gd name="connsiteX3" fmla="*/ 37980 w 122908"/>
                      <a:gd name="connsiteY3" fmla="*/ 120900 h 157553"/>
                      <a:gd name="connsiteX4" fmla="*/ 31741 w 122908"/>
                      <a:gd name="connsiteY4" fmla="*/ 104957 h 157553"/>
                      <a:gd name="connsiteX5" fmla="*/ 38838 w 122908"/>
                      <a:gd name="connsiteY5" fmla="*/ 90890 h 157553"/>
                      <a:gd name="connsiteX6" fmla="*/ 59426 w 122908"/>
                      <a:gd name="connsiteY6" fmla="*/ 85420 h 157553"/>
                      <a:gd name="connsiteX7" fmla="*/ 78534 w 122908"/>
                      <a:gd name="connsiteY7" fmla="*/ 87061 h 157553"/>
                      <a:gd name="connsiteX8" fmla="*/ 90466 w 122908"/>
                      <a:gd name="connsiteY8" fmla="*/ 90968 h 157553"/>
                      <a:gd name="connsiteX9" fmla="*/ 90466 w 122908"/>
                      <a:gd name="connsiteY9" fmla="*/ 109725 h 157553"/>
                      <a:gd name="connsiteX10" fmla="*/ 106999 w 122908"/>
                      <a:gd name="connsiteY10" fmla="*/ 12661 h 157553"/>
                      <a:gd name="connsiteX11" fmla="*/ 66055 w 122908"/>
                      <a:gd name="connsiteY11" fmla="*/ 0 h 157553"/>
                      <a:gd name="connsiteX12" fmla="*/ 37980 w 122908"/>
                      <a:gd name="connsiteY12" fmla="*/ 3439 h 157553"/>
                      <a:gd name="connsiteX13" fmla="*/ 14974 w 122908"/>
                      <a:gd name="connsiteY13" fmla="*/ 13442 h 157553"/>
                      <a:gd name="connsiteX14" fmla="*/ 14116 w 122908"/>
                      <a:gd name="connsiteY14" fmla="*/ 16490 h 157553"/>
                      <a:gd name="connsiteX15" fmla="*/ 25190 w 122908"/>
                      <a:gd name="connsiteY15" fmla="*/ 38294 h 157553"/>
                      <a:gd name="connsiteX16" fmla="*/ 26594 w 122908"/>
                      <a:gd name="connsiteY16" fmla="*/ 39466 h 157553"/>
                      <a:gd name="connsiteX17" fmla="*/ 27296 w 122908"/>
                      <a:gd name="connsiteY17" fmla="*/ 39545 h 157553"/>
                      <a:gd name="connsiteX18" fmla="*/ 28387 w 122908"/>
                      <a:gd name="connsiteY18" fmla="*/ 39232 h 157553"/>
                      <a:gd name="connsiteX19" fmla="*/ 45467 w 122908"/>
                      <a:gd name="connsiteY19" fmla="*/ 32433 h 157553"/>
                      <a:gd name="connsiteX20" fmla="*/ 65276 w 122908"/>
                      <a:gd name="connsiteY20" fmla="*/ 30245 h 157553"/>
                      <a:gd name="connsiteX21" fmla="*/ 84149 w 122908"/>
                      <a:gd name="connsiteY21" fmla="*/ 36106 h 157553"/>
                      <a:gd name="connsiteX22" fmla="*/ 90466 w 122908"/>
                      <a:gd name="connsiteY22" fmla="*/ 52830 h 157553"/>
                      <a:gd name="connsiteX23" fmla="*/ 90466 w 122908"/>
                      <a:gd name="connsiteY23" fmla="*/ 60333 h 157553"/>
                      <a:gd name="connsiteX24" fmla="*/ 60284 w 122908"/>
                      <a:gd name="connsiteY24" fmla="*/ 55878 h 157553"/>
                      <a:gd name="connsiteX25" fmla="*/ 36654 w 122908"/>
                      <a:gd name="connsiteY25" fmla="*/ 58770 h 157553"/>
                      <a:gd name="connsiteX26" fmla="*/ 17547 w 122908"/>
                      <a:gd name="connsiteY26" fmla="*/ 67835 h 157553"/>
                      <a:gd name="connsiteX27" fmla="*/ 4679 w 122908"/>
                      <a:gd name="connsiteY27" fmla="*/ 83466 h 157553"/>
                      <a:gd name="connsiteX28" fmla="*/ 0 w 122908"/>
                      <a:gd name="connsiteY28" fmla="*/ 105739 h 157553"/>
                      <a:gd name="connsiteX29" fmla="*/ 4835 w 122908"/>
                      <a:gd name="connsiteY29" fmla="*/ 129653 h 157553"/>
                      <a:gd name="connsiteX30" fmla="*/ 17235 w 122908"/>
                      <a:gd name="connsiteY30" fmla="*/ 145831 h 157553"/>
                      <a:gd name="connsiteX31" fmla="*/ 34237 w 122908"/>
                      <a:gd name="connsiteY31" fmla="*/ 154818 h 157553"/>
                      <a:gd name="connsiteX32" fmla="*/ 52798 w 122908"/>
                      <a:gd name="connsiteY32" fmla="*/ 157553 h 157553"/>
                      <a:gd name="connsiteX33" fmla="*/ 75960 w 122908"/>
                      <a:gd name="connsiteY33" fmla="*/ 152317 h 157553"/>
                      <a:gd name="connsiteX34" fmla="*/ 90388 w 122908"/>
                      <a:gd name="connsiteY34" fmla="*/ 142939 h 157553"/>
                      <a:gd name="connsiteX35" fmla="*/ 90388 w 122908"/>
                      <a:gd name="connsiteY35" fmla="*/ 152239 h 157553"/>
                      <a:gd name="connsiteX36" fmla="*/ 92649 w 122908"/>
                      <a:gd name="connsiteY36" fmla="*/ 154583 h 157553"/>
                      <a:gd name="connsiteX37" fmla="*/ 120647 w 122908"/>
                      <a:gd name="connsiteY37" fmla="*/ 154583 h 157553"/>
                      <a:gd name="connsiteX38" fmla="*/ 122908 w 122908"/>
                      <a:gd name="connsiteY38" fmla="*/ 152239 h 157553"/>
                      <a:gd name="connsiteX39" fmla="*/ 122908 w 122908"/>
                      <a:gd name="connsiteY39" fmla="*/ 51502 h 157553"/>
                      <a:gd name="connsiteX40" fmla="*/ 106921 w 122908"/>
                      <a:gd name="connsiteY40" fmla="*/ 12661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908" h="157553">
                        <a:moveTo>
                          <a:pt x="90388" y="109803"/>
                        </a:moveTo>
                        <a:cubicBezTo>
                          <a:pt x="87268" y="113945"/>
                          <a:pt x="82823" y="117931"/>
                          <a:pt x="77208" y="121447"/>
                        </a:cubicBezTo>
                        <a:cubicBezTo>
                          <a:pt x="71437" y="125120"/>
                          <a:pt x="64808" y="126996"/>
                          <a:pt x="57477" y="126996"/>
                        </a:cubicBezTo>
                        <a:cubicBezTo>
                          <a:pt x="48664" y="126996"/>
                          <a:pt x="42113" y="124964"/>
                          <a:pt x="37980" y="120900"/>
                        </a:cubicBezTo>
                        <a:cubicBezTo>
                          <a:pt x="33769" y="116836"/>
                          <a:pt x="31741" y="111600"/>
                          <a:pt x="31741" y="104957"/>
                        </a:cubicBezTo>
                        <a:cubicBezTo>
                          <a:pt x="31741" y="98940"/>
                          <a:pt x="34081" y="94407"/>
                          <a:pt x="38838" y="90890"/>
                        </a:cubicBezTo>
                        <a:cubicBezTo>
                          <a:pt x="43751" y="87295"/>
                          <a:pt x="50692" y="85420"/>
                          <a:pt x="59426" y="85420"/>
                        </a:cubicBezTo>
                        <a:cubicBezTo>
                          <a:pt x="66991" y="85420"/>
                          <a:pt x="73386" y="85967"/>
                          <a:pt x="78534" y="87061"/>
                        </a:cubicBezTo>
                        <a:cubicBezTo>
                          <a:pt x="83057" y="87999"/>
                          <a:pt x="87034" y="89327"/>
                          <a:pt x="90466" y="90968"/>
                        </a:cubicBezTo>
                        <a:lnTo>
                          <a:pt x="90466" y="109725"/>
                        </a:lnTo>
                        <a:close/>
                        <a:moveTo>
                          <a:pt x="106999" y="12661"/>
                        </a:moveTo>
                        <a:cubicBezTo>
                          <a:pt x="96549" y="4220"/>
                          <a:pt x="82745" y="0"/>
                          <a:pt x="66055" y="0"/>
                        </a:cubicBezTo>
                        <a:cubicBezTo>
                          <a:pt x="55527" y="0"/>
                          <a:pt x="46091" y="1172"/>
                          <a:pt x="37980" y="3439"/>
                        </a:cubicBezTo>
                        <a:cubicBezTo>
                          <a:pt x="29869" y="5705"/>
                          <a:pt x="22148" y="9066"/>
                          <a:pt x="14974" y="13442"/>
                        </a:cubicBezTo>
                        <a:cubicBezTo>
                          <a:pt x="13960" y="14067"/>
                          <a:pt x="13570" y="15396"/>
                          <a:pt x="14116" y="16490"/>
                        </a:cubicBezTo>
                        <a:lnTo>
                          <a:pt x="25190" y="38294"/>
                        </a:lnTo>
                        <a:cubicBezTo>
                          <a:pt x="25502" y="38841"/>
                          <a:pt x="25970" y="39232"/>
                          <a:pt x="26594" y="39466"/>
                        </a:cubicBezTo>
                        <a:cubicBezTo>
                          <a:pt x="26828" y="39466"/>
                          <a:pt x="27062" y="39545"/>
                          <a:pt x="27296" y="39545"/>
                        </a:cubicBezTo>
                        <a:cubicBezTo>
                          <a:pt x="27686" y="39545"/>
                          <a:pt x="28076" y="39466"/>
                          <a:pt x="28387" y="39232"/>
                        </a:cubicBezTo>
                        <a:cubicBezTo>
                          <a:pt x="33925" y="36184"/>
                          <a:pt x="39618" y="33918"/>
                          <a:pt x="45467" y="32433"/>
                        </a:cubicBezTo>
                        <a:cubicBezTo>
                          <a:pt x="51238" y="31026"/>
                          <a:pt x="57945" y="30245"/>
                          <a:pt x="65276" y="30245"/>
                        </a:cubicBezTo>
                        <a:cubicBezTo>
                          <a:pt x="73542" y="30245"/>
                          <a:pt x="79859" y="32198"/>
                          <a:pt x="84149" y="36106"/>
                        </a:cubicBezTo>
                        <a:cubicBezTo>
                          <a:pt x="88360" y="39935"/>
                          <a:pt x="90466" y="45484"/>
                          <a:pt x="90466" y="52830"/>
                        </a:cubicBezTo>
                        <a:lnTo>
                          <a:pt x="90466" y="60333"/>
                        </a:lnTo>
                        <a:cubicBezTo>
                          <a:pt x="82355" y="57363"/>
                          <a:pt x="72217" y="55878"/>
                          <a:pt x="60284" y="55878"/>
                        </a:cubicBezTo>
                        <a:cubicBezTo>
                          <a:pt x="51784" y="55878"/>
                          <a:pt x="43907" y="56816"/>
                          <a:pt x="36654" y="58770"/>
                        </a:cubicBezTo>
                        <a:cubicBezTo>
                          <a:pt x="29401" y="60724"/>
                          <a:pt x="22928" y="63772"/>
                          <a:pt x="17547" y="67835"/>
                        </a:cubicBezTo>
                        <a:cubicBezTo>
                          <a:pt x="12088" y="71977"/>
                          <a:pt x="7799" y="77214"/>
                          <a:pt x="4679" y="83466"/>
                        </a:cubicBezTo>
                        <a:cubicBezTo>
                          <a:pt x="1560" y="89718"/>
                          <a:pt x="0" y="97220"/>
                          <a:pt x="0" y="105739"/>
                        </a:cubicBezTo>
                        <a:cubicBezTo>
                          <a:pt x="0" y="114961"/>
                          <a:pt x="1638" y="123088"/>
                          <a:pt x="4835" y="129653"/>
                        </a:cubicBezTo>
                        <a:cubicBezTo>
                          <a:pt x="8033" y="136296"/>
                          <a:pt x="12244" y="141688"/>
                          <a:pt x="17235" y="145831"/>
                        </a:cubicBezTo>
                        <a:cubicBezTo>
                          <a:pt x="22304" y="149894"/>
                          <a:pt x="27998" y="152942"/>
                          <a:pt x="34237" y="154818"/>
                        </a:cubicBezTo>
                        <a:cubicBezTo>
                          <a:pt x="40398" y="156615"/>
                          <a:pt x="46637" y="157553"/>
                          <a:pt x="52798" y="157553"/>
                        </a:cubicBezTo>
                        <a:cubicBezTo>
                          <a:pt x="61064" y="157553"/>
                          <a:pt x="68863" y="155756"/>
                          <a:pt x="75960" y="152317"/>
                        </a:cubicBezTo>
                        <a:cubicBezTo>
                          <a:pt x="81263" y="149738"/>
                          <a:pt x="86176" y="146534"/>
                          <a:pt x="90388" y="142939"/>
                        </a:cubicBezTo>
                        <a:lnTo>
                          <a:pt x="90388" y="152239"/>
                        </a:lnTo>
                        <a:cubicBezTo>
                          <a:pt x="90388" y="153489"/>
                          <a:pt x="91401" y="154583"/>
                          <a:pt x="92649" y="154583"/>
                        </a:cubicBezTo>
                        <a:lnTo>
                          <a:pt x="120647" y="154583"/>
                        </a:lnTo>
                        <a:cubicBezTo>
                          <a:pt x="121895" y="154583"/>
                          <a:pt x="122908" y="153568"/>
                          <a:pt x="122908" y="152239"/>
                        </a:cubicBezTo>
                        <a:lnTo>
                          <a:pt x="122908" y="51502"/>
                        </a:lnTo>
                        <a:cubicBezTo>
                          <a:pt x="122908" y="34230"/>
                          <a:pt x="117527" y="21179"/>
                          <a:pt x="106921" y="12661"/>
                        </a:cubicBezTo>
                      </a:path>
                    </a:pathLst>
                  </a:custGeom>
                  <a:solidFill>
                    <a:schemeClr val="bg1"/>
                  </a:solidFill>
                  <a:ln w="7788" cap="flat">
                    <a:noFill/>
                    <a:prstDash val="solid"/>
                    <a:miter/>
                  </a:ln>
                </p:spPr>
                <p:txBody>
                  <a:bodyPr rtlCol="0" anchor="ctr"/>
                  <a:lstStyle/>
                  <a:p>
                    <a:endParaRPr lang="en-IS"/>
                  </a:p>
                </p:txBody>
              </p:sp>
              <p:sp>
                <p:nvSpPr>
                  <p:cNvPr id="71" name="Freeform 70">
                    <a:extLst>
                      <a:ext uri="{FF2B5EF4-FFF2-40B4-BE49-F238E27FC236}">
                        <a16:creationId xmlns:a16="http://schemas.microsoft.com/office/drawing/2014/main" id="{03C74AEF-DDC5-49A9-FBF3-4D60DFE57DA9}"/>
                      </a:ext>
                    </a:extLst>
                  </p:cNvPr>
                  <p:cNvSpPr/>
                  <p:nvPr/>
                </p:nvSpPr>
                <p:spPr>
                  <a:xfrm>
                    <a:off x="1956860" y="1952324"/>
                    <a:ext cx="126885" cy="229843"/>
                  </a:xfrm>
                  <a:custGeom>
                    <a:avLst/>
                    <a:gdLst>
                      <a:gd name="connsiteX0" fmla="*/ 85786 w 126885"/>
                      <a:gd name="connsiteY0" fmla="*/ 115664 h 229843"/>
                      <a:gd name="connsiteX1" fmla="*/ 64184 w 126885"/>
                      <a:gd name="connsiteY1" fmla="*/ 126215 h 229843"/>
                      <a:gd name="connsiteX2" fmla="*/ 54513 w 126885"/>
                      <a:gd name="connsiteY2" fmla="*/ 124573 h 229843"/>
                      <a:gd name="connsiteX3" fmla="*/ 45545 w 126885"/>
                      <a:gd name="connsiteY3" fmla="*/ 120197 h 229843"/>
                      <a:gd name="connsiteX4" fmla="*/ 37902 w 126885"/>
                      <a:gd name="connsiteY4" fmla="*/ 114336 h 229843"/>
                      <a:gd name="connsiteX5" fmla="*/ 32599 w 126885"/>
                      <a:gd name="connsiteY5" fmla="*/ 108552 h 229843"/>
                      <a:gd name="connsiteX6" fmla="*/ 32599 w 126885"/>
                      <a:gd name="connsiteY6" fmla="*/ 48688 h 229843"/>
                      <a:gd name="connsiteX7" fmla="*/ 45623 w 126885"/>
                      <a:gd name="connsiteY7" fmla="*/ 36887 h 229843"/>
                      <a:gd name="connsiteX8" fmla="*/ 63170 w 126885"/>
                      <a:gd name="connsiteY8" fmla="*/ 31573 h 229843"/>
                      <a:gd name="connsiteX9" fmla="*/ 85396 w 126885"/>
                      <a:gd name="connsiteY9" fmla="*/ 43061 h 229843"/>
                      <a:gd name="connsiteX10" fmla="*/ 93429 w 126885"/>
                      <a:gd name="connsiteY10" fmla="*/ 82059 h 229843"/>
                      <a:gd name="connsiteX11" fmla="*/ 85864 w 126885"/>
                      <a:gd name="connsiteY11" fmla="*/ 115664 h 229843"/>
                      <a:gd name="connsiteX12" fmla="*/ 110196 w 126885"/>
                      <a:gd name="connsiteY12" fmla="*/ 19382 h 229843"/>
                      <a:gd name="connsiteX13" fmla="*/ 91401 w 126885"/>
                      <a:gd name="connsiteY13" fmla="*/ 4689 h 229843"/>
                      <a:gd name="connsiteX14" fmla="*/ 68551 w 126885"/>
                      <a:gd name="connsiteY14" fmla="*/ 0 h 229843"/>
                      <a:gd name="connsiteX15" fmla="*/ 46637 w 126885"/>
                      <a:gd name="connsiteY15" fmla="*/ 5236 h 229843"/>
                      <a:gd name="connsiteX16" fmla="*/ 32833 w 126885"/>
                      <a:gd name="connsiteY16" fmla="*/ 14536 h 229843"/>
                      <a:gd name="connsiteX17" fmla="*/ 32833 w 126885"/>
                      <a:gd name="connsiteY17" fmla="*/ 5392 h 229843"/>
                      <a:gd name="connsiteX18" fmla="*/ 30571 w 126885"/>
                      <a:gd name="connsiteY18" fmla="*/ 3048 h 229843"/>
                      <a:gd name="connsiteX19" fmla="*/ 2262 w 126885"/>
                      <a:gd name="connsiteY19" fmla="*/ 3048 h 229843"/>
                      <a:gd name="connsiteX20" fmla="*/ 0 w 126885"/>
                      <a:gd name="connsiteY20" fmla="*/ 5392 h 229843"/>
                      <a:gd name="connsiteX21" fmla="*/ 0 w 126885"/>
                      <a:gd name="connsiteY21" fmla="*/ 227577 h 229843"/>
                      <a:gd name="connsiteX22" fmla="*/ 1092 w 126885"/>
                      <a:gd name="connsiteY22" fmla="*/ 229531 h 229843"/>
                      <a:gd name="connsiteX23" fmla="*/ 2262 w 126885"/>
                      <a:gd name="connsiteY23" fmla="*/ 229843 h 229843"/>
                      <a:gd name="connsiteX24" fmla="*/ 3354 w 126885"/>
                      <a:gd name="connsiteY24" fmla="*/ 229609 h 229843"/>
                      <a:gd name="connsiteX25" fmla="*/ 31663 w 126885"/>
                      <a:gd name="connsiteY25" fmla="*/ 214760 h 229843"/>
                      <a:gd name="connsiteX26" fmla="*/ 32911 w 126885"/>
                      <a:gd name="connsiteY26" fmla="*/ 212728 h 229843"/>
                      <a:gd name="connsiteX27" fmla="*/ 32911 w 126885"/>
                      <a:gd name="connsiteY27" fmla="*/ 143877 h 229843"/>
                      <a:gd name="connsiteX28" fmla="*/ 45389 w 126885"/>
                      <a:gd name="connsiteY28" fmla="*/ 152317 h 229843"/>
                      <a:gd name="connsiteX29" fmla="*/ 67225 w 126885"/>
                      <a:gd name="connsiteY29" fmla="*/ 157631 h 229843"/>
                      <a:gd name="connsiteX30" fmla="*/ 89920 w 126885"/>
                      <a:gd name="connsiteY30" fmla="*/ 152942 h 229843"/>
                      <a:gd name="connsiteX31" fmla="*/ 109027 w 126885"/>
                      <a:gd name="connsiteY31" fmla="*/ 138641 h 229843"/>
                      <a:gd name="connsiteX32" fmla="*/ 122051 w 126885"/>
                      <a:gd name="connsiteY32" fmla="*/ 114804 h 229843"/>
                      <a:gd name="connsiteX33" fmla="*/ 126886 w 126885"/>
                      <a:gd name="connsiteY33" fmla="*/ 81199 h 229843"/>
                      <a:gd name="connsiteX34" fmla="*/ 122518 w 126885"/>
                      <a:gd name="connsiteY34" fmla="*/ 44624 h 229843"/>
                      <a:gd name="connsiteX35" fmla="*/ 110196 w 126885"/>
                      <a:gd name="connsiteY35" fmla="*/ 19303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885" h="229843">
                        <a:moveTo>
                          <a:pt x="85786" y="115664"/>
                        </a:moveTo>
                        <a:cubicBezTo>
                          <a:pt x="80873" y="122776"/>
                          <a:pt x="73776" y="126215"/>
                          <a:pt x="64184" y="126215"/>
                        </a:cubicBezTo>
                        <a:cubicBezTo>
                          <a:pt x="60752" y="126215"/>
                          <a:pt x="57477" y="125667"/>
                          <a:pt x="54513" y="124573"/>
                        </a:cubicBezTo>
                        <a:cubicBezTo>
                          <a:pt x="51394" y="123401"/>
                          <a:pt x="48352" y="121916"/>
                          <a:pt x="45545" y="120197"/>
                        </a:cubicBezTo>
                        <a:cubicBezTo>
                          <a:pt x="42737" y="118399"/>
                          <a:pt x="40164" y="116446"/>
                          <a:pt x="37902" y="114336"/>
                        </a:cubicBezTo>
                        <a:cubicBezTo>
                          <a:pt x="35796" y="112382"/>
                          <a:pt x="34003" y="110506"/>
                          <a:pt x="32599" y="108552"/>
                        </a:cubicBezTo>
                        <a:lnTo>
                          <a:pt x="32599" y="48688"/>
                        </a:lnTo>
                        <a:cubicBezTo>
                          <a:pt x="36030" y="44312"/>
                          <a:pt x="40476" y="40326"/>
                          <a:pt x="45623" y="36887"/>
                        </a:cubicBezTo>
                        <a:cubicBezTo>
                          <a:pt x="50926" y="33371"/>
                          <a:pt x="56775" y="31573"/>
                          <a:pt x="63170" y="31573"/>
                        </a:cubicBezTo>
                        <a:cubicBezTo>
                          <a:pt x="72918" y="31573"/>
                          <a:pt x="80249" y="35324"/>
                          <a:pt x="85396" y="43061"/>
                        </a:cubicBezTo>
                        <a:cubicBezTo>
                          <a:pt x="90700" y="50955"/>
                          <a:pt x="93429" y="64084"/>
                          <a:pt x="93429" y="82059"/>
                        </a:cubicBezTo>
                        <a:cubicBezTo>
                          <a:pt x="93429" y="97064"/>
                          <a:pt x="90856" y="108396"/>
                          <a:pt x="85864" y="115664"/>
                        </a:cubicBezTo>
                        <a:moveTo>
                          <a:pt x="110196" y="19382"/>
                        </a:moveTo>
                        <a:cubicBezTo>
                          <a:pt x="104893" y="12817"/>
                          <a:pt x="98576" y="7815"/>
                          <a:pt x="91401" y="4689"/>
                        </a:cubicBezTo>
                        <a:cubicBezTo>
                          <a:pt x="84305" y="1563"/>
                          <a:pt x="76584" y="0"/>
                          <a:pt x="68551" y="0"/>
                        </a:cubicBezTo>
                        <a:cubicBezTo>
                          <a:pt x="60518" y="0"/>
                          <a:pt x="53110" y="1719"/>
                          <a:pt x="46637" y="5236"/>
                        </a:cubicBezTo>
                        <a:cubicBezTo>
                          <a:pt x="41801" y="7815"/>
                          <a:pt x="37200" y="10941"/>
                          <a:pt x="32833" y="14536"/>
                        </a:cubicBezTo>
                        <a:lnTo>
                          <a:pt x="32833" y="5392"/>
                        </a:lnTo>
                        <a:cubicBezTo>
                          <a:pt x="32833" y="4142"/>
                          <a:pt x="31819" y="3048"/>
                          <a:pt x="30571" y="3048"/>
                        </a:cubicBezTo>
                        <a:lnTo>
                          <a:pt x="2262" y="3048"/>
                        </a:lnTo>
                        <a:cubicBezTo>
                          <a:pt x="1014" y="3048"/>
                          <a:pt x="0" y="4064"/>
                          <a:pt x="0" y="5392"/>
                        </a:cubicBezTo>
                        <a:lnTo>
                          <a:pt x="0" y="227577"/>
                        </a:lnTo>
                        <a:cubicBezTo>
                          <a:pt x="0" y="228358"/>
                          <a:pt x="390" y="229140"/>
                          <a:pt x="1092" y="229531"/>
                        </a:cubicBezTo>
                        <a:cubicBezTo>
                          <a:pt x="1482" y="229765"/>
                          <a:pt x="1872" y="229843"/>
                          <a:pt x="2262" y="229843"/>
                        </a:cubicBezTo>
                        <a:cubicBezTo>
                          <a:pt x="2652" y="229843"/>
                          <a:pt x="2964" y="229765"/>
                          <a:pt x="3354" y="229609"/>
                        </a:cubicBezTo>
                        <a:lnTo>
                          <a:pt x="31663" y="214760"/>
                        </a:lnTo>
                        <a:cubicBezTo>
                          <a:pt x="32443" y="214369"/>
                          <a:pt x="32911" y="213588"/>
                          <a:pt x="32911" y="212728"/>
                        </a:cubicBezTo>
                        <a:lnTo>
                          <a:pt x="32911" y="143877"/>
                        </a:lnTo>
                        <a:cubicBezTo>
                          <a:pt x="36420" y="147003"/>
                          <a:pt x="40632" y="149816"/>
                          <a:pt x="45389" y="152317"/>
                        </a:cubicBezTo>
                        <a:cubicBezTo>
                          <a:pt x="52174" y="155834"/>
                          <a:pt x="59505" y="157631"/>
                          <a:pt x="67225" y="157631"/>
                        </a:cubicBezTo>
                        <a:cubicBezTo>
                          <a:pt x="74946" y="157631"/>
                          <a:pt x="82667" y="156068"/>
                          <a:pt x="89920" y="152942"/>
                        </a:cubicBezTo>
                        <a:cubicBezTo>
                          <a:pt x="97173" y="149816"/>
                          <a:pt x="103567" y="145049"/>
                          <a:pt x="109027" y="138641"/>
                        </a:cubicBezTo>
                        <a:cubicBezTo>
                          <a:pt x="114486" y="132310"/>
                          <a:pt x="118853" y="124261"/>
                          <a:pt x="122051" y="114804"/>
                        </a:cubicBezTo>
                        <a:cubicBezTo>
                          <a:pt x="125248" y="105348"/>
                          <a:pt x="126886" y="94094"/>
                          <a:pt x="126886" y="81199"/>
                        </a:cubicBezTo>
                        <a:cubicBezTo>
                          <a:pt x="126886" y="67054"/>
                          <a:pt x="125404" y="54784"/>
                          <a:pt x="122518" y="44624"/>
                        </a:cubicBezTo>
                        <a:cubicBezTo>
                          <a:pt x="119555" y="34387"/>
                          <a:pt x="115422" y="25868"/>
                          <a:pt x="110196" y="19303"/>
                        </a:cubicBezTo>
                      </a:path>
                    </a:pathLst>
                  </a:custGeom>
                  <a:solidFill>
                    <a:schemeClr val="bg1"/>
                  </a:solidFill>
                  <a:ln w="7788" cap="flat">
                    <a:noFill/>
                    <a:prstDash val="solid"/>
                    <a:miter/>
                  </a:ln>
                </p:spPr>
                <p:txBody>
                  <a:bodyPr rtlCol="0" anchor="ctr"/>
                  <a:lstStyle/>
                  <a:p>
                    <a:endParaRPr lang="en-IS"/>
                  </a:p>
                </p:txBody>
              </p:sp>
              <p:sp>
                <p:nvSpPr>
                  <p:cNvPr id="72" name="Freeform 71">
                    <a:extLst>
                      <a:ext uri="{FF2B5EF4-FFF2-40B4-BE49-F238E27FC236}">
                        <a16:creationId xmlns:a16="http://schemas.microsoft.com/office/drawing/2014/main" id="{75DB4BAA-D4F5-1459-08C7-D3FDB5B3606D}"/>
                      </a:ext>
                    </a:extLst>
                  </p:cNvPr>
                  <p:cNvSpPr/>
                  <p:nvPr/>
                </p:nvSpPr>
                <p:spPr>
                  <a:xfrm>
                    <a:off x="2100201" y="1898400"/>
                    <a:ext cx="89451" cy="211555"/>
                  </a:xfrm>
                  <a:custGeom>
                    <a:avLst/>
                    <a:gdLst>
                      <a:gd name="connsiteX0" fmla="*/ 87112 w 89451"/>
                      <a:gd name="connsiteY0" fmla="*/ 57051 h 211555"/>
                      <a:gd name="connsiteX1" fmla="*/ 53343 w 89451"/>
                      <a:gd name="connsiteY1" fmla="*/ 57051 h 211555"/>
                      <a:gd name="connsiteX2" fmla="*/ 53343 w 89451"/>
                      <a:gd name="connsiteY2" fmla="*/ 2266 h 211555"/>
                      <a:gd name="connsiteX3" fmla="*/ 52252 w 89451"/>
                      <a:gd name="connsiteY3" fmla="*/ 313 h 211555"/>
                      <a:gd name="connsiteX4" fmla="*/ 51082 w 89451"/>
                      <a:gd name="connsiteY4" fmla="*/ 0 h 211555"/>
                      <a:gd name="connsiteX5" fmla="*/ 49990 w 89451"/>
                      <a:gd name="connsiteY5" fmla="*/ 234 h 211555"/>
                      <a:gd name="connsiteX6" fmla="*/ 21992 w 89451"/>
                      <a:gd name="connsiteY6" fmla="*/ 15318 h 211555"/>
                      <a:gd name="connsiteX7" fmla="*/ 20745 w 89451"/>
                      <a:gd name="connsiteY7" fmla="*/ 17350 h 211555"/>
                      <a:gd name="connsiteX8" fmla="*/ 20745 w 89451"/>
                      <a:gd name="connsiteY8" fmla="*/ 56972 h 211555"/>
                      <a:gd name="connsiteX9" fmla="*/ 2262 w 89451"/>
                      <a:gd name="connsiteY9" fmla="*/ 56972 h 211555"/>
                      <a:gd name="connsiteX10" fmla="*/ 0 w 89451"/>
                      <a:gd name="connsiteY10" fmla="*/ 59317 h 211555"/>
                      <a:gd name="connsiteX11" fmla="*/ 0 w 89451"/>
                      <a:gd name="connsiteY11" fmla="*/ 85576 h 211555"/>
                      <a:gd name="connsiteX12" fmla="*/ 2262 w 89451"/>
                      <a:gd name="connsiteY12" fmla="*/ 87920 h 211555"/>
                      <a:gd name="connsiteX13" fmla="*/ 20745 w 89451"/>
                      <a:gd name="connsiteY13" fmla="*/ 87920 h 211555"/>
                      <a:gd name="connsiteX14" fmla="*/ 20745 w 89451"/>
                      <a:gd name="connsiteY14" fmla="*/ 170370 h 211555"/>
                      <a:gd name="connsiteX15" fmla="*/ 30103 w 89451"/>
                      <a:gd name="connsiteY15" fmla="*/ 201318 h 211555"/>
                      <a:gd name="connsiteX16" fmla="*/ 55761 w 89451"/>
                      <a:gd name="connsiteY16" fmla="*/ 211556 h 211555"/>
                      <a:gd name="connsiteX17" fmla="*/ 71982 w 89451"/>
                      <a:gd name="connsiteY17" fmla="*/ 209680 h 211555"/>
                      <a:gd name="connsiteX18" fmla="*/ 84928 w 89451"/>
                      <a:gd name="connsiteY18" fmla="*/ 204522 h 211555"/>
                      <a:gd name="connsiteX19" fmla="*/ 86020 w 89451"/>
                      <a:gd name="connsiteY19" fmla="*/ 202803 h 211555"/>
                      <a:gd name="connsiteX20" fmla="*/ 89374 w 89451"/>
                      <a:gd name="connsiteY20" fmla="*/ 177326 h 211555"/>
                      <a:gd name="connsiteX21" fmla="*/ 88360 w 89451"/>
                      <a:gd name="connsiteY21" fmla="*/ 175059 h 211555"/>
                      <a:gd name="connsiteX22" fmla="*/ 87112 w 89451"/>
                      <a:gd name="connsiteY22" fmla="*/ 174668 h 211555"/>
                      <a:gd name="connsiteX23" fmla="*/ 85942 w 89451"/>
                      <a:gd name="connsiteY23" fmla="*/ 174981 h 211555"/>
                      <a:gd name="connsiteX24" fmla="*/ 76740 w 89451"/>
                      <a:gd name="connsiteY24" fmla="*/ 178810 h 211555"/>
                      <a:gd name="connsiteX25" fmla="*/ 66055 w 89451"/>
                      <a:gd name="connsiteY25" fmla="*/ 180530 h 211555"/>
                      <a:gd name="connsiteX26" fmla="*/ 56229 w 89451"/>
                      <a:gd name="connsiteY26" fmla="*/ 177560 h 211555"/>
                      <a:gd name="connsiteX27" fmla="*/ 53422 w 89451"/>
                      <a:gd name="connsiteY27" fmla="*/ 165212 h 211555"/>
                      <a:gd name="connsiteX28" fmla="*/ 53422 w 89451"/>
                      <a:gd name="connsiteY28" fmla="*/ 87842 h 211555"/>
                      <a:gd name="connsiteX29" fmla="*/ 87190 w 89451"/>
                      <a:gd name="connsiteY29" fmla="*/ 87842 h 211555"/>
                      <a:gd name="connsiteX30" fmla="*/ 89452 w 89451"/>
                      <a:gd name="connsiteY30" fmla="*/ 85498 h 211555"/>
                      <a:gd name="connsiteX31" fmla="*/ 89452 w 89451"/>
                      <a:gd name="connsiteY31" fmla="*/ 59239 h 211555"/>
                      <a:gd name="connsiteX32" fmla="*/ 87190 w 89451"/>
                      <a:gd name="connsiteY32" fmla="*/ 56894 h 2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451" h="211555">
                        <a:moveTo>
                          <a:pt x="87112" y="57051"/>
                        </a:moveTo>
                        <a:lnTo>
                          <a:pt x="53343" y="57051"/>
                        </a:lnTo>
                        <a:lnTo>
                          <a:pt x="53343" y="2266"/>
                        </a:lnTo>
                        <a:cubicBezTo>
                          <a:pt x="53343" y="1485"/>
                          <a:pt x="52953" y="703"/>
                          <a:pt x="52252" y="313"/>
                        </a:cubicBezTo>
                        <a:cubicBezTo>
                          <a:pt x="51862" y="78"/>
                          <a:pt x="51472" y="0"/>
                          <a:pt x="51082" y="0"/>
                        </a:cubicBezTo>
                        <a:cubicBezTo>
                          <a:pt x="50692" y="0"/>
                          <a:pt x="50302" y="78"/>
                          <a:pt x="49990" y="234"/>
                        </a:cubicBezTo>
                        <a:lnTo>
                          <a:pt x="21992" y="15318"/>
                        </a:lnTo>
                        <a:cubicBezTo>
                          <a:pt x="21213" y="15708"/>
                          <a:pt x="20745" y="16490"/>
                          <a:pt x="20745" y="17350"/>
                        </a:cubicBezTo>
                        <a:lnTo>
                          <a:pt x="20745" y="56972"/>
                        </a:lnTo>
                        <a:lnTo>
                          <a:pt x="2262" y="56972"/>
                        </a:lnTo>
                        <a:cubicBezTo>
                          <a:pt x="1014" y="56972"/>
                          <a:pt x="0" y="57988"/>
                          <a:pt x="0" y="59317"/>
                        </a:cubicBezTo>
                        <a:lnTo>
                          <a:pt x="0" y="85576"/>
                        </a:lnTo>
                        <a:cubicBezTo>
                          <a:pt x="0" y="86826"/>
                          <a:pt x="1014" y="87920"/>
                          <a:pt x="2262" y="87920"/>
                        </a:cubicBezTo>
                        <a:lnTo>
                          <a:pt x="20745" y="87920"/>
                        </a:lnTo>
                        <a:lnTo>
                          <a:pt x="20745" y="170370"/>
                        </a:lnTo>
                        <a:cubicBezTo>
                          <a:pt x="20745" y="184125"/>
                          <a:pt x="23864" y="194597"/>
                          <a:pt x="30103" y="201318"/>
                        </a:cubicBezTo>
                        <a:cubicBezTo>
                          <a:pt x="36342" y="208117"/>
                          <a:pt x="44999" y="211556"/>
                          <a:pt x="55761" y="211556"/>
                        </a:cubicBezTo>
                        <a:cubicBezTo>
                          <a:pt x="61688" y="211556"/>
                          <a:pt x="67147" y="210931"/>
                          <a:pt x="71982" y="209680"/>
                        </a:cubicBezTo>
                        <a:cubicBezTo>
                          <a:pt x="76896" y="208430"/>
                          <a:pt x="81263" y="206710"/>
                          <a:pt x="84928" y="204522"/>
                        </a:cubicBezTo>
                        <a:cubicBezTo>
                          <a:pt x="85552" y="204131"/>
                          <a:pt x="85942" y="203506"/>
                          <a:pt x="86020" y="202803"/>
                        </a:cubicBezTo>
                        <a:lnTo>
                          <a:pt x="89374" y="177326"/>
                        </a:lnTo>
                        <a:cubicBezTo>
                          <a:pt x="89452" y="176466"/>
                          <a:pt x="89140" y="175606"/>
                          <a:pt x="88360" y="175059"/>
                        </a:cubicBezTo>
                        <a:cubicBezTo>
                          <a:pt x="87970" y="174825"/>
                          <a:pt x="87502" y="174668"/>
                          <a:pt x="87112" y="174668"/>
                        </a:cubicBezTo>
                        <a:cubicBezTo>
                          <a:pt x="86722" y="174668"/>
                          <a:pt x="86332" y="174746"/>
                          <a:pt x="85942" y="174981"/>
                        </a:cubicBezTo>
                        <a:cubicBezTo>
                          <a:pt x="83525" y="176388"/>
                          <a:pt x="80405" y="177638"/>
                          <a:pt x="76740" y="178810"/>
                        </a:cubicBezTo>
                        <a:cubicBezTo>
                          <a:pt x="73074" y="179983"/>
                          <a:pt x="69487" y="180530"/>
                          <a:pt x="66055" y="180530"/>
                        </a:cubicBezTo>
                        <a:cubicBezTo>
                          <a:pt x="61376" y="180530"/>
                          <a:pt x="58023" y="179514"/>
                          <a:pt x="56229" y="177560"/>
                        </a:cubicBezTo>
                        <a:cubicBezTo>
                          <a:pt x="54903" y="176231"/>
                          <a:pt x="53422" y="172949"/>
                          <a:pt x="53422" y="165212"/>
                        </a:cubicBezTo>
                        <a:lnTo>
                          <a:pt x="53422" y="87842"/>
                        </a:lnTo>
                        <a:lnTo>
                          <a:pt x="87190" y="87842"/>
                        </a:lnTo>
                        <a:cubicBezTo>
                          <a:pt x="88438" y="87842"/>
                          <a:pt x="89452" y="86826"/>
                          <a:pt x="89452" y="85498"/>
                        </a:cubicBezTo>
                        <a:lnTo>
                          <a:pt x="89452" y="59239"/>
                        </a:lnTo>
                        <a:cubicBezTo>
                          <a:pt x="89452" y="57988"/>
                          <a:pt x="88438" y="56894"/>
                          <a:pt x="87190" y="56894"/>
                        </a:cubicBezTo>
                      </a:path>
                    </a:pathLst>
                  </a:custGeom>
                  <a:solidFill>
                    <a:schemeClr val="bg1"/>
                  </a:solidFill>
                  <a:ln w="7788" cap="flat">
                    <a:noFill/>
                    <a:prstDash val="solid"/>
                    <a:miter/>
                  </a:ln>
                </p:spPr>
                <p:txBody>
                  <a:bodyPr rtlCol="0" anchor="ctr"/>
                  <a:lstStyle/>
                  <a:p>
                    <a:endParaRPr lang="en-IS"/>
                  </a:p>
                </p:txBody>
              </p:sp>
              <p:sp>
                <p:nvSpPr>
                  <p:cNvPr id="73" name="Freeform 72">
                    <a:extLst>
                      <a:ext uri="{FF2B5EF4-FFF2-40B4-BE49-F238E27FC236}">
                        <a16:creationId xmlns:a16="http://schemas.microsoft.com/office/drawing/2014/main" id="{AAE4FE41-27B6-5AA9-C2A5-DB5E65DAD9B3}"/>
                      </a:ext>
                    </a:extLst>
                  </p:cNvPr>
                  <p:cNvSpPr/>
                  <p:nvPr/>
                </p:nvSpPr>
                <p:spPr>
                  <a:xfrm>
                    <a:off x="2361992" y="1952324"/>
                    <a:ext cx="114888" cy="157553"/>
                  </a:xfrm>
                  <a:custGeom>
                    <a:avLst/>
                    <a:gdLst>
                      <a:gd name="connsiteX0" fmla="*/ 111925 w 114888"/>
                      <a:gd name="connsiteY0" fmla="*/ 93469 h 157553"/>
                      <a:gd name="connsiteX1" fmla="*/ 102020 w 114888"/>
                      <a:gd name="connsiteY1" fmla="*/ 79871 h 157553"/>
                      <a:gd name="connsiteX2" fmla="*/ 86111 w 114888"/>
                      <a:gd name="connsiteY2" fmla="*/ 69711 h 157553"/>
                      <a:gd name="connsiteX3" fmla="*/ 64586 w 114888"/>
                      <a:gd name="connsiteY3" fmla="*/ 60567 h 157553"/>
                      <a:gd name="connsiteX4" fmla="*/ 51328 w 114888"/>
                      <a:gd name="connsiteY4" fmla="*/ 54628 h 157553"/>
                      <a:gd name="connsiteX5" fmla="*/ 43530 w 114888"/>
                      <a:gd name="connsiteY5" fmla="*/ 49704 h 157553"/>
                      <a:gd name="connsiteX6" fmla="*/ 40020 w 114888"/>
                      <a:gd name="connsiteY6" fmla="*/ 45640 h 157553"/>
                      <a:gd name="connsiteX7" fmla="*/ 39162 w 114888"/>
                      <a:gd name="connsiteY7" fmla="*/ 41420 h 157553"/>
                      <a:gd name="connsiteX8" fmla="*/ 42984 w 114888"/>
                      <a:gd name="connsiteY8" fmla="*/ 33605 h 157553"/>
                      <a:gd name="connsiteX9" fmla="*/ 56788 w 114888"/>
                      <a:gd name="connsiteY9" fmla="*/ 30323 h 157553"/>
                      <a:gd name="connsiteX10" fmla="*/ 75739 w 114888"/>
                      <a:gd name="connsiteY10" fmla="*/ 33293 h 157553"/>
                      <a:gd name="connsiteX11" fmla="*/ 93130 w 114888"/>
                      <a:gd name="connsiteY11" fmla="*/ 42514 h 157553"/>
                      <a:gd name="connsiteX12" fmla="*/ 94923 w 114888"/>
                      <a:gd name="connsiteY12" fmla="*/ 42905 h 157553"/>
                      <a:gd name="connsiteX13" fmla="*/ 96405 w 114888"/>
                      <a:gd name="connsiteY13" fmla="*/ 41811 h 157553"/>
                      <a:gd name="connsiteX14" fmla="*/ 108883 w 114888"/>
                      <a:gd name="connsiteY14" fmla="*/ 19694 h 157553"/>
                      <a:gd name="connsiteX15" fmla="*/ 108259 w 114888"/>
                      <a:gd name="connsiteY15" fmla="*/ 16724 h 157553"/>
                      <a:gd name="connsiteX16" fmla="*/ 85019 w 114888"/>
                      <a:gd name="connsiteY16" fmla="*/ 4611 h 157553"/>
                      <a:gd name="connsiteX17" fmla="*/ 57490 w 114888"/>
                      <a:gd name="connsiteY17" fmla="*/ 0 h 157553"/>
                      <a:gd name="connsiteX18" fmla="*/ 36901 w 114888"/>
                      <a:gd name="connsiteY18" fmla="*/ 2579 h 157553"/>
                      <a:gd name="connsiteX19" fmla="*/ 20290 w 114888"/>
                      <a:gd name="connsiteY19" fmla="*/ 10472 h 157553"/>
                      <a:gd name="connsiteX20" fmla="*/ 9371 w 114888"/>
                      <a:gd name="connsiteY20" fmla="*/ 23914 h 157553"/>
                      <a:gd name="connsiteX21" fmla="*/ 5550 w 114888"/>
                      <a:gd name="connsiteY21" fmla="*/ 42280 h 157553"/>
                      <a:gd name="connsiteX22" fmla="*/ 7889 w 114888"/>
                      <a:gd name="connsiteY22" fmla="*/ 58301 h 157553"/>
                      <a:gd name="connsiteX23" fmla="*/ 15766 w 114888"/>
                      <a:gd name="connsiteY23" fmla="*/ 71040 h 157553"/>
                      <a:gd name="connsiteX24" fmla="*/ 29570 w 114888"/>
                      <a:gd name="connsiteY24" fmla="*/ 81356 h 157553"/>
                      <a:gd name="connsiteX25" fmla="*/ 49691 w 114888"/>
                      <a:gd name="connsiteY25" fmla="*/ 90578 h 157553"/>
                      <a:gd name="connsiteX26" fmla="*/ 74257 w 114888"/>
                      <a:gd name="connsiteY26" fmla="*/ 101597 h 157553"/>
                      <a:gd name="connsiteX27" fmla="*/ 82056 w 114888"/>
                      <a:gd name="connsiteY27" fmla="*/ 113007 h 157553"/>
                      <a:gd name="connsiteX28" fmla="*/ 57723 w 114888"/>
                      <a:gd name="connsiteY28" fmla="*/ 126918 h 157553"/>
                      <a:gd name="connsiteX29" fmla="*/ 37213 w 114888"/>
                      <a:gd name="connsiteY29" fmla="*/ 123401 h 157553"/>
                      <a:gd name="connsiteX30" fmla="*/ 16624 w 114888"/>
                      <a:gd name="connsiteY30" fmla="*/ 112773 h 157553"/>
                      <a:gd name="connsiteX31" fmla="*/ 14830 w 114888"/>
                      <a:gd name="connsiteY31" fmla="*/ 112382 h 157553"/>
                      <a:gd name="connsiteX32" fmla="*/ 13349 w 114888"/>
                      <a:gd name="connsiteY32" fmla="*/ 113476 h 157553"/>
                      <a:gd name="connsiteX33" fmla="*/ 324 w 114888"/>
                      <a:gd name="connsiteY33" fmla="*/ 135280 h 157553"/>
                      <a:gd name="connsiteX34" fmla="*/ 949 w 114888"/>
                      <a:gd name="connsiteY34" fmla="*/ 138328 h 157553"/>
                      <a:gd name="connsiteX35" fmla="*/ 27464 w 114888"/>
                      <a:gd name="connsiteY35" fmla="*/ 152083 h 157553"/>
                      <a:gd name="connsiteX36" fmla="*/ 58035 w 114888"/>
                      <a:gd name="connsiteY36" fmla="*/ 157553 h 157553"/>
                      <a:gd name="connsiteX37" fmla="*/ 79170 w 114888"/>
                      <a:gd name="connsiteY37" fmla="*/ 155287 h 157553"/>
                      <a:gd name="connsiteX38" fmla="*/ 97263 w 114888"/>
                      <a:gd name="connsiteY38" fmla="*/ 147706 h 157553"/>
                      <a:gd name="connsiteX39" fmla="*/ 110053 w 114888"/>
                      <a:gd name="connsiteY39" fmla="*/ 133639 h 157553"/>
                      <a:gd name="connsiteX40" fmla="*/ 114888 w 114888"/>
                      <a:gd name="connsiteY40" fmla="*/ 111991 h 157553"/>
                      <a:gd name="connsiteX41" fmla="*/ 111691 w 114888"/>
                      <a:gd name="connsiteY41" fmla="*/ 93469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888" h="157553">
                        <a:moveTo>
                          <a:pt x="111925" y="93469"/>
                        </a:moveTo>
                        <a:cubicBezTo>
                          <a:pt x="109741" y="88311"/>
                          <a:pt x="106388" y="83778"/>
                          <a:pt x="102020" y="79871"/>
                        </a:cubicBezTo>
                        <a:cubicBezTo>
                          <a:pt x="97731" y="76119"/>
                          <a:pt x="92350" y="72681"/>
                          <a:pt x="86111" y="69711"/>
                        </a:cubicBezTo>
                        <a:cubicBezTo>
                          <a:pt x="79950" y="66819"/>
                          <a:pt x="72697" y="63693"/>
                          <a:pt x="64586" y="60567"/>
                        </a:cubicBezTo>
                        <a:cubicBezTo>
                          <a:pt x="59127" y="58379"/>
                          <a:pt x="54604" y="56347"/>
                          <a:pt x="51328" y="54628"/>
                        </a:cubicBezTo>
                        <a:cubicBezTo>
                          <a:pt x="48053" y="52909"/>
                          <a:pt x="45479" y="51267"/>
                          <a:pt x="43530" y="49704"/>
                        </a:cubicBezTo>
                        <a:cubicBezTo>
                          <a:pt x="41736" y="48298"/>
                          <a:pt x="40566" y="46891"/>
                          <a:pt x="40020" y="45640"/>
                        </a:cubicBezTo>
                        <a:cubicBezTo>
                          <a:pt x="39396" y="44390"/>
                          <a:pt x="39162" y="42983"/>
                          <a:pt x="39162" y="41420"/>
                        </a:cubicBezTo>
                        <a:cubicBezTo>
                          <a:pt x="39162" y="38216"/>
                          <a:pt x="40410" y="35637"/>
                          <a:pt x="42984" y="33605"/>
                        </a:cubicBezTo>
                        <a:cubicBezTo>
                          <a:pt x="45713" y="31417"/>
                          <a:pt x="50393" y="30323"/>
                          <a:pt x="56788" y="30323"/>
                        </a:cubicBezTo>
                        <a:cubicBezTo>
                          <a:pt x="63183" y="30323"/>
                          <a:pt x="69889" y="31339"/>
                          <a:pt x="75739" y="33293"/>
                        </a:cubicBezTo>
                        <a:cubicBezTo>
                          <a:pt x="81588" y="35246"/>
                          <a:pt x="87437" y="38372"/>
                          <a:pt x="93130" y="42514"/>
                        </a:cubicBezTo>
                        <a:cubicBezTo>
                          <a:pt x="93676" y="42905"/>
                          <a:pt x="94300" y="43061"/>
                          <a:pt x="94923" y="42905"/>
                        </a:cubicBezTo>
                        <a:cubicBezTo>
                          <a:pt x="95547" y="42749"/>
                          <a:pt x="96093" y="42358"/>
                          <a:pt x="96405" y="41811"/>
                        </a:cubicBezTo>
                        <a:lnTo>
                          <a:pt x="108883" y="19694"/>
                        </a:lnTo>
                        <a:cubicBezTo>
                          <a:pt x="109429" y="18678"/>
                          <a:pt x="109195" y="17428"/>
                          <a:pt x="108259" y="16724"/>
                        </a:cubicBezTo>
                        <a:cubicBezTo>
                          <a:pt x="101630" y="11723"/>
                          <a:pt x="93832" y="7659"/>
                          <a:pt x="85019" y="4611"/>
                        </a:cubicBezTo>
                        <a:cubicBezTo>
                          <a:pt x="76206" y="1563"/>
                          <a:pt x="66926" y="0"/>
                          <a:pt x="57490" y="0"/>
                        </a:cubicBezTo>
                        <a:cubicBezTo>
                          <a:pt x="50081" y="0"/>
                          <a:pt x="43218" y="860"/>
                          <a:pt x="36901" y="2579"/>
                        </a:cubicBezTo>
                        <a:cubicBezTo>
                          <a:pt x="30584" y="4298"/>
                          <a:pt x="24969" y="7034"/>
                          <a:pt x="20290" y="10472"/>
                        </a:cubicBezTo>
                        <a:cubicBezTo>
                          <a:pt x="15610" y="14067"/>
                          <a:pt x="11867" y="18600"/>
                          <a:pt x="9371" y="23914"/>
                        </a:cubicBezTo>
                        <a:cubicBezTo>
                          <a:pt x="6798" y="29229"/>
                          <a:pt x="5550" y="35403"/>
                          <a:pt x="5550" y="42280"/>
                        </a:cubicBezTo>
                        <a:cubicBezTo>
                          <a:pt x="5550" y="48298"/>
                          <a:pt x="6330" y="53690"/>
                          <a:pt x="7889" y="58301"/>
                        </a:cubicBezTo>
                        <a:cubicBezTo>
                          <a:pt x="9449" y="62990"/>
                          <a:pt x="12101" y="67288"/>
                          <a:pt x="15766" y="71040"/>
                        </a:cubicBezTo>
                        <a:cubicBezTo>
                          <a:pt x="19353" y="74713"/>
                          <a:pt x="23955" y="78230"/>
                          <a:pt x="29570" y="81356"/>
                        </a:cubicBezTo>
                        <a:cubicBezTo>
                          <a:pt x="35107" y="84482"/>
                          <a:pt x="41892" y="87608"/>
                          <a:pt x="49691" y="90578"/>
                        </a:cubicBezTo>
                        <a:cubicBezTo>
                          <a:pt x="60063" y="94641"/>
                          <a:pt x="68330" y="98314"/>
                          <a:pt x="74257" y="101597"/>
                        </a:cubicBezTo>
                        <a:cubicBezTo>
                          <a:pt x="79560" y="104567"/>
                          <a:pt x="82056" y="108240"/>
                          <a:pt x="82056" y="113007"/>
                        </a:cubicBezTo>
                        <a:cubicBezTo>
                          <a:pt x="82056" y="116446"/>
                          <a:pt x="82056" y="126918"/>
                          <a:pt x="57723" y="126918"/>
                        </a:cubicBezTo>
                        <a:cubicBezTo>
                          <a:pt x="51173" y="126918"/>
                          <a:pt x="44232" y="125746"/>
                          <a:pt x="37213" y="123401"/>
                        </a:cubicBezTo>
                        <a:cubicBezTo>
                          <a:pt x="30116" y="121057"/>
                          <a:pt x="23175" y="117462"/>
                          <a:pt x="16624" y="112773"/>
                        </a:cubicBezTo>
                        <a:cubicBezTo>
                          <a:pt x="16078" y="112382"/>
                          <a:pt x="15454" y="112225"/>
                          <a:pt x="14830" y="112382"/>
                        </a:cubicBezTo>
                        <a:cubicBezTo>
                          <a:pt x="14206" y="112538"/>
                          <a:pt x="13661" y="112929"/>
                          <a:pt x="13349" y="113476"/>
                        </a:cubicBezTo>
                        <a:lnTo>
                          <a:pt x="324" y="135280"/>
                        </a:lnTo>
                        <a:cubicBezTo>
                          <a:pt x="-299" y="136296"/>
                          <a:pt x="13" y="137625"/>
                          <a:pt x="949" y="138328"/>
                        </a:cubicBezTo>
                        <a:cubicBezTo>
                          <a:pt x="8513" y="143877"/>
                          <a:pt x="17404" y="148488"/>
                          <a:pt x="27464" y="152083"/>
                        </a:cubicBezTo>
                        <a:cubicBezTo>
                          <a:pt x="37525" y="155678"/>
                          <a:pt x="47819" y="157553"/>
                          <a:pt x="58035" y="157553"/>
                        </a:cubicBezTo>
                        <a:cubicBezTo>
                          <a:pt x="65366" y="157553"/>
                          <a:pt x="72463" y="156772"/>
                          <a:pt x="79170" y="155287"/>
                        </a:cubicBezTo>
                        <a:cubicBezTo>
                          <a:pt x="85955" y="153724"/>
                          <a:pt x="92038" y="151223"/>
                          <a:pt x="97263" y="147706"/>
                        </a:cubicBezTo>
                        <a:cubicBezTo>
                          <a:pt x="102566" y="144189"/>
                          <a:pt x="106856" y="139422"/>
                          <a:pt x="110053" y="133639"/>
                        </a:cubicBezTo>
                        <a:cubicBezTo>
                          <a:pt x="113251" y="127856"/>
                          <a:pt x="114888" y="120509"/>
                          <a:pt x="114888" y="111991"/>
                        </a:cubicBezTo>
                        <a:cubicBezTo>
                          <a:pt x="114888" y="104801"/>
                          <a:pt x="113797" y="98627"/>
                          <a:pt x="111691" y="93469"/>
                        </a:cubicBezTo>
                      </a:path>
                    </a:pathLst>
                  </a:custGeom>
                  <a:solidFill>
                    <a:schemeClr val="bg1"/>
                  </a:solidFill>
                  <a:ln w="7788"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70A88910-10AB-BDDA-B58D-11D3CCB3F36F}"/>
                      </a:ext>
                    </a:extLst>
                  </p:cNvPr>
                  <p:cNvSpPr/>
                  <p:nvPr/>
                </p:nvSpPr>
                <p:spPr>
                  <a:xfrm>
                    <a:off x="2210007" y="1952481"/>
                    <a:ext cx="134372" cy="157709"/>
                  </a:xfrm>
                  <a:custGeom>
                    <a:avLst/>
                    <a:gdLst>
                      <a:gd name="connsiteX0" fmla="*/ 93975 w 134372"/>
                      <a:gd name="connsiteY0" fmla="*/ 110037 h 157709"/>
                      <a:gd name="connsiteX1" fmla="*/ 67147 w 134372"/>
                      <a:gd name="connsiteY1" fmla="*/ 125667 h 157709"/>
                      <a:gd name="connsiteX2" fmla="*/ 43205 w 134372"/>
                      <a:gd name="connsiteY2" fmla="*/ 114101 h 157709"/>
                      <a:gd name="connsiteX3" fmla="*/ 32443 w 134372"/>
                      <a:gd name="connsiteY3" fmla="*/ 78777 h 157709"/>
                      <a:gd name="connsiteX4" fmla="*/ 42425 w 134372"/>
                      <a:gd name="connsiteY4" fmla="*/ 44390 h 157709"/>
                      <a:gd name="connsiteX5" fmla="*/ 67147 w 134372"/>
                      <a:gd name="connsiteY5" fmla="*/ 31886 h 157709"/>
                      <a:gd name="connsiteX6" fmla="*/ 92805 w 134372"/>
                      <a:gd name="connsiteY6" fmla="*/ 45719 h 157709"/>
                      <a:gd name="connsiteX7" fmla="*/ 101852 w 134372"/>
                      <a:gd name="connsiteY7" fmla="*/ 78777 h 157709"/>
                      <a:gd name="connsiteX8" fmla="*/ 93975 w 134372"/>
                      <a:gd name="connsiteY8" fmla="*/ 110115 h 157709"/>
                      <a:gd name="connsiteX9" fmla="*/ 67147 w 134372"/>
                      <a:gd name="connsiteY9" fmla="*/ 0 h 157709"/>
                      <a:gd name="connsiteX10" fmla="*/ 19263 w 134372"/>
                      <a:gd name="connsiteY10" fmla="*/ 21101 h 157709"/>
                      <a:gd name="connsiteX11" fmla="*/ 0 w 134372"/>
                      <a:gd name="connsiteY11" fmla="*/ 78855 h 157709"/>
                      <a:gd name="connsiteX12" fmla="*/ 20823 w 134372"/>
                      <a:gd name="connsiteY12" fmla="*/ 138250 h 157709"/>
                      <a:gd name="connsiteX13" fmla="*/ 67225 w 134372"/>
                      <a:gd name="connsiteY13" fmla="*/ 157710 h 157709"/>
                      <a:gd name="connsiteX14" fmla="*/ 119165 w 134372"/>
                      <a:gd name="connsiteY14" fmla="*/ 131529 h 157709"/>
                      <a:gd name="connsiteX15" fmla="*/ 134373 w 134372"/>
                      <a:gd name="connsiteY15" fmla="*/ 78933 h 157709"/>
                      <a:gd name="connsiteX16" fmla="*/ 116903 w 134372"/>
                      <a:gd name="connsiteY16" fmla="*/ 23367 h 157709"/>
                      <a:gd name="connsiteX17" fmla="*/ 67147 w 134372"/>
                      <a:gd name="connsiteY17" fmla="*/ 78 h 1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372" h="157709">
                        <a:moveTo>
                          <a:pt x="93975" y="110037"/>
                        </a:moveTo>
                        <a:cubicBezTo>
                          <a:pt x="87580" y="119884"/>
                          <a:pt x="77598" y="125667"/>
                          <a:pt x="67147" y="125667"/>
                        </a:cubicBezTo>
                        <a:cubicBezTo>
                          <a:pt x="58101" y="125667"/>
                          <a:pt x="49366" y="121760"/>
                          <a:pt x="43205" y="114101"/>
                        </a:cubicBezTo>
                        <a:cubicBezTo>
                          <a:pt x="36264" y="105504"/>
                          <a:pt x="32443" y="92453"/>
                          <a:pt x="32443" y="78777"/>
                        </a:cubicBezTo>
                        <a:cubicBezTo>
                          <a:pt x="32443" y="65100"/>
                          <a:pt x="35796" y="52909"/>
                          <a:pt x="42425" y="44390"/>
                        </a:cubicBezTo>
                        <a:cubicBezTo>
                          <a:pt x="48664" y="36262"/>
                          <a:pt x="57867" y="31886"/>
                          <a:pt x="67147" y="31886"/>
                        </a:cubicBezTo>
                        <a:cubicBezTo>
                          <a:pt x="77052" y="31886"/>
                          <a:pt x="86488" y="36809"/>
                          <a:pt x="92805" y="45719"/>
                        </a:cubicBezTo>
                        <a:cubicBezTo>
                          <a:pt x="98732" y="54159"/>
                          <a:pt x="101852" y="66272"/>
                          <a:pt x="101852" y="78777"/>
                        </a:cubicBezTo>
                        <a:cubicBezTo>
                          <a:pt x="101852" y="90577"/>
                          <a:pt x="99278" y="101831"/>
                          <a:pt x="93975" y="110115"/>
                        </a:cubicBezTo>
                        <a:moveTo>
                          <a:pt x="67147" y="0"/>
                        </a:moveTo>
                        <a:cubicBezTo>
                          <a:pt x="49054" y="0"/>
                          <a:pt x="31351" y="7503"/>
                          <a:pt x="19263" y="21101"/>
                        </a:cubicBezTo>
                        <a:cubicBezTo>
                          <a:pt x="6551" y="35481"/>
                          <a:pt x="0" y="56503"/>
                          <a:pt x="0" y="78855"/>
                        </a:cubicBezTo>
                        <a:cubicBezTo>
                          <a:pt x="0" y="101206"/>
                          <a:pt x="7409" y="123792"/>
                          <a:pt x="20823" y="138250"/>
                        </a:cubicBezTo>
                        <a:cubicBezTo>
                          <a:pt x="32755" y="151145"/>
                          <a:pt x="49678" y="157710"/>
                          <a:pt x="67225" y="157710"/>
                        </a:cubicBezTo>
                        <a:cubicBezTo>
                          <a:pt x="87424" y="157710"/>
                          <a:pt x="106843" y="148097"/>
                          <a:pt x="119165" y="131529"/>
                        </a:cubicBezTo>
                        <a:cubicBezTo>
                          <a:pt x="129459" y="117696"/>
                          <a:pt x="134373" y="98705"/>
                          <a:pt x="134373" y="78933"/>
                        </a:cubicBezTo>
                        <a:cubicBezTo>
                          <a:pt x="134373" y="57832"/>
                          <a:pt x="128446" y="37513"/>
                          <a:pt x="116903" y="23367"/>
                        </a:cubicBezTo>
                        <a:cubicBezTo>
                          <a:pt x="104659" y="8284"/>
                          <a:pt x="86332" y="78"/>
                          <a:pt x="67147" y="78"/>
                        </a:cubicBezTo>
                      </a:path>
                    </a:pathLst>
                  </a:custGeom>
                  <a:solidFill>
                    <a:schemeClr val="bg1"/>
                  </a:solidFill>
                  <a:ln w="7788" cap="flat">
                    <a:noFill/>
                    <a:prstDash val="solid"/>
                    <a:miter/>
                  </a:ln>
                </p:spPr>
                <p:txBody>
                  <a:bodyPr rtlCol="0" anchor="ctr"/>
                  <a:lstStyle/>
                  <a:p>
                    <a:endParaRPr lang="en-IS"/>
                  </a:p>
                </p:txBody>
              </p:sp>
            </p:grpSp>
            <p:sp>
              <p:nvSpPr>
                <p:cNvPr id="75" name="Freeform 74">
                  <a:extLst>
                    <a:ext uri="{FF2B5EF4-FFF2-40B4-BE49-F238E27FC236}">
                      <a16:creationId xmlns:a16="http://schemas.microsoft.com/office/drawing/2014/main" id="{621175A0-6A75-B8E1-12BA-E83CB0FB6B14}"/>
                    </a:ext>
                  </a:extLst>
                </p:cNvPr>
                <p:cNvSpPr/>
                <p:nvPr/>
              </p:nvSpPr>
              <p:spPr>
                <a:xfrm>
                  <a:off x="2246193" y="1898869"/>
                  <a:ext cx="61922" cy="31260"/>
                </a:xfrm>
                <a:custGeom>
                  <a:avLst/>
                  <a:gdLst>
                    <a:gd name="connsiteX0" fmla="*/ 30961 w 61922"/>
                    <a:gd name="connsiteY0" fmla="*/ 0 h 31260"/>
                    <a:gd name="connsiteX1" fmla="*/ 0 w 61922"/>
                    <a:gd name="connsiteY1" fmla="*/ 31261 h 31260"/>
                    <a:gd name="connsiteX2" fmla="*/ 61922 w 61922"/>
                    <a:gd name="connsiteY2" fmla="*/ 31261 h 31260"/>
                    <a:gd name="connsiteX3" fmla="*/ 30961 w 61922"/>
                    <a:gd name="connsiteY3" fmla="*/ 0 h 31260"/>
                  </a:gdLst>
                  <a:ahLst/>
                  <a:cxnLst>
                    <a:cxn ang="0">
                      <a:pos x="connsiteX0" y="connsiteY0"/>
                    </a:cxn>
                    <a:cxn ang="0">
                      <a:pos x="connsiteX1" y="connsiteY1"/>
                    </a:cxn>
                    <a:cxn ang="0">
                      <a:pos x="connsiteX2" y="connsiteY2"/>
                    </a:cxn>
                    <a:cxn ang="0">
                      <a:pos x="connsiteX3" y="connsiteY3"/>
                    </a:cxn>
                  </a:cxnLst>
                  <a:rect l="l" t="t" r="r" b="b"/>
                  <a:pathLst>
                    <a:path w="61922" h="31260">
                      <a:moveTo>
                        <a:pt x="30961" y="0"/>
                      </a:moveTo>
                      <a:lnTo>
                        <a:pt x="0" y="31261"/>
                      </a:lnTo>
                      <a:lnTo>
                        <a:pt x="61922" y="31261"/>
                      </a:lnTo>
                      <a:lnTo>
                        <a:pt x="30961" y="0"/>
                      </a:lnTo>
                      <a:close/>
                    </a:path>
                  </a:pathLst>
                </a:custGeom>
                <a:solidFill>
                  <a:srgbClr val="BED900"/>
                </a:solidFill>
                <a:ln w="7788" cap="flat">
                  <a:noFill/>
                  <a:prstDash val="solid"/>
                  <a:miter/>
                </a:ln>
              </p:spPr>
              <p:txBody>
                <a:bodyPr rtlCol="0" anchor="ctr"/>
                <a:lstStyle/>
                <a:p>
                  <a:endParaRPr lang="en-IS" dirty="0"/>
                </a:p>
              </p:txBody>
            </p:sp>
          </p:grpSp>
        </p:grpSp>
      </p:grpSp>
      <p:sp>
        <p:nvSpPr>
          <p:cNvPr id="2" name="Title Placeholder 12">
            <a:extLst>
              <a:ext uri="{FF2B5EF4-FFF2-40B4-BE49-F238E27FC236}">
                <a16:creationId xmlns:a16="http://schemas.microsoft.com/office/drawing/2014/main" id="{38218D9A-DF16-3A00-8E95-2DB96190A4DA}"/>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chemeClr val="bg1"/>
                </a:solidFill>
                <a:latin typeface="Segoe UI" panose="020B0502040204020203" pitchFamily="34" charset="0"/>
                <a:cs typeface="Segoe UI" panose="020B0502040204020203" pitchFamily="34" charset="0"/>
              </a:defRPr>
            </a:lvl1pPr>
          </a:lstStyle>
          <a:p>
            <a:r>
              <a:rPr lang="en-GB" dirty="0"/>
              <a:t>Presentation title</a:t>
            </a:r>
            <a:endParaRPr lang="en-IS" dirty="0"/>
          </a:p>
        </p:txBody>
      </p:sp>
      <p:sp>
        <p:nvSpPr>
          <p:cNvPr id="4" name="Text Placeholder 35">
            <a:extLst>
              <a:ext uri="{FF2B5EF4-FFF2-40B4-BE49-F238E27FC236}">
                <a16:creationId xmlns:a16="http://schemas.microsoft.com/office/drawing/2014/main" id="{CBDC6259-8F06-7A24-00F3-F01A0D6EFDBE}"/>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Your name</a:t>
            </a:r>
            <a:endParaRPr lang="en-IS" dirty="0"/>
          </a:p>
        </p:txBody>
      </p:sp>
      <p:sp>
        <p:nvSpPr>
          <p:cNvPr id="6" name="Text Placeholder 35">
            <a:extLst>
              <a:ext uri="{FF2B5EF4-FFF2-40B4-BE49-F238E27FC236}">
                <a16:creationId xmlns:a16="http://schemas.microsoft.com/office/drawing/2014/main" id="{2FE0EE1C-1731-BFD5-1BA1-35B3875FAAC3}"/>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84CDC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dirty="0"/>
              <a:t>Job title</a:t>
            </a:r>
            <a:endParaRPr lang="en-IS" dirty="0"/>
          </a:p>
        </p:txBody>
      </p:sp>
      <p:sp>
        <p:nvSpPr>
          <p:cNvPr id="7" name="Text Placeholder 5">
            <a:extLst>
              <a:ext uri="{FF2B5EF4-FFF2-40B4-BE49-F238E27FC236}">
                <a16:creationId xmlns:a16="http://schemas.microsoft.com/office/drawing/2014/main" id="{A602A86F-D486-7F9D-649B-8C12B5E330E7}"/>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84CDC9"/>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dirty="0"/>
              <a:t>Subtitle if you want</a:t>
            </a:r>
            <a:endParaRPr lang="en-IS" dirty="0"/>
          </a:p>
        </p:txBody>
      </p:sp>
    </p:spTree>
    <p:extLst>
      <p:ext uri="{BB962C8B-B14F-4D97-AF65-F5344CB8AC3E}">
        <p14:creationId xmlns:p14="http://schemas.microsoft.com/office/powerpoint/2010/main" val="4201096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ext image 2">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88"/>
          <a:stretch/>
        </p:blipFill>
        <p:spPr>
          <a:xfrm rot="5400000">
            <a:off x="635068" y="-166518"/>
            <a:ext cx="6389451" cy="7659586"/>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dirty="0"/>
              <a:t>Click icon or drag and drop picture</a:t>
            </a:r>
          </a:p>
          <a:p>
            <a:endParaRPr lang="en-IS" dirty="0"/>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3" name="Freeform 2">
            <a:extLst>
              <a:ext uri="{FF2B5EF4-FFF2-40B4-BE49-F238E27FC236}">
                <a16:creationId xmlns:a16="http://schemas.microsoft.com/office/drawing/2014/main" id="{431FCEAA-2ED7-D999-53AE-4FEE58C1CA75}"/>
              </a:ext>
            </a:extLst>
          </p:cNvPr>
          <p:cNvSpPr/>
          <p:nvPr userDrawn="1"/>
        </p:nvSpPr>
        <p:spPr>
          <a:xfrm rot="5400000">
            <a:off x="-481557" y="4196773"/>
            <a:ext cx="1484714" cy="662106"/>
          </a:xfrm>
          <a:custGeom>
            <a:avLst/>
            <a:gdLst>
              <a:gd name="connsiteX0" fmla="*/ 0 w 1484714"/>
              <a:gd name="connsiteY0" fmla="*/ 662106 h 662106"/>
              <a:gd name="connsiteX1" fmla="*/ 82237 w 1484714"/>
              <a:gd name="connsiteY1" fmla="*/ 507819 h 662106"/>
              <a:gd name="connsiteX2" fmla="*/ 250712 w 1484714"/>
              <a:gd name="connsiteY2" fmla="*/ 301619 h 662106"/>
              <a:gd name="connsiteX3" fmla="*/ 1301810 w 1484714"/>
              <a:gd name="connsiteY3" fmla="*/ 190996 h 662106"/>
              <a:gd name="connsiteX4" fmla="*/ 1484714 w 1484714"/>
              <a:gd name="connsiteY4" fmla="*/ 573685 h 662106"/>
              <a:gd name="connsiteX5" fmla="*/ 1483378 w 1484714"/>
              <a:gd name="connsiteY5" fmla="*/ 662106 h 6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714" h="662106">
                <a:moveTo>
                  <a:pt x="0" y="662106"/>
                </a:moveTo>
                <a:lnTo>
                  <a:pt x="82237" y="507819"/>
                </a:lnTo>
                <a:cubicBezTo>
                  <a:pt x="131411" y="433731"/>
                  <a:pt x="187737" y="364540"/>
                  <a:pt x="250712" y="301619"/>
                </a:cubicBezTo>
                <a:cubicBezTo>
                  <a:pt x="607923" y="-55231"/>
                  <a:pt x="1010747" y="-99700"/>
                  <a:pt x="1301810" y="190996"/>
                </a:cubicBezTo>
                <a:cubicBezTo>
                  <a:pt x="1410932" y="300007"/>
                  <a:pt x="1471346" y="429304"/>
                  <a:pt x="1484714" y="573685"/>
                </a:cubicBezTo>
                <a:lnTo>
                  <a:pt x="1483378" y="662106"/>
                </a:lnTo>
                <a:close/>
              </a:path>
            </a:pathLst>
          </a:custGeom>
          <a:solidFill>
            <a:srgbClr val="361D5C"/>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2742143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3F7A5C-A0DB-48BB-CD72-26BFCB18D3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pic>
        <p:nvPicPr>
          <p:cNvPr id="3" name="Graphic 2">
            <a:extLst>
              <a:ext uri="{FF2B5EF4-FFF2-40B4-BE49-F238E27FC236}">
                <a16:creationId xmlns:a16="http://schemas.microsoft.com/office/drawing/2014/main" id="{F6D590E9-C1B3-D82F-38FA-DDF4A4F712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48333" y="0"/>
            <a:ext cx="2243667" cy="6858000"/>
          </a:xfrm>
          <a:prstGeom prst="rect">
            <a:avLst/>
          </a:prstGeom>
        </p:spPr>
      </p:pic>
      <p:sp>
        <p:nvSpPr>
          <p:cNvPr id="4" name="Text Placeholder 8">
            <a:extLst>
              <a:ext uri="{FF2B5EF4-FFF2-40B4-BE49-F238E27FC236}">
                <a16:creationId xmlns:a16="http://schemas.microsoft.com/office/drawing/2014/main" id="{DD675FD6-DAED-F54F-A78E-738ED657DF10}"/>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endParaRPr lang="en-IS" dirty="0"/>
          </a:p>
        </p:txBody>
      </p:sp>
      <p:sp>
        <p:nvSpPr>
          <p:cNvPr id="5" name="Title Placeholder 12">
            <a:extLst>
              <a:ext uri="{FF2B5EF4-FFF2-40B4-BE49-F238E27FC236}">
                <a16:creationId xmlns:a16="http://schemas.microsoft.com/office/drawing/2014/main" id="{88FDF10D-631E-7B13-6EF4-FE3C27C1FF31}"/>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Tree>
    <p:extLst>
      <p:ext uri="{BB962C8B-B14F-4D97-AF65-F5344CB8AC3E}">
        <p14:creationId xmlns:p14="http://schemas.microsoft.com/office/powerpoint/2010/main" val="3228655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mpass 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2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5B4582"/>
          </a:solidFill>
          <a:ln w="12700" cap="flat">
            <a:no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218608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5B4582"/>
          </a:solidFill>
          <a:ln w="12700" cap="flat">
            <a:no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6"/>
            <a:ext cx="4111419" cy="4650800"/>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dirty="0"/>
              <a:t>Insert slide title</a:t>
            </a:r>
            <a:endParaRPr lang="en-IS" dirty="0"/>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7159" y="997527"/>
            <a:ext cx="6570434" cy="554410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Tree>
    <p:extLst>
      <p:ext uri="{BB962C8B-B14F-4D97-AF65-F5344CB8AC3E}">
        <p14:creationId xmlns:p14="http://schemas.microsoft.com/office/powerpoint/2010/main" val="187755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sp>
        <p:nvSpPr>
          <p:cNvPr id="57" name="Freeform 56">
            <a:extLst>
              <a:ext uri="{FF2B5EF4-FFF2-40B4-BE49-F238E27FC236}">
                <a16:creationId xmlns:a16="http://schemas.microsoft.com/office/drawing/2014/main" id="{8DF3DDB4-887B-7E99-8E4D-5BFA21EE286C}"/>
              </a:ext>
            </a:extLst>
          </p:cNvPr>
          <p:cNvSpPr/>
          <p:nvPr/>
        </p:nvSpPr>
        <p:spPr>
          <a:xfrm>
            <a:off x="7743168" y="1402588"/>
            <a:ext cx="4448832" cy="5455413"/>
          </a:xfrm>
          <a:custGeom>
            <a:avLst/>
            <a:gdLst>
              <a:gd name="connsiteX0" fmla="*/ 3898184 w 4448832"/>
              <a:gd name="connsiteY0" fmla="*/ 0 h 5455413"/>
              <a:gd name="connsiteX1" fmla="*/ 4197367 w 4448832"/>
              <a:gd name="connsiteY1" fmla="*/ 299402 h 5455413"/>
              <a:gd name="connsiteX2" fmla="*/ 4390374 w 4448832"/>
              <a:gd name="connsiteY2" fmla="*/ 535858 h 5455413"/>
              <a:gd name="connsiteX3" fmla="*/ 4448832 w 4448832"/>
              <a:gd name="connsiteY3" fmla="*/ 634855 h 5455413"/>
              <a:gd name="connsiteX4" fmla="*/ 4448832 w 4448832"/>
              <a:gd name="connsiteY4" fmla="*/ 2095582 h 5455413"/>
              <a:gd name="connsiteX5" fmla="*/ 4390374 w 4448832"/>
              <a:gd name="connsiteY5" fmla="*/ 2194579 h 5455413"/>
              <a:gd name="connsiteX6" fmla="*/ 4197367 w 4448832"/>
              <a:gd name="connsiteY6" fmla="*/ 2431034 h 5455413"/>
              <a:gd name="connsiteX7" fmla="*/ 3807827 w 4448832"/>
              <a:gd name="connsiteY7" fmla="*/ 2820861 h 5455413"/>
              <a:gd name="connsiteX8" fmla="*/ 2234884 w 4448832"/>
              <a:gd name="connsiteY8" fmla="*/ 4394962 h 5455413"/>
              <a:gd name="connsiteX9" fmla="*/ 2234884 w 4448832"/>
              <a:gd name="connsiteY9" fmla="*/ 4394899 h 5455413"/>
              <a:gd name="connsiteX10" fmla="*/ 1175151 w 4448832"/>
              <a:gd name="connsiteY10" fmla="*/ 5455413 h 5455413"/>
              <a:gd name="connsiteX11" fmla="*/ 267298 w 4448832"/>
              <a:gd name="connsiteY11" fmla="*/ 5455413 h 5455413"/>
              <a:gd name="connsiteX12" fmla="*/ 180947 w 4448832"/>
              <a:gd name="connsiteY12" fmla="*/ 5302084 h 5455413"/>
              <a:gd name="connsiteX13" fmla="*/ 616698 w 4448832"/>
              <a:gd name="connsiteY13" fmla="*/ 3283903 h 5455413"/>
              <a:gd name="connsiteX14" fmla="*/ 1869773 w 4448832"/>
              <a:gd name="connsiteY14" fmla="*/ 2029904 h 5455413"/>
              <a:gd name="connsiteX15" fmla="*/ 2641111 w 4448832"/>
              <a:gd name="connsiteY15" fmla="*/ 1257998 h 54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8832" h="5455413">
                <a:moveTo>
                  <a:pt x="3898184" y="0"/>
                </a:moveTo>
                <a:lnTo>
                  <a:pt x="4197367" y="299402"/>
                </a:lnTo>
                <a:cubicBezTo>
                  <a:pt x="4270893" y="372983"/>
                  <a:pt x="4335229" y="452278"/>
                  <a:pt x="4390374" y="535858"/>
                </a:cubicBezTo>
                <a:lnTo>
                  <a:pt x="4448832" y="634855"/>
                </a:lnTo>
                <a:lnTo>
                  <a:pt x="4448832" y="2095582"/>
                </a:lnTo>
                <a:lnTo>
                  <a:pt x="4390374" y="2194579"/>
                </a:lnTo>
                <a:cubicBezTo>
                  <a:pt x="4335229" y="2278159"/>
                  <a:pt x="4270893" y="2357454"/>
                  <a:pt x="4197367" y="2431034"/>
                </a:cubicBezTo>
                <a:lnTo>
                  <a:pt x="3807827" y="2820861"/>
                </a:lnTo>
                <a:lnTo>
                  <a:pt x="2234884" y="4394962"/>
                </a:lnTo>
                <a:lnTo>
                  <a:pt x="2234884" y="4394899"/>
                </a:lnTo>
                <a:lnTo>
                  <a:pt x="1175151" y="5455413"/>
                </a:lnTo>
                <a:lnTo>
                  <a:pt x="267298" y="5455413"/>
                </a:lnTo>
                <a:lnTo>
                  <a:pt x="180947" y="5302084"/>
                </a:lnTo>
                <a:cubicBezTo>
                  <a:pt x="-150226" y="4644859"/>
                  <a:pt x="-39187" y="3940270"/>
                  <a:pt x="616698" y="3283903"/>
                </a:cubicBezTo>
                <a:lnTo>
                  <a:pt x="1869773" y="2029904"/>
                </a:lnTo>
                <a:lnTo>
                  <a:pt x="2641111" y="1257998"/>
                </a:lnTo>
                <a:close/>
              </a:path>
            </a:pathLst>
          </a:custGeom>
          <a:solidFill>
            <a:srgbClr val="6057C0"/>
          </a:solidFill>
          <a:ln w="0"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5C1C5193-3068-4F2B-92CA-EAAEA67820B6}"/>
              </a:ext>
            </a:extLst>
          </p:cNvPr>
          <p:cNvSpPr/>
          <p:nvPr/>
        </p:nvSpPr>
        <p:spPr>
          <a:xfrm>
            <a:off x="9076359" y="850264"/>
            <a:ext cx="2022796" cy="859726"/>
          </a:xfrm>
          <a:custGeom>
            <a:avLst/>
            <a:gdLst>
              <a:gd name="connsiteX0" fmla="*/ 1866626 w 2022796"/>
              <a:gd name="connsiteY0" fmla="*/ 859727 h 859726"/>
              <a:gd name="connsiteX1" fmla="*/ 1786485 w 2022796"/>
              <a:gd name="connsiteY1" fmla="*/ 837438 h 859726"/>
              <a:gd name="connsiteX2" fmla="*/ 153451 w 2022796"/>
              <a:gd name="connsiteY2" fmla="*/ 312166 h 859726"/>
              <a:gd name="connsiteX3" fmla="*/ 21 w 2022796"/>
              <a:gd name="connsiteY3" fmla="*/ 153607 h 859726"/>
              <a:gd name="connsiteX4" fmla="*/ 155926 w 2022796"/>
              <a:gd name="connsiteY4" fmla="*/ 0 h 859726"/>
              <a:gd name="connsiteX5" fmla="*/ 158464 w 2022796"/>
              <a:gd name="connsiteY5" fmla="*/ 0 h 859726"/>
              <a:gd name="connsiteX6" fmla="*/ 1947085 w 2022796"/>
              <a:gd name="connsiteY6" fmla="*/ 569786 h 859726"/>
              <a:gd name="connsiteX7" fmla="*/ 2000513 w 2022796"/>
              <a:gd name="connsiteY7" fmla="*/ 783971 h 859726"/>
              <a:gd name="connsiteX8" fmla="*/ 1866626 w 2022796"/>
              <a:gd name="connsiteY8" fmla="*/ 859727 h 85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796" h="859726">
                <a:moveTo>
                  <a:pt x="1866626" y="859727"/>
                </a:moveTo>
                <a:cubicBezTo>
                  <a:pt x="1839278" y="859727"/>
                  <a:pt x="1811612" y="852551"/>
                  <a:pt x="1786485" y="837438"/>
                </a:cubicBezTo>
                <a:cubicBezTo>
                  <a:pt x="1220291" y="497205"/>
                  <a:pt x="670849" y="320485"/>
                  <a:pt x="153451" y="312166"/>
                </a:cubicBezTo>
                <a:cubicBezTo>
                  <a:pt x="67345" y="310769"/>
                  <a:pt x="-1375" y="239776"/>
                  <a:pt x="21" y="153607"/>
                </a:cubicBezTo>
                <a:cubicBezTo>
                  <a:pt x="1354" y="68263"/>
                  <a:pt x="70962" y="0"/>
                  <a:pt x="155926" y="0"/>
                </a:cubicBezTo>
                <a:cubicBezTo>
                  <a:pt x="156751" y="0"/>
                  <a:pt x="157639" y="0"/>
                  <a:pt x="158464" y="0"/>
                </a:cubicBezTo>
                <a:cubicBezTo>
                  <a:pt x="731447" y="9208"/>
                  <a:pt x="1333238" y="200914"/>
                  <a:pt x="1947085" y="569786"/>
                </a:cubicBezTo>
                <a:cubicBezTo>
                  <a:pt x="2020944" y="614172"/>
                  <a:pt x="2044866" y="710057"/>
                  <a:pt x="2000513" y="783971"/>
                </a:cubicBezTo>
                <a:cubicBezTo>
                  <a:pt x="1971261" y="832739"/>
                  <a:pt x="1919610" y="859727"/>
                  <a:pt x="1866626" y="859727"/>
                </a:cubicBezTo>
                <a:close/>
              </a:path>
            </a:pathLst>
          </a:custGeom>
          <a:solidFill>
            <a:srgbClr val="C5C1F4"/>
          </a:solidFill>
          <a:ln w="0"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479BF341-939A-B0D3-4FEF-67C401E3E0C9}"/>
              </a:ext>
            </a:extLst>
          </p:cNvPr>
          <p:cNvSpPr/>
          <p:nvPr/>
        </p:nvSpPr>
        <p:spPr>
          <a:xfrm>
            <a:off x="7268997" y="1496606"/>
            <a:ext cx="4058578" cy="4324269"/>
          </a:xfrm>
          <a:custGeom>
            <a:avLst/>
            <a:gdLst>
              <a:gd name="connsiteX0" fmla="*/ 4058579 w 4058578"/>
              <a:gd name="connsiteY0" fmla="*/ 2950426 h 4324269"/>
              <a:gd name="connsiteX1" fmla="*/ 2708166 w 4058578"/>
              <a:gd name="connsiteY1" fmla="*/ 4301833 h 4324269"/>
              <a:gd name="connsiteX2" fmla="*/ 774744 w 4058578"/>
              <a:gd name="connsiteY2" fmla="*/ 3622700 h 4324269"/>
              <a:gd name="connsiteX3" fmla="*/ 717383 w 4058578"/>
              <a:gd name="connsiteY3" fmla="*/ 3563709 h 4324269"/>
              <a:gd name="connsiteX4" fmla="*/ 550564 w 4058578"/>
              <a:gd name="connsiteY4" fmla="*/ 589813 h 4324269"/>
              <a:gd name="connsiteX5" fmla="*/ 3653049 w 4058578"/>
              <a:gd name="connsiteY5" fmla="*/ 625817 h 4324269"/>
              <a:gd name="connsiteX6" fmla="*/ 2343944 w 4058578"/>
              <a:gd name="connsiteY6" fmla="*/ 1935886 h 4324269"/>
              <a:gd name="connsiteX7" fmla="*/ 2441155 w 4058578"/>
              <a:gd name="connsiteY7" fmla="*/ 2852382 h 4324269"/>
              <a:gd name="connsiteX8" fmla="*/ 4058579 w 4058578"/>
              <a:gd name="connsiteY8" fmla="*/ 2950426 h 43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578" h="4324269">
                <a:moveTo>
                  <a:pt x="4058579" y="2950426"/>
                </a:moveTo>
                <a:lnTo>
                  <a:pt x="2708166" y="4301833"/>
                </a:lnTo>
                <a:cubicBezTo>
                  <a:pt x="2083849" y="4395241"/>
                  <a:pt x="1353882" y="4202328"/>
                  <a:pt x="774744" y="3622700"/>
                </a:cubicBezTo>
                <a:cubicBezTo>
                  <a:pt x="754820" y="3602761"/>
                  <a:pt x="735721" y="3583647"/>
                  <a:pt x="717383" y="3563709"/>
                </a:cubicBezTo>
                <a:cubicBezTo>
                  <a:pt x="-173184" y="2624988"/>
                  <a:pt x="-241269" y="1382293"/>
                  <a:pt x="550564" y="589813"/>
                </a:cubicBezTo>
                <a:cubicBezTo>
                  <a:pt x="1357753" y="-217971"/>
                  <a:pt x="2455685" y="-186538"/>
                  <a:pt x="3653049" y="625817"/>
                </a:cubicBezTo>
                <a:lnTo>
                  <a:pt x="2343944" y="1935886"/>
                </a:lnTo>
                <a:cubicBezTo>
                  <a:pt x="2090702" y="2189315"/>
                  <a:pt x="2129726" y="2540724"/>
                  <a:pt x="2441155" y="2852382"/>
                </a:cubicBezTo>
                <a:cubicBezTo>
                  <a:pt x="2843575" y="3255099"/>
                  <a:pt x="3539848" y="3343935"/>
                  <a:pt x="4058579" y="2950426"/>
                </a:cubicBezTo>
                <a:close/>
              </a:path>
            </a:pathLst>
          </a:custGeom>
          <a:solidFill>
            <a:srgbClr val="938BE8"/>
          </a:solidFill>
          <a:ln w="0"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D5738E41-3980-3F48-5578-34857E88A480}"/>
              </a:ext>
            </a:extLst>
          </p:cNvPr>
          <p:cNvSpPr/>
          <p:nvPr/>
        </p:nvSpPr>
        <p:spPr>
          <a:xfrm>
            <a:off x="9977988" y="3526867"/>
            <a:ext cx="2214011" cy="2270683"/>
          </a:xfrm>
          <a:custGeom>
            <a:avLst/>
            <a:gdLst>
              <a:gd name="connsiteX0" fmla="*/ 2214011 w 2214011"/>
              <a:gd name="connsiteY0" fmla="*/ 0 h 2270683"/>
              <a:gd name="connsiteX1" fmla="*/ 2214011 w 2214011"/>
              <a:gd name="connsiteY1" fmla="*/ 1562160 h 2270683"/>
              <a:gd name="connsiteX2" fmla="*/ 2181382 w 2214011"/>
              <a:gd name="connsiteY2" fmla="*/ 1549823 h 2270683"/>
              <a:gd name="connsiteX3" fmla="*/ 1230169 w 2214011"/>
              <a:gd name="connsiteY3" fmla="*/ 1827644 h 2270683"/>
              <a:gd name="connsiteX4" fmla="*/ 0 w 2214011"/>
              <a:gd name="connsiteY4" fmla="*/ 2270683 h 2270683"/>
              <a:gd name="connsiteX5" fmla="*/ 1572943 w 2214011"/>
              <a:gd name="connsiteY5" fmla="*/ 696582 h 2270683"/>
              <a:gd name="connsiteX6" fmla="*/ 1962483 w 2214011"/>
              <a:gd name="connsiteY6" fmla="*/ 306755 h 2270683"/>
              <a:gd name="connsiteX7" fmla="*/ 2196879 w 2214011"/>
              <a:gd name="connsiteY7" fmla="*/ 177 h 22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4011" h="2270683">
                <a:moveTo>
                  <a:pt x="2214011" y="0"/>
                </a:moveTo>
                <a:lnTo>
                  <a:pt x="2214011" y="1562160"/>
                </a:lnTo>
                <a:lnTo>
                  <a:pt x="2181382" y="1549823"/>
                </a:lnTo>
                <a:cubicBezTo>
                  <a:pt x="1968194" y="1502591"/>
                  <a:pt x="1674421" y="1622095"/>
                  <a:pt x="1230169" y="1827644"/>
                </a:cubicBezTo>
                <a:cubicBezTo>
                  <a:pt x="844690" y="1999411"/>
                  <a:pt x="425644" y="2189657"/>
                  <a:pt x="0" y="2270683"/>
                </a:cubicBezTo>
                <a:lnTo>
                  <a:pt x="1572943" y="696582"/>
                </a:lnTo>
                <a:lnTo>
                  <a:pt x="1962483" y="306755"/>
                </a:lnTo>
                <a:cubicBezTo>
                  <a:pt x="2056076" y="213029"/>
                  <a:pt x="2133045" y="109397"/>
                  <a:pt x="2196879" y="177"/>
                </a:cubicBezTo>
                <a:close/>
              </a:path>
            </a:pathLst>
          </a:custGeom>
          <a:solidFill>
            <a:srgbClr val="C5C1F4"/>
          </a:solidFill>
          <a:ln w="0" cap="flat">
            <a:noFill/>
            <a:prstDash val="solid"/>
            <a:miter/>
          </a:ln>
        </p:spPr>
        <p:txBody>
          <a:bodyPr rtlCol="0" anchor="ctr"/>
          <a:lstStyle/>
          <a:p>
            <a:endParaRPr lang="en-IS"/>
          </a:p>
        </p:txBody>
      </p:sp>
      <p:sp>
        <p:nvSpPr>
          <p:cNvPr id="56" name="Freeform 55">
            <a:extLst>
              <a:ext uri="{FF2B5EF4-FFF2-40B4-BE49-F238E27FC236}">
                <a16:creationId xmlns:a16="http://schemas.microsoft.com/office/drawing/2014/main" id="{D3EAA32F-B7EE-FACD-E48A-09054CF3DDB4}"/>
              </a:ext>
            </a:extLst>
          </p:cNvPr>
          <p:cNvSpPr/>
          <p:nvPr/>
        </p:nvSpPr>
        <p:spPr>
          <a:xfrm>
            <a:off x="9492619" y="6406446"/>
            <a:ext cx="1210748" cy="451555"/>
          </a:xfrm>
          <a:custGeom>
            <a:avLst/>
            <a:gdLst>
              <a:gd name="connsiteX0" fmla="*/ 628757 w 1210748"/>
              <a:gd name="connsiteY0" fmla="*/ 3015 h 451555"/>
              <a:gd name="connsiteX1" fmla="*/ 1062032 w 1210748"/>
              <a:gd name="connsiteY1" fmla="*/ 165550 h 451555"/>
              <a:gd name="connsiteX2" fmla="*/ 1195103 w 1210748"/>
              <a:gd name="connsiteY2" fmla="*/ 376635 h 451555"/>
              <a:gd name="connsiteX3" fmla="*/ 1210748 w 1210748"/>
              <a:gd name="connsiteY3" fmla="*/ 451555 h 451555"/>
              <a:gd name="connsiteX4" fmla="*/ 0 w 1210748"/>
              <a:gd name="connsiteY4" fmla="*/ 451555 h 451555"/>
              <a:gd name="connsiteX5" fmla="*/ 6778 w 1210748"/>
              <a:gd name="connsiteY5" fmla="*/ 440165 h 451555"/>
              <a:gd name="connsiteX6" fmla="*/ 152556 w 1210748"/>
              <a:gd name="connsiteY6" fmla="*/ 261436 h 451555"/>
              <a:gd name="connsiteX7" fmla="*/ 628757 w 1210748"/>
              <a:gd name="connsiteY7" fmla="*/ 3015 h 45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748" h="451555">
                <a:moveTo>
                  <a:pt x="628757" y="3015"/>
                </a:moveTo>
                <a:cubicBezTo>
                  <a:pt x="786010" y="-13789"/>
                  <a:pt x="936109" y="39567"/>
                  <a:pt x="1062032" y="165550"/>
                </a:cubicBezTo>
                <a:cubicBezTo>
                  <a:pt x="1124978" y="228543"/>
                  <a:pt x="1169193" y="299349"/>
                  <a:pt x="1195103" y="376635"/>
                </a:cubicBezTo>
                <a:lnTo>
                  <a:pt x="1210748" y="451555"/>
                </a:lnTo>
                <a:lnTo>
                  <a:pt x="0" y="451555"/>
                </a:lnTo>
                <a:lnTo>
                  <a:pt x="6778" y="440165"/>
                </a:lnTo>
                <a:cubicBezTo>
                  <a:pt x="49328" y="375948"/>
                  <a:pt x="98066" y="315975"/>
                  <a:pt x="152556" y="261436"/>
                </a:cubicBezTo>
                <a:cubicBezTo>
                  <a:pt x="307097" y="106782"/>
                  <a:pt x="471504" y="19819"/>
                  <a:pt x="628757" y="3015"/>
                </a:cubicBezTo>
                <a:close/>
              </a:path>
            </a:pathLst>
          </a:custGeom>
          <a:solidFill>
            <a:srgbClr val="938BE8"/>
          </a:solidFill>
          <a:ln w="0" cap="flat">
            <a:noFill/>
            <a:prstDash val="solid"/>
            <a:miter/>
          </a:ln>
        </p:spPr>
        <p:txBody>
          <a:bodyPr rtlCol="0" anchor="ctr"/>
          <a:lstStyle/>
          <a:p>
            <a:endParaRPr lang="en-IS"/>
          </a:p>
        </p:txBody>
      </p:sp>
      <p:grpSp>
        <p:nvGrpSpPr>
          <p:cNvPr id="2" name="Group 1">
            <a:extLst>
              <a:ext uri="{FF2B5EF4-FFF2-40B4-BE49-F238E27FC236}">
                <a16:creationId xmlns:a16="http://schemas.microsoft.com/office/drawing/2014/main" id="{59D444B3-72D9-A8AC-7044-83F5079526C4}"/>
              </a:ext>
            </a:extLst>
          </p:cNvPr>
          <p:cNvGrpSpPr/>
          <p:nvPr userDrawn="1"/>
        </p:nvGrpSpPr>
        <p:grpSpPr>
          <a:xfrm>
            <a:off x="10426087" y="5944751"/>
            <a:ext cx="1231126" cy="378552"/>
            <a:chOff x="10610584" y="331617"/>
            <a:chExt cx="1231126" cy="378552"/>
          </a:xfrm>
        </p:grpSpPr>
        <p:grpSp>
          <p:nvGrpSpPr>
            <p:cNvPr id="3" name="Graphic 1">
              <a:extLst>
                <a:ext uri="{FF2B5EF4-FFF2-40B4-BE49-F238E27FC236}">
                  <a16:creationId xmlns:a16="http://schemas.microsoft.com/office/drawing/2014/main" id="{D4449403-0F2B-A360-3C6E-3D6977BCAC74}"/>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43F9DD38-7604-31D0-3B56-7317F4B44176}"/>
                  </a:ext>
                </a:extLst>
              </p:cNvPr>
              <p:cNvGrpSpPr/>
              <p:nvPr/>
            </p:nvGrpSpPr>
            <p:grpSpPr>
              <a:xfrm>
                <a:off x="10977232" y="373442"/>
                <a:ext cx="864478" cy="163814"/>
                <a:chOff x="10977232" y="373442"/>
                <a:chExt cx="864478" cy="163814"/>
              </a:xfrm>
              <a:grpFill/>
            </p:grpSpPr>
            <p:sp>
              <p:nvSpPr>
                <p:cNvPr id="34" name="Freeform 33">
                  <a:extLst>
                    <a:ext uri="{FF2B5EF4-FFF2-40B4-BE49-F238E27FC236}">
                      <a16:creationId xmlns:a16="http://schemas.microsoft.com/office/drawing/2014/main" id="{F348DB41-1D8E-C0E7-37ED-D3BD7789AEC8}"/>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7F97B3D7-E112-2006-A582-CFCCDAC6352D}"/>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9FA0AA8F-5471-DD27-E963-A1E9BD69A47D}"/>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00032963-8F53-F095-601B-B08F5A343CB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DF5866D-24EA-4DFC-8AF9-B30D9FC7002D}"/>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EBC49EB-8713-D2F8-8C7D-1A3E10B1BD41}"/>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9B175E78-54F6-224A-4863-BE575187E4E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7A9A160-EB6C-0555-0CA5-CA507B7778E2}"/>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8CDD1074-08B6-6E57-2AD1-F45C10B5306D}"/>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F9DDB567-7882-7086-F17B-C377587DEA2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CA923F14-5153-003E-EACA-0A635B8E3912}"/>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C8C527F9-E1E8-7131-F36E-A5271CA4B4C1}"/>
                </a:ext>
              </a:extLst>
            </p:cNvPr>
            <p:cNvGrpSpPr/>
            <p:nvPr/>
          </p:nvGrpSpPr>
          <p:grpSpPr>
            <a:xfrm>
              <a:off x="10977294" y="598174"/>
              <a:ext cx="847919" cy="111995"/>
              <a:chOff x="10977294" y="598174"/>
              <a:chExt cx="847919" cy="111995"/>
            </a:xfrm>
            <a:solidFill>
              <a:schemeClr val="bg1"/>
            </a:solidFill>
          </p:grpSpPr>
          <p:grpSp>
            <p:nvGrpSpPr>
              <p:cNvPr id="8" name="Graphic 1">
                <a:extLst>
                  <a:ext uri="{FF2B5EF4-FFF2-40B4-BE49-F238E27FC236}">
                    <a16:creationId xmlns:a16="http://schemas.microsoft.com/office/drawing/2014/main" id="{6C600B52-A6C9-8041-8518-61EEF1228D01}"/>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9FC6FD78-7029-6C2D-CE30-BCE9222F2565}"/>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842ADB51-B225-B5F5-EAD6-538AA4C0AFBA}"/>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A66C1955-84DF-E932-771C-752337A70DB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A838FDE4-D09B-F5AA-5F39-4B3F6A539B7C}"/>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90CAC871-A0F6-DDE3-DAFF-2954F7111593}"/>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DF10621-64BA-1868-6061-10966C7986F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AC1708C-6F15-0F3F-A0C2-F26D47A56C2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DBAA8C1E-EC98-0406-CCC6-1AD4F56A6B48}"/>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E52591C4-088A-8297-E6F3-B7EC49055B6F}"/>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52254238-58D6-0012-0FB3-D3CDE77C4EB8}"/>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9" name="Graphic 1">
                <a:extLst>
                  <a:ext uri="{FF2B5EF4-FFF2-40B4-BE49-F238E27FC236}">
                    <a16:creationId xmlns:a16="http://schemas.microsoft.com/office/drawing/2014/main" id="{4EC2D6F4-80E7-9BAE-31A9-068A30B860FC}"/>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717A8B72-BB06-55E2-326D-BC24F65D2BCE}"/>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7294290E-7897-30ED-C587-52BFF7256A75}"/>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EB96381D-C1F0-9F57-BAC9-75408F667150}"/>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CC6CD9D-1E94-ABA6-33F4-0342C89CA766}"/>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4B4F144-9637-BF16-D854-CB5891DC66F3}"/>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2C0AC5C6-0CD8-328E-6D60-9E6EBAB08AA9}"/>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12EB36B1-57BA-BBD2-7CA0-6A690086F498}"/>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dirty="0">
                    <a:solidFill>
                      <a:schemeClr val="bg1"/>
                    </a:solidFill>
                  </a:endParaRPr>
                </a:p>
              </p:txBody>
            </p:sp>
          </p:grpSp>
        </p:grpSp>
      </p:grpSp>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r>
              <a:rPr lang="en-IS" dirty="0"/>
              <a:t>Click icon or drag and drop picture</a:t>
            </a:r>
          </a:p>
        </p:txBody>
      </p:sp>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dirty="0"/>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dirty="0"/>
              <a:t>Insert slide title</a:t>
            </a:r>
            <a:endParaRPr lang="en-IS" dirty="0"/>
          </a:p>
        </p:txBody>
      </p:sp>
      <p:sp>
        <p:nvSpPr>
          <p:cNvPr id="48" name="Freeform 47">
            <a:extLst>
              <a:ext uri="{FF2B5EF4-FFF2-40B4-BE49-F238E27FC236}">
                <a16:creationId xmlns:a16="http://schemas.microsoft.com/office/drawing/2014/main" id="{AC83647A-A6F1-EE1C-6481-A970DFF41FAC}"/>
              </a:ext>
            </a:extLst>
          </p:cNvPr>
          <p:cNvSpPr/>
          <p:nvPr/>
        </p:nvSpPr>
        <p:spPr>
          <a:xfrm>
            <a:off x="11753284" y="5448236"/>
            <a:ext cx="329449" cy="329692"/>
          </a:xfrm>
          <a:custGeom>
            <a:avLst/>
            <a:gdLst>
              <a:gd name="connsiteX0" fmla="*/ 329450 w 329449"/>
              <a:gd name="connsiteY0" fmla="*/ 164846 h 329692"/>
              <a:gd name="connsiteX1" fmla="*/ 164725 w 329449"/>
              <a:gd name="connsiteY1" fmla="*/ 329692 h 329692"/>
              <a:gd name="connsiteX2" fmla="*/ 0 w 329449"/>
              <a:gd name="connsiteY2" fmla="*/ 164846 h 329692"/>
              <a:gd name="connsiteX3" fmla="*/ 164725 w 329449"/>
              <a:gd name="connsiteY3" fmla="*/ 0 h 329692"/>
              <a:gd name="connsiteX4" fmla="*/ 329450 w 329449"/>
              <a:gd name="connsiteY4" fmla="*/ 164846 h 329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49" h="329692">
                <a:moveTo>
                  <a:pt x="329450" y="164846"/>
                </a:moveTo>
                <a:cubicBezTo>
                  <a:pt x="329450" y="255888"/>
                  <a:pt x="255700" y="329692"/>
                  <a:pt x="164725" y="329692"/>
                </a:cubicBezTo>
                <a:cubicBezTo>
                  <a:pt x="73750" y="329692"/>
                  <a:pt x="0" y="255888"/>
                  <a:pt x="0" y="164846"/>
                </a:cubicBezTo>
                <a:cubicBezTo>
                  <a:pt x="0" y="73804"/>
                  <a:pt x="73750" y="0"/>
                  <a:pt x="164725" y="0"/>
                </a:cubicBezTo>
                <a:cubicBezTo>
                  <a:pt x="255700" y="0"/>
                  <a:pt x="329450" y="73804"/>
                  <a:pt x="329450" y="164846"/>
                </a:cubicBezTo>
                <a:close/>
              </a:path>
            </a:pathLst>
          </a:custGeom>
          <a:solidFill>
            <a:srgbClr val="361D5C"/>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42248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20" Type="http://schemas.openxmlformats.org/officeDocument/2006/relationships/image" Target="../media/image4.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sv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3.xml"/><Relationship Id="rId20" Type="http://schemas.openxmlformats.org/officeDocument/2006/relationships/image" Target="../media/image4.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2.sv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4.svg"/><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sv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1C5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9A3CE-C701-8A70-20AD-ACEEC19BA7CA}"/>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30082" y="0"/>
            <a:ext cx="84319" cy="6858000"/>
          </a:xfrm>
          <a:prstGeom prst="rect">
            <a:avLst/>
          </a:prstGeom>
        </p:spPr>
      </p:pic>
      <p:pic>
        <p:nvPicPr>
          <p:cNvPr id="4" name="Picture 3">
            <a:extLst>
              <a:ext uri="{FF2B5EF4-FFF2-40B4-BE49-F238E27FC236}">
                <a16:creationId xmlns:a16="http://schemas.microsoft.com/office/drawing/2014/main" id="{975F653F-E3E5-74A4-6005-E9B7F3D8C787}"/>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283444625"/>
      </p:ext>
    </p:extLst>
  </p:cSld>
  <p:clrMap bg1="lt1" tx1="dk1" bg2="lt2" tx2="dk2" accent1="accent1" accent2="accent2" accent3="accent3" accent4="accent4" accent5="accent5" accent6="accent6" hlink="hlink" folHlink="folHlink"/>
  <p:sldLayoutIdLst>
    <p:sldLayoutId id="2147483778" r:id="rId1"/>
    <p:sldLayoutId id="2147483705" r:id="rId2"/>
    <p:sldLayoutId id="2147483649" r:id="rId3"/>
    <p:sldLayoutId id="2147483779" r:id="rId4"/>
    <p:sldLayoutId id="2147483780" r:id="rId5"/>
    <p:sldLayoutId id="2147483781" r:id="rId6"/>
    <p:sldLayoutId id="2147483787" r:id="rId7"/>
    <p:sldLayoutId id="2147483792" r:id="rId8"/>
    <p:sldLayoutId id="2147483782" r:id="rId9"/>
    <p:sldLayoutId id="2147483783" r:id="rId10"/>
    <p:sldLayoutId id="2147483784" r:id="rId11"/>
    <p:sldLayoutId id="2147483786" r:id="rId12"/>
    <p:sldLayoutId id="2147483788" r:id="rId13"/>
    <p:sldLayoutId id="2147483763" r:id="rId14"/>
    <p:sldLayoutId id="2147483706" r:id="rId15"/>
    <p:sldLayoutId id="2147483785" r:id="rId16"/>
    <p:sldLayoutId id="2147483796" r:id="rId17"/>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30082" y="0"/>
            <a:ext cx="84319"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685" r:id="rId1"/>
    <p:sldLayoutId id="2147483789" r:id="rId2"/>
    <p:sldLayoutId id="2147483730" r:id="rId3"/>
    <p:sldLayoutId id="2147483767" r:id="rId4"/>
    <p:sldLayoutId id="2147483687" r:id="rId5"/>
    <p:sldLayoutId id="2147483686" r:id="rId6"/>
    <p:sldLayoutId id="2147483791" r:id="rId7"/>
    <p:sldLayoutId id="2147483764" r:id="rId8"/>
    <p:sldLayoutId id="2147483773" r:id="rId9"/>
    <p:sldLayoutId id="2147483765" r:id="rId10"/>
    <p:sldLayoutId id="2147483768" r:id="rId11"/>
    <p:sldLayoutId id="2147483688" r:id="rId12"/>
    <p:sldLayoutId id="2147483689" r:id="rId13"/>
    <p:sldLayoutId id="2147483731" r:id="rId14"/>
    <p:sldLayoutId id="2147483766"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364821255"/>
      </p:ext>
    </p:extLst>
  </p:cSld>
  <p:clrMap bg1="lt1" tx1="dk1" bg2="lt2" tx2="dk2" accent1="accent1" accent2="accent2" accent3="accent3" accent4="accent4" accent5="accent5" accent6="accent6" hlink="hlink" folHlink="folHlink"/>
  <p:sldLayoutIdLst>
    <p:sldLayoutId id="2147483769" r:id="rId1"/>
    <p:sldLayoutId id="2147483790" r:id="rId2"/>
    <p:sldLayoutId id="2147483770" r:id="rId3"/>
    <p:sldLayoutId id="2147483771" r:id="rId4"/>
    <p:sldLayoutId id="2147483772" r:id="rId5"/>
    <p:sldLayoutId id="2147483774" r:id="rId6"/>
    <p:sldLayoutId id="2147483793" r:id="rId7"/>
    <p:sldLayoutId id="2147483724" r:id="rId8"/>
    <p:sldLayoutId id="2147483728" r:id="rId9"/>
    <p:sldLayoutId id="2147483729" r:id="rId10"/>
    <p:sldLayoutId id="2147483725" r:id="rId11"/>
    <p:sldLayoutId id="2147483775" r:id="rId12"/>
    <p:sldLayoutId id="2147483776" r:id="rId13"/>
    <p:sldLayoutId id="2147483777" r:id="rId14"/>
    <p:sldLayoutId id="21474837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21802647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390676374"/>
      </p:ext>
    </p:extLst>
  </p:cSld>
  <p:clrMap bg1="lt1" tx1="dk1" bg2="lt2" tx2="dk2" accent1="accent1" accent2="accent2" accent3="accent3" accent4="accent4" accent5="accent5" accent6="accent6" hlink="hlink" folHlink="folHlink"/>
  <p:sldLayoutIdLst>
    <p:sldLayoutId id="2147483746"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94" r:id="rId10"/>
    <p:sldLayoutId id="2147483795" r:id="rId11"/>
    <p:sldLayoutId id="21474837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azure.com/" TargetMode="External"/><Relationship Id="rId2" Type="http://schemas.openxmlformats.org/officeDocument/2006/relationships/hyperlink" Target="https://azure.microsoft.com/" TargetMode="External"/><Relationship Id="rId1" Type="http://schemas.openxmlformats.org/officeDocument/2006/relationships/slideLayout" Target="../slideLayouts/slideLayout67.xml"/><Relationship Id="rId4" Type="http://schemas.openxmlformats.org/officeDocument/2006/relationships/hyperlink" Target="https://learn.microsoft.com/en-us/azure/azure-monitor/app/create-workspace-resour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7.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hyperlink" Target="https://learn.microsoft.com/en-us/dynamics365-release-plan/2021wave2/smb/dynamics365-business-central/" TargetMode="External"/><Relationship Id="rId2" Type="http://schemas.openxmlformats.org/officeDocument/2006/relationships/hyperlink" Target="https://learn.microsoft.com/en-us/dynamics365-release-plan/2021wave1/smb/dynamics365-business-central/" TargetMode="Externa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hyperlink" Target="https://businesscentral.dynamics.com/?page=2610" TargetMode="Externa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7.xm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hyperlink" Target="https://learn.microsoft.com/en-us/dynamics365-release-plan/2021wave1/smb/dynamics365-business-central/" TargetMode="External"/><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hyperlink" Target="https://learn.microsoft.com/en-us/dynamics365-release-plan/2021wave2/smb/dynamics365-business-centra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5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Setup: Set Update Window</a:t>
            </a:r>
            <a:endParaRPr lang="en-IS" dirty="0"/>
          </a:p>
        </p:txBody>
      </p:sp>
      <p:pic>
        <p:nvPicPr>
          <p:cNvPr id="6" name="Picture 5">
            <a:extLst>
              <a:ext uri="{FF2B5EF4-FFF2-40B4-BE49-F238E27FC236}">
                <a16:creationId xmlns:a16="http://schemas.microsoft.com/office/drawing/2014/main" id="{2F6C52A0-B74B-46C2-EE9D-E88FC2D26D41}"/>
              </a:ext>
            </a:extLst>
          </p:cNvPr>
          <p:cNvPicPr>
            <a:picLocks noChangeAspect="1"/>
          </p:cNvPicPr>
          <p:nvPr/>
        </p:nvPicPr>
        <p:blipFill>
          <a:blip r:embed="rId2"/>
          <a:stretch>
            <a:fillRect/>
          </a:stretch>
        </p:blipFill>
        <p:spPr>
          <a:xfrm>
            <a:off x="340291" y="971164"/>
            <a:ext cx="9983029" cy="5850737"/>
          </a:xfrm>
          <a:prstGeom prst="rect">
            <a:avLst/>
          </a:prstGeom>
        </p:spPr>
      </p:pic>
      <p:sp>
        <p:nvSpPr>
          <p:cNvPr id="7" name="Rectangle 6">
            <a:extLst>
              <a:ext uri="{FF2B5EF4-FFF2-40B4-BE49-F238E27FC236}">
                <a16:creationId xmlns:a16="http://schemas.microsoft.com/office/drawing/2014/main" id="{ED7B3DF5-C418-32BA-F2F8-3AD6419B8BDB}"/>
              </a:ext>
            </a:extLst>
          </p:cNvPr>
          <p:cNvSpPr/>
          <p:nvPr/>
        </p:nvSpPr>
        <p:spPr>
          <a:xfrm>
            <a:off x="4080681" y="6196083"/>
            <a:ext cx="1610435" cy="477026"/>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nvGrpSpPr>
          <p:cNvPr id="2" name="Group 1">
            <a:extLst>
              <a:ext uri="{FF2B5EF4-FFF2-40B4-BE49-F238E27FC236}">
                <a16:creationId xmlns:a16="http://schemas.microsoft.com/office/drawing/2014/main" id="{FA91C614-7823-3FC4-5E96-F1E757D41FFA}"/>
              </a:ext>
            </a:extLst>
          </p:cNvPr>
          <p:cNvGrpSpPr/>
          <p:nvPr/>
        </p:nvGrpSpPr>
        <p:grpSpPr>
          <a:xfrm>
            <a:off x="3978439" y="4282078"/>
            <a:ext cx="7098587" cy="1417664"/>
            <a:chOff x="3978439" y="4282078"/>
            <a:chExt cx="7098587" cy="1417664"/>
          </a:xfrm>
        </p:grpSpPr>
        <p:sp>
          <p:nvSpPr>
            <p:cNvPr id="10" name="Explosion: 14 Points 9">
              <a:extLst>
                <a:ext uri="{FF2B5EF4-FFF2-40B4-BE49-F238E27FC236}">
                  <a16:creationId xmlns:a16="http://schemas.microsoft.com/office/drawing/2014/main" id="{0B00161E-8F33-9A87-97B4-D4C668DB80AE}"/>
                </a:ext>
              </a:extLst>
            </p:cNvPr>
            <p:cNvSpPr/>
            <p:nvPr/>
          </p:nvSpPr>
          <p:spPr>
            <a:xfrm>
              <a:off x="3978439" y="4282078"/>
              <a:ext cx="3186540" cy="1417664"/>
            </a:xfrm>
            <a:prstGeom prst="wedgeRoundRectCallout">
              <a:avLst/>
            </a:prstGeom>
            <a:solidFill>
              <a:srgbClr val="D3A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Update Windows - Out of working hours </a:t>
              </a:r>
            </a:p>
            <a:p>
              <a:pPr algn="ctr"/>
              <a:r>
                <a:rPr lang="en-US" dirty="0">
                  <a:solidFill>
                    <a:schemeClr val="bg1"/>
                  </a:solidFill>
                  <a:latin typeface="Segoe UI" panose="020B0502040204020203" pitchFamily="34" charset="0"/>
                  <a:cs typeface="Segoe UI" panose="020B0502040204020203" pitchFamily="34" charset="0"/>
                </a:rPr>
                <a:t>(it must be at least 6 hours)</a:t>
              </a:r>
              <a:endParaRPr lang="en-MT" dirty="0">
                <a:solidFill>
                  <a:schemeClr val="bg1"/>
                </a:solidFill>
                <a:latin typeface="Segoe UI" panose="020B0502040204020203"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41507F29-11DF-F9DC-BED8-36562D481918}"/>
                </a:ext>
              </a:extLst>
            </p:cNvPr>
            <p:cNvPicPr>
              <a:picLocks noChangeAspect="1"/>
            </p:cNvPicPr>
            <p:nvPr/>
          </p:nvPicPr>
          <p:blipFill>
            <a:blip r:embed="rId3"/>
            <a:stretch>
              <a:fillRect/>
            </a:stretch>
          </p:blipFill>
          <p:spPr>
            <a:xfrm>
              <a:off x="8329705" y="4548745"/>
              <a:ext cx="2747321" cy="884331"/>
            </a:xfrm>
            <a:prstGeom prst="rect">
              <a:avLst/>
            </a:prstGeom>
            <a:solidFill>
              <a:srgbClr val="FFFF00"/>
            </a:solidFill>
            <a:ln w="31750">
              <a:solidFill>
                <a:schemeClr val="accent1">
                  <a:shade val="15000"/>
                </a:schemeClr>
              </a:solidFill>
            </a:ln>
          </p:spPr>
        </p:pic>
        <p:sp>
          <p:nvSpPr>
            <p:cNvPr id="13" name="Arrow: Right 12">
              <a:extLst>
                <a:ext uri="{FF2B5EF4-FFF2-40B4-BE49-F238E27FC236}">
                  <a16:creationId xmlns:a16="http://schemas.microsoft.com/office/drawing/2014/main" id="{ECDBB107-B1D1-698B-5D7F-6EBBF0654366}"/>
                </a:ext>
              </a:extLst>
            </p:cNvPr>
            <p:cNvSpPr/>
            <p:nvPr/>
          </p:nvSpPr>
          <p:spPr>
            <a:xfrm>
              <a:off x="7164979" y="4700768"/>
              <a:ext cx="1071470" cy="724357"/>
            </a:xfrm>
            <a:prstGeom prst="rightArrow">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spTree>
    <p:extLst>
      <p:ext uri="{BB962C8B-B14F-4D97-AF65-F5344CB8AC3E}">
        <p14:creationId xmlns:p14="http://schemas.microsoft.com/office/powerpoint/2010/main" val="250696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259D5C-002F-6A46-293C-892911BF679B}"/>
              </a:ext>
            </a:extLst>
          </p:cNvPr>
          <p:cNvPicPr>
            <a:picLocks noChangeAspect="1"/>
          </p:cNvPicPr>
          <p:nvPr/>
        </p:nvPicPr>
        <p:blipFill>
          <a:blip r:embed="rId2"/>
          <a:stretch>
            <a:fillRect/>
          </a:stretch>
        </p:blipFill>
        <p:spPr>
          <a:xfrm>
            <a:off x="340291" y="962205"/>
            <a:ext cx="9983030" cy="5864111"/>
          </a:xfrm>
          <a:prstGeom prst="rect">
            <a:avLst/>
          </a:prstGeom>
        </p:spPr>
      </p:pic>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Setup: Enable Telemetry</a:t>
            </a:r>
            <a:endParaRPr lang="en-IS" dirty="0"/>
          </a:p>
        </p:txBody>
      </p:sp>
      <p:sp>
        <p:nvSpPr>
          <p:cNvPr id="7" name="Rectangle 6">
            <a:extLst>
              <a:ext uri="{FF2B5EF4-FFF2-40B4-BE49-F238E27FC236}">
                <a16:creationId xmlns:a16="http://schemas.microsoft.com/office/drawing/2014/main" id="{ED7B3DF5-C418-32BA-F2F8-3AD6419B8BDB}"/>
              </a:ext>
            </a:extLst>
          </p:cNvPr>
          <p:cNvSpPr/>
          <p:nvPr/>
        </p:nvSpPr>
        <p:spPr>
          <a:xfrm>
            <a:off x="3971499" y="3452853"/>
            <a:ext cx="1610435" cy="648117"/>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32057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Setup: Enable Telemetry</a:t>
            </a:r>
            <a:endParaRPr lang="en-IS" dirty="0"/>
          </a:p>
        </p:txBody>
      </p:sp>
      <p:sp>
        <p:nvSpPr>
          <p:cNvPr id="2" name="Text Placeholder 1">
            <a:extLst>
              <a:ext uri="{FF2B5EF4-FFF2-40B4-BE49-F238E27FC236}">
                <a16:creationId xmlns:a16="http://schemas.microsoft.com/office/drawing/2014/main" id="{4D22532F-1BFC-6F55-1E30-1EEDA7F2038F}"/>
              </a:ext>
            </a:extLst>
          </p:cNvPr>
          <p:cNvSpPr>
            <a:spLocks noGrp="1"/>
          </p:cNvSpPr>
          <p:nvPr>
            <p:ph type="body" sz="quarter" idx="10"/>
          </p:nvPr>
        </p:nvSpPr>
        <p:spPr>
          <a:xfrm>
            <a:off x="340292" y="997528"/>
            <a:ext cx="10829062" cy="5132684"/>
          </a:xfrm>
        </p:spPr>
        <p:txBody>
          <a:bodyPr/>
          <a:lstStyle/>
          <a:p>
            <a:pPr marL="0" indent="0">
              <a:buNone/>
            </a:pPr>
            <a:r>
              <a:rPr lang="en-US" b="1" i="0" dirty="0">
                <a:solidFill>
                  <a:srgbClr val="161616"/>
                </a:solidFill>
                <a:effectLst/>
                <a:highlight>
                  <a:srgbClr val="FFFFFF"/>
                </a:highlight>
                <a:latin typeface="Segoe UI" panose="020B0502040204020203" pitchFamily="34" charset="0"/>
              </a:rPr>
              <a:t>Set up Azure Application Insights</a:t>
            </a:r>
          </a:p>
          <a:p>
            <a:pPr marL="0" indent="0">
              <a:buNone/>
            </a:pPr>
            <a:endParaRPr lang="en-US" dirty="0">
              <a:solidFill>
                <a:srgbClr val="161616"/>
              </a:solidFill>
              <a:highlight>
                <a:srgbClr val="FFFFFF"/>
              </a:highlight>
            </a:endParaRPr>
          </a:p>
          <a:p>
            <a:pPr marL="457200" indent="-457200">
              <a:buFont typeface="+mj-lt"/>
              <a:buAutoNum type="arabicPeriod"/>
            </a:pPr>
            <a:r>
              <a:rPr lang="en-US" b="0" i="0" dirty="0">
                <a:solidFill>
                  <a:srgbClr val="161616"/>
                </a:solidFill>
                <a:effectLst/>
                <a:highlight>
                  <a:srgbClr val="FFFFFF"/>
                </a:highlight>
                <a:latin typeface="Segoe UI" panose="020B0502040204020203" pitchFamily="34" charset="0"/>
              </a:rPr>
              <a:t>If you don't already have one, get a subscription to </a:t>
            </a:r>
            <a:r>
              <a:rPr lang="en-US" b="0" i="0" u="none" strike="noStrike" dirty="0">
                <a:effectLst/>
                <a:highlight>
                  <a:srgbClr val="FFFFFF"/>
                </a:highlight>
                <a:latin typeface="Segoe UI" panose="020B0502040204020203" pitchFamily="34" charset="0"/>
                <a:hlinkClick r:id="rId2"/>
              </a:rPr>
              <a:t>Microsoft Azure</a:t>
            </a:r>
            <a:endParaRPr lang="en-US" b="0" i="0" u="none" strike="noStrike" dirty="0">
              <a:effectLst/>
              <a:highlight>
                <a:srgbClr val="FFFFFF"/>
              </a:highlight>
              <a:latin typeface="Segoe UI" panose="020B0502040204020203" pitchFamily="34" charset="0"/>
            </a:endParaRPr>
          </a:p>
          <a:p>
            <a:pPr marL="457200" indent="-457200">
              <a:buFont typeface="+mj-lt"/>
              <a:buAutoNum type="arabicPeriod"/>
            </a:pPr>
            <a:r>
              <a:rPr lang="en-US" b="0" i="0" dirty="0">
                <a:solidFill>
                  <a:srgbClr val="161616"/>
                </a:solidFill>
                <a:effectLst/>
                <a:highlight>
                  <a:srgbClr val="FFFFFF"/>
                </a:highlight>
                <a:latin typeface="Segoe UI" panose="020B0502040204020203" pitchFamily="34" charset="0"/>
              </a:rPr>
              <a:t>Sign in to the </a:t>
            </a:r>
            <a:r>
              <a:rPr lang="en-US" b="0" i="0" u="none" strike="noStrike" dirty="0">
                <a:effectLst/>
                <a:highlight>
                  <a:srgbClr val="FFFFFF"/>
                </a:highlight>
                <a:latin typeface="Segoe UI" panose="020B0502040204020203" pitchFamily="34" charset="0"/>
                <a:hlinkClick r:id="rId3"/>
              </a:rPr>
              <a:t>Azure portal</a:t>
            </a:r>
            <a:endParaRPr lang="en-US" dirty="0">
              <a:highlight>
                <a:srgbClr val="FFFFFF"/>
              </a:highlight>
            </a:endParaRPr>
          </a:p>
          <a:p>
            <a:pPr marL="457200" indent="-457200">
              <a:buFont typeface="+mj-lt"/>
              <a:buAutoNum type="arabicPeriod"/>
            </a:pPr>
            <a:r>
              <a:rPr lang="en-US" b="0" i="0" dirty="0">
                <a:solidFill>
                  <a:srgbClr val="161616"/>
                </a:solidFill>
                <a:effectLst/>
                <a:highlight>
                  <a:srgbClr val="FFFFFF"/>
                </a:highlight>
                <a:latin typeface="Segoe UI" panose="020B0502040204020203" pitchFamily="34" charset="0"/>
              </a:rPr>
              <a:t>Create an Azure Application Insights resource by following the guidelines at </a:t>
            </a:r>
            <a:r>
              <a:rPr lang="en-US" b="0" i="0" u="none" strike="noStrike" dirty="0">
                <a:effectLst/>
                <a:highlight>
                  <a:srgbClr val="FFFFFF"/>
                </a:highlight>
                <a:latin typeface="Segoe UI" panose="020B0502040204020203" pitchFamily="34" charset="0"/>
                <a:hlinkClick r:id="rId4"/>
              </a:rPr>
              <a:t>Workspace-based Application Insights resources</a:t>
            </a:r>
            <a:endParaRPr lang="en-US" b="0" i="0" u="none" strike="noStrike" dirty="0">
              <a:effectLst/>
              <a:highlight>
                <a:srgbClr val="FFFFFF"/>
              </a:highlight>
              <a:latin typeface="Segoe UI" panose="020B0502040204020203" pitchFamily="34" charset="0"/>
            </a:endParaRPr>
          </a:p>
          <a:p>
            <a:pPr marL="914400" lvl="1" indent="-457200">
              <a:buFont typeface="+mj-lt"/>
              <a:buAutoNum type="alphaLcPeriod"/>
            </a:pPr>
            <a:r>
              <a:rPr lang="is-IS" i="0" dirty="0">
                <a:solidFill>
                  <a:srgbClr val="161616"/>
                </a:solidFill>
                <a:effectLst/>
                <a:latin typeface="Segoe UI" panose="020B0502040204020203" pitchFamily="34" charset="0"/>
              </a:rPr>
              <a:t>Create a workspace-based resource (</a:t>
            </a:r>
            <a:r>
              <a:rPr lang="is-IS" b="1" i="0" dirty="0">
                <a:solidFill>
                  <a:srgbClr val="161616"/>
                </a:solidFill>
                <a:effectLst/>
                <a:latin typeface="Segoe UI" panose="020B0502040204020203" pitchFamily="34" charset="0"/>
              </a:rPr>
              <a:t>Application Insights</a:t>
            </a:r>
            <a:r>
              <a:rPr lang="is-IS" i="0" dirty="0">
                <a:solidFill>
                  <a:srgbClr val="161616"/>
                </a:solidFill>
                <a:effectLst/>
                <a:latin typeface="Segoe UI" panose="020B0502040204020203" pitchFamily="34" charset="0"/>
              </a:rPr>
              <a:t>)</a:t>
            </a:r>
          </a:p>
          <a:p>
            <a:pPr marL="914400" lvl="1" indent="-457200">
              <a:buFont typeface="+mj-lt"/>
              <a:buAutoNum type="alphaLcPeriod"/>
            </a:pPr>
            <a:r>
              <a:rPr lang="is-IS" dirty="0">
                <a:solidFill>
                  <a:srgbClr val="161616"/>
                </a:solidFill>
              </a:rPr>
              <a:t>Create a workspace (</a:t>
            </a:r>
            <a:r>
              <a:rPr lang="is-IS" b="1" i="0" dirty="0">
                <a:solidFill>
                  <a:srgbClr val="161616"/>
                </a:solidFill>
                <a:effectLst/>
                <a:latin typeface="Segoe UI" panose="020B0502040204020203" pitchFamily="34" charset="0"/>
              </a:rPr>
              <a:t>Log Analytics workspace</a:t>
            </a:r>
            <a:r>
              <a:rPr lang="is-IS" i="0" dirty="0">
                <a:solidFill>
                  <a:srgbClr val="161616"/>
                </a:solidFill>
                <a:effectLst/>
                <a:latin typeface="Segoe UI" panose="020B0502040204020203" pitchFamily="34" charset="0"/>
              </a:rPr>
              <a:t>)</a:t>
            </a:r>
            <a:endParaRPr lang="en-US" b="0" i="0" u="none" strike="noStrike" dirty="0">
              <a:effectLst/>
              <a:highlight>
                <a:srgbClr val="FFFFFF"/>
              </a:highlight>
              <a:latin typeface="Segoe UI" panose="020B0502040204020203" pitchFamily="34" charset="0"/>
            </a:endParaRPr>
          </a:p>
          <a:p>
            <a:pPr marL="457200" indent="-457200">
              <a:buFont typeface="+mj-lt"/>
              <a:buAutoNum type="arabicPeriod"/>
            </a:pPr>
            <a:r>
              <a:rPr lang="is-IS" dirty="0">
                <a:solidFill>
                  <a:srgbClr val="161616"/>
                </a:solidFill>
                <a:highlight>
                  <a:srgbClr val="FFFFFF"/>
                </a:highlight>
              </a:rPr>
              <a:t>C</a:t>
            </a:r>
            <a:r>
              <a:rPr lang="is-IS" b="0" i="0" dirty="0">
                <a:solidFill>
                  <a:srgbClr val="161616"/>
                </a:solidFill>
                <a:effectLst/>
                <a:highlight>
                  <a:srgbClr val="FFFFFF"/>
                </a:highlight>
                <a:latin typeface="Segoe UI" panose="020B0502040204020203" pitchFamily="34" charset="0"/>
              </a:rPr>
              <a:t>opy the </a:t>
            </a:r>
            <a:r>
              <a:rPr lang="is-IS" b="1" i="0" dirty="0">
                <a:solidFill>
                  <a:srgbClr val="161616"/>
                </a:solidFill>
                <a:effectLst/>
                <a:highlight>
                  <a:srgbClr val="FFFFFF"/>
                </a:highlight>
                <a:latin typeface="Segoe UI" panose="020B0502040204020203" pitchFamily="34" charset="0"/>
              </a:rPr>
              <a:t>Connection String</a:t>
            </a:r>
          </a:p>
          <a:p>
            <a:pPr marL="457200" indent="-457200">
              <a:buFont typeface="+mj-lt"/>
              <a:buAutoNum type="arabicPeriod"/>
            </a:pPr>
            <a:r>
              <a:rPr lang="is-IS" dirty="0">
                <a:solidFill>
                  <a:srgbClr val="161616"/>
                </a:solidFill>
                <a:highlight>
                  <a:srgbClr val="FFFFFF"/>
                </a:highlight>
              </a:rPr>
              <a:t>Click </a:t>
            </a:r>
            <a:r>
              <a:rPr lang="is-IS" b="1" dirty="0">
                <a:solidFill>
                  <a:srgbClr val="161616"/>
                </a:solidFill>
                <a:highlight>
                  <a:srgbClr val="FFFFFF"/>
                </a:highlight>
              </a:rPr>
              <a:t>Define</a:t>
            </a:r>
            <a:r>
              <a:rPr lang="is-IS" dirty="0">
                <a:solidFill>
                  <a:srgbClr val="161616"/>
                </a:solidFill>
                <a:highlight>
                  <a:srgbClr val="FFFFFF"/>
                </a:highlight>
              </a:rPr>
              <a:t> to paste the </a:t>
            </a:r>
            <a:r>
              <a:rPr lang="is-IS" b="1" dirty="0">
                <a:solidFill>
                  <a:srgbClr val="161616"/>
                </a:solidFill>
                <a:highlight>
                  <a:srgbClr val="FFFFFF"/>
                </a:highlight>
              </a:rPr>
              <a:t>Connection String</a:t>
            </a:r>
          </a:p>
          <a:p>
            <a:pPr marL="457200" indent="-457200">
              <a:buFont typeface="+mj-lt"/>
              <a:buAutoNum type="arabicPeriod"/>
            </a:pPr>
            <a:r>
              <a:rPr lang="is-IS" i="0" u="sng" dirty="0">
                <a:solidFill>
                  <a:srgbClr val="161616"/>
                </a:solidFill>
                <a:effectLst/>
                <a:highlight>
                  <a:srgbClr val="FFFFFF"/>
                </a:highlight>
                <a:latin typeface="Segoe UI" panose="020B0502040204020203" pitchFamily="34" charset="0"/>
              </a:rPr>
              <a:t>Restart the Environment</a:t>
            </a:r>
            <a:r>
              <a:rPr lang="is-IS" i="0" dirty="0">
                <a:solidFill>
                  <a:srgbClr val="161616"/>
                </a:solidFill>
                <a:effectLst/>
                <a:highlight>
                  <a:srgbClr val="FFFFFF"/>
                </a:highlight>
                <a:latin typeface="Segoe UI" panose="020B0502040204020203" pitchFamily="34" charset="0"/>
              </a:rPr>
              <a:t> </a:t>
            </a:r>
            <a:br>
              <a:rPr lang="is-IS" i="0" dirty="0">
                <a:solidFill>
                  <a:srgbClr val="161616"/>
                </a:solidFill>
                <a:effectLst/>
                <a:highlight>
                  <a:srgbClr val="FFFFFF"/>
                </a:highlight>
                <a:latin typeface="Segoe UI" panose="020B0502040204020203" pitchFamily="34" charset="0"/>
              </a:rPr>
            </a:br>
            <a:r>
              <a:rPr lang="is-IS" i="0" dirty="0">
                <a:solidFill>
                  <a:srgbClr val="161616"/>
                </a:solidFill>
                <a:effectLst/>
                <a:highlight>
                  <a:srgbClr val="FFFFFF"/>
                </a:highlight>
                <a:latin typeface="Segoe UI" panose="020B0502040204020203" pitchFamily="34" charset="0"/>
              </a:rPr>
              <a:t>(in a safe maintenance window)</a:t>
            </a:r>
            <a:endParaRPr lang="is-IS" i="0" u="sng" dirty="0">
              <a:solidFill>
                <a:srgbClr val="161616"/>
              </a:solidFill>
              <a:effectLst/>
              <a:highlight>
                <a:srgbClr val="FFFFFF"/>
              </a:highlight>
              <a:latin typeface="Segoe UI" panose="020B0502040204020203" pitchFamily="34" charset="0"/>
            </a:endParaRPr>
          </a:p>
        </p:txBody>
      </p:sp>
      <p:sp>
        <p:nvSpPr>
          <p:cNvPr id="4" name="TextBox 3">
            <a:extLst>
              <a:ext uri="{FF2B5EF4-FFF2-40B4-BE49-F238E27FC236}">
                <a16:creationId xmlns:a16="http://schemas.microsoft.com/office/drawing/2014/main" id="{20134EBB-7425-AC29-E2C9-3DE87D832173}"/>
              </a:ext>
            </a:extLst>
          </p:cNvPr>
          <p:cNvSpPr txBox="1"/>
          <p:nvPr/>
        </p:nvSpPr>
        <p:spPr>
          <a:xfrm>
            <a:off x="340291" y="6430370"/>
            <a:ext cx="6391493"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https://learn.microsoft.com/en-us/dynamics365/business-central/dev-itpro/administration/telemetry-enable-application-insights</a:t>
            </a:r>
            <a:endParaRPr lang="en-MT" sz="1000" dirty="0">
              <a:latin typeface="Segoe UI" panose="020B0502040204020203" pitchFamily="34" charset="0"/>
              <a:cs typeface="Segoe UI" panose="020B0502040204020203" pitchFamily="34" charset="0"/>
            </a:endParaRPr>
          </a:p>
        </p:txBody>
      </p:sp>
      <p:sp>
        <p:nvSpPr>
          <p:cNvPr id="5" name="Explosion: 14 Points 4">
            <a:extLst>
              <a:ext uri="{FF2B5EF4-FFF2-40B4-BE49-F238E27FC236}">
                <a16:creationId xmlns:a16="http://schemas.microsoft.com/office/drawing/2014/main" id="{5A15AE9E-C455-2EA0-B37E-121CA642572C}"/>
              </a:ext>
            </a:extLst>
          </p:cNvPr>
          <p:cNvSpPr/>
          <p:nvPr/>
        </p:nvSpPr>
        <p:spPr>
          <a:xfrm>
            <a:off x="7646759" y="4437665"/>
            <a:ext cx="3373749" cy="1692547"/>
          </a:xfrm>
          <a:prstGeom prst="wedgeRoundRectCallout">
            <a:avLst/>
          </a:prstGeom>
          <a:solidFill>
            <a:srgbClr val="D3A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Create Application  Insights and Log Analytics in the same region of your Tenant </a:t>
            </a:r>
            <a:endParaRPr lang="en-MT"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69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idx="4294967295"/>
          </p:nvPr>
        </p:nvSpPr>
        <p:spPr>
          <a:xfrm>
            <a:off x="413468" y="212725"/>
            <a:ext cx="9570320" cy="758825"/>
          </a:xfrm>
          <a:prstGeom prst="rect">
            <a:avLst/>
          </a:prstGeom>
        </p:spPr>
        <p:txBody>
          <a:bodyPr>
            <a:normAutofit/>
          </a:bodyPr>
          <a:lstStyle/>
          <a:p>
            <a:r>
              <a:rPr lang="en-US" dirty="0">
                <a:solidFill>
                  <a:srgbClr val="351C5C"/>
                </a:solidFill>
              </a:rPr>
              <a:t>Kill Sessions and Restart Environments</a:t>
            </a:r>
            <a:endParaRPr lang="en-IS" dirty="0">
              <a:solidFill>
                <a:srgbClr val="351C5C"/>
              </a:solidFill>
            </a:endParaRPr>
          </a:p>
        </p:txBody>
      </p:sp>
      <p:sp>
        <p:nvSpPr>
          <p:cNvPr id="4" name="Text Placeholder 1">
            <a:extLst>
              <a:ext uri="{FF2B5EF4-FFF2-40B4-BE49-F238E27FC236}">
                <a16:creationId xmlns:a16="http://schemas.microsoft.com/office/drawing/2014/main" id="{FEEAEBE9-1958-F95A-21FC-3C1C59EDE6AC}"/>
              </a:ext>
            </a:extLst>
          </p:cNvPr>
          <p:cNvSpPr>
            <a:spLocks noGrp="1"/>
          </p:cNvSpPr>
          <p:nvPr>
            <p:ph type="body" sz="quarter" idx="4294967295"/>
          </p:nvPr>
        </p:nvSpPr>
        <p:spPr>
          <a:xfrm>
            <a:off x="222637" y="968375"/>
            <a:ext cx="11123874" cy="1268413"/>
          </a:xfrm>
          <a:prstGeom prst="rect">
            <a:avLst/>
          </a:prstGeom>
        </p:spPr>
        <p:txBody>
          <a:bodyPr/>
          <a:lstStyle/>
          <a:p>
            <a:pPr marL="0" indent="0" algn="l">
              <a:buNone/>
            </a:pPr>
            <a:r>
              <a:rPr lang="en-US" sz="2400" b="0" i="0" dirty="0">
                <a:solidFill>
                  <a:srgbClr val="161616"/>
                </a:solidFill>
                <a:effectLst/>
                <a:highlight>
                  <a:srgbClr val="FFFFFF"/>
                </a:highlight>
                <a:latin typeface="Segoe UI" panose="020B0502040204020203" pitchFamily="34" charset="0"/>
                <a:cs typeface="Segoe UI" panose="020B0502040204020203" pitchFamily="34" charset="0"/>
              </a:rPr>
              <a:t>Sometimes it could happen that you need to kill a session of a user or </a:t>
            </a:r>
            <a:r>
              <a:rPr lang="en-US" sz="2400" dirty="0">
                <a:solidFill>
                  <a:srgbClr val="161616"/>
                </a:solidFill>
                <a:highlight>
                  <a:srgbClr val="FFFFFF"/>
                </a:highlight>
                <a:latin typeface="Segoe UI" panose="020B0502040204020203" pitchFamily="34" charset="0"/>
                <a:cs typeface="Segoe UI" panose="020B0502040204020203" pitchFamily="34" charset="0"/>
              </a:rPr>
              <a:t>restart an environment, you can do it from the Dynamics 365 Business central admin center.</a:t>
            </a:r>
            <a:endParaRPr lang="en-US" sz="2400" b="0" i="0" dirty="0">
              <a:solidFill>
                <a:srgbClr val="161616"/>
              </a:solidFill>
              <a:effectLst/>
              <a:highlight>
                <a:srgbClr val="FFFFFF"/>
              </a:highlight>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3053C0D3-19BA-6238-74B3-46F2177F4B89}"/>
              </a:ext>
            </a:extLst>
          </p:cNvPr>
          <p:cNvPicPr>
            <a:picLocks noChangeAspect="1"/>
          </p:cNvPicPr>
          <p:nvPr/>
        </p:nvPicPr>
        <p:blipFill>
          <a:blip r:embed="rId2"/>
          <a:stretch>
            <a:fillRect/>
          </a:stretch>
        </p:blipFill>
        <p:spPr>
          <a:xfrm>
            <a:off x="97464" y="2109815"/>
            <a:ext cx="4563678" cy="1617721"/>
          </a:xfrm>
          <a:prstGeom prst="rect">
            <a:avLst/>
          </a:prstGeom>
        </p:spPr>
      </p:pic>
      <p:sp>
        <p:nvSpPr>
          <p:cNvPr id="17" name="Rectangle 16">
            <a:extLst>
              <a:ext uri="{FF2B5EF4-FFF2-40B4-BE49-F238E27FC236}">
                <a16:creationId xmlns:a16="http://schemas.microsoft.com/office/drawing/2014/main" id="{BB0277B6-85FF-C590-7506-EE4240869EE7}"/>
              </a:ext>
            </a:extLst>
          </p:cNvPr>
          <p:cNvSpPr/>
          <p:nvPr/>
        </p:nvSpPr>
        <p:spPr>
          <a:xfrm>
            <a:off x="2674906" y="2573678"/>
            <a:ext cx="789318" cy="304871"/>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9" name="Arrow: Down 18">
            <a:extLst>
              <a:ext uri="{FF2B5EF4-FFF2-40B4-BE49-F238E27FC236}">
                <a16:creationId xmlns:a16="http://schemas.microsoft.com/office/drawing/2014/main" id="{91E1EE88-CDDE-5DF3-6F52-241591BEB713}"/>
              </a:ext>
            </a:extLst>
          </p:cNvPr>
          <p:cNvSpPr/>
          <p:nvPr/>
        </p:nvSpPr>
        <p:spPr>
          <a:xfrm>
            <a:off x="2857249" y="3722880"/>
            <a:ext cx="424631" cy="683091"/>
          </a:xfrm>
          <a:prstGeom prst="downArrow">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nvGrpSpPr>
          <p:cNvPr id="21" name="Group 20">
            <a:extLst>
              <a:ext uri="{FF2B5EF4-FFF2-40B4-BE49-F238E27FC236}">
                <a16:creationId xmlns:a16="http://schemas.microsoft.com/office/drawing/2014/main" id="{768EB909-3307-BB37-7FA7-446CB824AE15}"/>
              </a:ext>
            </a:extLst>
          </p:cNvPr>
          <p:cNvGrpSpPr/>
          <p:nvPr/>
        </p:nvGrpSpPr>
        <p:grpSpPr>
          <a:xfrm>
            <a:off x="0" y="4518354"/>
            <a:ext cx="12192000" cy="2073339"/>
            <a:chOff x="0" y="4518354"/>
            <a:chExt cx="12192000" cy="2073339"/>
          </a:xfrm>
        </p:grpSpPr>
        <p:grpSp>
          <p:nvGrpSpPr>
            <p:cNvPr id="18" name="Group 17">
              <a:extLst>
                <a:ext uri="{FF2B5EF4-FFF2-40B4-BE49-F238E27FC236}">
                  <a16:creationId xmlns:a16="http://schemas.microsoft.com/office/drawing/2014/main" id="{FE4738EC-8E6D-7732-A195-1ED3651EB930}"/>
                </a:ext>
              </a:extLst>
            </p:cNvPr>
            <p:cNvGrpSpPr/>
            <p:nvPr/>
          </p:nvGrpSpPr>
          <p:grpSpPr>
            <a:xfrm>
              <a:off x="0" y="4518354"/>
              <a:ext cx="12192000" cy="2073339"/>
              <a:chOff x="0" y="4103811"/>
              <a:chExt cx="12192000" cy="2073339"/>
            </a:xfrm>
          </p:grpSpPr>
          <p:pic>
            <p:nvPicPr>
              <p:cNvPr id="8" name="Picture 7">
                <a:extLst>
                  <a:ext uri="{FF2B5EF4-FFF2-40B4-BE49-F238E27FC236}">
                    <a16:creationId xmlns:a16="http://schemas.microsoft.com/office/drawing/2014/main" id="{61281139-C3E8-09B7-4315-B290A56BA231}"/>
                  </a:ext>
                </a:extLst>
              </p:cNvPr>
              <p:cNvPicPr>
                <a:picLocks noChangeAspect="1"/>
              </p:cNvPicPr>
              <p:nvPr/>
            </p:nvPicPr>
            <p:blipFill>
              <a:blip r:embed="rId3"/>
              <a:stretch>
                <a:fillRect/>
              </a:stretch>
            </p:blipFill>
            <p:spPr>
              <a:xfrm>
                <a:off x="0" y="4103811"/>
                <a:ext cx="12192000" cy="2073339"/>
              </a:xfrm>
              <a:prstGeom prst="rect">
                <a:avLst/>
              </a:prstGeom>
            </p:spPr>
          </p:pic>
          <p:sp>
            <p:nvSpPr>
              <p:cNvPr id="11" name="Rectangle 10">
                <a:extLst>
                  <a:ext uri="{FF2B5EF4-FFF2-40B4-BE49-F238E27FC236}">
                    <a16:creationId xmlns:a16="http://schemas.microsoft.com/office/drawing/2014/main" id="{74C42C93-344E-1D9E-CC54-96FF5899EEB4}"/>
                  </a:ext>
                </a:extLst>
              </p:cNvPr>
              <p:cNvSpPr/>
              <p:nvPr/>
            </p:nvSpPr>
            <p:spPr>
              <a:xfrm>
                <a:off x="8816196" y="4868357"/>
                <a:ext cx="1362974" cy="384454"/>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4" name="Rectangle 13">
                <a:extLst>
                  <a:ext uri="{FF2B5EF4-FFF2-40B4-BE49-F238E27FC236}">
                    <a16:creationId xmlns:a16="http://schemas.microsoft.com/office/drawing/2014/main" id="{AEE38D93-5113-2FB5-E6BD-E41689620A7A}"/>
                  </a:ext>
                </a:extLst>
              </p:cNvPr>
              <p:cNvSpPr/>
              <p:nvPr/>
            </p:nvSpPr>
            <p:spPr>
              <a:xfrm>
                <a:off x="10950379" y="4868357"/>
                <a:ext cx="1207164" cy="384454"/>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sp>
          <p:nvSpPr>
            <p:cNvPr id="20" name="Rectangle 19">
              <a:extLst>
                <a:ext uri="{FF2B5EF4-FFF2-40B4-BE49-F238E27FC236}">
                  <a16:creationId xmlns:a16="http://schemas.microsoft.com/office/drawing/2014/main" id="{466F1304-E0A1-E006-E3D7-1F28F4ED4393}"/>
                </a:ext>
              </a:extLst>
            </p:cNvPr>
            <p:cNvSpPr/>
            <p:nvPr/>
          </p:nvSpPr>
          <p:spPr>
            <a:xfrm>
              <a:off x="3950898" y="6107502"/>
              <a:ext cx="710244" cy="207231"/>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spTree>
    <p:extLst>
      <p:ext uri="{BB962C8B-B14F-4D97-AF65-F5344CB8AC3E}">
        <p14:creationId xmlns:p14="http://schemas.microsoft.com/office/powerpoint/2010/main" val="10201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Check if new updates are available</a:t>
            </a:r>
            <a:endParaRPr lang="en-IS" dirty="0"/>
          </a:p>
        </p:txBody>
      </p:sp>
      <p:pic>
        <p:nvPicPr>
          <p:cNvPr id="2" name="Picture 1" descr="A screenshot of a computer&#10;&#10;Description automatically generated">
            <a:extLst>
              <a:ext uri="{FF2B5EF4-FFF2-40B4-BE49-F238E27FC236}">
                <a16:creationId xmlns:a16="http://schemas.microsoft.com/office/drawing/2014/main" id="{DF6CEFF2-DD81-59C2-1FC4-4ACD87FD93B3}"/>
              </a:ext>
            </a:extLst>
          </p:cNvPr>
          <p:cNvPicPr>
            <a:picLocks noChangeAspect="1"/>
          </p:cNvPicPr>
          <p:nvPr/>
        </p:nvPicPr>
        <p:blipFill>
          <a:blip r:embed="rId3"/>
          <a:stretch>
            <a:fillRect/>
          </a:stretch>
        </p:blipFill>
        <p:spPr>
          <a:xfrm>
            <a:off x="102948" y="2415397"/>
            <a:ext cx="10818094" cy="2935244"/>
          </a:xfrm>
          <a:prstGeom prst="rect">
            <a:avLst/>
          </a:prstGeom>
        </p:spPr>
      </p:pic>
      <p:sp>
        <p:nvSpPr>
          <p:cNvPr id="4" name="Text Placeholder 1">
            <a:extLst>
              <a:ext uri="{FF2B5EF4-FFF2-40B4-BE49-F238E27FC236}">
                <a16:creationId xmlns:a16="http://schemas.microsoft.com/office/drawing/2014/main" id="{FEEAEBE9-1958-F95A-21FC-3C1C59EDE6AC}"/>
              </a:ext>
            </a:extLst>
          </p:cNvPr>
          <p:cNvSpPr>
            <a:spLocks noGrp="1"/>
          </p:cNvSpPr>
          <p:nvPr>
            <p:ph type="body" sz="quarter" idx="10"/>
          </p:nvPr>
        </p:nvSpPr>
        <p:spPr>
          <a:xfrm>
            <a:off x="97464" y="968028"/>
            <a:ext cx="10829062" cy="1268000"/>
          </a:xfrm>
        </p:spPr>
        <p:txBody>
          <a:bodyPr/>
          <a:lstStyle/>
          <a:p>
            <a:pPr marL="0" indent="0" algn="l">
              <a:buNone/>
            </a:pPr>
            <a:r>
              <a:rPr lang="en-US" b="0" i="0" dirty="0">
                <a:solidFill>
                  <a:srgbClr val="161616"/>
                </a:solidFill>
                <a:effectLst/>
                <a:highlight>
                  <a:srgbClr val="FFFFFF"/>
                </a:highlight>
                <a:latin typeface="Segoe UI" panose="020B0502040204020203" pitchFamily="34" charset="0"/>
              </a:rPr>
              <a:t>If you setup </a:t>
            </a:r>
            <a:r>
              <a:rPr lang="en-US" b="0" i="0" dirty="0">
                <a:solidFill>
                  <a:srgbClr val="161616"/>
                </a:solidFill>
                <a:effectLst/>
                <a:latin typeface="Segoe UI" panose="020B0502040204020203" pitchFamily="34" charset="0"/>
              </a:rPr>
              <a:t>correctly the </a:t>
            </a:r>
            <a:r>
              <a:rPr lang="en-US" b="0" i="0" dirty="0">
                <a:solidFill>
                  <a:srgbClr val="161616"/>
                </a:solidFill>
                <a:effectLst/>
                <a:highlight>
                  <a:srgbClr val="FFFFFF"/>
                </a:highlight>
                <a:latin typeface="Segoe UI" panose="020B0502040204020203" pitchFamily="34" charset="0"/>
              </a:rPr>
              <a:t>Notification Recipient, you will receive an email when a new update is available. From the Dynamics 365 Business Central admin center you can monitor and schedule the updates </a:t>
            </a:r>
          </a:p>
        </p:txBody>
      </p:sp>
      <p:sp>
        <p:nvSpPr>
          <p:cNvPr id="9" name="TextBox 8">
            <a:extLst>
              <a:ext uri="{FF2B5EF4-FFF2-40B4-BE49-F238E27FC236}">
                <a16:creationId xmlns:a16="http://schemas.microsoft.com/office/drawing/2014/main" id="{5EDA05B2-F104-7008-33EA-636EF4877953}"/>
              </a:ext>
            </a:extLst>
          </p:cNvPr>
          <p:cNvSpPr txBox="1"/>
          <p:nvPr/>
        </p:nvSpPr>
        <p:spPr>
          <a:xfrm>
            <a:off x="7530860" y="3648973"/>
            <a:ext cx="1362974" cy="369332"/>
          </a:xfrm>
          <a:prstGeom prst="rect">
            <a:avLst/>
          </a:prstGeom>
          <a:noFill/>
        </p:spPr>
        <p:txBody>
          <a:bodyPr wrap="square" rtlCol="0">
            <a:spAutoFit/>
          </a:bodyPr>
          <a:lstStyle/>
          <a:p>
            <a:r>
              <a:rPr lang="en-US" dirty="0"/>
              <a:t>                                                        </a:t>
            </a:r>
            <a:endParaRPr lang="en-MT" dirty="0"/>
          </a:p>
        </p:txBody>
      </p:sp>
      <p:sp>
        <p:nvSpPr>
          <p:cNvPr id="10" name="Rectangle 9">
            <a:extLst>
              <a:ext uri="{FF2B5EF4-FFF2-40B4-BE49-F238E27FC236}">
                <a16:creationId xmlns:a16="http://schemas.microsoft.com/office/drawing/2014/main" id="{66C957A8-450C-6963-4FAE-204EFE201E9C}"/>
              </a:ext>
            </a:extLst>
          </p:cNvPr>
          <p:cNvSpPr/>
          <p:nvPr/>
        </p:nvSpPr>
        <p:spPr>
          <a:xfrm>
            <a:off x="7530860" y="3648973"/>
            <a:ext cx="1362974" cy="994589"/>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nvGrpSpPr>
          <p:cNvPr id="5" name="Group 4">
            <a:extLst>
              <a:ext uri="{FF2B5EF4-FFF2-40B4-BE49-F238E27FC236}">
                <a16:creationId xmlns:a16="http://schemas.microsoft.com/office/drawing/2014/main" id="{3190AAA7-1FF4-CB0F-6994-2D95621ACFD7}"/>
              </a:ext>
            </a:extLst>
          </p:cNvPr>
          <p:cNvGrpSpPr/>
          <p:nvPr/>
        </p:nvGrpSpPr>
        <p:grpSpPr>
          <a:xfrm>
            <a:off x="7916392" y="4018305"/>
            <a:ext cx="3110819" cy="2228165"/>
            <a:chOff x="7916392" y="4018305"/>
            <a:chExt cx="3110819" cy="2228165"/>
          </a:xfrm>
        </p:grpSpPr>
        <p:sp>
          <p:nvSpPr>
            <p:cNvPr id="13" name="Explosion: 14 Points 12">
              <a:extLst>
                <a:ext uri="{FF2B5EF4-FFF2-40B4-BE49-F238E27FC236}">
                  <a16:creationId xmlns:a16="http://schemas.microsoft.com/office/drawing/2014/main" id="{64823E63-38D5-F9E1-64CE-EE3C2ECBD574}"/>
                </a:ext>
              </a:extLst>
            </p:cNvPr>
            <p:cNvSpPr/>
            <p:nvPr/>
          </p:nvSpPr>
          <p:spPr>
            <a:xfrm>
              <a:off x="7916392" y="4748986"/>
              <a:ext cx="3110819" cy="1497484"/>
            </a:xfrm>
            <a:prstGeom prst="wedgeRoundRectCallout">
              <a:avLst/>
            </a:prstGeom>
            <a:solidFill>
              <a:srgbClr val="D3A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Empty when the update is scheduled by Microsoft</a:t>
              </a:r>
              <a:endParaRPr lang="en-MT" b="1" dirty="0">
                <a:solidFill>
                  <a:schemeClr val="bg1"/>
                </a:solidFill>
                <a:latin typeface="Segoe UI" panose="020B0502040204020203" pitchFamily="34" charset="0"/>
                <a:cs typeface="Segoe UI" panose="020B0502040204020203" pitchFamily="34" charset="0"/>
              </a:endParaRPr>
            </a:p>
          </p:txBody>
        </p:sp>
        <p:sp>
          <p:nvSpPr>
            <p:cNvPr id="12" name="Arrow: Down 11">
              <a:extLst>
                <a:ext uri="{FF2B5EF4-FFF2-40B4-BE49-F238E27FC236}">
                  <a16:creationId xmlns:a16="http://schemas.microsoft.com/office/drawing/2014/main" id="{8E33F68F-D493-93BA-B46F-DC69F7937192}"/>
                </a:ext>
              </a:extLst>
            </p:cNvPr>
            <p:cNvSpPr/>
            <p:nvPr/>
          </p:nvSpPr>
          <p:spPr>
            <a:xfrm rot="10800000">
              <a:off x="9215034" y="4018305"/>
              <a:ext cx="513533" cy="683091"/>
            </a:xfrm>
            <a:prstGeom prst="downArrow">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grpSp>
    </p:spTree>
    <p:extLst>
      <p:ext uri="{BB962C8B-B14F-4D97-AF65-F5344CB8AC3E}">
        <p14:creationId xmlns:p14="http://schemas.microsoft.com/office/powerpoint/2010/main" val="27473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Update scheduled by Microsoft</a:t>
            </a:r>
            <a:endParaRPr lang="en-IS" dirty="0"/>
          </a:p>
        </p:txBody>
      </p:sp>
      <p:sp>
        <p:nvSpPr>
          <p:cNvPr id="9" name="TextBox 8">
            <a:extLst>
              <a:ext uri="{FF2B5EF4-FFF2-40B4-BE49-F238E27FC236}">
                <a16:creationId xmlns:a16="http://schemas.microsoft.com/office/drawing/2014/main" id="{5EDA05B2-F104-7008-33EA-636EF4877953}"/>
              </a:ext>
            </a:extLst>
          </p:cNvPr>
          <p:cNvSpPr txBox="1"/>
          <p:nvPr/>
        </p:nvSpPr>
        <p:spPr>
          <a:xfrm>
            <a:off x="8960346" y="4934309"/>
            <a:ext cx="1362974" cy="369332"/>
          </a:xfrm>
          <a:prstGeom prst="rect">
            <a:avLst/>
          </a:prstGeom>
          <a:noFill/>
        </p:spPr>
        <p:txBody>
          <a:bodyPr wrap="square" rtlCol="0">
            <a:spAutoFit/>
          </a:bodyPr>
          <a:lstStyle/>
          <a:p>
            <a:r>
              <a:rPr lang="en-US" dirty="0"/>
              <a:t>                                                        </a:t>
            </a:r>
            <a:endParaRPr lang="en-MT" dirty="0"/>
          </a:p>
        </p:txBody>
      </p:sp>
      <p:pic>
        <p:nvPicPr>
          <p:cNvPr id="7" name="Picture 6" descr="A screenshot of a computer&#10;&#10;Description automatically generated">
            <a:extLst>
              <a:ext uri="{FF2B5EF4-FFF2-40B4-BE49-F238E27FC236}">
                <a16:creationId xmlns:a16="http://schemas.microsoft.com/office/drawing/2014/main" id="{F26EE9CA-41AD-9959-4E97-708CDD52EE36}"/>
              </a:ext>
            </a:extLst>
          </p:cNvPr>
          <p:cNvPicPr>
            <a:picLocks noChangeAspect="1"/>
          </p:cNvPicPr>
          <p:nvPr/>
        </p:nvPicPr>
        <p:blipFill>
          <a:blip r:embed="rId2"/>
          <a:stretch>
            <a:fillRect/>
          </a:stretch>
        </p:blipFill>
        <p:spPr>
          <a:xfrm>
            <a:off x="340291" y="1043313"/>
            <a:ext cx="10206138" cy="5357487"/>
          </a:xfrm>
          <a:prstGeom prst="rect">
            <a:avLst/>
          </a:prstGeom>
        </p:spPr>
      </p:pic>
      <p:sp>
        <p:nvSpPr>
          <p:cNvPr id="10" name="Rectangle 9">
            <a:extLst>
              <a:ext uri="{FF2B5EF4-FFF2-40B4-BE49-F238E27FC236}">
                <a16:creationId xmlns:a16="http://schemas.microsoft.com/office/drawing/2014/main" id="{66C957A8-450C-6963-4FAE-204EFE201E9C}"/>
              </a:ext>
            </a:extLst>
          </p:cNvPr>
          <p:cNvSpPr/>
          <p:nvPr/>
        </p:nvSpPr>
        <p:spPr>
          <a:xfrm>
            <a:off x="1897809" y="1695858"/>
            <a:ext cx="8315865" cy="27959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30803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Schedule a date for the update</a:t>
            </a:r>
            <a:endParaRPr lang="en-IS" dirty="0"/>
          </a:p>
        </p:txBody>
      </p:sp>
      <p:sp>
        <p:nvSpPr>
          <p:cNvPr id="9" name="TextBox 8">
            <a:extLst>
              <a:ext uri="{FF2B5EF4-FFF2-40B4-BE49-F238E27FC236}">
                <a16:creationId xmlns:a16="http://schemas.microsoft.com/office/drawing/2014/main" id="{5EDA05B2-F104-7008-33EA-636EF4877953}"/>
              </a:ext>
            </a:extLst>
          </p:cNvPr>
          <p:cNvSpPr txBox="1"/>
          <p:nvPr/>
        </p:nvSpPr>
        <p:spPr>
          <a:xfrm>
            <a:off x="8960346" y="4934309"/>
            <a:ext cx="1362974" cy="369332"/>
          </a:xfrm>
          <a:prstGeom prst="rect">
            <a:avLst/>
          </a:prstGeom>
          <a:noFill/>
        </p:spPr>
        <p:txBody>
          <a:bodyPr wrap="square" rtlCol="0">
            <a:spAutoFit/>
          </a:bodyPr>
          <a:lstStyle/>
          <a:p>
            <a:r>
              <a:rPr lang="en-US" dirty="0"/>
              <a:t>                                                        </a:t>
            </a:r>
            <a:endParaRPr lang="en-MT" dirty="0"/>
          </a:p>
        </p:txBody>
      </p:sp>
      <p:pic>
        <p:nvPicPr>
          <p:cNvPr id="4" name="Picture 3">
            <a:extLst>
              <a:ext uri="{FF2B5EF4-FFF2-40B4-BE49-F238E27FC236}">
                <a16:creationId xmlns:a16="http://schemas.microsoft.com/office/drawing/2014/main" id="{6D5A2736-BB5C-234A-79A4-02E99732E7A5}"/>
              </a:ext>
            </a:extLst>
          </p:cNvPr>
          <p:cNvPicPr>
            <a:picLocks noChangeAspect="1"/>
          </p:cNvPicPr>
          <p:nvPr/>
        </p:nvPicPr>
        <p:blipFill>
          <a:blip r:embed="rId2"/>
          <a:stretch>
            <a:fillRect/>
          </a:stretch>
        </p:blipFill>
        <p:spPr>
          <a:xfrm>
            <a:off x="340291" y="998567"/>
            <a:ext cx="6256562" cy="1394581"/>
          </a:xfrm>
          <a:prstGeom prst="rect">
            <a:avLst/>
          </a:prstGeom>
        </p:spPr>
      </p:pic>
      <p:sp>
        <p:nvSpPr>
          <p:cNvPr id="6" name="Rectangle 5">
            <a:extLst>
              <a:ext uri="{FF2B5EF4-FFF2-40B4-BE49-F238E27FC236}">
                <a16:creationId xmlns:a16="http://schemas.microsoft.com/office/drawing/2014/main" id="{16783970-B6DE-782F-527D-33F91EC12372}"/>
              </a:ext>
            </a:extLst>
          </p:cNvPr>
          <p:cNvSpPr/>
          <p:nvPr/>
        </p:nvSpPr>
        <p:spPr>
          <a:xfrm>
            <a:off x="5063705" y="1954651"/>
            <a:ext cx="1121435" cy="348602"/>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1" name="Arrow: Bent 10">
            <a:extLst>
              <a:ext uri="{FF2B5EF4-FFF2-40B4-BE49-F238E27FC236}">
                <a16:creationId xmlns:a16="http://schemas.microsoft.com/office/drawing/2014/main" id="{B4AC36C1-3C70-D7BB-422D-B8654953DB93}"/>
              </a:ext>
            </a:extLst>
          </p:cNvPr>
          <p:cNvSpPr/>
          <p:nvPr/>
        </p:nvSpPr>
        <p:spPr>
          <a:xfrm flipV="1">
            <a:off x="5641675" y="2393148"/>
            <a:ext cx="1828800" cy="956084"/>
          </a:xfrm>
          <a:prstGeom prst="bentArrow">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pic>
        <p:nvPicPr>
          <p:cNvPr id="12" name="Picture 11" descr="A screenshot of a computer&#10;&#10;Description automatically generated">
            <a:extLst>
              <a:ext uri="{FF2B5EF4-FFF2-40B4-BE49-F238E27FC236}">
                <a16:creationId xmlns:a16="http://schemas.microsoft.com/office/drawing/2014/main" id="{6442D608-CDD0-FB58-D194-F746F83F3A3B}"/>
              </a:ext>
            </a:extLst>
          </p:cNvPr>
          <p:cNvPicPr>
            <a:picLocks noChangeAspect="1"/>
          </p:cNvPicPr>
          <p:nvPr/>
        </p:nvPicPr>
        <p:blipFill>
          <a:blip r:embed="rId3"/>
          <a:srcRect b="19222"/>
          <a:stretch/>
        </p:blipFill>
        <p:spPr>
          <a:xfrm>
            <a:off x="103779" y="4934309"/>
            <a:ext cx="8539889" cy="184877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C565D71-9FE3-122D-D582-B5292B1C2EFC}"/>
              </a:ext>
            </a:extLst>
          </p:cNvPr>
          <p:cNvPicPr>
            <a:picLocks noChangeAspect="1"/>
          </p:cNvPicPr>
          <p:nvPr/>
        </p:nvPicPr>
        <p:blipFill>
          <a:blip r:embed="rId4"/>
          <a:stretch>
            <a:fillRect/>
          </a:stretch>
        </p:blipFill>
        <p:spPr>
          <a:xfrm>
            <a:off x="7634300" y="788828"/>
            <a:ext cx="3304586" cy="4330147"/>
          </a:xfrm>
          <a:prstGeom prst="rect">
            <a:avLst/>
          </a:prstGeom>
        </p:spPr>
      </p:pic>
      <p:sp>
        <p:nvSpPr>
          <p:cNvPr id="13" name="Rectangle 12">
            <a:extLst>
              <a:ext uri="{FF2B5EF4-FFF2-40B4-BE49-F238E27FC236}">
                <a16:creationId xmlns:a16="http://schemas.microsoft.com/office/drawing/2014/main" id="{8AB657CE-1030-4699-9522-02B4EA5002A9}"/>
              </a:ext>
            </a:extLst>
          </p:cNvPr>
          <p:cNvSpPr/>
          <p:nvPr/>
        </p:nvSpPr>
        <p:spPr>
          <a:xfrm>
            <a:off x="7036279" y="5954231"/>
            <a:ext cx="856891" cy="828851"/>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5" name="Arrow: Bent 14">
            <a:extLst>
              <a:ext uri="{FF2B5EF4-FFF2-40B4-BE49-F238E27FC236}">
                <a16:creationId xmlns:a16="http://schemas.microsoft.com/office/drawing/2014/main" id="{41834505-64E4-ACE0-5501-DFD0CB917B36}"/>
              </a:ext>
            </a:extLst>
          </p:cNvPr>
          <p:cNvSpPr/>
          <p:nvPr/>
        </p:nvSpPr>
        <p:spPr>
          <a:xfrm rot="16200000" flipH="1">
            <a:off x="5917803" y="3312227"/>
            <a:ext cx="1112099" cy="1994529"/>
          </a:xfrm>
          <a:prstGeom prst="bentArrow">
            <a:avLst>
              <a:gd name="adj1" fmla="val 21451"/>
              <a:gd name="adj2" fmla="val 25000"/>
              <a:gd name="adj3" fmla="val 25000"/>
              <a:gd name="adj4" fmla="val 43750"/>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spTree>
    <p:extLst>
      <p:ext uri="{BB962C8B-B14F-4D97-AF65-F5344CB8AC3E}">
        <p14:creationId xmlns:p14="http://schemas.microsoft.com/office/powerpoint/2010/main" val="26714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2" y="997528"/>
            <a:ext cx="10829062" cy="1426478"/>
          </a:xfrm>
        </p:spPr>
        <p:txBody>
          <a:bodyPr/>
          <a:lstStyle/>
          <a:p>
            <a:pPr marL="0" indent="0">
              <a:buNone/>
            </a:pPr>
            <a:r>
              <a:rPr lang="en-US" b="0" i="0" dirty="0">
                <a:solidFill>
                  <a:srgbClr val="161616"/>
                </a:solidFill>
                <a:effectLst/>
                <a:highlight>
                  <a:srgbClr val="FFFFFF"/>
                </a:highlight>
                <a:latin typeface="Segoe UI" panose="020B0502040204020203" pitchFamily="34" charset="0"/>
              </a:rPr>
              <a:t>The following figure illustrates the key milestones and dates for rolling out a major update. The dates are loosely based on </a:t>
            </a:r>
            <a:r>
              <a:rPr lang="en-US" b="0" i="0" u="none" strike="noStrike" dirty="0">
                <a:effectLst/>
                <a:highlight>
                  <a:srgbClr val="FFFFFF"/>
                </a:highlight>
                <a:latin typeface="Segoe UI" panose="020B0502040204020203" pitchFamily="34" charset="0"/>
                <a:hlinkClick r:id="rId2"/>
              </a:rPr>
              <a:t>2021 release wave 1</a:t>
            </a:r>
            <a:r>
              <a:rPr lang="en-US" b="0" i="0" dirty="0">
                <a:solidFill>
                  <a:srgbClr val="161616"/>
                </a:solidFill>
                <a:effectLst/>
                <a:highlight>
                  <a:srgbClr val="FFFFFF"/>
                </a:highlight>
                <a:latin typeface="Segoe UI" panose="020B0502040204020203" pitchFamily="34" charset="0"/>
              </a:rPr>
              <a:t> and </a:t>
            </a:r>
            <a:r>
              <a:rPr lang="en-US" b="0" i="0" u="none" strike="noStrike" dirty="0">
                <a:effectLst/>
                <a:highlight>
                  <a:srgbClr val="FFFFFF"/>
                </a:highlight>
                <a:latin typeface="Segoe UI" panose="020B0502040204020203" pitchFamily="34" charset="0"/>
                <a:hlinkClick r:id="rId3"/>
              </a:rPr>
              <a:t>2021 release wave 2</a:t>
            </a:r>
            <a:r>
              <a:rPr lang="en-US" b="0" i="0" dirty="0">
                <a:solidFill>
                  <a:srgbClr val="161616"/>
                </a:solidFill>
                <a:effectLst/>
                <a:highlight>
                  <a:srgbClr val="FFFFFF"/>
                </a:highlight>
                <a:latin typeface="Segoe UI" panose="020B0502040204020203" pitchFamily="34" charset="0"/>
              </a:rPr>
              <a:t>. The same timeline applies to all other major updates, though dates will differ.</a:t>
            </a:r>
            <a:endParaRPr lang="en-IS" dirty="0"/>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Timelines for Major updates</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340291" y="6538092"/>
            <a:ext cx="5689378"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https://learn.microsoft.com/en-us/dynamics365/business-central/dev-itpro/administration/preview-environments</a:t>
            </a:r>
            <a:endParaRPr lang="en-MT" sz="1000" dirty="0">
              <a:latin typeface="Segoe UI" panose="020B0502040204020203"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258ACAB7-5C72-C7A9-444C-CB49CAF2A26F}"/>
              </a:ext>
            </a:extLst>
          </p:cNvPr>
          <p:cNvSpPr/>
          <p:nvPr/>
        </p:nvSpPr>
        <p:spPr>
          <a:xfrm>
            <a:off x="340291" y="3429000"/>
            <a:ext cx="7904423" cy="685711"/>
          </a:xfrm>
          <a:prstGeom prst="roundRect">
            <a:avLst/>
          </a:prstGeom>
          <a:solidFill>
            <a:srgbClr val="6057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7" name="Pentagon 6">
            <a:extLst>
              <a:ext uri="{FF2B5EF4-FFF2-40B4-BE49-F238E27FC236}">
                <a16:creationId xmlns:a16="http://schemas.microsoft.com/office/drawing/2014/main" id="{E9BF27B6-1480-0E95-5158-DE45B084B499}"/>
              </a:ext>
            </a:extLst>
          </p:cNvPr>
          <p:cNvSpPr/>
          <p:nvPr/>
        </p:nvSpPr>
        <p:spPr>
          <a:xfrm>
            <a:off x="8037818" y="3428999"/>
            <a:ext cx="2814070" cy="685711"/>
          </a:xfrm>
          <a:prstGeom prst="homePlate">
            <a:avLst/>
          </a:prstGeom>
          <a:solidFill>
            <a:srgbClr val="943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8" name="TextBox 7">
            <a:extLst>
              <a:ext uri="{FF2B5EF4-FFF2-40B4-BE49-F238E27FC236}">
                <a16:creationId xmlns:a16="http://schemas.microsoft.com/office/drawing/2014/main" id="{991D7A68-0390-DD2B-B6AD-9C8630A18D3C}"/>
              </a:ext>
            </a:extLst>
          </p:cNvPr>
          <p:cNvSpPr txBox="1"/>
          <p:nvPr/>
        </p:nvSpPr>
        <p:spPr>
          <a:xfrm>
            <a:off x="1354999" y="2605872"/>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Preview is available</a:t>
            </a:r>
          </a:p>
        </p:txBody>
      </p:sp>
      <p:sp>
        <p:nvSpPr>
          <p:cNvPr id="9" name="TextBox 8">
            <a:extLst>
              <a:ext uri="{FF2B5EF4-FFF2-40B4-BE49-F238E27FC236}">
                <a16:creationId xmlns:a16="http://schemas.microsoft.com/office/drawing/2014/main" id="{37CB6073-5498-CD7B-E741-13E2EFE4AADD}"/>
              </a:ext>
            </a:extLst>
          </p:cNvPr>
          <p:cNvSpPr txBox="1"/>
          <p:nvPr/>
        </p:nvSpPr>
        <p:spPr>
          <a:xfrm>
            <a:off x="2957337" y="2597365"/>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Create sandbox</a:t>
            </a:r>
          </a:p>
        </p:txBody>
      </p:sp>
      <p:sp>
        <p:nvSpPr>
          <p:cNvPr id="10" name="TextBox 9">
            <a:extLst>
              <a:ext uri="{FF2B5EF4-FFF2-40B4-BE49-F238E27FC236}">
                <a16:creationId xmlns:a16="http://schemas.microsoft.com/office/drawing/2014/main" id="{0CE30E63-4B79-EE8B-3D22-CE15E1635833}"/>
              </a:ext>
            </a:extLst>
          </p:cNvPr>
          <p:cNvSpPr txBox="1"/>
          <p:nvPr/>
        </p:nvSpPr>
        <p:spPr>
          <a:xfrm>
            <a:off x="7001771" y="2619674"/>
            <a:ext cx="1775901"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Last day to schedule update</a:t>
            </a:r>
          </a:p>
        </p:txBody>
      </p:sp>
      <p:sp>
        <p:nvSpPr>
          <p:cNvPr id="13" name="Rounded Rectangle 12">
            <a:extLst>
              <a:ext uri="{FF2B5EF4-FFF2-40B4-BE49-F238E27FC236}">
                <a16:creationId xmlns:a16="http://schemas.microsoft.com/office/drawing/2014/main" id="{77E7B127-F0F1-D8ED-F8F6-EC7E0B2644F5}"/>
              </a:ext>
            </a:extLst>
          </p:cNvPr>
          <p:cNvSpPr/>
          <p:nvPr/>
        </p:nvSpPr>
        <p:spPr>
          <a:xfrm>
            <a:off x="340291" y="4479267"/>
            <a:ext cx="10511597" cy="432409"/>
          </a:xfrm>
          <a:prstGeom prst="roundRect">
            <a:avLst/>
          </a:prstGeom>
          <a:solidFill>
            <a:schemeClr val="bg1"/>
          </a:solidFill>
          <a:ln w="22225">
            <a:solidFill>
              <a:srgbClr val="3C9CBB"/>
            </a:solidFill>
            <a:prstDash val="dash"/>
            <a:extLst>
              <a:ext uri="{C807C97D-BFC1-408E-A445-0C87EB9F89A2}">
                <ask:lineSketchStyleProps xmlns:ask="http://schemas.microsoft.com/office/drawing/2018/sketchyshapes" sd="1219033472">
                  <a:custGeom>
                    <a:avLst/>
                    <a:gdLst>
                      <a:gd name="connsiteX0" fmla="*/ 0 w 10511597"/>
                      <a:gd name="connsiteY0" fmla="*/ 72070 h 432409"/>
                      <a:gd name="connsiteX1" fmla="*/ 72070 w 10511597"/>
                      <a:gd name="connsiteY1" fmla="*/ 0 h 432409"/>
                      <a:gd name="connsiteX2" fmla="*/ 10439527 w 10511597"/>
                      <a:gd name="connsiteY2" fmla="*/ 0 h 432409"/>
                      <a:gd name="connsiteX3" fmla="*/ 10511597 w 10511597"/>
                      <a:gd name="connsiteY3" fmla="*/ 72070 h 432409"/>
                      <a:gd name="connsiteX4" fmla="*/ 10511597 w 10511597"/>
                      <a:gd name="connsiteY4" fmla="*/ 360339 h 432409"/>
                      <a:gd name="connsiteX5" fmla="*/ 10439527 w 10511597"/>
                      <a:gd name="connsiteY5" fmla="*/ 432409 h 432409"/>
                      <a:gd name="connsiteX6" fmla="*/ 72070 w 10511597"/>
                      <a:gd name="connsiteY6" fmla="*/ 432409 h 432409"/>
                      <a:gd name="connsiteX7" fmla="*/ 0 w 10511597"/>
                      <a:gd name="connsiteY7" fmla="*/ 360339 h 432409"/>
                      <a:gd name="connsiteX8" fmla="*/ 0 w 10511597"/>
                      <a:gd name="connsiteY8" fmla="*/ 72070 h 4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1597" h="432409" fill="none" extrusionOk="0">
                        <a:moveTo>
                          <a:pt x="0" y="72070"/>
                        </a:moveTo>
                        <a:cubicBezTo>
                          <a:pt x="-5139" y="31436"/>
                          <a:pt x="37447" y="4236"/>
                          <a:pt x="72070" y="0"/>
                        </a:cubicBezTo>
                        <a:cubicBezTo>
                          <a:pt x="4686417" y="130954"/>
                          <a:pt x="5431751" y="43574"/>
                          <a:pt x="10439527" y="0"/>
                        </a:cubicBezTo>
                        <a:cubicBezTo>
                          <a:pt x="10481033" y="2623"/>
                          <a:pt x="10514806" y="36198"/>
                          <a:pt x="10511597" y="72070"/>
                        </a:cubicBezTo>
                        <a:cubicBezTo>
                          <a:pt x="10530446" y="197993"/>
                          <a:pt x="10502737" y="251271"/>
                          <a:pt x="10511597" y="360339"/>
                        </a:cubicBezTo>
                        <a:cubicBezTo>
                          <a:pt x="10510386" y="400341"/>
                          <a:pt x="10476069" y="430159"/>
                          <a:pt x="10439527" y="432409"/>
                        </a:cubicBezTo>
                        <a:cubicBezTo>
                          <a:pt x="7659155" y="587606"/>
                          <a:pt x="3022382" y="595429"/>
                          <a:pt x="72070" y="432409"/>
                        </a:cubicBezTo>
                        <a:cubicBezTo>
                          <a:pt x="32766" y="425662"/>
                          <a:pt x="-2780" y="401765"/>
                          <a:pt x="0" y="360339"/>
                        </a:cubicBezTo>
                        <a:cubicBezTo>
                          <a:pt x="2484" y="266438"/>
                          <a:pt x="6039" y="158522"/>
                          <a:pt x="0" y="72070"/>
                        </a:cubicBezTo>
                        <a:close/>
                      </a:path>
                      <a:path w="10511597" h="432409" stroke="0" extrusionOk="0">
                        <a:moveTo>
                          <a:pt x="0" y="72070"/>
                        </a:moveTo>
                        <a:cubicBezTo>
                          <a:pt x="-3944" y="29834"/>
                          <a:pt x="27276" y="1873"/>
                          <a:pt x="72070" y="0"/>
                        </a:cubicBezTo>
                        <a:cubicBezTo>
                          <a:pt x="1471739" y="132882"/>
                          <a:pt x="8794832" y="-84951"/>
                          <a:pt x="10439527" y="0"/>
                        </a:cubicBezTo>
                        <a:cubicBezTo>
                          <a:pt x="10475351" y="3886"/>
                          <a:pt x="10510245" y="39737"/>
                          <a:pt x="10511597" y="72070"/>
                        </a:cubicBezTo>
                        <a:cubicBezTo>
                          <a:pt x="10536743" y="191828"/>
                          <a:pt x="10531680" y="317327"/>
                          <a:pt x="10511597" y="360339"/>
                        </a:cubicBezTo>
                        <a:cubicBezTo>
                          <a:pt x="10513999" y="400427"/>
                          <a:pt x="10482101" y="426707"/>
                          <a:pt x="10439527" y="432409"/>
                        </a:cubicBezTo>
                        <a:cubicBezTo>
                          <a:pt x="7109953" y="520048"/>
                          <a:pt x="1770338" y="359730"/>
                          <a:pt x="72070" y="432409"/>
                        </a:cubicBezTo>
                        <a:cubicBezTo>
                          <a:pt x="31791" y="427865"/>
                          <a:pt x="-2803" y="404037"/>
                          <a:pt x="0" y="360339"/>
                        </a:cubicBezTo>
                        <a:cubicBezTo>
                          <a:pt x="-17361" y="316703"/>
                          <a:pt x="1638" y="126251"/>
                          <a:pt x="0" y="7207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4" name="Rounded Rectangle 13">
            <a:extLst>
              <a:ext uri="{FF2B5EF4-FFF2-40B4-BE49-F238E27FC236}">
                <a16:creationId xmlns:a16="http://schemas.microsoft.com/office/drawing/2014/main" id="{1AC425D2-6388-7E12-853B-8999FAAFFA10}"/>
              </a:ext>
            </a:extLst>
          </p:cNvPr>
          <p:cNvSpPr/>
          <p:nvPr/>
        </p:nvSpPr>
        <p:spPr>
          <a:xfrm>
            <a:off x="340291" y="5241534"/>
            <a:ext cx="10511597" cy="432409"/>
          </a:xfrm>
          <a:prstGeom prst="roundRect">
            <a:avLst/>
          </a:prstGeom>
          <a:solidFill>
            <a:schemeClr val="bg1"/>
          </a:solidFill>
          <a:ln w="22225">
            <a:solidFill>
              <a:srgbClr val="328C85"/>
            </a:solidFill>
            <a:prstDash val="dash"/>
            <a:extLst>
              <a:ext uri="{C807C97D-BFC1-408E-A445-0C87EB9F89A2}">
                <ask:lineSketchStyleProps xmlns:ask="http://schemas.microsoft.com/office/drawing/2018/sketchyshapes" sd="1219033472">
                  <a:custGeom>
                    <a:avLst/>
                    <a:gdLst>
                      <a:gd name="connsiteX0" fmla="*/ 0 w 10511597"/>
                      <a:gd name="connsiteY0" fmla="*/ 72070 h 432409"/>
                      <a:gd name="connsiteX1" fmla="*/ 72070 w 10511597"/>
                      <a:gd name="connsiteY1" fmla="*/ 0 h 432409"/>
                      <a:gd name="connsiteX2" fmla="*/ 10439527 w 10511597"/>
                      <a:gd name="connsiteY2" fmla="*/ 0 h 432409"/>
                      <a:gd name="connsiteX3" fmla="*/ 10511597 w 10511597"/>
                      <a:gd name="connsiteY3" fmla="*/ 72070 h 432409"/>
                      <a:gd name="connsiteX4" fmla="*/ 10511597 w 10511597"/>
                      <a:gd name="connsiteY4" fmla="*/ 360339 h 432409"/>
                      <a:gd name="connsiteX5" fmla="*/ 10439527 w 10511597"/>
                      <a:gd name="connsiteY5" fmla="*/ 432409 h 432409"/>
                      <a:gd name="connsiteX6" fmla="*/ 72070 w 10511597"/>
                      <a:gd name="connsiteY6" fmla="*/ 432409 h 432409"/>
                      <a:gd name="connsiteX7" fmla="*/ 0 w 10511597"/>
                      <a:gd name="connsiteY7" fmla="*/ 360339 h 432409"/>
                      <a:gd name="connsiteX8" fmla="*/ 0 w 10511597"/>
                      <a:gd name="connsiteY8" fmla="*/ 72070 h 4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1597" h="432409" fill="none" extrusionOk="0">
                        <a:moveTo>
                          <a:pt x="0" y="72070"/>
                        </a:moveTo>
                        <a:cubicBezTo>
                          <a:pt x="-5139" y="31436"/>
                          <a:pt x="37447" y="4236"/>
                          <a:pt x="72070" y="0"/>
                        </a:cubicBezTo>
                        <a:cubicBezTo>
                          <a:pt x="4686417" y="130954"/>
                          <a:pt x="5431751" y="43574"/>
                          <a:pt x="10439527" y="0"/>
                        </a:cubicBezTo>
                        <a:cubicBezTo>
                          <a:pt x="10481033" y="2623"/>
                          <a:pt x="10514806" y="36198"/>
                          <a:pt x="10511597" y="72070"/>
                        </a:cubicBezTo>
                        <a:cubicBezTo>
                          <a:pt x="10530446" y="197993"/>
                          <a:pt x="10502737" y="251271"/>
                          <a:pt x="10511597" y="360339"/>
                        </a:cubicBezTo>
                        <a:cubicBezTo>
                          <a:pt x="10510386" y="400341"/>
                          <a:pt x="10476069" y="430159"/>
                          <a:pt x="10439527" y="432409"/>
                        </a:cubicBezTo>
                        <a:cubicBezTo>
                          <a:pt x="7659155" y="587606"/>
                          <a:pt x="3022382" y="595429"/>
                          <a:pt x="72070" y="432409"/>
                        </a:cubicBezTo>
                        <a:cubicBezTo>
                          <a:pt x="32766" y="425662"/>
                          <a:pt x="-2780" y="401765"/>
                          <a:pt x="0" y="360339"/>
                        </a:cubicBezTo>
                        <a:cubicBezTo>
                          <a:pt x="2484" y="266438"/>
                          <a:pt x="6039" y="158522"/>
                          <a:pt x="0" y="72070"/>
                        </a:cubicBezTo>
                        <a:close/>
                      </a:path>
                      <a:path w="10511597" h="432409" stroke="0" extrusionOk="0">
                        <a:moveTo>
                          <a:pt x="0" y="72070"/>
                        </a:moveTo>
                        <a:cubicBezTo>
                          <a:pt x="-3944" y="29834"/>
                          <a:pt x="27276" y="1873"/>
                          <a:pt x="72070" y="0"/>
                        </a:cubicBezTo>
                        <a:cubicBezTo>
                          <a:pt x="1471739" y="132882"/>
                          <a:pt x="8794832" y="-84951"/>
                          <a:pt x="10439527" y="0"/>
                        </a:cubicBezTo>
                        <a:cubicBezTo>
                          <a:pt x="10475351" y="3886"/>
                          <a:pt x="10510245" y="39737"/>
                          <a:pt x="10511597" y="72070"/>
                        </a:cubicBezTo>
                        <a:cubicBezTo>
                          <a:pt x="10536743" y="191828"/>
                          <a:pt x="10531680" y="317327"/>
                          <a:pt x="10511597" y="360339"/>
                        </a:cubicBezTo>
                        <a:cubicBezTo>
                          <a:pt x="10513999" y="400427"/>
                          <a:pt x="10482101" y="426707"/>
                          <a:pt x="10439527" y="432409"/>
                        </a:cubicBezTo>
                        <a:cubicBezTo>
                          <a:pt x="7109953" y="520048"/>
                          <a:pt x="1770338" y="359730"/>
                          <a:pt x="72070" y="432409"/>
                        </a:cubicBezTo>
                        <a:cubicBezTo>
                          <a:pt x="31791" y="427865"/>
                          <a:pt x="-2803" y="404037"/>
                          <a:pt x="0" y="360339"/>
                        </a:cubicBezTo>
                        <a:cubicBezTo>
                          <a:pt x="-17361" y="316703"/>
                          <a:pt x="1638" y="126251"/>
                          <a:pt x="0" y="7207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5" name="Rounded Rectangle 14">
            <a:extLst>
              <a:ext uri="{FF2B5EF4-FFF2-40B4-BE49-F238E27FC236}">
                <a16:creationId xmlns:a16="http://schemas.microsoft.com/office/drawing/2014/main" id="{DCECA1CE-03F2-649B-C04D-7854EDAD2A04}"/>
              </a:ext>
            </a:extLst>
          </p:cNvPr>
          <p:cNvSpPr/>
          <p:nvPr/>
        </p:nvSpPr>
        <p:spPr>
          <a:xfrm>
            <a:off x="2038722" y="3243131"/>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6" name="Rounded Rectangle 15">
            <a:extLst>
              <a:ext uri="{FF2B5EF4-FFF2-40B4-BE49-F238E27FC236}">
                <a16:creationId xmlns:a16="http://schemas.microsoft.com/office/drawing/2014/main" id="{E0D78427-77B2-2062-FE53-B30466175F90}"/>
              </a:ext>
            </a:extLst>
          </p:cNvPr>
          <p:cNvSpPr/>
          <p:nvPr/>
        </p:nvSpPr>
        <p:spPr>
          <a:xfrm>
            <a:off x="3641060" y="3243131"/>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7" name="Rounded Rectangle 16">
            <a:extLst>
              <a:ext uri="{FF2B5EF4-FFF2-40B4-BE49-F238E27FC236}">
                <a16:creationId xmlns:a16="http://schemas.microsoft.com/office/drawing/2014/main" id="{26D4CAD1-2D76-93DD-648B-504EECB41169}"/>
              </a:ext>
            </a:extLst>
          </p:cNvPr>
          <p:cNvSpPr/>
          <p:nvPr/>
        </p:nvSpPr>
        <p:spPr>
          <a:xfrm>
            <a:off x="7866863" y="3243131"/>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8" name="TextBox 17">
            <a:extLst>
              <a:ext uri="{FF2B5EF4-FFF2-40B4-BE49-F238E27FC236}">
                <a16:creationId xmlns:a16="http://schemas.microsoft.com/office/drawing/2014/main" id="{85B57AB6-D075-746D-2165-E26994FA105A}"/>
              </a:ext>
            </a:extLst>
          </p:cNvPr>
          <p:cNvSpPr txBox="1"/>
          <p:nvPr/>
        </p:nvSpPr>
        <p:spPr>
          <a:xfrm>
            <a:off x="8369950" y="3481787"/>
            <a:ext cx="2021505" cy="584775"/>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cs typeface="Segoe UI" panose="020B0502040204020203" pitchFamily="34" charset="0"/>
              </a:rPr>
              <a:t>O</a:t>
            </a:r>
            <a:r>
              <a:rPr lang="en-IS" sz="1600" dirty="0">
                <a:solidFill>
                  <a:schemeClr val="bg1"/>
                </a:solidFill>
                <a:latin typeface="Segoe UI" panose="020B0502040204020203" pitchFamily="34" charset="0"/>
                <a:cs typeface="Segoe UI" panose="020B0502040204020203" pitchFamily="34" charset="0"/>
              </a:rPr>
              <a:t>utside upgrade window</a:t>
            </a:r>
          </a:p>
        </p:txBody>
      </p:sp>
      <p:sp>
        <p:nvSpPr>
          <p:cNvPr id="19" name="TextBox 18">
            <a:extLst>
              <a:ext uri="{FF2B5EF4-FFF2-40B4-BE49-F238E27FC236}">
                <a16:creationId xmlns:a16="http://schemas.microsoft.com/office/drawing/2014/main" id="{612B6FD7-AB21-59BF-BD79-53894E737D80}"/>
              </a:ext>
            </a:extLst>
          </p:cNvPr>
          <p:cNvSpPr txBox="1"/>
          <p:nvPr/>
        </p:nvSpPr>
        <p:spPr>
          <a:xfrm>
            <a:off x="1332140" y="4534339"/>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March 1</a:t>
            </a:r>
          </a:p>
        </p:txBody>
      </p:sp>
      <p:sp>
        <p:nvSpPr>
          <p:cNvPr id="20" name="TextBox 19">
            <a:extLst>
              <a:ext uri="{FF2B5EF4-FFF2-40B4-BE49-F238E27FC236}">
                <a16:creationId xmlns:a16="http://schemas.microsoft.com/office/drawing/2014/main" id="{94E59516-2105-C381-B146-0B3240D24962}"/>
              </a:ext>
            </a:extLst>
          </p:cNvPr>
          <p:cNvSpPr txBox="1"/>
          <p:nvPr/>
        </p:nvSpPr>
        <p:spPr>
          <a:xfrm>
            <a:off x="2957148" y="4534339"/>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March 1</a:t>
            </a:r>
          </a:p>
        </p:txBody>
      </p:sp>
      <p:sp>
        <p:nvSpPr>
          <p:cNvPr id="21" name="TextBox 20">
            <a:extLst>
              <a:ext uri="{FF2B5EF4-FFF2-40B4-BE49-F238E27FC236}">
                <a16:creationId xmlns:a16="http://schemas.microsoft.com/office/drawing/2014/main" id="{6E84E87C-AA66-5DE0-27BA-D043E75827D1}"/>
              </a:ext>
            </a:extLst>
          </p:cNvPr>
          <p:cNvSpPr txBox="1"/>
          <p:nvPr/>
        </p:nvSpPr>
        <p:spPr>
          <a:xfrm>
            <a:off x="7198065" y="4534339"/>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May 1</a:t>
            </a:r>
          </a:p>
        </p:txBody>
      </p:sp>
      <p:sp>
        <p:nvSpPr>
          <p:cNvPr id="22" name="TextBox 21">
            <a:extLst>
              <a:ext uri="{FF2B5EF4-FFF2-40B4-BE49-F238E27FC236}">
                <a16:creationId xmlns:a16="http://schemas.microsoft.com/office/drawing/2014/main" id="{9CE7A3A2-CA0F-84FB-7028-C5BFE6EC90BE}"/>
              </a:ext>
            </a:extLst>
          </p:cNvPr>
          <p:cNvSpPr txBox="1"/>
          <p:nvPr/>
        </p:nvSpPr>
        <p:spPr>
          <a:xfrm>
            <a:off x="1332140" y="5304163"/>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September 1</a:t>
            </a:r>
          </a:p>
        </p:txBody>
      </p:sp>
      <p:sp>
        <p:nvSpPr>
          <p:cNvPr id="23" name="TextBox 22">
            <a:extLst>
              <a:ext uri="{FF2B5EF4-FFF2-40B4-BE49-F238E27FC236}">
                <a16:creationId xmlns:a16="http://schemas.microsoft.com/office/drawing/2014/main" id="{F326F24C-7006-E2B0-B199-E48312E653A2}"/>
              </a:ext>
            </a:extLst>
          </p:cNvPr>
          <p:cNvSpPr txBox="1"/>
          <p:nvPr/>
        </p:nvSpPr>
        <p:spPr>
          <a:xfrm>
            <a:off x="2957148" y="5304163"/>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September 1</a:t>
            </a:r>
          </a:p>
        </p:txBody>
      </p:sp>
      <p:sp>
        <p:nvSpPr>
          <p:cNvPr id="24" name="TextBox 23">
            <a:extLst>
              <a:ext uri="{FF2B5EF4-FFF2-40B4-BE49-F238E27FC236}">
                <a16:creationId xmlns:a16="http://schemas.microsoft.com/office/drawing/2014/main" id="{AF2025EE-053C-6515-4E75-4D8545655863}"/>
              </a:ext>
            </a:extLst>
          </p:cNvPr>
          <p:cNvSpPr txBox="1"/>
          <p:nvPr/>
        </p:nvSpPr>
        <p:spPr>
          <a:xfrm>
            <a:off x="7198065" y="5304163"/>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November 1</a:t>
            </a:r>
          </a:p>
        </p:txBody>
      </p:sp>
      <p:sp>
        <p:nvSpPr>
          <p:cNvPr id="25" name="TextBox 24">
            <a:extLst>
              <a:ext uri="{FF2B5EF4-FFF2-40B4-BE49-F238E27FC236}">
                <a16:creationId xmlns:a16="http://schemas.microsoft.com/office/drawing/2014/main" id="{2E85BD97-6C02-2A67-3390-BB1E8F821815}"/>
              </a:ext>
            </a:extLst>
          </p:cNvPr>
          <p:cNvSpPr txBox="1"/>
          <p:nvPr/>
        </p:nvSpPr>
        <p:spPr>
          <a:xfrm>
            <a:off x="230488" y="4565116"/>
            <a:ext cx="1413163" cy="246221"/>
          </a:xfrm>
          <a:prstGeom prst="rect">
            <a:avLst/>
          </a:prstGeom>
          <a:noFill/>
        </p:spPr>
        <p:txBody>
          <a:bodyPr wrap="square" rtlCol="0">
            <a:spAutoFit/>
          </a:bodyPr>
          <a:lstStyle/>
          <a:p>
            <a:pPr algn="ctr"/>
            <a:r>
              <a:rPr lang="en-IS" sz="1000" dirty="0">
                <a:solidFill>
                  <a:srgbClr val="3C9CBB"/>
                </a:solidFill>
                <a:latin typeface="Segoe UI" panose="020B0502040204020203" pitchFamily="34" charset="0"/>
                <a:cs typeface="Segoe UI" panose="020B0502040204020203" pitchFamily="34" charset="0"/>
              </a:rPr>
              <a:t>Release wave 1</a:t>
            </a:r>
          </a:p>
        </p:txBody>
      </p:sp>
      <p:sp>
        <p:nvSpPr>
          <p:cNvPr id="26" name="TextBox 25">
            <a:extLst>
              <a:ext uri="{FF2B5EF4-FFF2-40B4-BE49-F238E27FC236}">
                <a16:creationId xmlns:a16="http://schemas.microsoft.com/office/drawing/2014/main" id="{7EEAF203-1B54-7DE5-ADA6-6653A082ECF4}"/>
              </a:ext>
            </a:extLst>
          </p:cNvPr>
          <p:cNvSpPr txBox="1"/>
          <p:nvPr/>
        </p:nvSpPr>
        <p:spPr>
          <a:xfrm>
            <a:off x="230488" y="5329613"/>
            <a:ext cx="1413163" cy="246221"/>
          </a:xfrm>
          <a:prstGeom prst="rect">
            <a:avLst/>
          </a:prstGeom>
          <a:noFill/>
        </p:spPr>
        <p:txBody>
          <a:bodyPr wrap="square" rtlCol="0">
            <a:spAutoFit/>
          </a:bodyPr>
          <a:lstStyle/>
          <a:p>
            <a:pPr algn="ctr"/>
            <a:r>
              <a:rPr lang="en-IS" sz="1000" dirty="0">
                <a:solidFill>
                  <a:srgbClr val="328C85"/>
                </a:solidFill>
                <a:latin typeface="Segoe UI" panose="020B0502040204020203" pitchFamily="34" charset="0"/>
                <a:cs typeface="Segoe UI" panose="020B0502040204020203" pitchFamily="34" charset="0"/>
              </a:rPr>
              <a:t>Release wave 2</a:t>
            </a:r>
          </a:p>
        </p:txBody>
      </p:sp>
      <p:sp>
        <p:nvSpPr>
          <p:cNvPr id="27" name="TextBox 26">
            <a:extLst>
              <a:ext uri="{FF2B5EF4-FFF2-40B4-BE49-F238E27FC236}">
                <a16:creationId xmlns:a16="http://schemas.microsoft.com/office/drawing/2014/main" id="{5BBDE6AD-5BC7-D2AC-A8C6-0E7D810ABCA2}"/>
              </a:ext>
            </a:extLst>
          </p:cNvPr>
          <p:cNvSpPr txBox="1"/>
          <p:nvPr/>
        </p:nvSpPr>
        <p:spPr>
          <a:xfrm>
            <a:off x="4559675" y="2597365"/>
            <a:ext cx="1963015"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Upadate is available in your region</a:t>
            </a:r>
          </a:p>
        </p:txBody>
      </p:sp>
      <p:sp>
        <p:nvSpPr>
          <p:cNvPr id="28" name="Rounded Rectangle 27">
            <a:extLst>
              <a:ext uri="{FF2B5EF4-FFF2-40B4-BE49-F238E27FC236}">
                <a16:creationId xmlns:a16="http://schemas.microsoft.com/office/drawing/2014/main" id="{ED0DD385-B37A-3229-A1AF-6D3679D29A39}"/>
              </a:ext>
            </a:extLst>
          </p:cNvPr>
          <p:cNvSpPr/>
          <p:nvPr/>
        </p:nvSpPr>
        <p:spPr>
          <a:xfrm>
            <a:off x="5461906" y="3243131"/>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29" name="TextBox 28">
            <a:extLst>
              <a:ext uri="{FF2B5EF4-FFF2-40B4-BE49-F238E27FC236}">
                <a16:creationId xmlns:a16="http://schemas.microsoft.com/office/drawing/2014/main" id="{EFE17268-495C-36A5-00DC-171981CD7220}"/>
              </a:ext>
            </a:extLst>
          </p:cNvPr>
          <p:cNvSpPr txBox="1"/>
          <p:nvPr/>
        </p:nvSpPr>
        <p:spPr>
          <a:xfrm>
            <a:off x="4777994" y="4534339"/>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March 1</a:t>
            </a:r>
          </a:p>
        </p:txBody>
      </p:sp>
      <p:sp>
        <p:nvSpPr>
          <p:cNvPr id="30" name="TextBox 29">
            <a:extLst>
              <a:ext uri="{FF2B5EF4-FFF2-40B4-BE49-F238E27FC236}">
                <a16:creationId xmlns:a16="http://schemas.microsoft.com/office/drawing/2014/main" id="{08EA4B91-0319-CEDF-1193-D48135E84780}"/>
              </a:ext>
            </a:extLst>
          </p:cNvPr>
          <p:cNvSpPr txBox="1"/>
          <p:nvPr/>
        </p:nvSpPr>
        <p:spPr>
          <a:xfrm>
            <a:off x="4777994" y="5304163"/>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September 1</a:t>
            </a:r>
          </a:p>
        </p:txBody>
      </p:sp>
    </p:spTree>
    <p:extLst>
      <p:ext uri="{BB962C8B-B14F-4D97-AF65-F5344CB8AC3E}">
        <p14:creationId xmlns:p14="http://schemas.microsoft.com/office/powerpoint/2010/main" val="177397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2" y="997528"/>
            <a:ext cx="10829062" cy="1426478"/>
          </a:xfrm>
        </p:spPr>
        <p:txBody>
          <a:bodyPr/>
          <a:lstStyle/>
          <a:p>
            <a:pPr marL="0" indent="0">
              <a:buNone/>
            </a:pPr>
            <a:r>
              <a:rPr lang="en-US" dirty="0">
                <a:solidFill>
                  <a:srgbClr val="161616"/>
                </a:solidFill>
                <a:highlight>
                  <a:srgbClr val="FFFFFF"/>
                </a:highlight>
              </a:rPr>
              <a:t>How the are installed?</a:t>
            </a:r>
          </a:p>
          <a:p>
            <a:pPr>
              <a:buFontTx/>
              <a:buChar char="-"/>
            </a:pPr>
            <a:r>
              <a:rPr lang="en-US" dirty="0">
                <a:solidFill>
                  <a:srgbClr val="161616"/>
                </a:solidFill>
                <a:highlight>
                  <a:srgbClr val="FFFFFF"/>
                </a:highlight>
              </a:rPr>
              <a:t>Automatically with every Next Minor and Next Major </a:t>
            </a:r>
          </a:p>
          <a:p>
            <a:pPr>
              <a:buFontTx/>
              <a:buChar char="-"/>
            </a:pPr>
            <a:r>
              <a:rPr lang="en-US" dirty="0">
                <a:solidFill>
                  <a:srgbClr val="161616"/>
                </a:solidFill>
                <a:highlight>
                  <a:srgbClr val="FFFFFF"/>
                </a:highlight>
              </a:rPr>
              <a:t>Manually when needed</a:t>
            </a:r>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Hotfixes</a:t>
            </a:r>
            <a:endParaRPr lang="en-IS" dirty="0"/>
          </a:p>
        </p:txBody>
      </p:sp>
      <p:pic>
        <p:nvPicPr>
          <p:cNvPr id="6" name="Picture 5">
            <a:extLst>
              <a:ext uri="{FF2B5EF4-FFF2-40B4-BE49-F238E27FC236}">
                <a16:creationId xmlns:a16="http://schemas.microsoft.com/office/drawing/2014/main" id="{B1DF0692-2198-1E3D-3EF6-9B88D70F4DF2}"/>
              </a:ext>
            </a:extLst>
          </p:cNvPr>
          <p:cNvPicPr>
            <a:picLocks noChangeAspect="1"/>
          </p:cNvPicPr>
          <p:nvPr/>
        </p:nvPicPr>
        <p:blipFill>
          <a:blip r:embed="rId2"/>
          <a:stretch>
            <a:fillRect/>
          </a:stretch>
        </p:blipFill>
        <p:spPr>
          <a:xfrm>
            <a:off x="2263069" y="3807832"/>
            <a:ext cx="7353068" cy="2876387"/>
          </a:xfrm>
          <a:prstGeom prst="rect">
            <a:avLst/>
          </a:prstGeom>
        </p:spPr>
      </p:pic>
      <p:pic>
        <p:nvPicPr>
          <p:cNvPr id="8" name="Picture 7">
            <a:extLst>
              <a:ext uri="{FF2B5EF4-FFF2-40B4-BE49-F238E27FC236}">
                <a16:creationId xmlns:a16="http://schemas.microsoft.com/office/drawing/2014/main" id="{5E714BD3-171C-FD2A-367C-529083D7A3BC}"/>
              </a:ext>
            </a:extLst>
          </p:cNvPr>
          <p:cNvPicPr>
            <a:picLocks noChangeAspect="1"/>
          </p:cNvPicPr>
          <p:nvPr/>
        </p:nvPicPr>
        <p:blipFill>
          <a:blip r:embed="rId3"/>
          <a:stretch>
            <a:fillRect/>
          </a:stretch>
        </p:blipFill>
        <p:spPr>
          <a:xfrm>
            <a:off x="340290" y="2466803"/>
            <a:ext cx="4095523" cy="1298231"/>
          </a:xfrm>
          <a:prstGeom prst="rect">
            <a:avLst/>
          </a:prstGeom>
        </p:spPr>
      </p:pic>
      <p:sp>
        <p:nvSpPr>
          <p:cNvPr id="9" name="Rectangle 8">
            <a:extLst>
              <a:ext uri="{FF2B5EF4-FFF2-40B4-BE49-F238E27FC236}">
                <a16:creationId xmlns:a16="http://schemas.microsoft.com/office/drawing/2014/main" id="{41276028-357F-E2A6-2026-4DA71DF26B39}"/>
              </a:ext>
            </a:extLst>
          </p:cNvPr>
          <p:cNvSpPr/>
          <p:nvPr/>
        </p:nvSpPr>
        <p:spPr>
          <a:xfrm>
            <a:off x="1853285" y="2840191"/>
            <a:ext cx="733479" cy="276235"/>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10" name="Rectangle 9">
            <a:extLst>
              <a:ext uri="{FF2B5EF4-FFF2-40B4-BE49-F238E27FC236}">
                <a16:creationId xmlns:a16="http://schemas.microsoft.com/office/drawing/2014/main" id="{21DA1D4C-4ADC-7AED-4441-5F9CACF53FE5}"/>
              </a:ext>
            </a:extLst>
          </p:cNvPr>
          <p:cNvSpPr/>
          <p:nvPr/>
        </p:nvSpPr>
        <p:spPr>
          <a:xfrm>
            <a:off x="7258820" y="5246025"/>
            <a:ext cx="2277066" cy="614447"/>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318810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Managing optional features</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456315" y="6550223"/>
            <a:ext cx="5639685"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https://learn.microsoft.com/en-us/dynamics365/business-central/dev-itpro/administration/feature-management</a:t>
            </a:r>
            <a:endParaRPr lang="en-MT" sz="1000" dirty="0">
              <a:latin typeface="Segoe UI" panose="020B0502040204020203" pitchFamily="34" charset="0"/>
              <a:cs typeface="Segoe UI" panose="020B0502040204020203" pitchFamily="34" charset="0"/>
            </a:endParaRPr>
          </a:p>
        </p:txBody>
      </p:sp>
      <p:pic>
        <p:nvPicPr>
          <p:cNvPr id="1026" name="Picture 2" descr="Example timeline for an optional feature.">
            <a:extLst>
              <a:ext uri="{FF2B5EF4-FFF2-40B4-BE49-F238E27FC236}">
                <a16:creationId xmlns:a16="http://schemas.microsoft.com/office/drawing/2014/main" id="{9238FDBC-9454-218C-EFC3-A356314C4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3" y="1224884"/>
            <a:ext cx="11026220" cy="481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65640-62AD-8EAA-60B2-2A4ADDB275D8}"/>
              </a:ext>
            </a:extLst>
          </p:cNvPr>
          <p:cNvSpPr>
            <a:spLocks noGrp="1"/>
          </p:cNvSpPr>
          <p:nvPr>
            <p:ph type="body" sz="quarter" idx="10"/>
          </p:nvPr>
        </p:nvSpPr>
        <p:spPr>
          <a:xfrm>
            <a:off x="260321" y="4180097"/>
            <a:ext cx="9004977" cy="692751"/>
          </a:xfrm>
        </p:spPr>
        <p:txBody>
          <a:bodyPr/>
          <a:lstStyle/>
          <a:p>
            <a:r>
              <a:rPr lang="en-US" sz="4000" dirty="0"/>
              <a:t>Be in control of your SaaS tenant</a:t>
            </a:r>
            <a:endParaRPr lang="en-IS" sz="4000" dirty="0"/>
          </a:p>
        </p:txBody>
      </p:sp>
      <p:sp>
        <p:nvSpPr>
          <p:cNvPr id="3" name="Text Placeholder 2">
            <a:extLst>
              <a:ext uri="{FF2B5EF4-FFF2-40B4-BE49-F238E27FC236}">
                <a16:creationId xmlns:a16="http://schemas.microsoft.com/office/drawing/2014/main" id="{E766655A-FA1B-497C-81C4-49A774499131}"/>
              </a:ext>
            </a:extLst>
          </p:cNvPr>
          <p:cNvSpPr>
            <a:spLocks noGrp="1"/>
          </p:cNvSpPr>
          <p:nvPr>
            <p:ph type="body" sz="quarter" idx="11"/>
          </p:nvPr>
        </p:nvSpPr>
        <p:spPr>
          <a:xfrm>
            <a:off x="260322" y="4909146"/>
            <a:ext cx="7772831" cy="692751"/>
          </a:xfrm>
        </p:spPr>
        <p:txBody>
          <a:bodyPr/>
          <a:lstStyle/>
          <a:p>
            <a:r>
              <a:rPr lang="en-US" sz="2400" dirty="0"/>
              <a:t>An essential guide for Partners and Customers</a:t>
            </a:r>
          </a:p>
          <a:p>
            <a:endParaRPr lang="en-IS" dirty="0"/>
          </a:p>
        </p:txBody>
      </p:sp>
      <p:sp>
        <p:nvSpPr>
          <p:cNvPr id="4" name="Text Placeholder 3">
            <a:extLst>
              <a:ext uri="{FF2B5EF4-FFF2-40B4-BE49-F238E27FC236}">
                <a16:creationId xmlns:a16="http://schemas.microsoft.com/office/drawing/2014/main" id="{E907AD21-3D68-5C98-1D08-29569008182B}"/>
              </a:ext>
            </a:extLst>
          </p:cNvPr>
          <p:cNvSpPr>
            <a:spLocks noGrp="1"/>
          </p:cNvSpPr>
          <p:nvPr>
            <p:ph type="body" sz="quarter" idx="12"/>
          </p:nvPr>
        </p:nvSpPr>
        <p:spPr/>
        <p:txBody>
          <a:bodyPr/>
          <a:lstStyle/>
          <a:p>
            <a:r>
              <a:rPr lang="en-US" dirty="0"/>
              <a:t>Sergio Castelluccio</a:t>
            </a:r>
            <a:endParaRPr lang="en-IS" dirty="0"/>
          </a:p>
        </p:txBody>
      </p:sp>
      <p:sp>
        <p:nvSpPr>
          <p:cNvPr id="5" name="Text Placeholder 4">
            <a:extLst>
              <a:ext uri="{FF2B5EF4-FFF2-40B4-BE49-F238E27FC236}">
                <a16:creationId xmlns:a16="http://schemas.microsoft.com/office/drawing/2014/main" id="{58425175-CC15-87B8-6180-110B81D3DD34}"/>
              </a:ext>
            </a:extLst>
          </p:cNvPr>
          <p:cNvSpPr>
            <a:spLocks noGrp="1"/>
          </p:cNvSpPr>
          <p:nvPr>
            <p:ph type="body" sz="quarter" idx="13"/>
          </p:nvPr>
        </p:nvSpPr>
        <p:spPr/>
        <p:txBody>
          <a:bodyPr/>
          <a:lstStyle/>
          <a:p>
            <a:r>
              <a:rPr lang="en-US" dirty="0"/>
              <a:t>Consulting Manager</a:t>
            </a:r>
            <a:endParaRPr lang="en-IS" dirty="0"/>
          </a:p>
        </p:txBody>
      </p:sp>
    </p:spTree>
    <p:extLst>
      <p:ext uri="{BB962C8B-B14F-4D97-AF65-F5344CB8AC3E}">
        <p14:creationId xmlns:p14="http://schemas.microsoft.com/office/powerpoint/2010/main" val="28871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How to enable an optional feature</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340291" y="6550223"/>
            <a:ext cx="5639685"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https://learn.microsoft.com/en-us/dynamics365/business-central/dev-itpro/administration/feature-management</a:t>
            </a:r>
            <a:endParaRPr lang="en-MT" sz="1000" dirty="0">
              <a:latin typeface="Segoe UI" panose="020B0502040204020203" pitchFamily="34" charset="0"/>
              <a:cs typeface="Segoe UI" panose="020B0502040204020203" pitchFamily="34" charset="0"/>
            </a:endParaRPr>
          </a:p>
        </p:txBody>
      </p:sp>
      <p:sp>
        <p:nvSpPr>
          <p:cNvPr id="6" name="Text Placeholder 1">
            <a:extLst>
              <a:ext uri="{FF2B5EF4-FFF2-40B4-BE49-F238E27FC236}">
                <a16:creationId xmlns:a16="http://schemas.microsoft.com/office/drawing/2014/main" id="{7D9247A7-CB60-DCDD-DB42-954E5B81BDA0}"/>
              </a:ext>
            </a:extLst>
          </p:cNvPr>
          <p:cNvSpPr>
            <a:spLocks noGrp="1"/>
          </p:cNvSpPr>
          <p:nvPr>
            <p:ph type="body" sz="quarter" idx="10"/>
          </p:nvPr>
        </p:nvSpPr>
        <p:spPr>
          <a:xfrm>
            <a:off x="340291" y="997528"/>
            <a:ext cx="10894901" cy="5132684"/>
          </a:xfrm>
        </p:spPr>
        <p:txBody>
          <a:bodyPr/>
          <a:lstStyle/>
          <a:p>
            <a:pPr marL="457200" indent="-457200" algn="l">
              <a:buFont typeface="+mj-lt"/>
              <a:buAutoNum type="arabicPeriod"/>
            </a:pPr>
            <a:r>
              <a:rPr lang="en-US" b="0" i="0" dirty="0">
                <a:solidFill>
                  <a:srgbClr val="161616"/>
                </a:solidFill>
                <a:effectLst/>
                <a:latin typeface="Segoe UI" panose="020B0502040204020203" pitchFamily="34" charset="0"/>
              </a:rPr>
              <a:t>Sign in to your environment and navigate to the </a:t>
            </a:r>
            <a:r>
              <a:rPr lang="en-US" b="1" i="0" dirty="0">
                <a:solidFill>
                  <a:srgbClr val="161616"/>
                </a:solidFill>
                <a:effectLst/>
                <a:latin typeface="Segoe UI" panose="020B0502040204020203" pitchFamily="34" charset="0"/>
              </a:rPr>
              <a:t>Feature Management</a:t>
            </a:r>
            <a:r>
              <a:rPr lang="en-US" b="0" i="0" dirty="0">
                <a:solidFill>
                  <a:srgbClr val="161616"/>
                </a:solidFill>
                <a:effectLst/>
                <a:latin typeface="Segoe UI" panose="020B0502040204020203" pitchFamily="34" charset="0"/>
              </a:rPr>
              <a:t> page, or use this link: </a:t>
            </a:r>
            <a:r>
              <a:rPr lang="en-US" b="0" i="0" u="none" strike="noStrike" dirty="0">
                <a:solidFill>
                  <a:srgbClr val="161616"/>
                </a:solidFill>
                <a:effectLst/>
                <a:latin typeface="Segoe UI" panose="020B0502040204020203" pitchFamily="34" charset="0"/>
                <a:hlinkClick r:id="rId2"/>
              </a:rPr>
              <a:t>https://businesscentral.dynamics.com/?page=2610</a:t>
            </a:r>
            <a:r>
              <a:rPr lang="en-US" b="0" i="0" dirty="0">
                <a:solidFill>
                  <a:srgbClr val="161616"/>
                </a:solidFill>
                <a:effectLst/>
                <a:latin typeface="Segoe UI" panose="020B0502040204020203" pitchFamily="34" charset="0"/>
              </a:rPr>
              <a:t>.</a:t>
            </a:r>
          </a:p>
          <a:p>
            <a:pPr marL="457200" indent="-457200" algn="l">
              <a:buFont typeface="+mj-lt"/>
              <a:buAutoNum type="arabicPeriod"/>
            </a:pPr>
            <a:r>
              <a:rPr lang="en-US" b="0" i="0" dirty="0">
                <a:solidFill>
                  <a:srgbClr val="161616"/>
                </a:solidFill>
                <a:effectLst/>
                <a:latin typeface="Segoe UI" panose="020B0502040204020203" pitchFamily="34" charset="0"/>
              </a:rPr>
              <a:t>If the page isn't editable, choose the </a:t>
            </a:r>
            <a:r>
              <a:rPr lang="en-US" b="1" i="0" dirty="0">
                <a:solidFill>
                  <a:srgbClr val="161616"/>
                </a:solidFill>
                <a:effectLst/>
                <a:latin typeface="Segoe UI" panose="020B0502040204020203" pitchFamily="34" charset="0"/>
              </a:rPr>
              <a:t>Edit List</a:t>
            </a:r>
            <a:r>
              <a:rPr lang="en-US" b="0" i="0" dirty="0">
                <a:solidFill>
                  <a:srgbClr val="161616"/>
                </a:solidFill>
                <a:effectLst/>
                <a:latin typeface="Segoe UI" panose="020B0502040204020203" pitchFamily="34" charset="0"/>
              </a:rPr>
              <a:t> action.</a:t>
            </a:r>
          </a:p>
          <a:p>
            <a:pPr marL="457200" indent="-457200" algn="l">
              <a:buFont typeface="+mj-lt"/>
              <a:buAutoNum type="arabicPeriod"/>
            </a:pPr>
            <a:r>
              <a:rPr lang="en-US" b="0" i="0" dirty="0">
                <a:solidFill>
                  <a:srgbClr val="161616"/>
                </a:solidFill>
                <a:effectLst/>
                <a:latin typeface="Segoe UI" panose="020B0502040204020203" pitchFamily="34" charset="0"/>
              </a:rPr>
              <a:t>For the feature you want to turn on, in the </a:t>
            </a:r>
            <a:r>
              <a:rPr lang="en-US" b="1" i="0" dirty="0">
                <a:solidFill>
                  <a:srgbClr val="161616"/>
                </a:solidFill>
                <a:effectLst/>
                <a:latin typeface="Segoe UI" panose="020B0502040204020203" pitchFamily="34" charset="0"/>
              </a:rPr>
              <a:t>Enabled for</a:t>
            </a:r>
            <a:r>
              <a:rPr lang="en-US" b="0" i="0" dirty="0">
                <a:solidFill>
                  <a:srgbClr val="161616"/>
                </a:solidFill>
                <a:effectLst/>
                <a:latin typeface="Segoe UI" panose="020B0502040204020203" pitchFamily="34" charset="0"/>
              </a:rPr>
              <a:t> field, choose </a:t>
            </a:r>
            <a:r>
              <a:rPr lang="en-US" b="1" i="0" dirty="0">
                <a:solidFill>
                  <a:srgbClr val="161616"/>
                </a:solidFill>
                <a:effectLst/>
                <a:latin typeface="Segoe UI" panose="020B0502040204020203" pitchFamily="34" charset="0"/>
              </a:rPr>
              <a:t>All users</a:t>
            </a:r>
            <a:r>
              <a:rPr lang="en-US" b="0" i="0" dirty="0">
                <a:solidFill>
                  <a:srgbClr val="161616"/>
                </a:solidFill>
                <a:effectLst/>
                <a:latin typeface="Segoe UI" panose="020B0502040204020203" pitchFamily="34" charset="0"/>
              </a:rPr>
              <a:t>.</a:t>
            </a:r>
          </a:p>
          <a:p>
            <a:pPr marL="457200" indent="-457200">
              <a:buFont typeface="+mj-lt"/>
              <a:buAutoNum type="arabicPeriod"/>
            </a:pPr>
            <a:endParaRPr lang="en-US" i="0" dirty="0">
              <a:solidFill>
                <a:srgbClr val="161616"/>
              </a:solidFill>
              <a:effectLst/>
              <a:highlight>
                <a:srgbClr val="FFFFFF"/>
              </a:highlight>
              <a:latin typeface="Segoe UI" panose="020B0502040204020203" pitchFamily="34" charset="0"/>
            </a:endParaRPr>
          </a:p>
          <a:p>
            <a:pPr marL="0" indent="0">
              <a:buNone/>
            </a:pPr>
            <a:r>
              <a:rPr lang="en-US" b="1" dirty="0">
                <a:solidFill>
                  <a:srgbClr val="FF0000"/>
                </a:solidFill>
                <a:highlight>
                  <a:srgbClr val="FFFFFF"/>
                </a:highlight>
              </a:rPr>
              <a:t>WARNING: </a:t>
            </a:r>
            <a:r>
              <a:rPr lang="en-US" b="1" i="0" dirty="0">
                <a:solidFill>
                  <a:srgbClr val="161616"/>
                </a:solidFill>
                <a:effectLst/>
                <a:latin typeface="Segoe UI" panose="020B0502040204020203" pitchFamily="34" charset="0"/>
              </a:rPr>
              <a:t>Features that can't be turned off</a:t>
            </a:r>
          </a:p>
          <a:p>
            <a:pPr marL="0" indent="0">
              <a:buNone/>
            </a:pPr>
            <a:endParaRPr lang="en-US" b="1" i="0" dirty="0">
              <a:solidFill>
                <a:srgbClr val="161616"/>
              </a:solidFill>
              <a:effectLst/>
              <a:latin typeface="Segoe UI" panose="020B0502040204020203" pitchFamily="34" charset="0"/>
            </a:endParaRPr>
          </a:p>
          <a:p>
            <a:pPr marL="0" indent="0">
              <a:buNone/>
            </a:pPr>
            <a:r>
              <a:rPr lang="en-US" b="0" i="0" dirty="0">
                <a:solidFill>
                  <a:srgbClr val="161616"/>
                </a:solidFill>
                <a:effectLst/>
                <a:latin typeface="Segoe UI" panose="020B0502040204020203" pitchFamily="34" charset="0"/>
              </a:rPr>
              <a:t>Before you turn on an irreversible feature on a Production environment, we recommend that you first evaluate it in a Sandbox environment that is a Copy of the Production environment.</a:t>
            </a:r>
            <a:endParaRPr lang="en-US" i="0" dirty="0">
              <a:solidFill>
                <a:srgbClr val="161616"/>
              </a:solidFill>
              <a:effectLst/>
              <a:highlight>
                <a:srgbClr val="FFFFFF"/>
              </a:highlight>
              <a:latin typeface="Segoe UI" panose="020B0502040204020203" pitchFamily="34" charset="0"/>
            </a:endParaRPr>
          </a:p>
          <a:p>
            <a:pPr marL="457200" indent="-457200" algn="l">
              <a:buFont typeface="+mj-lt"/>
              <a:buAutoNum type="arabicPeriod"/>
            </a:pPr>
            <a:endParaRPr lang="en-US" b="0" i="0" dirty="0">
              <a:solidFill>
                <a:srgbClr val="161616"/>
              </a:solidFill>
              <a:effectLst/>
              <a:highlight>
                <a:srgbClr val="FFFFFF"/>
              </a:highlight>
              <a:latin typeface="Segoe UI" panose="020B0502040204020203" pitchFamily="34" charset="0"/>
            </a:endParaRPr>
          </a:p>
        </p:txBody>
      </p:sp>
    </p:spTree>
    <p:extLst>
      <p:ext uri="{BB962C8B-B14F-4D97-AF65-F5344CB8AC3E}">
        <p14:creationId xmlns:p14="http://schemas.microsoft.com/office/powerpoint/2010/main" val="1994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2" y="1458890"/>
            <a:ext cx="10576849" cy="5393747"/>
          </a:xfrm>
        </p:spPr>
        <p:txBody>
          <a:bodyPr/>
          <a:lstStyle/>
          <a:p>
            <a:pPr marL="0" indent="0" algn="l">
              <a:buNone/>
            </a:pPr>
            <a:r>
              <a:rPr lang="en-US" b="1" i="0" dirty="0">
                <a:solidFill>
                  <a:srgbClr val="161616"/>
                </a:solidFill>
                <a:effectLst/>
                <a:latin typeface="Segoe UI" panose="020B0502040204020203" pitchFamily="34" charset="0"/>
              </a:rPr>
              <a:t>Feature details</a:t>
            </a:r>
          </a:p>
          <a:p>
            <a:pPr marL="0" indent="0" algn="l">
              <a:buNone/>
            </a:pPr>
            <a:r>
              <a:rPr lang="en-US" sz="1800" b="0" i="0" dirty="0">
                <a:solidFill>
                  <a:srgbClr val="161616"/>
                </a:solidFill>
                <a:effectLst/>
                <a:latin typeface="Segoe UI" panose="020B0502040204020203" pitchFamily="34" charset="0"/>
              </a:rPr>
              <a:t>Previously, relatively rigid update policies were in place for major and minor updates. This release introduces the following changes for much more flexibility:</a:t>
            </a:r>
          </a:p>
          <a:p>
            <a:pPr algn="l">
              <a:buFont typeface="Arial" panose="020B0604020202020204" pitchFamily="34" charset="0"/>
              <a:buChar char="•"/>
            </a:pPr>
            <a:r>
              <a:rPr lang="en-US" sz="1800" b="1" i="0" dirty="0">
                <a:solidFill>
                  <a:srgbClr val="161616"/>
                </a:solidFill>
                <a:effectLst/>
                <a:latin typeface="Segoe UI" panose="020B0502040204020203" pitchFamily="34" charset="0"/>
              </a:rPr>
              <a:t>Five-month update periods for major updates</a:t>
            </a:r>
            <a:r>
              <a:rPr lang="en-US" sz="1800" b="0" i="0" dirty="0">
                <a:solidFill>
                  <a:srgbClr val="161616"/>
                </a:solidFill>
                <a:effectLst/>
                <a:latin typeface="Segoe UI" panose="020B0502040204020203" pitchFamily="34" charset="0"/>
              </a:rPr>
              <a:t>: </a:t>
            </a:r>
            <a:br>
              <a:rPr lang="en-US" sz="1800" dirty="0">
                <a:solidFill>
                  <a:srgbClr val="161616"/>
                </a:solidFill>
              </a:rPr>
            </a:br>
            <a:r>
              <a:rPr lang="en-US" sz="1800" b="0" i="0" dirty="0">
                <a:solidFill>
                  <a:srgbClr val="161616"/>
                </a:solidFill>
                <a:effectLst/>
                <a:latin typeface="Segoe UI" panose="020B0502040204020203" pitchFamily="34" charset="0"/>
              </a:rPr>
              <a:t>This change gives more time for thorough testing and preparation before implementing the update. Resellers can spread the workload of updating all customer environments over the entire calendar year to avoid peak periods for major updates. Developers have more time to ensure all apps are compatible with the update, and customers with specific testing and preparation requirements have more time to comply with those requirements.</a:t>
            </a:r>
          </a:p>
          <a:p>
            <a:pPr algn="l">
              <a:buFont typeface="Arial" panose="020B0604020202020204" pitchFamily="34" charset="0"/>
              <a:buChar char="•"/>
            </a:pPr>
            <a:r>
              <a:rPr lang="en-US" sz="1800" b="1" i="0" dirty="0">
                <a:solidFill>
                  <a:srgbClr val="161616"/>
                </a:solidFill>
                <a:effectLst/>
                <a:latin typeface="Segoe UI" panose="020B0502040204020203" pitchFamily="34" charset="0"/>
              </a:rPr>
              <a:t>Optional minor updates</a:t>
            </a:r>
            <a:r>
              <a:rPr lang="en-US" sz="1800" b="0" i="0" dirty="0">
                <a:solidFill>
                  <a:srgbClr val="161616"/>
                </a:solidFill>
                <a:effectLst/>
                <a:latin typeface="Segoe UI" panose="020B0502040204020203" pitchFamily="34" charset="0"/>
              </a:rPr>
              <a:t>: </a:t>
            </a:r>
            <a:br>
              <a:rPr lang="en-US" sz="1800" b="0" i="0" dirty="0">
                <a:solidFill>
                  <a:srgbClr val="161616"/>
                </a:solidFill>
                <a:effectLst/>
                <a:latin typeface="Segoe UI" panose="020B0502040204020203" pitchFamily="34" charset="0"/>
              </a:rPr>
            </a:br>
            <a:r>
              <a:rPr lang="en-US" sz="1800" b="0" i="0" dirty="0">
                <a:solidFill>
                  <a:srgbClr val="161616"/>
                </a:solidFill>
                <a:effectLst/>
                <a:latin typeface="Segoe UI" panose="020B0502040204020203" pitchFamily="34" charset="0"/>
              </a:rPr>
              <a:t>This change allows administrators to choose when and whether to implement minor updates based on their needs and schedule. The default behavior of environments receiving updates every month doesn’t change. Instead, a new environment-level setting makes it possible to opt out of monthly minor updates.</a:t>
            </a:r>
          </a:p>
          <a:p>
            <a:pPr marL="0" indent="0" algn="l">
              <a:buNone/>
            </a:pPr>
            <a:r>
              <a:rPr lang="en-US" sz="1800" b="0" i="0" dirty="0">
                <a:solidFill>
                  <a:srgbClr val="161616"/>
                </a:solidFill>
                <a:effectLst/>
                <a:latin typeface="Segoe UI" panose="020B0502040204020203" pitchFamily="34" charset="0"/>
              </a:rPr>
              <a:t>As part of these changes, the grace period after the update period for the next major update shortened to one month. As before, the update will run and can’t be postponed to a later date during this grace period. The update will be forced by uninstalling incompatible extensions once the grace period ends.</a:t>
            </a:r>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What’s new in Preview from October 2024 </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340291" y="6550223"/>
            <a:ext cx="7558479"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https://learn.microsoft.com/en-us/dynamics365/release-plan/2024wave2/smb/dynamics365-business-central/manage-environment-updates-more-flexibly</a:t>
            </a:r>
            <a:endParaRPr lang="en-MT"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2073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16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nch of colorful ropes&#10;&#10;Description automatically generated">
            <a:extLst>
              <a:ext uri="{FF2B5EF4-FFF2-40B4-BE49-F238E27FC236}">
                <a16:creationId xmlns:a16="http://schemas.microsoft.com/office/drawing/2014/main" id="{D773345A-A959-A814-89DE-8693F5C87C3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6867BB7-9CB9-53C4-46BE-8C2C4AE63B20}"/>
              </a:ext>
            </a:extLst>
          </p:cNvPr>
          <p:cNvSpPr>
            <a:spLocks noGrp="1"/>
          </p:cNvSpPr>
          <p:nvPr>
            <p:ph type="body" sz="quarter" idx="11"/>
          </p:nvPr>
        </p:nvSpPr>
        <p:spPr>
          <a:xfrm>
            <a:off x="7287903" y="1934963"/>
            <a:ext cx="4563461" cy="3613632"/>
          </a:xfrm>
        </p:spPr>
        <p:txBody>
          <a:bodyPr/>
          <a:lstStyle/>
          <a:p>
            <a:pPr marL="0" indent="0">
              <a:buNone/>
            </a:pPr>
            <a:r>
              <a:rPr lang="en-US" sz="3600" dirty="0"/>
              <a:t>Parties involved:</a:t>
            </a:r>
          </a:p>
          <a:p>
            <a:pPr>
              <a:buFont typeface="Wingdings" panose="05000000000000000000" pitchFamily="2" charset="2"/>
              <a:buChar char="§"/>
            </a:pPr>
            <a:r>
              <a:rPr lang="en-US" sz="2800" dirty="0"/>
              <a:t>Microsoft </a:t>
            </a:r>
          </a:p>
          <a:p>
            <a:pPr>
              <a:buFont typeface="Wingdings" panose="05000000000000000000" pitchFamily="2" charset="2"/>
              <a:buChar char="§"/>
            </a:pPr>
            <a:r>
              <a:rPr lang="en-US" sz="2800" dirty="0"/>
              <a:t>Partner</a:t>
            </a:r>
          </a:p>
          <a:p>
            <a:pPr>
              <a:buFont typeface="Wingdings" panose="05000000000000000000" pitchFamily="2" charset="2"/>
              <a:buChar char="§"/>
            </a:pPr>
            <a:r>
              <a:rPr lang="en-US" sz="2800" dirty="0"/>
              <a:t>Customer</a:t>
            </a:r>
          </a:p>
          <a:p>
            <a:pPr>
              <a:buFont typeface="Wingdings" panose="05000000000000000000" pitchFamily="2" charset="2"/>
              <a:buChar char="§"/>
            </a:pPr>
            <a:r>
              <a:rPr lang="en-US" sz="2800" dirty="0"/>
              <a:t>ISVs (?)</a:t>
            </a:r>
          </a:p>
        </p:txBody>
      </p:sp>
      <p:sp>
        <p:nvSpPr>
          <p:cNvPr id="4" name="Title 3">
            <a:extLst>
              <a:ext uri="{FF2B5EF4-FFF2-40B4-BE49-F238E27FC236}">
                <a16:creationId xmlns:a16="http://schemas.microsoft.com/office/drawing/2014/main" id="{2B27B309-FDCC-952E-8070-2574C09AC745}"/>
              </a:ext>
            </a:extLst>
          </p:cNvPr>
          <p:cNvSpPr>
            <a:spLocks noGrp="1"/>
          </p:cNvSpPr>
          <p:nvPr>
            <p:ph type="title"/>
          </p:nvPr>
        </p:nvSpPr>
        <p:spPr>
          <a:xfrm>
            <a:off x="340291" y="436911"/>
            <a:ext cx="11511073" cy="588637"/>
          </a:xfrm>
        </p:spPr>
        <p:txBody>
          <a:bodyPr/>
          <a:lstStyle/>
          <a:p>
            <a:r>
              <a:rPr lang="en-US" sz="4000" b="1" dirty="0"/>
              <a:t>Who is responsible to manage the SaaS tenant?</a:t>
            </a:r>
            <a:br>
              <a:rPr lang="en-US" sz="4000" b="1" dirty="0"/>
            </a:br>
            <a:endParaRPr lang="en-IS" dirty="0"/>
          </a:p>
        </p:txBody>
      </p:sp>
    </p:spTree>
    <p:extLst>
      <p:ext uri="{BB962C8B-B14F-4D97-AF65-F5344CB8AC3E}">
        <p14:creationId xmlns:p14="http://schemas.microsoft.com/office/powerpoint/2010/main" val="16517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p:txBody>
          <a:bodyPr/>
          <a:lstStyle/>
          <a:p>
            <a:pPr marL="0" indent="0">
              <a:buNone/>
            </a:pPr>
            <a:r>
              <a:rPr lang="en-US" sz="2400" dirty="0"/>
              <a:t>The following image illustrates the update schedule for Dynamics 365 Business Central.</a:t>
            </a:r>
            <a:endParaRPr lang="en-US" dirty="0"/>
          </a:p>
          <a:p>
            <a:pPr marL="0" indent="0">
              <a:buNone/>
            </a:pPr>
            <a:endParaRPr lang="en-IS" dirty="0"/>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BC Lifecycle &amp; Supported Versions</a:t>
            </a:r>
            <a:endParaRPr lang="en-IS" dirty="0"/>
          </a:p>
        </p:txBody>
      </p:sp>
      <p:pic>
        <p:nvPicPr>
          <p:cNvPr id="8" name="Graphic 7">
            <a:extLst>
              <a:ext uri="{FF2B5EF4-FFF2-40B4-BE49-F238E27FC236}">
                <a16:creationId xmlns:a16="http://schemas.microsoft.com/office/drawing/2014/main" id="{7A3D2CED-0EAB-4845-85B6-191CD661A0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213" y="1879233"/>
            <a:ext cx="6721154" cy="4477666"/>
          </a:xfrm>
          <a:prstGeom prst="rect">
            <a:avLst/>
          </a:prstGeom>
        </p:spPr>
      </p:pic>
      <p:sp>
        <p:nvSpPr>
          <p:cNvPr id="10" name="TextBox 9">
            <a:extLst>
              <a:ext uri="{FF2B5EF4-FFF2-40B4-BE49-F238E27FC236}">
                <a16:creationId xmlns:a16="http://schemas.microsoft.com/office/drawing/2014/main" id="{CB6B1016-2C78-3090-E23E-22F36FB444D9}"/>
              </a:ext>
            </a:extLst>
          </p:cNvPr>
          <p:cNvSpPr txBox="1"/>
          <p:nvPr/>
        </p:nvSpPr>
        <p:spPr>
          <a:xfrm>
            <a:off x="340291" y="6565800"/>
            <a:ext cx="5583580"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https://learn.microsoft.com/en-us/dynamics365/business-central/dev-itpro/terms/lifecycle-policy-on-premises </a:t>
            </a:r>
            <a:endParaRPr lang="en-MT" sz="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006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1" y="1009832"/>
            <a:ext cx="8584554" cy="5489592"/>
          </a:xfrm>
        </p:spPr>
        <p:txBody>
          <a:bodyPr lIns="91440" tIns="45720" rIns="91440" bIns="45720" anchor="t"/>
          <a:lstStyle/>
          <a:p>
            <a:r>
              <a:rPr lang="en-US" sz="1200" b="1" dirty="0">
                <a:latin typeface="Segoe UI"/>
                <a:cs typeface="Segoe UI"/>
              </a:rPr>
              <a:t>major</a:t>
            </a:r>
            <a:r>
              <a:rPr lang="en-US" sz="1200" dirty="0">
                <a:latin typeface="Segoe UI"/>
                <a:cs typeface="Segoe UI"/>
              </a:rPr>
              <a:t> is the major version of Business Central</a:t>
            </a:r>
          </a:p>
          <a:p>
            <a:pPr lvl="1">
              <a:buFont typeface="Courier New" panose="02070309020205020404" pitchFamily="49" charset="0"/>
              <a:buChar char="o"/>
            </a:pPr>
            <a:r>
              <a:rPr lang="en-US" sz="1200" b="1" dirty="0"/>
              <a:t>25</a:t>
            </a:r>
            <a:r>
              <a:rPr lang="en-US" sz="1200" dirty="0"/>
              <a:t> is the Business Central 2024 release wave 2 update in October 2024 and forward</a:t>
            </a:r>
            <a:endParaRPr lang="en-US" sz="1200" b="1" dirty="0"/>
          </a:p>
          <a:p>
            <a:pPr lvl="1">
              <a:buFont typeface="Courier New" panose="02070309020205020404" pitchFamily="49" charset="0"/>
              <a:buChar char="o"/>
            </a:pPr>
            <a:r>
              <a:rPr lang="en-US" sz="1200" b="1" dirty="0"/>
              <a:t>24</a:t>
            </a:r>
            <a:r>
              <a:rPr lang="en-US" sz="1200" dirty="0"/>
              <a:t> is the Business Central 2024 release wave 1 update in April 2024 and forward</a:t>
            </a:r>
          </a:p>
          <a:p>
            <a:pPr lvl="1">
              <a:buFont typeface="Courier New" panose="02070309020205020404" pitchFamily="49" charset="0"/>
              <a:buChar char="o"/>
            </a:pPr>
            <a:r>
              <a:rPr lang="en-US" sz="1200" b="1" dirty="0"/>
              <a:t>23</a:t>
            </a:r>
            <a:r>
              <a:rPr lang="en-US" sz="1200" dirty="0"/>
              <a:t> is the Business Central 2023 release wave 2 update in October 2023 and forward</a:t>
            </a:r>
          </a:p>
          <a:p>
            <a:pPr lvl="1">
              <a:buFont typeface="Courier New" panose="02070309020205020404" pitchFamily="49" charset="0"/>
              <a:buChar char="o"/>
            </a:pPr>
            <a:r>
              <a:rPr lang="en-US" sz="1200" b="1" dirty="0"/>
              <a:t>22</a:t>
            </a:r>
            <a:r>
              <a:rPr lang="en-US" sz="1200" dirty="0"/>
              <a:t> is the Business Central 2023 release wave 1 update in April 2023 and forward</a:t>
            </a:r>
          </a:p>
          <a:p>
            <a:pPr lvl="1">
              <a:buFont typeface="Courier New" panose="02070309020205020404" pitchFamily="49" charset="0"/>
              <a:buChar char="o"/>
            </a:pPr>
            <a:r>
              <a:rPr lang="en-US" sz="1200" b="1" dirty="0"/>
              <a:t>21</a:t>
            </a:r>
            <a:r>
              <a:rPr lang="en-US" sz="1200" dirty="0"/>
              <a:t> is the Business Central 2022 release wave 2 update in October 2022 and forward</a:t>
            </a:r>
          </a:p>
          <a:p>
            <a:pPr lvl="1">
              <a:buFont typeface="Courier New" panose="02070309020205020404" pitchFamily="49" charset="0"/>
              <a:buChar char="o"/>
            </a:pPr>
            <a:r>
              <a:rPr lang="en-US" sz="1200" b="1" dirty="0"/>
              <a:t>20</a:t>
            </a:r>
            <a:r>
              <a:rPr lang="en-US" sz="1200" dirty="0"/>
              <a:t> is the Business Central 2022 release wave 1 update in April 2022 and forward</a:t>
            </a:r>
          </a:p>
          <a:p>
            <a:pPr lvl="1">
              <a:buFont typeface="Courier New" panose="02070309020205020404" pitchFamily="49" charset="0"/>
              <a:buChar char="o"/>
            </a:pPr>
            <a:r>
              <a:rPr lang="en-US" sz="1200" b="1" dirty="0"/>
              <a:t>19</a:t>
            </a:r>
            <a:r>
              <a:rPr lang="en-US" sz="1200" dirty="0"/>
              <a:t> is the Business Central 2021 release wave 2 update in October 2021 and forward</a:t>
            </a:r>
          </a:p>
          <a:p>
            <a:pPr lvl="1">
              <a:buFont typeface="Courier New" panose="02070309020205020404" pitchFamily="49" charset="0"/>
              <a:buChar char="o"/>
            </a:pPr>
            <a:r>
              <a:rPr lang="en-US" sz="1200" b="1" dirty="0"/>
              <a:t>18</a:t>
            </a:r>
            <a:r>
              <a:rPr lang="en-US" sz="1200" dirty="0"/>
              <a:t> is the Business Central 2021 release wave 1 update in April 2021 and forward</a:t>
            </a:r>
          </a:p>
          <a:p>
            <a:pPr lvl="1">
              <a:buFont typeface="Courier New" panose="02070309020205020404" pitchFamily="49" charset="0"/>
              <a:buChar char="o"/>
            </a:pPr>
            <a:r>
              <a:rPr lang="en-US" sz="1200" b="1" dirty="0"/>
              <a:t>17</a:t>
            </a:r>
            <a:r>
              <a:rPr lang="en-US" sz="1200" dirty="0"/>
              <a:t> is the Business Central 2020 release wave 2 update in October 2020 and forward</a:t>
            </a:r>
          </a:p>
          <a:p>
            <a:pPr lvl="1">
              <a:buFont typeface="Courier New" panose="02070309020205020404" pitchFamily="49" charset="0"/>
              <a:buChar char="o"/>
            </a:pPr>
            <a:r>
              <a:rPr lang="en-US" sz="1200" b="1" dirty="0"/>
              <a:t>16</a:t>
            </a:r>
            <a:r>
              <a:rPr lang="en-US" sz="1200" dirty="0"/>
              <a:t> is the Business Central 2020 release wave 1 update in April 2020 and forward</a:t>
            </a:r>
          </a:p>
          <a:p>
            <a:pPr lvl="1">
              <a:buFont typeface="Courier New" panose="02070309020205020404" pitchFamily="49" charset="0"/>
              <a:buChar char="o"/>
            </a:pPr>
            <a:r>
              <a:rPr lang="en-US" sz="1200" b="1" dirty="0"/>
              <a:t>15</a:t>
            </a:r>
            <a:r>
              <a:rPr lang="en-US" sz="1200" dirty="0"/>
              <a:t> is the Business Central 2019 release wave 2 update in October 2019 and forward</a:t>
            </a:r>
          </a:p>
          <a:p>
            <a:pPr lvl="1">
              <a:buFont typeface="Courier New" panose="02070309020205020404" pitchFamily="49" charset="0"/>
              <a:buChar char="o"/>
            </a:pPr>
            <a:r>
              <a:rPr lang="en-US" sz="1200" b="1" dirty="0"/>
              <a:t>14</a:t>
            </a:r>
            <a:r>
              <a:rPr lang="en-US" sz="1200" dirty="0"/>
              <a:t> is the Business Central April 2019 release</a:t>
            </a:r>
          </a:p>
          <a:p>
            <a:pPr lvl="1">
              <a:buFont typeface="Courier New" panose="02070309020205020404" pitchFamily="49" charset="0"/>
              <a:buChar char="o"/>
            </a:pPr>
            <a:r>
              <a:rPr lang="en-US" sz="1200" b="1" dirty="0"/>
              <a:t>13</a:t>
            </a:r>
            <a:r>
              <a:rPr lang="en-US" sz="1200" dirty="0"/>
              <a:t> is the Business Central October 2018 release</a:t>
            </a:r>
          </a:p>
          <a:p>
            <a:pPr lvl="1">
              <a:buFont typeface="Courier New" panose="02070309020205020404" pitchFamily="49" charset="0"/>
              <a:buChar char="o"/>
            </a:pPr>
            <a:r>
              <a:rPr lang="en-US" sz="1200" b="1" dirty="0"/>
              <a:t>12</a:t>
            </a:r>
            <a:r>
              <a:rPr lang="en-US" sz="1200" dirty="0"/>
              <a:t> is the April 2018 launch of Business Central</a:t>
            </a:r>
          </a:p>
          <a:p>
            <a:r>
              <a:rPr lang="en-US" sz="1200" b="1" dirty="0">
                <a:latin typeface="Segoe UI"/>
                <a:cs typeface="Segoe UI"/>
              </a:rPr>
              <a:t>minor</a:t>
            </a:r>
            <a:r>
              <a:rPr lang="en-US" sz="1200" dirty="0">
                <a:latin typeface="Segoe UI"/>
                <a:cs typeface="Segoe UI"/>
              </a:rPr>
              <a:t> is the monthly update number, such as </a:t>
            </a:r>
            <a:r>
              <a:rPr lang="en-US" sz="1200" b="1" dirty="0">
                <a:latin typeface="Segoe UI"/>
                <a:cs typeface="Segoe UI"/>
              </a:rPr>
              <a:t>0</a:t>
            </a:r>
            <a:r>
              <a:rPr lang="en-US" sz="1200" dirty="0">
                <a:latin typeface="Segoe UI"/>
                <a:cs typeface="Segoe UI"/>
              </a:rPr>
              <a:t>, </a:t>
            </a:r>
            <a:r>
              <a:rPr lang="en-US" sz="1200" b="1" dirty="0">
                <a:latin typeface="Segoe UI"/>
                <a:cs typeface="Segoe UI"/>
              </a:rPr>
              <a:t>1</a:t>
            </a:r>
            <a:r>
              <a:rPr lang="en-US" sz="1200" dirty="0">
                <a:latin typeface="Segoe UI"/>
                <a:cs typeface="Segoe UI"/>
              </a:rPr>
              <a:t>, </a:t>
            </a:r>
            <a:r>
              <a:rPr lang="en-US" sz="1200" b="1">
                <a:latin typeface="Segoe UI"/>
                <a:cs typeface="Segoe UI"/>
              </a:rPr>
              <a:t>2</a:t>
            </a:r>
            <a:r>
              <a:rPr lang="en-US" sz="1200">
                <a:latin typeface="Segoe UI"/>
                <a:cs typeface="Segoe UI"/>
              </a:rPr>
              <a:t>, </a:t>
            </a:r>
            <a:r>
              <a:rPr lang="en-US" sz="1200" b="1">
                <a:latin typeface="Segoe UI"/>
                <a:cs typeface="Segoe UI"/>
              </a:rPr>
              <a:t>3</a:t>
            </a:r>
            <a:r>
              <a:rPr lang="en-US" sz="1200">
                <a:latin typeface="Segoe UI"/>
                <a:cs typeface="Segoe UI"/>
              </a:rPr>
              <a:t>, </a:t>
            </a:r>
            <a:r>
              <a:rPr lang="en-US" sz="1200" b="1">
                <a:latin typeface="Segoe UI"/>
                <a:cs typeface="Segoe UI"/>
              </a:rPr>
              <a:t>4</a:t>
            </a:r>
            <a:r>
              <a:rPr lang="en-US" sz="1200">
                <a:latin typeface="Segoe UI"/>
                <a:cs typeface="Segoe UI"/>
              </a:rPr>
              <a:t>, </a:t>
            </a:r>
            <a:r>
              <a:rPr lang="en-US" sz="1200" b="1" dirty="0">
                <a:latin typeface="Segoe UI"/>
                <a:cs typeface="Segoe UI"/>
              </a:rPr>
              <a:t>5</a:t>
            </a:r>
            <a:r>
              <a:rPr lang="en-US" sz="1200" dirty="0">
                <a:latin typeface="Segoe UI"/>
                <a:cs typeface="Segoe UI"/>
              </a:rPr>
              <a:t>.</a:t>
            </a:r>
            <a:endParaRPr lang="en-US" sz="1200">
              <a:latin typeface="Segoe UI"/>
              <a:cs typeface="Segoe UI"/>
            </a:endParaRPr>
          </a:p>
          <a:p>
            <a:r>
              <a:rPr lang="en-US" sz="1200" b="1" dirty="0"/>
              <a:t>build</a:t>
            </a:r>
            <a:r>
              <a:rPr lang="en-US" sz="1200" dirty="0"/>
              <a:t> is the five digit build number, such as </a:t>
            </a:r>
            <a:r>
              <a:rPr lang="en-US" sz="1200" b="1" dirty="0"/>
              <a:t>23456</a:t>
            </a:r>
            <a:r>
              <a:rPr lang="en-US" sz="1200" dirty="0"/>
              <a:t>.</a:t>
            </a:r>
          </a:p>
          <a:p>
            <a:r>
              <a:rPr lang="en-US" sz="1200" b="1" dirty="0"/>
              <a:t>revision</a:t>
            </a:r>
            <a:r>
              <a:rPr lang="en-US" sz="1200" dirty="0"/>
              <a:t> is set to 0 for the original release and can remain at 0. However, if the tenant is patched with a hotfix, then that build number can be applied.</a:t>
            </a:r>
          </a:p>
          <a:p>
            <a:pPr marL="0" indent="0">
              <a:buNone/>
            </a:pPr>
            <a:r>
              <a:rPr lang="en-US" sz="1200" dirty="0"/>
              <a:t>In other words, if you see a version number such as </a:t>
            </a:r>
            <a:r>
              <a:rPr lang="en-US" sz="1200" b="1" dirty="0"/>
              <a:t>20.1.23456.26323</a:t>
            </a:r>
            <a:r>
              <a:rPr lang="en-US" sz="1200" dirty="0"/>
              <a:t>, then it means </a:t>
            </a:r>
            <a:r>
              <a:rPr lang="en-US" sz="1200" b="1" dirty="0"/>
              <a:t>major version 20</a:t>
            </a:r>
            <a:r>
              <a:rPr lang="en-US" sz="1200" dirty="0"/>
              <a:t>, </a:t>
            </a:r>
            <a:r>
              <a:rPr lang="en-US" sz="1200" b="1" dirty="0"/>
              <a:t>update number 1</a:t>
            </a:r>
            <a:r>
              <a:rPr lang="en-US" sz="1200" dirty="0"/>
              <a:t>, </a:t>
            </a:r>
            <a:r>
              <a:rPr lang="en-US" sz="1200" b="1" dirty="0"/>
              <a:t>build number 23456</a:t>
            </a:r>
            <a:r>
              <a:rPr lang="en-US" sz="1200" dirty="0"/>
              <a:t>, and </a:t>
            </a:r>
            <a:r>
              <a:rPr lang="en-US" sz="1200" b="1" dirty="0"/>
              <a:t>hotfix number 26323</a:t>
            </a:r>
            <a:r>
              <a:rPr lang="en-US" sz="1200" dirty="0"/>
              <a:t>.</a:t>
            </a:r>
            <a:endParaRPr lang="en-IS" sz="1200" dirty="0"/>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Version numbers in Business Central</a:t>
            </a:r>
            <a:endParaRPr lang="en-IS" dirty="0"/>
          </a:p>
        </p:txBody>
      </p:sp>
      <p:sp>
        <p:nvSpPr>
          <p:cNvPr id="4" name="TextBox 3">
            <a:extLst>
              <a:ext uri="{FF2B5EF4-FFF2-40B4-BE49-F238E27FC236}">
                <a16:creationId xmlns:a16="http://schemas.microsoft.com/office/drawing/2014/main" id="{FADD8F2E-AC44-02DF-58BB-29013F327E25}"/>
              </a:ext>
            </a:extLst>
          </p:cNvPr>
          <p:cNvSpPr txBox="1"/>
          <p:nvPr/>
        </p:nvSpPr>
        <p:spPr>
          <a:xfrm>
            <a:off x="312307" y="6538092"/>
            <a:ext cx="5442516"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https://learn.microsoft.com/en-us/dynamics365/business-central/dev-itpro/administration/version-numbers</a:t>
            </a:r>
            <a:endParaRPr lang="en-MT" sz="1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850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2" y="997528"/>
            <a:ext cx="10511596" cy="1426478"/>
          </a:xfrm>
        </p:spPr>
        <p:txBody>
          <a:bodyPr/>
          <a:lstStyle/>
          <a:p>
            <a:pPr marL="0" indent="0">
              <a:buNone/>
            </a:pPr>
            <a:r>
              <a:rPr lang="en-US" sz="2000" b="0" i="0" dirty="0">
                <a:solidFill>
                  <a:srgbClr val="161616"/>
                </a:solidFill>
                <a:effectLst/>
                <a:highlight>
                  <a:srgbClr val="FFFFFF"/>
                </a:highlight>
                <a:latin typeface="Segoe UI" panose="020B0502040204020203" pitchFamily="34" charset="0"/>
              </a:rPr>
              <a:t>The following figure illustrates the key milestones and dates for rolling out a major update. The dates are loosely based on </a:t>
            </a:r>
            <a:r>
              <a:rPr lang="en-US" sz="2000" b="0" i="0" u="none" strike="noStrike" dirty="0">
                <a:effectLst/>
                <a:highlight>
                  <a:srgbClr val="FFFFFF"/>
                </a:highlight>
                <a:latin typeface="Segoe UI" panose="020B0502040204020203" pitchFamily="34" charset="0"/>
                <a:hlinkClick r:id="rId3"/>
              </a:rPr>
              <a:t>2021 release wave 1</a:t>
            </a:r>
            <a:r>
              <a:rPr lang="en-US" sz="2000" b="0" i="0" dirty="0">
                <a:solidFill>
                  <a:srgbClr val="161616"/>
                </a:solidFill>
                <a:effectLst/>
                <a:highlight>
                  <a:srgbClr val="FFFFFF"/>
                </a:highlight>
                <a:latin typeface="Segoe UI" panose="020B0502040204020203" pitchFamily="34" charset="0"/>
              </a:rPr>
              <a:t> and </a:t>
            </a:r>
            <a:r>
              <a:rPr lang="en-US" sz="2000" b="0" i="0" u="none" strike="noStrike" dirty="0">
                <a:effectLst/>
                <a:highlight>
                  <a:srgbClr val="FFFFFF"/>
                </a:highlight>
                <a:latin typeface="Segoe UI" panose="020B0502040204020203" pitchFamily="34" charset="0"/>
                <a:hlinkClick r:id="rId4"/>
              </a:rPr>
              <a:t>2021 release wave 2</a:t>
            </a:r>
            <a:r>
              <a:rPr lang="en-US" sz="2000" b="0" i="0" dirty="0">
                <a:solidFill>
                  <a:srgbClr val="161616"/>
                </a:solidFill>
                <a:effectLst/>
                <a:highlight>
                  <a:srgbClr val="FFFFFF"/>
                </a:highlight>
                <a:latin typeface="Segoe UI" panose="020B0502040204020203" pitchFamily="34" charset="0"/>
              </a:rPr>
              <a:t>. The same timeline applies to all other major updates, though dates will differ.</a:t>
            </a:r>
            <a:endParaRPr lang="en-IS" sz="2000" dirty="0"/>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Timelines for Major updates</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279610" y="6538092"/>
            <a:ext cx="5748690"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https://learn.microsoft.com/en-us/dynamics365/business-central/dev-itpro/administration/update-rollout-timeline</a:t>
            </a:r>
            <a:endParaRPr lang="en-MT" sz="1000" dirty="0">
              <a:latin typeface="Segoe UI" panose="020B0502040204020203" pitchFamily="34" charset="0"/>
              <a:cs typeface="Segoe UI" panose="020B0502040204020203" pitchFamily="34" charset="0"/>
            </a:endParaRPr>
          </a:p>
        </p:txBody>
      </p:sp>
      <p:sp>
        <p:nvSpPr>
          <p:cNvPr id="5" name="Rounded Rectangle 4">
            <a:extLst>
              <a:ext uri="{FF2B5EF4-FFF2-40B4-BE49-F238E27FC236}">
                <a16:creationId xmlns:a16="http://schemas.microsoft.com/office/drawing/2014/main" id="{F5BADB29-3BC1-B7CA-5B29-F3971B9D01E8}"/>
              </a:ext>
            </a:extLst>
          </p:cNvPr>
          <p:cNvSpPr/>
          <p:nvPr/>
        </p:nvSpPr>
        <p:spPr>
          <a:xfrm>
            <a:off x="340291" y="3306079"/>
            <a:ext cx="7904423" cy="685711"/>
          </a:xfrm>
          <a:prstGeom prst="roundRect">
            <a:avLst/>
          </a:prstGeom>
          <a:solidFill>
            <a:srgbClr val="6057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Pentagon 7">
            <a:extLst>
              <a:ext uri="{FF2B5EF4-FFF2-40B4-BE49-F238E27FC236}">
                <a16:creationId xmlns:a16="http://schemas.microsoft.com/office/drawing/2014/main" id="{8071DB11-D2F2-563D-5092-46C8AFAB602E}"/>
              </a:ext>
            </a:extLst>
          </p:cNvPr>
          <p:cNvSpPr/>
          <p:nvPr/>
        </p:nvSpPr>
        <p:spPr>
          <a:xfrm>
            <a:off x="8037818" y="3306078"/>
            <a:ext cx="2814070" cy="685711"/>
          </a:xfrm>
          <a:prstGeom prst="homePlate">
            <a:avLst/>
          </a:prstGeom>
          <a:solidFill>
            <a:srgbClr val="9432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9" name="TextBox 8">
            <a:extLst>
              <a:ext uri="{FF2B5EF4-FFF2-40B4-BE49-F238E27FC236}">
                <a16:creationId xmlns:a16="http://schemas.microsoft.com/office/drawing/2014/main" id="{DC8CF722-391A-BD23-48DE-EEE1A614C8FB}"/>
              </a:ext>
            </a:extLst>
          </p:cNvPr>
          <p:cNvSpPr txBox="1"/>
          <p:nvPr/>
        </p:nvSpPr>
        <p:spPr>
          <a:xfrm>
            <a:off x="1354999" y="2482951"/>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Upadate is available</a:t>
            </a:r>
          </a:p>
        </p:txBody>
      </p:sp>
      <p:sp>
        <p:nvSpPr>
          <p:cNvPr id="10" name="TextBox 9">
            <a:extLst>
              <a:ext uri="{FF2B5EF4-FFF2-40B4-BE49-F238E27FC236}">
                <a16:creationId xmlns:a16="http://schemas.microsoft.com/office/drawing/2014/main" id="{2E1B5BDF-F4D7-5C2A-03B1-8B2EBBAE6D5A}"/>
              </a:ext>
            </a:extLst>
          </p:cNvPr>
          <p:cNvSpPr txBox="1"/>
          <p:nvPr/>
        </p:nvSpPr>
        <p:spPr>
          <a:xfrm>
            <a:off x="2957337" y="2474444"/>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Upadate</a:t>
            </a:r>
          </a:p>
          <a:p>
            <a:pPr algn="ctr"/>
            <a:r>
              <a:rPr lang="en-IS" sz="1600" dirty="0">
                <a:latin typeface="Segoe UI" panose="020B0502040204020203" pitchFamily="34" charset="0"/>
                <a:cs typeface="Segoe UI" panose="020B0502040204020203" pitchFamily="34" charset="0"/>
              </a:rPr>
              <a:t>start</a:t>
            </a:r>
          </a:p>
        </p:txBody>
      </p:sp>
      <p:sp>
        <p:nvSpPr>
          <p:cNvPr id="11" name="TextBox 10">
            <a:extLst>
              <a:ext uri="{FF2B5EF4-FFF2-40B4-BE49-F238E27FC236}">
                <a16:creationId xmlns:a16="http://schemas.microsoft.com/office/drawing/2014/main" id="{517FC85E-6718-1234-24FE-06575006CDCC}"/>
              </a:ext>
            </a:extLst>
          </p:cNvPr>
          <p:cNvSpPr txBox="1"/>
          <p:nvPr/>
        </p:nvSpPr>
        <p:spPr>
          <a:xfrm>
            <a:off x="7001771" y="2496753"/>
            <a:ext cx="1775901"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Last day to schedule update</a:t>
            </a:r>
          </a:p>
        </p:txBody>
      </p:sp>
      <p:sp>
        <p:nvSpPr>
          <p:cNvPr id="12" name="TextBox 11">
            <a:extLst>
              <a:ext uri="{FF2B5EF4-FFF2-40B4-BE49-F238E27FC236}">
                <a16:creationId xmlns:a16="http://schemas.microsoft.com/office/drawing/2014/main" id="{31E94298-ADEB-F2F0-B624-AE3740FC1610}"/>
              </a:ext>
            </a:extLst>
          </p:cNvPr>
          <p:cNvSpPr txBox="1"/>
          <p:nvPr/>
        </p:nvSpPr>
        <p:spPr>
          <a:xfrm>
            <a:off x="336287" y="3479656"/>
            <a:ext cx="1201567" cy="338554"/>
          </a:xfrm>
          <a:prstGeom prst="rect">
            <a:avLst/>
          </a:prstGeom>
          <a:noFill/>
        </p:spPr>
        <p:txBody>
          <a:bodyPr wrap="square" rtlCol="0">
            <a:spAutoFit/>
          </a:bodyPr>
          <a:lstStyle/>
          <a:p>
            <a:pPr algn="ctr"/>
            <a:r>
              <a:rPr lang="en-IS" sz="1600" dirty="0">
                <a:solidFill>
                  <a:schemeClr val="bg1"/>
                </a:solidFill>
                <a:latin typeface="Segoe UI" panose="020B0502040204020203" pitchFamily="34" charset="0"/>
                <a:cs typeface="Segoe UI" panose="020B0502040204020203" pitchFamily="34" charset="0"/>
              </a:rPr>
              <a:t>Preview</a:t>
            </a:r>
          </a:p>
        </p:txBody>
      </p:sp>
      <p:sp>
        <p:nvSpPr>
          <p:cNvPr id="13" name="TextBox 12">
            <a:extLst>
              <a:ext uri="{FF2B5EF4-FFF2-40B4-BE49-F238E27FC236}">
                <a16:creationId xmlns:a16="http://schemas.microsoft.com/office/drawing/2014/main" id="{D0466E75-AE7D-938E-A656-D0D52A6A5E58}"/>
              </a:ext>
            </a:extLst>
          </p:cNvPr>
          <p:cNvSpPr txBox="1"/>
          <p:nvPr/>
        </p:nvSpPr>
        <p:spPr>
          <a:xfrm>
            <a:off x="4679876" y="3479656"/>
            <a:ext cx="2021505" cy="338554"/>
          </a:xfrm>
          <a:prstGeom prst="rect">
            <a:avLst/>
          </a:prstGeom>
          <a:noFill/>
        </p:spPr>
        <p:txBody>
          <a:bodyPr wrap="square" rtlCol="0">
            <a:spAutoFit/>
          </a:bodyPr>
          <a:lstStyle/>
          <a:p>
            <a:pPr algn="ctr"/>
            <a:r>
              <a:rPr lang="en-IS" sz="1600" dirty="0">
                <a:solidFill>
                  <a:schemeClr val="bg1"/>
                </a:solidFill>
                <a:latin typeface="Segoe UI" panose="020B0502040204020203" pitchFamily="34" charset="0"/>
                <a:cs typeface="Segoe UI" panose="020B0502040204020203" pitchFamily="34" charset="0"/>
              </a:rPr>
              <a:t>Upgrade window</a:t>
            </a:r>
          </a:p>
        </p:txBody>
      </p:sp>
      <p:sp>
        <p:nvSpPr>
          <p:cNvPr id="14" name="Rounded Rectangle 13">
            <a:extLst>
              <a:ext uri="{FF2B5EF4-FFF2-40B4-BE49-F238E27FC236}">
                <a16:creationId xmlns:a16="http://schemas.microsoft.com/office/drawing/2014/main" id="{FAB09572-74FF-EECE-5F83-1F9AD9440B27}"/>
              </a:ext>
            </a:extLst>
          </p:cNvPr>
          <p:cNvSpPr/>
          <p:nvPr/>
        </p:nvSpPr>
        <p:spPr>
          <a:xfrm>
            <a:off x="340291" y="4356346"/>
            <a:ext cx="10511597" cy="432409"/>
          </a:xfrm>
          <a:prstGeom prst="roundRect">
            <a:avLst/>
          </a:prstGeom>
          <a:solidFill>
            <a:schemeClr val="bg1"/>
          </a:solidFill>
          <a:ln w="22225">
            <a:solidFill>
              <a:srgbClr val="3C9CBB"/>
            </a:solidFill>
            <a:prstDash val="dash"/>
            <a:extLst>
              <a:ext uri="{C807C97D-BFC1-408E-A445-0C87EB9F89A2}">
                <ask:lineSketchStyleProps xmlns:ask="http://schemas.microsoft.com/office/drawing/2018/sketchyshapes" sd="1219033472">
                  <a:custGeom>
                    <a:avLst/>
                    <a:gdLst>
                      <a:gd name="connsiteX0" fmla="*/ 0 w 10511597"/>
                      <a:gd name="connsiteY0" fmla="*/ 72070 h 432409"/>
                      <a:gd name="connsiteX1" fmla="*/ 72070 w 10511597"/>
                      <a:gd name="connsiteY1" fmla="*/ 0 h 432409"/>
                      <a:gd name="connsiteX2" fmla="*/ 10439527 w 10511597"/>
                      <a:gd name="connsiteY2" fmla="*/ 0 h 432409"/>
                      <a:gd name="connsiteX3" fmla="*/ 10511597 w 10511597"/>
                      <a:gd name="connsiteY3" fmla="*/ 72070 h 432409"/>
                      <a:gd name="connsiteX4" fmla="*/ 10511597 w 10511597"/>
                      <a:gd name="connsiteY4" fmla="*/ 360339 h 432409"/>
                      <a:gd name="connsiteX5" fmla="*/ 10439527 w 10511597"/>
                      <a:gd name="connsiteY5" fmla="*/ 432409 h 432409"/>
                      <a:gd name="connsiteX6" fmla="*/ 72070 w 10511597"/>
                      <a:gd name="connsiteY6" fmla="*/ 432409 h 432409"/>
                      <a:gd name="connsiteX7" fmla="*/ 0 w 10511597"/>
                      <a:gd name="connsiteY7" fmla="*/ 360339 h 432409"/>
                      <a:gd name="connsiteX8" fmla="*/ 0 w 10511597"/>
                      <a:gd name="connsiteY8" fmla="*/ 72070 h 4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1597" h="432409" fill="none" extrusionOk="0">
                        <a:moveTo>
                          <a:pt x="0" y="72070"/>
                        </a:moveTo>
                        <a:cubicBezTo>
                          <a:pt x="-5139" y="31436"/>
                          <a:pt x="37447" y="4236"/>
                          <a:pt x="72070" y="0"/>
                        </a:cubicBezTo>
                        <a:cubicBezTo>
                          <a:pt x="4686417" y="130954"/>
                          <a:pt x="5431751" y="43574"/>
                          <a:pt x="10439527" y="0"/>
                        </a:cubicBezTo>
                        <a:cubicBezTo>
                          <a:pt x="10481033" y="2623"/>
                          <a:pt x="10514806" y="36198"/>
                          <a:pt x="10511597" y="72070"/>
                        </a:cubicBezTo>
                        <a:cubicBezTo>
                          <a:pt x="10530446" y="197993"/>
                          <a:pt x="10502737" y="251271"/>
                          <a:pt x="10511597" y="360339"/>
                        </a:cubicBezTo>
                        <a:cubicBezTo>
                          <a:pt x="10510386" y="400341"/>
                          <a:pt x="10476069" y="430159"/>
                          <a:pt x="10439527" y="432409"/>
                        </a:cubicBezTo>
                        <a:cubicBezTo>
                          <a:pt x="7659155" y="587606"/>
                          <a:pt x="3022382" y="595429"/>
                          <a:pt x="72070" y="432409"/>
                        </a:cubicBezTo>
                        <a:cubicBezTo>
                          <a:pt x="32766" y="425662"/>
                          <a:pt x="-2780" y="401765"/>
                          <a:pt x="0" y="360339"/>
                        </a:cubicBezTo>
                        <a:cubicBezTo>
                          <a:pt x="2484" y="266438"/>
                          <a:pt x="6039" y="158522"/>
                          <a:pt x="0" y="72070"/>
                        </a:cubicBezTo>
                        <a:close/>
                      </a:path>
                      <a:path w="10511597" h="432409" stroke="0" extrusionOk="0">
                        <a:moveTo>
                          <a:pt x="0" y="72070"/>
                        </a:moveTo>
                        <a:cubicBezTo>
                          <a:pt x="-3944" y="29834"/>
                          <a:pt x="27276" y="1873"/>
                          <a:pt x="72070" y="0"/>
                        </a:cubicBezTo>
                        <a:cubicBezTo>
                          <a:pt x="1471739" y="132882"/>
                          <a:pt x="8794832" y="-84951"/>
                          <a:pt x="10439527" y="0"/>
                        </a:cubicBezTo>
                        <a:cubicBezTo>
                          <a:pt x="10475351" y="3886"/>
                          <a:pt x="10510245" y="39737"/>
                          <a:pt x="10511597" y="72070"/>
                        </a:cubicBezTo>
                        <a:cubicBezTo>
                          <a:pt x="10536743" y="191828"/>
                          <a:pt x="10531680" y="317327"/>
                          <a:pt x="10511597" y="360339"/>
                        </a:cubicBezTo>
                        <a:cubicBezTo>
                          <a:pt x="10513999" y="400427"/>
                          <a:pt x="10482101" y="426707"/>
                          <a:pt x="10439527" y="432409"/>
                        </a:cubicBezTo>
                        <a:cubicBezTo>
                          <a:pt x="7109953" y="520048"/>
                          <a:pt x="1770338" y="359730"/>
                          <a:pt x="72070" y="432409"/>
                        </a:cubicBezTo>
                        <a:cubicBezTo>
                          <a:pt x="31791" y="427865"/>
                          <a:pt x="-2803" y="404037"/>
                          <a:pt x="0" y="360339"/>
                        </a:cubicBezTo>
                        <a:cubicBezTo>
                          <a:pt x="-17361" y="316703"/>
                          <a:pt x="1638" y="126251"/>
                          <a:pt x="0" y="7207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6" name="Rounded Rectangle 15">
            <a:extLst>
              <a:ext uri="{FF2B5EF4-FFF2-40B4-BE49-F238E27FC236}">
                <a16:creationId xmlns:a16="http://schemas.microsoft.com/office/drawing/2014/main" id="{F060FF27-96C2-A69B-F1B5-AB66C54C2094}"/>
              </a:ext>
            </a:extLst>
          </p:cNvPr>
          <p:cNvSpPr/>
          <p:nvPr/>
        </p:nvSpPr>
        <p:spPr>
          <a:xfrm>
            <a:off x="340291" y="5118613"/>
            <a:ext cx="10511597" cy="432409"/>
          </a:xfrm>
          <a:prstGeom prst="roundRect">
            <a:avLst/>
          </a:prstGeom>
          <a:solidFill>
            <a:schemeClr val="bg1"/>
          </a:solidFill>
          <a:ln w="22225">
            <a:solidFill>
              <a:srgbClr val="328C85"/>
            </a:solidFill>
            <a:prstDash val="dash"/>
            <a:extLst>
              <a:ext uri="{C807C97D-BFC1-408E-A445-0C87EB9F89A2}">
                <ask:lineSketchStyleProps xmlns:ask="http://schemas.microsoft.com/office/drawing/2018/sketchyshapes" sd="1219033472">
                  <a:custGeom>
                    <a:avLst/>
                    <a:gdLst>
                      <a:gd name="connsiteX0" fmla="*/ 0 w 10511597"/>
                      <a:gd name="connsiteY0" fmla="*/ 72070 h 432409"/>
                      <a:gd name="connsiteX1" fmla="*/ 72070 w 10511597"/>
                      <a:gd name="connsiteY1" fmla="*/ 0 h 432409"/>
                      <a:gd name="connsiteX2" fmla="*/ 10439527 w 10511597"/>
                      <a:gd name="connsiteY2" fmla="*/ 0 h 432409"/>
                      <a:gd name="connsiteX3" fmla="*/ 10511597 w 10511597"/>
                      <a:gd name="connsiteY3" fmla="*/ 72070 h 432409"/>
                      <a:gd name="connsiteX4" fmla="*/ 10511597 w 10511597"/>
                      <a:gd name="connsiteY4" fmla="*/ 360339 h 432409"/>
                      <a:gd name="connsiteX5" fmla="*/ 10439527 w 10511597"/>
                      <a:gd name="connsiteY5" fmla="*/ 432409 h 432409"/>
                      <a:gd name="connsiteX6" fmla="*/ 72070 w 10511597"/>
                      <a:gd name="connsiteY6" fmla="*/ 432409 h 432409"/>
                      <a:gd name="connsiteX7" fmla="*/ 0 w 10511597"/>
                      <a:gd name="connsiteY7" fmla="*/ 360339 h 432409"/>
                      <a:gd name="connsiteX8" fmla="*/ 0 w 10511597"/>
                      <a:gd name="connsiteY8" fmla="*/ 72070 h 4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1597" h="432409" fill="none" extrusionOk="0">
                        <a:moveTo>
                          <a:pt x="0" y="72070"/>
                        </a:moveTo>
                        <a:cubicBezTo>
                          <a:pt x="-5139" y="31436"/>
                          <a:pt x="37447" y="4236"/>
                          <a:pt x="72070" y="0"/>
                        </a:cubicBezTo>
                        <a:cubicBezTo>
                          <a:pt x="4686417" y="130954"/>
                          <a:pt x="5431751" y="43574"/>
                          <a:pt x="10439527" y="0"/>
                        </a:cubicBezTo>
                        <a:cubicBezTo>
                          <a:pt x="10481033" y="2623"/>
                          <a:pt x="10514806" y="36198"/>
                          <a:pt x="10511597" y="72070"/>
                        </a:cubicBezTo>
                        <a:cubicBezTo>
                          <a:pt x="10530446" y="197993"/>
                          <a:pt x="10502737" y="251271"/>
                          <a:pt x="10511597" y="360339"/>
                        </a:cubicBezTo>
                        <a:cubicBezTo>
                          <a:pt x="10510386" y="400341"/>
                          <a:pt x="10476069" y="430159"/>
                          <a:pt x="10439527" y="432409"/>
                        </a:cubicBezTo>
                        <a:cubicBezTo>
                          <a:pt x="7659155" y="587606"/>
                          <a:pt x="3022382" y="595429"/>
                          <a:pt x="72070" y="432409"/>
                        </a:cubicBezTo>
                        <a:cubicBezTo>
                          <a:pt x="32766" y="425662"/>
                          <a:pt x="-2780" y="401765"/>
                          <a:pt x="0" y="360339"/>
                        </a:cubicBezTo>
                        <a:cubicBezTo>
                          <a:pt x="2484" y="266438"/>
                          <a:pt x="6039" y="158522"/>
                          <a:pt x="0" y="72070"/>
                        </a:cubicBezTo>
                        <a:close/>
                      </a:path>
                      <a:path w="10511597" h="432409" stroke="0" extrusionOk="0">
                        <a:moveTo>
                          <a:pt x="0" y="72070"/>
                        </a:moveTo>
                        <a:cubicBezTo>
                          <a:pt x="-3944" y="29834"/>
                          <a:pt x="27276" y="1873"/>
                          <a:pt x="72070" y="0"/>
                        </a:cubicBezTo>
                        <a:cubicBezTo>
                          <a:pt x="1471739" y="132882"/>
                          <a:pt x="8794832" y="-84951"/>
                          <a:pt x="10439527" y="0"/>
                        </a:cubicBezTo>
                        <a:cubicBezTo>
                          <a:pt x="10475351" y="3886"/>
                          <a:pt x="10510245" y="39737"/>
                          <a:pt x="10511597" y="72070"/>
                        </a:cubicBezTo>
                        <a:cubicBezTo>
                          <a:pt x="10536743" y="191828"/>
                          <a:pt x="10531680" y="317327"/>
                          <a:pt x="10511597" y="360339"/>
                        </a:cubicBezTo>
                        <a:cubicBezTo>
                          <a:pt x="10513999" y="400427"/>
                          <a:pt x="10482101" y="426707"/>
                          <a:pt x="10439527" y="432409"/>
                        </a:cubicBezTo>
                        <a:cubicBezTo>
                          <a:pt x="7109953" y="520048"/>
                          <a:pt x="1770338" y="359730"/>
                          <a:pt x="72070" y="432409"/>
                        </a:cubicBezTo>
                        <a:cubicBezTo>
                          <a:pt x="31791" y="427865"/>
                          <a:pt x="-2803" y="404037"/>
                          <a:pt x="0" y="360339"/>
                        </a:cubicBezTo>
                        <a:cubicBezTo>
                          <a:pt x="-17361" y="316703"/>
                          <a:pt x="1638" y="126251"/>
                          <a:pt x="0" y="7207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7" name="Rounded Rectangle 16">
            <a:extLst>
              <a:ext uri="{FF2B5EF4-FFF2-40B4-BE49-F238E27FC236}">
                <a16:creationId xmlns:a16="http://schemas.microsoft.com/office/drawing/2014/main" id="{82CE853F-8A9B-3437-9723-2E3244A4080F}"/>
              </a:ext>
            </a:extLst>
          </p:cNvPr>
          <p:cNvSpPr/>
          <p:nvPr/>
        </p:nvSpPr>
        <p:spPr>
          <a:xfrm>
            <a:off x="2038722" y="3120210"/>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8" name="Rounded Rectangle 17">
            <a:extLst>
              <a:ext uri="{FF2B5EF4-FFF2-40B4-BE49-F238E27FC236}">
                <a16:creationId xmlns:a16="http://schemas.microsoft.com/office/drawing/2014/main" id="{69742F08-367E-0713-6651-3093D0BCBFCA}"/>
              </a:ext>
            </a:extLst>
          </p:cNvPr>
          <p:cNvSpPr/>
          <p:nvPr/>
        </p:nvSpPr>
        <p:spPr>
          <a:xfrm>
            <a:off x="3641060" y="3120210"/>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9" name="Rounded Rectangle 18">
            <a:extLst>
              <a:ext uri="{FF2B5EF4-FFF2-40B4-BE49-F238E27FC236}">
                <a16:creationId xmlns:a16="http://schemas.microsoft.com/office/drawing/2014/main" id="{FC3BE960-7634-70D9-3A89-24AE9B592800}"/>
              </a:ext>
            </a:extLst>
          </p:cNvPr>
          <p:cNvSpPr/>
          <p:nvPr/>
        </p:nvSpPr>
        <p:spPr>
          <a:xfrm>
            <a:off x="7866863" y="3120210"/>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20" name="TextBox 19">
            <a:extLst>
              <a:ext uri="{FF2B5EF4-FFF2-40B4-BE49-F238E27FC236}">
                <a16:creationId xmlns:a16="http://schemas.microsoft.com/office/drawing/2014/main" id="{9B19F359-0DB0-1224-9856-652FDF7CC68A}"/>
              </a:ext>
            </a:extLst>
          </p:cNvPr>
          <p:cNvSpPr txBox="1"/>
          <p:nvPr/>
        </p:nvSpPr>
        <p:spPr>
          <a:xfrm>
            <a:off x="8369950" y="3358866"/>
            <a:ext cx="2021505" cy="584775"/>
          </a:xfrm>
          <a:prstGeom prst="rect">
            <a:avLst/>
          </a:prstGeom>
          <a:noFill/>
        </p:spPr>
        <p:txBody>
          <a:bodyPr wrap="square" rtlCol="0">
            <a:spAutoFit/>
          </a:bodyPr>
          <a:lstStyle/>
          <a:p>
            <a:pPr algn="ctr"/>
            <a:r>
              <a:rPr lang="en-GB" sz="1600" dirty="0">
                <a:solidFill>
                  <a:schemeClr val="bg1"/>
                </a:solidFill>
                <a:latin typeface="Segoe UI" panose="020B0502040204020203" pitchFamily="34" charset="0"/>
                <a:cs typeface="Segoe UI" panose="020B0502040204020203" pitchFamily="34" charset="0"/>
              </a:rPr>
              <a:t>O</a:t>
            </a:r>
            <a:r>
              <a:rPr lang="en-IS" sz="1600" dirty="0">
                <a:solidFill>
                  <a:schemeClr val="bg1"/>
                </a:solidFill>
                <a:latin typeface="Segoe UI" panose="020B0502040204020203" pitchFamily="34" charset="0"/>
                <a:cs typeface="Segoe UI" panose="020B0502040204020203" pitchFamily="34" charset="0"/>
              </a:rPr>
              <a:t>utside upgrade window</a:t>
            </a:r>
          </a:p>
        </p:txBody>
      </p:sp>
      <p:sp>
        <p:nvSpPr>
          <p:cNvPr id="21" name="TextBox 20">
            <a:extLst>
              <a:ext uri="{FF2B5EF4-FFF2-40B4-BE49-F238E27FC236}">
                <a16:creationId xmlns:a16="http://schemas.microsoft.com/office/drawing/2014/main" id="{8876E3F7-4E59-63EF-54BF-6CB8A4484165}"/>
              </a:ext>
            </a:extLst>
          </p:cNvPr>
          <p:cNvSpPr txBox="1"/>
          <p:nvPr/>
        </p:nvSpPr>
        <p:spPr>
          <a:xfrm>
            <a:off x="1332140" y="4411418"/>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April 1</a:t>
            </a:r>
          </a:p>
        </p:txBody>
      </p:sp>
      <p:sp>
        <p:nvSpPr>
          <p:cNvPr id="22" name="TextBox 21">
            <a:extLst>
              <a:ext uri="{FF2B5EF4-FFF2-40B4-BE49-F238E27FC236}">
                <a16:creationId xmlns:a16="http://schemas.microsoft.com/office/drawing/2014/main" id="{3C38B31F-6D08-F727-1D1F-03F238EAB7BE}"/>
              </a:ext>
            </a:extLst>
          </p:cNvPr>
          <p:cNvSpPr txBox="1"/>
          <p:nvPr/>
        </p:nvSpPr>
        <p:spPr>
          <a:xfrm>
            <a:off x="2957148" y="4411418"/>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April 8</a:t>
            </a:r>
          </a:p>
        </p:txBody>
      </p:sp>
      <p:sp>
        <p:nvSpPr>
          <p:cNvPr id="23" name="TextBox 22">
            <a:extLst>
              <a:ext uri="{FF2B5EF4-FFF2-40B4-BE49-F238E27FC236}">
                <a16:creationId xmlns:a16="http://schemas.microsoft.com/office/drawing/2014/main" id="{8BC61D8E-AA0A-CE09-5736-D5CCCA941BCC}"/>
              </a:ext>
            </a:extLst>
          </p:cNvPr>
          <p:cNvSpPr txBox="1"/>
          <p:nvPr/>
        </p:nvSpPr>
        <p:spPr>
          <a:xfrm>
            <a:off x="7198065" y="4411418"/>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June 1</a:t>
            </a:r>
          </a:p>
        </p:txBody>
      </p:sp>
      <p:sp>
        <p:nvSpPr>
          <p:cNvPr id="24" name="TextBox 23">
            <a:extLst>
              <a:ext uri="{FF2B5EF4-FFF2-40B4-BE49-F238E27FC236}">
                <a16:creationId xmlns:a16="http://schemas.microsoft.com/office/drawing/2014/main" id="{FC9AF73C-6747-0B96-1FB5-C8DE9EB75838}"/>
              </a:ext>
            </a:extLst>
          </p:cNvPr>
          <p:cNvSpPr txBox="1"/>
          <p:nvPr/>
        </p:nvSpPr>
        <p:spPr>
          <a:xfrm>
            <a:off x="1332140" y="5181242"/>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October 1</a:t>
            </a:r>
          </a:p>
        </p:txBody>
      </p:sp>
      <p:sp>
        <p:nvSpPr>
          <p:cNvPr id="25" name="TextBox 24">
            <a:extLst>
              <a:ext uri="{FF2B5EF4-FFF2-40B4-BE49-F238E27FC236}">
                <a16:creationId xmlns:a16="http://schemas.microsoft.com/office/drawing/2014/main" id="{0CF6DC35-D484-50E5-8107-8129BBC86C6C}"/>
              </a:ext>
            </a:extLst>
          </p:cNvPr>
          <p:cNvSpPr txBox="1"/>
          <p:nvPr/>
        </p:nvSpPr>
        <p:spPr>
          <a:xfrm>
            <a:off x="2957148" y="5181242"/>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October 8</a:t>
            </a:r>
          </a:p>
        </p:txBody>
      </p:sp>
      <p:sp>
        <p:nvSpPr>
          <p:cNvPr id="26" name="TextBox 25">
            <a:extLst>
              <a:ext uri="{FF2B5EF4-FFF2-40B4-BE49-F238E27FC236}">
                <a16:creationId xmlns:a16="http://schemas.microsoft.com/office/drawing/2014/main" id="{2BC9A351-DEA7-9E9B-7934-FFEF2E1EA743}"/>
              </a:ext>
            </a:extLst>
          </p:cNvPr>
          <p:cNvSpPr txBox="1"/>
          <p:nvPr/>
        </p:nvSpPr>
        <p:spPr>
          <a:xfrm>
            <a:off x="7198065" y="5181242"/>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December 1</a:t>
            </a:r>
          </a:p>
        </p:txBody>
      </p:sp>
      <p:sp>
        <p:nvSpPr>
          <p:cNvPr id="27" name="TextBox 26">
            <a:extLst>
              <a:ext uri="{FF2B5EF4-FFF2-40B4-BE49-F238E27FC236}">
                <a16:creationId xmlns:a16="http://schemas.microsoft.com/office/drawing/2014/main" id="{3003674F-441A-E615-CCD0-CAA1A461EE86}"/>
              </a:ext>
            </a:extLst>
          </p:cNvPr>
          <p:cNvSpPr txBox="1"/>
          <p:nvPr/>
        </p:nvSpPr>
        <p:spPr>
          <a:xfrm>
            <a:off x="230488" y="4442195"/>
            <a:ext cx="1413163" cy="246221"/>
          </a:xfrm>
          <a:prstGeom prst="rect">
            <a:avLst/>
          </a:prstGeom>
          <a:noFill/>
        </p:spPr>
        <p:txBody>
          <a:bodyPr wrap="square" rtlCol="0">
            <a:spAutoFit/>
          </a:bodyPr>
          <a:lstStyle/>
          <a:p>
            <a:pPr algn="ctr"/>
            <a:r>
              <a:rPr lang="en-IS" sz="1000" dirty="0">
                <a:solidFill>
                  <a:srgbClr val="3C9CBB"/>
                </a:solidFill>
                <a:latin typeface="Segoe UI" panose="020B0502040204020203" pitchFamily="34" charset="0"/>
                <a:cs typeface="Segoe UI" panose="020B0502040204020203" pitchFamily="34" charset="0"/>
              </a:rPr>
              <a:t>Release wave 1</a:t>
            </a:r>
          </a:p>
        </p:txBody>
      </p:sp>
      <p:sp>
        <p:nvSpPr>
          <p:cNvPr id="28" name="TextBox 27">
            <a:extLst>
              <a:ext uri="{FF2B5EF4-FFF2-40B4-BE49-F238E27FC236}">
                <a16:creationId xmlns:a16="http://schemas.microsoft.com/office/drawing/2014/main" id="{76DA6F6B-1F30-B3D4-BB44-C16F00AB0632}"/>
              </a:ext>
            </a:extLst>
          </p:cNvPr>
          <p:cNvSpPr txBox="1"/>
          <p:nvPr/>
        </p:nvSpPr>
        <p:spPr>
          <a:xfrm>
            <a:off x="230488" y="5206692"/>
            <a:ext cx="1413163" cy="246221"/>
          </a:xfrm>
          <a:prstGeom prst="rect">
            <a:avLst/>
          </a:prstGeom>
          <a:noFill/>
        </p:spPr>
        <p:txBody>
          <a:bodyPr wrap="square" rtlCol="0">
            <a:spAutoFit/>
          </a:bodyPr>
          <a:lstStyle/>
          <a:p>
            <a:pPr algn="ctr"/>
            <a:r>
              <a:rPr lang="en-IS" sz="1000" dirty="0">
                <a:solidFill>
                  <a:srgbClr val="328C85"/>
                </a:solidFill>
                <a:latin typeface="Segoe UI" panose="020B0502040204020203" pitchFamily="34" charset="0"/>
                <a:cs typeface="Segoe UI" panose="020B0502040204020203" pitchFamily="34" charset="0"/>
              </a:rPr>
              <a:t>Release wave 2</a:t>
            </a:r>
          </a:p>
        </p:txBody>
      </p:sp>
      <p:grpSp>
        <p:nvGrpSpPr>
          <p:cNvPr id="6" name="Group 5">
            <a:extLst>
              <a:ext uri="{FF2B5EF4-FFF2-40B4-BE49-F238E27FC236}">
                <a16:creationId xmlns:a16="http://schemas.microsoft.com/office/drawing/2014/main" id="{ED75672C-C910-BB8B-8C41-82D8A78E3E9B}"/>
              </a:ext>
            </a:extLst>
          </p:cNvPr>
          <p:cNvGrpSpPr/>
          <p:nvPr/>
        </p:nvGrpSpPr>
        <p:grpSpPr>
          <a:xfrm>
            <a:off x="2069599" y="5885778"/>
            <a:ext cx="5803614" cy="400110"/>
            <a:chOff x="2069599" y="5885778"/>
            <a:chExt cx="5803614" cy="400110"/>
          </a:xfrm>
        </p:grpSpPr>
        <p:sp>
          <p:nvSpPr>
            <p:cNvPr id="30" name="Rounded Rectangle 29">
              <a:extLst>
                <a:ext uri="{FF2B5EF4-FFF2-40B4-BE49-F238E27FC236}">
                  <a16:creationId xmlns:a16="http://schemas.microsoft.com/office/drawing/2014/main" id="{8380C66C-B332-AD4E-F79D-B68F7C7F79F7}"/>
                </a:ext>
              </a:extLst>
            </p:cNvPr>
            <p:cNvSpPr/>
            <p:nvPr/>
          </p:nvSpPr>
          <p:spPr>
            <a:xfrm>
              <a:off x="7837213" y="5932518"/>
              <a:ext cx="36000" cy="288000"/>
            </a:xfrm>
            <a:prstGeom prst="roundRect">
              <a:avLst/>
            </a:prstGeom>
            <a:solidFill>
              <a:srgbClr val="351C5C"/>
            </a:solidFill>
            <a:ln>
              <a:solidFill>
                <a:srgbClr val="351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351C5C"/>
                </a:solidFill>
              </a:endParaRPr>
            </a:p>
          </p:txBody>
        </p:sp>
        <p:cxnSp>
          <p:nvCxnSpPr>
            <p:cNvPr id="34" name="Straight Connector 33">
              <a:extLst>
                <a:ext uri="{FF2B5EF4-FFF2-40B4-BE49-F238E27FC236}">
                  <a16:creationId xmlns:a16="http://schemas.microsoft.com/office/drawing/2014/main" id="{5A0CC96E-C039-D53B-7BBA-2164866F1A87}"/>
                </a:ext>
              </a:extLst>
            </p:cNvPr>
            <p:cNvCxnSpPr>
              <a:cxnSpLocks/>
            </p:cNvCxnSpPr>
            <p:nvPr/>
          </p:nvCxnSpPr>
          <p:spPr>
            <a:xfrm>
              <a:off x="5596089" y="6079612"/>
              <a:ext cx="2274425" cy="0"/>
            </a:xfrm>
            <a:prstGeom prst="line">
              <a:avLst/>
            </a:prstGeom>
            <a:ln w="38100">
              <a:solidFill>
                <a:srgbClr val="351C5C"/>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C625EC-5775-A415-63DC-D72CD7EDE0CF}"/>
                </a:ext>
              </a:extLst>
            </p:cNvPr>
            <p:cNvCxnSpPr>
              <a:cxnSpLocks/>
            </p:cNvCxnSpPr>
            <p:nvPr/>
          </p:nvCxnSpPr>
          <p:spPr>
            <a:xfrm>
              <a:off x="2076138" y="6079611"/>
              <a:ext cx="2294173" cy="0"/>
            </a:xfrm>
            <a:prstGeom prst="line">
              <a:avLst/>
            </a:prstGeom>
            <a:ln w="38100">
              <a:solidFill>
                <a:srgbClr val="351C5C"/>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080449A-A594-8B72-7F57-2ED7A4421A4D}"/>
                </a:ext>
              </a:extLst>
            </p:cNvPr>
            <p:cNvSpPr txBox="1"/>
            <p:nvPr/>
          </p:nvSpPr>
          <p:spPr>
            <a:xfrm>
              <a:off x="4268787" y="5885778"/>
              <a:ext cx="1413163" cy="400110"/>
            </a:xfrm>
            <a:prstGeom prst="rect">
              <a:avLst/>
            </a:prstGeom>
            <a:noFill/>
          </p:spPr>
          <p:txBody>
            <a:bodyPr wrap="square" rtlCol="0">
              <a:spAutoFit/>
            </a:bodyPr>
            <a:lstStyle/>
            <a:p>
              <a:pPr algn="ctr"/>
              <a:r>
                <a:rPr lang="en-IS" sz="2000" b="1" dirty="0">
                  <a:solidFill>
                    <a:srgbClr val="351C5C"/>
                  </a:solidFill>
                  <a:latin typeface="Segoe UI" panose="020B0502040204020203" pitchFamily="34" charset="0"/>
                  <a:cs typeface="Segoe UI" panose="020B0502040204020203" pitchFamily="34" charset="0"/>
                </a:rPr>
                <a:t>60 days</a:t>
              </a:r>
            </a:p>
          </p:txBody>
        </p:sp>
        <p:sp>
          <p:nvSpPr>
            <p:cNvPr id="41" name="Rounded Rectangle 40">
              <a:extLst>
                <a:ext uri="{FF2B5EF4-FFF2-40B4-BE49-F238E27FC236}">
                  <a16:creationId xmlns:a16="http://schemas.microsoft.com/office/drawing/2014/main" id="{8393134B-04E7-ADC7-3F93-EB3A5FDE856C}"/>
                </a:ext>
              </a:extLst>
            </p:cNvPr>
            <p:cNvSpPr/>
            <p:nvPr/>
          </p:nvSpPr>
          <p:spPr>
            <a:xfrm>
              <a:off x="2069599" y="5932518"/>
              <a:ext cx="36000" cy="288000"/>
            </a:xfrm>
            <a:prstGeom prst="roundRect">
              <a:avLst/>
            </a:prstGeom>
            <a:solidFill>
              <a:srgbClr val="351C5C"/>
            </a:solidFill>
            <a:ln>
              <a:solidFill>
                <a:srgbClr val="351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351C5C"/>
                </a:solidFill>
              </a:endParaRPr>
            </a:p>
          </p:txBody>
        </p:sp>
      </p:grpSp>
    </p:spTree>
    <p:extLst>
      <p:ext uri="{BB962C8B-B14F-4D97-AF65-F5344CB8AC3E}">
        <p14:creationId xmlns:p14="http://schemas.microsoft.com/office/powerpoint/2010/main" val="17260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90B9DE4-8040-0B2A-B351-BF016E246FCC}"/>
              </a:ext>
            </a:extLst>
          </p:cNvPr>
          <p:cNvSpPr/>
          <p:nvPr/>
        </p:nvSpPr>
        <p:spPr>
          <a:xfrm>
            <a:off x="1381538" y="4117135"/>
            <a:ext cx="6958591" cy="685711"/>
          </a:xfrm>
          <a:prstGeom prst="roundRect">
            <a:avLst>
              <a:gd name="adj" fmla="val 0"/>
            </a:avLst>
          </a:prstGeom>
          <a:solidFill>
            <a:srgbClr val="6057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7" name="Pentagon 16">
            <a:extLst>
              <a:ext uri="{FF2B5EF4-FFF2-40B4-BE49-F238E27FC236}">
                <a16:creationId xmlns:a16="http://schemas.microsoft.com/office/drawing/2014/main" id="{D734021D-8860-ADBB-482C-78E7A32B1D67}"/>
              </a:ext>
            </a:extLst>
          </p:cNvPr>
          <p:cNvSpPr/>
          <p:nvPr/>
        </p:nvSpPr>
        <p:spPr>
          <a:xfrm>
            <a:off x="7002773" y="4117134"/>
            <a:ext cx="2814070" cy="685711"/>
          </a:xfrm>
          <a:prstGeom prst="homePlate">
            <a:avLst/>
          </a:prstGeom>
          <a:solidFill>
            <a:srgbClr val="605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2" name="Text Placeholder 1">
            <a:extLst>
              <a:ext uri="{FF2B5EF4-FFF2-40B4-BE49-F238E27FC236}">
                <a16:creationId xmlns:a16="http://schemas.microsoft.com/office/drawing/2014/main" id="{8CDE45CB-B26D-EDC6-8457-C55F76F3DCEA}"/>
              </a:ext>
            </a:extLst>
          </p:cNvPr>
          <p:cNvSpPr>
            <a:spLocks noGrp="1"/>
          </p:cNvSpPr>
          <p:nvPr>
            <p:ph type="body" sz="quarter" idx="10"/>
          </p:nvPr>
        </p:nvSpPr>
        <p:spPr>
          <a:xfrm>
            <a:off x="340292" y="997528"/>
            <a:ext cx="10829062" cy="1268000"/>
          </a:xfrm>
        </p:spPr>
        <p:txBody>
          <a:bodyPr/>
          <a:lstStyle/>
          <a:p>
            <a:pPr marL="0" indent="0" algn="l">
              <a:buNone/>
            </a:pPr>
            <a:r>
              <a:rPr lang="en-US" b="0" i="0" dirty="0">
                <a:solidFill>
                  <a:srgbClr val="161616"/>
                </a:solidFill>
                <a:effectLst/>
                <a:highlight>
                  <a:srgbClr val="FFFFFF"/>
                </a:highlight>
                <a:latin typeface="Segoe UI" panose="020B0502040204020203" pitchFamily="34" charset="0"/>
              </a:rPr>
              <a:t>The monthly minor updates contain both application and platform changes that are critical improvements to the service, including regulatory updates.</a:t>
            </a:r>
          </a:p>
          <a:p>
            <a:pPr marL="0" indent="0" algn="l">
              <a:buNone/>
            </a:pPr>
            <a:r>
              <a:rPr lang="en-US" b="0" i="0" dirty="0">
                <a:solidFill>
                  <a:srgbClr val="161616"/>
                </a:solidFill>
                <a:effectLst/>
                <a:highlight>
                  <a:srgbClr val="FFFFFF"/>
                </a:highlight>
                <a:latin typeface="Segoe UI" panose="020B0502040204020203" pitchFamily="34" charset="0"/>
              </a:rPr>
              <a:t>A minor update will rollout across Azure regions over several days and weeks.</a:t>
            </a:r>
          </a:p>
          <a:p>
            <a:pPr marL="0" indent="0" algn="l">
              <a:buNone/>
            </a:pPr>
            <a:endParaRPr lang="en-US" dirty="0">
              <a:solidFill>
                <a:srgbClr val="161616"/>
              </a:solidFill>
              <a:highlight>
                <a:srgbClr val="FFFFFF"/>
              </a:highlight>
            </a:endParaRPr>
          </a:p>
          <a:p>
            <a:pPr marL="0" indent="0" algn="l">
              <a:buNone/>
            </a:pPr>
            <a:r>
              <a:rPr lang="en-US" b="0" i="0" dirty="0">
                <a:solidFill>
                  <a:srgbClr val="161616"/>
                </a:solidFill>
                <a:effectLst/>
                <a:highlight>
                  <a:srgbClr val="FFFFFF"/>
                </a:highlight>
                <a:latin typeface="Segoe UI" panose="020B0502040204020203" pitchFamily="34" charset="0"/>
              </a:rPr>
              <a:t>Here an example: </a:t>
            </a:r>
          </a:p>
        </p:txBody>
      </p:sp>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sz="4000" b="1" dirty="0"/>
              <a:t>Timelines for Minor updates</a:t>
            </a:r>
            <a:endParaRPr lang="en-IS" dirty="0"/>
          </a:p>
        </p:txBody>
      </p:sp>
      <p:sp>
        <p:nvSpPr>
          <p:cNvPr id="4" name="TextBox 3">
            <a:extLst>
              <a:ext uri="{FF2B5EF4-FFF2-40B4-BE49-F238E27FC236}">
                <a16:creationId xmlns:a16="http://schemas.microsoft.com/office/drawing/2014/main" id="{B20FDE9E-E239-7CE6-B1BD-76187C345DF4}"/>
              </a:ext>
            </a:extLst>
          </p:cNvPr>
          <p:cNvSpPr txBox="1"/>
          <p:nvPr/>
        </p:nvSpPr>
        <p:spPr>
          <a:xfrm>
            <a:off x="340291" y="6439009"/>
            <a:ext cx="5748690" cy="215444"/>
          </a:xfrm>
          <a:prstGeom prst="rect">
            <a:avLst/>
          </a:prstGeom>
          <a:noFill/>
        </p:spPr>
        <p:txBody>
          <a:bodyPr wrap="none" rtlCol="0">
            <a:spAutoFit/>
          </a:bodyPr>
          <a:lstStyle/>
          <a:p>
            <a:r>
              <a:rPr lang="en-US" sz="800" dirty="0">
                <a:latin typeface="Segoe UI" panose="020B0502040204020203" pitchFamily="34" charset="0"/>
                <a:cs typeface="Segoe UI" panose="020B0502040204020203" pitchFamily="34" charset="0"/>
              </a:rPr>
              <a:t>Source: https://learn.microsoft.com/en-us/dynamics365/business-central/dev-itpro/administration/update-rollout-timeline</a:t>
            </a:r>
            <a:endParaRPr lang="en-MT" sz="10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6AB2FF9-E8D8-5C4D-7E51-9B2A2B25A18F}"/>
              </a:ext>
            </a:extLst>
          </p:cNvPr>
          <p:cNvSpPr txBox="1"/>
          <p:nvPr/>
        </p:nvSpPr>
        <p:spPr>
          <a:xfrm>
            <a:off x="1450414" y="3294007"/>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Upadate is available</a:t>
            </a:r>
          </a:p>
        </p:txBody>
      </p:sp>
      <p:sp>
        <p:nvSpPr>
          <p:cNvPr id="9" name="TextBox 8">
            <a:extLst>
              <a:ext uri="{FF2B5EF4-FFF2-40B4-BE49-F238E27FC236}">
                <a16:creationId xmlns:a16="http://schemas.microsoft.com/office/drawing/2014/main" id="{58FB5C21-E019-0EA4-2108-DD7564D8A551}"/>
              </a:ext>
            </a:extLst>
          </p:cNvPr>
          <p:cNvSpPr txBox="1"/>
          <p:nvPr/>
        </p:nvSpPr>
        <p:spPr>
          <a:xfrm>
            <a:off x="3052752" y="3285500"/>
            <a:ext cx="1413163"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Upadate</a:t>
            </a:r>
          </a:p>
          <a:p>
            <a:pPr algn="ctr"/>
            <a:r>
              <a:rPr lang="en-IS" sz="1600" dirty="0">
                <a:latin typeface="Segoe UI" panose="020B0502040204020203" pitchFamily="34" charset="0"/>
                <a:cs typeface="Segoe UI" panose="020B0502040204020203" pitchFamily="34" charset="0"/>
              </a:rPr>
              <a:t>start</a:t>
            </a:r>
          </a:p>
        </p:txBody>
      </p:sp>
      <p:sp>
        <p:nvSpPr>
          <p:cNvPr id="10" name="TextBox 9">
            <a:extLst>
              <a:ext uri="{FF2B5EF4-FFF2-40B4-BE49-F238E27FC236}">
                <a16:creationId xmlns:a16="http://schemas.microsoft.com/office/drawing/2014/main" id="{5D948222-71EE-B418-2129-2C8400FAA09E}"/>
              </a:ext>
            </a:extLst>
          </p:cNvPr>
          <p:cNvSpPr txBox="1"/>
          <p:nvPr/>
        </p:nvSpPr>
        <p:spPr>
          <a:xfrm>
            <a:off x="7097186" y="3307809"/>
            <a:ext cx="1775901" cy="584775"/>
          </a:xfrm>
          <a:prstGeom prst="rect">
            <a:avLst/>
          </a:prstGeom>
          <a:noFill/>
        </p:spPr>
        <p:txBody>
          <a:bodyPr wrap="square" rtlCol="0">
            <a:spAutoFit/>
          </a:bodyPr>
          <a:lstStyle/>
          <a:p>
            <a:pPr algn="ctr"/>
            <a:r>
              <a:rPr lang="en-IS" sz="1600" dirty="0">
                <a:latin typeface="Segoe UI" panose="020B0502040204020203" pitchFamily="34" charset="0"/>
                <a:cs typeface="Segoe UI" panose="020B0502040204020203" pitchFamily="34" charset="0"/>
              </a:rPr>
              <a:t>Last day to schedule update</a:t>
            </a:r>
          </a:p>
        </p:txBody>
      </p:sp>
      <p:sp>
        <p:nvSpPr>
          <p:cNvPr id="11" name="Rounded Rectangle 10">
            <a:extLst>
              <a:ext uri="{FF2B5EF4-FFF2-40B4-BE49-F238E27FC236}">
                <a16:creationId xmlns:a16="http://schemas.microsoft.com/office/drawing/2014/main" id="{6B823281-BD74-E39A-0526-5F64348EF4A6}"/>
              </a:ext>
            </a:extLst>
          </p:cNvPr>
          <p:cNvSpPr/>
          <p:nvPr/>
        </p:nvSpPr>
        <p:spPr>
          <a:xfrm>
            <a:off x="2134137" y="3931266"/>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2" name="Rounded Rectangle 11">
            <a:extLst>
              <a:ext uri="{FF2B5EF4-FFF2-40B4-BE49-F238E27FC236}">
                <a16:creationId xmlns:a16="http://schemas.microsoft.com/office/drawing/2014/main" id="{D2B9FE3F-6CC9-5A26-1686-96241A873963}"/>
              </a:ext>
            </a:extLst>
          </p:cNvPr>
          <p:cNvSpPr/>
          <p:nvPr/>
        </p:nvSpPr>
        <p:spPr>
          <a:xfrm>
            <a:off x="3736475" y="3931266"/>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3" name="Rounded Rectangle 12">
            <a:extLst>
              <a:ext uri="{FF2B5EF4-FFF2-40B4-BE49-F238E27FC236}">
                <a16:creationId xmlns:a16="http://schemas.microsoft.com/office/drawing/2014/main" id="{7B1A80C1-7C14-4206-4911-279F1EC51C44}"/>
              </a:ext>
            </a:extLst>
          </p:cNvPr>
          <p:cNvSpPr/>
          <p:nvPr/>
        </p:nvSpPr>
        <p:spPr>
          <a:xfrm>
            <a:off x="7962278" y="3931266"/>
            <a:ext cx="45719" cy="1118440"/>
          </a:xfrm>
          <a:prstGeom prst="roundRect">
            <a:avLst/>
          </a:prstGeom>
          <a:solidFill>
            <a:srgbClr val="351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943267"/>
              </a:solidFill>
            </a:endParaRPr>
          </a:p>
        </p:txBody>
      </p:sp>
      <p:sp>
        <p:nvSpPr>
          <p:cNvPr id="14" name="TextBox 13">
            <a:extLst>
              <a:ext uri="{FF2B5EF4-FFF2-40B4-BE49-F238E27FC236}">
                <a16:creationId xmlns:a16="http://schemas.microsoft.com/office/drawing/2014/main" id="{6A989963-4830-7183-4304-5AF9EDBD68E1}"/>
              </a:ext>
            </a:extLst>
          </p:cNvPr>
          <p:cNvSpPr txBox="1"/>
          <p:nvPr/>
        </p:nvSpPr>
        <p:spPr>
          <a:xfrm>
            <a:off x="1427555" y="5222474"/>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May7</a:t>
            </a:r>
          </a:p>
        </p:txBody>
      </p:sp>
      <p:sp>
        <p:nvSpPr>
          <p:cNvPr id="15" name="TextBox 14">
            <a:extLst>
              <a:ext uri="{FF2B5EF4-FFF2-40B4-BE49-F238E27FC236}">
                <a16:creationId xmlns:a16="http://schemas.microsoft.com/office/drawing/2014/main" id="{DA3992C5-4C42-0148-5F1E-C0DD1C4DE114}"/>
              </a:ext>
            </a:extLst>
          </p:cNvPr>
          <p:cNvSpPr txBox="1"/>
          <p:nvPr/>
        </p:nvSpPr>
        <p:spPr>
          <a:xfrm>
            <a:off x="3052563" y="5222474"/>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May 14</a:t>
            </a:r>
          </a:p>
        </p:txBody>
      </p:sp>
      <p:sp>
        <p:nvSpPr>
          <p:cNvPr id="16" name="TextBox 15">
            <a:extLst>
              <a:ext uri="{FF2B5EF4-FFF2-40B4-BE49-F238E27FC236}">
                <a16:creationId xmlns:a16="http://schemas.microsoft.com/office/drawing/2014/main" id="{D3AC060B-5EB2-F0AA-78B5-AC89FDFF7D33}"/>
              </a:ext>
            </a:extLst>
          </p:cNvPr>
          <p:cNvSpPr txBox="1"/>
          <p:nvPr/>
        </p:nvSpPr>
        <p:spPr>
          <a:xfrm>
            <a:off x="7293480" y="5222474"/>
            <a:ext cx="1413163" cy="307777"/>
          </a:xfrm>
          <a:prstGeom prst="rect">
            <a:avLst/>
          </a:prstGeom>
          <a:noFill/>
        </p:spPr>
        <p:txBody>
          <a:bodyPr wrap="square" rtlCol="0">
            <a:spAutoFit/>
          </a:bodyPr>
          <a:lstStyle/>
          <a:p>
            <a:pPr algn="ctr"/>
            <a:r>
              <a:rPr lang="en-IS" sz="1400" dirty="0">
                <a:latin typeface="Segoe UI" panose="020B0502040204020203" pitchFamily="34" charset="0"/>
                <a:cs typeface="Segoe UI" panose="020B0502040204020203" pitchFamily="34" charset="0"/>
              </a:rPr>
              <a:t>May 28</a:t>
            </a:r>
          </a:p>
        </p:txBody>
      </p:sp>
      <p:sp>
        <p:nvSpPr>
          <p:cNvPr id="18" name="TextBox 17">
            <a:extLst>
              <a:ext uri="{FF2B5EF4-FFF2-40B4-BE49-F238E27FC236}">
                <a16:creationId xmlns:a16="http://schemas.microsoft.com/office/drawing/2014/main" id="{66C64510-3A9E-2DEE-ED43-1DB5C38F8040}"/>
              </a:ext>
            </a:extLst>
          </p:cNvPr>
          <p:cNvSpPr txBox="1"/>
          <p:nvPr/>
        </p:nvSpPr>
        <p:spPr>
          <a:xfrm>
            <a:off x="4551229" y="4295846"/>
            <a:ext cx="2642013" cy="338554"/>
          </a:xfrm>
          <a:prstGeom prst="rect">
            <a:avLst/>
          </a:prstGeom>
          <a:noFill/>
        </p:spPr>
        <p:txBody>
          <a:bodyPr wrap="square" rtlCol="0">
            <a:spAutoFit/>
          </a:bodyPr>
          <a:lstStyle/>
          <a:p>
            <a:pPr algn="ctr"/>
            <a:r>
              <a:rPr lang="en-IS" sz="1600" dirty="0">
                <a:solidFill>
                  <a:schemeClr val="bg1"/>
                </a:solidFill>
                <a:latin typeface="Segoe UI" panose="020B0502040204020203" pitchFamily="34" charset="0"/>
                <a:cs typeface="Segoe UI" panose="020B0502040204020203" pitchFamily="34" charset="0"/>
              </a:rPr>
              <a:t>Automatic roll-out period</a:t>
            </a:r>
          </a:p>
        </p:txBody>
      </p:sp>
      <p:grpSp>
        <p:nvGrpSpPr>
          <p:cNvPr id="8" name="Group 7">
            <a:extLst>
              <a:ext uri="{FF2B5EF4-FFF2-40B4-BE49-F238E27FC236}">
                <a16:creationId xmlns:a16="http://schemas.microsoft.com/office/drawing/2014/main" id="{B9756422-B9F1-4772-9876-4C372133CEEC}"/>
              </a:ext>
            </a:extLst>
          </p:cNvPr>
          <p:cNvGrpSpPr/>
          <p:nvPr/>
        </p:nvGrpSpPr>
        <p:grpSpPr>
          <a:xfrm>
            <a:off x="2158664" y="5870453"/>
            <a:ext cx="5803614" cy="400110"/>
            <a:chOff x="2158664" y="5870453"/>
            <a:chExt cx="5803614" cy="400110"/>
          </a:xfrm>
        </p:grpSpPr>
        <p:sp>
          <p:nvSpPr>
            <p:cNvPr id="19" name="Rounded Rectangle 18">
              <a:extLst>
                <a:ext uri="{FF2B5EF4-FFF2-40B4-BE49-F238E27FC236}">
                  <a16:creationId xmlns:a16="http://schemas.microsoft.com/office/drawing/2014/main" id="{9903BBAA-611A-59B2-F821-FE14DA3FD92B}"/>
                </a:ext>
              </a:extLst>
            </p:cNvPr>
            <p:cNvSpPr/>
            <p:nvPr/>
          </p:nvSpPr>
          <p:spPr>
            <a:xfrm>
              <a:off x="7926278" y="5917193"/>
              <a:ext cx="36000" cy="288000"/>
            </a:xfrm>
            <a:prstGeom prst="roundRect">
              <a:avLst/>
            </a:prstGeom>
            <a:solidFill>
              <a:srgbClr val="351C5C"/>
            </a:solidFill>
            <a:ln w="9525">
              <a:solidFill>
                <a:srgbClr val="351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351C5C"/>
                </a:solidFill>
              </a:endParaRPr>
            </a:p>
          </p:txBody>
        </p:sp>
        <p:cxnSp>
          <p:nvCxnSpPr>
            <p:cNvPr id="20" name="Straight Connector 19">
              <a:extLst>
                <a:ext uri="{FF2B5EF4-FFF2-40B4-BE49-F238E27FC236}">
                  <a16:creationId xmlns:a16="http://schemas.microsoft.com/office/drawing/2014/main" id="{1173CBD1-32AA-9365-410E-80FC1595F2D8}"/>
                </a:ext>
              </a:extLst>
            </p:cNvPr>
            <p:cNvCxnSpPr>
              <a:cxnSpLocks/>
            </p:cNvCxnSpPr>
            <p:nvPr/>
          </p:nvCxnSpPr>
          <p:spPr>
            <a:xfrm>
              <a:off x="5685154" y="6064287"/>
              <a:ext cx="2274425" cy="0"/>
            </a:xfrm>
            <a:prstGeom prst="line">
              <a:avLst/>
            </a:prstGeom>
            <a:ln w="38100">
              <a:solidFill>
                <a:srgbClr val="351C5C"/>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A5E56D-7CFE-BBA9-9697-207D98C4ED95}"/>
                </a:ext>
              </a:extLst>
            </p:cNvPr>
            <p:cNvCxnSpPr>
              <a:cxnSpLocks/>
            </p:cNvCxnSpPr>
            <p:nvPr/>
          </p:nvCxnSpPr>
          <p:spPr>
            <a:xfrm>
              <a:off x="2165203" y="6064286"/>
              <a:ext cx="2294173" cy="0"/>
            </a:xfrm>
            <a:prstGeom prst="line">
              <a:avLst/>
            </a:prstGeom>
            <a:ln w="38100">
              <a:solidFill>
                <a:srgbClr val="351C5C"/>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08006BE-E7A7-DE44-695D-007F7E1276B8}"/>
                </a:ext>
              </a:extLst>
            </p:cNvPr>
            <p:cNvSpPr txBox="1"/>
            <p:nvPr/>
          </p:nvSpPr>
          <p:spPr>
            <a:xfrm>
              <a:off x="4357852" y="5870453"/>
              <a:ext cx="1413163" cy="400110"/>
            </a:xfrm>
            <a:prstGeom prst="rect">
              <a:avLst/>
            </a:prstGeom>
            <a:noFill/>
          </p:spPr>
          <p:txBody>
            <a:bodyPr wrap="square" rtlCol="0">
              <a:spAutoFit/>
            </a:bodyPr>
            <a:lstStyle/>
            <a:p>
              <a:pPr algn="ctr"/>
              <a:r>
                <a:rPr lang="en-IS" sz="2000" b="1" dirty="0">
                  <a:solidFill>
                    <a:srgbClr val="351C5C"/>
                  </a:solidFill>
                  <a:latin typeface="Segoe UI" panose="020B0502040204020203" pitchFamily="34" charset="0"/>
                  <a:cs typeface="Segoe UI" panose="020B0502040204020203" pitchFamily="34" charset="0"/>
                </a:rPr>
                <a:t>20 days</a:t>
              </a:r>
            </a:p>
          </p:txBody>
        </p:sp>
        <p:sp>
          <p:nvSpPr>
            <p:cNvPr id="23" name="Rounded Rectangle 22">
              <a:extLst>
                <a:ext uri="{FF2B5EF4-FFF2-40B4-BE49-F238E27FC236}">
                  <a16:creationId xmlns:a16="http://schemas.microsoft.com/office/drawing/2014/main" id="{B5D55575-C8A8-0019-0396-81AA45CEB499}"/>
                </a:ext>
              </a:extLst>
            </p:cNvPr>
            <p:cNvSpPr/>
            <p:nvPr/>
          </p:nvSpPr>
          <p:spPr>
            <a:xfrm>
              <a:off x="2158664" y="5917193"/>
              <a:ext cx="36000" cy="288000"/>
            </a:xfrm>
            <a:prstGeom prst="roundRect">
              <a:avLst/>
            </a:prstGeom>
            <a:solidFill>
              <a:srgbClr val="351C5C"/>
            </a:solidFill>
            <a:ln w="9525">
              <a:solidFill>
                <a:srgbClr val="351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solidFill>
                  <a:srgbClr val="351C5C"/>
                </a:solidFill>
              </a:endParaRPr>
            </a:p>
          </p:txBody>
        </p:sp>
      </p:grpSp>
    </p:spTree>
    <p:extLst>
      <p:ext uri="{BB962C8B-B14F-4D97-AF65-F5344CB8AC3E}">
        <p14:creationId xmlns:p14="http://schemas.microsoft.com/office/powerpoint/2010/main" val="41565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fontScale="90000"/>
          </a:bodyPr>
          <a:lstStyle/>
          <a:p>
            <a:r>
              <a:rPr lang="en-US" dirty="0"/>
              <a:t>Setup: Receive Notifications from Microsoft</a:t>
            </a:r>
            <a:endParaRPr lang="en-IS" dirty="0"/>
          </a:p>
        </p:txBody>
      </p:sp>
      <p:pic>
        <p:nvPicPr>
          <p:cNvPr id="8" name="Picture 7">
            <a:extLst>
              <a:ext uri="{FF2B5EF4-FFF2-40B4-BE49-F238E27FC236}">
                <a16:creationId xmlns:a16="http://schemas.microsoft.com/office/drawing/2014/main" id="{04F5167C-62BA-95D9-AFA4-FB6213DA29A8}"/>
              </a:ext>
            </a:extLst>
          </p:cNvPr>
          <p:cNvPicPr>
            <a:picLocks noChangeAspect="1"/>
          </p:cNvPicPr>
          <p:nvPr/>
        </p:nvPicPr>
        <p:blipFill>
          <a:blip r:embed="rId2"/>
          <a:stretch>
            <a:fillRect/>
          </a:stretch>
        </p:blipFill>
        <p:spPr>
          <a:xfrm>
            <a:off x="340291" y="1183043"/>
            <a:ext cx="7464620" cy="4953524"/>
          </a:xfrm>
          <a:prstGeom prst="rect">
            <a:avLst/>
          </a:prstGeom>
        </p:spPr>
      </p:pic>
      <p:sp>
        <p:nvSpPr>
          <p:cNvPr id="9" name="Explosion: 14 Points 8">
            <a:extLst>
              <a:ext uri="{FF2B5EF4-FFF2-40B4-BE49-F238E27FC236}">
                <a16:creationId xmlns:a16="http://schemas.microsoft.com/office/drawing/2014/main" id="{7B3C37AC-43EB-20DD-11F1-EAB2EAF2A060}"/>
              </a:ext>
            </a:extLst>
          </p:cNvPr>
          <p:cNvSpPr/>
          <p:nvPr/>
        </p:nvSpPr>
        <p:spPr>
          <a:xfrm>
            <a:off x="3547113" y="4945908"/>
            <a:ext cx="2813930" cy="1294026"/>
          </a:xfrm>
          <a:prstGeom prst="wedgeRoundRectCallout">
            <a:avLst/>
          </a:prstGeom>
          <a:solidFill>
            <a:srgbClr val="D3A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Add more recipients or use a Distribution List</a:t>
            </a:r>
            <a:endParaRPr lang="en-MT" b="1" dirty="0">
              <a:solidFill>
                <a:schemeClr val="bg1"/>
              </a:solidFill>
              <a:latin typeface="Segoe UI" panose="020B0502040204020203" pitchFamily="34" charset="0"/>
              <a:cs typeface="Segoe UI" panose="020B0502040204020203" pitchFamily="34" charset="0"/>
            </a:endParaRPr>
          </a:p>
        </p:txBody>
      </p:sp>
      <p:sp>
        <p:nvSpPr>
          <p:cNvPr id="2" name="Explosion: 14 Points 1">
            <a:extLst>
              <a:ext uri="{FF2B5EF4-FFF2-40B4-BE49-F238E27FC236}">
                <a16:creationId xmlns:a16="http://schemas.microsoft.com/office/drawing/2014/main" id="{14692C91-A7FD-ADC2-6487-59B7B4E44A00}"/>
              </a:ext>
            </a:extLst>
          </p:cNvPr>
          <p:cNvSpPr/>
          <p:nvPr/>
        </p:nvSpPr>
        <p:spPr>
          <a:xfrm>
            <a:off x="8136220" y="1647457"/>
            <a:ext cx="3186437" cy="1940570"/>
          </a:xfrm>
          <a:prstGeom prst="wedgeRoundRectCallout">
            <a:avLst/>
          </a:prstGeom>
          <a:solidFill>
            <a:srgbClr val="D3A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Segoe UI" panose="020B0502040204020203" pitchFamily="34" charset="0"/>
                <a:cs typeface="Segoe UI" panose="020B0502040204020203" pitchFamily="34" charset="0"/>
              </a:rPr>
              <a:t>You will receive an email also if your Extension  cannot be installed in the newer version</a:t>
            </a:r>
            <a:endParaRPr lang="en-MT"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93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B951C-165D-EFEB-AA16-600EA3186AB8}"/>
              </a:ext>
            </a:extLst>
          </p:cNvPr>
          <p:cNvSpPr>
            <a:spLocks noGrp="1"/>
          </p:cNvSpPr>
          <p:nvPr>
            <p:ph type="title"/>
          </p:nvPr>
        </p:nvSpPr>
        <p:spPr>
          <a:xfrm>
            <a:off x="340291" y="212186"/>
            <a:ext cx="9983029" cy="758978"/>
          </a:xfrm>
        </p:spPr>
        <p:txBody>
          <a:bodyPr>
            <a:normAutofit/>
          </a:bodyPr>
          <a:lstStyle/>
          <a:p>
            <a:r>
              <a:rPr lang="en-US" dirty="0"/>
              <a:t>Example of notification for a new update</a:t>
            </a:r>
            <a:endParaRPr lang="en-IS" dirty="0"/>
          </a:p>
        </p:txBody>
      </p:sp>
      <p:pic>
        <p:nvPicPr>
          <p:cNvPr id="2" name="Picture 1" descr="A screenshot of a message&#10;&#10;Description automatically generated">
            <a:extLst>
              <a:ext uri="{FF2B5EF4-FFF2-40B4-BE49-F238E27FC236}">
                <a16:creationId xmlns:a16="http://schemas.microsoft.com/office/drawing/2014/main" id="{4DE4E77F-D1BB-0D7F-9600-D0E33E080617}"/>
              </a:ext>
            </a:extLst>
          </p:cNvPr>
          <p:cNvPicPr>
            <a:picLocks noChangeAspect="1"/>
          </p:cNvPicPr>
          <p:nvPr/>
        </p:nvPicPr>
        <p:blipFill>
          <a:blip r:embed="rId2"/>
          <a:stretch>
            <a:fillRect/>
          </a:stretch>
        </p:blipFill>
        <p:spPr>
          <a:xfrm>
            <a:off x="479163" y="2480213"/>
            <a:ext cx="4204155" cy="3787102"/>
          </a:xfrm>
          <a:prstGeom prst="rect">
            <a:avLst/>
          </a:prstGeom>
          <a:ln>
            <a:solidFill>
              <a:schemeClr val="accent1">
                <a:shade val="15000"/>
              </a:schemeClr>
            </a:solidFill>
          </a:ln>
        </p:spPr>
      </p:pic>
      <p:sp>
        <p:nvSpPr>
          <p:cNvPr id="4" name="Text Placeholder 1">
            <a:extLst>
              <a:ext uri="{FF2B5EF4-FFF2-40B4-BE49-F238E27FC236}">
                <a16:creationId xmlns:a16="http://schemas.microsoft.com/office/drawing/2014/main" id="{664A00FC-047E-3F35-5704-AD8DD77B20C8}"/>
              </a:ext>
            </a:extLst>
          </p:cNvPr>
          <p:cNvSpPr>
            <a:spLocks noGrp="1"/>
          </p:cNvSpPr>
          <p:nvPr>
            <p:ph type="body" sz="quarter" idx="10"/>
          </p:nvPr>
        </p:nvSpPr>
        <p:spPr>
          <a:xfrm>
            <a:off x="340292" y="997528"/>
            <a:ext cx="9983028" cy="1268000"/>
          </a:xfrm>
        </p:spPr>
        <p:txBody>
          <a:bodyPr/>
          <a:lstStyle/>
          <a:p>
            <a:pPr marL="0" indent="0" algn="l">
              <a:buNone/>
            </a:pPr>
            <a:r>
              <a:rPr lang="en-US" b="0" i="0" dirty="0">
                <a:solidFill>
                  <a:srgbClr val="161616"/>
                </a:solidFill>
                <a:effectLst/>
                <a:highlight>
                  <a:srgbClr val="FFFFFF"/>
                </a:highlight>
                <a:latin typeface="Segoe UI" panose="020B0502040204020203" pitchFamily="34" charset="0"/>
              </a:rPr>
              <a:t>If you setup correctly the Notification Recipient, you will receive an email like the following when a new update is released and scheduled for each Environment (Production and Sandboxes)</a:t>
            </a:r>
          </a:p>
        </p:txBody>
      </p:sp>
    </p:spTree>
    <p:extLst>
      <p:ext uri="{BB962C8B-B14F-4D97-AF65-F5344CB8AC3E}">
        <p14:creationId xmlns:p14="http://schemas.microsoft.com/office/powerpoint/2010/main" val="18615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ggplan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D29D2342-208B-EC40-A077-AD3593248B92}"/>
    </a:ext>
  </a:extLst>
</a:theme>
</file>

<file path=ppt/theme/theme2.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0A639FD1-BBAF-9F4B-89DE-34D07E50B51E}"/>
    </a:ext>
  </a:extLst>
</a:theme>
</file>

<file path=ppt/theme/theme3.xml><?xml version="1.0" encoding="utf-8"?>
<a:theme xmlns:a="http://schemas.openxmlformats.org/drawingml/2006/main" name="Gre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4A73B9BB-707A-524F-9488-1BDB561E72D9}"/>
    </a:ext>
  </a:extLst>
</a:theme>
</file>

<file path=ppt/theme/theme4.xml><?xml version="1.0" encoding="utf-8"?>
<a:theme xmlns:a="http://schemas.openxmlformats.org/drawingml/2006/main" name="Presenter imag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lnSpcReduction="10000"/>
      </a:bodyPr>
      <a:lstStyle>
        <a:defPPr algn="l">
          <a:defRPr sz="2800" b="0" dirty="0">
            <a:solidFill>
              <a:srgbClr val="C4C0F2"/>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7" id="{761CED5F-A2B7-7345-AAF7-24181E15EF4B}" vid="{3E44138B-F792-8D4F-8D17-E4B537468073}"/>
    </a:ext>
  </a:extLst>
</a:theme>
</file>

<file path=ppt/theme/theme5.xml><?xml version="1.0" encoding="utf-8"?>
<a:theme xmlns:a="http://schemas.openxmlformats.org/drawingml/2006/main" name="Title/chapt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C3068202-4C19-3548-8E31-F6DAA7D8E43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7512A1870CB9479B8ADCB3D884B7C1" ma:contentTypeVersion="18" ma:contentTypeDescription="Create a new document." ma:contentTypeScope="" ma:versionID="a703e80429fb1934e2c40a1384ac9292">
  <xsd:schema xmlns:xsd="http://www.w3.org/2001/XMLSchema" xmlns:xs="http://www.w3.org/2001/XMLSchema" xmlns:p="http://schemas.microsoft.com/office/2006/metadata/properties" xmlns:ns2="dde86807-75dd-46c1-b569-001a2b21afd5" xmlns:ns3="b63d37ac-bd57-41b1-b396-69837d4a7853" targetNamespace="http://schemas.microsoft.com/office/2006/metadata/properties" ma:root="true" ma:fieldsID="a603ee8ea2631d2fbbd1757746de1e30" ns2:_="" ns3:_="">
    <xsd:import namespace="dde86807-75dd-46c1-b569-001a2b21afd5"/>
    <xsd:import namespace="b63d37ac-bd57-41b1-b396-69837d4a78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86807-75dd-46c1-b569-001a2b21a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3d37ac-bd57-41b1-b396-69837d4a78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ed1fc8-70d9-4d73-a5b0-680dc2522507}" ma:internalName="TaxCatchAll" ma:showField="CatchAllData" ma:web="b63d37ac-bd57-41b1-b396-69837d4a78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e86807-75dd-46c1-b569-001a2b21afd5">
      <Terms xmlns="http://schemas.microsoft.com/office/infopath/2007/PartnerControls"/>
    </lcf76f155ced4ddcb4097134ff3c332f>
    <TaxCatchAll xmlns="b63d37ac-bd57-41b1-b396-69837d4a7853" xsi:nil="true"/>
  </documentManagement>
</p:properties>
</file>

<file path=customXml/itemProps1.xml><?xml version="1.0" encoding="utf-8"?>
<ds:datastoreItem xmlns:ds="http://schemas.openxmlformats.org/officeDocument/2006/customXml" ds:itemID="{AD49A3BC-5383-4FA2-AB03-7071CD630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e86807-75dd-46c1-b569-001a2b21afd5"/>
    <ds:schemaRef ds:uri="b63d37ac-bd57-41b1-b396-69837d4a7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D61A0-9A00-4535-9ADD-45B1C406DF2F}">
  <ds:schemaRefs>
    <ds:schemaRef ds:uri="http://schemas.microsoft.com/sharepoint/v3/contenttype/forms"/>
  </ds:schemaRefs>
</ds:datastoreItem>
</file>

<file path=customXml/itemProps3.xml><?xml version="1.0" encoding="utf-8"?>
<ds:datastoreItem xmlns:ds="http://schemas.openxmlformats.org/officeDocument/2006/customXml" ds:itemID="{FD57A7F1-5E1F-453E-A92F-37B3E8CCB545}">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de86807-75dd-46c1-b569-001a2b21afd5"/>
    <ds:schemaRef ds:uri="http://www.w3.org/XML/1998/namespace"/>
    <ds:schemaRef ds:uri="b63d37ac-bd57-41b1-b396-69837d4a7853"/>
    <ds:schemaRef ds:uri="http://purl.org/dc/terms/"/>
  </ds:schemaRefs>
</ds:datastoreItem>
</file>

<file path=docProps/app.xml><?xml version="1.0" encoding="utf-8"?>
<Properties xmlns="http://schemas.openxmlformats.org/officeDocument/2006/extended-properties" xmlns:vt="http://schemas.openxmlformats.org/officeDocument/2006/docPropsVTypes">
  <Template>Be in control of your Saas tentant</Template>
  <TotalTime>2128</TotalTime>
  <Words>1439</Words>
  <Application>Microsoft Office PowerPoint</Application>
  <PresentationFormat>Widescreen</PresentationFormat>
  <Paragraphs>147</Paragraphs>
  <Slides>22</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22</vt:i4>
      </vt:variant>
    </vt:vector>
  </HeadingPairs>
  <TitlesOfParts>
    <vt:vector size="32" baseType="lpstr">
      <vt:lpstr>Arial</vt:lpstr>
      <vt:lpstr>Calibri</vt:lpstr>
      <vt:lpstr>Courier New</vt:lpstr>
      <vt:lpstr>Segoe UI</vt:lpstr>
      <vt:lpstr>Wingdings</vt:lpstr>
      <vt:lpstr>Eggplant slides</vt:lpstr>
      <vt:lpstr>White slides</vt:lpstr>
      <vt:lpstr>Grey slides</vt:lpstr>
      <vt:lpstr>Presenter image title slides</vt:lpstr>
      <vt:lpstr>Title/chapter slides</vt:lpstr>
      <vt:lpstr>PowerPoint Presentation</vt:lpstr>
      <vt:lpstr>PowerPoint Presentation</vt:lpstr>
      <vt:lpstr>Who is responsible to manage the SaaS tenant? </vt:lpstr>
      <vt:lpstr>BC Lifecycle &amp; Supported Versions</vt:lpstr>
      <vt:lpstr>Version numbers in Business Central</vt:lpstr>
      <vt:lpstr>Timelines for Major updates</vt:lpstr>
      <vt:lpstr>Timelines for Minor updates</vt:lpstr>
      <vt:lpstr>Setup: Receive Notifications from Microsoft</vt:lpstr>
      <vt:lpstr>Example of notification for a new update</vt:lpstr>
      <vt:lpstr>Setup: Set Update Window</vt:lpstr>
      <vt:lpstr>Setup: Enable Telemetry</vt:lpstr>
      <vt:lpstr>Setup: Enable Telemetry</vt:lpstr>
      <vt:lpstr>Kill Sessions and Restart Environments</vt:lpstr>
      <vt:lpstr>Check if new updates are available</vt:lpstr>
      <vt:lpstr>Update scheduled by Microsoft</vt:lpstr>
      <vt:lpstr>Schedule a date for the update</vt:lpstr>
      <vt:lpstr>Timelines for Major updates</vt:lpstr>
      <vt:lpstr>Hotfixes</vt:lpstr>
      <vt:lpstr>Managing optional features</vt:lpstr>
      <vt:lpstr>How to enable an optional feature</vt:lpstr>
      <vt:lpstr>What’s new in Preview from October 2024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 Castelluccio</dc:creator>
  <cp:lastModifiedBy>Bjorn Jonsson</cp:lastModifiedBy>
  <cp:revision>48</cp:revision>
  <dcterms:created xsi:type="dcterms:W3CDTF">2024-08-26T08:16:44Z</dcterms:created>
  <dcterms:modified xsi:type="dcterms:W3CDTF">2024-10-14T14:01:53Z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0x0101007C7512A1870CB9479B8ADCB3D884B7C1</vt:lpwstr>
  </property>
  <property fmtid="{D5CDD505-2E9C-101B-9397-08002B2CF9AE}" pid="3" name="_dlc_DocIdItemGuid">
    <vt:lpwstr>c1ba7755-03e4-4373-a2c6-e3291bf0ac95</vt:lpwstr>
  </property>
</Properties>
</file>