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723" r:id="rId6"/>
    <p:sldMasterId id="2147483735" r:id="rId7"/>
    <p:sldMasterId id="2147483745" r:id="rId8"/>
    <p:sldMasterId id="2147483794" r:id="rId9"/>
    <p:sldMasterId id="2147483851" r:id="rId10"/>
  </p:sldMasterIdLst>
  <p:notesMasterIdLst>
    <p:notesMasterId r:id="rId31"/>
  </p:notesMasterIdLst>
  <p:sldIdLst>
    <p:sldId id="302" r:id="rId11"/>
    <p:sldId id="305" r:id="rId12"/>
    <p:sldId id="416" r:id="rId13"/>
    <p:sldId id="307" r:id="rId14"/>
    <p:sldId id="306" r:id="rId15"/>
    <p:sldId id="353" r:id="rId16"/>
    <p:sldId id="415" r:id="rId17"/>
    <p:sldId id="423" r:id="rId18"/>
    <p:sldId id="309" r:id="rId19"/>
    <p:sldId id="308" r:id="rId20"/>
    <p:sldId id="310" r:id="rId21"/>
    <p:sldId id="311" r:id="rId22"/>
    <p:sldId id="312" r:id="rId23"/>
    <p:sldId id="313" r:id="rId24"/>
    <p:sldId id="314" r:id="rId25"/>
    <p:sldId id="316" r:id="rId26"/>
    <p:sldId id="315" r:id="rId27"/>
    <p:sldId id="317" r:id="rId28"/>
    <p:sldId id="318" r:id="rId29"/>
    <p:sldId id="304" r:id="rId3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1717138E-E308-C940-A345-391241ED4264}">
          <p14:sldIdLst>
            <p14:sldId id="302"/>
            <p14:sldId id="305"/>
            <p14:sldId id="416"/>
            <p14:sldId id="307"/>
            <p14:sldId id="306"/>
            <p14:sldId id="353"/>
            <p14:sldId id="415"/>
            <p14:sldId id="423"/>
            <p14:sldId id="309"/>
            <p14:sldId id="308"/>
            <p14:sldId id="310"/>
            <p14:sldId id="311"/>
            <p14:sldId id="312"/>
            <p14:sldId id="313"/>
            <p14:sldId id="314"/>
            <p14:sldId id="316"/>
            <p14:sldId id="315"/>
            <p14:sldId id="317"/>
            <p14:sldId id="31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7E1"/>
    <a:srgbClr val="F2A35E"/>
    <a:srgbClr val="88BCC9"/>
    <a:srgbClr val="200B3B"/>
    <a:srgbClr val="761449"/>
    <a:srgbClr val="943267"/>
    <a:srgbClr val="8ED2E7"/>
    <a:srgbClr val="928AE5"/>
    <a:srgbClr val="090909"/>
    <a:srgbClr val="F2A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B24AC-5D13-1D13-516F-908E4F6F3CF7}" v="2" dt="2024-09-26T14:55:11.144"/>
    <p1510:client id="{FD8C988F-11F3-4D0F-8488-C6F61E7780CB}" v="3" dt="2024-09-26T00:52:30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1879" autoAdjust="0"/>
  </p:normalViewPr>
  <p:slideViewPr>
    <p:cSldViewPr snapToGrid="0" snapToObjects="1">
      <p:cViewPr varScale="1">
        <p:scale>
          <a:sx n="53" d="100"/>
          <a:sy n="53" d="100"/>
        </p:scale>
        <p:origin x="283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Lee" userId="20142bb3-b315-496a-a21e-2bef4e28ed80" providerId="ADAL" clId="{847F2A97-B411-4761-AA44-9D3631BE3B57}"/>
    <pc:docChg chg="undo custSel delSld modSld sldOrd modSection">
      <pc:chgData name="Ivan Lee" userId="20142bb3-b315-496a-a21e-2bef4e28ed80" providerId="ADAL" clId="{847F2A97-B411-4761-AA44-9D3631BE3B57}" dt="2024-09-18T01:39:03.626" v="23" actId="20577"/>
      <pc:docMkLst>
        <pc:docMk/>
      </pc:docMkLst>
      <pc:sldChg chg="modSp mod ord">
        <pc:chgData name="Ivan Lee" userId="20142bb3-b315-496a-a21e-2bef4e28ed80" providerId="ADAL" clId="{847F2A97-B411-4761-AA44-9D3631BE3B57}" dt="2024-09-18T01:39:03.626" v="23" actId="20577"/>
        <pc:sldMkLst>
          <pc:docMk/>
          <pc:sldMk cId="3317897897" sldId="308"/>
        </pc:sldMkLst>
        <pc:spChg chg="mod">
          <ac:chgData name="Ivan Lee" userId="20142bb3-b315-496a-a21e-2bef4e28ed80" providerId="ADAL" clId="{847F2A97-B411-4761-AA44-9D3631BE3B57}" dt="2024-09-18T01:39:03.626" v="23" actId="20577"/>
          <ac:spMkLst>
            <pc:docMk/>
            <pc:sldMk cId="3317897897" sldId="308"/>
            <ac:spMk id="2" creationId="{281A905B-3278-A4D0-5D1B-D2155A7098DF}"/>
          </ac:spMkLst>
        </pc:spChg>
      </pc:sldChg>
      <pc:sldChg chg="ord">
        <pc:chgData name="Ivan Lee" userId="20142bb3-b315-496a-a21e-2bef4e28ed80" providerId="ADAL" clId="{847F2A97-B411-4761-AA44-9D3631BE3B57}" dt="2024-09-18T01:21:36.283" v="6"/>
        <pc:sldMkLst>
          <pc:docMk/>
          <pc:sldMk cId="3046924420" sldId="315"/>
        </pc:sldMkLst>
      </pc:sldChg>
      <pc:sldChg chg="ord">
        <pc:chgData name="Ivan Lee" userId="20142bb3-b315-496a-a21e-2bef4e28ed80" providerId="ADAL" clId="{847F2A97-B411-4761-AA44-9D3631BE3B57}" dt="2024-09-18T01:25:14.751" v="12"/>
        <pc:sldMkLst>
          <pc:docMk/>
          <pc:sldMk cId="557604174" sldId="318"/>
        </pc:sldMkLst>
      </pc:sldChg>
      <pc:sldChg chg="ord">
        <pc:chgData name="Ivan Lee" userId="20142bb3-b315-496a-a21e-2bef4e28ed80" providerId="ADAL" clId="{847F2A97-B411-4761-AA44-9D3631BE3B57}" dt="2024-09-18T01:26:21.593" v="18" actId="20578"/>
        <pc:sldMkLst>
          <pc:docMk/>
          <pc:sldMk cId="3168368283" sldId="353"/>
        </pc:sldMkLst>
      </pc:sldChg>
      <pc:sldChg chg="ord">
        <pc:chgData name="Ivan Lee" userId="20142bb3-b315-496a-a21e-2bef4e28ed80" providerId="ADAL" clId="{847F2A97-B411-4761-AA44-9D3631BE3B57}" dt="2024-09-18T01:22:54.882" v="10"/>
        <pc:sldMkLst>
          <pc:docMk/>
          <pc:sldMk cId="2052271314" sldId="416"/>
        </pc:sldMkLst>
      </pc:sldChg>
      <pc:sldChg chg="del">
        <pc:chgData name="Ivan Lee" userId="20142bb3-b315-496a-a21e-2bef4e28ed80" providerId="ADAL" clId="{847F2A97-B411-4761-AA44-9D3631BE3B57}" dt="2024-09-18T00:59:55.582" v="0" actId="2696"/>
        <pc:sldMkLst>
          <pc:docMk/>
          <pc:sldMk cId="1499761380" sldId="422"/>
        </pc:sldMkLst>
      </pc:sldChg>
      <pc:sldChg chg="ord">
        <pc:chgData name="Ivan Lee" userId="20142bb3-b315-496a-a21e-2bef4e28ed80" providerId="ADAL" clId="{847F2A97-B411-4761-AA44-9D3631BE3B57}" dt="2024-09-18T01:26:20.923" v="17" actId="20578"/>
        <pc:sldMkLst>
          <pc:docMk/>
          <pc:sldMk cId="4047299166" sldId="423"/>
        </pc:sldMkLst>
      </pc:sldChg>
    </pc:docChg>
  </pc:docChgLst>
  <pc:docChgLst>
    <pc:chgData name="Ivan Lee" userId="20142bb3-b315-496a-a21e-2bef4e28ed80" providerId="ADAL" clId="{BD6EF646-7403-48AB-B570-0ADA95668550}"/>
    <pc:docChg chg="undo custSel addSld delSld modSld delSection modSection">
      <pc:chgData name="Ivan Lee" userId="20142bb3-b315-496a-a21e-2bef4e28ed80" providerId="ADAL" clId="{BD6EF646-7403-48AB-B570-0ADA95668550}" dt="2024-08-30T06:25:21.494" v="592" actId="14100"/>
      <pc:docMkLst>
        <pc:docMk/>
      </pc:docMkLst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2270077022" sldId="258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703724713" sldId="262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1069272341" sldId="263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4167333918" sldId="264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1298593079" sldId="265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3070821726" sldId="273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2872924889" sldId="274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1840856922" sldId="275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114958360" sldId="276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2895607024" sldId="277"/>
        </pc:sldMkLst>
      </pc:sldChg>
      <pc:sldChg chg="del">
        <pc:chgData name="Ivan Lee" userId="20142bb3-b315-496a-a21e-2bef4e28ed80" providerId="ADAL" clId="{BD6EF646-7403-48AB-B570-0ADA95668550}" dt="2024-08-30T06:10:20.566" v="585" actId="18676"/>
        <pc:sldMkLst>
          <pc:docMk/>
          <pc:sldMk cId="1698763586" sldId="278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3046236857" sldId="281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2069414427" sldId="282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2032446364" sldId="283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4202456323" sldId="291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549062089" sldId="292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3496920105" sldId="293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1946980513" sldId="294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616085640" sldId="295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4214186957" sldId="296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101296353" sldId="297"/>
        </pc:sldMkLst>
      </pc:sldChg>
      <pc:sldChg chg="del">
        <pc:chgData name="Ivan Lee" userId="20142bb3-b315-496a-a21e-2bef4e28ed80" providerId="ADAL" clId="{BD6EF646-7403-48AB-B570-0ADA95668550}" dt="2024-08-30T06:10:05.003" v="583" actId="2696"/>
        <pc:sldMkLst>
          <pc:docMk/>
          <pc:sldMk cId="2666481827" sldId="298"/>
        </pc:sldMkLst>
      </pc:sldChg>
      <pc:sldChg chg="modSp mod setBg">
        <pc:chgData name="Ivan Lee" userId="20142bb3-b315-496a-a21e-2bef4e28ed80" providerId="ADAL" clId="{BD6EF646-7403-48AB-B570-0ADA95668550}" dt="2024-08-30T06:19:59.775" v="590" actId="207"/>
        <pc:sldMkLst>
          <pc:docMk/>
          <pc:sldMk cId="3627999583" sldId="307"/>
        </pc:sldMkLst>
        <pc:spChg chg="mod">
          <ac:chgData name="Ivan Lee" userId="20142bb3-b315-496a-a21e-2bef4e28ed80" providerId="ADAL" clId="{BD6EF646-7403-48AB-B570-0ADA95668550}" dt="2024-08-30T00:23:04.522" v="0" actId="207"/>
          <ac:spMkLst>
            <pc:docMk/>
            <pc:sldMk cId="3627999583" sldId="307"/>
            <ac:spMk id="2" creationId="{F95B7208-5149-E599-56E5-0696692BA698}"/>
          </ac:spMkLst>
        </pc:spChg>
        <pc:spChg chg="mod">
          <ac:chgData name="Ivan Lee" userId="20142bb3-b315-496a-a21e-2bef4e28ed80" providerId="ADAL" clId="{BD6EF646-7403-48AB-B570-0ADA95668550}" dt="2024-08-30T06:19:59.775" v="590" actId="207"/>
          <ac:spMkLst>
            <pc:docMk/>
            <pc:sldMk cId="3627999583" sldId="307"/>
            <ac:spMk id="3" creationId="{8BE2E77D-2A92-3B11-2F9B-CC06AAB8AB1C}"/>
          </ac:spMkLst>
        </pc:spChg>
      </pc:sldChg>
      <pc:sldChg chg="addSp delSp modSp mod modClrScheme chgLayout">
        <pc:chgData name="Ivan Lee" userId="20142bb3-b315-496a-a21e-2bef4e28ed80" providerId="ADAL" clId="{BD6EF646-7403-48AB-B570-0ADA95668550}" dt="2024-08-30T01:37:24.267" v="14" actId="1076"/>
        <pc:sldMkLst>
          <pc:docMk/>
          <pc:sldMk cId="1307544134" sldId="310"/>
        </pc:sldMkLst>
        <pc:spChg chg="mod ord">
          <ac:chgData name="Ivan Lee" userId="20142bb3-b315-496a-a21e-2bef4e28ed80" providerId="ADAL" clId="{BD6EF646-7403-48AB-B570-0ADA95668550}" dt="2024-08-30T01:37:12.992" v="11" actId="27636"/>
          <ac:spMkLst>
            <pc:docMk/>
            <pc:sldMk cId="1307544134" sldId="310"/>
            <ac:spMk id="5" creationId="{BB273AC5-3E9B-3D88-E053-B3601102B2A7}"/>
          </ac:spMkLst>
        </pc:spChg>
        <pc:spChg chg="mod ord">
          <ac:chgData name="Ivan Lee" userId="20142bb3-b315-496a-a21e-2bef4e28ed80" providerId="ADAL" clId="{BD6EF646-7403-48AB-B570-0ADA95668550}" dt="2024-08-30T01:37:18.597" v="12" actId="14100"/>
          <ac:spMkLst>
            <pc:docMk/>
            <pc:sldMk cId="1307544134" sldId="310"/>
            <ac:spMk id="7" creationId="{02F8BC17-D67E-604F-3809-64091D820644}"/>
          </ac:spMkLst>
        </pc:spChg>
        <pc:picChg chg="add del mod">
          <ac:chgData name="Ivan Lee" userId="20142bb3-b315-496a-a21e-2bef4e28ed80" providerId="ADAL" clId="{BD6EF646-7403-48AB-B570-0ADA95668550}" dt="2024-08-30T01:36:52.128" v="6" actId="478"/>
          <ac:picMkLst>
            <pc:docMk/>
            <pc:sldMk cId="1307544134" sldId="310"/>
            <ac:picMk id="3" creationId="{265086BC-6162-F725-8D8D-05F18EDA0742}"/>
          </ac:picMkLst>
        </pc:picChg>
        <pc:picChg chg="add del mod">
          <ac:chgData name="Ivan Lee" userId="20142bb3-b315-496a-a21e-2bef4e28ed80" providerId="ADAL" clId="{BD6EF646-7403-48AB-B570-0ADA95668550}" dt="2024-08-30T01:37:01.485" v="9" actId="21"/>
          <ac:picMkLst>
            <pc:docMk/>
            <pc:sldMk cId="1307544134" sldId="310"/>
            <ac:picMk id="6" creationId="{09A6B22B-5944-B29B-9EB0-19C20F2DF2F4}"/>
          </ac:picMkLst>
        </pc:picChg>
        <pc:picChg chg="add mod">
          <ac:chgData name="Ivan Lee" userId="20142bb3-b315-496a-a21e-2bef4e28ed80" providerId="ADAL" clId="{BD6EF646-7403-48AB-B570-0ADA95668550}" dt="2024-08-30T01:37:24.267" v="14" actId="1076"/>
          <ac:picMkLst>
            <pc:docMk/>
            <pc:sldMk cId="1307544134" sldId="310"/>
            <ac:picMk id="8" creationId="{09A6B22B-5944-B29B-9EB0-19C20F2DF2F4}"/>
          </ac:picMkLst>
        </pc:picChg>
        <pc:picChg chg="del">
          <ac:chgData name="Ivan Lee" userId="20142bb3-b315-496a-a21e-2bef4e28ed80" providerId="ADAL" clId="{BD6EF646-7403-48AB-B570-0ADA95668550}" dt="2024-08-30T01:34:14.927" v="3" actId="478"/>
          <ac:picMkLst>
            <pc:docMk/>
            <pc:sldMk cId="1307544134" sldId="310"/>
            <ac:picMk id="14" creationId="{862501DE-061A-67A3-7EE0-50245EFF03F9}"/>
          </ac:picMkLst>
        </pc:picChg>
      </pc:sldChg>
      <pc:sldChg chg="addSp delSp modSp mod">
        <pc:chgData name="Ivan Lee" userId="20142bb3-b315-496a-a21e-2bef4e28ed80" providerId="ADAL" clId="{BD6EF646-7403-48AB-B570-0ADA95668550}" dt="2024-08-30T06:25:21.494" v="592" actId="14100"/>
        <pc:sldMkLst>
          <pc:docMk/>
          <pc:sldMk cId="1473801639" sldId="311"/>
        </pc:sldMkLst>
        <pc:spChg chg="mod">
          <ac:chgData name="Ivan Lee" userId="20142bb3-b315-496a-a21e-2bef4e28ed80" providerId="ADAL" clId="{BD6EF646-7403-48AB-B570-0ADA95668550}" dt="2024-08-30T06:25:21.494" v="592" actId="14100"/>
          <ac:spMkLst>
            <pc:docMk/>
            <pc:sldMk cId="1473801639" sldId="311"/>
            <ac:spMk id="2" creationId="{877817AA-89A8-B699-8F81-83D60882159E}"/>
          </ac:spMkLst>
        </pc:spChg>
        <pc:spChg chg="mod">
          <ac:chgData name="Ivan Lee" userId="20142bb3-b315-496a-a21e-2bef4e28ed80" providerId="ADAL" clId="{BD6EF646-7403-48AB-B570-0ADA95668550}" dt="2024-08-30T06:20:05.558" v="591" actId="207"/>
          <ac:spMkLst>
            <pc:docMk/>
            <pc:sldMk cId="1473801639" sldId="311"/>
            <ac:spMk id="3" creationId="{7FA984D5-2AD6-3F67-8D20-52FE937147A8}"/>
          </ac:spMkLst>
        </pc:spChg>
        <pc:picChg chg="del">
          <ac:chgData name="Ivan Lee" userId="20142bb3-b315-496a-a21e-2bef4e28ed80" providerId="ADAL" clId="{BD6EF646-7403-48AB-B570-0ADA95668550}" dt="2024-08-30T01:38:37.645" v="15" actId="478"/>
          <ac:picMkLst>
            <pc:docMk/>
            <pc:sldMk cId="1473801639" sldId="311"/>
            <ac:picMk id="5" creationId="{3447AA1E-03B7-5FEB-821B-519D85C26878}"/>
          </ac:picMkLst>
        </pc:picChg>
        <pc:picChg chg="add mod">
          <ac:chgData name="Ivan Lee" userId="20142bb3-b315-496a-a21e-2bef4e28ed80" providerId="ADAL" clId="{BD6EF646-7403-48AB-B570-0ADA95668550}" dt="2024-08-30T01:38:46.920" v="19" actId="1076"/>
          <ac:picMkLst>
            <pc:docMk/>
            <pc:sldMk cId="1473801639" sldId="311"/>
            <ac:picMk id="6" creationId="{4A9B6556-111F-ED6A-E1FD-ED6907EFD70A}"/>
          </ac:picMkLst>
        </pc:picChg>
      </pc:sldChg>
      <pc:sldChg chg="addSp delSp modSp mod modClrScheme chgLayout">
        <pc:chgData name="Ivan Lee" userId="20142bb3-b315-496a-a21e-2bef4e28ed80" providerId="ADAL" clId="{BD6EF646-7403-48AB-B570-0ADA95668550}" dt="2024-08-30T02:03:03.087" v="289" actId="20577"/>
        <pc:sldMkLst>
          <pc:docMk/>
          <pc:sldMk cId="3046924420" sldId="315"/>
        </pc:sldMkLst>
        <pc:spChg chg="del">
          <ac:chgData name="Ivan Lee" userId="20142bb3-b315-496a-a21e-2bef4e28ed80" providerId="ADAL" clId="{BD6EF646-7403-48AB-B570-0ADA95668550}" dt="2024-08-30T01:46:23.501" v="20" actId="700"/>
          <ac:spMkLst>
            <pc:docMk/>
            <pc:sldMk cId="3046924420" sldId="315"/>
            <ac:spMk id="2" creationId="{2E8DDE5A-67EB-4287-1088-4FB661AD372B}"/>
          </ac:spMkLst>
        </pc:spChg>
        <pc:spChg chg="mod ord">
          <ac:chgData name="Ivan Lee" userId="20142bb3-b315-496a-a21e-2bef4e28ed80" providerId="ADAL" clId="{BD6EF646-7403-48AB-B570-0ADA95668550}" dt="2024-08-30T02:03:03.087" v="289" actId="20577"/>
          <ac:spMkLst>
            <pc:docMk/>
            <pc:sldMk cId="3046924420" sldId="315"/>
            <ac:spMk id="3" creationId="{9FAA4256-9310-8222-63D9-8701D34D35CC}"/>
          </ac:spMkLst>
        </pc:spChg>
        <pc:spChg chg="del mod ord">
          <ac:chgData name="Ivan Lee" userId="20142bb3-b315-496a-a21e-2bef4e28ed80" providerId="ADAL" clId="{BD6EF646-7403-48AB-B570-0ADA95668550}" dt="2024-08-30T01:46:23.501" v="20" actId="700"/>
          <ac:spMkLst>
            <pc:docMk/>
            <pc:sldMk cId="3046924420" sldId="315"/>
            <ac:spMk id="4" creationId="{B19E3263-43AF-5BE1-96D6-C1F7C0172826}"/>
          </ac:spMkLst>
        </pc:spChg>
        <pc:spChg chg="add del mod ord">
          <ac:chgData name="Ivan Lee" userId="20142bb3-b315-496a-a21e-2bef4e28ed80" providerId="ADAL" clId="{BD6EF646-7403-48AB-B570-0ADA95668550}" dt="2024-08-30T01:47:13.258" v="26" actId="22"/>
          <ac:spMkLst>
            <pc:docMk/>
            <pc:sldMk cId="3046924420" sldId="315"/>
            <ac:spMk id="5" creationId="{EBD494A3-E395-94B9-D746-C9C931D5D6D1}"/>
          </ac:spMkLst>
        </pc:spChg>
        <pc:spChg chg="add mod ord">
          <ac:chgData name="Ivan Lee" userId="20142bb3-b315-496a-a21e-2bef4e28ed80" providerId="ADAL" clId="{BD6EF646-7403-48AB-B570-0ADA95668550}" dt="2024-08-30T02:01:17.629" v="241" actId="20577"/>
          <ac:spMkLst>
            <pc:docMk/>
            <pc:sldMk cId="3046924420" sldId="315"/>
            <ac:spMk id="6" creationId="{231860BC-8238-609C-6A0B-31C4FDA04AF5}"/>
          </ac:spMkLst>
        </pc:spChg>
        <pc:spChg chg="add mod">
          <ac:chgData name="Ivan Lee" userId="20142bb3-b315-496a-a21e-2bef4e28ed80" providerId="ADAL" clId="{BD6EF646-7403-48AB-B570-0ADA95668550}" dt="2024-08-30T02:00:52.809" v="179" actId="478"/>
          <ac:spMkLst>
            <pc:docMk/>
            <pc:sldMk cId="3046924420" sldId="315"/>
            <ac:spMk id="12" creationId="{2FC4B64B-8003-ECA3-8A37-436EFD058E0E}"/>
          </ac:spMkLst>
        </pc:spChg>
        <pc:picChg chg="add del mod ord">
          <ac:chgData name="Ivan Lee" userId="20142bb3-b315-496a-a21e-2bef4e28ed80" providerId="ADAL" clId="{BD6EF646-7403-48AB-B570-0ADA95668550}" dt="2024-08-30T01:46:35.026" v="24" actId="22"/>
          <ac:picMkLst>
            <pc:docMk/>
            <pc:sldMk cId="3046924420" sldId="315"/>
            <ac:picMk id="8" creationId="{94E58E03-5067-C285-3BDF-C0161DF93FBE}"/>
          </ac:picMkLst>
        </pc:picChg>
        <pc:picChg chg="add del mod ord modCrop">
          <ac:chgData name="Ivan Lee" userId="20142bb3-b315-496a-a21e-2bef4e28ed80" providerId="ADAL" clId="{BD6EF646-7403-48AB-B570-0ADA95668550}" dt="2024-08-30T02:00:52.809" v="179" actId="478"/>
          <ac:picMkLst>
            <pc:docMk/>
            <pc:sldMk cId="3046924420" sldId="315"/>
            <ac:picMk id="10" creationId="{46750F6D-0338-E0B9-D5AF-11236C661D41}"/>
          </ac:picMkLst>
        </pc:picChg>
        <pc:picChg chg="add mod">
          <ac:chgData name="Ivan Lee" userId="20142bb3-b315-496a-a21e-2bef4e28ed80" providerId="ADAL" clId="{BD6EF646-7403-48AB-B570-0ADA95668550}" dt="2024-08-30T02:00:56.576" v="181" actId="1076"/>
          <ac:picMkLst>
            <pc:docMk/>
            <pc:sldMk cId="3046924420" sldId="315"/>
            <ac:picMk id="14" creationId="{F3359592-81D7-C6E1-37AD-3FFFC16770EE}"/>
          </ac:picMkLst>
        </pc:picChg>
      </pc:sldChg>
      <pc:sldChg chg="delSp modSp new mod setBg">
        <pc:chgData name="Ivan Lee" userId="20142bb3-b315-496a-a21e-2bef4e28ed80" providerId="ADAL" clId="{BD6EF646-7403-48AB-B570-0ADA95668550}" dt="2024-08-30T02:02:53.589" v="288" actId="20577"/>
        <pc:sldMkLst>
          <pc:docMk/>
          <pc:sldMk cId="3121911749" sldId="316"/>
        </pc:sldMkLst>
        <pc:spChg chg="mod">
          <ac:chgData name="Ivan Lee" userId="20142bb3-b315-496a-a21e-2bef4e28ed80" providerId="ADAL" clId="{BD6EF646-7403-48AB-B570-0ADA95668550}" dt="2024-08-30T02:02:53.589" v="288" actId="20577"/>
          <ac:spMkLst>
            <pc:docMk/>
            <pc:sldMk cId="3121911749" sldId="316"/>
            <ac:spMk id="2" creationId="{B6FB851B-8A78-017C-1A32-105AC4BBFBC9}"/>
          </ac:spMkLst>
        </pc:spChg>
        <pc:spChg chg="del">
          <ac:chgData name="Ivan Lee" userId="20142bb3-b315-496a-a21e-2bef4e28ed80" providerId="ADAL" clId="{BD6EF646-7403-48AB-B570-0ADA95668550}" dt="2024-08-30T02:01:59.433" v="243" actId="478"/>
          <ac:spMkLst>
            <pc:docMk/>
            <pc:sldMk cId="3121911749" sldId="316"/>
            <ac:spMk id="3" creationId="{7FA3720D-A71F-4A88-4648-078347F86EF5}"/>
          </ac:spMkLst>
        </pc:spChg>
      </pc:sldChg>
      <pc:sldChg chg="addSp modSp new mod">
        <pc:chgData name="Ivan Lee" userId="20142bb3-b315-496a-a21e-2bef4e28ed80" providerId="ADAL" clId="{BD6EF646-7403-48AB-B570-0ADA95668550}" dt="2024-08-30T02:28:48.398" v="558" actId="20577"/>
        <pc:sldMkLst>
          <pc:docMk/>
          <pc:sldMk cId="3986295636" sldId="317"/>
        </pc:sldMkLst>
        <pc:spChg chg="mod">
          <ac:chgData name="Ivan Lee" userId="20142bb3-b315-496a-a21e-2bef4e28ed80" providerId="ADAL" clId="{BD6EF646-7403-48AB-B570-0ADA95668550}" dt="2024-08-30T02:28:48.398" v="558" actId="20577"/>
          <ac:spMkLst>
            <pc:docMk/>
            <pc:sldMk cId="3986295636" sldId="317"/>
            <ac:spMk id="2" creationId="{DC8AE78F-F5E5-BA61-1A85-D9ECFAF8052B}"/>
          </ac:spMkLst>
        </pc:spChg>
        <pc:spChg chg="mod">
          <ac:chgData name="Ivan Lee" userId="20142bb3-b315-496a-a21e-2bef4e28ed80" providerId="ADAL" clId="{BD6EF646-7403-48AB-B570-0ADA95668550}" dt="2024-08-30T02:03:32.079" v="296" actId="20577"/>
          <ac:spMkLst>
            <pc:docMk/>
            <pc:sldMk cId="3986295636" sldId="317"/>
            <ac:spMk id="3" creationId="{FD668ED0-A984-4B9C-CB8E-B2E4A90050A5}"/>
          </ac:spMkLst>
        </pc:spChg>
        <pc:picChg chg="add mod">
          <ac:chgData name="Ivan Lee" userId="20142bb3-b315-496a-a21e-2bef4e28ed80" providerId="ADAL" clId="{BD6EF646-7403-48AB-B570-0ADA95668550}" dt="2024-08-30T02:28:33.133" v="531" actId="1076"/>
          <ac:picMkLst>
            <pc:docMk/>
            <pc:sldMk cId="3986295636" sldId="317"/>
            <ac:picMk id="5" creationId="{EEF0BADC-E9D7-23A0-6AFE-3ECC65819EC6}"/>
          </ac:picMkLst>
        </pc:picChg>
      </pc:sldChg>
      <pc:sldChg chg="delSp modSp new mod">
        <pc:chgData name="Ivan Lee" userId="20142bb3-b315-496a-a21e-2bef4e28ed80" providerId="ADAL" clId="{BD6EF646-7403-48AB-B570-0ADA95668550}" dt="2024-08-30T03:34:56.136" v="582" actId="20577"/>
        <pc:sldMkLst>
          <pc:docMk/>
          <pc:sldMk cId="557604174" sldId="318"/>
        </pc:sldMkLst>
        <pc:spChg chg="mod">
          <ac:chgData name="Ivan Lee" userId="20142bb3-b315-496a-a21e-2bef4e28ed80" providerId="ADAL" clId="{BD6EF646-7403-48AB-B570-0ADA95668550}" dt="2024-08-30T03:34:56.136" v="582" actId="20577"/>
          <ac:spMkLst>
            <pc:docMk/>
            <pc:sldMk cId="557604174" sldId="318"/>
            <ac:spMk id="2" creationId="{7AE4EF0B-F040-A571-B973-6F16D6BFFE1D}"/>
          </ac:spMkLst>
        </pc:spChg>
        <pc:spChg chg="del">
          <ac:chgData name="Ivan Lee" userId="20142bb3-b315-496a-a21e-2bef4e28ed80" providerId="ADAL" clId="{BD6EF646-7403-48AB-B570-0ADA95668550}" dt="2024-08-30T03:14:36.439" v="560" actId="478"/>
          <ac:spMkLst>
            <pc:docMk/>
            <pc:sldMk cId="557604174" sldId="318"/>
            <ac:spMk id="3" creationId="{E5A815AA-D5BE-82D4-0119-08BE1F09E0DD}"/>
          </ac:spMkLst>
        </pc:spChg>
      </pc:sldChg>
      <pc:sldMasterChg chg="delSldLayout">
        <pc:chgData name="Ivan Lee" userId="20142bb3-b315-496a-a21e-2bef4e28ed80" providerId="ADAL" clId="{BD6EF646-7403-48AB-B570-0ADA95668550}" dt="2024-08-30T06:10:05.003" v="583" actId="2696"/>
        <pc:sldMasterMkLst>
          <pc:docMk/>
          <pc:sldMasterMk cId="2180264704" sldId="2147483735"/>
        </pc:sldMasterMkLst>
        <pc:sldLayoutChg chg="del">
          <pc:chgData name="Ivan Lee" userId="20142bb3-b315-496a-a21e-2bef4e28ed80" providerId="ADAL" clId="{BD6EF646-7403-48AB-B570-0ADA95668550}" dt="2024-08-30T06:10:05.003" v="583" actId="2696"/>
          <pc:sldLayoutMkLst>
            <pc:docMk/>
            <pc:sldMasterMk cId="2180264704" sldId="2147483735"/>
            <pc:sldLayoutMk cId="847977416" sldId="2147483867"/>
          </pc:sldLayoutMkLst>
        </pc:sldLayoutChg>
      </pc:sldMasterChg>
      <pc:sldMasterChg chg="delSldLayout">
        <pc:chgData name="Ivan Lee" userId="20142bb3-b315-496a-a21e-2bef4e28ed80" providerId="ADAL" clId="{BD6EF646-7403-48AB-B570-0ADA95668550}" dt="2024-08-30T06:10:05.003" v="583" actId="2696"/>
        <pc:sldMasterMkLst>
          <pc:docMk/>
          <pc:sldMasterMk cId="215740576" sldId="2147483851"/>
        </pc:sldMasterMkLst>
        <pc:sldLayoutChg chg="del">
          <pc:chgData name="Ivan Lee" userId="20142bb3-b315-496a-a21e-2bef4e28ed80" providerId="ADAL" clId="{BD6EF646-7403-48AB-B570-0ADA95668550}" dt="2024-08-30T06:10:05.003" v="583" actId="2696"/>
          <pc:sldLayoutMkLst>
            <pc:docMk/>
            <pc:sldMasterMk cId="215740576" sldId="2147483851"/>
            <pc:sldLayoutMk cId="2464373793" sldId="2147483863"/>
          </pc:sldLayoutMkLst>
        </pc:sldLayoutChg>
      </pc:sldMasterChg>
    </pc:docChg>
  </pc:docChgLst>
  <pc:docChgLst>
    <pc:chgData name="Bjorn Jonsson" userId="S::bjornj@lsretail.com::0ba677ab-dff8-4d69-911d-adef4ed2de49" providerId="AD" clId="Web-{7E1B24AC-5D13-1D13-516F-908E4F6F3CF7}"/>
    <pc:docChg chg="addSld delSld modSection">
      <pc:chgData name="Bjorn Jonsson" userId="S::bjornj@lsretail.com::0ba677ab-dff8-4d69-911d-adef4ed2de49" providerId="AD" clId="Web-{7E1B24AC-5D13-1D13-516F-908E4F6F3CF7}" dt="2024-09-26T14:55:11.066" v="1"/>
      <pc:docMkLst>
        <pc:docMk/>
      </pc:docMkLst>
      <pc:sldChg chg="add del">
        <pc:chgData name="Bjorn Jonsson" userId="S::bjornj@lsretail.com::0ba677ab-dff8-4d69-911d-adef4ed2de49" providerId="AD" clId="Web-{7E1B24AC-5D13-1D13-516F-908E4F6F3CF7}" dt="2024-09-26T14:55:11.066" v="1"/>
        <pc:sldMkLst>
          <pc:docMk/>
          <pc:sldMk cId="101296353" sldId="297"/>
        </pc:sldMkLst>
      </pc:sldChg>
    </pc:docChg>
  </pc:docChgLst>
  <pc:docChgLst>
    <pc:chgData name="Mohamed Mohsen" userId="S::mohamed.mohsen@lsretail.com::e2214d28-9dc8-404d-9141-898af3c45543" providerId="AD" clId="Web-{691FD946-C8AA-432F-83E3-CF3761E28DB4}"/>
    <pc:docChg chg="modSld">
      <pc:chgData name="Mohamed Mohsen" userId="S::mohamed.mohsen@lsretail.com::e2214d28-9dc8-404d-9141-898af3c45543" providerId="AD" clId="Web-{691FD946-C8AA-432F-83E3-CF3761E28DB4}" dt="2024-09-23T04:54:53.192" v="2" actId="20577"/>
      <pc:docMkLst>
        <pc:docMk/>
      </pc:docMkLst>
      <pc:sldChg chg="modSp">
        <pc:chgData name="Mohamed Mohsen" userId="S::mohamed.mohsen@lsretail.com::e2214d28-9dc8-404d-9141-898af3c45543" providerId="AD" clId="Web-{691FD946-C8AA-432F-83E3-CF3761E28DB4}" dt="2024-09-23T04:54:53.192" v="2" actId="20577"/>
        <pc:sldMkLst>
          <pc:docMk/>
          <pc:sldMk cId="101296353" sldId="297"/>
        </pc:sldMkLst>
        <pc:spChg chg="mod">
          <ac:chgData name="Mohamed Mohsen" userId="S::mohamed.mohsen@lsretail.com::e2214d28-9dc8-404d-9141-898af3c45543" providerId="AD" clId="Web-{691FD946-C8AA-432F-83E3-CF3761E28DB4}" dt="2024-09-23T04:54:53.192" v="2" actId="20577"/>
          <ac:spMkLst>
            <pc:docMk/>
            <pc:sldMk cId="101296353" sldId="297"/>
            <ac:spMk id="9" creationId="{2F3AB7E2-B19A-7B46-FE03-A4D6A7251F14}"/>
          </ac:spMkLst>
        </pc:spChg>
      </pc:sldChg>
    </pc:docChg>
  </pc:docChgLst>
  <pc:docChgLst>
    <pc:chgData name="Mohamed Mohsen" userId="S::mohamed.mohsen@lsretail.com::e2214d28-9dc8-404d-9141-898af3c45543" providerId="AD" clId="Web-{227F2942-F427-42FC-A717-70A1675BF156}"/>
    <pc:docChg chg="addSld modSld modSection">
      <pc:chgData name="Mohamed Mohsen" userId="S::mohamed.mohsen@lsretail.com::e2214d28-9dc8-404d-9141-898af3c45543" providerId="AD" clId="Web-{227F2942-F427-42FC-A717-70A1675BF156}" dt="2024-09-16T04:49:13.088" v="168" actId="20577"/>
      <pc:docMkLst>
        <pc:docMk/>
      </pc:docMkLst>
      <pc:sldChg chg="delSp modSp add">
        <pc:chgData name="Mohamed Mohsen" userId="S::mohamed.mohsen@lsretail.com::e2214d28-9dc8-404d-9141-898af3c45543" providerId="AD" clId="Web-{227F2942-F427-42FC-A717-70A1675BF156}" dt="2024-09-16T04:49:13.088" v="168" actId="20577"/>
        <pc:sldMkLst>
          <pc:docMk/>
          <pc:sldMk cId="101296353" sldId="297"/>
        </pc:sldMkLst>
        <pc:spChg chg="mod">
          <ac:chgData name="Mohamed Mohsen" userId="S::mohamed.mohsen@lsretail.com::e2214d28-9dc8-404d-9141-898af3c45543" providerId="AD" clId="Web-{227F2942-F427-42FC-A717-70A1675BF156}" dt="2024-09-16T04:49:13.088" v="168" actId="20577"/>
          <ac:spMkLst>
            <pc:docMk/>
            <pc:sldMk cId="101296353" sldId="297"/>
            <ac:spMk id="2" creationId="{6FC9D5D1-AD49-004E-E2B6-0A8A14F38E53}"/>
          </ac:spMkLst>
        </pc:spChg>
        <pc:spChg chg="del mod">
          <ac:chgData name="Mohamed Mohsen" userId="S::mohamed.mohsen@lsretail.com::e2214d28-9dc8-404d-9141-898af3c45543" providerId="AD" clId="Web-{227F2942-F427-42FC-A717-70A1675BF156}" dt="2024-09-16T04:29:58.895" v="128"/>
          <ac:spMkLst>
            <pc:docMk/>
            <pc:sldMk cId="101296353" sldId="297"/>
            <ac:spMk id="6" creationId="{B3E4BA9D-8998-8A16-467F-498320149E41}"/>
          </ac:spMkLst>
        </pc:spChg>
        <pc:spChg chg="del mod">
          <ac:chgData name="Mohamed Mohsen" userId="S::mohamed.mohsen@lsretail.com::e2214d28-9dc8-404d-9141-898af3c45543" providerId="AD" clId="Web-{227F2942-F427-42FC-A717-70A1675BF156}" dt="2024-09-16T04:30:02.396" v="129"/>
          <ac:spMkLst>
            <pc:docMk/>
            <pc:sldMk cId="101296353" sldId="297"/>
            <ac:spMk id="7" creationId="{2C4A6F35-1E53-B288-4C46-0A3E479D32DE}"/>
          </ac:spMkLst>
        </pc:spChg>
        <pc:spChg chg="del mod">
          <ac:chgData name="Mohamed Mohsen" userId="S::mohamed.mohsen@lsretail.com::e2214d28-9dc8-404d-9141-898af3c45543" providerId="AD" clId="Web-{227F2942-F427-42FC-A717-70A1675BF156}" dt="2024-09-16T04:30:08.599" v="130"/>
          <ac:spMkLst>
            <pc:docMk/>
            <pc:sldMk cId="101296353" sldId="297"/>
            <ac:spMk id="8" creationId="{5EE832E2-A6E2-A51B-A99A-84F8F68D0C4C}"/>
          </ac:spMkLst>
        </pc:spChg>
        <pc:spChg chg="mod">
          <ac:chgData name="Mohamed Mohsen" userId="S::mohamed.mohsen@lsretail.com::e2214d28-9dc8-404d-9141-898af3c45543" providerId="AD" clId="Web-{227F2942-F427-42FC-A717-70A1675BF156}" dt="2024-09-16T04:35:27.821" v="167" actId="20577"/>
          <ac:spMkLst>
            <pc:docMk/>
            <pc:sldMk cId="101296353" sldId="297"/>
            <ac:spMk id="9" creationId="{2F3AB7E2-B19A-7B46-FE03-A4D6A7251F14}"/>
          </ac:spMkLst>
        </pc:spChg>
      </pc:sldChg>
      <pc:sldMasterChg chg="addSldLayout">
        <pc:chgData name="Mohamed Mohsen" userId="S::mohamed.mohsen@lsretail.com::e2214d28-9dc8-404d-9141-898af3c45543" providerId="AD" clId="Web-{227F2942-F427-42FC-A717-70A1675BF156}" dt="2024-09-16T04:23:12.841" v="0"/>
        <pc:sldMasterMkLst>
          <pc:docMk/>
          <pc:sldMasterMk cId="3364821255" sldId="2147483723"/>
        </pc:sldMasterMkLst>
        <pc:sldLayoutChg chg="add replId">
          <pc:chgData name="Mohamed Mohsen" userId="S::mohamed.mohsen@lsretail.com::e2214d28-9dc8-404d-9141-898af3c45543" providerId="AD" clId="Web-{227F2942-F427-42FC-A717-70A1675BF156}" dt="2024-09-16T04:23:12.841" v="0"/>
          <pc:sldLayoutMkLst>
            <pc:docMk/>
            <pc:sldMasterMk cId="3364821255" sldId="2147483723"/>
            <pc:sldLayoutMk cId="2111096576" sldId="2147483867"/>
          </pc:sldLayoutMkLst>
        </pc:sldLayoutChg>
      </pc:sldMasterChg>
    </pc:docChg>
  </pc:docChgLst>
  <pc:docChgLst>
    <pc:chgData name="Mohamed Mohsen" userId="S::mohamed.mohsen@lsretail.com::e2214d28-9dc8-404d-9141-898af3c45543" providerId="AD" clId="Web-{906E61C3-9188-4667-9C0C-3AD6852D1DC1}"/>
    <pc:docChg chg="addSld sldOrd modSection">
      <pc:chgData name="Mohamed Mohsen" userId="S::mohamed.mohsen@lsretail.com::e2214d28-9dc8-404d-9141-898af3c45543" providerId="AD" clId="Web-{906E61C3-9188-4667-9C0C-3AD6852D1DC1}" dt="2024-09-02T01:07:56.777" v="9"/>
      <pc:docMkLst>
        <pc:docMk/>
      </pc:docMkLst>
      <pc:sldChg chg="ord">
        <pc:chgData name="Mohamed Mohsen" userId="S::mohamed.mohsen@lsretail.com::e2214d28-9dc8-404d-9141-898af3c45543" providerId="AD" clId="Web-{906E61C3-9188-4667-9C0C-3AD6852D1DC1}" dt="2024-09-02T01:07:56.777" v="9"/>
        <pc:sldMkLst>
          <pc:docMk/>
          <pc:sldMk cId="2544277122" sldId="306"/>
        </pc:sldMkLst>
      </pc:sldChg>
      <pc:sldChg chg="ord">
        <pc:chgData name="Mohamed Mohsen" userId="S::mohamed.mohsen@lsretail.com::e2214d28-9dc8-404d-9141-898af3c45543" providerId="AD" clId="Web-{906E61C3-9188-4667-9C0C-3AD6852D1DC1}" dt="2024-09-02T01:07:48.949" v="8"/>
        <pc:sldMkLst>
          <pc:docMk/>
          <pc:sldMk cId="3627999583" sldId="307"/>
        </pc:sldMkLst>
      </pc:sldChg>
      <pc:sldChg chg="add">
        <pc:chgData name="Mohamed Mohsen" userId="S::mohamed.mohsen@lsretail.com::e2214d28-9dc8-404d-9141-898af3c45543" providerId="AD" clId="Web-{906E61C3-9188-4667-9C0C-3AD6852D1DC1}" dt="2024-09-02T00:52:36.796" v="0"/>
        <pc:sldMkLst>
          <pc:docMk/>
          <pc:sldMk cId="3168368283" sldId="353"/>
        </pc:sldMkLst>
      </pc:sldChg>
      <pc:sldChg chg="add">
        <pc:chgData name="Mohamed Mohsen" userId="S::mohamed.mohsen@lsretail.com::e2214d28-9dc8-404d-9141-898af3c45543" providerId="AD" clId="Web-{906E61C3-9188-4667-9C0C-3AD6852D1DC1}" dt="2024-09-02T00:55:06.002" v="7"/>
        <pc:sldMkLst>
          <pc:docMk/>
          <pc:sldMk cId="1334793928" sldId="415"/>
        </pc:sldMkLst>
      </pc:sldChg>
      <pc:sldChg chg="add">
        <pc:chgData name="Mohamed Mohsen" userId="S::mohamed.mohsen@lsretail.com::e2214d28-9dc8-404d-9141-898af3c45543" providerId="AD" clId="Web-{906E61C3-9188-4667-9C0C-3AD6852D1DC1}" dt="2024-09-02T00:55:05.986" v="6"/>
        <pc:sldMkLst>
          <pc:docMk/>
          <pc:sldMk cId="2052271314" sldId="416"/>
        </pc:sldMkLst>
      </pc:sldChg>
      <pc:sldChg chg="add">
        <pc:chgData name="Mohamed Mohsen" userId="S::mohamed.mohsen@lsretail.com::e2214d28-9dc8-404d-9141-898af3c45543" providerId="AD" clId="Web-{906E61C3-9188-4667-9C0C-3AD6852D1DC1}" dt="2024-09-02T00:52:36.811" v="1"/>
        <pc:sldMkLst>
          <pc:docMk/>
          <pc:sldMk cId="1499761380" sldId="422"/>
        </pc:sldMkLst>
      </pc:sldChg>
      <pc:sldChg chg="add ord">
        <pc:chgData name="Mohamed Mohsen" userId="S::mohamed.mohsen@lsretail.com::e2214d28-9dc8-404d-9141-898af3c45543" providerId="AD" clId="Web-{906E61C3-9188-4667-9C0C-3AD6852D1DC1}" dt="2024-09-02T00:53:53.047" v="5"/>
        <pc:sldMkLst>
          <pc:docMk/>
          <pc:sldMk cId="4047299166" sldId="423"/>
        </pc:sldMkLst>
      </pc:sldChg>
    </pc:docChg>
  </pc:docChgLst>
  <pc:docChgLst>
    <pc:chgData name="Mohamed Mohsen" userId="e2214d28-9dc8-404d-9141-898af3c45543" providerId="ADAL" clId="{FD8C988F-11F3-4D0F-8488-C6F61E7780CB}"/>
    <pc:docChg chg="undo custSel addSld delSld modSld addMainMaster delMainMaster addSection delSection modSection">
      <pc:chgData name="Mohamed Mohsen" userId="e2214d28-9dc8-404d-9141-898af3c45543" providerId="ADAL" clId="{FD8C988F-11F3-4D0F-8488-C6F61E7780CB}" dt="2024-09-26T14:36:21.604" v="37" actId="20577"/>
      <pc:docMkLst>
        <pc:docMk/>
      </pc:docMkLst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101296353" sldId="297"/>
        </pc:sldMkLst>
      </pc:sldChg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2887129096" sldId="302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2009163606" sldId="304"/>
        </pc:sldMkLst>
      </pc:sldChg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3553613599" sldId="305"/>
        </pc:sldMkLst>
      </pc:sldChg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2544277122" sldId="306"/>
        </pc:sldMkLst>
      </pc:sldChg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3627999583" sldId="307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3317897897" sldId="308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2004734228" sldId="309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1307544134" sldId="310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1473801639" sldId="311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3920807564" sldId="312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905692820" sldId="313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1292779659" sldId="314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3046924420" sldId="315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3121911749" sldId="316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3986295636" sldId="317"/>
        </pc:sldMkLst>
      </pc:sldChg>
      <pc:sldChg chg="add del">
        <pc:chgData name="Mohamed Mohsen" userId="e2214d28-9dc8-404d-9141-898af3c45543" providerId="ADAL" clId="{FD8C988F-11F3-4D0F-8488-C6F61E7780CB}" dt="2024-09-26T14:35:43.557" v="35" actId="47"/>
        <pc:sldMkLst>
          <pc:docMk/>
          <pc:sldMk cId="557604174" sldId="318"/>
        </pc:sldMkLst>
      </pc:sldChg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3168368283" sldId="353"/>
        </pc:sldMkLst>
      </pc:sldChg>
      <pc:sldChg chg="add del modNotesTx">
        <pc:chgData name="Mohamed Mohsen" userId="e2214d28-9dc8-404d-9141-898af3c45543" providerId="ADAL" clId="{FD8C988F-11F3-4D0F-8488-C6F61E7780CB}" dt="2024-09-26T14:36:21.604" v="37" actId="20577"/>
        <pc:sldMkLst>
          <pc:docMk/>
          <pc:sldMk cId="1334793928" sldId="415"/>
        </pc:sldMkLst>
      </pc:sldChg>
      <pc:sldChg chg="add del modNotesTx">
        <pc:chgData name="Mohamed Mohsen" userId="e2214d28-9dc8-404d-9141-898af3c45543" providerId="ADAL" clId="{FD8C988F-11F3-4D0F-8488-C6F61E7780CB}" dt="2024-09-26T14:35:43.557" v="35" actId="47"/>
        <pc:sldMkLst>
          <pc:docMk/>
          <pc:sldMk cId="2052271314" sldId="416"/>
        </pc:sldMkLst>
      </pc:sldChg>
      <pc:sldChg chg="add del modNotesTx">
        <pc:chgData name="Mohamed Mohsen" userId="e2214d28-9dc8-404d-9141-898af3c45543" providerId="ADAL" clId="{FD8C988F-11F3-4D0F-8488-C6F61E7780CB}" dt="2024-09-26T14:35:54.620" v="36" actId="20577"/>
        <pc:sldMkLst>
          <pc:docMk/>
          <pc:sldMk cId="4047299166" sldId="423"/>
        </pc:sldMkLst>
      </pc:sldChg>
      <pc:sldMasterChg chg="add del addSldLayout delSldLayout">
        <pc:chgData name="Mohamed Mohsen" userId="e2214d28-9dc8-404d-9141-898af3c45543" providerId="ADAL" clId="{FD8C988F-11F3-4D0F-8488-C6F61E7780CB}" dt="2024-09-26T14:35:43.557" v="35" actId="47"/>
        <pc:sldMasterMkLst>
          <pc:docMk/>
          <pc:sldMasterMk cId="3283444625" sldId="2147483648"/>
        </pc:sldMasterMkLst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1665105537" sldId="2147483649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3449590882" sldId="2147483705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339664979" sldId="2147483706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803834691" sldId="2147483763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3328740767" sldId="2147483778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734511477" sldId="2147483779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40651963" sldId="2147483780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681298018" sldId="2147483781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4224893179" sldId="2147483782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2111594410" sldId="2147483783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1325153948" sldId="2147483784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3293129544" sldId="2147483785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732228400" sldId="2147483786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2186087988" sldId="2147483787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3932577848" sldId="2147483788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283444625" sldId="2147483648"/>
            <pc:sldLayoutMk cId="1877553495" sldId="2147483792"/>
          </pc:sldLayoutMkLst>
        </pc:sldLayoutChg>
      </pc:sldMasterChg>
      <pc:sldMasterChg chg="addSldLayout delSldLayout">
        <pc:chgData name="Mohamed Mohsen" userId="e2214d28-9dc8-404d-9141-898af3c45543" providerId="ADAL" clId="{FD8C988F-11F3-4D0F-8488-C6F61E7780CB}" dt="2024-09-26T14:35:43.557" v="35" actId="47"/>
        <pc:sldMasterMkLst>
          <pc:docMk/>
          <pc:sldMasterMk cId="3364821255" sldId="2147483723"/>
        </pc:sldMasterMkLst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3364821255" sldId="2147483723"/>
            <pc:sldLayoutMk cId="2111096576" sldId="2147483867"/>
          </pc:sldLayoutMkLst>
        </pc:sldLayoutChg>
      </pc:sldMasterChg>
      <pc:sldMasterChg chg="add del addSldLayout delSldLayout">
        <pc:chgData name="Mohamed Mohsen" userId="e2214d28-9dc8-404d-9141-898af3c45543" providerId="ADAL" clId="{FD8C988F-11F3-4D0F-8488-C6F61E7780CB}" dt="2024-09-26T14:35:43.557" v="35" actId="47"/>
        <pc:sldMasterMkLst>
          <pc:docMk/>
          <pc:sldMasterMk cId="215740576" sldId="2147483851"/>
        </pc:sldMasterMkLst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2242987679" sldId="2147483852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938109047" sldId="2147483853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368174201" sldId="2147483854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372685700" sldId="2147483855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253618868" sldId="2147483856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667360884" sldId="2147483857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820579909" sldId="2147483858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326713047" sldId="2147483859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2660427138" sldId="2147483860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592276904" sldId="2147483861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308807996" sldId="2147483862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1201538279" sldId="2147483864"/>
          </pc:sldLayoutMkLst>
        </pc:sldLayoutChg>
        <pc:sldLayoutChg chg="add del">
          <pc:chgData name="Mohamed Mohsen" userId="e2214d28-9dc8-404d-9141-898af3c45543" providerId="ADAL" clId="{FD8C988F-11F3-4D0F-8488-C6F61E7780CB}" dt="2024-09-26T14:35:43.557" v="35" actId="47"/>
          <pc:sldLayoutMkLst>
            <pc:docMk/>
            <pc:sldMasterMk cId="215740576" sldId="2147483851"/>
            <pc:sldLayoutMk cId="982625264" sldId="2147483866"/>
          </pc:sldLayoutMkLst>
        </pc:sldLayoutChg>
      </pc:sldMasterChg>
    </pc:docChg>
  </pc:docChgLst>
  <pc:docChgLst>
    <pc:chgData name="Bjorn Jonsson" userId="0ba677ab-dff8-4d69-911d-adef4ed2de49" providerId="ADAL" clId="{70ED691E-C7C6-4248-BA6C-0715CF193263}"/>
    <pc:docChg chg="delSld modSection">
      <pc:chgData name="Bjorn Jonsson" userId="0ba677ab-dff8-4d69-911d-adef4ed2de49" providerId="ADAL" clId="{70ED691E-C7C6-4248-BA6C-0715CF193263}" dt="2024-09-26T14:58:44.582" v="0" actId="47"/>
      <pc:docMkLst>
        <pc:docMk/>
      </pc:docMkLst>
      <pc:sldChg chg="del">
        <pc:chgData name="Bjorn Jonsson" userId="0ba677ab-dff8-4d69-911d-adef4ed2de49" providerId="ADAL" clId="{70ED691E-C7C6-4248-BA6C-0715CF193263}" dt="2024-09-26T14:58:44.582" v="0" actId="47"/>
        <pc:sldMkLst>
          <pc:docMk/>
          <pc:sldMk cId="101296353" sldId="297"/>
        </pc:sldMkLst>
      </pc:sldChg>
      <pc:sldMasterChg chg="delSldLayout">
        <pc:chgData name="Bjorn Jonsson" userId="0ba677ab-dff8-4d69-911d-adef4ed2de49" providerId="ADAL" clId="{70ED691E-C7C6-4248-BA6C-0715CF193263}" dt="2024-09-26T14:58:44.582" v="0" actId="47"/>
        <pc:sldMasterMkLst>
          <pc:docMk/>
          <pc:sldMasterMk cId="3364821255" sldId="2147483723"/>
        </pc:sldMasterMkLst>
        <pc:sldLayoutChg chg="del">
          <pc:chgData name="Bjorn Jonsson" userId="0ba677ab-dff8-4d69-911d-adef4ed2de49" providerId="ADAL" clId="{70ED691E-C7C6-4248-BA6C-0715CF193263}" dt="2024-09-26T14:58:44.582" v="0" actId="47"/>
          <pc:sldLayoutMkLst>
            <pc:docMk/>
            <pc:sldMasterMk cId="3364821255" sldId="2147483723"/>
            <pc:sldLayoutMk cId="2111096576" sldId="2147483867"/>
          </pc:sldLayoutMkLst>
        </pc:sldLayoutChg>
      </pc:sldMasterChg>
    </pc:docChg>
  </pc:docChgLst>
  <pc:docChgLst>
    <pc:chgData name="Mohamed Mohsen" userId="S::mohamed.mohsen@lsretail.com::e2214d28-9dc8-404d-9141-898af3c45543" providerId="AD" clId="Web-{F8879F86-6537-4F72-8FBC-3D79F0EF9695}"/>
    <pc:docChg chg="sldOrd">
      <pc:chgData name="Mohamed Mohsen" userId="S::mohamed.mohsen@lsretail.com::e2214d28-9dc8-404d-9141-898af3c45543" providerId="AD" clId="Web-{F8879F86-6537-4F72-8FBC-3D79F0EF9695}" dt="2024-09-21T17:13:48.413" v="2"/>
      <pc:docMkLst>
        <pc:docMk/>
      </pc:docMkLst>
      <pc:sldChg chg="ord">
        <pc:chgData name="Mohamed Mohsen" userId="S::mohamed.mohsen@lsretail.com::e2214d28-9dc8-404d-9141-898af3c45543" providerId="AD" clId="Web-{F8879F86-6537-4F72-8FBC-3D79F0EF9695}" dt="2024-09-21T17:13:48.350" v="1"/>
        <pc:sldMkLst>
          <pc:docMk/>
          <pc:sldMk cId="1334793928" sldId="415"/>
        </pc:sldMkLst>
      </pc:sldChg>
      <pc:sldChg chg="ord">
        <pc:chgData name="Mohamed Mohsen" userId="S::mohamed.mohsen@lsretail.com::e2214d28-9dc8-404d-9141-898af3c45543" providerId="AD" clId="Web-{F8879F86-6537-4F72-8FBC-3D79F0EF9695}" dt="2024-09-21T17:13:48.413" v="2"/>
        <pc:sldMkLst>
          <pc:docMk/>
          <pc:sldMk cId="4047299166" sldId="4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09/26/2024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7174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079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462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40261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7695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05F-3CA4-5B49-9C54-EA7C7C8DFE41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7953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6598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158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2F3B63BC-144C-E821-1D1E-EDFC68D4E171}"/>
              </a:ext>
            </a:extLst>
          </p:cNvPr>
          <p:cNvSpPr/>
          <p:nvPr/>
        </p:nvSpPr>
        <p:spPr>
          <a:xfrm rot="5400000">
            <a:off x="639359" y="1304190"/>
            <a:ext cx="4910276" cy="6188996"/>
          </a:xfrm>
          <a:custGeom>
            <a:avLst/>
            <a:gdLst>
              <a:gd name="connsiteX0" fmla="*/ 1093 w 4910276"/>
              <a:gd name="connsiteY0" fmla="*/ 5174086 h 6188996"/>
              <a:gd name="connsiteX1" fmla="*/ 688776 w 4910276"/>
              <a:gd name="connsiteY1" fmla="*/ 3667736 h 6188996"/>
              <a:gd name="connsiteX2" fmla="*/ 2088309 w 4910276"/>
              <a:gd name="connsiteY2" fmla="*/ 2267167 h 6188996"/>
              <a:gd name="connsiteX3" fmla="*/ 2949800 w 4910276"/>
              <a:gd name="connsiteY3" fmla="*/ 1405038 h 6188996"/>
              <a:gd name="connsiteX4" fmla="*/ 4353797 w 4910276"/>
              <a:gd name="connsiteY4" fmla="*/ 0 h 6188996"/>
              <a:gd name="connsiteX5" fmla="*/ 4687947 w 4910276"/>
              <a:gd name="connsiteY5" fmla="*/ 334398 h 6188996"/>
              <a:gd name="connsiteX6" fmla="*/ 4903513 w 4910276"/>
              <a:gd name="connsiteY6" fmla="*/ 598491 h 6188996"/>
              <a:gd name="connsiteX7" fmla="*/ 4910276 w 4910276"/>
              <a:gd name="connsiteY7" fmla="*/ 609945 h 6188996"/>
              <a:gd name="connsiteX8" fmla="*/ 4910276 w 4910276"/>
              <a:gd name="connsiteY8" fmla="*/ 2439635 h 6188996"/>
              <a:gd name="connsiteX9" fmla="*/ 4903513 w 4910276"/>
              <a:gd name="connsiteY9" fmla="*/ 2451088 h 6188996"/>
              <a:gd name="connsiteX10" fmla="*/ 4687947 w 4910276"/>
              <a:gd name="connsiteY10" fmla="*/ 2715181 h 6188996"/>
              <a:gd name="connsiteX11" fmla="*/ 4252879 w 4910276"/>
              <a:gd name="connsiteY11" fmla="*/ 3150572 h 6188996"/>
              <a:gd name="connsiteX12" fmla="*/ 2496093 w 4910276"/>
              <a:gd name="connsiteY12" fmla="*/ 4908660 h 6188996"/>
              <a:gd name="connsiteX13" fmla="*/ 2496093 w 4910276"/>
              <a:gd name="connsiteY13" fmla="*/ 4908589 h 6188996"/>
              <a:gd name="connsiteX14" fmla="*/ 1216635 w 4910276"/>
              <a:gd name="connsiteY14" fmla="*/ 6188996 h 6188996"/>
              <a:gd name="connsiteX15" fmla="*/ 362776 w 4910276"/>
              <a:gd name="connsiteY15" fmla="*/ 6188996 h 6188996"/>
              <a:gd name="connsiteX16" fmla="*/ 304788 w 4910276"/>
              <a:gd name="connsiteY16" fmla="*/ 6104156 h 6188996"/>
              <a:gd name="connsiteX17" fmla="*/ 1093 w 4910276"/>
              <a:gd name="connsiteY17" fmla="*/ 5174086 h 61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0276" h="6188996">
                <a:moveTo>
                  <a:pt x="1093" y="5174086"/>
                </a:moveTo>
                <a:cubicBezTo>
                  <a:pt x="-17492" y="4669120"/>
                  <a:pt x="200414" y="4156460"/>
                  <a:pt x="688776" y="3667736"/>
                </a:cubicBezTo>
                <a:lnTo>
                  <a:pt x="2088309" y="2267167"/>
                </a:lnTo>
                <a:lnTo>
                  <a:pt x="2949800" y="1405038"/>
                </a:lnTo>
                <a:lnTo>
                  <a:pt x="4353797" y="0"/>
                </a:lnTo>
                <a:lnTo>
                  <a:pt x="4687947" y="334398"/>
                </a:lnTo>
                <a:cubicBezTo>
                  <a:pt x="4770067" y="416579"/>
                  <a:pt x="4841922" y="505142"/>
                  <a:pt x="4903513" y="598491"/>
                </a:cubicBezTo>
                <a:lnTo>
                  <a:pt x="4910276" y="609945"/>
                </a:lnTo>
                <a:lnTo>
                  <a:pt x="4910276" y="2439635"/>
                </a:lnTo>
                <a:lnTo>
                  <a:pt x="4903513" y="2451088"/>
                </a:lnTo>
                <a:cubicBezTo>
                  <a:pt x="4841922" y="2544437"/>
                  <a:pt x="4770067" y="2633000"/>
                  <a:pt x="4687947" y="2715181"/>
                </a:cubicBezTo>
                <a:lnTo>
                  <a:pt x="4252879" y="3150572"/>
                </a:lnTo>
                <a:lnTo>
                  <a:pt x="2496093" y="4908660"/>
                </a:lnTo>
                <a:lnTo>
                  <a:pt x="2496093" y="4908589"/>
                </a:lnTo>
                <a:lnTo>
                  <a:pt x="1216635" y="6188996"/>
                </a:lnTo>
                <a:lnTo>
                  <a:pt x="362776" y="6188996"/>
                </a:lnTo>
                <a:lnTo>
                  <a:pt x="304788" y="6104156"/>
                </a:lnTo>
                <a:cubicBezTo>
                  <a:pt x="116705" y="5802287"/>
                  <a:pt x="12709" y="5489689"/>
                  <a:pt x="1093" y="5174086"/>
                </a:cubicBez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3056FEF-AF2B-53ED-3898-BCC0CBD9E2C1}"/>
              </a:ext>
            </a:extLst>
          </p:cNvPr>
          <p:cNvSpPr/>
          <p:nvPr/>
        </p:nvSpPr>
        <p:spPr>
          <a:xfrm rot="5400000">
            <a:off x="5196162" y="4082063"/>
            <a:ext cx="2259216" cy="960214"/>
          </a:xfrm>
          <a:custGeom>
            <a:avLst/>
            <a:gdLst>
              <a:gd name="connsiteX0" fmla="*/ 2084794 w 2259216"/>
              <a:gd name="connsiteY0" fmla="*/ 960214 h 960214"/>
              <a:gd name="connsiteX1" fmla="*/ 1995286 w 2259216"/>
              <a:gd name="connsiteY1" fmla="*/ 935321 h 960214"/>
              <a:gd name="connsiteX2" fmla="*/ 171386 w 2259216"/>
              <a:gd name="connsiteY2" fmla="*/ 348653 h 960214"/>
              <a:gd name="connsiteX3" fmla="*/ 23 w 2259216"/>
              <a:gd name="connsiteY3" fmla="*/ 171561 h 960214"/>
              <a:gd name="connsiteX4" fmla="*/ 174150 w 2259216"/>
              <a:gd name="connsiteY4" fmla="*/ 0 h 960214"/>
              <a:gd name="connsiteX5" fmla="*/ 176985 w 2259216"/>
              <a:gd name="connsiteY5" fmla="*/ 0 h 960214"/>
              <a:gd name="connsiteX6" fmla="*/ 2174657 w 2259216"/>
              <a:gd name="connsiteY6" fmla="*/ 636384 h 960214"/>
              <a:gd name="connsiteX7" fmla="*/ 2234329 w 2259216"/>
              <a:gd name="connsiteY7" fmla="*/ 875604 h 960214"/>
              <a:gd name="connsiteX8" fmla="*/ 2084794 w 2259216"/>
              <a:gd name="connsiteY8" fmla="*/ 960214 h 96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216" h="960214">
                <a:moveTo>
                  <a:pt x="2084794" y="960214"/>
                </a:moveTo>
                <a:cubicBezTo>
                  <a:pt x="2054249" y="960214"/>
                  <a:pt x="2023350" y="952200"/>
                  <a:pt x="1995286" y="935321"/>
                </a:cubicBezTo>
                <a:cubicBezTo>
                  <a:pt x="1362916" y="555320"/>
                  <a:pt x="749257" y="357944"/>
                  <a:pt x="171386" y="348653"/>
                </a:cubicBezTo>
                <a:cubicBezTo>
                  <a:pt x="75216" y="347093"/>
                  <a:pt x="-1536" y="267802"/>
                  <a:pt x="23" y="171561"/>
                </a:cubicBezTo>
                <a:cubicBezTo>
                  <a:pt x="1512" y="76241"/>
                  <a:pt x="79256" y="0"/>
                  <a:pt x="174150" y="0"/>
                </a:cubicBezTo>
                <a:cubicBezTo>
                  <a:pt x="175071" y="0"/>
                  <a:pt x="176063" y="0"/>
                  <a:pt x="176985" y="0"/>
                </a:cubicBezTo>
                <a:cubicBezTo>
                  <a:pt x="816937" y="10284"/>
                  <a:pt x="1489064" y="224398"/>
                  <a:pt x="2174657" y="636384"/>
                </a:cubicBezTo>
                <a:cubicBezTo>
                  <a:pt x="2257149" y="685959"/>
                  <a:pt x="2283867" y="793051"/>
                  <a:pt x="2234329" y="875604"/>
                </a:cubicBezTo>
                <a:cubicBezTo>
                  <a:pt x="2201658" y="930072"/>
                  <a:pt x="2143970" y="960214"/>
                  <a:pt x="2084794" y="960214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9B9BDAE-66D5-1C53-F6DD-87A79FD6F088}"/>
              </a:ext>
            </a:extLst>
          </p:cNvPr>
          <p:cNvSpPr/>
          <p:nvPr/>
        </p:nvSpPr>
        <p:spPr>
          <a:xfrm rot="5400000">
            <a:off x="1402668" y="1265576"/>
            <a:ext cx="4532938" cy="4829704"/>
          </a:xfrm>
          <a:custGeom>
            <a:avLst/>
            <a:gdLst>
              <a:gd name="connsiteX0" fmla="*/ 4532938 w 4532938"/>
              <a:gd name="connsiteY0" fmla="*/ 3295281 h 4829704"/>
              <a:gd name="connsiteX1" fmla="*/ 3024692 w 4532938"/>
              <a:gd name="connsiteY1" fmla="*/ 4804645 h 4829704"/>
              <a:gd name="connsiteX2" fmla="*/ 865295 w 4532938"/>
              <a:gd name="connsiteY2" fmla="*/ 4046133 h 4829704"/>
              <a:gd name="connsiteX3" fmla="*/ 801229 w 4532938"/>
              <a:gd name="connsiteY3" fmla="*/ 3980247 h 4829704"/>
              <a:gd name="connsiteX4" fmla="*/ 614913 w 4532938"/>
              <a:gd name="connsiteY4" fmla="*/ 658752 h 4829704"/>
              <a:gd name="connsiteX5" fmla="*/ 4080010 w 4532938"/>
              <a:gd name="connsiteY5" fmla="*/ 698965 h 4829704"/>
              <a:gd name="connsiteX6" fmla="*/ 2617900 w 4532938"/>
              <a:gd name="connsiteY6" fmla="*/ 2162159 h 4829704"/>
              <a:gd name="connsiteX7" fmla="*/ 2726472 w 4532938"/>
              <a:gd name="connsiteY7" fmla="*/ 3185778 h 4829704"/>
              <a:gd name="connsiteX8" fmla="*/ 4532938 w 4532938"/>
              <a:gd name="connsiteY8" fmla="*/ 3295281 h 48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2938" h="4829704">
                <a:moveTo>
                  <a:pt x="4532938" y="3295281"/>
                </a:moveTo>
                <a:lnTo>
                  <a:pt x="3024692" y="4804645"/>
                </a:lnTo>
                <a:cubicBezTo>
                  <a:pt x="2327406" y="4908972"/>
                  <a:pt x="1512122" y="4693510"/>
                  <a:pt x="865295" y="4046133"/>
                </a:cubicBezTo>
                <a:cubicBezTo>
                  <a:pt x="843042" y="4023864"/>
                  <a:pt x="821710" y="4002516"/>
                  <a:pt x="801229" y="3980247"/>
                </a:cubicBezTo>
                <a:cubicBezTo>
                  <a:pt x="-193426" y="2931806"/>
                  <a:pt x="-269469" y="1543860"/>
                  <a:pt x="614913" y="658752"/>
                </a:cubicBezTo>
                <a:cubicBezTo>
                  <a:pt x="1516445" y="-243448"/>
                  <a:pt x="2742701" y="-208341"/>
                  <a:pt x="4080010" y="698965"/>
                </a:cubicBezTo>
                <a:lnTo>
                  <a:pt x="2617900" y="2162159"/>
                </a:lnTo>
                <a:cubicBezTo>
                  <a:pt x="2335060" y="2445209"/>
                  <a:pt x="2378645" y="2837692"/>
                  <a:pt x="2726472" y="3185778"/>
                </a:cubicBezTo>
                <a:cubicBezTo>
                  <a:pt x="3175927" y="3635565"/>
                  <a:pt x="3953579" y="3734785"/>
                  <a:pt x="4532938" y="3295281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313E213-ACFA-6DFC-ED25-5BBD02114B64}"/>
              </a:ext>
            </a:extLst>
          </p:cNvPr>
          <p:cNvSpPr/>
          <p:nvPr/>
        </p:nvSpPr>
        <p:spPr>
          <a:xfrm rot="5400000">
            <a:off x="1311602" y="4408305"/>
            <a:ext cx="2414254" cy="2476786"/>
          </a:xfrm>
          <a:custGeom>
            <a:avLst/>
            <a:gdLst>
              <a:gd name="connsiteX0" fmla="*/ 0 w 2414254"/>
              <a:gd name="connsiteY0" fmla="*/ 2476786 h 2476786"/>
              <a:gd name="connsiteX1" fmla="*/ 1756786 w 2414254"/>
              <a:gd name="connsiteY1" fmla="*/ 718698 h 2476786"/>
              <a:gd name="connsiteX2" fmla="*/ 2191854 w 2414254"/>
              <a:gd name="connsiteY2" fmla="*/ 283307 h 2476786"/>
              <a:gd name="connsiteX3" fmla="*/ 2335215 w 2414254"/>
              <a:gd name="connsiteY3" fmla="*/ 118590 h 2476786"/>
              <a:gd name="connsiteX4" fmla="*/ 2414254 w 2414254"/>
              <a:gd name="connsiteY4" fmla="*/ 0 h 2476786"/>
              <a:gd name="connsiteX5" fmla="*/ 2414254 w 2414254"/>
              <a:gd name="connsiteY5" fmla="*/ 1669707 h 2476786"/>
              <a:gd name="connsiteX6" fmla="*/ 2309424 w 2414254"/>
              <a:gd name="connsiteY6" fmla="*/ 1660394 h 2476786"/>
              <a:gd name="connsiteX7" fmla="*/ 1373949 w 2414254"/>
              <a:gd name="connsiteY7" fmla="*/ 1981962 h 2476786"/>
              <a:gd name="connsiteX8" fmla="*/ 0 w 2414254"/>
              <a:gd name="connsiteY8" fmla="*/ 2476786 h 247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254" h="2476786">
                <a:moveTo>
                  <a:pt x="0" y="2476786"/>
                </a:moveTo>
                <a:lnTo>
                  <a:pt x="1756786" y="718698"/>
                </a:lnTo>
                <a:lnTo>
                  <a:pt x="2191854" y="283307"/>
                </a:lnTo>
                <a:cubicBezTo>
                  <a:pt x="2244121" y="230967"/>
                  <a:pt x="2291745" y="175860"/>
                  <a:pt x="2335215" y="118590"/>
                </a:cubicBezTo>
                <a:lnTo>
                  <a:pt x="2414254" y="0"/>
                </a:lnTo>
                <a:lnTo>
                  <a:pt x="2414254" y="1669707"/>
                </a:lnTo>
                <a:lnTo>
                  <a:pt x="2309424" y="1660394"/>
                </a:lnTo>
                <a:cubicBezTo>
                  <a:pt x="2084195" y="1666076"/>
                  <a:pt x="1787429" y="1790649"/>
                  <a:pt x="1373949" y="1981962"/>
                </a:cubicBezTo>
                <a:cubicBezTo>
                  <a:pt x="943416" y="2173807"/>
                  <a:pt x="475393" y="2386289"/>
                  <a:pt x="0" y="2476786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F66514F-3360-D5CC-47E0-EE4516536729}"/>
              </a:ext>
            </a:extLst>
          </p:cNvPr>
          <p:cNvSpPr/>
          <p:nvPr/>
        </p:nvSpPr>
        <p:spPr>
          <a:xfrm rot="5400000">
            <a:off x="1302389" y="6422225"/>
            <a:ext cx="367954" cy="368227"/>
          </a:xfrm>
          <a:custGeom>
            <a:avLst/>
            <a:gdLst>
              <a:gd name="connsiteX0" fmla="*/ 367955 w 367954"/>
              <a:gd name="connsiteY0" fmla="*/ 184114 h 368227"/>
              <a:gd name="connsiteX1" fmla="*/ 183978 w 367954"/>
              <a:gd name="connsiteY1" fmla="*/ 368228 h 368227"/>
              <a:gd name="connsiteX2" fmla="*/ 0 w 367954"/>
              <a:gd name="connsiteY2" fmla="*/ 184114 h 368227"/>
              <a:gd name="connsiteX3" fmla="*/ 183978 w 367954"/>
              <a:gd name="connsiteY3" fmla="*/ 0 h 368227"/>
              <a:gd name="connsiteX4" fmla="*/ 367955 w 367954"/>
              <a:gd name="connsiteY4" fmla="*/ 184114 h 3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54" h="368227">
                <a:moveTo>
                  <a:pt x="367955" y="184114"/>
                </a:moveTo>
                <a:cubicBezTo>
                  <a:pt x="367955" y="285797"/>
                  <a:pt x="285586" y="368228"/>
                  <a:pt x="183978" y="368228"/>
                </a:cubicBezTo>
                <a:cubicBezTo>
                  <a:pt x="82369" y="368228"/>
                  <a:pt x="0" y="285797"/>
                  <a:pt x="0" y="184114"/>
                </a:cubicBezTo>
                <a:cubicBezTo>
                  <a:pt x="0" y="82430"/>
                  <a:pt x="82369" y="0"/>
                  <a:pt x="183978" y="0"/>
                </a:cubicBezTo>
                <a:cubicBezTo>
                  <a:pt x="285586" y="0"/>
                  <a:pt x="367955" y="82430"/>
                  <a:pt x="367955" y="184114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8A96D8FE-D47B-5513-BA0F-978F03EC546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1159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B5CE3E-5D56-E557-A1E3-02194BA6348C}"/>
              </a:ext>
            </a:extLst>
          </p:cNvPr>
          <p:cNvGrpSpPr/>
          <p:nvPr userDrawn="1"/>
        </p:nvGrpSpPr>
        <p:grpSpPr>
          <a:xfrm>
            <a:off x="10610584" y="6381947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845E92FF-9FB8-B6C4-D70F-23F319082349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31308EDF-6CA4-D7ED-2C52-4F9E8CC3017F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9EB1C1-19E1-D184-D24E-A16B69E1C606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80E72B5-4F62-1E4C-F670-540BB2FAFBE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FA8D3ED-6052-9661-6BA0-97A52A80D343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BF542B3-EFF4-9176-6F7A-19F91A08CEB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51543F-B9D8-6CF4-D933-B61952207B84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77F42EE-9A41-6526-1E8B-A21C52BB38FA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8FFB45C-9CEF-17D2-DFA3-C531464BB5CA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47F2F64-951F-EAB3-A8FE-5FEA63EDDE7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147497A5-7B62-5C20-9149-D8F1D1AF5B5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91390B1-0B42-D6BF-6463-7810228A26EE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EA2F1B8-358C-9673-EDFD-41E2E57A8108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06658F64-D16C-C18A-F12F-E8E95ADBC5C7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1FE16C5F-8CBF-C789-5524-64419AFBA787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CC1B29E-7AEA-B254-1EA6-3959E20A813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C16218F0-2402-8DE5-F21D-3E41345031A9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9F36F4-2A17-3894-A62E-37467E0D24AD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EA6E831-B2C1-6602-028A-6D73C6358E92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E8C6ECB5-307C-F903-B04C-D718E81E17C5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DF1F3B4-C8B8-7171-4C4D-E21C2BC89A7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AEEB2B6-E7A9-D793-417E-D300D2CA819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EA164738-BC09-9401-201B-7E27771B33AC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76975D1-470D-248C-F94C-6B694A63BD1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62C17CB-65A4-73D7-0C4D-907532397C9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7264D401-1B43-1DA0-7469-95691F1A6C29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F753DFD-FFFF-FC25-AD81-6E5E7D5571C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51D22EF5-A35E-7EF2-04D4-818FA256775C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8F04B238-D2AE-8919-3414-36C64781BBC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5538B48-67E8-FA27-4D03-50A1E1B4028E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07533260-59B9-B53C-C251-94FFFF04DBD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5B4AE3BC-65B9-E9C8-01C4-90F348480DB3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F55165F-C2B2-5230-AE14-1A0E8F30061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2515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222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9FCE5-9755-660E-6A01-E77FDEEC0329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DCF9B14-21C7-30E0-2A54-5E3D4EA4577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23A12C2A-A09C-7D1F-1C8D-F66649C0D73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6AA6342E-AE73-E6C2-0C8C-8DCE49BDA42F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961C90D-7E6A-78ED-9220-2879B8466B1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7AC19510-AB5E-0F60-52B2-BF8D5B02FAC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8EA6C-CC19-A08C-D553-E7D4E9759638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CD9E90F5-43C5-2925-E8C5-90DF36EDB4C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9F5BBD3-2026-6845-79C9-8E1DA0D843ED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F172ABC5-C539-05AC-E414-2881082B04E6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F898332-A7E9-A2A2-0EE1-F2B864D2483E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AA9A9473-8F22-BD15-DD70-0594771DCE54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C88B8E-2A18-3922-B6F3-0FF4DFAB5EA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4B94E03-1733-B0EE-A2C2-550BFDC86EE9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4A48525-71BB-E438-A2E0-E468605D7E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3A5D2707-DA6F-5566-8A92-7812F3583B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1C099A3-480E-BFCC-3EDC-D46E63CE61D1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EFF954F-A79B-8950-D9CD-0C2DA55A72AB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4EB82B8-3744-4877-9FA8-16F492C12C7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7461ADC-80AD-90CB-81A1-3D3F2E50BCE1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86101AF-5392-DF25-1C5E-64ADC174317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A407260-4F17-3C80-5448-C01D0972164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A6D72B36-05E0-EF1A-F1B4-A1AA7E136E5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8C2DB32F-9C49-5AAF-11DE-891277833F9E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A3E4624-2108-41D5-BADA-57DF2B97949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59193BB-B494-6A37-0983-D877812A0CFF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36058BC5-2E1F-80FE-FBCC-00A585064651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id="{C38B31C0-5D0D-AE51-433E-3A55EA1A038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F1605DE2-7A11-30F3-246E-28ED39EEF176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B53BAE12-78EA-9B75-DE3A-E5F7BDD1641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D67319BB-542A-8F27-8672-D2E931C575F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5C83792C-4B82-D52B-252C-159EB8F22CB4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535C58FA-27B3-4B29-B0C0-52F61A74F56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EF03677-3782-55C4-A9E9-2A5B11323ECC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3257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7"/>
            <a:ext cx="6638262" cy="5634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26C7C-602F-9E87-9196-90BD630E7345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715CCD41-2438-D984-C57E-4E33025E60C1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955DEC-B654-47A8-9939-598AF6CFB6B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5AE7A05-0736-B3A2-82D9-840A8642D815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45FD076-E9D0-42FF-9FF4-89F467FC57F2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FF9B9CF6-E727-1D42-0766-9CF51F857218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3C70A2A-D073-9BC1-7112-1CC45349225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12F82F0-2214-3117-BBE3-A7D84E33028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07658A90-E637-EB84-8319-4E4AA7934BA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0D09750-124A-4A87-63F5-0BF32B9A5398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E86EBE1-A039-09F9-26CA-D64E747E2108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598208D4-7A21-C8D1-D7EF-5019C077449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A836B14-6813-AB42-91E9-96503CD5CF9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DE5C056-3026-1B5B-E21D-E16B3EDCE58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2EEC4481-E5AD-C9BF-CDE4-629C217BC85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A195B4C9-949C-52B7-F321-A0FBDD5CB7D0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CE114FE-159F-F4E3-3D1A-3B3F3FEE80A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D9F1E43-C6A5-B03A-033D-409B4675518C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5D0897B-FD88-06FB-0785-3D15B4BECB99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828EE05-4873-4061-38CF-F279348F8AE7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7E074C5-9772-2B6C-032A-846887A50557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FC08161-4E77-E07E-BC2D-1E9A97C6C39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891785CF-8405-AE71-DD7C-3D186B136464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1E459BF9-A67B-BBA5-111D-93968AC3AB9B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CE85C0B-FE46-DFE7-92C6-BFC786AB55D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E87E5B4-989D-9D09-CD9E-B0693A4754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6350913-16DB-B762-AC49-8B624985462A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D27456B1-683D-F8EE-7A70-4FFFBD519ACD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A523E46D-DAF6-9481-D9D3-80861A2E014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A9E7DB3E-B785-6BF9-8320-5979FCA2079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693A1D7-AF97-552E-4B3F-C8DA588D1531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AC1C14A7-21A8-58F3-4753-9550D7B4CC4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B56D94A9-C50A-2733-A63E-33C30E895D5D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6B64062D-ED11-21F4-F19A-CFD7DC62CF8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83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>
            <a:extLst>
              <a:ext uri="{FF2B5EF4-FFF2-40B4-BE49-F238E27FC236}">
                <a16:creationId xmlns:a16="http://schemas.microsoft.com/office/drawing/2014/main" id="{EB025952-AC3F-61E5-37A1-1351909FFCC3}"/>
              </a:ext>
            </a:extLst>
          </p:cNvPr>
          <p:cNvSpPr/>
          <p:nvPr/>
        </p:nvSpPr>
        <p:spPr>
          <a:xfrm rot="10800000">
            <a:off x="8288846" y="3045085"/>
            <a:ext cx="3938418" cy="3822854"/>
          </a:xfrm>
          <a:custGeom>
            <a:avLst/>
            <a:gdLst>
              <a:gd name="connsiteX0" fmla="*/ 629093 w 3938418"/>
              <a:gd name="connsiteY0" fmla="*/ 3822854 h 3822854"/>
              <a:gd name="connsiteX1" fmla="*/ 374900 w 3938418"/>
              <a:gd name="connsiteY1" fmla="*/ 3568325 h 3822854"/>
              <a:gd name="connsiteX2" fmla="*/ 374900 w 3938418"/>
              <a:gd name="connsiteY2" fmla="*/ 1755816 h 3822854"/>
              <a:gd name="connsiteX3" fmla="*/ 705967 w 3938418"/>
              <a:gd name="connsiteY3" fmla="*/ 1424313 h 3822854"/>
              <a:gd name="connsiteX4" fmla="*/ 2042636 w 3938418"/>
              <a:gd name="connsiteY4" fmla="*/ 85882 h 3822854"/>
              <a:gd name="connsiteX5" fmla="*/ 2042636 w 3938418"/>
              <a:gd name="connsiteY5" fmla="*/ 85976 h 3822854"/>
              <a:gd name="connsiteX6" fmla="*/ 2128499 w 3938418"/>
              <a:gd name="connsiteY6" fmla="*/ 0 h 3822854"/>
              <a:gd name="connsiteX7" fmla="*/ 3938418 w 3938418"/>
              <a:gd name="connsiteY7" fmla="*/ 0 h 3822854"/>
              <a:gd name="connsiteX8" fmla="*/ 3937799 w 3938418"/>
              <a:gd name="connsiteY8" fmla="*/ 28107 h 3822854"/>
              <a:gd name="connsiteX9" fmla="*/ 3417742 w 3938418"/>
              <a:gd name="connsiteY9" fmla="*/ 1030528 h 3822854"/>
              <a:gd name="connsiteX10" fmla="*/ 2352875 w 3938418"/>
              <a:gd name="connsiteY10" fmla="*/ 2096799 h 3822854"/>
              <a:gd name="connsiteX11" fmla="*/ 1697369 w 3938418"/>
              <a:gd name="connsiteY11" fmla="*/ 2753170 h 38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8418" h="3822854">
                <a:moveTo>
                  <a:pt x="629093" y="3822854"/>
                </a:moveTo>
                <a:lnTo>
                  <a:pt x="374900" y="3568325"/>
                </a:lnTo>
                <a:cubicBezTo>
                  <a:pt x="-124967" y="3067800"/>
                  <a:pt x="-124967" y="2256342"/>
                  <a:pt x="374900" y="1755816"/>
                </a:cubicBezTo>
                <a:lnTo>
                  <a:pt x="705967" y="1424313"/>
                </a:lnTo>
                <a:lnTo>
                  <a:pt x="2042636" y="85882"/>
                </a:lnTo>
                <a:lnTo>
                  <a:pt x="2042636" y="85976"/>
                </a:lnTo>
                <a:lnTo>
                  <a:pt x="2128499" y="0"/>
                </a:lnTo>
                <a:lnTo>
                  <a:pt x="3938418" y="0"/>
                </a:lnTo>
                <a:lnTo>
                  <a:pt x="3937799" y="28107"/>
                </a:lnTo>
                <a:cubicBezTo>
                  <a:pt x="3910458" y="365442"/>
                  <a:pt x="3742880" y="704962"/>
                  <a:pt x="3417742" y="1030528"/>
                </a:cubicBezTo>
                <a:lnTo>
                  <a:pt x="2352875" y="2096799"/>
                </a:lnTo>
                <a:lnTo>
                  <a:pt x="1697369" y="2753170"/>
                </a:lnTo>
                <a:close/>
              </a:path>
            </a:pathLst>
          </a:custGeom>
          <a:noFill/>
          <a:ln w="12700" cap="flat">
            <a:solidFill>
              <a:srgbClr val="943267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98FEBC8-DD89-0491-FDA7-6D3727236D5C}"/>
              </a:ext>
            </a:extLst>
          </p:cNvPr>
          <p:cNvSpPr/>
          <p:nvPr/>
        </p:nvSpPr>
        <p:spPr>
          <a:xfrm rot="10800000">
            <a:off x="9560835" y="2698335"/>
            <a:ext cx="1453873" cy="465545"/>
          </a:xfrm>
          <a:custGeom>
            <a:avLst/>
            <a:gdLst>
              <a:gd name="connsiteX0" fmla="*/ 1453873 w 1453873"/>
              <a:gd name="connsiteY0" fmla="*/ 465545 h 465545"/>
              <a:gd name="connsiteX1" fmla="*/ 0 w 1453873"/>
              <a:gd name="connsiteY1" fmla="*/ 0 h 4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873" h="465545">
                <a:moveTo>
                  <a:pt x="1453873" y="465545"/>
                </a:moveTo>
                <a:cubicBezTo>
                  <a:pt x="989792" y="458057"/>
                  <a:pt x="501665" y="301642"/>
                  <a:pt x="0" y="0"/>
                </a:cubicBezTo>
              </a:path>
            </a:pathLst>
          </a:custGeom>
          <a:noFill/>
          <a:ln w="215946" cap="rnd">
            <a:solidFill>
              <a:srgbClr val="FDD89E"/>
            </a:solidFill>
            <a:prstDash val="solid"/>
            <a:round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0712FA5-D901-FAF4-3514-16CB5F6F04E2}"/>
              </a:ext>
            </a:extLst>
          </p:cNvPr>
          <p:cNvSpPr/>
          <p:nvPr/>
        </p:nvSpPr>
        <p:spPr>
          <a:xfrm rot="10800000">
            <a:off x="7892311" y="3115122"/>
            <a:ext cx="3449014" cy="3676930"/>
          </a:xfrm>
          <a:custGeom>
            <a:avLst/>
            <a:gdLst>
              <a:gd name="connsiteX0" fmla="*/ 0 w 3449014"/>
              <a:gd name="connsiteY0" fmla="*/ 1168203 h 3676930"/>
              <a:gd name="connsiteX1" fmla="*/ 1147610 w 3449014"/>
              <a:gd name="connsiteY1" fmla="*/ 19080 h 3676930"/>
              <a:gd name="connsiteX2" fmla="*/ 2790637 w 3449014"/>
              <a:gd name="connsiteY2" fmla="*/ 596580 h 3676930"/>
              <a:gd name="connsiteX3" fmla="*/ 2839393 w 3449014"/>
              <a:gd name="connsiteY3" fmla="*/ 646727 h 3676930"/>
              <a:gd name="connsiteX4" fmla="*/ 2981117 w 3449014"/>
              <a:gd name="connsiteY4" fmla="*/ 3175423 h 3676930"/>
              <a:gd name="connsiteX5" fmla="*/ 344605 w 3449014"/>
              <a:gd name="connsiteY5" fmla="*/ 3144804 h 3676930"/>
              <a:gd name="connsiteX6" fmla="*/ 1457092 w 3449014"/>
              <a:gd name="connsiteY6" fmla="*/ 2030851 h 3676930"/>
              <a:gd name="connsiteX7" fmla="*/ 1374443 w 3449014"/>
              <a:gd name="connsiteY7" fmla="*/ 1251529 h 3676930"/>
              <a:gd name="connsiteX8" fmla="*/ 0 w 3449014"/>
              <a:gd name="connsiteY8" fmla="*/ 1168203 h 36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014" h="3676930">
                <a:moveTo>
                  <a:pt x="0" y="1168203"/>
                </a:moveTo>
                <a:lnTo>
                  <a:pt x="1147610" y="19080"/>
                </a:lnTo>
                <a:cubicBezTo>
                  <a:pt x="1678150" y="-60360"/>
                  <a:pt x="2298439" y="103733"/>
                  <a:pt x="2790637" y="596580"/>
                </a:cubicBezTo>
                <a:cubicBezTo>
                  <a:pt x="2807583" y="613549"/>
                  <a:pt x="2823772" y="629759"/>
                  <a:pt x="2839393" y="646727"/>
                </a:cubicBezTo>
                <a:cubicBezTo>
                  <a:pt x="3596199" y="1444914"/>
                  <a:pt x="3654043" y="2501515"/>
                  <a:pt x="2981117" y="3175423"/>
                </a:cubicBezTo>
                <a:cubicBezTo>
                  <a:pt x="2295220" y="3862224"/>
                  <a:pt x="1362136" y="3835586"/>
                  <a:pt x="344605" y="3144804"/>
                </a:cubicBezTo>
                <a:lnTo>
                  <a:pt x="1457092" y="2030851"/>
                </a:lnTo>
                <a:cubicBezTo>
                  <a:pt x="1672281" y="1815378"/>
                  <a:pt x="1639146" y="1516580"/>
                  <a:pt x="1374443" y="1251529"/>
                </a:cubicBezTo>
                <a:cubicBezTo>
                  <a:pt x="1032489" y="909124"/>
                  <a:pt x="440791" y="833571"/>
                  <a:pt x="0" y="1168203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269C64A-EE04-940D-ABAB-F7B101CCD1E2}"/>
              </a:ext>
            </a:extLst>
          </p:cNvPr>
          <p:cNvSpPr/>
          <p:nvPr/>
        </p:nvSpPr>
        <p:spPr>
          <a:xfrm rot="10800000">
            <a:off x="10194470" y="4840230"/>
            <a:ext cx="1997528" cy="1931982"/>
          </a:xfrm>
          <a:custGeom>
            <a:avLst/>
            <a:gdLst>
              <a:gd name="connsiteX0" fmla="*/ 0 w 1997528"/>
              <a:gd name="connsiteY0" fmla="*/ 1931982 h 1931982"/>
              <a:gd name="connsiteX1" fmla="*/ 0 w 1997528"/>
              <a:gd name="connsiteY1" fmla="*/ 535789 h 1931982"/>
              <a:gd name="connsiteX2" fmla="*/ 58667 w 1997528"/>
              <a:gd name="connsiteY2" fmla="*/ 580725 h 1931982"/>
              <a:gd name="connsiteX3" fmla="*/ 952163 w 1997528"/>
              <a:gd name="connsiteY3" fmla="*/ 376721 h 1931982"/>
              <a:gd name="connsiteX4" fmla="*/ 1997528 w 1997528"/>
              <a:gd name="connsiteY4" fmla="*/ 0 h 1931982"/>
              <a:gd name="connsiteX5" fmla="*/ 660858 w 1997528"/>
              <a:gd name="connsiteY5" fmla="*/ 1338431 h 1931982"/>
              <a:gd name="connsiteX6" fmla="*/ 329791 w 1997528"/>
              <a:gd name="connsiteY6" fmla="*/ 1669935 h 1931982"/>
              <a:gd name="connsiteX7" fmla="*/ 130602 w 1997528"/>
              <a:gd name="connsiteY7" fmla="*/ 1930625 h 1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528" h="1931982">
                <a:moveTo>
                  <a:pt x="0" y="1931982"/>
                </a:moveTo>
                <a:lnTo>
                  <a:pt x="0" y="535789"/>
                </a:lnTo>
                <a:lnTo>
                  <a:pt x="58667" y="580725"/>
                </a:lnTo>
                <a:cubicBezTo>
                  <a:pt x="245298" y="684911"/>
                  <a:pt x="511714" y="580605"/>
                  <a:pt x="952163" y="376721"/>
                </a:cubicBezTo>
                <a:cubicBezTo>
                  <a:pt x="1279727" y="230640"/>
                  <a:pt x="1635787" y="68917"/>
                  <a:pt x="1997528" y="0"/>
                </a:cubicBezTo>
                <a:lnTo>
                  <a:pt x="660858" y="1338431"/>
                </a:lnTo>
                <a:lnTo>
                  <a:pt x="329791" y="1669935"/>
                </a:lnTo>
                <a:cubicBezTo>
                  <a:pt x="250267" y="1749659"/>
                  <a:pt x="184849" y="1837725"/>
                  <a:pt x="130602" y="1930625"/>
                </a:cubicBezTo>
                <a:close/>
              </a:path>
            </a:pathLst>
          </a:custGeom>
          <a:solidFill>
            <a:srgbClr val="FDD89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5701BC7-1111-0248-0C2A-0513969165E5}"/>
              </a:ext>
            </a:extLst>
          </p:cNvPr>
          <p:cNvSpPr/>
          <p:nvPr/>
        </p:nvSpPr>
        <p:spPr>
          <a:xfrm rot="10800000">
            <a:off x="11703161" y="6475216"/>
            <a:ext cx="279849" cy="280218"/>
          </a:xfrm>
          <a:custGeom>
            <a:avLst/>
            <a:gdLst>
              <a:gd name="connsiteX0" fmla="*/ 279849 w 279849"/>
              <a:gd name="connsiteY0" fmla="*/ 140109 h 280218"/>
              <a:gd name="connsiteX1" fmla="*/ 139925 w 279849"/>
              <a:gd name="connsiteY1" fmla="*/ 280218 h 280218"/>
              <a:gd name="connsiteX2" fmla="*/ 0 w 279849"/>
              <a:gd name="connsiteY2" fmla="*/ 140109 h 280218"/>
              <a:gd name="connsiteX3" fmla="*/ 139925 w 279849"/>
              <a:gd name="connsiteY3" fmla="*/ 0 h 280218"/>
              <a:gd name="connsiteX4" fmla="*/ 279849 w 279849"/>
              <a:gd name="connsiteY4" fmla="*/ 140109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49" h="280218">
                <a:moveTo>
                  <a:pt x="279849" y="140109"/>
                </a:moveTo>
                <a:cubicBezTo>
                  <a:pt x="279849" y="217490"/>
                  <a:pt x="217203" y="280218"/>
                  <a:pt x="139925" y="280218"/>
                </a:cubicBezTo>
                <a:cubicBezTo>
                  <a:pt x="62646" y="280218"/>
                  <a:pt x="0" y="217490"/>
                  <a:pt x="0" y="140109"/>
                </a:cubicBezTo>
                <a:cubicBezTo>
                  <a:pt x="0" y="62729"/>
                  <a:pt x="62646" y="0"/>
                  <a:pt x="139925" y="0"/>
                </a:cubicBezTo>
                <a:cubicBezTo>
                  <a:pt x="217203" y="0"/>
                  <a:pt x="279849" y="62729"/>
                  <a:pt x="279849" y="140109"/>
                </a:cubicBez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 dirty="0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BBE15C-711D-FA60-0A9B-0B216C2A8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C8B06-CCA3-29CE-CC65-8A679CF0750B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9" name="Graphic 55">
              <a:extLst>
                <a:ext uri="{FF2B5EF4-FFF2-40B4-BE49-F238E27FC236}">
                  <a16:creationId xmlns:a16="http://schemas.microsoft.com/office/drawing/2014/main" id="{008C6781-1C75-45A3-CBE5-12C37073B87A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55">
                <a:extLst>
                  <a:ext uri="{FF2B5EF4-FFF2-40B4-BE49-F238E27FC236}">
                    <a16:creationId xmlns:a16="http://schemas.microsoft.com/office/drawing/2014/main" id="{FA9EEB42-A0B5-6B32-A836-BAABC3D6E01D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38D61C2-02B0-99E0-FA48-766E3C90CE96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9351906-AAE2-EFDA-D56E-C253151C5759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0A7480C-EA1E-7DC0-6076-52B4777D6CDC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D1BBC99-055D-A39B-799E-7F14E4BA1F6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159A254F-0434-1975-374C-52B78EB12B5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D3EF7A9-6727-6BED-EF73-0CAD9B09FD9F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C6BB777-31D0-4F21-D42E-D5ED868D2B04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A0D7B89-4B21-21B6-FD4A-9B7A4B671A2E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1" name="Graphic 55">
                <a:extLst>
                  <a:ext uri="{FF2B5EF4-FFF2-40B4-BE49-F238E27FC236}">
                    <a16:creationId xmlns:a16="http://schemas.microsoft.com/office/drawing/2014/main" id="{F981E197-12A4-3351-A1B8-14EA567BDBDA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B9898B3-0336-EE17-D98D-8C91FA793167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FF768D4-30BC-5A0F-C835-082B034E6FD9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55">
              <a:extLst>
                <a:ext uri="{FF2B5EF4-FFF2-40B4-BE49-F238E27FC236}">
                  <a16:creationId xmlns:a16="http://schemas.microsoft.com/office/drawing/2014/main" id="{8EDD0F4F-B1E6-ADCC-36D4-FEAD44D8A650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55">
                <a:extLst>
                  <a:ext uri="{FF2B5EF4-FFF2-40B4-BE49-F238E27FC236}">
                    <a16:creationId xmlns:a16="http://schemas.microsoft.com/office/drawing/2014/main" id="{2E104050-2256-4CB8-995B-5724EC299629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E7952E2-4CA8-2C82-7AD1-658C7B278F45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19E8031-655D-8ECC-097B-320FBDC402AC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D654B26-E823-8460-9840-1667E70CA695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49CBB95-C0BB-61D7-3F30-84AE4F422CAF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C94E660B-65C0-34FC-99D4-5089C6FC32DC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054ADD4-DF94-33D8-48ED-8D55FAB82D46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6" name="Graphic 55">
                  <a:extLst>
                    <a:ext uri="{FF2B5EF4-FFF2-40B4-BE49-F238E27FC236}">
                      <a16:creationId xmlns:a16="http://schemas.microsoft.com/office/drawing/2014/main" id="{B007D2D7-9E7F-A715-4756-B68FF3A0B4F7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F672A63F-10DA-AEDB-F4BD-B44C32448922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C41B98C7-4A89-CF0A-7503-53512C034DB8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3E03271-9704-88C5-DD2B-88F630FE3984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55">
                <a:extLst>
                  <a:ext uri="{FF2B5EF4-FFF2-40B4-BE49-F238E27FC236}">
                    <a16:creationId xmlns:a16="http://schemas.microsoft.com/office/drawing/2014/main" id="{C9A07F3B-C93D-13F6-93B8-AE558BEB4AFD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13" name="Graphic 55">
                  <a:extLst>
                    <a:ext uri="{FF2B5EF4-FFF2-40B4-BE49-F238E27FC236}">
                      <a16:creationId xmlns:a16="http://schemas.microsoft.com/office/drawing/2014/main" id="{F0E94E1D-96E1-EC23-00CB-18683F5A0925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0BDD2F1-A83D-F6AB-FC72-7C42D1211C97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3866937A-20BE-10EA-39CB-2EED166BCB3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431BDCC7-02A7-F103-F38B-7297E4FBA94D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B7908796-A88D-DC5E-F488-D236B6D117CE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0AC100B-1412-BFFE-AE2E-42A1EB8E3F2F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3765A03-C782-FEB3-D3F5-B736B5B32516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6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4F57E-2929-4C45-A809-9BB176B04472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68845CDA-BA4C-582C-F437-70B8BCDE08C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48D45F25-B0D5-2002-71F8-F9331AB780E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48F82C-BE41-8A87-4E6F-DEA5BBD5BF82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B3F714C-0FF6-40EA-675D-355D25E7E288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C5D3518-3EB4-5D43-798D-D1CD7FB15ED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3C6DB90-3BF9-EB01-FD9F-ED4D4069DDA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865375A-65C7-8B1F-7D42-4F19BF922EB7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4141053-4FDC-843A-F1B5-90899068734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7B4F0F7-27BB-4F79-EB1A-E2CF10BAEE4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7E59AAC-0ECB-D8B7-0CB2-DCBD76081B6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B63E1739-7AD2-E483-FBD6-704251390A6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7176C6-07F3-255D-0EA1-E550B01CEC70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B13EFF-3956-AE67-9660-A7648012DED6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814CA24-0A03-1B32-DB9C-7D78A15638B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B5396E74-A811-7C2B-735B-89A98262428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A46A7EE-37DA-012F-77BD-0F05019EAA2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F97ADEF-B8F7-94C6-BAB3-FD9F9D18519D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DE07C2F-2B47-0863-BA3C-4B791A05F8C7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194F09-BAAB-A55C-B17F-8846A8B5BAC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2CAC856-4C60-C3C9-4315-5F9DBD82F362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F724224-1A85-9229-8F8B-ED5B34568099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F5B994E1-EEBF-0DD8-4D84-5E22DE67EFF1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06D81DDA-5BA8-AE58-9F4B-833E96740BC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BD5B849-EC04-9364-9E17-4429AB96D745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3D9C78-75D4-528C-56E7-02CD8BB9EC9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53887327-303B-FE04-EB1A-26EA271D9E3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8AE6ADBB-4912-B14F-42FF-E06401303D6B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9B350F7-7C07-6020-9A09-9DA7ED00921A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D2CD03-C433-FDA6-68BD-E2B1B69449A7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8A38AD86-0BB1-13A0-89F1-B97C4DD1EE4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BCDAB47-F07B-CA0E-678A-CB13A33F9E4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0C6D38D-8DB4-566A-80EA-740D77D1BA4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15786AB-B2CD-A730-A954-3C250DF144B7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312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43040-9A01-DDC2-8642-8C0A906884AD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C4DFC877-6363-AC2E-4036-8FE0123E933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989B041F-B4E2-5A3E-9ED9-7AAAFE75AB1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6" name="Freeform 5">
                  <a:extLst>
                    <a:ext uri="{FF2B5EF4-FFF2-40B4-BE49-F238E27FC236}">
                      <a16:creationId xmlns:a16="http://schemas.microsoft.com/office/drawing/2014/main" id="{59EA3E0A-A855-B6DD-6B3C-F6B25E2F6B3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81F95DA4-AA06-3EDB-6A7C-FE4833BCDFE0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D77DD86A-18AA-AF1A-9DC2-0A2DD054B6E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22D22E5-3203-A79B-E9E9-512F991824C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B5C036A-6A59-0FF4-7FF5-0B8B4FEC439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217D1-FE48-6B92-63D8-A2CC66CC7262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E99CE87-D72E-7BE3-A7E8-F7E33F7336F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A4A7C568-4F64-AB2A-0289-9B8B9E196D1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837EE7CC-308B-301E-3CBB-2F2D15D6072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A4A972D-6F96-798C-418D-D189645CF535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B255787C-32D2-CDD5-4190-215168EB17D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F1BE11EC-7B3F-B1BA-BE31-21C7E978EDE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8" name="Graphic 1">
                <a:extLst>
                  <a:ext uri="{FF2B5EF4-FFF2-40B4-BE49-F238E27FC236}">
                    <a16:creationId xmlns:a16="http://schemas.microsoft.com/office/drawing/2014/main" id="{DACB9732-DA03-F05B-B90B-D86D76EC6E5C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E8F8B7F-963C-4C65-AFE5-733FCD6BC04F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0669E1A-668A-7C07-C4D4-24787CF08C17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83F8BEE-FB46-98A3-0761-70B0AEC5C49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8F6E3C0-DF9C-C16D-B8B6-1833CB6DB60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3B1A33C-FE16-7585-418B-A4D63B002588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B4E3914-6D5A-AECF-0BCA-DAD5A03E276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5" name="Graphic 1">
                  <a:extLst>
                    <a:ext uri="{FF2B5EF4-FFF2-40B4-BE49-F238E27FC236}">
                      <a16:creationId xmlns:a16="http://schemas.microsoft.com/office/drawing/2014/main" id="{2541FF4D-C76D-CA37-F1F5-7EDACCD750B5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6B34B50C-3A08-3F5D-69E9-164D15627C7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5F75E1A-3FC5-10A5-BDEB-FD38EAF8C24A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B2D56E3-2AAC-E99B-DAC1-0E2DE239D1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59C03CE-CE22-38E8-166D-266DA56E6660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C9227080-9480-5B9F-E61F-5EC54C458EB4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1EADBA6D-112F-39BE-5E84-C522D43AD55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FE0A6C7-4B88-88AC-E840-4C701E0FA16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80874405-DD23-47D8-2040-7CBE5009C5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842075F9-5FBD-BD9C-7D24-24890587778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1D247B60-7E6B-2470-A25B-46A6979F9E9C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BFEED78-E1A8-FBF5-66DE-24BB3F3A5851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73451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AC18D-016F-9441-09C2-0D2F0EB91D5A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063D5ED3-7BA3-1A8E-6B0B-7DDD1BBB510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459612F9-8826-9987-7CD4-A12792590B81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7C4F63C-2FBE-30BC-02DE-6B2D2934642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703B1F99-BD89-3822-52B5-648C6834BA7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C7D8FA6-CF9B-E792-8EA7-10EFA88DE0C9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992467E-60D4-4F2E-C9E2-DF273311522B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AB8DD87-582E-0797-FFE5-2832F56D35A8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AF5D07-A273-E3B1-491F-82CB7E00D43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84565A6-6C07-97B8-88D4-17A9615C936C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01FEF95-9598-221B-7946-917E0CEAEEA6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49149287-063B-6E23-9AA8-F8018B32D47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4500F00-ACD8-C943-0EFB-B214E78469A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F6B713B-6E74-68C1-AAD1-50F774ECF28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44AA5F9C-1AFE-5F33-E4D5-7D6702347003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5DCE148E-1310-02AB-872D-629B2AC640D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709A31-5E2D-9FF5-F58A-74F7D1645FA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4E9BEEB-0BAA-0D8F-FBFC-6A083D3FFF8F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817369E-D7C4-7C8B-1E11-81D30EB5E71E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6CFBBBB-7501-6562-323D-66F0699D692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60F90BC-A0CC-CC67-9104-72BF25CDA5F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E5EF3AD1-E80D-4EB2-13AB-A3502934FEDB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058C1F3E-646F-CF19-3E73-F2C4F0821886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722568B3-07EF-84DE-60C3-6745E4B49AB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80E14DFC-2934-3F59-B7E2-002007F016F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FE9E981-CF51-761D-3A83-043703527E24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814B795-142E-6937-35B2-269447EA5E0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9F5319A8-C49C-5428-B4ED-EF7CE2B6AFD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EE3D205D-B730-B356-BE25-755FAB736038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2F67FF8B-D3D1-E656-4409-5360CBD4D35E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B80401D3-89DF-ACE7-A929-2E9E5FE8B5AC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7EF6ED8-88C2-62F5-2363-747B425E6B6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ED89FD7-39D4-BDE7-12EB-48811C05C3B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8DA53A2-3E8C-0730-7DE6-80790FB966D5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45C2331A-88D4-A8E3-76BC-3E039DCC8765}"/>
              </a:ext>
            </a:extLst>
          </p:cNvPr>
          <p:cNvSpPr/>
          <p:nvPr/>
        </p:nvSpPr>
        <p:spPr>
          <a:xfrm>
            <a:off x="10223653" y="6366827"/>
            <a:ext cx="1125139" cy="491173"/>
          </a:xfrm>
          <a:custGeom>
            <a:avLst/>
            <a:gdLst>
              <a:gd name="connsiteX0" fmla="*/ 562569 w 1125139"/>
              <a:gd name="connsiteY0" fmla="*/ 0 h 491173"/>
              <a:gd name="connsiteX1" fmla="*/ 1121653 w 1125139"/>
              <a:gd name="connsiteY1" fmla="*/ 456526 h 491173"/>
              <a:gd name="connsiteX2" fmla="*/ 1125139 w 1125139"/>
              <a:gd name="connsiteY2" fmla="*/ 491173 h 491173"/>
              <a:gd name="connsiteX3" fmla="*/ 0 w 1125139"/>
              <a:gd name="connsiteY3" fmla="*/ 491173 h 491173"/>
              <a:gd name="connsiteX4" fmla="*/ 3486 w 1125139"/>
              <a:gd name="connsiteY4" fmla="*/ 456526 h 491173"/>
              <a:gd name="connsiteX5" fmla="*/ 562569 w 1125139"/>
              <a:gd name="connsiteY5" fmla="*/ 0 h 4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139" h="491173">
                <a:moveTo>
                  <a:pt x="562569" y="0"/>
                </a:moveTo>
                <a:cubicBezTo>
                  <a:pt x="838349" y="0"/>
                  <a:pt x="1068439" y="195987"/>
                  <a:pt x="1121653" y="456526"/>
                </a:cubicBezTo>
                <a:lnTo>
                  <a:pt x="1125139" y="491173"/>
                </a:lnTo>
                <a:lnTo>
                  <a:pt x="0" y="491173"/>
                </a:lnTo>
                <a:lnTo>
                  <a:pt x="3486" y="456526"/>
                </a:lnTo>
                <a:cubicBezTo>
                  <a:pt x="56700" y="195987"/>
                  <a:pt x="286790" y="0"/>
                  <a:pt x="562569" y="0"/>
                </a:cubicBezTo>
                <a:close/>
              </a:path>
            </a:pathLst>
          </a:custGeom>
          <a:solidFill>
            <a:srgbClr val="F2A1C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3A8F778-4013-0B9A-4A17-CC3CA298F401}"/>
              </a:ext>
            </a:extLst>
          </p:cNvPr>
          <p:cNvSpPr/>
          <p:nvPr/>
        </p:nvSpPr>
        <p:spPr>
          <a:xfrm>
            <a:off x="11283150" y="3709107"/>
            <a:ext cx="908850" cy="2882384"/>
          </a:xfrm>
          <a:custGeom>
            <a:avLst/>
            <a:gdLst>
              <a:gd name="connsiteX0" fmla="*/ 908850 w 908850"/>
              <a:gd name="connsiteY0" fmla="*/ 0 h 2882384"/>
              <a:gd name="connsiteX1" fmla="*/ 908850 w 908850"/>
              <a:gd name="connsiteY1" fmla="*/ 2005800 h 2882384"/>
              <a:gd name="connsiteX2" fmla="*/ 843657 w 908850"/>
              <a:gd name="connsiteY2" fmla="*/ 2076911 h 2882384"/>
              <a:gd name="connsiteX3" fmla="*/ 536616 w 908850"/>
              <a:gd name="connsiteY3" fmla="*/ 2882384 h 2882384"/>
              <a:gd name="connsiteX4" fmla="*/ 337158 w 908850"/>
              <a:gd name="connsiteY4" fmla="*/ 2318567 h 2882384"/>
              <a:gd name="connsiteX5" fmla="*/ 358961 w 908850"/>
              <a:gd name="connsiteY5" fmla="*/ 346511 h 2882384"/>
              <a:gd name="connsiteX6" fmla="*/ 692849 w 908850"/>
              <a:gd name="connsiteY6" fmla="*/ 94035 h 2882384"/>
              <a:gd name="connsiteX7" fmla="*/ 799464 w 908850"/>
              <a:gd name="connsiteY7" fmla="*/ 41878 h 2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50" h="2882384">
                <a:moveTo>
                  <a:pt x="908850" y="0"/>
                </a:moveTo>
                <a:lnTo>
                  <a:pt x="908850" y="2005800"/>
                </a:lnTo>
                <a:lnTo>
                  <a:pt x="843657" y="2076911"/>
                </a:lnTo>
                <a:cubicBezTo>
                  <a:pt x="628281" y="2333746"/>
                  <a:pt x="535064" y="2608405"/>
                  <a:pt x="536616" y="2882384"/>
                </a:cubicBezTo>
                <a:cubicBezTo>
                  <a:pt x="525905" y="2744081"/>
                  <a:pt x="450673" y="2564376"/>
                  <a:pt x="337158" y="2318567"/>
                </a:cubicBezTo>
                <a:cubicBezTo>
                  <a:pt x="65953" y="1708777"/>
                  <a:pt x="-271928" y="978590"/>
                  <a:pt x="358961" y="346511"/>
                </a:cubicBezTo>
                <a:cubicBezTo>
                  <a:pt x="462271" y="243006"/>
                  <a:pt x="574454" y="158297"/>
                  <a:pt x="692849" y="94035"/>
                </a:cubicBezTo>
                <a:cubicBezTo>
                  <a:pt x="727768" y="74997"/>
                  <a:pt x="763327" y="57604"/>
                  <a:pt x="799464" y="41878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73E6179-B566-4B13-43C3-A8982D5A9751}"/>
              </a:ext>
            </a:extLst>
          </p:cNvPr>
          <p:cNvSpPr/>
          <p:nvPr/>
        </p:nvSpPr>
        <p:spPr>
          <a:xfrm>
            <a:off x="11819684" y="5714767"/>
            <a:ext cx="372316" cy="1143234"/>
          </a:xfrm>
          <a:custGeom>
            <a:avLst/>
            <a:gdLst>
              <a:gd name="connsiteX0" fmla="*/ 372316 w 372316"/>
              <a:gd name="connsiteY0" fmla="*/ 0 h 1143234"/>
              <a:gd name="connsiteX1" fmla="*/ 372316 w 372316"/>
              <a:gd name="connsiteY1" fmla="*/ 1143234 h 1143234"/>
              <a:gd name="connsiteX2" fmla="*/ 32474 w 372316"/>
              <a:gd name="connsiteY2" fmla="*/ 1143234 h 1143234"/>
              <a:gd name="connsiteX3" fmla="*/ 23170 w 372316"/>
              <a:gd name="connsiteY3" fmla="*/ 1108671 h 1143234"/>
              <a:gd name="connsiteX4" fmla="*/ 906 w 372316"/>
              <a:gd name="connsiteY4" fmla="*/ 918634 h 1143234"/>
              <a:gd name="connsiteX5" fmla="*/ 906 w 372316"/>
              <a:gd name="connsiteY5" fmla="*/ 916856 h 1143234"/>
              <a:gd name="connsiteX6" fmla="*/ 19 w 372316"/>
              <a:gd name="connsiteY6" fmla="*/ 879391 h 1143234"/>
              <a:gd name="connsiteX7" fmla="*/ 19 w 372316"/>
              <a:gd name="connsiteY7" fmla="*/ 876724 h 1143234"/>
              <a:gd name="connsiteX8" fmla="*/ 19 w 372316"/>
              <a:gd name="connsiteY8" fmla="*/ 876661 h 1143234"/>
              <a:gd name="connsiteX9" fmla="*/ 307040 w 372316"/>
              <a:gd name="connsiteY9" fmla="*/ 71188 h 11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316" h="1143234">
                <a:moveTo>
                  <a:pt x="372316" y="0"/>
                </a:moveTo>
                <a:lnTo>
                  <a:pt x="372316" y="1143234"/>
                </a:lnTo>
                <a:lnTo>
                  <a:pt x="32474" y="1143234"/>
                </a:lnTo>
                <a:lnTo>
                  <a:pt x="23170" y="1108671"/>
                </a:lnTo>
                <a:cubicBezTo>
                  <a:pt x="10908" y="1045622"/>
                  <a:pt x="3362" y="982198"/>
                  <a:pt x="906" y="918634"/>
                </a:cubicBezTo>
                <a:cubicBezTo>
                  <a:pt x="463" y="918190"/>
                  <a:pt x="906" y="917745"/>
                  <a:pt x="906" y="916856"/>
                </a:cubicBezTo>
                <a:cubicBezTo>
                  <a:pt x="19" y="904347"/>
                  <a:pt x="19" y="891901"/>
                  <a:pt x="19" y="879391"/>
                </a:cubicBezTo>
                <a:lnTo>
                  <a:pt x="19" y="876724"/>
                </a:lnTo>
                <a:lnTo>
                  <a:pt x="19" y="876661"/>
                </a:lnTo>
                <a:cubicBezTo>
                  <a:pt x="-1534" y="602682"/>
                  <a:pt x="91635" y="328023"/>
                  <a:pt x="307040" y="71188"/>
                </a:cubicBezTo>
                <a:close/>
              </a:path>
            </a:pathLst>
          </a:custGeom>
          <a:solidFill>
            <a:srgbClr val="75144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651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744CDE10-C52F-6C75-18A9-B9580671408C}"/>
              </a:ext>
            </a:extLst>
          </p:cNvPr>
          <p:cNvSpPr/>
          <p:nvPr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0524D5C-513E-99F6-710F-4522A7EF9ACA}"/>
              </a:ext>
            </a:extLst>
          </p:cNvPr>
          <p:cNvSpPr/>
          <p:nvPr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3" name="Freeform 62">
            <a:extLst>
              <a:ext uri="{FF2B5EF4-FFF2-40B4-BE49-F238E27FC236}">
                <a16:creationId xmlns:a16="http://schemas.microsoft.com/office/drawing/2014/main" id="{A0AED03B-4886-DCC5-BBA9-9175B56FF1E6}"/>
              </a:ext>
            </a:extLst>
          </p:cNvPr>
          <p:cNvSpPr/>
          <p:nvPr/>
        </p:nvSpPr>
        <p:spPr>
          <a:xfrm>
            <a:off x="5717407" y="5155299"/>
            <a:ext cx="272168" cy="272236"/>
          </a:xfrm>
          <a:custGeom>
            <a:avLst/>
            <a:gdLst>
              <a:gd name="connsiteX0" fmla="*/ 272169 w 272168"/>
              <a:gd name="connsiteY0" fmla="*/ 136118 h 272236"/>
              <a:gd name="connsiteX1" fmla="*/ 136084 w 272168"/>
              <a:gd name="connsiteY1" fmla="*/ 272237 h 272236"/>
              <a:gd name="connsiteX2" fmla="*/ 0 w 272168"/>
              <a:gd name="connsiteY2" fmla="*/ 136118 h 272236"/>
              <a:gd name="connsiteX3" fmla="*/ 136084 w 272168"/>
              <a:gd name="connsiteY3" fmla="*/ 0 h 272236"/>
              <a:gd name="connsiteX4" fmla="*/ 272169 w 272168"/>
              <a:gd name="connsiteY4" fmla="*/ 136118 h 2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68" h="272236">
                <a:moveTo>
                  <a:pt x="272169" y="136118"/>
                </a:moveTo>
                <a:cubicBezTo>
                  <a:pt x="272169" y="211295"/>
                  <a:pt x="211242" y="272237"/>
                  <a:pt x="136084" y="272237"/>
                </a:cubicBezTo>
                <a:cubicBezTo>
                  <a:pt x="60927" y="272237"/>
                  <a:pt x="0" y="211295"/>
                  <a:pt x="0" y="136118"/>
                </a:cubicBezTo>
                <a:cubicBezTo>
                  <a:pt x="0" y="60942"/>
                  <a:pt x="60927" y="0"/>
                  <a:pt x="136084" y="0"/>
                </a:cubicBezTo>
                <a:cubicBezTo>
                  <a:pt x="211242" y="0"/>
                  <a:pt x="272169" y="60942"/>
                  <a:pt x="272169" y="136118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81298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F2A0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55718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5772607-51D7-C275-579B-62769CE83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694" y="3903962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31814-5AB9-C7BA-1D64-AB353300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94" y="4633011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1BD102-E804-4C4B-3A84-664AA9CC3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075" y="5731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2154BC-4886-AB56-48C2-26EFB2DE4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2075" y="6210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046744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06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F2A0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2685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5772607-51D7-C275-579B-62769CE83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694" y="3903962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31814-5AB9-C7BA-1D64-AB353300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94" y="4633011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1BD102-E804-4C4B-3A84-664AA9CC3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075" y="5731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2154BC-4886-AB56-48C2-26EFB2DE4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2075" y="6210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6024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86087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48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693241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3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F2A0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464934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ss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5772607-51D7-C275-579B-62769CE83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694" y="3903962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31814-5AB9-C7BA-1D64-AB353300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94" y="4633011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1BD102-E804-4C4B-3A84-664AA9CC3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075" y="5731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2154BC-4886-AB56-48C2-26EFB2DE4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2075" y="6210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039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199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9111-926C-3392-C5A3-DFC5EF75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4CBDD-FB3E-4E84-90CC-2EC8C1B6A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7C4F-6083-FC50-F7CF-B2900FA8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05C2-8EF5-4AB6-BF91-FD8EE26E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F037C-ECFB-6889-CD74-8BED587B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7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D835-37B9-3CF7-0C7D-9D74B84A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262C-D37C-43FB-7000-E71CA257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3E03-E56D-689E-A120-735EDC41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3DBD2-FCDA-A5CA-70BD-ADD7ADE2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BF73-8017-A1A5-BF4E-089546BC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9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FCE4-C413-2E2D-F9D7-3F1A7C2A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8D216-7517-C80C-1C94-0C650F7E8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D2BF-EC30-2EEB-0CED-08910139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2D49-7A1C-24DC-5D57-618BE988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58BB-D623-4634-16E3-D09C2BBB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2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4588-26A8-3BAA-E7C8-C894252A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0951F-6491-8B25-1BBF-EB307C274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7723F-01E8-7441-A02C-0F1BA814E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E7D58-753B-4250-A5E0-62B3E16E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0943D-C0BE-2A4B-ED95-4EDD9C62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03CB-8BD1-0100-65EB-047B9082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7159" y="997527"/>
            <a:ext cx="6570434" cy="554410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7553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CA4A-2685-F649-3033-0A21BB97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61FC8-791C-85C7-8D3F-123EE5EB9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C62D6-E983-8707-3C9E-122A05D1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5C4DD-491A-94A4-0D6E-F43B2AF32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C9F32-2D2A-FBBB-717D-360DB2103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79FD5-08C9-04CD-2ED3-19A07AE8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9B327-0042-B363-E969-91D7634E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E3150-D28F-7C8C-5410-1A924EA9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8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11FF-1EAB-511D-9CCD-B7FDFF8B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36C3B-BA24-4E64-2599-4434C812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29FE1-35C5-152D-AB0D-89A263D0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50C4E-731F-D85E-D263-4A88FC61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0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114A7-749A-BAB9-83DE-3A28EAFD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C1E0A-E9FF-E284-BB20-AFB34B93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492AC-FE55-4F5F-1347-2950F074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79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004B-4E8C-681F-75D4-93C5E954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AC5E-6B06-B720-1ADB-CDBAF31D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AEF86-9013-7874-36BD-B34315A5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C9BDF-2D66-8805-3031-A4EE854F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890B4-10EC-F3DD-081B-C51319E5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D2809-DD58-C116-D3A2-0F9E9348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30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9C8F-2FDB-367B-121B-06DDF81B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94BBD-1519-6D14-36EF-2FFEF8E27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7803C-143A-8A73-1FA8-9EF6F37A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B3CB6-A313-601D-E791-7B67E67F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ED08-89BC-117B-2308-E4853A19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BF073-26B2-6AAD-44C9-9F28A572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71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7B49-D1EC-3CCB-4A06-E61A959E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D17E9-929B-84C7-38CD-15A0DB702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6CD6-C761-959A-6F21-352CCCC7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7DEF-6A57-8F86-C0E7-D5B185AA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86203-FA67-7D42-5D6E-599A2CFC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6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660C5-EB16-F3E9-B201-ED35FF90C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035B4-32B2-DA02-8EAE-6FD85F3C3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28FF5-AD57-4E6A-881F-75708C42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969B0-D1D7-D59E-F3C2-28C47ED3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CD877-95DA-0EE0-D659-723756B7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7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F2A0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201538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2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8DF3DDB4-887B-7E99-8E4D-5BFA21EE286C}"/>
              </a:ext>
            </a:extLst>
          </p:cNvPr>
          <p:cNvSpPr/>
          <p:nvPr/>
        </p:nvSpPr>
        <p:spPr>
          <a:xfrm>
            <a:off x="7743168" y="1402588"/>
            <a:ext cx="4448832" cy="5455413"/>
          </a:xfrm>
          <a:custGeom>
            <a:avLst/>
            <a:gdLst>
              <a:gd name="connsiteX0" fmla="*/ 3898184 w 4448832"/>
              <a:gd name="connsiteY0" fmla="*/ 0 h 5455413"/>
              <a:gd name="connsiteX1" fmla="*/ 4197367 w 4448832"/>
              <a:gd name="connsiteY1" fmla="*/ 299402 h 5455413"/>
              <a:gd name="connsiteX2" fmla="*/ 4390374 w 4448832"/>
              <a:gd name="connsiteY2" fmla="*/ 535858 h 5455413"/>
              <a:gd name="connsiteX3" fmla="*/ 4448832 w 4448832"/>
              <a:gd name="connsiteY3" fmla="*/ 634855 h 5455413"/>
              <a:gd name="connsiteX4" fmla="*/ 4448832 w 4448832"/>
              <a:gd name="connsiteY4" fmla="*/ 2095582 h 5455413"/>
              <a:gd name="connsiteX5" fmla="*/ 4390374 w 4448832"/>
              <a:gd name="connsiteY5" fmla="*/ 2194579 h 5455413"/>
              <a:gd name="connsiteX6" fmla="*/ 4197367 w 4448832"/>
              <a:gd name="connsiteY6" fmla="*/ 2431034 h 5455413"/>
              <a:gd name="connsiteX7" fmla="*/ 3807827 w 4448832"/>
              <a:gd name="connsiteY7" fmla="*/ 2820861 h 5455413"/>
              <a:gd name="connsiteX8" fmla="*/ 2234884 w 4448832"/>
              <a:gd name="connsiteY8" fmla="*/ 4394962 h 5455413"/>
              <a:gd name="connsiteX9" fmla="*/ 2234884 w 4448832"/>
              <a:gd name="connsiteY9" fmla="*/ 4394899 h 5455413"/>
              <a:gd name="connsiteX10" fmla="*/ 1175151 w 4448832"/>
              <a:gd name="connsiteY10" fmla="*/ 5455413 h 5455413"/>
              <a:gd name="connsiteX11" fmla="*/ 267298 w 4448832"/>
              <a:gd name="connsiteY11" fmla="*/ 5455413 h 5455413"/>
              <a:gd name="connsiteX12" fmla="*/ 180947 w 4448832"/>
              <a:gd name="connsiteY12" fmla="*/ 5302084 h 5455413"/>
              <a:gd name="connsiteX13" fmla="*/ 616698 w 4448832"/>
              <a:gd name="connsiteY13" fmla="*/ 3283903 h 5455413"/>
              <a:gd name="connsiteX14" fmla="*/ 1869773 w 4448832"/>
              <a:gd name="connsiteY14" fmla="*/ 2029904 h 5455413"/>
              <a:gd name="connsiteX15" fmla="*/ 2641111 w 4448832"/>
              <a:gd name="connsiteY15" fmla="*/ 1257998 h 545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8832" h="5455413">
                <a:moveTo>
                  <a:pt x="3898184" y="0"/>
                </a:moveTo>
                <a:lnTo>
                  <a:pt x="4197367" y="299402"/>
                </a:lnTo>
                <a:cubicBezTo>
                  <a:pt x="4270893" y="372983"/>
                  <a:pt x="4335229" y="452278"/>
                  <a:pt x="4390374" y="535858"/>
                </a:cubicBezTo>
                <a:lnTo>
                  <a:pt x="4448832" y="634855"/>
                </a:lnTo>
                <a:lnTo>
                  <a:pt x="4448832" y="2095582"/>
                </a:lnTo>
                <a:lnTo>
                  <a:pt x="4390374" y="2194579"/>
                </a:lnTo>
                <a:cubicBezTo>
                  <a:pt x="4335229" y="2278159"/>
                  <a:pt x="4270893" y="2357454"/>
                  <a:pt x="4197367" y="2431034"/>
                </a:cubicBezTo>
                <a:lnTo>
                  <a:pt x="3807827" y="2820861"/>
                </a:lnTo>
                <a:lnTo>
                  <a:pt x="2234884" y="4394962"/>
                </a:lnTo>
                <a:lnTo>
                  <a:pt x="2234884" y="4394899"/>
                </a:lnTo>
                <a:lnTo>
                  <a:pt x="1175151" y="5455413"/>
                </a:lnTo>
                <a:lnTo>
                  <a:pt x="267298" y="5455413"/>
                </a:lnTo>
                <a:lnTo>
                  <a:pt x="180947" y="5302084"/>
                </a:lnTo>
                <a:cubicBezTo>
                  <a:pt x="-150226" y="4644859"/>
                  <a:pt x="-39187" y="3940270"/>
                  <a:pt x="616698" y="3283903"/>
                </a:cubicBezTo>
                <a:lnTo>
                  <a:pt x="1869773" y="2029904"/>
                </a:lnTo>
                <a:lnTo>
                  <a:pt x="2641111" y="1257998"/>
                </a:ln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C1C5193-3068-4F2B-92CA-EAAEA67820B6}"/>
              </a:ext>
            </a:extLst>
          </p:cNvPr>
          <p:cNvSpPr/>
          <p:nvPr/>
        </p:nvSpPr>
        <p:spPr>
          <a:xfrm>
            <a:off x="9076359" y="850264"/>
            <a:ext cx="2022796" cy="859726"/>
          </a:xfrm>
          <a:custGeom>
            <a:avLst/>
            <a:gdLst>
              <a:gd name="connsiteX0" fmla="*/ 1866626 w 2022796"/>
              <a:gd name="connsiteY0" fmla="*/ 859727 h 859726"/>
              <a:gd name="connsiteX1" fmla="*/ 1786485 w 2022796"/>
              <a:gd name="connsiteY1" fmla="*/ 837438 h 859726"/>
              <a:gd name="connsiteX2" fmla="*/ 153451 w 2022796"/>
              <a:gd name="connsiteY2" fmla="*/ 312166 h 859726"/>
              <a:gd name="connsiteX3" fmla="*/ 21 w 2022796"/>
              <a:gd name="connsiteY3" fmla="*/ 153607 h 859726"/>
              <a:gd name="connsiteX4" fmla="*/ 155926 w 2022796"/>
              <a:gd name="connsiteY4" fmla="*/ 0 h 859726"/>
              <a:gd name="connsiteX5" fmla="*/ 158464 w 2022796"/>
              <a:gd name="connsiteY5" fmla="*/ 0 h 859726"/>
              <a:gd name="connsiteX6" fmla="*/ 1947085 w 2022796"/>
              <a:gd name="connsiteY6" fmla="*/ 569786 h 859726"/>
              <a:gd name="connsiteX7" fmla="*/ 2000513 w 2022796"/>
              <a:gd name="connsiteY7" fmla="*/ 783971 h 859726"/>
              <a:gd name="connsiteX8" fmla="*/ 1866626 w 2022796"/>
              <a:gd name="connsiteY8" fmla="*/ 859727 h 8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796" h="859726">
                <a:moveTo>
                  <a:pt x="1866626" y="859727"/>
                </a:moveTo>
                <a:cubicBezTo>
                  <a:pt x="1839278" y="859727"/>
                  <a:pt x="1811612" y="852551"/>
                  <a:pt x="1786485" y="837438"/>
                </a:cubicBezTo>
                <a:cubicBezTo>
                  <a:pt x="1220291" y="497205"/>
                  <a:pt x="670849" y="320485"/>
                  <a:pt x="153451" y="312166"/>
                </a:cubicBezTo>
                <a:cubicBezTo>
                  <a:pt x="67345" y="310769"/>
                  <a:pt x="-1375" y="239776"/>
                  <a:pt x="21" y="153607"/>
                </a:cubicBezTo>
                <a:cubicBezTo>
                  <a:pt x="1354" y="68263"/>
                  <a:pt x="70962" y="0"/>
                  <a:pt x="155926" y="0"/>
                </a:cubicBezTo>
                <a:cubicBezTo>
                  <a:pt x="156751" y="0"/>
                  <a:pt x="157639" y="0"/>
                  <a:pt x="158464" y="0"/>
                </a:cubicBezTo>
                <a:cubicBezTo>
                  <a:pt x="731447" y="9208"/>
                  <a:pt x="1333238" y="200914"/>
                  <a:pt x="1947085" y="569786"/>
                </a:cubicBezTo>
                <a:cubicBezTo>
                  <a:pt x="2020944" y="614172"/>
                  <a:pt x="2044866" y="710057"/>
                  <a:pt x="2000513" y="783971"/>
                </a:cubicBezTo>
                <a:cubicBezTo>
                  <a:pt x="1971261" y="832739"/>
                  <a:pt x="1919610" y="859727"/>
                  <a:pt x="1866626" y="85972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79BF341-939A-B0D3-4FEF-67C401E3E0C9}"/>
              </a:ext>
            </a:extLst>
          </p:cNvPr>
          <p:cNvSpPr/>
          <p:nvPr/>
        </p:nvSpPr>
        <p:spPr>
          <a:xfrm>
            <a:off x="7268997" y="1496606"/>
            <a:ext cx="4058578" cy="4324269"/>
          </a:xfrm>
          <a:custGeom>
            <a:avLst/>
            <a:gdLst>
              <a:gd name="connsiteX0" fmla="*/ 4058579 w 4058578"/>
              <a:gd name="connsiteY0" fmla="*/ 2950426 h 4324269"/>
              <a:gd name="connsiteX1" fmla="*/ 2708166 w 4058578"/>
              <a:gd name="connsiteY1" fmla="*/ 4301833 h 4324269"/>
              <a:gd name="connsiteX2" fmla="*/ 774744 w 4058578"/>
              <a:gd name="connsiteY2" fmla="*/ 3622700 h 4324269"/>
              <a:gd name="connsiteX3" fmla="*/ 717383 w 4058578"/>
              <a:gd name="connsiteY3" fmla="*/ 3563709 h 4324269"/>
              <a:gd name="connsiteX4" fmla="*/ 550564 w 4058578"/>
              <a:gd name="connsiteY4" fmla="*/ 589813 h 4324269"/>
              <a:gd name="connsiteX5" fmla="*/ 3653049 w 4058578"/>
              <a:gd name="connsiteY5" fmla="*/ 625817 h 4324269"/>
              <a:gd name="connsiteX6" fmla="*/ 2343944 w 4058578"/>
              <a:gd name="connsiteY6" fmla="*/ 1935886 h 4324269"/>
              <a:gd name="connsiteX7" fmla="*/ 2441155 w 4058578"/>
              <a:gd name="connsiteY7" fmla="*/ 2852382 h 4324269"/>
              <a:gd name="connsiteX8" fmla="*/ 4058579 w 4058578"/>
              <a:gd name="connsiteY8" fmla="*/ 2950426 h 43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578" h="4324269">
                <a:moveTo>
                  <a:pt x="4058579" y="2950426"/>
                </a:moveTo>
                <a:lnTo>
                  <a:pt x="2708166" y="4301833"/>
                </a:lnTo>
                <a:cubicBezTo>
                  <a:pt x="2083849" y="4395241"/>
                  <a:pt x="1353882" y="4202328"/>
                  <a:pt x="774744" y="3622700"/>
                </a:cubicBezTo>
                <a:cubicBezTo>
                  <a:pt x="754820" y="3602761"/>
                  <a:pt x="735721" y="3583647"/>
                  <a:pt x="717383" y="3563709"/>
                </a:cubicBezTo>
                <a:cubicBezTo>
                  <a:pt x="-173184" y="2624988"/>
                  <a:pt x="-241269" y="1382293"/>
                  <a:pt x="550564" y="589813"/>
                </a:cubicBezTo>
                <a:cubicBezTo>
                  <a:pt x="1357753" y="-217971"/>
                  <a:pt x="2455685" y="-186538"/>
                  <a:pt x="3653049" y="625817"/>
                </a:cubicBezTo>
                <a:lnTo>
                  <a:pt x="2343944" y="1935886"/>
                </a:lnTo>
                <a:cubicBezTo>
                  <a:pt x="2090702" y="2189315"/>
                  <a:pt x="2129726" y="2540724"/>
                  <a:pt x="2441155" y="2852382"/>
                </a:cubicBezTo>
                <a:cubicBezTo>
                  <a:pt x="2843575" y="3255099"/>
                  <a:pt x="3539848" y="3343935"/>
                  <a:pt x="4058579" y="2950426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5738E41-3980-3F48-5578-34857E88A480}"/>
              </a:ext>
            </a:extLst>
          </p:cNvPr>
          <p:cNvSpPr/>
          <p:nvPr/>
        </p:nvSpPr>
        <p:spPr>
          <a:xfrm>
            <a:off x="9977988" y="3526867"/>
            <a:ext cx="2214011" cy="2270683"/>
          </a:xfrm>
          <a:custGeom>
            <a:avLst/>
            <a:gdLst>
              <a:gd name="connsiteX0" fmla="*/ 2214011 w 2214011"/>
              <a:gd name="connsiteY0" fmla="*/ 0 h 2270683"/>
              <a:gd name="connsiteX1" fmla="*/ 2214011 w 2214011"/>
              <a:gd name="connsiteY1" fmla="*/ 1562160 h 2270683"/>
              <a:gd name="connsiteX2" fmla="*/ 2181382 w 2214011"/>
              <a:gd name="connsiteY2" fmla="*/ 1549823 h 2270683"/>
              <a:gd name="connsiteX3" fmla="*/ 1230169 w 2214011"/>
              <a:gd name="connsiteY3" fmla="*/ 1827644 h 2270683"/>
              <a:gd name="connsiteX4" fmla="*/ 0 w 2214011"/>
              <a:gd name="connsiteY4" fmla="*/ 2270683 h 2270683"/>
              <a:gd name="connsiteX5" fmla="*/ 1572943 w 2214011"/>
              <a:gd name="connsiteY5" fmla="*/ 696582 h 2270683"/>
              <a:gd name="connsiteX6" fmla="*/ 1962483 w 2214011"/>
              <a:gd name="connsiteY6" fmla="*/ 306755 h 2270683"/>
              <a:gd name="connsiteX7" fmla="*/ 2196879 w 2214011"/>
              <a:gd name="connsiteY7" fmla="*/ 177 h 2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4011" h="2270683">
                <a:moveTo>
                  <a:pt x="2214011" y="0"/>
                </a:moveTo>
                <a:lnTo>
                  <a:pt x="2214011" y="1562160"/>
                </a:lnTo>
                <a:lnTo>
                  <a:pt x="2181382" y="1549823"/>
                </a:lnTo>
                <a:cubicBezTo>
                  <a:pt x="1968194" y="1502591"/>
                  <a:pt x="1674421" y="1622095"/>
                  <a:pt x="1230169" y="1827644"/>
                </a:cubicBezTo>
                <a:cubicBezTo>
                  <a:pt x="844690" y="1999411"/>
                  <a:pt x="425644" y="2189657"/>
                  <a:pt x="0" y="2270683"/>
                </a:cubicBezTo>
                <a:lnTo>
                  <a:pt x="1572943" y="696582"/>
                </a:lnTo>
                <a:lnTo>
                  <a:pt x="1962483" y="306755"/>
                </a:lnTo>
                <a:cubicBezTo>
                  <a:pt x="2056076" y="213029"/>
                  <a:pt x="2133045" y="109397"/>
                  <a:pt x="2196879" y="17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3EAA32F-B7EE-FACD-E48A-09054CF3DDB4}"/>
              </a:ext>
            </a:extLst>
          </p:cNvPr>
          <p:cNvSpPr/>
          <p:nvPr/>
        </p:nvSpPr>
        <p:spPr>
          <a:xfrm>
            <a:off x="9492619" y="6406446"/>
            <a:ext cx="1210748" cy="451555"/>
          </a:xfrm>
          <a:custGeom>
            <a:avLst/>
            <a:gdLst>
              <a:gd name="connsiteX0" fmla="*/ 628757 w 1210748"/>
              <a:gd name="connsiteY0" fmla="*/ 3015 h 451555"/>
              <a:gd name="connsiteX1" fmla="*/ 1062032 w 1210748"/>
              <a:gd name="connsiteY1" fmla="*/ 165550 h 451555"/>
              <a:gd name="connsiteX2" fmla="*/ 1195103 w 1210748"/>
              <a:gd name="connsiteY2" fmla="*/ 376635 h 451555"/>
              <a:gd name="connsiteX3" fmla="*/ 1210748 w 1210748"/>
              <a:gd name="connsiteY3" fmla="*/ 451555 h 451555"/>
              <a:gd name="connsiteX4" fmla="*/ 0 w 1210748"/>
              <a:gd name="connsiteY4" fmla="*/ 451555 h 451555"/>
              <a:gd name="connsiteX5" fmla="*/ 6778 w 1210748"/>
              <a:gd name="connsiteY5" fmla="*/ 440165 h 451555"/>
              <a:gd name="connsiteX6" fmla="*/ 152556 w 1210748"/>
              <a:gd name="connsiteY6" fmla="*/ 261436 h 451555"/>
              <a:gd name="connsiteX7" fmla="*/ 628757 w 1210748"/>
              <a:gd name="connsiteY7" fmla="*/ 301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748" h="451555">
                <a:moveTo>
                  <a:pt x="628757" y="3015"/>
                </a:moveTo>
                <a:cubicBezTo>
                  <a:pt x="786010" y="-13789"/>
                  <a:pt x="936109" y="39567"/>
                  <a:pt x="1062032" y="165550"/>
                </a:cubicBezTo>
                <a:cubicBezTo>
                  <a:pt x="1124978" y="228543"/>
                  <a:pt x="1169193" y="299349"/>
                  <a:pt x="1195103" y="376635"/>
                </a:cubicBezTo>
                <a:lnTo>
                  <a:pt x="1210748" y="451555"/>
                </a:lnTo>
                <a:lnTo>
                  <a:pt x="0" y="451555"/>
                </a:lnTo>
                <a:lnTo>
                  <a:pt x="6778" y="440165"/>
                </a:lnTo>
                <a:cubicBezTo>
                  <a:pt x="49328" y="375948"/>
                  <a:pt x="98066" y="315975"/>
                  <a:pt x="152556" y="261436"/>
                </a:cubicBezTo>
                <a:cubicBezTo>
                  <a:pt x="307097" y="106782"/>
                  <a:pt x="471504" y="19819"/>
                  <a:pt x="628757" y="3015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444B3-72D9-A8AC-7044-83F5079526C4}"/>
              </a:ext>
            </a:extLst>
          </p:cNvPr>
          <p:cNvGrpSpPr/>
          <p:nvPr userDrawn="1"/>
        </p:nvGrpSpPr>
        <p:grpSpPr>
          <a:xfrm>
            <a:off x="10426087" y="5944751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D4449403-0F2B-A360-3C6E-3D6977BCAC7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43F9DD38-7604-31D0-3B56-7317F4B44176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348DB41-1D8E-C0E7-37ED-D3BD7789AEC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F97B3D7-E112-2006-A582-CFCCDAC6352D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FA0AA8F-5471-DD27-E963-A1E9BD69A47D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00032963-8F53-F095-601B-B08F5A343CB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DF5866D-24EA-4DFC-8AF9-B30D9FC7002D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EBC49EB-8713-D2F8-8C7D-1A3E10B1BD41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B175E78-54F6-224A-4863-BE575187E4E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7A9A160-EB6C-0555-0CA5-CA507B7778E2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8CDD1074-08B6-6E57-2AD1-F45C10B5306D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9DDB567-7882-7086-F17B-C377587DEA2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A923F14-5153-003E-EACA-0A635B8E391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C8C527F9-E1E8-7131-F36E-A5271CA4B4C1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6C600B52-A6C9-8041-8518-61EEF1228D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FC6FD78-7029-6C2D-CE30-BCE9222F2565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42ADB51-B225-B5F5-EAD6-538AA4C0AFBA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66C1955-84DF-E932-771C-752337A70DB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838FDE4-D09B-F5AA-5F39-4B3F6A539B7C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90CAC871-A0F6-DDE3-DAFF-2954F7111593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DF10621-64BA-1868-6061-10966C7986F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AC1708C-6F15-0F3F-A0C2-F26D47A56C2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DBAA8C1E-EC98-0406-CCC6-1AD4F56A6B48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52591C4-088A-8297-E6F3-B7EC49055B6F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254238-58D6-0012-0FB3-D3CDE77C4EB8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EC2D6F4-80E7-9BAE-31A9-068A30B860FC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717A8B72-BB06-55E2-326D-BC24F65D2BCE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7294290E-7897-30ED-C587-52BFF7256A75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EB96381D-C1F0-9F57-BAC9-75408F667150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CC6CD9D-1E94-ABA6-33F4-0342C89CA76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4B4F144-9637-BF16-D854-CB5891DC66F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2C0AC5C6-0CD8-328E-6D60-9E6EBAB08AA9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2EB36B1-57BA-BBD2-7CA0-6A690086F498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IS" dirty="0"/>
              <a:t>Click icon or drag and drop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248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9A3CE-C701-8A70-20AD-ACEEC19BA7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F653F-E3E5-74A4-6005-E9B7F3D8C7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05" r:id="rId2"/>
    <p:sldLayoutId id="2147483649" r:id="rId3"/>
    <p:sldLayoutId id="2147483779" r:id="rId4"/>
    <p:sldLayoutId id="2147483780" r:id="rId5"/>
    <p:sldLayoutId id="2147483781" r:id="rId6"/>
    <p:sldLayoutId id="2147483787" r:id="rId7"/>
    <p:sldLayoutId id="2147483792" r:id="rId8"/>
    <p:sldLayoutId id="2147483782" r:id="rId9"/>
    <p:sldLayoutId id="2147483783" r:id="rId10"/>
    <p:sldLayoutId id="2147483784" r:id="rId11"/>
    <p:sldLayoutId id="2147483786" r:id="rId12"/>
    <p:sldLayoutId id="2147483788" r:id="rId13"/>
    <p:sldLayoutId id="2147483763" r:id="rId14"/>
    <p:sldLayoutId id="2147483706" r:id="rId15"/>
    <p:sldLayoutId id="21474837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768" r:id="rId11"/>
    <p:sldLayoutId id="2147483688" r:id="rId12"/>
    <p:sldLayoutId id="2147483689" r:id="rId13"/>
    <p:sldLayoutId id="2147483731" r:id="rId14"/>
    <p:sldLayoutId id="21474837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62E38800-1192-9115-0CD2-D246FED66E4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9FC4537-8B75-52C9-7D42-9483E6E949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849" r:id="rId4"/>
    <p:sldLayoutId id="2147483850" r:id="rId5"/>
    <p:sldLayoutId id="2147483846" r:id="rId6"/>
    <p:sldLayoutId id="2147483847" r:id="rId7"/>
    <p:sldLayoutId id="214748384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8C7E6-6B97-A50B-DA40-D8E3B9B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01D6A-1EAE-0F47-FC53-F35EF580A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F98FA-B1A2-5C72-877B-92EA9B46F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2AE5E-258D-4A1E-836D-D75F64A97595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AB1CC-8BEA-466A-E1EC-2D2570439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E5089-14E5-D8B7-1FDB-E7DD8F552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92E21-DFFD-443C-94B9-35A1271BF3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B8AD6ED-6EB2-7CE4-4CB9-03389C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469320D-3C93-A5AB-3E6A-7FE3E17EE0C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4" r:id="rId12"/>
    <p:sldLayoutId id="21474838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lsretail.com/products/ls-central/update-service/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pdateservice.lsretai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mmer.com/gocurr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65640-62AD-8EAA-60B2-2A4ADDB27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910" y="4002816"/>
            <a:ext cx="10299015" cy="6927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Update Service for LS Central and New Hybrid Setup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AD21-3D68-5C98-1D08-295690081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Ivan Lee &amp; Mohamed Mohsen	</a:t>
            </a:r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5175-CC15-87B8-6180-110B81D3DD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Consultants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2670FD-E05B-9A02-4145-F20B937A1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MY" dirty="0"/>
              <a:t>Hands-on workshop</a:t>
            </a:r>
          </a:p>
        </p:txBody>
      </p:sp>
    </p:spTree>
    <p:extLst>
      <p:ext uri="{BB962C8B-B14F-4D97-AF65-F5344CB8AC3E}">
        <p14:creationId xmlns:p14="http://schemas.microsoft.com/office/powerpoint/2010/main" val="288712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1A905B-3278-A4D0-5D1B-D2155A709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/>
              <a:t>Get </a:t>
            </a:r>
            <a:r>
              <a:rPr lang="en-MY" dirty="0"/>
              <a:t>latest Update Service Server installer </a:t>
            </a:r>
            <a:r>
              <a:rPr lang="en-MY" dirty="0">
                <a:hlinkClick r:id="rId2"/>
              </a:rPr>
              <a:t>here</a:t>
            </a:r>
            <a:r>
              <a:rPr lang="en-MY" dirty="0"/>
              <a:t> </a:t>
            </a:r>
          </a:p>
          <a:p>
            <a:r>
              <a:rPr lang="en-MY" dirty="0"/>
              <a:t>Install pre-requisite </a:t>
            </a:r>
            <a:r>
              <a:rPr lang="en-MY" dirty="0" err="1"/>
              <a:t>SQLServer</a:t>
            </a:r>
            <a:r>
              <a:rPr lang="en-MY" dirty="0"/>
              <a:t> Express on server (included in installer)</a:t>
            </a:r>
          </a:p>
          <a:p>
            <a:r>
              <a:rPr lang="en-MY" dirty="0"/>
              <a:t>Run </a:t>
            </a:r>
            <a:r>
              <a:rPr lang="en-MY" dirty="0" err="1"/>
              <a:t>powershell</a:t>
            </a:r>
            <a:r>
              <a:rPr lang="en-MY" dirty="0"/>
              <a:t> as admin and run the below command:</a:t>
            </a:r>
          </a:p>
          <a:p>
            <a:pPr lvl="1"/>
            <a:r>
              <a:rPr lang="en-MY" dirty="0"/>
              <a:t>Import-module </a:t>
            </a:r>
            <a:r>
              <a:rPr lang="en-MY" dirty="0" err="1"/>
              <a:t>UpdateService</a:t>
            </a:r>
            <a:endParaRPr lang="en-MY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FAA9C-16E1-2657-F122-DD51F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Get Started</a:t>
            </a:r>
          </a:p>
        </p:txBody>
      </p:sp>
    </p:spTree>
    <p:extLst>
      <p:ext uri="{BB962C8B-B14F-4D97-AF65-F5344CB8AC3E}">
        <p14:creationId xmlns:p14="http://schemas.microsoft.com/office/powerpoint/2010/main" val="331789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F8BC17-D67E-604F-3809-64091D820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97528"/>
            <a:ext cx="8041709" cy="4917960"/>
          </a:xfrm>
        </p:spPr>
        <p:txBody>
          <a:bodyPr/>
          <a:lstStyle/>
          <a:p>
            <a:r>
              <a:rPr lang="en-MY" dirty="0"/>
              <a:t>Components splits into multiple packages</a:t>
            </a:r>
          </a:p>
          <a:p>
            <a:r>
              <a:rPr lang="en-MY" dirty="0"/>
              <a:t>Package is a zip archive containing:</a:t>
            </a:r>
          </a:p>
          <a:p>
            <a:pPr lvl="1"/>
            <a:r>
              <a:rPr lang="en-MY" dirty="0"/>
              <a:t>Installation files</a:t>
            </a:r>
          </a:p>
          <a:p>
            <a:pPr lvl="1"/>
            <a:r>
              <a:rPr lang="en-MY" dirty="0"/>
              <a:t>Installation scripts</a:t>
            </a:r>
          </a:p>
          <a:p>
            <a:pPr lvl="1"/>
            <a:r>
              <a:rPr lang="en-MY" dirty="0"/>
              <a:t>Manifest</a:t>
            </a:r>
          </a:p>
          <a:p>
            <a:r>
              <a:rPr lang="en-MY" dirty="0"/>
              <a:t>Can have dependencies</a:t>
            </a:r>
          </a:p>
          <a:p>
            <a:r>
              <a:rPr lang="en-MY" dirty="0"/>
              <a:t>Installing a package will install its dependencies</a:t>
            </a:r>
          </a:p>
          <a:p>
            <a:r>
              <a:rPr lang="en-MY" dirty="0"/>
              <a:t>Deployment manager to ensure the dependencies are in update service 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273AC5-3E9B-3D88-E053-B3601102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Packages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6B22B-5944-B29B-9EB0-19C20F2D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549" y="506504"/>
            <a:ext cx="3077004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1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817AA-89A8-B699-8F81-83D608821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997527"/>
            <a:ext cx="6652180" cy="5428673"/>
          </a:xfrm>
        </p:spPr>
        <p:txBody>
          <a:bodyPr/>
          <a:lstStyle/>
          <a:p>
            <a:r>
              <a:rPr lang="en-MY" dirty="0"/>
              <a:t>Is a type of package</a:t>
            </a:r>
          </a:p>
          <a:p>
            <a:r>
              <a:rPr lang="en-MY" dirty="0"/>
              <a:t>Imagine it as package of multiple packages</a:t>
            </a:r>
          </a:p>
          <a:p>
            <a:r>
              <a:rPr lang="en-MY" dirty="0"/>
              <a:t>Able to select versions of packages within the bundle</a:t>
            </a:r>
          </a:p>
          <a:p>
            <a:r>
              <a:rPr lang="en-MY" dirty="0"/>
              <a:t>Bundle a package with its dependencies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A984D5-2AD6-3F67-8D20-52FE9371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>
                <a:solidFill>
                  <a:srgbClr val="8F87E1"/>
                </a:solidFill>
              </a:rPr>
              <a:t>Bundles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B6556-111F-ED6A-E1FD-ED6907EFD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01" y="1144494"/>
            <a:ext cx="4587608" cy="41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725FC-E781-546A-61EB-D40319768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Executable files to be downloaded and install on Update Service Client.</a:t>
            </a:r>
          </a:p>
          <a:p>
            <a:r>
              <a:rPr lang="en-MY" dirty="0"/>
              <a:t>Can consists of multiple selected packages (configured at Update Service Server)</a:t>
            </a:r>
          </a:p>
          <a:p>
            <a:r>
              <a:rPr lang="en-MY" dirty="0"/>
              <a:t>Can have suggested instance name (BC Instance) and description for each of the package</a:t>
            </a:r>
          </a:p>
          <a:p>
            <a:endParaRPr lang="en-MY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93DAE-0F37-B004-CF3F-88680A1D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Installer</a:t>
            </a:r>
          </a:p>
        </p:txBody>
      </p:sp>
    </p:spTree>
    <p:extLst>
      <p:ext uri="{BB962C8B-B14F-4D97-AF65-F5344CB8AC3E}">
        <p14:creationId xmlns:p14="http://schemas.microsoft.com/office/powerpoint/2010/main" val="392080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D87B5B-CD9E-EA8F-3734-D3E1A617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MY" sz="6600" dirty="0"/>
              <a:t>Hands-on</a:t>
            </a:r>
            <a:endParaRPr lang="en-MY" sz="8800" dirty="0"/>
          </a:p>
        </p:txBody>
      </p:sp>
    </p:spTree>
    <p:extLst>
      <p:ext uri="{BB962C8B-B14F-4D97-AF65-F5344CB8AC3E}">
        <p14:creationId xmlns:p14="http://schemas.microsoft.com/office/powerpoint/2010/main" val="90569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9038E-4632-65D0-E2D1-F93381856B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Where BC instance will be installed</a:t>
            </a:r>
          </a:p>
          <a:p>
            <a:r>
              <a:rPr lang="en-MY" dirty="0"/>
              <a:t>Requirements of client is similar as requirement of BC Server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SQL Server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IIS</a:t>
            </a:r>
          </a:p>
          <a:p>
            <a:r>
              <a:rPr lang="en-MY" dirty="0"/>
              <a:t>Additional windows service (LS Go Current Client Service) will be installed as well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Logon user of this service is required to have </a:t>
            </a:r>
            <a:r>
              <a:rPr lang="en-MY" dirty="0" err="1">
                <a:solidFill>
                  <a:schemeClr val="bg1"/>
                </a:solidFill>
              </a:rPr>
              <a:t>dbowner</a:t>
            </a:r>
            <a:r>
              <a:rPr lang="en-MY" dirty="0">
                <a:solidFill>
                  <a:schemeClr val="bg1"/>
                </a:solidFill>
              </a:rPr>
              <a:t> to the database of the BC instance</a:t>
            </a:r>
          </a:p>
          <a:p>
            <a:pPr lvl="2"/>
            <a:r>
              <a:rPr lang="en-MY" dirty="0">
                <a:solidFill>
                  <a:schemeClr val="bg1"/>
                </a:solidFill>
              </a:rPr>
              <a:t>To configure this, we will need SQL Server Management Studio installed</a:t>
            </a:r>
          </a:p>
          <a:p>
            <a:r>
              <a:rPr lang="en-MY" dirty="0"/>
              <a:t>Will be displayed as client in Update Service Server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8D9DF1-49F9-ECE9-7501-13CD39D3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29277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1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FB851B-8A78-017C-1A32-105AC4BBF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MY" sz="6600" dirty="0">
                <a:solidFill>
                  <a:schemeClr val="accent6"/>
                </a:solidFill>
              </a:rPr>
              <a:t>New Features in 1.2.0</a:t>
            </a:r>
          </a:p>
        </p:txBody>
      </p:sp>
    </p:spTree>
    <p:extLst>
      <p:ext uri="{BB962C8B-B14F-4D97-AF65-F5344CB8AC3E}">
        <p14:creationId xmlns:p14="http://schemas.microsoft.com/office/powerpoint/2010/main" val="312191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1860BC-8238-609C-6A0B-31C4FDA04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MY" dirty="0"/>
              <a:t>Way to control when the client can install updates during the day of weeks</a:t>
            </a:r>
          </a:p>
          <a:p>
            <a:r>
              <a:rPr lang="en-MY" dirty="0"/>
              <a:t>Multiple schedule windows per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A4256-9310-8222-63D9-8701D34D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Schedule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C4B64B-8003-ECA3-8A37-436EFD058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359592-81D7-C6E1-37AD-3FFFC167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1" y="1665039"/>
            <a:ext cx="6525536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8AE78F-F5E5-BA61-1A85-D9ECFAF805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997527"/>
            <a:ext cx="4836827" cy="5428673"/>
          </a:xfrm>
        </p:spPr>
        <p:txBody>
          <a:bodyPr/>
          <a:lstStyle/>
          <a:p>
            <a:r>
              <a:rPr lang="en-MY" dirty="0"/>
              <a:t>To group multiple client as logical group</a:t>
            </a:r>
          </a:p>
          <a:p>
            <a:r>
              <a:rPr lang="en-MY" dirty="0"/>
              <a:t>Can have one schedule assigned per group</a:t>
            </a:r>
          </a:p>
          <a:p>
            <a:r>
              <a:rPr lang="en-MY" dirty="0"/>
              <a:t>Can be assigned to multiple deployment circles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68ED0-A984-4B9C-CB8E-B2E4A900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/>
              <a:t>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0BADC-E9D7-23A0-6AFE-3ECC65819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092" y="1128131"/>
            <a:ext cx="6611273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4EF0B-F040-A571-B973-6F16D6BFF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MY" sz="6600" dirty="0"/>
              <a:t>Hands-on</a:t>
            </a:r>
          </a:p>
        </p:txBody>
      </p:sp>
    </p:spTree>
    <p:extLst>
      <p:ext uri="{BB962C8B-B14F-4D97-AF65-F5344CB8AC3E}">
        <p14:creationId xmlns:p14="http://schemas.microsoft.com/office/powerpoint/2010/main" val="55760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B4311-8142-BB70-3F93-686845E56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Simplify the process of installations and deployments of LS Retail’s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MY" dirty="0"/>
              <a:t>Including components/dependencies</a:t>
            </a:r>
          </a:p>
          <a:p>
            <a:r>
              <a:rPr lang="en-MY" dirty="0"/>
              <a:t>Auto update of new version of LSC and/or extensions without accessing to individual app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501F5-DDD9-A125-050D-845643E7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Update Service for LS Central</a:t>
            </a:r>
          </a:p>
        </p:txBody>
      </p:sp>
    </p:spTree>
    <p:extLst>
      <p:ext uri="{BB962C8B-B14F-4D97-AF65-F5344CB8AC3E}">
        <p14:creationId xmlns:p14="http://schemas.microsoft.com/office/powerpoint/2010/main" val="3553613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6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05490D-D2A3-A56A-3631-0A8D7A3EF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Segoe UI"/>
                <a:cs typeface="Segoe UI"/>
              </a:rPr>
              <a:t>Online help:</a:t>
            </a:r>
            <a:endParaRPr lang="en-US" dirty="0">
              <a:latin typeface="Segoe UI"/>
              <a:cs typeface="Segoe UI"/>
              <a:hlinkClick r:id="rId3"/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  <a:hlinkClick r:id="rId3"/>
              </a:rPr>
              <a:t>https://help.updateservice.lsretail.com/</a:t>
            </a:r>
            <a:endParaRPr lang="en-US" dirty="0">
              <a:latin typeface="Segoe UI"/>
              <a:cs typeface="Segoe UI"/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PowerShell basics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Install LS Central with PowerShell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Project lifecycle</a:t>
            </a:r>
            <a:endParaRPr lang="en-US" dirty="0"/>
          </a:p>
          <a:p>
            <a:pPr lvl="1">
              <a:buFont typeface="System Font Regular"/>
              <a:buChar char="-"/>
            </a:pPr>
            <a:r>
              <a:rPr lang="en-US" dirty="0">
                <a:latin typeface="Segoe UI"/>
                <a:cs typeface="Segoe UI"/>
              </a:rPr>
              <a:t>Step by step guide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latin typeface="Segoe UI"/>
                <a:cs typeface="Segoe UI"/>
              </a:rPr>
              <a:t>Video series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latin typeface="Segoe UI"/>
                <a:cs typeface="Segoe UI"/>
              </a:rPr>
              <a:t>Do a test project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0FCC5-D49B-A259-D92B-19EC1F6F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started</a:t>
            </a:r>
          </a:p>
        </p:txBody>
      </p:sp>
      <p:pic>
        <p:nvPicPr>
          <p:cNvPr id="8" name="Picture Placeholder 7" descr="A space shuttle taking off&#10;&#10;Description automatically generated">
            <a:extLst>
              <a:ext uri="{FF2B5EF4-FFF2-40B4-BE49-F238E27FC236}">
                <a16:creationId xmlns:a16="http://schemas.microsoft.com/office/drawing/2014/main" id="{9583B4E6-5F90-B382-CD67-A44ADBD7442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25353" t="1153" r="27310" b="-1153"/>
          <a:stretch/>
        </p:blipFill>
        <p:spPr>
          <a:xfrm>
            <a:off x="0" y="154546"/>
            <a:ext cx="4935828" cy="6703454"/>
          </a:xfrm>
        </p:spPr>
      </p:pic>
    </p:spTree>
    <p:extLst>
      <p:ext uri="{BB962C8B-B14F-4D97-AF65-F5344CB8AC3E}">
        <p14:creationId xmlns:p14="http://schemas.microsoft.com/office/powerpoint/2010/main" val="20522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1449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B7208-5149-E599-56E5-0696692BA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OS: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Windows 10 Pro or later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Windows Server 2012 or later</a:t>
            </a:r>
          </a:p>
          <a:p>
            <a:r>
              <a:rPr lang="en-MY" dirty="0">
                <a:solidFill>
                  <a:schemeClr val="bg1"/>
                </a:solidFill>
              </a:rPr>
              <a:t>Disk Space: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3 GB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More disk space required for more packages stored</a:t>
            </a:r>
          </a:p>
          <a:p>
            <a:r>
              <a:rPr lang="en-MY" dirty="0">
                <a:solidFill>
                  <a:schemeClr val="bg1"/>
                </a:solidFill>
              </a:rPr>
              <a:t>Additional software required: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IIS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SQL Server</a:t>
            </a:r>
          </a:p>
          <a:p>
            <a:pPr lvl="1"/>
            <a:r>
              <a:rPr lang="en-MY" dirty="0">
                <a:solidFill>
                  <a:schemeClr val="bg1"/>
                </a:solidFill>
              </a:rPr>
              <a:t>ASP.NET core runtime</a:t>
            </a:r>
          </a:p>
          <a:p>
            <a:pPr lvl="1"/>
            <a:endParaRPr lang="en-MY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2E77D-2A92-3B11-2F9B-CC06AAB8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>
                <a:solidFill>
                  <a:srgbClr val="8F87E1"/>
                </a:solidFill>
              </a:rPr>
              <a:t>Requirements of Update Service Server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F67A21-BA87-DD5C-DE6B-CF9FA020384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r="1968"/>
          <a:stretch>
            <a:fillRect/>
          </a:stretch>
        </p:blipFill>
        <p:spPr bwMode="auto">
          <a:xfrm>
            <a:off x="6358534" y="1260392"/>
            <a:ext cx="5428158" cy="510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9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C837-C936-F299-E5B7-F3F03F59B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MY" sz="2000" dirty="0"/>
              <a:t>Where the deployment manager works mainly</a:t>
            </a:r>
          </a:p>
          <a:p>
            <a:r>
              <a:rPr lang="en-MY" sz="2000" dirty="0"/>
              <a:t>Configure package/bundle/installer to be used on client machine</a:t>
            </a:r>
          </a:p>
          <a:p>
            <a:r>
              <a:rPr lang="en-MY" sz="2000" dirty="0"/>
              <a:t>Setup schedule, group of clients, and deployment circle of each bundle/apps</a:t>
            </a:r>
          </a:p>
          <a:p>
            <a:r>
              <a:rPr lang="en-MY" sz="2000" dirty="0"/>
              <a:t>Deployment manager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MY" sz="2000" dirty="0">
                <a:solidFill>
                  <a:schemeClr val="bg1"/>
                </a:solidFill>
              </a:rPr>
              <a:t>Responsible to publish of packages to the update service server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MY" sz="2000" dirty="0">
                <a:solidFill>
                  <a:schemeClr val="bg1"/>
                </a:solidFill>
              </a:rPr>
              <a:t>Requires basic knowledge of </a:t>
            </a:r>
            <a:r>
              <a:rPr lang="en-MY" sz="2000" dirty="0" err="1">
                <a:solidFill>
                  <a:schemeClr val="bg1"/>
                </a:solidFill>
              </a:rPr>
              <a:t>powershell</a:t>
            </a:r>
            <a:endParaRPr lang="en-MY" sz="20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392BC8-9E7A-3850-6CAD-E8014453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Update Service Server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80B58C-A9CA-FD3F-648B-2385E7B6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9" y="1780684"/>
            <a:ext cx="6199055" cy="29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0EFED-32F4-4FE5-92BA-AB267C690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Installation errors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C5CA-5516-48FA-88C3-7DF3400F1B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7488" y="989569"/>
            <a:ext cx="6683877" cy="5341520"/>
          </a:xfrm>
        </p:spPr>
        <p:txBody>
          <a:bodyPr lIns="91440" tIns="45720" rIns="91440" bIns="45720" anchor="t"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Common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First install fails – restart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Sensitive to Windows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Configuration errors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I.e. incorrect SQL server</a:t>
            </a:r>
          </a:p>
          <a:p>
            <a:pPr marL="800100" lvl="1" indent="-342900"/>
            <a:r>
              <a:rPr lang="en-US" dirty="0">
                <a:latin typeface="Segoe UI"/>
                <a:cs typeface="Segoe UI"/>
              </a:rPr>
              <a:t>Apps incompatible 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Destructive schema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Machine out of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114300" indent="-342900"/>
            <a:r>
              <a:rPr lang="en-US" dirty="0">
                <a:latin typeface="Segoe UI"/>
                <a:cs typeface="Segoe UI"/>
              </a:rPr>
              <a:t>Online troubleshooting page</a:t>
            </a:r>
            <a:br>
              <a:rPr lang="en-US" dirty="0">
                <a:latin typeface="Segoe UI"/>
                <a:cs typeface="Segoe UI"/>
              </a:rPr>
            </a:br>
            <a:br>
              <a:rPr lang="en-US" dirty="0">
                <a:latin typeface="Segoe UI"/>
                <a:cs typeface="Segoe UI"/>
              </a:rPr>
            </a:br>
            <a:r>
              <a:rPr lang="en-US" dirty="0">
                <a:latin typeface="Segoe UI"/>
                <a:cs typeface="Segoe UI"/>
              </a:rPr>
              <a:t>help.gocurrent.lsretail.com/docs/ls-central/ troubleshooting.html</a:t>
            </a:r>
          </a:p>
        </p:txBody>
      </p:sp>
      <p:pic>
        <p:nvPicPr>
          <p:cNvPr id="6" name="Picture Placeholder 5" descr="A cat looking at the camera&#10;&#10;Description automatically generated">
            <a:extLst>
              <a:ext uri="{FF2B5EF4-FFF2-40B4-BE49-F238E27FC236}">
                <a16:creationId xmlns:a16="http://schemas.microsoft.com/office/drawing/2014/main" id="{30930D25-402B-D4C8-FD76-EFAEF9AF24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3954" t="-628" r="31042" b="628"/>
          <a:stretch/>
        </p:blipFill>
        <p:spPr>
          <a:xfrm>
            <a:off x="489297" y="445249"/>
            <a:ext cx="3991987" cy="5893486"/>
          </a:xfrm>
        </p:spPr>
      </p:pic>
    </p:spTree>
    <p:extLst>
      <p:ext uri="{BB962C8B-B14F-4D97-AF65-F5344CB8AC3E}">
        <p14:creationId xmlns:p14="http://schemas.microsoft.com/office/powerpoint/2010/main" val="31683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71934-3C83-EC8E-8119-2F1295DF7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indent="0">
              <a:buNone/>
            </a:pPr>
            <a:r>
              <a:rPr lang="en-US">
                <a:latin typeface="Segoe UI"/>
                <a:cs typeface="Segoe UI"/>
              </a:rPr>
              <a:t>Yammer group </a:t>
            </a: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https://yammer.com/gocurrent</a:t>
            </a:r>
            <a:endParaRPr lang="en-US">
              <a:latin typeface="Segoe UI"/>
              <a:cs typeface="Segoe U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Consulting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Community - anyone can help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indent="0">
              <a:buNone/>
            </a:pPr>
            <a:r>
              <a:rPr lang="en-US">
                <a:latin typeface="Segoe UI"/>
                <a:cs typeface="Segoe UI"/>
              </a:rPr>
              <a:t>LS Retail Partner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Troubleshooting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Urgent matters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Segoe UI"/>
                <a:cs typeface="Segoe UI"/>
              </a:rPr>
              <a:t>Customer specific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AFB0FD-A01D-9DC0-3EF1-1E67DBDC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Need help?</a:t>
            </a:r>
          </a:p>
        </p:txBody>
      </p:sp>
      <p:pic>
        <p:nvPicPr>
          <p:cNvPr id="8" name="Picture Placeholder 7" descr="A person climbing a metal ladder&#10;&#10;Description automatically generated">
            <a:extLst>
              <a:ext uri="{FF2B5EF4-FFF2-40B4-BE49-F238E27FC236}">
                <a16:creationId xmlns:a16="http://schemas.microsoft.com/office/drawing/2014/main" id="{EA077AD7-158E-A9EA-F4DD-F2A3725942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9128" r="19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7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DC2D46-4432-A9E0-73DD-B84A6EEF7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Client and server</a:t>
            </a:r>
          </a:p>
          <a:p>
            <a:r>
              <a:rPr lang="en-US"/>
              <a:t>Include necessary information for troubleshooting</a:t>
            </a:r>
          </a:p>
          <a:p>
            <a:pPr lvl="1"/>
            <a:r>
              <a:rPr lang="en-US"/>
              <a:t>Application logs</a:t>
            </a:r>
          </a:p>
          <a:p>
            <a:pPr lvl="1"/>
            <a:r>
              <a:rPr lang="en-US"/>
              <a:t>Event viewer</a:t>
            </a:r>
          </a:p>
          <a:p>
            <a:pPr lvl="1"/>
            <a:r>
              <a:rPr lang="en-US"/>
              <a:t>Installed components</a:t>
            </a:r>
          </a:p>
          <a:p>
            <a:r>
              <a:rPr lang="en-US"/>
              <a:t>Reduces the time to resolve the issue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70AF5D-7A78-1F48-0F66-76433E34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Support </a:t>
            </a:r>
            <a:r>
              <a:rPr lang="en-US" dirty="0">
                <a:latin typeface="Segoe UI"/>
                <a:cs typeface="Segoe UI"/>
              </a:rPr>
              <a:t>package</a:t>
            </a:r>
            <a:endParaRPr lang="en-US"/>
          </a:p>
        </p:txBody>
      </p:sp>
      <p:pic>
        <p:nvPicPr>
          <p:cNvPr id="6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0B13047-66A7-80FF-4FE1-36A07AA455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237" r="4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72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01790-B0C9-FADB-8A42-3E9D6568D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MY" sz="6600" dirty="0"/>
              <a:t>Hands-on</a:t>
            </a:r>
          </a:p>
        </p:txBody>
      </p:sp>
    </p:spTree>
    <p:extLst>
      <p:ext uri="{BB962C8B-B14F-4D97-AF65-F5344CB8AC3E}">
        <p14:creationId xmlns:p14="http://schemas.microsoft.com/office/powerpoint/2010/main" val="2004734228"/>
      </p:ext>
    </p:extLst>
  </p:cSld>
  <p:clrMapOvr>
    <a:masterClrMapping/>
  </p:clrMapOvr>
</p:sld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B4187CDB-38B6-894A-B1F1-D2048747107F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92E5EA86-D852-4841-81A5-F3C4693CB67C}"/>
    </a:ext>
  </a:extLst>
</a:theme>
</file>

<file path=ppt/theme/theme3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0C332C3A-F660-8F49-A487-8F90A1890428}"/>
    </a:ext>
  </a:extLst>
</a:theme>
</file>

<file path=ppt/theme/theme4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270430F-86A1-5448-A3A9-BD6CB841E631}" vid="{9DEB1E1A-3218-8342-BC74-6EC51B43D36A}"/>
    </a:ext>
  </a:extLst>
</a:theme>
</file>

<file path=ppt/theme/theme5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7B04A74D-2BEA-BC40-9692-F71259DF9BC3}"/>
    </a:ext>
  </a:extLst>
</a:theme>
</file>

<file path=ppt/theme/theme6.xml><?xml version="1.0" encoding="utf-8"?>
<a:theme xmlns:a="http://schemas.openxmlformats.org/drawingml/2006/main" name="Compass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70430F-86A1-5448-A3A9-BD6CB841E631}" vid="{DEEDC7BF-1CB2-3848-95D5-E63E9CFB66F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f06cb7-1326-493f-922d-07cb0a9433cc">
      <Terms xmlns="http://schemas.microsoft.com/office/infopath/2007/PartnerControls"/>
    </lcf76f155ced4ddcb4097134ff3c332f>
    <TaxCatchAll xmlns="f941960a-54a4-4e76-8769-08cebfc4d2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ED6D2D39C7A47ADF30AC3AE1BA8BF" ma:contentTypeVersion="15" ma:contentTypeDescription="Create a new document." ma:contentTypeScope="" ma:versionID="93f2af50a0576da2eb487d7d94b648f2">
  <xsd:schema xmlns:xsd="http://www.w3.org/2001/XMLSchema" xmlns:xs="http://www.w3.org/2001/XMLSchema" xmlns:p="http://schemas.microsoft.com/office/2006/metadata/properties" xmlns:ns2="93f06cb7-1326-493f-922d-07cb0a9433cc" xmlns:ns3="f941960a-54a4-4e76-8769-08cebfc4d2f3" targetNamespace="http://schemas.microsoft.com/office/2006/metadata/properties" ma:root="true" ma:fieldsID="6f5c0d895d9fdedf2dfda5f00e16acef" ns2:_="" ns3:_="">
    <xsd:import namespace="93f06cb7-1326-493f-922d-07cb0a9433cc"/>
    <xsd:import namespace="f941960a-54a4-4e76-8769-08cebfc4d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6cb7-1326-493f-922d-07cb0a943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1960a-54a4-4e76-8769-08cebfc4d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b7890bf-f833-4e2f-b024-676ddf7c2ce5}" ma:internalName="TaxCatchAll" ma:showField="CatchAllData" ma:web="f941960a-54a4-4e76-8769-08cebfc4d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schemas.microsoft.com/office/infopath/2007/PartnerControls"/>
    <ds:schemaRef ds:uri="93f06cb7-1326-493f-922d-07cb0a9433c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f941960a-54a4-4e76-8769-08cebfc4d2f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875F6F-3971-4083-AE58-9EE568CA4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06cb7-1326-493f-922d-07cb0a9433cc"/>
    <ds:schemaRef ds:uri="f941960a-54a4-4e76-8769-08cebfc4d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2.7_LS Update Services and New Hybrid Setup</Template>
  <TotalTime>684</TotalTime>
  <Words>559</Words>
  <Application>Microsoft Office PowerPoint</Application>
  <PresentationFormat>Widescreen</PresentationFormat>
  <Paragraphs>116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Courier New</vt:lpstr>
      <vt:lpstr>Segoe UI</vt:lpstr>
      <vt:lpstr>System Font Regular</vt:lpstr>
      <vt:lpstr>Wingdings</vt:lpstr>
      <vt:lpstr>Eggplant slides</vt:lpstr>
      <vt:lpstr>White slides</vt:lpstr>
      <vt:lpstr>Grey slides</vt:lpstr>
      <vt:lpstr>Presenter image title slides</vt:lpstr>
      <vt:lpstr>Title/chapter slides</vt:lpstr>
      <vt:lpstr>Compass slides</vt:lpstr>
      <vt:lpstr>Office Theme</vt:lpstr>
      <vt:lpstr>PowerPoint Presentation</vt:lpstr>
      <vt:lpstr>Update Service for LS Central</vt:lpstr>
      <vt:lpstr>Getting started</vt:lpstr>
      <vt:lpstr>Requirements of Update Service Server</vt:lpstr>
      <vt:lpstr>Update Service Server</vt:lpstr>
      <vt:lpstr>PowerPoint Presentation</vt:lpstr>
      <vt:lpstr>Need help?</vt:lpstr>
      <vt:lpstr>Support package</vt:lpstr>
      <vt:lpstr>PowerPoint Presentation</vt:lpstr>
      <vt:lpstr>Get Started</vt:lpstr>
      <vt:lpstr>Packages</vt:lpstr>
      <vt:lpstr>Bundles</vt:lpstr>
      <vt:lpstr>Installer</vt:lpstr>
      <vt:lpstr>PowerPoint Presentation</vt:lpstr>
      <vt:lpstr>Client</vt:lpstr>
      <vt:lpstr>PowerPoint Presentation</vt:lpstr>
      <vt:lpstr>Schedule</vt:lpstr>
      <vt:lpstr>Group</vt:lpstr>
      <vt:lpstr>PowerPoint Presentation</vt:lpstr>
      <vt:lpstr>PowerPoint Presentation</vt:lpstr>
    </vt:vector>
  </TitlesOfParts>
  <Company>LS Retail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Lee</dc:creator>
  <cp:lastModifiedBy>Bjorn Jonsson</cp:lastModifiedBy>
  <cp:revision>68</cp:revision>
  <dcterms:created xsi:type="dcterms:W3CDTF">2024-08-29T03:00:44Z</dcterms:created>
  <dcterms:modified xsi:type="dcterms:W3CDTF">2024-09-26T14:58:59Z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0x010100545ED6D2D39C7A47ADF30AC3AE1BA8BF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