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23" r:id="rId5"/>
    <p:sldMasterId id="2147483735" r:id="rId6"/>
    <p:sldMasterId id="2147483745" r:id="rId7"/>
    <p:sldMasterId id="2147483794" r:id="rId8"/>
  </p:sldMasterIdLst>
  <p:notesMasterIdLst>
    <p:notesMasterId r:id="rId18"/>
  </p:notesMasterIdLst>
  <p:sldIdLst>
    <p:sldId id="305" r:id="rId9"/>
    <p:sldId id="2146845784" r:id="rId10"/>
    <p:sldId id="2146845783" r:id="rId11"/>
    <p:sldId id="2146845779" r:id="rId12"/>
    <p:sldId id="2146845785" r:id="rId13"/>
    <p:sldId id="2146845786" r:id="rId14"/>
    <p:sldId id="2146845781" r:id="rId15"/>
    <p:sldId id="314" r:id="rId16"/>
    <p:sldId id="311" r:id="rId1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305"/>
            <p14:sldId id="2146845784"/>
            <p14:sldId id="2146845783"/>
            <p14:sldId id="2146845779"/>
            <p14:sldId id="2146845785"/>
            <p14:sldId id="2146845786"/>
            <p14:sldId id="2146845781"/>
            <p14:sldId id="314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F2A1C5"/>
    <a:srgbClr val="FED89E"/>
    <a:srgbClr val="943267"/>
    <a:srgbClr val="761449"/>
    <a:srgbClr val="D4A04A"/>
    <a:srgbClr val="F1BE71"/>
    <a:srgbClr val="928BE9"/>
    <a:srgbClr val="C6C2F5"/>
    <a:srgbClr val="341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A5D44-7D51-482B-8804-D575A2515C6B}" v="1" dt="2024-05-11T06:47:36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56416" autoAdjust="0"/>
  </p:normalViewPr>
  <p:slideViewPr>
    <p:cSldViewPr snapToGrid="0" snapToObjects="1">
      <p:cViewPr varScale="1">
        <p:scale>
          <a:sx n="40" d="100"/>
          <a:sy n="40" d="100"/>
        </p:scale>
        <p:origin x="220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214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03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3970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0073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50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4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2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 dirty="0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DEFA-39C7-E114-EB10-BF8277D56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774" y="2651508"/>
            <a:ext cx="5901489" cy="1554984"/>
          </a:xfrm>
        </p:spPr>
        <p:txBody>
          <a:bodyPr lIns="91440" tIns="45720" rIns="91440" bIns="45720" anchor="t"/>
          <a:lstStyle/>
          <a:p>
            <a:r>
              <a:rPr lang="en-US" dirty="0"/>
              <a:t>eCommerce for LS Central </a:t>
            </a:r>
          </a:p>
          <a:p>
            <a:r>
              <a:rPr lang="en-US" sz="2800" b="0">
                <a:solidFill>
                  <a:srgbClr val="351C5C"/>
                </a:solidFill>
                <a:latin typeface="Segoe UI"/>
                <a:cs typeface="Segoe UI"/>
              </a:rPr>
              <a:t>Part II (Demo)</a:t>
            </a:r>
            <a:endParaRPr lang="en-IS" sz="2800">
              <a:latin typeface="Segoe UI"/>
              <a:cs typeface="Segoe UI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AD9A5C0-1D8F-6431-7DCE-16C21520C915}"/>
              </a:ext>
            </a:extLst>
          </p:cNvPr>
          <p:cNvSpPr txBox="1">
            <a:spLocks/>
          </p:cNvSpPr>
          <p:nvPr/>
        </p:nvSpPr>
        <p:spPr>
          <a:xfrm>
            <a:off x="560782" y="4361677"/>
            <a:ext cx="5369472" cy="195264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351C5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Zeeshan Khuwaja</a:t>
            </a:r>
          </a:p>
          <a:p>
            <a:r>
              <a:rPr lang="en-US" sz="2400" dirty="0"/>
              <a:t>Petur Thor Sigurdsson</a:t>
            </a:r>
            <a:endParaRPr lang="en-IS" sz="2400" dirty="0"/>
          </a:p>
          <a:p>
            <a:r>
              <a:rPr lang="en-US" sz="2400" dirty="0"/>
              <a:t>Matthias Olafur Matthiasson</a:t>
            </a:r>
            <a:endParaRPr lang="en-IS" sz="2400" dirty="0"/>
          </a:p>
        </p:txBody>
      </p:sp>
    </p:spTree>
    <p:extLst>
      <p:ext uri="{BB962C8B-B14F-4D97-AF65-F5344CB8AC3E}">
        <p14:creationId xmlns:p14="http://schemas.microsoft.com/office/powerpoint/2010/main" val="359976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A22A5-5908-9A46-9D07-52C730518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Adobe Commerce</a:t>
            </a:r>
          </a:p>
          <a:p>
            <a:r>
              <a:rPr lang="en-US" dirty="0"/>
              <a:t>Magento</a:t>
            </a:r>
          </a:p>
        </p:txBody>
      </p:sp>
    </p:spTree>
    <p:extLst>
      <p:ext uri="{BB962C8B-B14F-4D97-AF65-F5344CB8AC3E}">
        <p14:creationId xmlns:p14="http://schemas.microsoft.com/office/powerpoint/2010/main" val="258744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6E05F-CCB4-99B2-F622-DFEFF5375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077711"/>
            <a:ext cx="5369472" cy="1554984"/>
          </a:xfrm>
        </p:spPr>
        <p:txBody>
          <a:bodyPr/>
          <a:lstStyle/>
          <a:p>
            <a:r>
              <a:rPr lang="en-US" dirty="0"/>
              <a:t>Shopify</a:t>
            </a:r>
          </a:p>
        </p:txBody>
      </p:sp>
    </p:spTree>
    <p:extLst>
      <p:ext uri="{BB962C8B-B14F-4D97-AF65-F5344CB8AC3E}">
        <p14:creationId xmlns:p14="http://schemas.microsoft.com/office/powerpoint/2010/main" val="231759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using laptops&#10;&#10;Description automatically generated">
            <a:extLst>
              <a:ext uri="{FF2B5EF4-FFF2-40B4-BE49-F238E27FC236}">
                <a16:creationId xmlns:a16="http://schemas.microsoft.com/office/drawing/2014/main" id="{6208C825-0BE2-C253-E117-2034C04BF2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83" r="1668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D67DD-D1A4-3D78-5455-73A106B78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0322" y="2723897"/>
            <a:ext cx="5369472" cy="1554984"/>
          </a:xfrm>
        </p:spPr>
        <p:txBody>
          <a:bodyPr/>
          <a:lstStyle/>
          <a:p>
            <a:r>
              <a:rPr lang="en-US" dirty="0"/>
              <a:t>Customizations and Consulting Services</a:t>
            </a:r>
          </a:p>
        </p:txBody>
      </p:sp>
    </p:spTree>
    <p:extLst>
      <p:ext uri="{BB962C8B-B14F-4D97-AF65-F5344CB8AC3E}">
        <p14:creationId xmlns:p14="http://schemas.microsoft.com/office/powerpoint/2010/main" val="383771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A0E4CD-6A63-412E-5781-E14E05AAF414}"/>
              </a:ext>
            </a:extLst>
          </p:cNvPr>
          <p:cNvSpPr txBox="1">
            <a:spLocks/>
          </p:cNvSpPr>
          <p:nvPr/>
        </p:nvSpPr>
        <p:spPr>
          <a:xfrm>
            <a:off x="5285729" y="979702"/>
            <a:ext cx="6565636" cy="54203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Adobe Commerce / Magento: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Web store</a:t>
            </a:r>
          </a:p>
          <a:p>
            <a:pPr lvl="1"/>
            <a:r>
              <a:rPr lang="en-US" dirty="0"/>
              <a:t>Frontend – UI</a:t>
            </a:r>
          </a:p>
          <a:p>
            <a:pPr lvl="1"/>
            <a:r>
              <a:rPr lang="en-US" dirty="0"/>
              <a:t>Backend</a:t>
            </a:r>
          </a:p>
          <a:p>
            <a:pPr lvl="1"/>
            <a:r>
              <a:rPr lang="en-US" dirty="0"/>
              <a:t>eCommerce for LS Central</a:t>
            </a:r>
          </a:p>
          <a:p>
            <a:pPr lvl="2">
              <a:buFont typeface="System Font Regular"/>
              <a:buChar char="-"/>
            </a:pPr>
            <a:r>
              <a:rPr lang="en-US" sz="1600" dirty="0"/>
              <a:t>Magento extension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oe UI"/>
                <a:cs typeface="Segoe UI"/>
              </a:rPr>
              <a:t>Commerce Service for LS Central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LS Central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D389C8-E9C9-2D01-2699-8659953F0D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Customizations</a:t>
            </a:r>
          </a:p>
        </p:txBody>
      </p:sp>
      <p:pic>
        <p:nvPicPr>
          <p:cNvPr id="6" name="Picture Placeholder 5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74D4A57C-9277-5922-28F7-DD33DD128D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1" r="76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087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D389C8-E9C9-2D01-2699-8659953F0D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Customizations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2B14-F4A4-705F-C776-ADC32D8C40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/>
              <a:t>Adobe Commerce / Magento: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Web store</a:t>
            </a:r>
          </a:p>
          <a:p>
            <a:pPr lvl="1"/>
            <a:r>
              <a:rPr lang="en-US" dirty="0"/>
              <a:t>Frontend – UI</a:t>
            </a:r>
          </a:p>
          <a:p>
            <a:pPr lvl="1"/>
            <a:r>
              <a:rPr lang="en-US" dirty="0"/>
              <a:t>Backend</a:t>
            </a:r>
          </a:p>
          <a:p>
            <a:pPr lvl="1"/>
            <a:r>
              <a:rPr lang="en-US" dirty="0"/>
              <a:t>eCommerce for LS Central</a:t>
            </a:r>
          </a:p>
          <a:p>
            <a:pPr lvl="2">
              <a:buFont typeface="System Font Regular"/>
              <a:buChar char="-"/>
            </a:pPr>
            <a:r>
              <a:rPr lang="en-US" sz="1600" dirty="0"/>
              <a:t>Magento extension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oe UI"/>
                <a:cs typeface="Segoe UI"/>
              </a:rPr>
              <a:t>Commerce Service for LS Central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LS Central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Shopify: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Web store</a:t>
            </a:r>
          </a:p>
          <a:p>
            <a:pPr lvl="1"/>
            <a:r>
              <a:rPr lang="en-US" dirty="0"/>
              <a:t>Frontend - UI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LS Central</a:t>
            </a:r>
          </a:p>
        </p:txBody>
      </p:sp>
      <p:pic>
        <p:nvPicPr>
          <p:cNvPr id="6" name="Picture Placeholder 5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74D4A57C-9277-5922-28F7-DD33DD128D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1" r="76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480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2A5F4-4432-E1BD-796E-B586891D4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Scoping and requirement workshops</a:t>
            </a:r>
          </a:p>
          <a:p>
            <a:pPr lvl="1">
              <a:buFont typeface="Segoe UI" panose="020B0502040204020203" pitchFamily="34" charset="0"/>
              <a:buChar char="‑"/>
            </a:pPr>
            <a:r>
              <a:rPr lang="en-US" sz="2000" dirty="0"/>
              <a:t>Solution design and FIT/GAP analysis</a:t>
            </a:r>
          </a:p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Training</a:t>
            </a:r>
          </a:p>
          <a:p>
            <a:pPr lvl="1">
              <a:buFont typeface="Segoe UI" panose="020B0502040204020203" pitchFamily="34" charset="0"/>
              <a:buChar char="‑"/>
            </a:pPr>
            <a:r>
              <a:rPr lang="en-US" sz="2000" dirty="0"/>
              <a:t>Fundamentals, installation</a:t>
            </a:r>
          </a:p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Deployment</a:t>
            </a:r>
          </a:p>
          <a:p>
            <a:pPr lvl="1">
              <a:buFont typeface="Segoe UI" panose="020B0502040204020203" pitchFamily="34" charset="0"/>
              <a:buChar char="‑"/>
            </a:pPr>
            <a:r>
              <a:rPr lang="en-US" sz="2000" dirty="0"/>
              <a:t>Setup all the way to production</a:t>
            </a:r>
          </a:p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Customization requests</a:t>
            </a:r>
          </a:p>
          <a:p>
            <a:pPr lvl="1">
              <a:buFont typeface="Segoe UI" panose="020B0502040204020203" pitchFamily="34" charset="0"/>
              <a:buChar char="‑"/>
            </a:pPr>
            <a:r>
              <a:rPr lang="en-US" sz="2000" dirty="0"/>
              <a:t>Work on any of the customizations previously mentioned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049E3C-B6FE-A860-A020-242603CD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Consulting services</a:t>
            </a:r>
            <a:endParaRPr lang="en-US" dirty="0"/>
          </a:p>
        </p:txBody>
      </p:sp>
      <p:pic>
        <p:nvPicPr>
          <p:cNvPr id="10" name="Picture Placeholder 9" descr="A person writing on a whiteboard&#10;&#10;Description automatically generated">
            <a:extLst>
              <a:ext uri="{FF2B5EF4-FFF2-40B4-BE49-F238E27FC236}">
                <a16:creationId xmlns:a16="http://schemas.microsoft.com/office/drawing/2014/main" id="{42754D6E-3EC1-781B-9630-437F535E53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45" r="14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85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593EF-27A4-9B96-2084-83AEA81BBE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018471"/>
            <a:ext cx="5369472" cy="1554984"/>
          </a:xfrm>
        </p:spPr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72480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4185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2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3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4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5F639-6C75-4261-BF8E-84E77C00EA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724e71b1-7852-457b-a379-b8a36dd80270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e89fd82-aec5-4b3b-b0b3-b7f9193dc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235</TotalTime>
  <Words>125</Words>
  <Application>Microsoft Office PowerPoint</Application>
  <PresentationFormat>Widescreen</PresentationFormat>
  <Paragraphs>46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Segoe UI</vt:lpstr>
      <vt:lpstr>Segoe UI Semibold</vt:lpstr>
      <vt:lpstr>System Font Regular</vt:lpstr>
      <vt:lpstr>Wingdings</vt:lpstr>
      <vt:lpstr>White slides</vt:lpstr>
      <vt:lpstr>Grey slides</vt:lpstr>
      <vt:lpstr>Presenter image title slides</vt:lpstr>
      <vt:lpstr>Title/chapter slides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Consulting services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Petur Th. Sigurdsson</dc:creator>
  <cp:lastModifiedBy>Bjorn Jonsson</cp:lastModifiedBy>
  <cp:revision>14</cp:revision>
  <dcterms:created xsi:type="dcterms:W3CDTF">2024-02-21T09:07:46Z</dcterms:created>
  <dcterms:modified xsi:type="dcterms:W3CDTF">2024-05-15T16:04:16Z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