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831" r:id="rId9"/>
    <p:sldMasterId id="2147483835" r:id="rId10"/>
    <p:sldMasterId id="2147483815" r:id="rId11"/>
    <p:sldMasterId id="2147483794" r:id="rId12"/>
    <p:sldMasterId id="2147484010" r:id="rId13"/>
    <p:sldMasterId id="2147484026" r:id="rId14"/>
  </p:sldMasterIdLst>
  <p:notesMasterIdLst>
    <p:notesMasterId r:id="rId38"/>
  </p:notesMasterIdLst>
  <p:sldIdLst>
    <p:sldId id="299" r:id="rId15"/>
    <p:sldId id="305" r:id="rId16"/>
    <p:sldId id="338" r:id="rId17"/>
    <p:sldId id="2146845813" r:id="rId18"/>
    <p:sldId id="2146845816" r:id="rId19"/>
    <p:sldId id="2146845810" r:id="rId20"/>
    <p:sldId id="2146845814" r:id="rId21"/>
    <p:sldId id="2146845820" r:id="rId22"/>
    <p:sldId id="2146845838" r:id="rId23"/>
    <p:sldId id="2146845833" r:id="rId24"/>
    <p:sldId id="2146845835" r:id="rId25"/>
    <p:sldId id="2146845836" r:id="rId26"/>
    <p:sldId id="342" r:id="rId27"/>
    <p:sldId id="2146845824" r:id="rId28"/>
    <p:sldId id="2146845818" r:id="rId29"/>
    <p:sldId id="326" r:id="rId30"/>
    <p:sldId id="343" r:id="rId31"/>
    <p:sldId id="2146845822" r:id="rId32"/>
    <p:sldId id="2146845823" r:id="rId33"/>
    <p:sldId id="319" r:id="rId34"/>
    <p:sldId id="2146845821" r:id="rId35"/>
    <p:sldId id="301" r:id="rId36"/>
    <p:sldId id="304" r:id="rId3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- Opening" id="{68DC9026-A901-43F6-BCD1-9022C2097540}">
          <p14:sldIdLst>
            <p14:sldId id="299"/>
            <p14:sldId id="305"/>
          </p14:sldIdLst>
        </p14:section>
        <p14:section name="Introduction to eCommerce" id="{1621B416-A253-4489-9004-7F3248A478C9}">
          <p14:sldIdLst>
            <p14:sldId id="338"/>
            <p14:sldId id="2146845813"/>
            <p14:sldId id="2146845816"/>
            <p14:sldId id="2146845810"/>
            <p14:sldId id="2146845814"/>
            <p14:sldId id="2146845820"/>
          </p14:sldIdLst>
        </p14:section>
        <p14:section name="Local Inventory Ads" id="{22144C69-538F-4CEF-BC44-99F996A225A5}">
          <p14:sldIdLst>
            <p14:sldId id="2146845838"/>
            <p14:sldId id="2146845833"/>
            <p14:sldId id="2146845835"/>
            <p14:sldId id="2146845836"/>
            <p14:sldId id="342"/>
            <p14:sldId id="2146845824"/>
            <p14:sldId id="2146845818"/>
            <p14:sldId id="326"/>
            <p14:sldId id="343"/>
          </p14:sldIdLst>
        </p14:section>
        <p14:section name="LS Academy" id="{BCA7F062-8348-B443-A70D-D066310A6DEE}">
          <p14:sldIdLst>
            <p14:sldId id="2146845822"/>
            <p14:sldId id="2146845823"/>
          </p14:sldIdLst>
        </p14:section>
        <p14:section name="Roadmap 26" id="{B21BF687-459A-429B-8A6F-E49DDE422FAC}">
          <p14:sldIdLst>
            <p14:sldId id="319"/>
            <p14:sldId id="2146845821"/>
          </p14:sldIdLst>
        </p14:section>
        <p14:section name="General - Closing" id="{0E89A36C-FA72-4183-BDA3-5DFB4EB9379D}">
          <p14:sldIdLst>
            <p14:sldId id="301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0C5"/>
    <a:srgbClr val="200B3B"/>
    <a:srgbClr val="328C85"/>
    <a:srgbClr val="6057C1"/>
    <a:srgbClr val="351C5C"/>
    <a:srgbClr val="F1BE71"/>
    <a:srgbClr val="27B2A7"/>
    <a:srgbClr val="7E7C80"/>
    <a:srgbClr val="751448"/>
    <a:srgbClr val="C6C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9097" autoAdjust="0"/>
  </p:normalViewPr>
  <p:slideViewPr>
    <p:cSldViewPr snapToGrid="0">
      <p:cViewPr varScale="1">
        <p:scale>
          <a:sx n="62" d="100"/>
          <a:sy n="62" d="100"/>
        </p:scale>
        <p:origin x="24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eshan Khuwaja" userId="S::zeeshan.khuwaja@lsretail.com::642a44e1-2271-44b9-b867-4c7fdabe0bf5" providerId="AD" clId="Web-{356171E8-4EE9-4500-42D4-B5DF347E475F}"/>
    <pc:docChg chg="delSld modSld sldOrd addSection delSection modSection">
      <pc:chgData name="Zeeshan Khuwaja" userId="S::zeeshan.khuwaja@lsretail.com::642a44e1-2271-44b9-b867-4c7fdabe0bf5" providerId="AD" clId="Web-{356171E8-4EE9-4500-42D4-B5DF347E475F}" dt="2024-09-18T12:53:16.742" v="129"/>
      <pc:docMkLst>
        <pc:docMk/>
      </pc:docMkLst>
      <pc:sldChg chg="del">
        <pc:chgData name="Zeeshan Khuwaja" userId="S::zeeshan.khuwaja@lsretail.com::642a44e1-2271-44b9-b867-4c7fdabe0bf5" providerId="AD" clId="Web-{356171E8-4EE9-4500-42D4-B5DF347E475F}" dt="2024-09-18T12:39:23.478" v="4"/>
        <pc:sldMkLst>
          <pc:docMk/>
          <pc:sldMk cId="1698763586" sldId="278"/>
        </pc:sldMkLst>
      </pc:sldChg>
      <pc:sldChg chg="ord">
        <pc:chgData name="Zeeshan Khuwaja" userId="S::zeeshan.khuwaja@lsretail.com::642a44e1-2271-44b9-b867-4c7fdabe0bf5" providerId="AD" clId="Web-{356171E8-4EE9-4500-42D4-B5DF347E475F}" dt="2024-09-18T12:41:18.404" v="17"/>
        <pc:sldMkLst>
          <pc:docMk/>
          <pc:sldMk cId="2798597891" sldId="299"/>
        </pc:sldMkLst>
      </pc:sldChg>
      <pc:sldChg chg="ord">
        <pc:chgData name="Zeeshan Khuwaja" userId="S::zeeshan.khuwaja@lsretail.com::642a44e1-2271-44b9-b867-4c7fdabe0bf5" providerId="AD" clId="Web-{356171E8-4EE9-4500-42D4-B5DF347E475F}" dt="2024-09-18T12:41:18.420" v="18"/>
        <pc:sldMkLst>
          <pc:docMk/>
          <pc:sldMk cId="2887129096" sldId="302"/>
        </pc:sldMkLst>
      </pc:sldChg>
      <pc:sldChg chg="ord">
        <pc:chgData name="Zeeshan Khuwaja" userId="S::zeeshan.khuwaja@lsretail.com::642a44e1-2271-44b9-b867-4c7fdabe0bf5" providerId="AD" clId="Web-{356171E8-4EE9-4500-42D4-B5DF347E475F}" dt="2024-09-18T12:41:29.076" v="19"/>
        <pc:sldMkLst>
          <pc:docMk/>
          <pc:sldMk cId="1075715735" sldId="305"/>
        </pc:sldMkLst>
      </pc:sldChg>
      <pc:sldChg chg="ord">
        <pc:chgData name="Zeeshan Khuwaja" userId="S::zeeshan.khuwaja@lsretail.com::642a44e1-2271-44b9-b867-4c7fdabe0bf5" providerId="AD" clId="Web-{356171E8-4EE9-4500-42D4-B5DF347E475F}" dt="2024-09-18T12:53:16.742" v="129"/>
        <pc:sldMkLst>
          <pc:docMk/>
          <pc:sldMk cId="4289922513" sldId="2146845810"/>
        </pc:sldMkLst>
      </pc:sldChg>
      <pc:sldChg chg="ord">
        <pc:chgData name="Zeeshan Khuwaja" userId="S::zeeshan.khuwaja@lsretail.com::642a44e1-2271-44b9-b867-4c7fdabe0bf5" providerId="AD" clId="Web-{356171E8-4EE9-4500-42D4-B5DF347E475F}" dt="2024-09-18T12:53:08.430" v="128"/>
        <pc:sldMkLst>
          <pc:docMk/>
          <pc:sldMk cId="980912789" sldId="2146845816"/>
        </pc:sldMkLst>
      </pc:sldChg>
      <pc:sldChg chg="modSp ord">
        <pc:chgData name="Zeeshan Khuwaja" userId="S::zeeshan.khuwaja@lsretail.com::642a44e1-2271-44b9-b867-4c7fdabe0bf5" providerId="AD" clId="Web-{356171E8-4EE9-4500-42D4-B5DF347E475F}" dt="2024-09-18T12:46:13.602" v="116"/>
        <pc:sldMkLst>
          <pc:docMk/>
          <pc:sldMk cId="1696118502" sldId="2146845822"/>
        </pc:sldMkLst>
        <pc:spChg chg="mod">
          <ac:chgData name="Zeeshan Khuwaja" userId="S::zeeshan.khuwaja@lsretail.com::642a44e1-2271-44b9-b867-4c7fdabe0bf5" providerId="AD" clId="Web-{356171E8-4EE9-4500-42D4-B5DF347E475F}" dt="2024-09-18T12:45:55.555" v="114" actId="20577"/>
          <ac:spMkLst>
            <pc:docMk/>
            <pc:sldMk cId="1696118502" sldId="2146845822"/>
            <ac:spMk id="30" creationId="{37F1818F-D445-150E-FFF8-B8A384A4734E}"/>
          </ac:spMkLst>
        </pc:spChg>
      </pc:sldChg>
      <pc:sldChg chg="modSp ord modNotes">
        <pc:chgData name="Zeeshan Khuwaja" userId="S::zeeshan.khuwaja@lsretail.com::642a44e1-2271-44b9-b867-4c7fdabe0bf5" providerId="AD" clId="Web-{356171E8-4EE9-4500-42D4-B5DF347E475F}" dt="2024-09-18T12:46:13.602" v="115"/>
        <pc:sldMkLst>
          <pc:docMk/>
          <pc:sldMk cId="2032410608" sldId="2146845823"/>
        </pc:sldMkLst>
        <pc:spChg chg="mod">
          <ac:chgData name="Zeeshan Khuwaja" userId="S::zeeshan.khuwaja@lsretail.com::642a44e1-2271-44b9-b867-4c7fdabe0bf5" providerId="AD" clId="Web-{356171E8-4EE9-4500-42D4-B5DF347E475F}" dt="2024-09-18T12:44:59.490" v="32" actId="20577"/>
          <ac:spMkLst>
            <pc:docMk/>
            <pc:sldMk cId="2032410608" sldId="2146845823"/>
            <ac:spMk id="11" creationId="{E6B2DCE2-BC6F-A5BB-F151-74DB8B45916E}"/>
          </ac:spMkLst>
        </pc:spChg>
      </pc:sldChg>
    </pc:docChg>
  </pc:docChgLst>
  <pc:docChgLst>
    <pc:chgData name="Petur Th. Sigurdsson" userId="b51620a9-a6bc-43cc-8d20-2596b195e64d" providerId="ADAL" clId="{558D5AF3-6DE1-4FB9-BBD2-406BE365D243}"/>
    <pc:docChg chg="undo custSel addSld delSld modSld modSection">
      <pc:chgData name="Petur Th. Sigurdsson" userId="b51620a9-a6bc-43cc-8d20-2596b195e64d" providerId="ADAL" clId="{558D5AF3-6DE1-4FB9-BBD2-406BE365D243}" dt="2024-09-26T06:34:26.562" v="5838" actId="6549"/>
      <pc:docMkLst>
        <pc:docMk/>
      </pc:docMkLst>
      <pc:sldChg chg="modNotesTx">
        <pc:chgData name="Petur Th. Sigurdsson" userId="b51620a9-a6bc-43cc-8d20-2596b195e64d" providerId="ADAL" clId="{558D5AF3-6DE1-4FB9-BBD2-406BE365D243}" dt="2024-09-26T06:34:26.562" v="5838" actId="6549"/>
        <pc:sldMkLst>
          <pc:docMk/>
          <pc:sldMk cId="1240826640" sldId="301"/>
        </pc:sldMkLst>
      </pc:sldChg>
      <pc:sldChg chg="modNotesTx">
        <pc:chgData name="Petur Th. Sigurdsson" userId="b51620a9-a6bc-43cc-8d20-2596b195e64d" providerId="ADAL" clId="{558D5AF3-6DE1-4FB9-BBD2-406BE365D243}" dt="2024-09-26T06:33:43.733" v="5828" actId="6549"/>
        <pc:sldMkLst>
          <pc:docMk/>
          <pc:sldMk cId="1075715735" sldId="305"/>
        </pc:sldMkLst>
      </pc:sldChg>
      <pc:sldChg chg="modNotesTx">
        <pc:chgData name="Petur Th. Sigurdsson" userId="b51620a9-a6bc-43cc-8d20-2596b195e64d" providerId="ADAL" clId="{558D5AF3-6DE1-4FB9-BBD2-406BE365D243}" dt="2024-09-26T06:33:46.245" v="5829" actId="6549"/>
        <pc:sldMkLst>
          <pc:docMk/>
          <pc:sldMk cId="2782050160" sldId="338"/>
        </pc:sldMkLst>
      </pc:sldChg>
      <pc:sldChg chg="modNotesTx">
        <pc:chgData name="Petur Th. Sigurdsson" userId="b51620a9-a6bc-43cc-8d20-2596b195e64d" providerId="ADAL" clId="{558D5AF3-6DE1-4FB9-BBD2-406BE365D243}" dt="2024-09-26T06:34:13.244" v="5836" actId="6549"/>
        <pc:sldMkLst>
          <pc:docMk/>
          <pc:sldMk cId="892842978" sldId="342"/>
        </pc:sldMkLst>
      </pc:sldChg>
      <pc:sldChg chg="modNotesTx">
        <pc:chgData name="Petur Th. Sigurdsson" userId="b51620a9-a6bc-43cc-8d20-2596b195e64d" providerId="ADAL" clId="{558D5AF3-6DE1-4FB9-BBD2-406BE365D243}" dt="2024-09-26T06:34:18.691" v="5837" actId="6549"/>
        <pc:sldMkLst>
          <pc:docMk/>
          <pc:sldMk cId="460476841" sldId="343"/>
        </pc:sldMkLst>
      </pc:sldChg>
      <pc:sldChg chg="modNotesTx">
        <pc:chgData name="Petur Th. Sigurdsson" userId="b51620a9-a6bc-43cc-8d20-2596b195e64d" providerId="ADAL" clId="{558D5AF3-6DE1-4FB9-BBD2-406BE365D243}" dt="2024-09-26T06:33:48.791" v="5830" actId="6549"/>
        <pc:sldMkLst>
          <pc:docMk/>
          <pc:sldMk cId="3163829665" sldId="2146845813"/>
        </pc:sldMkLst>
      </pc:sldChg>
      <pc:sldChg chg="modSp mod modNotesTx">
        <pc:chgData name="Petur Th. Sigurdsson" userId="b51620a9-a6bc-43cc-8d20-2596b195e64d" providerId="ADAL" clId="{558D5AF3-6DE1-4FB9-BBD2-406BE365D243}" dt="2024-09-26T06:33:57.932" v="5831" actId="6549"/>
        <pc:sldMkLst>
          <pc:docMk/>
          <pc:sldMk cId="1076636974" sldId="2146845814"/>
        </pc:sldMkLst>
        <pc:spChg chg="mod">
          <ac:chgData name="Petur Th. Sigurdsson" userId="b51620a9-a6bc-43cc-8d20-2596b195e64d" providerId="ADAL" clId="{558D5AF3-6DE1-4FB9-BBD2-406BE365D243}" dt="2024-09-24T07:15:26.187" v="62" actId="1076"/>
          <ac:spMkLst>
            <pc:docMk/>
            <pc:sldMk cId="1076636974" sldId="2146845814"/>
            <ac:spMk id="8" creationId="{E94895DB-F172-540D-6019-DFD969180224}"/>
          </ac:spMkLst>
        </pc:spChg>
        <pc:spChg chg="mod">
          <ac:chgData name="Petur Th. Sigurdsson" userId="b51620a9-a6bc-43cc-8d20-2596b195e64d" providerId="ADAL" clId="{558D5AF3-6DE1-4FB9-BBD2-406BE365D243}" dt="2024-09-24T07:15:29.863" v="63" actId="1076"/>
          <ac:spMkLst>
            <pc:docMk/>
            <pc:sldMk cId="1076636974" sldId="2146845814"/>
            <ac:spMk id="12" creationId="{11955599-C2A5-4CD8-ECE0-2D58212595A0}"/>
          </ac:spMkLst>
        </pc:spChg>
      </pc:sldChg>
      <pc:sldChg chg="del mod modShow">
        <pc:chgData name="Petur Th. Sigurdsson" userId="b51620a9-a6bc-43cc-8d20-2596b195e64d" providerId="ADAL" clId="{558D5AF3-6DE1-4FB9-BBD2-406BE365D243}" dt="2024-09-24T07:09:42.436" v="43" actId="47"/>
        <pc:sldMkLst>
          <pc:docMk/>
          <pc:sldMk cId="1641049236" sldId="2146845827"/>
        </pc:sldMkLst>
      </pc:sldChg>
      <pc:sldChg chg="modAnim modNotesTx">
        <pc:chgData name="Petur Th. Sigurdsson" userId="b51620a9-a6bc-43cc-8d20-2596b195e64d" providerId="ADAL" clId="{558D5AF3-6DE1-4FB9-BBD2-406BE365D243}" dt="2024-09-26T06:34:05.192" v="5833" actId="6549"/>
        <pc:sldMkLst>
          <pc:docMk/>
          <pc:sldMk cId="0" sldId="2146845833"/>
        </pc:sldMkLst>
      </pc:sldChg>
      <pc:sldChg chg="modAnim modNotesTx">
        <pc:chgData name="Petur Th. Sigurdsson" userId="b51620a9-a6bc-43cc-8d20-2596b195e64d" providerId="ADAL" clId="{558D5AF3-6DE1-4FB9-BBD2-406BE365D243}" dt="2024-09-26T06:34:07.499" v="5834" actId="6549"/>
        <pc:sldMkLst>
          <pc:docMk/>
          <pc:sldMk cId="0" sldId="2146845835"/>
        </pc:sldMkLst>
      </pc:sldChg>
      <pc:sldChg chg="modAnim modNotesTx">
        <pc:chgData name="Petur Th. Sigurdsson" userId="b51620a9-a6bc-43cc-8d20-2596b195e64d" providerId="ADAL" clId="{558D5AF3-6DE1-4FB9-BBD2-406BE365D243}" dt="2024-09-26T06:34:09.979" v="5835" actId="6549"/>
        <pc:sldMkLst>
          <pc:docMk/>
          <pc:sldMk cId="0" sldId="2146845836"/>
        </pc:sldMkLst>
      </pc:sldChg>
      <pc:sldChg chg="addSp delSp modSp new del mod modNotesTx">
        <pc:chgData name="Petur Th. Sigurdsson" userId="b51620a9-a6bc-43cc-8d20-2596b195e64d" providerId="ADAL" clId="{558D5AF3-6DE1-4FB9-BBD2-406BE365D243}" dt="2024-09-24T07:09:37.234" v="42" actId="47"/>
        <pc:sldMkLst>
          <pc:docMk/>
          <pc:sldMk cId="4053293693" sldId="2146845837"/>
        </pc:sldMkLst>
        <pc:spChg chg="mod">
          <ac:chgData name="Petur Th. Sigurdsson" userId="b51620a9-a6bc-43cc-8d20-2596b195e64d" providerId="ADAL" clId="{558D5AF3-6DE1-4FB9-BBD2-406BE365D243}" dt="2024-09-24T07:08:13.199" v="31" actId="1076"/>
          <ac:spMkLst>
            <pc:docMk/>
            <pc:sldMk cId="4053293693" sldId="2146845837"/>
            <ac:spMk id="2" creationId="{01AD2B7C-DBBF-F334-3710-6A523708ACF3}"/>
          </ac:spMkLst>
        </pc:spChg>
        <pc:spChg chg="del">
          <ac:chgData name="Petur Th. Sigurdsson" userId="b51620a9-a6bc-43cc-8d20-2596b195e64d" providerId="ADAL" clId="{558D5AF3-6DE1-4FB9-BBD2-406BE365D243}" dt="2024-09-24T07:07:46.530" v="25" actId="478"/>
          <ac:spMkLst>
            <pc:docMk/>
            <pc:sldMk cId="4053293693" sldId="2146845837"/>
            <ac:spMk id="3" creationId="{699DEC57-0FB5-2B6C-1CB1-F8C1C587D96D}"/>
          </ac:spMkLst>
        </pc:spChg>
        <pc:spChg chg="del">
          <ac:chgData name="Petur Th. Sigurdsson" userId="b51620a9-a6bc-43cc-8d20-2596b195e64d" providerId="ADAL" clId="{558D5AF3-6DE1-4FB9-BBD2-406BE365D243}" dt="2024-09-24T07:07:47.419" v="26" actId="478"/>
          <ac:spMkLst>
            <pc:docMk/>
            <pc:sldMk cId="4053293693" sldId="2146845837"/>
            <ac:spMk id="4" creationId="{EB72E764-5BF0-B22E-8100-ECE6DC7B597D}"/>
          </ac:spMkLst>
        </pc:spChg>
        <pc:spChg chg="del">
          <ac:chgData name="Petur Th. Sigurdsson" userId="b51620a9-a6bc-43cc-8d20-2596b195e64d" providerId="ADAL" clId="{558D5AF3-6DE1-4FB9-BBD2-406BE365D243}" dt="2024-09-24T07:07:45.020" v="24" actId="478"/>
          <ac:spMkLst>
            <pc:docMk/>
            <pc:sldMk cId="4053293693" sldId="2146845837"/>
            <ac:spMk id="5" creationId="{1F1AF473-9677-C17D-9C02-0E5C883E196C}"/>
          </ac:spMkLst>
        </pc:spChg>
        <pc:spChg chg="add mod">
          <ac:chgData name="Petur Th. Sigurdsson" userId="b51620a9-a6bc-43cc-8d20-2596b195e64d" providerId="ADAL" clId="{558D5AF3-6DE1-4FB9-BBD2-406BE365D243}" dt="2024-09-24T07:07:35.075" v="7"/>
          <ac:spMkLst>
            <pc:docMk/>
            <pc:sldMk cId="4053293693" sldId="2146845837"/>
            <ac:spMk id="6" creationId="{A7E37074-D82C-B60D-53C2-FD9E793FD26B}"/>
          </ac:spMkLst>
        </pc:spChg>
        <pc:picChg chg="add mod">
          <ac:chgData name="Petur Th. Sigurdsson" userId="b51620a9-a6bc-43cc-8d20-2596b195e64d" providerId="ADAL" clId="{558D5AF3-6DE1-4FB9-BBD2-406BE365D243}" dt="2024-09-24T07:07:32.006" v="4"/>
          <ac:picMkLst>
            <pc:docMk/>
            <pc:sldMk cId="4053293693" sldId="2146845837"/>
            <ac:picMk id="7" creationId="{2A4B5697-874A-7D1C-9FC6-F39324E603A6}"/>
          </ac:picMkLst>
        </pc:picChg>
        <pc:picChg chg="add mod">
          <ac:chgData name="Petur Th. Sigurdsson" userId="b51620a9-a6bc-43cc-8d20-2596b195e64d" providerId="ADAL" clId="{558D5AF3-6DE1-4FB9-BBD2-406BE365D243}" dt="2024-09-24T07:08:05.635" v="30" actId="1076"/>
          <ac:picMkLst>
            <pc:docMk/>
            <pc:sldMk cId="4053293693" sldId="2146845837"/>
            <ac:picMk id="8" creationId="{84AEE72F-E53A-BABE-4B50-7B01A751CD92}"/>
          </ac:picMkLst>
        </pc:picChg>
      </pc:sldChg>
      <pc:sldChg chg="addSp delSp modSp new mod modNotesTx">
        <pc:chgData name="Petur Th. Sigurdsson" userId="b51620a9-a6bc-43cc-8d20-2596b195e64d" providerId="ADAL" clId="{558D5AF3-6DE1-4FB9-BBD2-406BE365D243}" dt="2024-09-26T06:34:01.746" v="5832" actId="6549"/>
        <pc:sldMkLst>
          <pc:docMk/>
          <pc:sldMk cId="4096837801" sldId="2146845838"/>
        </pc:sldMkLst>
        <pc:spChg chg="del">
          <ac:chgData name="Petur Th. Sigurdsson" userId="b51620a9-a6bc-43cc-8d20-2596b195e64d" providerId="ADAL" clId="{558D5AF3-6DE1-4FB9-BBD2-406BE365D243}" dt="2024-09-24T07:09:02.550" v="35" actId="478"/>
          <ac:spMkLst>
            <pc:docMk/>
            <pc:sldMk cId="4096837801" sldId="2146845838"/>
            <ac:spMk id="2" creationId="{9079FCA7-DC93-3900-4202-1974F0BEABA8}"/>
          </ac:spMkLst>
        </pc:spChg>
        <pc:spChg chg="del">
          <ac:chgData name="Petur Th. Sigurdsson" userId="b51620a9-a6bc-43cc-8d20-2596b195e64d" providerId="ADAL" clId="{558D5AF3-6DE1-4FB9-BBD2-406BE365D243}" dt="2024-09-24T07:09:04.787" v="37" actId="478"/>
          <ac:spMkLst>
            <pc:docMk/>
            <pc:sldMk cId="4096837801" sldId="2146845838"/>
            <ac:spMk id="3" creationId="{AE43FEAA-5254-E42E-8284-07CC35A2D3EC}"/>
          </ac:spMkLst>
        </pc:spChg>
        <pc:spChg chg="del">
          <ac:chgData name="Petur Th. Sigurdsson" userId="b51620a9-a6bc-43cc-8d20-2596b195e64d" providerId="ADAL" clId="{558D5AF3-6DE1-4FB9-BBD2-406BE365D243}" dt="2024-09-24T07:09:05.472" v="38" actId="478"/>
          <ac:spMkLst>
            <pc:docMk/>
            <pc:sldMk cId="4096837801" sldId="2146845838"/>
            <ac:spMk id="4" creationId="{03C58CEB-3BB9-E765-4ECB-012C8AC324E4}"/>
          </ac:spMkLst>
        </pc:spChg>
        <pc:spChg chg="del">
          <ac:chgData name="Petur Th. Sigurdsson" userId="b51620a9-a6bc-43cc-8d20-2596b195e64d" providerId="ADAL" clId="{558D5AF3-6DE1-4FB9-BBD2-406BE365D243}" dt="2024-09-24T07:09:03.634" v="36" actId="478"/>
          <ac:spMkLst>
            <pc:docMk/>
            <pc:sldMk cId="4096837801" sldId="2146845838"/>
            <ac:spMk id="5" creationId="{06F59B2E-3BAC-CDBB-17B8-DCDD4EDA7A99}"/>
          </ac:spMkLst>
        </pc:spChg>
        <pc:spChg chg="add mod">
          <ac:chgData name="Petur Th. Sigurdsson" userId="b51620a9-a6bc-43cc-8d20-2596b195e64d" providerId="ADAL" clId="{558D5AF3-6DE1-4FB9-BBD2-406BE365D243}" dt="2024-09-24T07:09:15.003" v="40" actId="1076"/>
          <ac:spMkLst>
            <pc:docMk/>
            <pc:sldMk cId="4096837801" sldId="2146845838"/>
            <ac:spMk id="6" creationId="{CBF6491B-7319-AD87-A82C-85C31DC6DA8D}"/>
          </ac:spMkLst>
        </pc:spChg>
        <pc:picChg chg="add mod">
          <ac:chgData name="Petur Th. Sigurdsson" userId="b51620a9-a6bc-43cc-8d20-2596b195e64d" providerId="ADAL" clId="{558D5AF3-6DE1-4FB9-BBD2-406BE365D243}" dt="2024-09-24T07:09:15.003" v="40" actId="1076"/>
          <ac:picMkLst>
            <pc:docMk/>
            <pc:sldMk cId="4096837801" sldId="2146845838"/>
            <ac:picMk id="7" creationId="{4F52D64A-6E61-F839-F734-B9B3468B3DC7}"/>
          </ac:picMkLst>
        </pc:picChg>
      </pc:sldChg>
    </pc:docChg>
  </pc:docChgLst>
  <pc:docChgLst>
    <pc:chgData name="Petur Th. Sigurdsson" userId="b51620a9-a6bc-43cc-8d20-2596b195e64d" providerId="ADAL" clId="{33FF4746-4930-4E5C-9ACC-D6846058239D}"/>
    <pc:docChg chg="delSld modSection">
      <pc:chgData name="Petur Th. Sigurdsson" userId="b51620a9-a6bc-43cc-8d20-2596b195e64d" providerId="ADAL" clId="{33FF4746-4930-4E5C-9ACC-D6846058239D}" dt="2024-09-23T23:05:43.734" v="0" actId="47"/>
      <pc:docMkLst>
        <pc:docMk/>
      </pc:docMkLst>
      <pc:sldChg chg="del">
        <pc:chgData name="Petur Th. Sigurdsson" userId="b51620a9-a6bc-43cc-8d20-2596b195e64d" providerId="ADAL" clId="{33FF4746-4930-4E5C-9ACC-D6846058239D}" dt="2024-09-23T23:05:43.734" v="0" actId="47"/>
        <pc:sldMkLst>
          <pc:docMk/>
          <pc:sldMk cId="1802935791" sldId="2146845825"/>
        </pc:sldMkLst>
      </pc:sldChg>
    </pc:docChg>
  </pc:docChgLst>
  <pc:docChgLst>
    <pc:chgData name="Petur Th. Sigurdsson" userId="S::petur@lsretail.com::b51620a9-a6bc-43cc-8d20-2596b195e64d" providerId="AD" clId="Web-{E1864288-5D99-0F8D-72C9-981F6410686C}"/>
    <pc:docChg chg="modSld">
      <pc:chgData name="Petur Th. Sigurdsson" userId="S::petur@lsretail.com::b51620a9-a6bc-43cc-8d20-2596b195e64d" providerId="AD" clId="Web-{E1864288-5D99-0F8D-72C9-981F6410686C}" dt="2024-09-20T06:55:08.115" v="1" actId="20577"/>
      <pc:docMkLst>
        <pc:docMk/>
      </pc:docMkLst>
      <pc:sldChg chg="modSp">
        <pc:chgData name="Petur Th. Sigurdsson" userId="S::petur@lsretail.com::b51620a9-a6bc-43cc-8d20-2596b195e64d" providerId="AD" clId="Web-{E1864288-5D99-0F8D-72C9-981F6410686C}" dt="2024-09-20T06:55:08.115" v="1" actId="20577"/>
        <pc:sldMkLst>
          <pc:docMk/>
          <pc:sldMk cId="84427874" sldId="2146845820"/>
        </pc:sldMkLst>
        <pc:spChg chg="mod">
          <ac:chgData name="Petur Th. Sigurdsson" userId="S::petur@lsretail.com::b51620a9-a6bc-43cc-8d20-2596b195e64d" providerId="AD" clId="Web-{E1864288-5D99-0F8D-72C9-981F6410686C}" dt="2024-09-20T06:55:08.115" v="1" actId="20577"/>
          <ac:spMkLst>
            <pc:docMk/>
            <pc:sldMk cId="84427874" sldId="2146845820"/>
            <ac:spMk id="34" creationId="{EBD2BF60-01CF-21F1-948F-A7789921F676}"/>
          </ac:spMkLst>
        </pc:spChg>
      </pc:sldChg>
    </pc:docChg>
  </pc:docChgLst>
  <pc:docChgLst>
    <pc:chgData name="Zeeshan Khuwaja" userId="S::zeeshan.khuwaja@lsretail.com::642a44e1-2271-44b9-b867-4c7fdabe0bf5" providerId="AD" clId="Web-{56863EF8-CC3B-5B95-7B63-1542078AF8BE}"/>
    <pc:docChg chg="modSld">
      <pc:chgData name="Zeeshan Khuwaja" userId="S::zeeshan.khuwaja@lsretail.com::642a44e1-2271-44b9-b867-4c7fdabe0bf5" providerId="AD" clId="Web-{56863EF8-CC3B-5B95-7B63-1542078AF8BE}" dt="2024-09-19T09:49:23.834" v="114" actId="20577"/>
      <pc:docMkLst>
        <pc:docMk/>
      </pc:docMkLst>
      <pc:sldChg chg="modSp modNotes">
        <pc:chgData name="Zeeshan Khuwaja" userId="S::zeeshan.khuwaja@lsretail.com::642a44e1-2271-44b9-b867-4c7fdabe0bf5" providerId="AD" clId="Web-{56863EF8-CC3B-5B95-7B63-1542078AF8BE}" dt="2024-09-19T09:49:23.709" v="112" actId="20577"/>
        <pc:sldMkLst>
          <pc:docMk/>
          <pc:sldMk cId="318524794" sldId="319"/>
        </pc:sldMkLst>
        <pc:spChg chg="mod">
          <ac:chgData name="Zeeshan Khuwaja" userId="S::zeeshan.khuwaja@lsretail.com::642a44e1-2271-44b9-b867-4c7fdabe0bf5" providerId="AD" clId="Web-{56863EF8-CC3B-5B95-7B63-1542078AF8BE}" dt="2024-09-19T09:42:17.258" v="40" actId="20577"/>
          <ac:spMkLst>
            <pc:docMk/>
            <pc:sldMk cId="318524794" sldId="319"/>
            <ac:spMk id="2" creationId="{45F10DD5-3857-C0F0-3B81-F1BCB0A326D1}"/>
          </ac:spMkLst>
        </pc:spChg>
        <pc:spChg chg="mod">
          <ac:chgData name="Zeeshan Khuwaja" userId="S::zeeshan.khuwaja@lsretail.com::642a44e1-2271-44b9-b867-4c7fdabe0bf5" providerId="AD" clId="Web-{56863EF8-CC3B-5B95-7B63-1542078AF8BE}" dt="2024-09-19T09:49:23.709" v="112" actId="20577"/>
          <ac:spMkLst>
            <pc:docMk/>
            <pc:sldMk cId="318524794" sldId="319"/>
            <ac:spMk id="3" creationId="{AE2346F3-1222-C4EC-39E2-47A662BA06A6}"/>
          </ac:spMkLst>
        </pc:spChg>
      </pc:sldChg>
      <pc:sldChg chg="modSp mod modShow">
        <pc:chgData name="Zeeshan Khuwaja" userId="S::zeeshan.khuwaja@lsretail.com::642a44e1-2271-44b9-b867-4c7fdabe0bf5" providerId="AD" clId="Web-{56863EF8-CC3B-5B95-7B63-1542078AF8BE}" dt="2024-09-19T09:48:35.801" v="108" actId="20577"/>
        <pc:sldMkLst>
          <pc:docMk/>
          <pc:sldMk cId="3423001974" sldId="341"/>
        </pc:sldMkLst>
        <pc:spChg chg="mod">
          <ac:chgData name="Zeeshan Khuwaja" userId="S::zeeshan.khuwaja@lsretail.com::642a44e1-2271-44b9-b867-4c7fdabe0bf5" providerId="AD" clId="Web-{56863EF8-CC3B-5B95-7B63-1542078AF8BE}" dt="2024-09-19T09:47:36.174" v="104" actId="20577"/>
          <ac:spMkLst>
            <pc:docMk/>
            <pc:sldMk cId="3423001974" sldId="341"/>
            <ac:spMk id="2" creationId="{45F10DD5-3857-C0F0-3B81-F1BCB0A326D1}"/>
          </ac:spMkLst>
        </pc:spChg>
        <pc:spChg chg="mod">
          <ac:chgData name="Zeeshan Khuwaja" userId="S::zeeshan.khuwaja@lsretail.com::642a44e1-2271-44b9-b867-4c7fdabe0bf5" providerId="AD" clId="Web-{56863EF8-CC3B-5B95-7B63-1542078AF8BE}" dt="2024-09-19T09:48:35.801" v="108" actId="20577"/>
          <ac:spMkLst>
            <pc:docMk/>
            <pc:sldMk cId="3423001974" sldId="341"/>
            <ac:spMk id="3" creationId="{AE2346F3-1222-C4EC-39E2-47A662BA06A6}"/>
          </ac:spMkLst>
        </pc:spChg>
      </pc:sldChg>
      <pc:sldChg chg="modSp">
        <pc:chgData name="Zeeshan Khuwaja" userId="S::zeeshan.khuwaja@lsretail.com::642a44e1-2271-44b9-b867-4c7fdabe0bf5" providerId="AD" clId="Web-{56863EF8-CC3B-5B95-7B63-1542078AF8BE}" dt="2024-09-19T09:40:04.723" v="24" actId="20577"/>
        <pc:sldMkLst>
          <pc:docMk/>
          <pc:sldMk cId="4289922513" sldId="2146845810"/>
        </pc:sldMkLst>
        <pc:spChg chg="mod">
          <ac:chgData name="Zeeshan Khuwaja" userId="S::zeeshan.khuwaja@lsretail.com::642a44e1-2271-44b9-b867-4c7fdabe0bf5" providerId="AD" clId="Web-{56863EF8-CC3B-5B95-7B63-1542078AF8BE}" dt="2024-09-19T09:40:04.723" v="24" actId="20577"/>
          <ac:spMkLst>
            <pc:docMk/>
            <pc:sldMk cId="4289922513" sldId="2146845810"/>
            <ac:spMk id="12" creationId="{1C67B2BB-901E-FBE0-F6EB-08E110A2A416}"/>
          </ac:spMkLst>
        </pc:spChg>
      </pc:sldChg>
      <pc:sldChg chg="modSp">
        <pc:chgData name="Zeeshan Khuwaja" userId="S::zeeshan.khuwaja@lsretail.com::642a44e1-2271-44b9-b867-4c7fdabe0bf5" providerId="AD" clId="Web-{56863EF8-CC3B-5B95-7B63-1542078AF8BE}" dt="2024-09-19T09:42:07.336" v="39" actId="20577"/>
        <pc:sldMkLst>
          <pc:docMk/>
          <pc:sldMk cId="980912789" sldId="2146845816"/>
        </pc:sldMkLst>
        <pc:spChg chg="mod">
          <ac:chgData name="Zeeshan Khuwaja" userId="S::zeeshan.khuwaja@lsretail.com::642a44e1-2271-44b9-b867-4c7fdabe0bf5" providerId="AD" clId="Web-{56863EF8-CC3B-5B95-7B63-1542078AF8BE}" dt="2024-09-19T09:42:07.336" v="39" actId="20577"/>
          <ac:spMkLst>
            <pc:docMk/>
            <pc:sldMk cId="980912789" sldId="2146845816"/>
            <ac:spMk id="2" creationId="{C05A4C37-5063-F874-3748-3A534BD1EED6}"/>
          </ac:spMkLst>
        </pc:spChg>
      </pc:sldChg>
      <pc:sldChg chg="modSp">
        <pc:chgData name="Zeeshan Khuwaja" userId="S::zeeshan.khuwaja@lsretail.com::642a44e1-2271-44b9-b867-4c7fdabe0bf5" providerId="AD" clId="Web-{56863EF8-CC3B-5B95-7B63-1542078AF8BE}" dt="2024-09-19T09:41:08.131" v="33" actId="20577"/>
        <pc:sldMkLst>
          <pc:docMk/>
          <pc:sldMk cId="84427874" sldId="2146845820"/>
        </pc:sldMkLst>
        <pc:spChg chg="mod">
          <ac:chgData name="Zeeshan Khuwaja" userId="S::zeeshan.khuwaja@lsretail.com::642a44e1-2271-44b9-b867-4c7fdabe0bf5" providerId="AD" clId="Web-{56863EF8-CC3B-5B95-7B63-1542078AF8BE}" dt="2024-09-19T09:41:08.131" v="33" actId="20577"/>
          <ac:spMkLst>
            <pc:docMk/>
            <pc:sldMk cId="84427874" sldId="2146845820"/>
            <ac:spMk id="30" creationId="{F3740E46-FE63-BEAD-7A83-1588897D6DA0}"/>
          </ac:spMkLst>
        </pc:spChg>
        <pc:spChg chg="mod">
          <ac:chgData name="Zeeshan Khuwaja" userId="S::zeeshan.khuwaja@lsretail.com::642a44e1-2271-44b9-b867-4c7fdabe0bf5" providerId="AD" clId="Web-{56863EF8-CC3B-5B95-7B63-1542078AF8BE}" dt="2024-09-19T09:40:49.068" v="27" actId="20577"/>
          <ac:spMkLst>
            <pc:docMk/>
            <pc:sldMk cId="84427874" sldId="2146845820"/>
            <ac:spMk id="31" creationId="{134E6754-A18C-6CFA-A1B7-9B0F5FFA7ED1}"/>
          </ac:spMkLst>
        </pc:spChg>
        <pc:spChg chg="mod">
          <ac:chgData name="Zeeshan Khuwaja" userId="S::zeeshan.khuwaja@lsretail.com::642a44e1-2271-44b9-b867-4c7fdabe0bf5" providerId="AD" clId="Web-{56863EF8-CC3B-5B95-7B63-1542078AF8BE}" dt="2024-09-19T09:40:26.161" v="25" actId="20577"/>
          <ac:spMkLst>
            <pc:docMk/>
            <pc:sldMk cId="84427874" sldId="2146845820"/>
            <ac:spMk id="32" creationId="{8DD35454-7946-CB6E-B78F-533132169C9E}"/>
          </ac:spMkLst>
        </pc:spChg>
        <pc:spChg chg="mod">
          <ac:chgData name="Zeeshan Khuwaja" userId="S::zeeshan.khuwaja@lsretail.com::642a44e1-2271-44b9-b867-4c7fdabe0bf5" providerId="AD" clId="Web-{56863EF8-CC3B-5B95-7B63-1542078AF8BE}" dt="2024-09-19T09:41:07.990" v="31" actId="20577"/>
          <ac:spMkLst>
            <pc:docMk/>
            <pc:sldMk cId="84427874" sldId="2146845820"/>
            <ac:spMk id="34" creationId="{EBD2BF60-01CF-21F1-948F-A7789921F676}"/>
          </ac:spMkLst>
        </pc:spChg>
      </pc:sldChg>
      <pc:sldChg chg="modSp">
        <pc:chgData name="Zeeshan Khuwaja" userId="S::zeeshan.khuwaja@lsretail.com::642a44e1-2271-44b9-b867-4c7fdabe0bf5" providerId="AD" clId="Web-{56863EF8-CC3B-5B95-7B63-1542078AF8BE}" dt="2024-09-19T09:49:23.834" v="114" actId="20577"/>
        <pc:sldMkLst>
          <pc:docMk/>
          <pc:sldMk cId="2718569191" sldId="2146845821"/>
        </pc:sldMkLst>
        <pc:spChg chg="mod">
          <ac:chgData name="Zeeshan Khuwaja" userId="S::zeeshan.khuwaja@lsretail.com::642a44e1-2271-44b9-b867-4c7fdabe0bf5" providerId="AD" clId="Web-{56863EF8-CC3B-5B95-7B63-1542078AF8BE}" dt="2024-09-19T09:46:56.814" v="102" actId="20577"/>
          <ac:spMkLst>
            <pc:docMk/>
            <pc:sldMk cId="2718569191" sldId="2146845821"/>
            <ac:spMk id="2" creationId="{45F10DD5-3857-C0F0-3B81-F1BCB0A326D1}"/>
          </ac:spMkLst>
        </pc:spChg>
        <pc:spChg chg="mod">
          <ac:chgData name="Zeeshan Khuwaja" userId="S::zeeshan.khuwaja@lsretail.com::642a44e1-2271-44b9-b867-4c7fdabe0bf5" providerId="AD" clId="Web-{56863EF8-CC3B-5B95-7B63-1542078AF8BE}" dt="2024-09-19T09:49:23.834" v="114" actId="20577"/>
          <ac:spMkLst>
            <pc:docMk/>
            <pc:sldMk cId="2718569191" sldId="2146845821"/>
            <ac:spMk id="3" creationId="{AE2346F3-1222-C4EC-39E2-47A662BA06A6}"/>
          </ac:spMkLst>
        </pc:spChg>
      </pc:sldChg>
    </pc:docChg>
  </pc:docChgLst>
  <pc:docChgLst>
    <pc:chgData name="Zeeshan Khuwaja" userId="S::zeeshan.khuwaja@lsretail.com::642a44e1-2271-44b9-b867-4c7fdabe0bf5" providerId="AD" clId="Web-{190CB372-4ABF-E730-5D99-859B41DDF0B8}"/>
    <pc:docChg chg="modSld">
      <pc:chgData name="Zeeshan Khuwaja" userId="S::zeeshan.khuwaja@lsretail.com::642a44e1-2271-44b9-b867-4c7fdabe0bf5" providerId="AD" clId="Web-{190CB372-4ABF-E730-5D99-859B41DDF0B8}" dt="2024-09-25T02:01:30.830" v="258"/>
      <pc:docMkLst>
        <pc:docMk/>
      </pc:docMkLst>
      <pc:sldChg chg="modNotes">
        <pc:chgData name="Zeeshan Khuwaja" userId="S::zeeshan.khuwaja@lsretail.com::642a44e1-2271-44b9-b867-4c7fdabe0bf5" providerId="AD" clId="Web-{190CB372-4ABF-E730-5D99-859B41DDF0B8}" dt="2024-09-25T00:26:57.109" v="183"/>
        <pc:sldMkLst>
          <pc:docMk/>
          <pc:sldMk cId="4289922513" sldId="2146845810"/>
        </pc:sldMkLst>
      </pc:sldChg>
      <pc:sldChg chg="modNotes">
        <pc:chgData name="Zeeshan Khuwaja" userId="S::zeeshan.khuwaja@lsretail.com::642a44e1-2271-44b9-b867-4c7fdabe0bf5" providerId="AD" clId="Web-{190CB372-4ABF-E730-5D99-859B41DDF0B8}" dt="2024-09-25T02:01:30.830" v="258"/>
        <pc:sldMkLst>
          <pc:docMk/>
          <pc:sldMk cId="980912789" sldId="2146845816"/>
        </pc:sldMkLst>
      </pc:sldChg>
    </pc:docChg>
  </pc:docChgLst>
  <pc:docChgLst>
    <pc:chgData name="Zeeshan Khuwaja" userId="S::zeeshan.khuwaja@lsretail.com::642a44e1-2271-44b9-b867-4c7fdabe0bf5" providerId="AD" clId="Web-{FAF017AC-03DB-B800-8226-E2B7ABF472DA}"/>
    <pc:docChg chg="addSld delSld modSld sldOrd modSection">
      <pc:chgData name="Zeeshan Khuwaja" userId="S::zeeshan.khuwaja@lsretail.com::642a44e1-2271-44b9-b867-4c7fdabe0bf5" providerId="AD" clId="Web-{FAF017AC-03DB-B800-8226-E2B7ABF472DA}" dt="2024-09-20T08:18:14.057" v="200" actId="20577"/>
      <pc:docMkLst>
        <pc:docMk/>
      </pc:docMkLst>
      <pc:sldChg chg="del">
        <pc:chgData name="Zeeshan Khuwaja" userId="S::zeeshan.khuwaja@lsretail.com::642a44e1-2271-44b9-b867-4c7fdabe0bf5" providerId="AD" clId="Web-{FAF017AC-03DB-B800-8226-E2B7ABF472DA}" dt="2024-09-20T08:02:04.293" v="0"/>
        <pc:sldMkLst>
          <pc:docMk/>
          <pc:sldMk cId="2887129096" sldId="302"/>
        </pc:sldMkLst>
      </pc:sldChg>
      <pc:sldChg chg="modNotes">
        <pc:chgData name="Zeeshan Khuwaja" userId="S::zeeshan.khuwaja@lsretail.com::642a44e1-2271-44b9-b867-4c7fdabe0bf5" providerId="AD" clId="Web-{FAF017AC-03DB-B800-8226-E2B7ABF472DA}" dt="2024-09-20T08:07:47.710" v="72"/>
        <pc:sldMkLst>
          <pc:docMk/>
          <pc:sldMk cId="2782050160" sldId="338"/>
        </pc:sldMkLst>
      </pc:sldChg>
      <pc:sldChg chg="modSp">
        <pc:chgData name="Zeeshan Khuwaja" userId="S::zeeshan.khuwaja@lsretail.com::642a44e1-2271-44b9-b867-4c7fdabe0bf5" providerId="AD" clId="Web-{FAF017AC-03DB-B800-8226-E2B7ABF472DA}" dt="2024-09-20T08:18:14.057" v="200" actId="20577"/>
        <pc:sldMkLst>
          <pc:docMk/>
          <pc:sldMk cId="892842978" sldId="342"/>
        </pc:sldMkLst>
        <pc:spChg chg="mod">
          <ac:chgData name="Zeeshan Khuwaja" userId="S::zeeshan.khuwaja@lsretail.com::642a44e1-2271-44b9-b867-4c7fdabe0bf5" providerId="AD" clId="Web-{FAF017AC-03DB-B800-8226-E2B7ABF472DA}" dt="2024-09-20T08:18:14.057" v="200" actId="20577"/>
          <ac:spMkLst>
            <pc:docMk/>
            <pc:sldMk cId="892842978" sldId="342"/>
            <ac:spMk id="20" creationId="{283C8A72-48ED-757E-3A42-BB4FCD9B8DE5}"/>
          </ac:spMkLst>
        </pc:spChg>
      </pc:sldChg>
      <pc:sldChg chg="modNotes">
        <pc:chgData name="Zeeshan Khuwaja" userId="S::zeeshan.khuwaja@lsretail.com::642a44e1-2271-44b9-b867-4c7fdabe0bf5" providerId="AD" clId="Web-{FAF017AC-03DB-B800-8226-E2B7ABF472DA}" dt="2024-09-20T08:09:38.729" v="137"/>
        <pc:sldMkLst>
          <pc:docMk/>
          <pc:sldMk cId="3163829665" sldId="2146845813"/>
        </pc:sldMkLst>
      </pc:sldChg>
      <pc:sldChg chg="del ord">
        <pc:chgData name="Zeeshan Khuwaja" userId="S::zeeshan.khuwaja@lsretail.com::642a44e1-2271-44b9-b867-4c7fdabe0bf5" providerId="AD" clId="Web-{FAF017AC-03DB-B800-8226-E2B7ABF472DA}" dt="2024-09-20T08:12:11.062" v="140"/>
        <pc:sldMkLst>
          <pc:docMk/>
          <pc:sldMk cId="1671699009" sldId="2146845817"/>
        </pc:sldMkLst>
      </pc:sldChg>
      <pc:sldChg chg="add replId">
        <pc:chgData name="Zeeshan Khuwaja" userId="S::zeeshan.khuwaja@lsretail.com::642a44e1-2271-44b9-b867-4c7fdabe0bf5" providerId="AD" clId="Web-{FAF017AC-03DB-B800-8226-E2B7ABF472DA}" dt="2024-09-20T08:12:01.405" v="138"/>
        <pc:sldMkLst>
          <pc:docMk/>
          <pc:sldMk cId="3309228349" sldId="2146845824"/>
        </pc:sldMkLst>
      </pc:sldChg>
      <pc:sldChg chg="delSp modSp new ord modNotes">
        <pc:chgData name="Zeeshan Khuwaja" userId="S::zeeshan.khuwaja@lsretail.com::642a44e1-2271-44b9-b867-4c7fdabe0bf5" providerId="AD" clId="Web-{FAF017AC-03DB-B800-8226-E2B7ABF472DA}" dt="2024-09-20T08:14:06.893" v="191"/>
        <pc:sldMkLst>
          <pc:docMk/>
          <pc:sldMk cId="1802935791" sldId="2146845825"/>
        </pc:sldMkLst>
        <pc:spChg chg="del">
          <ac:chgData name="Zeeshan Khuwaja" userId="S::zeeshan.khuwaja@lsretail.com::642a44e1-2271-44b9-b867-4c7fdabe0bf5" providerId="AD" clId="Web-{FAF017AC-03DB-B800-8226-E2B7ABF472DA}" dt="2024-09-20T08:13:10.610" v="152"/>
          <ac:spMkLst>
            <pc:docMk/>
            <pc:sldMk cId="1802935791" sldId="2146845825"/>
            <ac:spMk id="2" creationId="{CA10B0CE-10AE-E4A4-CB37-DB5ABBA9B189}"/>
          </ac:spMkLst>
        </pc:spChg>
        <pc:spChg chg="mod">
          <ac:chgData name="Zeeshan Khuwaja" userId="S::zeeshan.khuwaja@lsretail.com::642a44e1-2271-44b9-b867-4c7fdabe0bf5" providerId="AD" clId="Web-{FAF017AC-03DB-B800-8226-E2B7ABF472DA}" dt="2024-09-20T08:12:42.891" v="147" actId="20577"/>
          <ac:spMkLst>
            <pc:docMk/>
            <pc:sldMk cId="1802935791" sldId="2146845825"/>
            <ac:spMk id="3" creationId="{3AB7997B-E862-F2B2-B180-5AAFC81F0476}"/>
          </ac:spMkLst>
        </pc:spChg>
      </pc:sldChg>
    </pc:docChg>
  </pc:docChgLst>
  <pc:docChgLst>
    <pc:chgData name="Zeeshan Khuwaja" userId="S::zeeshan.khuwaja@lsretail.com::642a44e1-2271-44b9-b867-4c7fdabe0bf5" providerId="AD" clId="Web-{94AB8A4A-DEC3-3143-5ACD-E5127BEDB6B6}"/>
    <pc:docChg chg="modSld sldOrd">
      <pc:chgData name="Zeeshan Khuwaja" userId="S::zeeshan.khuwaja@lsretail.com::642a44e1-2271-44b9-b867-4c7fdabe0bf5" providerId="AD" clId="Web-{94AB8A4A-DEC3-3143-5ACD-E5127BEDB6B6}" dt="2024-09-23T03:31:50.244" v="2151"/>
      <pc:docMkLst>
        <pc:docMk/>
      </pc:docMkLst>
      <pc:sldChg chg="modNotes">
        <pc:chgData name="Zeeshan Khuwaja" userId="S::zeeshan.khuwaja@lsretail.com::642a44e1-2271-44b9-b867-4c7fdabe0bf5" providerId="AD" clId="Web-{94AB8A4A-DEC3-3143-5ACD-E5127BEDB6B6}" dt="2024-09-23T03:29:51.204" v="1985"/>
        <pc:sldMkLst>
          <pc:docMk/>
          <pc:sldMk cId="318524794" sldId="319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5:50.889" v="1624"/>
        <pc:sldMkLst>
          <pc:docMk/>
          <pc:sldMk cId="3769488062" sldId="326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1:50.698" v="1281"/>
        <pc:sldMkLst>
          <pc:docMk/>
          <pc:sldMk cId="892842978" sldId="342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7:24.114" v="1770"/>
        <pc:sldMkLst>
          <pc:docMk/>
          <pc:sldMk cId="460476841" sldId="343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07:59.698" v="526"/>
        <pc:sldMkLst>
          <pc:docMk/>
          <pc:sldMk cId="4289922513" sldId="2146845810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12:54.330" v="643"/>
        <pc:sldMkLst>
          <pc:docMk/>
          <pc:sldMk cId="1076636974" sldId="2146845814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05:59.126" v="405"/>
        <pc:sldMkLst>
          <pc:docMk/>
          <pc:sldMk cId="980912789" sldId="2146845816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4:50.915" v="1521"/>
        <pc:sldMkLst>
          <pc:docMk/>
          <pc:sldMk cId="1884039048" sldId="2146845818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1:16.243" v="1223"/>
        <pc:sldMkLst>
          <pc:docMk/>
          <pc:sldMk cId="84427874" sldId="2146845820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31:50.244" v="2151"/>
        <pc:sldMkLst>
          <pc:docMk/>
          <pc:sldMk cId="2718569191" sldId="2146845821"/>
        </pc:sldMkLst>
      </pc:sldChg>
      <pc:sldChg chg="ord modNotes">
        <pc:chgData name="Zeeshan Khuwaja" userId="S::zeeshan.khuwaja@lsretail.com::642a44e1-2271-44b9-b867-4c7fdabe0bf5" providerId="AD" clId="Web-{94AB8A4A-DEC3-3143-5ACD-E5127BEDB6B6}" dt="2024-09-23T03:28:24.088" v="1870"/>
        <pc:sldMkLst>
          <pc:docMk/>
          <pc:sldMk cId="1696118502" sldId="2146845822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9:16.717" v="1937"/>
        <pc:sldMkLst>
          <pc:docMk/>
          <pc:sldMk cId="2032410608" sldId="2146845823"/>
        </pc:sldMkLst>
      </pc:sldChg>
      <pc:sldChg chg="modNotes">
        <pc:chgData name="Zeeshan Khuwaja" userId="S::zeeshan.khuwaja@lsretail.com::642a44e1-2271-44b9-b867-4c7fdabe0bf5" providerId="AD" clId="Web-{94AB8A4A-DEC3-3143-5ACD-E5127BEDB6B6}" dt="2024-09-23T03:23:17.455" v="1414"/>
        <pc:sldMkLst>
          <pc:docMk/>
          <pc:sldMk cId="3309228349" sldId="2146845824"/>
        </pc:sldMkLst>
      </pc:sldChg>
    </pc:docChg>
  </pc:docChgLst>
  <pc:docChgLst>
    <pc:chgData name="Bjorn Jonsson" userId="0ba677ab-dff8-4d69-911d-adef4ed2de49" providerId="ADAL" clId="{B265FC54-A591-431A-A97C-439270966BB8}"/>
    <pc:docChg chg="custSel delSld modSld modSection">
      <pc:chgData name="Bjorn Jonsson" userId="0ba677ab-dff8-4d69-911d-adef4ed2de49" providerId="ADAL" clId="{B265FC54-A591-431A-A97C-439270966BB8}" dt="2024-09-26T09:36:47.694" v="20" actId="368"/>
      <pc:docMkLst>
        <pc:docMk/>
      </pc:docMkLst>
      <pc:sldChg chg="modNotes">
        <pc:chgData name="Bjorn Jonsson" userId="0ba677ab-dff8-4d69-911d-adef4ed2de49" providerId="ADAL" clId="{B265FC54-A591-431A-A97C-439270966BB8}" dt="2024-09-26T09:36:47.690" v="18" actId="368"/>
        <pc:sldMkLst>
          <pc:docMk/>
          <pc:sldMk cId="318524794" sldId="319"/>
        </pc:sldMkLst>
      </pc:sldChg>
      <pc:sldChg chg="modNotes">
        <pc:chgData name="Bjorn Jonsson" userId="0ba677ab-dff8-4d69-911d-adef4ed2de49" providerId="ADAL" clId="{B265FC54-A591-431A-A97C-439270966BB8}" dt="2024-09-26T09:36:47.669" v="12" actId="368"/>
        <pc:sldMkLst>
          <pc:docMk/>
          <pc:sldMk cId="3769488062" sldId="326"/>
        </pc:sldMkLst>
      </pc:sldChg>
      <pc:sldChg chg="del">
        <pc:chgData name="Bjorn Jonsson" userId="0ba677ab-dff8-4d69-911d-adef4ed2de49" providerId="ADAL" clId="{B265FC54-A591-431A-A97C-439270966BB8}" dt="2024-09-26T09:36:27.264" v="0" actId="47"/>
        <pc:sldMkLst>
          <pc:docMk/>
          <pc:sldMk cId="3423001974" sldId="341"/>
        </pc:sldMkLst>
      </pc:sldChg>
      <pc:sldChg chg="modNotes">
        <pc:chgData name="Bjorn Jonsson" userId="0ba677ab-dff8-4d69-911d-adef4ed2de49" providerId="ADAL" clId="{B265FC54-A591-431A-A97C-439270966BB8}" dt="2024-09-26T09:36:47.628" v="4" actId="368"/>
        <pc:sldMkLst>
          <pc:docMk/>
          <pc:sldMk cId="4289922513" sldId="2146845810"/>
        </pc:sldMkLst>
      </pc:sldChg>
      <pc:sldChg chg="modNotes">
        <pc:chgData name="Bjorn Jonsson" userId="0ba677ab-dff8-4d69-911d-adef4ed2de49" providerId="ADAL" clId="{B265FC54-A591-431A-A97C-439270966BB8}" dt="2024-09-26T09:36:47.619" v="2" actId="368"/>
        <pc:sldMkLst>
          <pc:docMk/>
          <pc:sldMk cId="980912789" sldId="2146845816"/>
        </pc:sldMkLst>
      </pc:sldChg>
      <pc:sldChg chg="modNotes">
        <pc:chgData name="Bjorn Jonsson" userId="0ba677ab-dff8-4d69-911d-adef4ed2de49" providerId="ADAL" clId="{B265FC54-A591-431A-A97C-439270966BB8}" dt="2024-09-26T09:36:47.663" v="10" actId="368"/>
        <pc:sldMkLst>
          <pc:docMk/>
          <pc:sldMk cId="1884039048" sldId="2146845818"/>
        </pc:sldMkLst>
      </pc:sldChg>
      <pc:sldChg chg="modNotes">
        <pc:chgData name="Bjorn Jonsson" userId="0ba677ab-dff8-4d69-911d-adef4ed2de49" providerId="ADAL" clId="{B265FC54-A591-431A-A97C-439270966BB8}" dt="2024-09-26T09:36:47.637" v="6" actId="368"/>
        <pc:sldMkLst>
          <pc:docMk/>
          <pc:sldMk cId="84427874" sldId="2146845820"/>
        </pc:sldMkLst>
      </pc:sldChg>
      <pc:sldChg chg="modNotes">
        <pc:chgData name="Bjorn Jonsson" userId="0ba677ab-dff8-4d69-911d-adef4ed2de49" providerId="ADAL" clId="{B265FC54-A591-431A-A97C-439270966BB8}" dt="2024-09-26T09:36:47.694" v="20" actId="368"/>
        <pc:sldMkLst>
          <pc:docMk/>
          <pc:sldMk cId="2718569191" sldId="2146845821"/>
        </pc:sldMkLst>
      </pc:sldChg>
      <pc:sldChg chg="modNotes">
        <pc:chgData name="Bjorn Jonsson" userId="0ba677ab-dff8-4d69-911d-adef4ed2de49" providerId="ADAL" clId="{B265FC54-A591-431A-A97C-439270966BB8}" dt="2024-09-26T09:36:47.677" v="14" actId="368"/>
        <pc:sldMkLst>
          <pc:docMk/>
          <pc:sldMk cId="1696118502" sldId="2146845822"/>
        </pc:sldMkLst>
      </pc:sldChg>
      <pc:sldChg chg="modNotes">
        <pc:chgData name="Bjorn Jonsson" userId="0ba677ab-dff8-4d69-911d-adef4ed2de49" providerId="ADAL" clId="{B265FC54-A591-431A-A97C-439270966BB8}" dt="2024-09-26T09:36:47.685" v="16" actId="368"/>
        <pc:sldMkLst>
          <pc:docMk/>
          <pc:sldMk cId="2032410608" sldId="2146845823"/>
        </pc:sldMkLst>
      </pc:sldChg>
      <pc:sldChg chg="modNotes">
        <pc:chgData name="Bjorn Jonsson" userId="0ba677ab-dff8-4d69-911d-adef4ed2de49" providerId="ADAL" clId="{B265FC54-A591-431A-A97C-439270966BB8}" dt="2024-09-26T09:36:47.658" v="8" actId="368"/>
        <pc:sldMkLst>
          <pc:docMk/>
          <pc:sldMk cId="3309228349" sldId="2146845824"/>
        </pc:sldMkLst>
      </pc:sldChg>
    </pc:docChg>
  </pc:docChgLst>
  <pc:docChgLst>
    <pc:chgData name="Petur Th. Sigurdsson" userId="S::petur@lsretail.com::b51620a9-a6bc-43cc-8d20-2596b195e64d" providerId="AD" clId="Web-{8CF02BE5-F775-41F1-BDCA-2C9A90CD32C8}"/>
    <pc:docChg chg="modSld">
      <pc:chgData name="Petur Th. Sigurdsson" userId="S::petur@lsretail.com::b51620a9-a6bc-43cc-8d20-2596b195e64d" providerId="AD" clId="Web-{8CF02BE5-F775-41F1-BDCA-2C9A90CD32C8}" dt="2024-09-24T04:19:23.070" v="66" actId="20577"/>
      <pc:docMkLst>
        <pc:docMk/>
      </pc:docMkLst>
      <pc:sldChg chg="modSp">
        <pc:chgData name="Petur Th. Sigurdsson" userId="S::petur@lsretail.com::b51620a9-a6bc-43cc-8d20-2596b195e64d" providerId="AD" clId="Web-{8CF02BE5-F775-41F1-BDCA-2C9A90CD32C8}" dt="2024-09-24T04:19:06.460" v="63" actId="20577"/>
        <pc:sldMkLst>
          <pc:docMk/>
          <pc:sldMk cId="318524794" sldId="319"/>
        </pc:sldMkLst>
        <pc:spChg chg="mod">
          <ac:chgData name="Petur Th. Sigurdsson" userId="S::petur@lsretail.com::b51620a9-a6bc-43cc-8d20-2596b195e64d" providerId="AD" clId="Web-{8CF02BE5-F775-41F1-BDCA-2C9A90CD32C8}" dt="2024-09-24T04:19:06.460" v="63" actId="20577"/>
          <ac:spMkLst>
            <pc:docMk/>
            <pc:sldMk cId="318524794" sldId="319"/>
            <ac:spMk id="3" creationId="{AE2346F3-1222-C4EC-39E2-47A662BA06A6}"/>
          </ac:spMkLst>
        </pc:spChg>
      </pc:sldChg>
      <pc:sldChg chg="modNotes">
        <pc:chgData name="Petur Th. Sigurdsson" userId="S::petur@lsretail.com::b51620a9-a6bc-43cc-8d20-2596b195e64d" providerId="AD" clId="Web-{8CF02BE5-F775-41F1-BDCA-2C9A90CD32C8}" dt="2024-09-24T04:12:47.124" v="58"/>
        <pc:sldMkLst>
          <pc:docMk/>
          <pc:sldMk cId="2782050160" sldId="338"/>
        </pc:sldMkLst>
      </pc:sldChg>
      <pc:sldChg chg="modSp">
        <pc:chgData name="Petur Th. Sigurdsson" userId="S::petur@lsretail.com::b51620a9-a6bc-43cc-8d20-2596b195e64d" providerId="AD" clId="Web-{8CF02BE5-F775-41F1-BDCA-2C9A90CD32C8}" dt="2024-09-24T04:19:23.070" v="66" actId="20577"/>
        <pc:sldMkLst>
          <pc:docMk/>
          <pc:sldMk cId="2718569191" sldId="2146845821"/>
        </pc:sldMkLst>
        <pc:spChg chg="mod">
          <ac:chgData name="Petur Th. Sigurdsson" userId="S::petur@lsretail.com::b51620a9-a6bc-43cc-8d20-2596b195e64d" providerId="AD" clId="Web-{8CF02BE5-F775-41F1-BDCA-2C9A90CD32C8}" dt="2024-09-24T04:19:23.070" v="66" actId="20577"/>
          <ac:spMkLst>
            <pc:docMk/>
            <pc:sldMk cId="2718569191" sldId="2146845821"/>
            <ac:spMk id="3" creationId="{AE2346F3-1222-C4EC-39E2-47A662BA06A6}"/>
          </ac:spMkLst>
        </pc:spChg>
      </pc:sldChg>
    </pc:docChg>
  </pc:docChgLst>
  <pc:docChgLst>
    <pc:chgData name="Zeeshan Khuwaja" userId="S::zeeshan.khuwaja@lsretail.com::642a44e1-2271-44b9-b867-4c7fdabe0bf5" providerId="AD" clId="Web-{85479821-4340-2D3E-5CAA-1DE39D2B5762}"/>
    <pc:docChg chg="addSld modSld sldOrd modSection">
      <pc:chgData name="Zeeshan Khuwaja" userId="S::zeeshan.khuwaja@lsretail.com::642a44e1-2271-44b9-b867-4c7fdabe0bf5" providerId="AD" clId="Web-{85479821-4340-2D3E-5CAA-1DE39D2B5762}" dt="2024-09-18T13:02:31.523" v="6"/>
      <pc:docMkLst>
        <pc:docMk/>
      </pc:docMkLst>
      <pc:sldChg chg="addSp delSp modSp add ord">
        <pc:chgData name="Zeeshan Khuwaja" userId="S::zeeshan.khuwaja@lsretail.com::642a44e1-2271-44b9-b867-4c7fdabe0bf5" providerId="AD" clId="Web-{85479821-4340-2D3E-5CAA-1DE39D2B5762}" dt="2024-09-18T13:02:19.632" v="5"/>
        <pc:sldMkLst>
          <pc:docMk/>
          <pc:sldMk cId="1240826640" sldId="301"/>
        </pc:sldMkLst>
        <pc:spChg chg="add del mod">
          <ac:chgData name="Zeeshan Khuwaja" userId="S::zeeshan.khuwaja@lsretail.com::642a44e1-2271-44b9-b867-4c7fdabe0bf5" providerId="AD" clId="Web-{85479821-4340-2D3E-5CAA-1DE39D2B5762}" dt="2024-09-18T13:01:53.224" v="3"/>
          <ac:spMkLst>
            <pc:docMk/>
            <pc:sldMk cId="1240826640" sldId="301"/>
            <ac:spMk id="4" creationId="{9904DC6E-4F8A-9920-259D-13AE80F432C0}"/>
          </ac:spMkLst>
        </pc:spChg>
        <pc:spChg chg="del">
          <ac:chgData name="Zeeshan Khuwaja" userId="S::zeeshan.khuwaja@lsretail.com::642a44e1-2271-44b9-b867-4c7fdabe0bf5" providerId="AD" clId="Web-{85479821-4340-2D3E-5CAA-1DE39D2B5762}" dt="2024-09-18T13:01:52.568" v="2"/>
          <ac:spMkLst>
            <pc:docMk/>
            <pc:sldMk cId="1240826640" sldId="301"/>
            <ac:spMk id="6" creationId="{8852C03F-B900-80D3-E41E-AAD310B6AB68}"/>
          </ac:spMkLst>
        </pc:spChg>
        <pc:spChg chg="del">
          <ac:chgData name="Zeeshan Khuwaja" userId="S::zeeshan.khuwaja@lsretail.com::642a44e1-2271-44b9-b867-4c7fdabe0bf5" providerId="AD" clId="Web-{85479821-4340-2D3E-5CAA-1DE39D2B5762}" dt="2024-09-18T13:01:38.302" v="1"/>
          <ac:spMkLst>
            <pc:docMk/>
            <pc:sldMk cId="1240826640" sldId="301"/>
            <ac:spMk id="7" creationId="{7B5256D4-BA1D-22B6-373D-5410E2EEEF69}"/>
          </ac:spMkLst>
        </pc:spChg>
        <pc:spChg chg="add del mod">
          <ac:chgData name="Zeeshan Khuwaja" userId="S::zeeshan.khuwaja@lsretail.com::642a44e1-2271-44b9-b867-4c7fdabe0bf5" providerId="AD" clId="Web-{85479821-4340-2D3E-5CAA-1DE39D2B5762}" dt="2024-09-18T13:02:06.944" v="4"/>
          <ac:spMkLst>
            <pc:docMk/>
            <pc:sldMk cId="1240826640" sldId="301"/>
            <ac:spMk id="9" creationId="{292BECB9-E446-E4BE-23B1-F70492F29815}"/>
          </ac:spMkLst>
        </pc:spChg>
      </pc:sldChg>
      <pc:sldChg chg="ord">
        <pc:chgData name="Zeeshan Khuwaja" userId="S::zeeshan.khuwaja@lsretail.com::642a44e1-2271-44b9-b867-4c7fdabe0bf5" providerId="AD" clId="Web-{85479821-4340-2D3E-5CAA-1DE39D2B5762}" dt="2024-09-18T13:02:31.523" v="6"/>
        <pc:sldMkLst>
          <pc:docMk/>
          <pc:sldMk cId="2009163606" sldId="304"/>
        </pc:sldMkLst>
      </pc:sldChg>
      <pc:sldMasterChg chg="addSldLayout">
        <pc:chgData name="Zeeshan Khuwaja" userId="S::zeeshan.khuwaja@lsretail.com::642a44e1-2271-44b9-b867-4c7fdabe0bf5" providerId="AD" clId="Web-{85479821-4340-2D3E-5CAA-1DE39D2B5762}" dt="2024-09-18T13:01:05.660" v="0"/>
        <pc:sldMasterMkLst>
          <pc:docMk/>
          <pc:sldMasterMk cId="1156636453" sldId="2147483831"/>
        </pc:sldMasterMkLst>
        <pc:sldLayoutChg chg="add">
          <pc:chgData name="Zeeshan Khuwaja" userId="S::zeeshan.khuwaja@lsretail.com::642a44e1-2271-44b9-b867-4c7fdabe0bf5" providerId="AD" clId="Web-{85479821-4340-2D3E-5CAA-1DE39D2B5762}" dt="2024-09-18T13:01:05.660" v="0"/>
          <pc:sldLayoutMkLst>
            <pc:docMk/>
            <pc:sldMasterMk cId="1156636453" sldId="2147483831"/>
            <pc:sldLayoutMk cId="2445595349" sldId="21474838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09/26/2024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1986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daec9a563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daec9a563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2daec9a5638_3_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2daec9a5638_3_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240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1944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5845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43927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6963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258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14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117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88161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78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4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6152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373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134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101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9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917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2cc5991b31b_0_6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2cc5991b31b_0_6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7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49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2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7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8795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045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922537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554429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18345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23044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585516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1788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2249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673163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914195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0942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642589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906914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1153000" y="4612439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29198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 1">
  <p:cSld name="Cover slide 1 1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153000" y="4612800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subTitle" idx="2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-167" y="1010433"/>
            <a:ext cx="12192000" cy="4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87340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 line_Subheader_Body copy">
  <p:cSld name="Title 1 line_Subheader_Body cop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44300" y="1937987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2"/>
          </p:nvPr>
        </p:nvSpPr>
        <p:spPr>
          <a:xfrm>
            <a:off x="544300" y="1406720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209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">
  <p:cSld name="Hybrid Table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41627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 1">
  <p:cSld name="Hybrid Tablet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8538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Tablet">
  <p:cSld name="Google Ads Table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rot="-5400000">
            <a:off x="5881000" y="547000"/>
            <a:ext cx="6135200" cy="64868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07140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">
  <p:cSld name="Hybrid TV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>
            <a:spLocks noGrp="1"/>
          </p:cNvSpPr>
          <p:nvPr>
            <p:ph type="pic" idx="2"/>
          </p:nvPr>
        </p:nvSpPr>
        <p:spPr>
          <a:xfrm>
            <a:off x="5042100" y="1899133"/>
            <a:ext cx="6004800" cy="3591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2892" r="2883"/>
          <a:stretch/>
        </p:blipFill>
        <p:spPr>
          <a:xfrm>
            <a:off x="4357834" y="1218900"/>
            <a:ext cx="7464135" cy="528113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88421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">
  <p:cSld name="Hybrid Pho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4997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2">
  <p:cSld name="Hybrid Phone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0368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Phone">
  <p:cSld name="Google Ads Phon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5156300" y="756200"/>
            <a:ext cx="5248000" cy="52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60" name="Google Shape;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78992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Laptop">
  <p:cSld name="Google Ads Lapto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 rot="10800000">
            <a:off x="5837600" y="167"/>
            <a:ext cx="6354400" cy="6171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77829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">
  <p:cSld name="Hybrid Laptop 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17428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 1">
  <p:cSld name="Hybrid Laptop 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02655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 1">
  <p:cSld name="Hybrid TV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4949639" y="1751788"/>
            <a:ext cx="6628800" cy="396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l="2890" r="5652"/>
          <a:stretch/>
        </p:blipFill>
        <p:spPr>
          <a:xfrm>
            <a:off x="4194267" y="1000866"/>
            <a:ext cx="7997741" cy="583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15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77" name="Google Shape;7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5"/>
            <p:cNvPicPr preferRelativeResize="0"/>
            <p:nvPr/>
          </p:nvPicPr>
          <p:blipFill rotWithShape="1">
            <a:blip r:embed="rId4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48127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1">
  <p:cSld name="Hybrid Phone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82" name="Google Shape;8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6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6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332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lines_Subheader_Bodycopy 1">
  <p:cSld name="Title 2 lines_Subheader_Bodycopy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44300" y="2385511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2"/>
          </p:nvPr>
        </p:nvSpPr>
        <p:spPr>
          <a:xfrm>
            <a:off x="544300" y="1854244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7693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2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5698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8426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0780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tube Blank">
  <p:cSld name="Youtube 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" name="Google Shape;100;p21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1" name="Google Shape;10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1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564332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Tablet">
  <p:cSld name="YT Table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9944100" y="6534700"/>
            <a:ext cx="1401200" cy="1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2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" name="Google Shape;106;p22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7" name="Google Shape;107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22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4743267" y="1871333"/>
            <a:ext cx="6297200" cy="3959200"/>
          </a:xfrm>
          <a:prstGeom prst="roundRect">
            <a:avLst>
              <a:gd name="adj" fmla="val 307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98284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Black">
  <p:cSld name="YT Black">
    <p:bg>
      <p:bgPr>
        <a:solidFill>
          <a:srgbClr val="0F0F0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23"/>
          <p:cNvGrpSpPr/>
          <p:nvPr/>
        </p:nvGrpSpPr>
        <p:grpSpPr>
          <a:xfrm>
            <a:off x="480841" y="6513967"/>
            <a:ext cx="880800" cy="221200"/>
            <a:chOff x="360631" y="4885475"/>
            <a:chExt cx="660600" cy="165900"/>
          </a:xfrm>
        </p:grpSpPr>
        <p:sp>
          <p:nvSpPr>
            <p:cNvPr id="113" name="Google Shape;113;p23"/>
            <p:cNvSpPr/>
            <p:nvPr/>
          </p:nvSpPr>
          <p:spPr>
            <a:xfrm>
              <a:off x="360631" y="4885475"/>
              <a:ext cx="660600" cy="165900"/>
            </a:xfrm>
            <a:prstGeom prst="roundRect">
              <a:avLst>
                <a:gd name="adj" fmla="val 16667"/>
              </a:avLst>
            </a:pr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14" name="Google Shape;114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6396" y="4901977"/>
              <a:ext cx="568171" cy="127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3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594851" y="4901991"/>
              <a:ext cx="379719" cy="1273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099832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Green">
  <p:cSld name="Body Slide - Gree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568400" y="6573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56235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Basic Text - Green">
  <p:cSld name="Body Slide - Basic Text - Gree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459333" y="2610267"/>
            <a:ext cx="5261600" cy="2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marR="0" lvl="0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459335" y="5557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3" name="Google Shape;123;p25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5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59335" y="3525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u="none" strike="noStrike" cap="non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4342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389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21724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60933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5955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30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43" name="Google Shape;143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7" name="Google Shape;147;p30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8" name="Google Shape;148;p30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30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30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49758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3090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48451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>
                <a:solidFill>
                  <a:srgbClr val="F2A0C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2685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60246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486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5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10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theme" Target="../theme/theme11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4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7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8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8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9208" y="39609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ogle Sans"/>
              <a:buNone/>
              <a:defRPr sz="2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9367" y="127459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9690580" y="64333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i="0" u="none" strike="noStrike" cap="none">
                <a:solidFill>
                  <a:srgbClr val="AEB3B7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sz="800" i="0" u="none" strike="noStrike" cap="none">
              <a:solidFill>
                <a:srgbClr val="AEB3B7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11044539" y="6315783"/>
            <a:ext cx="61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AEB3B7"/>
                </a:solidFill>
                <a:latin typeface="Google Sans"/>
                <a:ea typeface="Google Sans"/>
                <a:cs typeface="Google Sans"/>
                <a:sym typeface="Google Sans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rgbClr val="AEB3B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0" name="Google Shape;10;p1"/>
          <p:cNvGrpSpPr/>
          <p:nvPr/>
        </p:nvGrpSpPr>
        <p:grpSpPr>
          <a:xfrm>
            <a:off x="544297" y="6529245"/>
            <a:ext cx="560655" cy="182680"/>
            <a:chOff x="0" y="0"/>
            <a:chExt cx="2077525" cy="676925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729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  <p:sldLayoutId id="2147484052" r:id="rId26"/>
    <p:sldLayoutId id="2147484053" r:id="rId27"/>
    <p:sldLayoutId id="2147484054" r:id="rId28"/>
    <p:sldLayoutId id="2147484055" r:id="rId29"/>
    <p:sldLayoutId id="214748405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03">
          <p15:clr>
            <a:srgbClr val="E46962"/>
          </p15:clr>
        </p15:guide>
        <p15:guide id="2" orient="horz" pos="243">
          <p15:clr>
            <a:srgbClr val="E46962"/>
          </p15:clr>
        </p15:guide>
        <p15:guide id="3" orient="horz" pos="3013">
          <p15:clr>
            <a:srgbClr val="E46962"/>
          </p15:clr>
        </p15:guide>
        <p15:guide id="4" pos="1849">
          <p15:clr>
            <a:srgbClr val="E46962"/>
          </p15:clr>
        </p15:guide>
        <p15:guide id="5" pos="2084">
          <p15:clr>
            <a:srgbClr val="E46962"/>
          </p15:clr>
        </p15:guide>
        <p15:guide id="6" pos="2762">
          <p15:clr>
            <a:srgbClr val="E46962"/>
          </p15:clr>
        </p15:guide>
        <p15:guide id="7" pos="2998">
          <p15:clr>
            <a:srgbClr val="E46962"/>
          </p15:clr>
        </p15:guide>
        <p15:guide id="8" pos="3676">
          <p15:clr>
            <a:srgbClr val="E46962"/>
          </p15:clr>
        </p15:guide>
        <p15:guide id="9" pos="3911">
          <p15:clr>
            <a:srgbClr val="E46962"/>
          </p15:clr>
        </p15:guide>
        <p15:guide id="10" orient="horz" pos="1062">
          <p15:clr>
            <a:srgbClr val="E46962"/>
          </p15:clr>
        </p15:guide>
        <p15:guide id="11" orient="horz" pos="1191">
          <p15:clr>
            <a:srgbClr val="E46962"/>
          </p15:clr>
        </p15:guide>
        <p15:guide id="12" orient="horz" pos="2050">
          <p15:clr>
            <a:srgbClr val="E46962"/>
          </p15:clr>
        </p15:guide>
        <p15:guide id="13" orient="horz" pos="2179">
          <p15:clr>
            <a:srgbClr val="E46962"/>
          </p15:clr>
        </p15:guide>
        <p15:guide id="14" pos="257">
          <p15:clr>
            <a:srgbClr val="E46962"/>
          </p15:clr>
        </p15:guide>
        <p15:guide id="15" pos="549">
          <p15:clr>
            <a:srgbClr val="E46962"/>
          </p15:clr>
        </p15:guide>
        <p15:guide id="16" pos="1171">
          <p15:clr>
            <a:srgbClr val="E46962"/>
          </p15:clr>
        </p15:guide>
        <p15:guide id="17" pos="4825">
          <p15:clr>
            <a:srgbClr val="E46962"/>
          </p15:clr>
        </p15:guide>
        <p15:guide id="18" pos="4589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3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0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2E38800-1192-9115-0CD2-D246FED66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9FC4537-8B75-52C9-7D42-9483E6E949C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32" r:id="rId3"/>
    <p:sldLayoutId id="214748384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7" r:id="rId2"/>
    <p:sldLayoutId id="2147483839" r:id="rId3"/>
    <p:sldLayoutId id="2147483836" r:id="rId4"/>
    <p:sldLayoutId id="2147483838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75.png"/><Relationship Id="rId7" Type="http://schemas.openxmlformats.org/officeDocument/2006/relationships/image" Target="../media/image105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74.png"/><Relationship Id="rId11" Type="http://schemas.openxmlformats.org/officeDocument/2006/relationships/image" Target="../media/image111.png"/><Relationship Id="rId5" Type="http://schemas.openxmlformats.org/officeDocument/2006/relationships/image" Target="../media/image73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svg"/><Relationship Id="rId4" Type="http://schemas.openxmlformats.org/officeDocument/2006/relationships/image" Target="../media/image79.sv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svg"/><Relationship Id="rId9" Type="http://schemas.openxmlformats.org/officeDocument/2006/relationships/image" Target="../media/image8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81.png"/><Relationship Id="rId4" Type="http://schemas.openxmlformats.org/officeDocument/2006/relationships/image" Target="../media/image87.sv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2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Google Shape;1773;p228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8343327" y="686830"/>
            <a:ext cx="2842203" cy="54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28"/>
          <p:cNvPicPr preferRelativeResize="0"/>
          <p:nvPr/>
        </p:nvPicPr>
        <p:blipFill rotWithShape="1">
          <a:blip r:embed="rId4">
            <a:alphaModFix/>
          </a:blip>
          <a:srcRect b="33448"/>
          <a:stretch/>
        </p:blipFill>
        <p:spPr>
          <a:xfrm>
            <a:off x="7033297" y="2651461"/>
            <a:ext cx="766667" cy="1555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28"/>
          <p:cNvCxnSpPr/>
          <p:nvPr/>
        </p:nvCxnSpPr>
        <p:spPr>
          <a:xfrm>
            <a:off x="5773031" y="3351800"/>
            <a:ext cx="1174000" cy="0"/>
          </a:xfrm>
          <a:prstGeom prst="straightConnector1">
            <a:avLst/>
          </a:prstGeom>
          <a:noFill/>
          <a:ln w="9525" cap="flat" cmpd="sng">
            <a:solidFill>
              <a:srgbClr val="FBBC0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76" name="Google Shape;1776;p228"/>
          <p:cNvPicPr preferRelativeResize="0"/>
          <p:nvPr/>
        </p:nvPicPr>
        <p:blipFill rotWithShape="1">
          <a:blip r:embed="rId5">
            <a:alphaModFix/>
          </a:blip>
          <a:srcRect l="9002" r="9010"/>
          <a:stretch/>
        </p:blipFill>
        <p:spPr>
          <a:xfrm>
            <a:off x="4120271" y="2565400"/>
            <a:ext cx="1652763" cy="147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7" name="Google Shape;1777;p228"/>
          <p:cNvGrpSpPr/>
          <p:nvPr/>
        </p:nvGrpSpPr>
        <p:grpSpPr>
          <a:xfrm>
            <a:off x="4804368" y="5145000"/>
            <a:ext cx="3767233" cy="561600"/>
            <a:chOff x="3603275" y="3858750"/>
            <a:chExt cx="2825425" cy="421200"/>
          </a:xfrm>
        </p:grpSpPr>
        <p:grpSp>
          <p:nvGrpSpPr>
            <p:cNvPr id="1778" name="Google Shape;1778;p228"/>
            <p:cNvGrpSpPr/>
            <p:nvPr/>
          </p:nvGrpSpPr>
          <p:grpSpPr>
            <a:xfrm>
              <a:off x="3603275" y="3858750"/>
              <a:ext cx="2825425" cy="421200"/>
              <a:chOff x="3603275" y="3858750"/>
              <a:chExt cx="2825425" cy="421200"/>
            </a:xfrm>
          </p:grpSpPr>
          <p:sp>
            <p:nvSpPr>
              <p:cNvPr id="1779" name="Google Shape;1779;p228"/>
              <p:cNvSpPr/>
              <p:nvPr/>
            </p:nvSpPr>
            <p:spPr>
              <a:xfrm>
                <a:off x="3603275" y="3858750"/>
                <a:ext cx="2298000" cy="42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467" b="0" i="0" u="none" strike="noStrike" kern="0" cap="none" spc="0" normalizeH="0" baseline="0" noProof="0">
                    <a:ln>
                      <a:noFill/>
                    </a:ln>
                    <a:solidFill>
                      <a:srgbClr val="80868B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See What’s In Store</a:t>
                </a:r>
                <a:endParaRPr kumimoji="0" sz="1467" b="0" i="0" u="none" strike="noStrike" kern="0" cap="none" spc="0" normalizeH="0" baseline="0" noProof="0">
                  <a:ln>
                    <a:noFill/>
                  </a:ln>
                  <a:solidFill>
                    <a:srgbClr val="80868B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cxnSp>
            <p:nvCxnSpPr>
              <p:cNvPr id="1780" name="Google Shape;1780;p228"/>
              <p:cNvCxnSpPr/>
              <p:nvPr/>
            </p:nvCxnSpPr>
            <p:spPr>
              <a:xfrm rot="10800000" flipH="1">
                <a:off x="5438700" y="4047900"/>
                <a:ext cx="990000" cy="2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BBC04"/>
                </a:solidFill>
                <a:prstDash val="dot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781" name="Google Shape;1781;p228"/>
            <p:cNvGrpSpPr/>
            <p:nvPr/>
          </p:nvGrpSpPr>
          <p:grpSpPr>
            <a:xfrm>
              <a:off x="3909857" y="3880468"/>
              <a:ext cx="203279" cy="311425"/>
              <a:chOff x="3666696" y="3394240"/>
              <a:chExt cx="464002" cy="668869"/>
            </a:xfrm>
          </p:grpSpPr>
          <p:sp>
            <p:nvSpPr>
              <p:cNvPr id="1782" name="Google Shape;1782;p228"/>
              <p:cNvSpPr/>
              <p:nvPr/>
            </p:nvSpPr>
            <p:spPr>
              <a:xfrm rot="4499264" flipH="1">
                <a:off x="3753969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28"/>
              <p:cNvSpPr/>
              <p:nvPr/>
            </p:nvSpPr>
            <p:spPr>
              <a:xfrm rot="-4499264">
                <a:off x="3574601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28"/>
              <p:cNvSpPr/>
              <p:nvPr/>
            </p:nvSpPr>
            <p:spPr>
              <a:xfrm>
                <a:off x="3671098" y="3394240"/>
                <a:ext cx="459600" cy="459600"/>
              </a:xfrm>
              <a:prstGeom prst="star32">
                <a:avLst>
                  <a:gd name="adj" fmla="val 47363"/>
                </a:avLst>
              </a:pr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5" name="Google Shape;1785;p228"/>
              <p:cNvSpPr/>
              <p:nvPr/>
            </p:nvSpPr>
            <p:spPr>
              <a:xfrm>
                <a:off x="3728388" y="3451529"/>
                <a:ext cx="345000" cy="345000"/>
              </a:xfrm>
              <a:prstGeom prst="ellipse">
                <a:avLst/>
              </a:prstGeom>
              <a:solidFill>
                <a:srgbClr val="FDE2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667" b="0" i="0" u="none" strike="noStrike" kern="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6" name="Google Shape;1786;p228"/>
              <p:cNvSpPr/>
              <p:nvPr/>
            </p:nvSpPr>
            <p:spPr>
              <a:xfrm>
                <a:off x="3801793" y="3548453"/>
                <a:ext cx="197840" cy="150876"/>
              </a:xfrm>
              <a:custGeom>
                <a:avLst/>
                <a:gdLst/>
                <a:ahLst/>
                <a:cxnLst/>
                <a:rect l="l" t="t" r="r" b="b"/>
                <a:pathLst>
                  <a:path w="274778" h="209550" extrusionOk="0">
                    <a:moveTo>
                      <a:pt x="238157" y="0"/>
                    </a:moveTo>
                    <a:lnTo>
                      <a:pt x="236402" y="59"/>
                    </a:lnTo>
                    <a:lnTo>
                      <a:pt x="234646" y="176"/>
                    </a:lnTo>
                    <a:lnTo>
                      <a:pt x="232891" y="351"/>
                    </a:lnTo>
                    <a:lnTo>
                      <a:pt x="231195" y="644"/>
                    </a:lnTo>
                    <a:lnTo>
                      <a:pt x="229440" y="1053"/>
                    </a:lnTo>
                    <a:lnTo>
                      <a:pt x="227743" y="1521"/>
                    </a:lnTo>
                    <a:lnTo>
                      <a:pt x="226047" y="2048"/>
                    </a:lnTo>
                    <a:lnTo>
                      <a:pt x="224409" y="2691"/>
                    </a:lnTo>
                    <a:lnTo>
                      <a:pt x="222771" y="3393"/>
                    </a:lnTo>
                    <a:lnTo>
                      <a:pt x="221133" y="4212"/>
                    </a:lnTo>
                    <a:lnTo>
                      <a:pt x="219553" y="5090"/>
                    </a:lnTo>
                    <a:lnTo>
                      <a:pt x="218032" y="6026"/>
                    </a:lnTo>
                    <a:lnTo>
                      <a:pt x="216511" y="7079"/>
                    </a:lnTo>
                    <a:lnTo>
                      <a:pt x="215049" y="8190"/>
                    </a:lnTo>
                    <a:lnTo>
                      <a:pt x="213645" y="9419"/>
                    </a:lnTo>
                    <a:lnTo>
                      <a:pt x="212299" y="10706"/>
                    </a:lnTo>
                    <a:lnTo>
                      <a:pt x="109338" y="113550"/>
                    </a:lnTo>
                    <a:lnTo>
                      <a:pt x="108928" y="113901"/>
                    </a:lnTo>
                    <a:lnTo>
                      <a:pt x="108460" y="114252"/>
                    </a:lnTo>
                    <a:lnTo>
                      <a:pt x="107992" y="114486"/>
                    </a:lnTo>
                    <a:lnTo>
                      <a:pt x="107524" y="114720"/>
                    </a:lnTo>
                    <a:lnTo>
                      <a:pt x="106998" y="114896"/>
                    </a:lnTo>
                    <a:lnTo>
                      <a:pt x="106471" y="115013"/>
                    </a:lnTo>
                    <a:lnTo>
                      <a:pt x="105945" y="115130"/>
                    </a:lnTo>
                    <a:lnTo>
                      <a:pt x="104892" y="115130"/>
                    </a:lnTo>
                    <a:lnTo>
                      <a:pt x="104365" y="115013"/>
                    </a:lnTo>
                    <a:lnTo>
                      <a:pt x="103897" y="114896"/>
                    </a:lnTo>
                    <a:lnTo>
                      <a:pt x="103371" y="114720"/>
                    </a:lnTo>
                    <a:lnTo>
                      <a:pt x="102903" y="114486"/>
                    </a:lnTo>
                    <a:lnTo>
                      <a:pt x="102435" y="114252"/>
                    </a:lnTo>
                    <a:lnTo>
                      <a:pt x="101967" y="113901"/>
                    </a:lnTo>
                    <a:lnTo>
                      <a:pt x="101557" y="113550"/>
                    </a:lnTo>
                    <a:lnTo>
                      <a:pt x="62479" y="74472"/>
                    </a:lnTo>
                    <a:lnTo>
                      <a:pt x="61075" y="73126"/>
                    </a:lnTo>
                    <a:lnTo>
                      <a:pt x="59671" y="71956"/>
                    </a:lnTo>
                    <a:lnTo>
                      <a:pt x="58208" y="70786"/>
                    </a:lnTo>
                    <a:lnTo>
                      <a:pt x="56746" y="69733"/>
                    </a:lnTo>
                    <a:lnTo>
                      <a:pt x="55166" y="68797"/>
                    </a:lnTo>
                    <a:lnTo>
                      <a:pt x="53587" y="67919"/>
                    </a:lnTo>
                    <a:lnTo>
                      <a:pt x="52007" y="67100"/>
                    </a:lnTo>
                    <a:lnTo>
                      <a:pt x="50369" y="66398"/>
                    </a:lnTo>
                    <a:lnTo>
                      <a:pt x="48673" y="65755"/>
                    </a:lnTo>
                    <a:lnTo>
                      <a:pt x="47035" y="65228"/>
                    </a:lnTo>
                    <a:lnTo>
                      <a:pt x="45280" y="64760"/>
                    </a:lnTo>
                    <a:lnTo>
                      <a:pt x="43583" y="64409"/>
                    </a:lnTo>
                    <a:lnTo>
                      <a:pt x="41828" y="64117"/>
                    </a:lnTo>
                    <a:lnTo>
                      <a:pt x="40073" y="63883"/>
                    </a:lnTo>
                    <a:lnTo>
                      <a:pt x="38318" y="63766"/>
                    </a:lnTo>
                    <a:lnTo>
                      <a:pt x="36563" y="63707"/>
                    </a:lnTo>
                    <a:lnTo>
                      <a:pt x="34808" y="63766"/>
                    </a:lnTo>
                    <a:lnTo>
                      <a:pt x="33053" y="63883"/>
                    </a:lnTo>
                    <a:lnTo>
                      <a:pt x="31356" y="64117"/>
                    </a:lnTo>
                    <a:lnTo>
                      <a:pt x="29601" y="64409"/>
                    </a:lnTo>
                    <a:lnTo>
                      <a:pt x="27846" y="64760"/>
                    </a:lnTo>
                    <a:lnTo>
                      <a:pt x="26150" y="65228"/>
                    </a:lnTo>
                    <a:lnTo>
                      <a:pt x="24453" y="65755"/>
                    </a:lnTo>
                    <a:lnTo>
                      <a:pt x="22815" y="66398"/>
                    </a:lnTo>
                    <a:lnTo>
                      <a:pt x="21177" y="67100"/>
                    </a:lnTo>
                    <a:lnTo>
                      <a:pt x="19539" y="67919"/>
                    </a:lnTo>
                    <a:lnTo>
                      <a:pt x="18018" y="68797"/>
                    </a:lnTo>
                    <a:lnTo>
                      <a:pt x="16439" y="69733"/>
                    </a:lnTo>
                    <a:lnTo>
                      <a:pt x="14918" y="70786"/>
                    </a:lnTo>
                    <a:lnTo>
                      <a:pt x="13514" y="71956"/>
                    </a:lnTo>
                    <a:lnTo>
                      <a:pt x="12051" y="73126"/>
                    </a:lnTo>
                    <a:lnTo>
                      <a:pt x="10706" y="74472"/>
                    </a:lnTo>
                    <a:lnTo>
                      <a:pt x="9419" y="75817"/>
                    </a:lnTo>
                    <a:lnTo>
                      <a:pt x="8190" y="77221"/>
                    </a:lnTo>
                    <a:lnTo>
                      <a:pt x="7079" y="78684"/>
                    </a:lnTo>
                    <a:lnTo>
                      <a:pt x="6026" y="80205"/>
                    </a:lnTo>
                    <a:lnTo>
                      <a:pt x="5031" y="81726"/>
                    </a:lnTo>
                    <a:lnTo>
                      <a:pt x="4154" y="83305"/>
                    </a:lnTo>
                    <a:lnTo>
                      <a:pt x="3393" y="84885"/>
                    </a:lnTo>
                    <a:lnTo>
                      <a:pt x="2691" y="86581"/>
                    </a:lnTo>
                    <a:lnTo>
                      <a:pt x="2048" y="88219"/>
                    </a:lnTo>
                    <a:lnTo>
                      <a:pt x="1521" y="89916"/>
                    </a:lnTo>
                    <a:lnTo>
                      <a:pt x="1053" y="91612"/>
                    </a:lnTo>
                    <a:lnTo>
                      <a:pt x="644" y="93309"/>
                    </a:lnTo>
                    <a:lnTo>
                      <a:pt x="351" y="95064"/>
                    </a:lnTo>
                    <a:lnTo>
                      <a:pt x="176" y="96819"/>
                    </a:lnTo>
                    <a:lnTo>
                      <a:pt x="0" y="98574"/>
                    </a:lnTo>
                    <a:lnTo>
                      <a:pt x="0" y="100329"/>
                    </a:lnTo>
                    <a:lnTo>
                      <a:pt x="0" y="102084"/>
                    </a:lnTo>
                    <a:lnTo>
                      <a:pt x="176" y="103839"/>
                    </a:lnTo>
                    <a:lnTo>
                      <a:pt x="351" y="105594"/>
                    </a:lnTo>
                    <a:lnTo>
                      <a:pt x="644" y="107291"/>
                    </a:lnTo>
                    <a:lnTo>
                      <a:pt x="1053" y="109046"/>
                    </a:lnTo>
                    <a:lnTo>
                      <a:pt x="1521" y="110742"/>
                    </a:lnTo>
                    <a:lnTo>
                      <a:pt x="2048" y="112439"/>
                    </a:lnTo>
                    <a:lnTo>
                      <a:pt x="2691" y="114077"/>
                    </a:lnTo>
                    <a:lnTo>
                      <a:pt x="3393" y="115715"/>
                    </a:lnTo>
                    <a:lnTo>
                      <a:pt x="4154" y="117353"/>
                    </a:lnTo>
                    <a:lnTo>
                      <a:pt x="5031" y="118932"/>
                    </a:lnTo>
                    <a:lnTo>
                      <a:pt x="6026" y="120453"/>
                    </a:lnTo>
                    <a:lnTo>
                      <a:pt x="7079" y="121974"/>
                    </a:lnTo>
                    <a:lnTo>
                      <a:pt x="8190" y="123437"/>
                    </a:lnTo>
                    <a:lnTo>
                      <a:pt x="9419" y="124841"/>
                    </a:lnTo>
                    <a:lnTo>
                      <a:pt x="10706" y="126186"/>
                    </a:lnTo>
                    <a:lnTo>
                      <a:pt x="85996" y="201477"/>
                    </a:lnTo>
                    <a:lnTo>
                      <a:pt x="86991" y="202471"/>
                    </a:lnTo>
                    <a:lnTo>
                      <a:pt x="88102" y="203407"/>
                    </a:lnTo>
                    <a:lnTo>
                      <a:pt x="89155" y="204226"/>
                    </a:lnTo>
                    <a:lnTo>
                      <a:pt x="90325" y="204987"/>
                    </a:lnTo>
                    <a:lnTo>
                      <a:pt x="91437" y="205747"/>
                    </a:lnTo>
                    <a:lnTo>
                      <a:pt x="92665" y="206391"/>
                    </a:lnTo>
                    <a:lnTo>
                      <a:pt x="93835" y="206976"/>
                    </a:lnTo>
                    <a:lnTo>
                      <a:pt x="95064" y="207502"/>
                    </a:lnTo>
                    <a:lnTo>
                      <a:pt x="96351" y="208029"/>
                    </a:lnTo>
                    <a:lnTo>
                      <a:pt x="97579" y="208438"/>
                    </a:lnTo>
                    <a:lnTo>
                      <a:pt x="98866" y="208731"/>
                    </a:lnTo>
                    <a:lnTo>
                      <a:pt x="100212" y="209024"/>
                    </a:lnTo>
                    <a:lnTo>
                      <a:pt x="101499" y="209258"/>
                    </a:lnTo>
                    <a:lnTo>
                      <a:pt x="102786" y="209433"/>
                    </a:lnTo>
                    <a:lnTo>
                      <a:pt x="104131" y="209492"/>
                    </a:lnTo>
                    <a:lnTo>
                      <a:pt x="105418" y="209550"/>
                    </a:lnTo>
                    <a:lnTo>
                      <a:pt x="106764" y="209492"/>
                    </a:lnTo>
                    <a:lnTo>
                      <a:pt x="108051" y="209433"/>
                    </a:lnTo>
                    <a:lnTo>
                      <a:pt x="109396" y="209258"/>
                    </a:lnTo>
                    <a:lnTo>
                      <a:pt x="110683" y="209024"/>
                    </a:lnTo>
                    <a:lnTo>
                      <a:pt x="111970" y="208731"/>
                    </a:lnTo>
                    <a:lnTo>
                      <a:pt x="113257" y="208438"/>
                    </a:lnTo>
                    <a:lnTo>
                      <a:pt x="114544" y="208029"/>
                    </a:lnTo>
                    <a:lnTo>
                      <a:pt x="115773" y="207502"/>
                    </a:lnTo>
                    <a:lnTo>
                      <a:pt x="117001" y="206976"/>
                    </a:lnTo>
                    <a:lnTo>
                      <a:pt x="118230" y="206391"/>
                    </a:lnTo>
                    <a:lnTo>
                      <a:pt x="119400" y="205747"/>
                    </a:lnTo>
                    <a:lnTo>
                      <a:pt x="120570" y="204987"/>
                    </a:lnTo>
                    <a:lnTo>
                      <a:pt x="121682" y="204226"/>
                    </a:lnTo>
                    <a:lnTo>
                      <a:pt x="122793" y="203407"/>
                    </a:lnTo>
                    <a:lnTo>
                      <a:pt x="123846" y="202471"/>
                    </a:lnTo>
                    <a:lnTo>
                      <a:pt x="124899" y="201477"/>
                    </a:lnTo>
                    <a:lnTo>
                      <a:pt x="264072" y="62479"/>
                    </a:lnTo>
                    <a:lnTo>
                      <a:pt x="265359" y="61133"/>
                    </a:lnTo>
                    <a:lnTo>
                      <a:pt x="266529" y="59729"/>
                    </a:lnTo>
                    <a:lnTo>
                      <a:pt x="267699" y="58267"/>
                    </a:lnTo>
                    <a:lnTo>
                      <a:pt x="268752" y="56746"/>
                    </a:lnTo>
                    <a:lnTo>
                      <a:pt x="269688" y="55225"/>
                    </a:lnTo>
                    <a:lnTo>
                      <a:pt x="270566" y="53645"/>
                    </a:lnTo>
                    <a:lnTo>
                      <a:pt x="271385" y="52007"/>
                    </a:lnTo>
                    <a:lnTo>
                      <a:pt x="272087" y="50369"/>
                    </a:lnTo>
                    <a:lnTo>
                      <a:pt x="272730" y="48731"/>
                    </a:lnTo>
                    <a:lnTo>
                      <a:pt x="273257" y="47035"/>
                    </a:lnTo>
                    <a:lnTo>
                      <a:pt x="273725" y="45338"/>
                    </a:lnTo>
                    <a:lnTo>
                      <a:pt x="274076" y="43583"/>
                    </a:lnTo>
                    <a:lnTo>
                      <a:pt x="274369" y="41828"/>
                    </a:lnTo>
                    <a:lnTo>
                      <a:pt x="274603" y="40132"/>
                    </a:lnTo>
                    <a:lnTo>
                      <a:pt x="274720" y="38377"/>
                    </a:lnTo>
                    <a:lnTo>
                      <a:pt x="274778" y="36622"/>
                    </a:lnTo>
                    <a:lnTo>
                      <a:pt x="274720" y="34867"/>
                    </a:lnTo>
                    <a:lnTo>
                      <a:pt x="274603" y="33111"/>
                    </a:lnTo>
                    <a:lnTo>
                      <a:pt x="274369" y="31356"/>
                    </a:lnTo>
                    <a:lnTo>
                      <a:pt x="274076" y="29601"/>
                    </a:lnTo>
                    <a:lnTo>
                      <a:pt x="273725" y="27905"/>
                    </a:lnTo>
                    <a:lnTo>
                      <a:pt x="273257" y="26208"/>
                    </a:lnTo>
                    <a:lnTo>
                      <a:pt x="272730" y="24512"/>
                    </a:lnTo>
                    <a:lnTo>
                      <a:pt x="272087" y="22815"/>
                    </a:lnTo>
                    <a:lnTo>
                      <a:pt x="271385" y="21177"/>
                    </a:lnTo>
                    <a:lnTo>
                      <a:pt x="270566" y="19598"/>
                    </a:lnTo>
                    <a:lnTo>
                      <a:pt x="269688" y="18018"/>
                    </a:lnTo>
                    <a:lnTo>
                      <a:pt x="268752" y="16439"/>
                    </a:lnTo>
                    <a:lnTo>
                      <a:pt x="267699" y="14976"/>
                    </a:lnTo>
                    <a:lnTo>
                      <a:pt x="266529" y="13514"/>
                    </a:lnTo>
                    <a:lnTo>
                      <a:pt x="265359" y="12110"/>
                    </a:lnTo>
                    <a:lnTo>
                      <a:pt x="264072" y="10706"/>
                    </a:lnTo>
                    <a:lnTo>
                      <a:pt x="262668" y="9419"/>
                    </a:lnTo>
                    <a:lnTo>
                      <a:pt x="261264" y="8190"/>
                    </a:lnTo>
                    <a:lnTo>
                      <a:pt x="259802" y="7079"/>
                    </a:lnTo>
                    <a:lnTo>
                      <a:pt x="258281" y="6026"/>
                    </a:lnTo>
                    <a:lnTo>
                      <a:pt x="256760" y="5090"/>
                    </a:lnTo>
                    <a:lnTo>
                      <a:pt x="255180" y="4212"/>
                    </a:lnTo>
                    <a:lnTo>
                      <a:pt x="253601" y="3393"/>
                    </a:lnTo>
                    <a:lnTo>
                      <a:pt x="251963" y="2691"/>
                    </a:lnTo>
                    <a:lnTo>
                      <a:pt x="250266" y="2048"/>
                    </a:lnTo>
                    <a:lnTo>
                      <a:pt x="248570" y="1521"/>
                    </a:lnTo>
                    <a:lnTo>
                      <a:pt x="246873" y="1053"/>
                    </a:lnTo>
                    <a:lnTo>
                      <a:pt x="245177" y="644"/>
                    </a:lnTo>
                    <a:lnTo>
                      <a:pt x="243422" y="351"/>
                    </a:lnTo>
                    <a:lnTo>
                      <a:pt x="241667" y="176"/>
                    </a:lnTo>
                    <a:lnTo>
                      <a:pt x="239912" y="59"/>
                    </a:lnTo>
                    <a:lnTo>
                      <a:pt x="238157" y="0"/>
                    </a:lnTo>
                    <a:close/>
                  </a:path>
                </a:pathLst>
              </a:custGeom>
              <a:solidFill>
                <a:srgbClr val="F2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</p:grpSp>
      <p:grpSp>
        <p:nvGrpSpPr>
          <p:cNvPr id="1787" name="Google Shape;1787;p228"/>
          <p:cNvGrpSpPr/>
          <p:nvPr/>
        </p:nvGrpSpPr>
        <p:grpSpPr>
          <a:xfrm>
            <a:off x="1056796" y="687006"/>
            <a:ext cx="2842197" cy="5483990"/>
            <a:chOff x="792597" y="515254"/>
            <a:chExt cx="2131648" cy="4112992"/>
          </a:xfrm>
        </p:grpSpPr>
        <p:grpSp>
          <p:nvGrpSpPr>
            <p:cNvPr id="1788" name="Google Shape;1788;p228"/>
            <p:cNvGrpSpPr/>
            <p:nvPr/>
          </p:nvGrpSpPr>
          <p:grpSpPr>
            <a:xfrm>
              <a:off x="792597" y="515254"/>
              <a:ext cx="2131648" cy="4112992"/>
              <a:chOff x="735285" y="719636"/>
              <a:chExt cx="1869867" cy="3608837"/>
            </a:xfrm>
          </p:grpSpPr>
          <p:pic>
            <p:nvPicPr>
              <p:cNvPr id="1789" name="Google Shape;1789;p2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35285" y="719636"/>
                <a:ext cx="1869867" cy="36088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0" name="Google Shape;1790;p228"/>
              <p:cNvSpPr/>
              <p:nvPr/>
            </p:nvSpPr>
            <p:spPr>
              <a:xfrm>
                <a:off x="787875" y="3444750"/>
                <a:ext cx="1756200" cy="789600"/>
              </a:xfrm>
              <a:prstGeom prst="roundRect">
                <a:avLst>
                  <a:gd name="adj" fmla="val 1617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28"/>
              <p:cNvSpPr/>
              <p:nvPr/>
            </p:nvSpPr>
            <p:spPr>
              <a:xfrm>
                <a:off x="787325" y="2262900"/>
                <a:ext cx="1756200" cy="1860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792" name="Google Shape;1792;p228"/>
              <p:cNvPicPr preferRelativeResize="0"/>
              <p:nvPr/>
            </p:nvPicPr>
            <p:blipFill rotWithShape="1">
              <a:blip r:embed="rId7">
                <a:alphaModFix/>
              </a:blip>
              <a:srcRect l="970" t="53918" r="1048" b="5989"/>
              <a:stretch/>
            </p:blipFill>
            <p:spPr>
              <a:xfrm>
                <a:off x="851700" y="2404875"/>
                <a:ext cx="1656401" cy="17672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93" name="Google Shape;1793;p228"/>
            <p:cNvSpPr/>
            <p:nvPr/>
          </p:nvSpPr>
          <p:spPr>
            <a:xfrm>
              <a:off x="2453375" y="3921700"/>
              <a:ext cx="317700" cy="182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sp>
          <p:nvSpPr>
            <p:cNvPr id="1794" name="Google Shape;1794;p228"/>
            <p:cNvSpPr txBox="1"/>
            <p:nvPr/>
          </p:nvSpPr>
          <p:spPr>
            <a:xfrm>
              <a:off x="2373525" y="3807700"/>
              <a:ext cx="470400" cy="4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67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rPr>
                <a:t>4.8</a:t>
              </a:r>
              <a:endParaRPr kumimoji="0" sz="2067" b="0" i="0" u="none" strike="noStrike" kern="0" cap="none" spc="0" normalizeH="0" baseline="0" noProof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230"/>
          <p:cNvGrpSpPr/>
          <p:nvPr/>
        </p:nvGrpSpPr>
        <p:grpSpPr>
          <a:xfrm>
            <a:off x="497200" y="202233"/>
            <a:ext cx="10801667" cy="1128479"/>
            <a:chOff x="372900" y="151675"/>
            <a:chExt cx="8101250" cy="846359"/>
          </a:xfrm>
        </p:grpSpPr>
        <p:sp>
          <p:nvSpPr>
            <p:cNvPr id="1808" name="Google Shape;1808;p230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9" name="Google Shape;1809;p230"/>
            <p:cNvSpPr txBox="1"/>
            <p:nvPr/>
          </p:nvSpPr>
          <p:spPr>
            <a:xfrm>
              <a:off x="446750" y="151675"/>
              <a:ext cx="80274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Free Local Product Listings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10" name="Google Shape;1810;p230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11" name="Google Shape;1811;p230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Showcase your store’s products </a:t>
              </a:r>
              <a:r>
                <a:rPr kumimoji="0" lang="en" sz="1333" b="1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for free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 on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230"/>
          <p:cNvGrpSpPr/>
          <p:nvPr/>
        </p:nvGrpSpPr>
        <p:grpSpPr>
          <a:xfrm>
            <a:off x="1251208" y="1430013"/>
            <a:ext cx="2374269" cy="4946506"/>
            <a:chOff x="938406" y="1072509"/>
            <a:chExt cx="1780702" cy="3709880"/>
          </a:xfrm>
        </p:grpSpPr>
        <p:sp>
          <p:nvSpPr>
            <p:cNvPr id="1813" name="Google Shape;1813;p230"/>
            <p:cNvSpPr txBox="1"/>
            <p:nvPr/>
          </p:nvSpPr>
          <p:spPr>
            <a:xfrm>
              <a:off x="1417000" y="1072509"/>
              <a:ext cx="8235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4" name="Google Shape;1814;p230"/>
            <p:cNvPicPr preferRelativeResize="0"/>
            <p:nvPr/>
          </p:nvPicPr>
          <p:blipFill rotWithShape="1">
            <a:blip r:embed="rId3">
              <a:alphaModFix/>
            </a:blip>
            <a:srcRect t="49" b="59"/>
            <a:stretch/>
          </p:blipFill>
          <p:spPr>
            <a:xfrm>
              <a:off x="938406" y="1357145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5" name="Google Shape;1815;p230"/>
          <p:cNvGrpSpPr/>
          <p:nvPr/>
        </p:nvGrpSpPr>
        <p:grpSpPr>
          <a:xfrm>
            <a:off x="8566538" y="1430028"/>
            <a:ext cx="2374269" cy="4946526"/>
            <a:chOff x="6424903" y="1072520"/>
            <a:chExt cx="1780702" cy="3709895"/>
          </a:xfrm>
        </p:grpSpPr>
        <p:sp>
          <p:nvSpPr>
            <p:cNvPr id="1816" name="Google Shape;1816;p230"/>
            <p:cNvSpPr txBox="1"/>
            <p:nvPr/>
          </p:nvSpPr>
          <p:spPr>
            <a:xfrm>
              <a:off x="6727702" y="1072520"/>
              <a:ext cx="11751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Business Profile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7" name="Google Shape;1817;p230"/>
            <p:cNvPicPr preferRelativeResize="0"/>
            <p:nvPr/>
          </p:nvPicPr>
          <p:blipFill rotWithShape="1">
            <a:blip r:embed="rId4">
              <a:alphaModFix/>
            </a:blip>
            <a:srcRect t="49" b="59"/>
            <a:stretch/>
          </p:blipFill>
          <p:spPr>
            <a:xfrm>
              <a:off x="6424903" y="1357171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230"/>
          <p:cNvGrpSpPr/>
          <p:nvPr/>
        </p:nvGrpSpPr>
        <p:grpSpPr>
          <a:xfrm>
            <a:off x="4908856" y="1430042"/>
            <a:ext cx="2374269" cy="4946529"/>
            <a:chOff x="3681642" y="1072531"/>
            <a:chExt cx="1780702" cy="3709897"/>
          </a:xfrm>
        </p:grpSpPr>
        <p:sp>
          <p:nvSpPr>
            <p:cNvPr id="1819" name="Google Shape;1819;p230"/>
            <p:cNvSpPr txBox="1"/>
            <p:nvPr/>
          </p:nvSpPr>
          <p:spPr>
            <a:xfrm>
              <a:off x="3824675" y="1072531"/>
              <a:ext cx="14946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Shopping Tab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grpSp>
          <p:nvGrpSpPr>
            <p:cNvPr id="1820" name="Google Shape;1820;p230"/>
            <p:cNvGrpSpPr/>
            <p:nvPr/>
          </p:nvGrpSpPr>
          <p:grpSpPr>
            <a:xfrm>
              <a:off x="3681642" y="1357184"/>
              <a:ext cx="1780702" cy="3425244"/>
              <a:chOff x="3681642" y="1357184"/>
              <a:chExt cx="1780702" cy="3425244"/>
            </a:xfrm>
          </p:grpSpPr>
          <p:pic>
            <p:nvPicPr>
              <p:cNvPr id="1821" name="Google Shape;1821;p230"/>
              <p:cNvPicPr preferRelativeResize="0"/>
              <p:nvPr/>
            </p:nvPicPr>
            <p:blipFill rotWithShape="1">
              <a:blip r:embed="rId5">
                <a:alphaModFix/>
              </a:blip>
              <a:srcRect t="49" b="59"/>
              <a:stretch/>
            </p:blipFill>
            <p:spPr>
              <a:xfrm>
                <a:off x="3681642" y="1357184"/>
                <a:ext cx="1780702" cy="34252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2" name="Google Shape;1822;p230"/>
              <p:cNvSpPr/>
              <p:nvPr/>
            </p:nvSpPr>
            <p:spPr>
              <a:xfrm>
                <a:off x="3841875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3" name="Google Shape;1823;p230"/>
              <p:cNvSpPr/>
              <p:nvPr/>
            </p:nvSpPr>
            <p:spPr>
              <a:xfrm>
                <a:off x="41616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4" name="Google Shape;1824;p230"/>
              <p:cNvSpPr/>
              <p:nvPr/>
            </p:nvSpPr>
            <p:spPr>
              <a:xfrm>
                <a:off x="448290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5" name="Google Shape;1825;p230"/>
              <p:cNvSpPr/>
              <p:nvPr/>
            </p:nvSpPr>
            <p:spPr>
              <a:xfrm>
                <a:off x="48041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6" name="Google Shape;1826;p230"/>
              <p:cNvSpPr/>
              <p:nvPr/>
            </p:nvSpPr>
            <p:spPr>
              <a:xfrm>
                <a:off x="5133388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7" name="Google Shape;1827;p230"/>
              <p:cNvSpPr/>
              <p:nvPr/>
            </p:nvSpPr>
            <p:spPr>
              <a:xfrm>
                <a:off x="3786825" y="2605400"/>
                <a:ext cx="2883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Red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8" name="Google Shape;1828;p230"/>
              <p:cNvSpPr/>
              <p:nvPr/>
            </p:nvSpPr>
            <p:spPr>
              <a:xfrm>
                <a:off x="40746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Yellow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9" name="Google Shape;1829;p230"/>
              <p:cNvSpPr/>
              <p:nvPr/>
            </p:nvSpPr>
            <p:spPr>
              <a:xfrm>
                <a:off x="43951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Large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0" name="Google Shape;1830;p230"/>
              <p:cNvSpPr/>
              <p:nvPr/>
            </p:nvSpPr>
            <p:spPr>
              <a:xfrm>
                <a:off x="4700651" y="2605400"/>
                <a:ext cx="3852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Electric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1" name="Google Shape;1831;p230"/>
              <p:cNvSpPr/>
              <p:nvPr/>
            </p:nvSpPr>
            <p:spPr>
              <a:xfrm>
                <a:off x="5050850" y="2605400"/>
                <a:ext cx="3171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Blue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Google Shape;1836;p231"/>
          <p:cNvPicPr preferRelativeResize="0"/>
          <p:nvPr/>
        </p:nvPicPr>
        <p:blipFill rotWithShape="1">
          <a:blip r:embed="rId3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231"/>
          <p:cNvPicPr preferRelativeResize="0"/>
          <p:nvPr/>
        </p:nvPicPr>
        <p:blipFill rotWithShape="1">
          <a:blip r:embed="rId4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231"/>
          <p:cNvPicPr preferRelativeResize="0"/>
          <p:nvPr/>
        </p:nvPicPr>
        <p:blipFill rotWithShape="1">
          <a:blip r:embed="rId5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231"/>
          <p:cNvPicPr preferRelativeResize="0"/>
          <p:nvPr/>
        </p:nvPicPr>
        <p:blipFill rotWithShape="1">
          <a:blip r:embed="rId6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0" name="Google Shape;1840;p231"/>
          <p:cNvGrpSpPr/>
          <p:nvPr/>
        </p:nvGrpSpPr>
        <p:grpSpPr>
          <a:xfrm>
            <a:off x="497200" y="202234"/>
            <a:ext cx="5736867" cy="1128478"/>
            <a:chOff x="372900" y="151675"/>
            <a:chExt cx="4302650" cy="846359"/>
          </a:xfrm>
        </p:grpSpPr>
        <p:sp>
          <p:nvSpPr>
            <p:cNvPr id="1841" name="Google Shape;1841;p231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rgbClr val="CEEAD6"/>
            </a:solidFill>
            <a:ln w="9525" cap="flat" cmpd="sng">
              <a:solidFill>
                <a:srgbClr val="34A8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2" name="Google Shape;1842;p231"/>
            <p:cNvSpPr txBox="1"/>
            <p:nvPr/>
          </p:nvSpPr>
          <p:spPr>
            <a:xfrm>
              <a:off x="446750" y="151675"/>
              <a:ext cx="36921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34A85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Local Inventory Ads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34A85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43" name="Google Shape;1843;p231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rgbClr val="34A85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44" name="Google Shape;1844;p231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Drive more in store sales with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highly targeted Ads campaigns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34A8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231"/>
          <p:cNvGrpSpPr/>
          <p:nvPr/>
        </p:nvGrpSpPr>
        <p:grpSpPr>
          <a:xfrm>
            <a:off x="878384" y="2332383"/>
            <a:ext cx="3487493" cy="4795243"/>
            <a:chOff x="658788" y="1749288"/>
            <a:chExt cx="2615620" cy="3596432"/>
          </a:xfrm>
        </p:grpSpPr>
        <p:grpSp>
          <p:nvGrpSpPr>
            <p:cNvPr id="1846" name="Google Shape;1846;p231"/>
            <p:cNvGrpSpPr/>
            <p:nvPr/>
          </p:nvGrpSpPr>
          <p:grpSpPr>
            <a:xfrm>
              <a:off x="658788" y="1749287"/>
              <a:ext cx="2615620" cy="3596432"/>
              <a:chOff x="658788" y="1749288"/>
              <a:chExt cx="2615620" cy="3596432"/>
            </a:xfrm>
          </p:grpSpPr>
          <p:grpSp>
            <p:nvGrpSpPr>
              <p:cNvPr id="1847" name="Google Shape;1847;p231"/>
              <p:cNvGrpSpPr/>
              <p:nvPr/>
            </p:nvGrpSpPr>
            <p:grpSpPr>
              <a:xfrm>
                <a:off x="658788" y="1749287"/>
                <a:ext cx="2615620" cy="3596432"/>
                <a:chOff x="658788" y="1749288"/>
                <a:chExt cx="2615620" cy="3596432"/>
              </a:xfrm>
            </p:grpSpPr>
            <p:grpSp>
              <p:nvGrpSpPr>
                <p:cNvPr id="1848" name="Google Shape;1848;p231"/>
                <p:cNvGrpSpPr/>
                <p:nvPr/>
              </p:nvGrpSpPr>
              <p:grpSpPr>
                <a:xfrm>
                  <a:off x="658788" y="2120231"/>
                  <a:ext cx="2615620" cy="3225488"/>
                  <a:chOff x="6319000" y="789699"/>
                  <a:chExt cx="2335375" cy="2871951"/>
                </a:xfrm>
              </p:grpSpPr>
              <p:pic>
                <p:nvPicPr>
                  <p:cNvPr id="1849" name="Google Shape;1849;p231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47" b="21546"/>
                  <a:stretch/>
                </p:blipFill>
                <p:spPr>
                  <a:xfrm>
                    <a:off x="6319000" y="789699"/>
                    <a:ext cx="1780699" cy="26885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0" name="Google Shape;1850;p231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t="3197" b="8228"/>
                  <a:stretch/>
                </p:blipFill>
                <p:spPr>
                  <a:xfrm>
                    <a:off x="6381625" y="872250"/>
                    <a:ext cx="1654800" cy="2606100"/>
                  </a:xfrm>
                  <a:prstGeom prst="roundRect">
                    <a:avLst>
                      <a:gd name="adj" fmla="val 7669"/>
                    </a:avLst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1" name="Google Shape;1851;p231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l="34844" t="2767" r="34847" b="91870"/>
                  <a:stretch/>
                </p:blipFill>
                <p:spPr>
                  <a:xfrm>
                    <a:off x="6926377" y="872255"/>
                    <a:ext cx="565936" cy="1779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52" name="Google Shape;1852;p231"/>
                  <p:cNvSpPr/>
                  <p:nvPr/>
                </p:nvSpPr>
                <p:spPr>
                  <a:xfrm>
                    <a:off x="6381625" y="1481850"/>
                    <a:ext cx="1884600" cy="2179800"/>
                  </a:xfrm>
                  <a:prstGeom prst="rect">
                    <a:avLst/>
                  </a:prstGeom>
                  <a:solidFill>
                    <a:srgbClr val="FFFFFF">
                      <a:alpha val="8268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53" name="Google Shape;1853;p231"/>
                  <p:cNvGrpSpPr/>
                  <p:nvPr/>
                </p:nvGrpSpPr>
                <p:grpSpPr>
                  <a:xfrm>
                    <a:off x="6926375" y="1595575"/>
                    <a:ext cx="1728000" cy="1581149"/>
                    <a:chOff x="503325" y="3270550"/>
                    <a:chExt cx="1728000" cy="1581149"/>
                  </a:xfrm>
                </p:grpSpPr>
                <p:pic>
                  <p:nvPicPr>
                    <p:cNvPr id="1854" name="Google Shape;1854;p231"/>
                    <p:cNvPicPr preferRelativeResize="0"/>
                    <p:nvPr/>
                  </p:nvPicPr>
                  <p:blipFill>
                    <a:blip r:embed="rId10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03325" y="3270550"/>
                      <a:ext cx="1728000" cy="15811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22000"/>
                        </a:srgbClr>
                      </a:outerShdw>
                    </a:effectLst>
                  </p:spPr>
                </p:pic>
                <p:pic>
                  <p:nvPicPr>
                    <p:cNvPr id="1855" name="Google Shape;1855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94375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56" name="Google Shape;1856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1461150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857" name="Google Shape;1857;p231"/>
                <p:cNvSpPr txBox="1"/>
                <p:nvPr/>
              </p:nvSpPr>
              <p:spPr>
                <a:xfrm>
                  <a:off x="871975" y="1749288"/>
                  <a:ext cx="160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Top of Page Results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pic>
            <p:nvPicPr>
              <p:cNvPr id="1858" name="Google Shape;1858;p231"/>
              <p:cNvPicPr preferRelativeResize="0"/>
              <p:nvPr/>
            </p:nvPicPr>
            <p:blipFill rotWithShape="1">
              <a:blip r:embed="rId12">
                <a:alphaModFix/>
              </a:blip>
              <a:srcRect l="552" t="79843" r="75611" b="7318"/>
              <a:stretch/>
            </p:blipFill>
            <p:spPr>
              <a:xfrm>
                <a:off x="2336075" y="3806225"/>
                <a:ext cx="511200" cy="162300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3C4043">
                    <a:alpha val="51000"/>
                  </a:srgbClr>
                </a:outerShdw>
              </a:effectLst>
            </p:spPr>
          </p:pic>
          <p:sp>
            <p:nvSpPr>
              <p:cNvPr id="1859" name="Google Shape;1859;p231"/>
              <p:cNvSpPr/>
              <p:nvPr/>
            </p:nvSpPr>
            <p:spPr>
              <a:xfrm>
                <a:off x="2481775" y="3849875"/>
                <a:ext cx="299400" cy="75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0" name="Google Shape;1860;p231"/>
              <p:cNvSpPr/>
              <p:nvPr/>
            </p:nvSpPr>
            <p:spPr>
              <a:xfrm>
                <a:off x="2381875" y="3800550"/>
                <a:ext cx="499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Nearby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61" name="Google Shape;1861;p231"/>
            <p:cNvGrpSpPr/>
            <p:nvPr/>
          </p:nvGrpSpPr>
          <p:grpSpPr>
            <a:xfrm>
              <a:off x="1313575" y="3801150"/>
              <a:ext cx="830700" cy="162300"/>
              <a:chOff x="-1032275" y="3820600"/>
              <a:chExt cx="830700" cy="162300"/>
            </a:xfrm>
          </p:grpSpPr>
          <p:sp>
            <p:nvSpPr>
              <p:cNvPr id="1862" name="Google Shape;1862;p231"/>
              <p:cNvSpPr/>
              <p:nvPr/>
            </p:nvSpPr>
            <p:spPr>
              <a:xfrm>
                <a:off x="-1032275" y="3820600"/>
                <a:ext cx="8307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3" name="Google Shape;1863;p231"/>
              <p:cNvSpPr/>
              <p:nvPr/>
            </p:nvSpPr>
            <p:spPr>
              <a:xfrm>
                <a:off x="-984550" y="3825550"/>
                <a:ext cx="760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2.0 mi · Pickup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64" name="Google Shape;1864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-984550" y="38559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5" name="Google Shape;1865;p231"/>
          <p:cNvGrpSpPr/>
          <p:nvPr/>
        </p:nvGrpSpPr>
        <p:grpSpPr>
          <a:xfrm>
            <a:off x="4640551" y="2353217"/>
            <a:ext cx="2910899" cy="4753568"/>
            <a:chOff x="3480425" y="1749288"/>
            <a:chExt cx="2183174" cy="3565176"/>
          </a:xfrm>
        </p:grpSpPr>
        <p:grpSp>
          <p:nvGrpSpPr>
            <p:cNvPr id="1866" name="Google Shape;1866;p231"/>
            <p:cNvGrpSpPr/>
            <p:nvPr/>
          </p:nvGrpSpPr>
          <p:grpSpPr>
            <a:xfrm>
              <a:off x="3480425" y="1749288"/>
              <a:ext cx="2183174" cy="3565176"/>
              <a:chOff x="3480425" y="1749288"/>
              <a:chExt cx="2183174" cy="3565176"/>
            </a:xfrm>
          </p:grpSpPr>
          <p:grpSp>
            <p:nvGrpSpPr>
              <p:cNvPr id="1867" name="Google Shape;1867;p231"/>
              <p:cNvGrpSpPr/>
              <p:nvPr/>
            </p:nvGrpSpPr>
            <p:grpSpPr>
              <a:xfrm>
                <a:off x="3480425" y="1749288"/>
                <a:ext cx="2183174" cy="3565176"/>
                <a:chOff x="3480425" y="1749288"/>
                <a:chExt cx="2183174" cy="3565176"/>
              </a:xfrm>
            </p:grpSpPr>
            <p:pic>
              <p:nvPicPr>
                <p:cNvPr id="1868" name="Google Shape;1868;p23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46" b="22572"/>
                <a:stretch/>
              </p:blipFill>
              <p:spPr>
                <a:xfrm>
                  <a:off x="3480425" y="2120225"/>
                  <a:ext cx="1994374" cy="3020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9" name="Google Shape;1869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3560" r="35395" b="90314"/>
                <a:stretch/>
              </p:blipFill>
              <p:spPr>
                <a:xfrm>
                  <a:off x="4160663" y="2285725"/>
                  <a:ext cx="633876" cy="2283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0" name="Google Shape;1870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5225" b="12095"/>
                <a:stretch/>
              </p:blipFill>
              <p:spPr>
                <a:xfrm>
                  <a:off x="3524800" y="2213790"/>
                  <a:ext cx="1905600" cy="2839200"/>
                </a:xfrm>
                <a:prstGeom prst="roundRect">
                  <a:avLst>
                    <a:gd name="adj" fmla="val 10256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1871" name="Google Shape;1871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2767" r="35395" b="91958"/>
                <a:stretch/>
              </p:blipFill>
              <p:spPr>
                <a:xfrm>
                  <a:off x="4160650" y="2213800"/>
                  <a:ext cx="633876" cy="1965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2" name="Google Shape;1872;p231"/>
                <p:cNvSpPr/>
                <p:nvPr/>
              </p:nvSpPr>
              <p:spPr>
                <a:xfrm>
                  <a:off x="3540136" y="2832863"/>
                  <a:ext cx="1890300" cy="2481600"/>
                </a:xfrm>
                <a:prstGeom prst="rect">
                  <a:avLst/>
                </a:prstGeom>
                <a:solidFill>
                  <a:srgbClr val="FFFFFF">
                    <a:alpha val="826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873" name="Google Shape;1873;p231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13032" r="4999" b="6898"/>
                <a:stretch/>
              </p:blipFill>
              <p:spPr>
                <a:xfrm>
                  <a:off x="4604700" y="2916566"/>
                  <a:ext cx="1058899" cy="20274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pic>
              <p:nvPicPr>
                <p:cNvPr id="1874" name="Google Shape;187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4668675" y="4782425"/>
                  <a:ext cx="270150" cy="92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5" name="Google Shape;1875;p231"/>
                <p:cNvSpPr txBox="1"/>
                <p:nvPr/>
              </p:nvSpPr>
              <p:spPr>
                <a:xfrm>
                  <a:off x="3710375" y="1749288"/>
                  <a:ext cx="154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Image Search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sp>
            <p:nvSpPr>
              <p:cNvPr id="1876" name="Google Shape;1876;p231"/>
              <p:cNvSpPr/>
              <p:nvPr/>
            </p:nvSpPr>
            <p:spPr>
              <a:xfrm>
                <a:off x="4640325" y="3675750"/>
                <a:ext cx="947700" cy="29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77" name="Google Shape;1877;p231"/>
            <p:cNvGrpSpPr/>
            <p:nvPr/>
          </p:nvGrpSpPr>
          <p:grpSpPr>
            <a:xfrm>
              <a:off x="4521725" y="3753125"/>
              <a:ext cx="731400" cy="162300"/>
              <a:chOff x="3689275" y="1303500"/>
              <a:chExt cx="731400" cy="162300"/>
            </a:xfrm>
          </p:grpSpPr>
          <p:sp>
            <p:nvSpPr>
              <p:cNvPr id="1878" name="Google Shape;1878;p231"/>
              <p:cNvSpPr/>
              <p:nvPr/>
            </p:nvSpPr>
            <p:spPr>
              <a:xfrm>
                <a:off x="3689275" y="1303500"/>
                <a:ext cx="7314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79" name="Google Shape;1879;p231"/>
              <p:cNvSpPr/>
              <p:nvPr/>
            </p:nvSpPr>
            <p:spPr>
              <a:xfrm>
                <a:off x="3737000" y="1308450"/>
                <a:ext cx="6480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4.5mi away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0" name="Google Shape;1880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737000" y="13388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81" name="Google Shape;1881;p231"/>
          <p:cNvGrpSpPr/>
          <p:nvPr/>
        </p:nvGrpSpPr>
        <p:grpSpPr>
          <a:xfrm>
            <a:off x="8278700" y="2332384"/>
            <a:ext cx="3683584" cy="4683131"/>
            <a:chOff x="6209025" y="1749288"/>
            <a:chExt cx="2762688" cy="3512348"/>
          </a:xfrm>
        </p:grpSpPr>
        <p:sp>
          <p:nvSpPr>
            <p:cNvPr id="1882" name="Google Shape;1882;p231"/>
            <p:cNvSpPr/>
            <p:nvPr/>
          </p:nvSpPr>
          <p:spPr>
            <a:xfrm>
              <a:off x="6304025" y="2348650"/>
              <a:ext cx="703800" cy="7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grpSp>
          <p:nvGrpSpPr>
            <p:cNvPr id="1883" name="Google Shape;1883;p231"/>
            <p:cNvGrpSpPr/>
            <p:nvPr/>
          </p:nvGrpSpPr>
          <p:grpSpPr>
            <a:xfrm>
              <a:off x="6209025" y="1749288"/>
              <a:ext cx="2762688" cy="3512348"/>
              <a:chOff x="6209025" y="1749288"/>
              <a:chExt cx="2762688" cy="3512348"/>
            </a:xfrm>
          </p:grpSpPr>
          <p:pic>
            <p:nvPicPr>
              <p:cNvPr id="1884" name="Google Shape;1884;p231"/>
              <p:cNvPicPr preferRelativeResize="0"/>
              <p:nvPr/>
            </p:nvPicPr>
            <p:blipFill rotWithShape="1">
              <a:blip r:embed="rId7">
                <a:alphaModFix/>
              </a:blip>
              <a:srcRect t="46" b="22572"/>
              <a:stretch/>
            </p:blipFill>
            <p:spPr>
              <a:xfrm>
                <a:off x="6209025" y="2120225"/>
                <a:ext cx="1994374" cy="30209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5" name="Google Shape;1885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3560" r="35395" b="90314"/>
              <a:stretch/>
            </p:blipFill>
            <p:spPr>
              <a:xfrm>
                <a:off x="6889263" y="2242525"/>
                <a:ext cx="633876" cy="228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6" name="Google Shape;1886;p23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397288" y="4781275"/>
                <a:ext cx="270150" cy="92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7" name="Google Shape;1887;p231"/>
              <p:cNvPicPr preferRelativeResize="0"/>
              <p:nvPr/>
            </p:nvPicPr>
            <p:blipFill rotWithShape="1">
              <a:blip r:embed="rId15">
                <a:alphaModFix/>
              </a:blip>
              <a:srcRect l="308" t="-2432" r="317" b="12334"/>
              <a:stretch/>
            </p:blipFill>
            <p:spPr>
              <a:xfrm>
                <a:off x="6263850" y="2242513"/>
                <a:ext cx="1870601" cy="3019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8" name="Google Shape;1888;p231"/>
              <p:cNvSpPr/>
              <p:nvPr/>
            </p:nvSpPr>
            <p:spPr>
              <a:xfrm>
                <a:off x="7418625" y="2301297"/>
                <a:ext cx="703800" cy="14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9" name="Google Shape;1889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2767" r="35395" b="91958"/>
              <a:stretch/>
            </p:blipFill>
            <p:spPr>
              <a:xfrm>
                <a:off x="6893038" y="2242513"/>
                <a:ext cx="633876" cy="1965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0" name="Google Shape;1890;p231"/>
              <p:cNvSpPr/>
              <p:nvPr/>
            </p:nvSpPr>
            <p:spPr>
              <a:xfrm>
                <a:off x="6264849" y="2771975"/>
                <a:ext cx="1890300" cy="2448000"/>
              </a:xfrm>
              <a:prstGeom prst="rect">
                <a:avLst/>
              </a:prstGeom>
              <a:solidFill>
                <a:srgbClr val="FFFFFF">
                  <a:alpha val="826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91" name="Google Shape;1891;p231"/>
              <p:cNvGrpSpPr/>
              <p:nvPr/>
            </p:nvGrpSpPr>
            <p:grpSpPr>
              <a:xfrm>
                <a:off x="7007813" y="2908313"/>
                <a:ext cx="1963900" cy="1018450"/>
                <a:chOff x="4756788" y="3376050"/>
                <a:chExt cx="1963900" cy="1018450"/>
              </a:xfrm>
            </p:grpSpPr>
            <p:pic>
              <p:nvPicPr>
                <p:cNvPr id="1892" name="Google Shape;1892;p23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7134" t="6508" r="13411" b="6474"/>
                <a:stretch/>
              </p:blipFill>
              <p:spPr>
                <a:xfrm>
                  <a:off x="4756788" y="3376050"/>
                  <a:ext cx="1963900" cy="1018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sp>
              <p:nvSpPr>
                <p:cNvPr id="1893" name="Google Shape;1893;p231"/>
                <p:cNvSpPr/>
                <p:nvPr/>
              </p:nvSpPr>
              <p:spPr>
                <a:xfrm>
                  <a:off x="5698700" y="4218775"/>
                  <a:ext cx="415200" cy="12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1894" name="Google Shape;189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5551563" y="4247925"/>
                  <a:ext cx="234950" cy="80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95" name="Google Shape;1895;p231"/>
              <p:cNvSpPr txBox="1"/>
              <p:nvPr/>
            </p:nvSpPr>
            <p:spPr>
              <a:xfrm>
                <a:off x="6394250" y="1749288"/>
                <a:ext cx="1609800" cy="41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Shopping Tab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  <p:sp>
          <p:nvSpPr>
            <p:cNvPr id="1896" name="Google Shape;1896;p231"/>
            <p:cNvSpPr/>
            <p:nvPr/>
          </p:nvSpPr>
          <p:spPr>
            <a:xfrm>
              <a:off x="6271700" y="2312497"/>
              <a:ext cx="703800" cy="14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65D9FFD-C922-2260-EA50-A6DDFDD0D27B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E48725-4442-D06F-253F-D7DBED3D6B38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E39F00-5FE2-44CD-EC00-F8737749515C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6AD445B-9339-10F0-4595-23BF103B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5" name="Picture 2" descr="Adobe Commerce Review — Pricing, Comparisons, and FAQs">
            <a:extLst>
              <a:ext uri="{FF2B5EF4-FFF2-40B4-BE49-F238E27FC236}">
                <a16:creationId xmlns:a16="http://schemas.microsoft.com/office/drawing/2014/main" id="{EC267551-6AD7-F3A8-90D0-E869D2DF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360556D7-60AA-122C-47F7-69D4F0F6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8740F-1FE1-01C7-4F7B-A1E3257AA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2054" name="Picture 6" descr="Google logo PNG images free download | Pngimg.com">
            <a:extLst>
              <a:ext uri="{FF2B5EF4-FFF2-40B4-BE49-F238E27FC236}">
                <a16:creationId xmlns:a16="http://schemas.microsoft.com/office/drawing/2014/main" id="{9444E4FE-A89B-87D1-FC96-1B738897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A944A77-CA84-1D93-3433-45CCBA5473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0" name="Picture 9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869AEAAD-9C3B-2DB5-753F-940B80C57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C0CB99A-AC1F-3BEA-FA93-1A29797C47BE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11855F-5031-CC3E-9DDB-D94BD130229C}"/>
              </a:ext>
            </a:extLst>
          </p:cNvPr>
          <p:cNvCxnSpPr>
            <a:cxnSpLocks/>
            <a:stCxn id="12" idx="4"/>
            <a:endCxn id="20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83C8A72-48ED-757E-3A42-BB4FCD9B8DE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Commerce </a:t>
            </a:r>
            <a:r>
              <a:rPr lang="is-IS">
                <a:solidFill>
                  <a:srgbClr val="FFFFFF"/>
                </a:solidFill>
                <a:latin typeface="Segoe UI"/>
              </a:rPr>
              <a:t>Services for </a:t>
            </a:r>
            <a:endParaRPr lang="en-US">
              <a:solidFill>
                <a:srgbClr val="242C2F"/>
              </a:solidFill>
              <a:latin typeface="Segoe UI"/>
            </a:endParaRPr>
          </a:p>
          <a:p>
            <a:pPr algn="ctr">
              <a:defRPr/>
            </a:pPr>
            <a:r>
              <a:rPr lang="is-IS" dirty="0">
                <a:solidFill>
                  <a:srgbClr val="FFFFFF"/>
                </a:solidFill>
                <a:latin typeface="Segoe UI"/>
              </a:rPr>
              <a:t>LS Central</a:t>
            </a:r>
            <a:endParaRPr lang="en-US" dirty="0">
              <a:solidFill>
                <a:srgbClr val="242C2F"/>
              </a:solidFill>
              <a:latin typeface="Segoe U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E78DDB-801C-88F5-E845-DA765F750B94}"/>
              </a:ext>
            </a:extLst>
          </p:cNvPr>
          <p:cNvCxnSpPr>
            <a:cxnSpLocks/>
            <a:stCxn id="20" idx="2"/>
            <a:endCxn id="3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9DC060-6802-99B9-F5EF-44F5DBC440DD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633A377-31C6-3103-96D3-B60156A642BB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830372B9-47D1-3352-168D-E4FD2B19D326}"/>
              </a:ext>
            </a:extLst>
          </p:cNvPr>
          <p:cNvCxnSpPr>
            <a:cxnSpLocks/>
            <a:stCxn id="7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CDA7281D-33B2-7F49-8B2A-4E2608D350F7}"/>
              </a:ext>
            </a:extLst>
          </p:cNvPr>
          <p:cNvCxnSpPr>
            <a:cxnSpLocks/>
            <a:stCxn id="3" idx="1"/>
            <a:endCxn id="6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62184F57-EA17-7DB0-8767-9231E6305415}"/>
              </a:ext>
            </a:extLst>
          </p:cNvPr>
          <p:cNvCxnSpPr>
            <a:cxnSpLocks/>
            <a:stCxn id="3" idx="3"/>
            <a:endCxn id="2054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32C5AA2-C1AE-F999-0009-8CC4F5024BEB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Local Inventory</a:t>
            </a:r>
          </a:p>
        </p:txBody>
      </p:sp>
    </p:spTree>
    <p:extLst>
      <p:ext uri="{BB962C8B-B14F-4D97-AF65-F5344CB8AC3E}">
        <p14:creationId xmlns:p14="http://schemas.microsoft.com/office/powerpoint/2010/main" val="89284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78CE66-1B01-6D27-2491-DF48647140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092842" cy="5317815"/>
          </a:xfrm>
        </p:spPr>
        <p:txBody>
          <a:bodyPr/>
          <a:lstStyle/>
          <a:p>
            <a:r>
              <a:rPr lang="en-US"/>
              <a:t>A role center menu item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First-time approvals – TBA</a:t>
            </a:r>
          </a:p>
          <a:p>
            <a:r>
              <a:rPr lang="en-US"/>
              <a:t>Merchant sign-up at Google</a:t>
            </a:r>
          </a:p>
          <a:p>
            <a:endParaRPr lang="en-US"/>
          </a:p>
          <a:p>
            <a:r>
              <a:rPr lang="en-US"/>
              <a:t>Configuration:</a:t>
            </a:r>
          </a:p>
          <a:p>
            <a:pPr lvl="1"/>
            <a:r>
              <a:rPr lang="en-US"/>
              <a:t>LS Central Stores</a:t>
            </a:r>
          </a:p>
          <a:p>
            <a:pPr lvl="1"/>
            <a:r>
              <a:rPr lang="en-US"/>
              <a:t>Merchant ID</a:t>
            </a:r>
          </a:p>
          <a:p>
            <a:pPr lvl="1"/>
            <a:r>
              <a:rPr lang="en-US"/>
              <a:t>Google Store Code</a:t>
            </a:r>
          </a:p>
          <a:p>
            <a:pPr lvl="1"/>
            <a:r>
              <a:rPr lang="en-US"/>
              <a:t>Country / Language</a:t>
            </a:r>
          </a:p>
          <a:p>
            <a:pPr lvl="1"/>
            <a:r>
              <a:rPr lang="en-US"/>
              <a:t>URLs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64A9EB-A7B1-16E1-766A-59DA735A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Central - Configuration</a:t>
            </a:r>
          </a:p>
        </p:txBody>
      </p:sp>
      <p:pic>
        <p:nvPicPr>
          <p:cNvPr id="6" name="Picture 5" descr="A screenshot of a computer">
            <a:extLst>
              <a:ext uri="{FF2B5EF4-FFF2-40B4-BE49-F238E27FC236}">
                <a16:creationId xmlns:a16="http://schemas.microsoft.com/office/drawing/2014/main" id="{A5FA3537-0CA2-70EB-565D-B4F6C2D6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162" y="1586883"/>
            <a:ext cx="6140884" cy="331137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2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304C10-3F70-73A9-00AF-3595675E94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276934" cy="5317815"/>
          </a:xfrm>
        </p:spPr>
        <p:txBody>
          <a:bodyPr/>
          <a:lstStyle/>
          <a:p>
            <a:r>
              <a:rPr lang="en-US"/>
              <a:t>Items</a:t>
            </a:r>
          </a:p>
          <a:p>
            <a:r>
              <a:rPr lang="en-US"/>
              <a:t>Variants</a:t>
            </a:r>
          </a:p>
          <a:p>
            <a:r>
              <a:rPr lang="en-US"/>
              <a:t>Prices</a:t>
            </a:r>
          </a:p>
          <a:p>
            <a:r>
              <a:rPr lang="en-US"/>
              <a:t>Inventory</a:t>
            </a:r>
          </a:p>
          <a:p>
            <a:r>
              <a:rPr lang="en-US"/>
              <a:t>Barcode number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Driven by a scheduler job</a:t>
            </a:r>
          </a:p>
          <a:p>
            <a:r>
              <a:rPr lang="en-US"/>
              <a:t>Standard distribution for the store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Manual data validation option</a:t>
            </a:r>
          </a:p>
          <a:p>
            <a:pPr marL="0" indent="0">
              <a:buNone/>
            </a:pPr>
            <a:r>
              <a:rPr lang="en-US"/>
              <a:t>Items visible in Google’s Merchant Center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63EB9E-7204-5963-0D7C-77B2D85E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Replicating data to Google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49F9D36-2144-2448-01D1-3E677FDB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250" y="1819687"/>
            <a:ext cx="6276934" cy="14963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8403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ad with mountains in the background&#10;&#10;Description automatically generated">
            <a:extLst>
              <a:ext uri="{FF2B5EF4-FFF2-40B4-BE49-F238E27FC236}">
                <a16:creationId xmlns:a16="http://schemas.microsoft.com/office/drawing/2014/main" id="{FA52A4F8-6788-48E7-FA28-014CAB8648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2861" r="2" b="22863"/>
          <a:stretch/>
        </p:blipFill>
        <p:spPr>
          <a:xfrm>
            <a:off x="5523980" y="1172845"/>
            <a:ext cx="6244017" cy="4236371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A1B8D-BC20-40FA-E7E1-49A1606A80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88518"/>
            <a:ext cx="4765665" cy="5369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Base item replication is complete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Next focus:</a:t>
            </a:r>
          </a:p>
          <a:p>
            <a:r>
              <a:rPr lang="en-US" sz="2000"/>
              <a:t>Click and Collect</a:t>
            </a:r>
          </a:p>
          <a:p>
            <a:pPr lvl="1"/>
            <a:r>
              <a:rPr lang="en-US" sz="1800"/>
              <a:t>Direct link from Google to the merchant’s check-out page</a:t>
            </a:r>
          </a:p>
          <a:p>
            <a:r>
              <a:rPr lang="en-US" sz="1800"/>
              <a:t>Promotion and discount replication</a:t>
            </a:r>
          </a:p>
          <a:p>
            <a:pPr marL="0" indent="0">
              <a:buNone/>
            </a:pPr>
            <a:endParaRPr lang="en-US"/>
          </a:p>
          <a:p>
            <a:r>
              <a:rPr lang="en-US" sz="2000"/>
              <a:t>Simplifying the sign-on process for merchants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517AC-F330-7D64-573C-B5ABF8E6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anchor="t">
            <a:normAutofit/>
          </a:bodyPr>
          <a:lstStyle/>
          <a:p>
            <a:r>
              <a:rPr lang="en-US" sz="3400"/>
              <a:t>Released in LS Central v25</a:t>
            </a:r>
          </a:p>
        </p:txBody>
      </p:sp>
    </p:spTree>
    <p:extLst>
      <p:ext uri="{BB962C8B-B14F-4D97-AF65-F5344CB8AC3E}">
        <p14:creationId xmlns:p14="http://schemas.microsoft.com/office/powerpoint/2010/main" val="3769488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37D7C-37BE-4B47-75AC-07DC647EC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How to get started?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82F77-BA59-C0A4-569D-EBD2349E98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825460"/>
            <a:ext cx="6565636" cy="2737779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/>
              <a:t>We seek “first movers”</a:t>
            </a:r>
          </a:p>
        </p:txBody>
      </p:sp>
      <p:pic>
        <p:nvPicPr>
          <p:cNvPr id="10" name="Picture Placeholder 9" descr="A close-up of a running track&#10;&#10;Description automatically generated">
            <a:extLst>
              <a:ext uri="{FF2B5EF4-FFF2-40B4-BE49-F238E27FC236}">
                <a16:creationId xmlns:a16="http://schemas.microsoft.com/office/drawing/2014/main" id="{26422D23-DA74-7C7C-D8D1-B796A7ECFC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96" b="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04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7F1818F-D445-150E-FFF8-B8A384A47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2111001"/>
            <a:ext cx="5286785" cy="2635997"/>
          </a:xfrm>
        </p:spPr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US" dirty="0">
                <a:latin typeface="Segoe UI"/>
                <a:cs typeface="Segoe UI"/>
              </a:rPr>
              <a:t>New on-demand course </a:t>
            </a:r>
            <a:br>
              <a:rPr lang="en-US" dirty="0"/>
            </a:br>
            <a:r>
              <a:rPr lang="en-US" b="1" dirty="0">
                <a:latin typeface="Segoe UI"/>
                <a:cs typeface="Segoe UI"/>
              </a:rPr>
              <a:t>CF-710 eCommerce for LS Central </a:t>
            </a:r>
            <a:br>
              <a:rPr lang="en-US" b="1" dirty="0"/>
            </a:br>
            <a:r>
              <a:rPr lang="en-US" dirty="0">
                <a:latin typeface="Segoe UI"/>
                <a:cs typeface="Segoe UI"/>
              </a:rPr>
              <a:t>is available on LS Retail Academy LMS </a:t>
            </a:r>
            <a:endParaRPr lang="en-US" dirty="0"/>
          </a:p>
          <a:p>
            <a:pPr marL="0" indent="0">
              <a:buNone/>
            </a:pPr>
            <a:endParaRPr lang="en-US" sz="180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62B59AB-FFC1-4723-8684-66A5DABDA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6169924" cy="588637"/>
          </a:xfrm>
        </p:spPr>
        <p:txBody>
          <a:bodyPr>
            <a:normAutofit fontScale="90000"/>
          </a:bodyPr>
          <a:lstStyle/>
          <a:p>
            <a:r>
              <a:rPr lang="en-US"/>
              <a:t>LS Retail Academy course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87767-8C06-4880-F790-CEB41303B066}"/>
              </a:ext>
            </a:extLst>
          </p:cNvPr>
          <p:cNvGrpSpPr/>
          <p:nvPr/>
        </p:nvGrpSpPr>
        <p:grpSpPr>
          <a:xfrm>
            <a:off x="6048794" y="3819575"/>
            <a:ext cx="4941156" cy="2670318"/>
            <a:chOff x="6048794" y="3819575"/>
            <a:chExt cx="4941156" cy="26703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7422F75-A8AB-2854-6166-0A5940A97F92}"/>
                </a:ext>
              </a:extLst>
            </p:cNvPr>
            <p:cNvSpPr/>
            <p:nvPr/>
          </p:nvSpPr>
          <p:spPr>
            <a:xfrm>
              <a:off x="6048794" y="3819575"/>
              <a:ext cx="4941156" cy="2670318"/>
            </a:xfrm>
            <a:prstGeom prst="roundRect">
              <a:avLst>
                <a:gd name="adj" fmla="val 969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44" name="Picture 4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ED894C1-131E-14E2-55C7-D77A8654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3859744"/>
              <a:ext cx="4846745" cy="2589980"/>
            </a:xfrm>
            <a:prstGeom prst="roundRect">
              <a:avLst>
                <a:gd name="adj" fmla="val 9496"/>
              </a:avLst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0CBD4D-35C7-33E8-B1F8-8C38DB3CE6E2}"/>
              </a:ext>
            </a:extLst>
          </p:cNvPr>
          <p:cNvGrpSpPr/>
          <p:nvPr/>
        </p:nvGrpSpPr>
        <p:grpSpPr>
          <a:xfrm>
            <a:off x="6048794" y="1031848"/>
            <a:ext cx="4941156" cy="2635997"/>
            <a:chOff x="6048794" y="1031848"/>
            <a:chExt cx="4941156" cy="263599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1A64D95-C155-17C4-E83E-432D0B120EC6}"/>
                </a:ext>
              </a:extLst>
            </p:cNvPr>
            <p:cNvSpPr/>
            <p:nvPr/>
          </p:nvSpPr>
          <p:spPr>
            <a:xfrm>
              <a:off x="6048794" y="1031848"/>
              <a:ext cx="4941156" cy="2635997"/>
            </a:xfrm>
            <a:prstGeom prst="roundRect">
              <a:avLst>
                <a:gd name="adj" fmla="val 969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purple and white website with a purple cover&#10;&#10;Description automatically generated with medium confidence">
              <a:extLst>
                <a:ext uri="{FF2B5EF4-FFF2-40B4-BE49-F238E27FC236}">
                  <a16:creationId xmlns:a16="http://schemas.microsoft.com/office/drawing/2014/main" id="{31F4864F-7B2A-AD2D-74F8-4641C48E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093984"/>
              <a:ext cx="4846745" cy="2511724"/>
            </a:xfrm>
            <a:prstGeom prst="roundRect">
              <a:avLst>
                <a:gd name="adj" fmla="val 895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696118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90256-009C-81FB-B71F-7C2FD65D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200026"/>
            <a:ext cx="6565636" cy="600798"/>
          </a:xfrm>
        </p:spPr>
        <p:txBody>
          <a:bodyPr>
            <a:normAutofit/>
          </a:bodyPr>
          <a:lstStyle/>
          <a:p>
            <a:r>
              <a:rPr lang="en-US" sz="3700"/>
              <a:t>More courses to follow…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B2DCE2-BC6F-A5BB-F151-74DB8B459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1476375"/>
            <a:ext cx="6565636" cy="4933541"/>
          </a:xfrm>
        </p:spPr>
        <p:txBody>
          <a:bodyPr lIns="91440" tIns="45720" rIns="91440" bIns="45720" anchor="t">
            <a:normAutofit/>
          </a:bodyPr>
          <a:lstStyle/>
          <a:p>
            <a:pPr>
              <a:buNone/>
            </a:pPr>
            <a:r>
              <a:rPr lang="en-US" dirty="0">
                <a:latin typeface="Segoe UI"/>
                <a:cs typeface="Segoe UI"/>
              </a:rPr>
              <a:t>CF-720 eCommerce for LS Central – Shopify</a:t>
            </a:r>
            <a:endParaRPr lang="en-US">
              <a:solidFill>
                <a:srgbClr val="00000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CF-730 eCommerce for Hospitality</a:t>
            </a:r>
            <a:endParaRPr lang="en-US" dirty="0"/>
          </a:p>
          <a:p>
            <a:endParaRPr lang="en-US"/>
          </a:p>
          <a:p>
            <a:r>
              <a:rPr lang="en-US" dirty="0">
                <a:latin typeface="Segoe UI"/>
                <a:cs typeface="Segoe UI"/>
              </a:rPr>
              <a:t>Released in LS Central v.26</a:t>
            </a:r>
            <a:endParaRPr lang="en-US" dirty="0"/>
          </a:p>
        </p:txBody>
      </p:sp>
      <p:pic>
        <p:nvPicPr>
          <p:cNvPr id="6" name="Picture Placeholder 5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67E30F04-31D4-710A-3915-9D2D7FCE5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4599" r="24599"/>
          <a:stretch/>
        </p:blipFill>
        <p:spPr>
          <a:xfrm>
            <a:off x="489297" y="445249"/>
            <a:ext cx="3991987" cy="5893486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3241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8FE23-F599-5256-E759-A51DA5CD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694" y="3903962"/>
            <a:ext cx="7406590" cy="750260"/>
          </a:xfrm>
        </p:spPr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E-Commerce for LS Central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691D6-A124-5CEC-4E05-AA603A93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New Features and Integrations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729C-9C46-EF19-1928-5219200D5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Petur Thor Sigurdsson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769B5B0-CE60-F2AE-44B0-48D8AA005D00}"/>
              </a:ext>
            </a:extLst>
          </p:cNvPr>
          <p:cNvSpPr txBox="1">
            <a:spLocks/>
          </p:cNvSpPr>
          <p:nvPr/>
        </p:nvSpPr>
        <p:spPr>
          <a:xfrm>
            <a:off x="6716324" y="6185717"/>
            <a:ext cx="5140411" cy="4698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S">
                <a:latin typeface="Segoe UI"/>
                <a:cs typeface="Segoe UI"/>
              </a:rPr>
              <a:t>Zeeshan Khuwaja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1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F10DD5-3857-C0F0-3B81-F1BCB0A32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Roadmap v26 - Retail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346F3-1222-C4EC-39E2-47A662BA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Google Local Inventory - Phase 2</a:t>
            </a:r>
            <a:endParaRPr lang="en-US"/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Adobe Commerce/Magento:</a:t>
            </a:r>
          </a:p>
          <a:p>
            <a:r>
              <a:rPr lang="en-US" dirty="0">
                <a:latin typeface="Segoe UI"/>
                <a:cs typeface="Segoe UI"/>
              </a:rPr>
              <a:t>POC – Integration to online marketplaces</a:t>
            </a:r>
          </a:p>
          <a:p>
            <a:r>
              <a:rPr lang="en-US" dirty="0">
                <a:latin typeface="Segoe UI"/>
                <a:cs typeface="Segoe UI"/>
              </a:rPr>
              <a:t>Stand-alone</a:t>
            </a:r>
            <a:endParaRPr lang="en-US" dirty="0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Placeholder 5" descr="A road with mountains in the background&#10;&#10;Description automatically generated">
            <a:extLst>
              <a:ext uri="{FF2B5EF4-FFF2-40B4-BE49-F238E27FC236}">
                <a16:creationId xmlns:a16="http://schemas.microsoft.com/office/drawing/2014/main" id="{06A21A77-78E4-152D-3A8A-1A88AAB2C3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5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F10DD5-3857-C0F0-3B81-F1BCB0A32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Roadmap v26 - Retail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346F3-1222-C4EC-39E2-47A662BA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Google Local Inventory - Phase 2</a:t>
            </a:r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Adobe Commerce/Magento:</a:t>
            </a:r>
            <a:endParaRPr lang="en-US">
              <a:latin typeface="Segoe UI"/>
              <a:cs typeface="Segoe UI"/>
            </a:endParaRPr>
          </a:p>
          <a:p>
            <a:pPr>
              <a:buFont typeface="Arial"/>
            </a:pPr>
            <a:r>
              <a:rPr lang="en-US" dirty="0">
                <a:latin typeface="Segoe UI"/>
                <a:cs typeface="Segoe UI"/>
              </a:rPr>
              <a:t>POC – Integration to online marketplaces</a:t>
            </a:r>
            <a:endParaRPr lang="en-US"/>
          </a:p>
          <a:p>
            <a:pPr>
              <a:buFont typeface="Arial"/>
            </a:pPr>
            <a:r>
              <a:rPr lang="en-US" dirty="0">
                <a:latin typeface="Segoe UI"/>
                <a:cs typeface="Segoe UI"/>
              </a:rPr>
              <a:t>Stand-alone</a:t>
            </a:r>
            <a:endParaRPr lang="en-US" dirty="0"/>
          </a:p>
          <a:p>
            <a:endParaRPr lang="en-US"/>
          </a:p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Shopify:</a:t>
            </a:r>
          </a:p>
          <a:p>
            <a:r>
              <a:rPr lang="en-US" dirty="0">
                <a:latin typeface="Segoe UI"/>
                <a:cs typeface="Segoe UI"/>
              </a:rPr>
              <a:t>LS Retail Academy course</a:t>
            </a:r>
          </a:p>
          <a:p>
            <a:r>
              <a:rPr lang="en-US" dirty="0">
                <a:latin typeface="Segoe UI"/>
                <a:cs typeface="Segoe UI"/>
              </a:rPr>
              <a:t>General improvements to support partners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Placeholder 5" descr="A road with mountains in the background&#10;&#10;Description automatically generated">
            <a:extLst>
              <a:ext uri="{FF2B5EF4-FFF2-40B4-BE49-F238E27FC236}">
                <a16:creationId xmlns:a16="http://schemas.microsoft.com/office/drawing/2014/main" id="{06A21A77-78E4-152D-3A8A-1A88AAB2C3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5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1C0D-352D-47FB-D067-02130118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MY" sz="5400"/>
              <a:t>Q&amp;A</a:t>
            </a:r>
            <a:endParaRPr lang="en-IS" sz="5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38ED1-6632-035B-5DA7-461809633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039" y="3112184"/>
            <a:ext cx="6877740" cy="831850"/>
          </a:xfrm>
        </p:spPr>
        <p:txBody>
          <a:bodyPr/>
          <a:lstStyle/>
          <a:p>
            <a:r>
              <a:rPr lang="en-IS" sz="400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240826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65D9FFD-C922-2260-EA50-A6DDFDD0D27B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E48725-4442-D06F-253F-D7DBED3D6B38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E39F00-5FE2-44CD-EC00-F8737749515C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6AD445B-9339-10F0-4595-23BF103B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5" name="Picture 2" descr="Adobe Commerce Review — Pricing, Comparisons, and FAQs">
            <a:extLst>
              <a:ext uri="{FF2B5EF4-FFF2-40B4-BE49-F238E27FC236}">
                <a16:creationId xmlns:a16="http://schemas.microsoft.com/office/drawing/2014/main" id="{EC267551-6AD7-F3A8-90D0-E869D2DF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360556D7-60AA-122C-47F7-69D4F0F6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8740F-1FE1-01C7-4F7B-A1E3257AA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A944A77-CA84-1D93-3433-45CCBA547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0" name="Picture 9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869AEAAD-9C3B-2DB5-753F-940B80C573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C0CB99A-AC1F-3BEA-FA93-1A29797C47BE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11855F-5031-CC3E-9DDB-D94BD130229C}"/>
              </a:ext>
            </a:extLst>
          </p:cNvPr>
          <p:cNvCxnSpPr>
            <a:cxnSpLocks/>
            <a:stCxn id="12" idx="4"/>
            <a:endCxn id="20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83C8A72-48ED-757E-3A42-BB4FCD9B8DE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Commerce </a:t>
            </a:r>
            <a:r>
              <a:rPr kumimoji="0" lang="is-IS" sz="1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E78DDB-801C-88F5-E845-DA765F750B94}"/>
              </a:ext>
            </a:extLst>
          </p:cNvPr>
          <p:cNvCxnSpPr>
            <a:cxnSpLocks/>
            <a:stCxn id="20" idx="2"/>
            <a:endCxn id="3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9DC060-6802-99B9-F5EF-44F5DBC440DD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633A377-31C6-3103-96D3-B60156A642BB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830372B9-47D1-3352-168D-E4FD2B19D326}"/>
              </a:ext>
            </a:extLst>
          </p:cNvPr>
          <p:cNvCxnSpPr>
            <a:cxnSpLocks/>
            <a:stCxn id="7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CDA7281D-33B2-7F49-8B2A-4E2608D350F7}"/>
              </a:ext>
            </a:extLst>
          </p:cNvPr>
          <p:cNvCxnSpPr>
            <a:cxnSpLocks/>
            <a:stCxn id="3" idx="1"/>
            <a:endCxn id="6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0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762EBF-5664-1855-3D05-CBCFC4CF87AC}"/>
              </a:ext>
            </a:extLst>
          </p:cNvPr>
          <p:cNvCxnSpPr>
            <a:cxnSpLocks/>
          </p:cNvCxnSpPr>
          <p:nvPr/>
        </p:nvCxnSpPr>
        <p:spPr>
          <a:xfrm>
            <a:off x="2678134" y="1158907"/>
            <a:ext cx="0" cy="4979755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6D9DA1-6055-7368-6711-97EFB61B89CC}"/>
              </a:ext>
            </a:extLst>
          </p:cNvPr>
          <p:cNvCxnSpPr>
            <a:cxnSpLocks/>
          </p:cNvCxnSpPr>
          <p:nvPr/>
        </p:nvCxnSpPr>
        <p:spPr>
          <a:xfrm>
            <a:off x="9703282" y="1158907"/>
            <a:ext cx="0" cy="4979755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849221-4140-ACB6-868F-1EAF352DD03A}"/>
              </a:ext>
            </a:extLst>
          </p:cNvPr>
          <p:cNvCxnSpPr>
            <a:cxnSpLocks/>
          </p:cNvCxnSpPr>
          <p:nvPr/>
        </p:nvCxnSpPr>
        <p:spPr>
          <a:xfrm flipV="1">
            <a:off x="344129" y="1149682"/>
            <a:ext cx="11474245" cy="9225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B78AE1-71B4-715E-ECD0-D2C0AD725D71}"/>
              </a:ext>
            </a:extLst>
          </p:cNvPr>
          <p:cNvSpPr txBox="1"/>
          <p:nvPr/>
        </p:nvSpPr>
        <p:spPr>
          <a:xfrm>
            <a:off x="208811" y="42695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F8089-ED89-5FE6-C629-CD47F96CCF1C}"/>
              </a:ext>
            </a:extLst>
          </p:cNvPr>
          <p:cNvSpPr txBox="1"/>
          <p:nvPr/>
        </p:nvSpPr>
        <p:spPr>
          <a:xfrm>
            <a:off x="10451691" y="426950"/>
            <a:ext cx="1061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Segoe UI"/>
              </a:rPr>
              <a:t>POS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BFDF663-6403-94FE-71B6-D341EC149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94EB13-B6BB-9169-8D48-94DF2CA887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F11BAC-3B3D-207F-4516-673969D2BDF9}"/>
              </a:ext>
            </a:extLst>
          </p:cNvPr>
          <p:cNvSpPr txBox="1"/>
          <p:nvPr/>
        </p:nvSpPr>
        <p:spPr>
          <a:xfrm>
            <a:off x="10253783" y="2126832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30C30E9-7F22-081D-5A01-6EE072D6AA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65037" y="479956"/>
            <a:ext cx="2661925" cy="478762"/>
          </a:xfrm>
          <a:prstGeom prst="rect">
            <a:avLst/>
          </a:prstGeom>
        </p:spPr>
      </p:pic>
      <p:pic>
        <p:nvPicPr>
          <p:cNvPr id="18" name="Picture 2" descr="Adobe Commerce Review — Pricing, Comparisons, and FAQs">
            <a:extLst>
              <a:ext uri="{FF2B5EF4-FFF2-40B4-BE49-F238E27FC236}">
                <a16:creationId xmlns:a16="http://schemas.microsoft.com/office/drawing/2014/main" id="{E290D441-707A-517C-796F-BCE791E0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16" y="2278620"/>
            <a:ext cx="2640943" cy="13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8C57F65B-ED38-C860-09D0-B573ED8C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7" y="3558536"/>
            <a:ext cx="1947718" cy="56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85E4F1-5F25-8B4C-0011-91B559BFC22A}"/>
              </a:ext>
            </a:extLst>
          </p:cNvPr>
          <p:cNvCxnSpPr>
            <a:cxnSpLocks/>
          </p:cNvCxnSpPr>
          <p:nvPr/>
        </p:nvCxnSpPr>
        <p:spPr>
          <a:xfrm flipV="1">
            <a:off x="313697" y="6147887"/>
            <a:ext cx="11474245" cy="9225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FDA931A-C553-CA83-BDA7-E0350EC829B5}"/>
              </a:ext>
            </a:extLst>
          </p:cNvPr>
          <p:cNvSpPr/>
          <p:nvPr/>
        </p:nvSpPr>
        <p:spPr>
          <a:xfrm>
            <a:off x="3810083" y="200325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Master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A7EEA0-E098-9E38-6B5A-0B49EDCD5392}"/>
              </a:ext>
            </a:extLst>
          </p:cNvPr>
          <p:cNvSpPr/>
          <p:nvPr/>
        </p:nvSpPr>
        <p:spPr>
          <a:xfrm>
            <a:off x="5494455" y="200325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Inventory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3D7B7F-C082-35D9-D9A8-3D5E2386EFC2}"/>
              </a:ext>
            </a:extLst>
          </p:cNvPr>
          <p:cNvSpPr/>
          <p:nvPr/>
        </p:nvSpPr>
        <p:spPr>
          <a:xfrm>
            <a:off x="7178827" y="200325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Store Inventory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500554-E092-A21B-4748-A7930F3AADD5}"/>
              </a:ext>
            </a:extLst>
          </p:cNvPr>
          <p:cNvSpPr/>
          <p:nvPr/>
        </p:nvSpPr>
        <p:spPr>
          <a:xfrm>
            <a:off x="3810083" y="278606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Basket Calculation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2AE60B-7336-9E94-A558-F9584E862BB4}"/>
              </a:ext>
            </a:extLst>
          </p:cNvPr>
          <p:cNvSpPr/>
          <p:nvPr/>
        </p:nvSpPr>
        <p:spPr>
          <a:xfrm>
            <a:off x="5494455" y="278606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Hospitality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6FF73B-B1C3-196B-76E9-FB943B7A6195}"/>
              </a:ext>
            </a:extLst>
          </p:cNvPr>
          <p:cNvSpPr/>
          <p:nvPr/>
        </p:nvSpPr>
        <p:spPr>
          <a:xfrm>
            <a:off x="7178827" y="278606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Loyalty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E3A97E-446B-D2DF-A964-21153FF545C0}"/>
              </a:ext>
            </a:extLst>
          </p:cNvPr>
          <p:cNvSpPr/>
          <p:nvPr/>
        </p:nvSpPr>
        <p:spPr>
          <a:xfrm>
            <a:off x="3810083" y="356887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Click &amp; Collect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F8034C-033E-A39F-A8D4-A0DFEAFAD2EE}"/>
              </a:ext>
            </a:extLst>
          </p:cNvPr>
          <p:cNvSpPr/>
          <p:nvPr/>
        </p:nvSpPr>
        <p:spPr>
          <a:xfrm>
            <a:off x="5494455" y="356887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Customer Orders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0C7C81-40ED-2879-ACD3-B262C24CD9E8}"/>
              </a:ext>
            </a:extLst>
          </p:cNvPr>
          <p:cNvSpPr/>
          <p:nvPr/>
        </p:nvSpPr>
        <p:spPr>
          <a:xfrm>
            <a:off x="7178827" y="356887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</a:t>
            </a:r>
            <a:r>
              <a:rPr lang="en-US" sz="1600" err="1">
                <a:solidFill>
                  <a:schemeClr val="bg1"/>
                </a:solidFill>
                <a:latin typeface="Segoe UI Bold"/>
              </a:rPr>
              <a:t>pository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44CBA1-8BEA-BA08-00DE-2DE6CEC8395E}"/>
              </a:ext>
            </a:extLst>
          </p:cNvPr>
          <p:cNvSpPr/>
          <p:nvPr/>
        </p:nvSpPr>
        <p:spPr>
          <a:xfrm>
            <a:off x="3810083" y="435168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Token Vault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EA6AF3-153A-848D-DFF3-ECEED4A6E40C}"/>
              </a:ext>
            </a:extLst>
          </p:cNvPr>
          <p:cNvSpPr/>
          <p:nvPr/>
        </p:nvSpPr>
        <p:spPr>
          <a:xfrm>
            <a:off x="5494455" y="435168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KDS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114BAC-E533-A387-BF12-477F7AE0DA9E}"/>
              </a:ext>
            </a:extLst>
          </p:cNvPr>
          <p:cNvSpPr/>
          <p:nvPr/>
        </p:nvSpPr>
        <p:spPr>
          <a:xfrm>
            <a:off x="7178827" y="4351680"/>
            <a:ext cx="1392506" cy="587538"/>
          </a:xfrm>
          <a:prstGeom prst="rect">
            <a:avLst/>
          </a:prstGeom>
          <a:solidFill>
            <a:srgbClr val="2978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Segoe UI Bold"/>
              </a:rPr>
              <a:t>Pharmacy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2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A4C37-5063-F874-3748-3A534BD1EE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46756"/>
            <a:ext cx="5953978" cy="551524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LS Retail Academy course</a:t>
            </a:r>
          </a:p>
          <a:p>
            <a:r>
              <a:rPr lang="en-US" dirty="0">
                <a:latin typeface="Segoe UI"/>
                <a:cs typeface="Segoe UI"/>
              </a:rPr>
              <a:t>Push Notification for Order Updates</a:t>
            </a:r>
          </a:p>
          <a:p>
            <a:r>
              <a:rPr lang="en-US">
                <a:latin typeface="Segoe UI"/>
                <a:cs typeface="Segoe UI"/>
              </a:rPr>
              <a:t>Transaction based licensing</a:t>
            </a:r>
            <a:endParaRPr lang="en-US"/>
          </a:p>
          <a:p>
            <a:r>
              <a:rPr lang="en-US" dirty="0">
                <a:latin typeface="Segoe UI"/>
                <a:cs typeface="Segoe UI"/>
              </a:rPr>
              <a:t>Customer Order Edit Support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A8CA1-28DC-9679-87DB-BD5ABBF5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Retail</a:t>
            </a:r>
          </a:p>
        </p:txBody>
      </p:sp>
      <p:pic>
        <p:nvPicPr>
          <p:cNvPr id="6" name="Picture Placeholder 5" descr="A person holding a credit card and typing on a computer&#10;&#10;Description automatically generated">
            <a:extLst>
              <a:ext uri="{FF2B5EF4-FFF2-40B4-BE49-F238E27FC236}">
                <a16:creationId xmlns:a16="http://schemas.microsoft.com/office/drawing/2014/main" id="{4445156F-CE16-0866-EDB3-11356E04A6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09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74929A3-B893-6B75-0718-4FC6F9D89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200026"/>
            <a:ext cx="6565636" cy="600798"/>
          </a:xfrm>
        </p:spPr>
        <p:txBody>
          <a:bodyPr/>
          <a:lstStyle/>
          <a:p>
            <a:r>
              <a:rPr lang="en-US"/>
              <a:t>Hospitality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C67B2BB-901E-FBE0-F6EB-08E110A2A4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989569"/>
            <a:ext cx="6565636" cy="5420347"/>
          </a:xfrm>
        </p:spPr>
        <p:txBody>
          <a:bodyPr lIns="91440" tIns="45720" rIns="91440" bIns="45720" anchor="t"/>
          <a:lstStyle/>
          <a:p>
            <a:endParaRPr lang="en-US"/>
          </a:p>
          <a:p>
            <a:r>
              <a:rPr lang="en-US" dirty="0">
                <a:latin typeface="Segoe UI"/>
                <a:cs typeface="Segoe UI"/>
              </a:rPr>
              <a:t>Que Counter Support</a:t>
            </a:r>
          </a:p>
          <a:p>
            <a:r>
              <a:rPr lang="en-US" dirty="0">
                <a:latin typeface="Segoe UI"/>
                <a:cs typeface="Segoe UI"/>
              </a:rPr>
              <a:t>Fully support for SaaS</a:t>
            </a:r>
            <a:endParaRPr lang="en-US"/>
          </a:p>
          <a:p>
            <a:r>
              <a:rPr lang="en-US" dirty="0">
                <a:latin typeface="Segoe UI"/>
                <a:cs typeface="Segoe UI"/>
              </a:rPr>
              <a:t>Transaction based licensing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pic>
        <p:nvPicPr>
          <p:cNvPr id="15" name="Picture Placeholder 14" descr="A person holding a phone&#10;&#10;Description automatically generated">
            <a:extLst>
              <a:ext uri="{FF2B5EF4-FFF2-40B4-BE49-F238E27FC236}">
                <a16:creationId xmlns:a16="http://schemas.microsoft.com/office/drawing/2014/main" id="{E4F2E16F-BAB5-F30B-09CD-1C30F5C882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130" r="4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992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4FAC9-F794-5E4A-71F0-C07BE2F85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65" y="788487"/>
            <a:ext cx="2426269" cy="13647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FE4348-D4CE-F8F5-D7F3-BFAC9F5937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22291" y="4331207"/>
            <a:ext cx="2347415" cy="1364776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20DE4AB8-1F14-654A-DCBA-5DCC61903874}"/>
              </a:ext>
            </a:extLst>
          </p:cNvPr>
          <p:cNvSpPr/>
          <p:nvPr/>
        </p:nvSpPr>
        <p:spPr>
          <a:xfrm>
            <a:off x="4267200" y="2131141"/>
            <a:ext cx="484632" cy="2200066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EB7027C-A1DC-E0A0-8F32-751F82029835}"/>
              </a:ext>
            </a:extLst>
          </p:cNvPr>
          <p:cNvSpPr/>
          <p:nvPr/>
        </p:nvSpPr>
        <p:spPr>
          <a:xfrm>
            <a:off x="7440167" y="2131141"/>
            <a:ext cx="471948" cy="2200066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4895DB-F172-540D-6019-DFD969180224}"/>
              </a:ext>
            </a:extLst>
          </p:cNvPr>
          <p:cNvSpPr/>
          <p:nvPr/>
        </p:nvSpPr>
        <p:spPr>
          <a:xfrm>
            <a:off x="1140542" y="2286048"/>
            <a:ext cx="2536314" cy="1890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Items</a:t>
            </a:r>
          </a:p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Variants / Attributes</a:t>
            </a:r>
          </a:p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Prices</a:t>
            </a:r>
          </a:p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Basic Discounts</a:t>
            </a:r>
          </a:p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Inventory</a:t>
            </a:r>
          </a:p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Shopify Metadata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955599-C2A5-4CD8-ECE0-2D58212595A0}"/>
              </a:ext>
            </a:extLst>
          </p:cNvPr>
          <p:cNvSpPr/>
          <p:nvPr/>
        </p:nvSpPr>
        <p:spPr>
          <a:xfrm>
            <a:off x="8515144" y="2286048"/>
            <a:ext cx="2536314" cy="18902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Sales</a:t>
            </a:r>
          </a:p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Customer Registrations</a:t>
            </a:r>
          </a:p>
        </p:txBody>
      </p:sp>
    </p:spTree>
    <p:extLst>
      <p:ext uri="{BB962C8B-B14F-4D97-AF65-F5344CB8AC3E}">
        <p14:creationId xmlns:p14="http://schemas.microsoft.com/office/powerpoint/2010/main" val="107663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49" descr="&quot; &quot;">
            <a:extLst>
              <a:ext uri="{FF2B5EF4-FFF2-40B4-BE49-F238E27FC236}">
                <a16:creationId xmlns:a16="http://schemas.microsoft.com/office/drawing/2014/main" id="{BA2335C2-8925-22C9-4CB3-93AF173B3CFB}"/>
              </a:ext>
            </a:extLst>
          </p:cNvPr>
          <p:cNvSpPr/>
          <p:nvPr/>
        </p:nvSpPr>
        <p:spPr bwMode="auto">
          <a:xfrm rot="10800000" flipH="1">
            <a:off x="6395028" y="1834550"/>
            <a:ext cx="562586" cy="3064955"/>
          </a:xfrm>
          <a:custGeom>
            <a:avLst/>
            <a:gdLst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2" fmla="*/ 3792884 w 7585768"/>
              <a:gd name="connsiteY2" fmla="*/ 3794578 h 7589156"/>
              <a:gd name="connsiteX3" fmla="*/ 959943 w 7585768"/>
              <a:gd name="connsiteY3" fmla="*/ 6317691 h 7589156"/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0" fmla="*/ 959945 w 959945"/>
              <a:gd name="connsiteY0" fmla="*/ 4943418 h 4943418"/>
              <a:gd name="connsiteX1" fmla="*/ 871701 w 959945"/>
              <a:gd name="connsiteY1" fmla="*/ 0 h 4943418"/>
              <a:gd name="connsiteX2" fmla="*/ 959945 w 959945"/>
              <a:gd name="connsiteY2" fmla="*/ 4943418 h 4943418"/>
              <a:gd name="connsiteX0" fmla="*/ 959945 w 959945"/>
              <a:gd name="connsiteY0" fmla="*/ 4943418 h 4943418"/>
              <a:gd name="connsiteX1" fmla="*/ 871701 w 959945"/>
              <a:gd name="connsiteY1" fmla="*/ 0 h 49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945" h="4943418" stroke="0" extrusionOk="0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  <a:lnTo>
                  <a:pt x="959945" y="4943418"/>
                </a:lnTo>
                <a:close/>
              </a:path>
              <a:path w="959945" h="4943418" fill="none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</a:path>
            </a:pathLst>
          </a:custGeom>
          <a:noFill/>
          <a:ln w="25400">
            <a:solidFill>
              <a:srgbClr val="13889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0945DC-A709-425E-F206-2C1286B7C2C3}"/>
              </a:ext>
            </a:extLst>
          </p:cNvPr>
          <p:cNvGrpSpPr/>
          <p:nvPr/>
        </p:nvGrpSpPr>
        <p:grpSpPr>
          <a:xfrm>
            <a:off x="6654973" y="1465924"/>
            <a:ext cx="617937" cy="691321"/>
            <a:chOff x="6918087" y="1028804"/>
            <a:chExt cx="617937" cy="691321"/>
          </a:xfrm>
        </p:grpSpPr>
        <p:sp>
          <p:nvSpPr>
            <p:cNvPr id="7" name="Hexagon 6" descr="&quot; &quot;">
              <a:extLst>
                <a:ext uri="{FF2B5EF4-FFF2-40B4-BE49-F238E27FC236}">
                  <a16:creationId xmlns:a16="http://schemas.microsoft.com/office/drawing/2014/main" id="{B6D0252F-B21B-87FE-6815-CCAABAD3F6C4}"/>
                </a:ext>
              </a:extLst>
            </p:cNvPr>
            <p:cNvSpPr/>
            <p:nvPr/>
          </p:nvSpPr>
          <p:spPr>
            <a:xfrm rot="5400000">
              <a:off x="6881395" y="1065496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8A3D73-F0D2-B2B2-C0CD-48EA73645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467" y="1200290"/>
              <a:ext cx="367178" cy="34834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8109D5-8E05-2498-1D2F-1EBE02F4C229}"/>
              </a:ext>
            </a:extLst>
          </p:cNvPr>
          <p:cNvGrpSpPr/>
          <p:nvPr/>
        </p:nvGrpSpPr>
        <p:grpSpPr>
          <a:xfrm>
            <a:off x="6654973" y="4649772"/>
            <a:ext cx="617937" cy="691321"/>
            <a:chOff x="6426304" y="4175621"/>
            <a:chExt cx="617937" cy="691321"/>
          </a:xfrm>
        </p:grpSpPr>
        <p:sp>
          <p:nvSpPr>
            <p:cNvPr id="10" name="Hexagon 9" descr="&quot; &quot;">
              <a:extLst>
                <a:ext uri="{FF2B5EF4-FFF2-40B4-BE49-F238E27FC236}">
                  <a16:creationId xmlns:a16="http://schemas.microsoft.com/office/drawing/2014/main" id="{BF4B3C6C-4F2A-63C8-5BD6-62F98186C2BE}"/>
                </a:ext>
              </a:extLst>
            </p:cNvPr>
            <p:cNvSpPr/>
            <p:nvPr/>
          </p:nvSpPr>
          <p:spPr>
            <a:xfrm rot="5400000">
              <a:off x="6389612" y="4212313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A3B060-2C75-52EC-841A-768A624B0763}"/>
                </a:ext>
              </a:extLst>
            </p:cNvPr>
            <p:cNvGrpSpPr/>
            <p:nvPr/>
          </p:nvGrpSpPr>
          <p:grpSpPr>
            <a:xfrm>
              <a:off x="6593730" y="4293796"/>
              <a:ext cx="283084" cy="455570"/>
              <a:chOff x="6237624" y="3228127"/>
              <a:chExt cx="923041" cy="2418664"/>
            </a:xfrm>
            <a:solidFill>
              <a:schemeClr val="bg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AE7D5F-229A-292E-0169-444712E817BC}"/>
                  </a:ext>
                </a:extLst>
              </p:cNvPr>
              <p:cNvGrpSpPr/>
              <p:nvPr/>
            </p:nvGrpSpPr>
            <p:grpSpPr>
              <a:xfrm>
                <a:off x="6237624" y="4454362"/>
                <a:ext cx="923041" cy="1192429"/>
                <a:chOff x="5426075" y="3095625"/>
                <a:chExt cx="1811338" cy="2339976"/>
              </a:xfrm>
              <a:grpFill/>
            </p:grpSpPr>
            <p:sp>
              <p:nvSpPr>
                <p:cNvPr id="19" name="Freeform 5">
                  <a:extLst>
                    <a:ext uri="{FF2B5EF4-FFF2-40B4-BE49-F238E27FC236}">
                      <a16:creationId xmlns:a16="http://schemas.microsoft.com/office/drawing/2014/main" id="{87D87398-ED8B-7AD5-661F-81869689A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6">
                  <a:extLst>
                    <a:ext uri="{FF2B5EF4-FFF2-40B4-BE49-F238E27FC236}">
                      <a16:creationId xmlns:a16="http://schemas.microsoft.com/office/drawing/2014/main" id="{8ACF2B1E-18AB-82DC-9A16-007E54BB84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7">
                  <a:extLst>
                    <a:ext uri="{FF2B5EF4-FFF2-40B4-BE49-F238E27FC236}">
                      <a16:creationId xmlns:a16="http://schemas.microsoft.com/office/drawing/2014/main" id="{AA0C5858-3731-31CC-A2CD-1BDF1ADD0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8">
                  <a:extLst>
                    <a:ext uri="{FF2B5EF4-FFF2-40B4-BE49-F238E27FC236}">
                      <a16:creationId xmlns:a16="http://schemas.microsoft.com/office/drawing/2014/main" id="{CD33DAAD-92C8-E661-3BE9-F6723A7CB8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9">
                  <a:extLst>
                    <a:ext uri="{FF2B5EF4-FFF2-40B4-BE49-F238E27FC236}">
                      <a16:creationId xmlns:a16="http://schemas.microsoft.com/office/drawing/2014/main" id="{7CB7FDCF-5251-0055-8DB9-1117E2FBE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D544835-8B6B-B313-060E-0438FB663334}"/>
                  </a:ext>
                </a:extLst>
              </p:cNvPr>
              <p:cNvGrpSpPr/>
              <p:nvPr/>
            </p:nvGrpSpPr>
            <p:grpSpPr>
              <a:xfrm>
                <a:off x="6367003" y="3228127"/>
                <a:ext cx="662924" cy="741356"/>
                <a:chOff x="1712913" y="3625851"/>
                <a:chExt cx="1543051" cy="1725612"/>
              </a:xfrm>
              <a:grpFill/>
            </p:grpSpPr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C370A2DD-8B26-5858-AA5E-DB4764EFA8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493F3C5B-ABC2-C518-6540-10C505CB3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F5D70BCB-E2AA-CCB5-3201-57BD55E50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F479F39-1E78-985E-7190-D201F7CBFDC8}"/>
                  </a:ext>
                </a:extLst>
              </p:cNvPr>
              <p:cNvCxnSpPr/>
              <p:nvPr/>
            </p:nvCxnSpPr>
            <p:spPr>
              <a:xfrm>
                <a:off x="7003786" y="3933738"/>
                <a:ext cx="0" cy="69875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3BF600B-3675-DF54-9931-460A9F8E4EF1}"/>
                  </a:ext>
                </a:extLst>
              </p:cNvPr>
              <p:cNvCxnSpPr/>
              <p:nvPr/>
            </p:nvCxnSpPr>
            <p:spPr>
              <a:xfrm>
                <a:off x="6751637" y="4035952"/>
                <a:ext cx="0" cy="45191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CAC089-1382-511C-E082-C00E15BB8DB6}"/>
              </a:ext>
            </a:extLst>
          </p:cNvPr>
          <p:cNvGrpSpPr/>
          <p:nvPr/>
        </p:nvGrpSpPr>
        <p:grpSpPr>
          <a:xfrm>
            <a:off x="6200029" y="2453750"/>
            <a:ext cx="617937" cy="691321"/>
            <a:chOff x="6453206" y="2077743"/>
            <a:chExt cx="617937" cy="691321"/>
          </a:xfrm>
        </p:grpSpPr>
        <p:sp>
          <p:nvSpPr>
            <p:cNvPr id="25" name="Hexagon 24" descr="&quot; &quot;">
              <a:extLst>
                <a:ext uri="{FF2B5EF4-FFF2-40B4-BE49-F238E27FC236}">
                  <a16:creationId xmlns:a16="http://schemas.microsoft.com/office/drawing/2014/main" id="{7A6BBC8A-8DAA-9333-74D8-078107B81633}"/>
                </a:ext>
              </a:extLst>
            </p:cNvPr>
            <p:cNvSpPr/>
            <p:nvPr/>
          </p:nvSpPr>
          <p:spPr>
            <a:xfrm rot="5400000">
              <a:off x="6416514" y="2114435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B62C6C-F14B-0318-713F-7EE5A498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882" y="2141601"/>
              <a:ext cx="562586" cy="563606"/>
            </a:xfrm>
            <a:prstGeom prst="rect">
              <a:avLst/>
            </a:prstGeom>
            <a:noFill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1C1670-810D-5B37-DE03-3BEA75F65CA9}"/>
              </a:ext>
            </a:extLst>
          </p:cNvPr>
          <p:cNvGrpSpPr/>
          <p:nvPr/>
        </p:nvGrpSpPr>
        <p:grpSpPr>
          <a:xfrm>
            <a:off x="6156800" y="3508697"/>
            <a:ext cx="617937" cy="691321"/>
            <a:chOff x="6301646" y="3126682"/>
            <a:chExt cx="617937" cy="691321"/>
          </a:xfrm>
        </p:grpSpPr>
        <p:sp>
          <p:nvSpPr>
            <p:cNvPr id="28" name="Hexagon 27" descr="&quot; &quot;">
              <a:extLst>
                <a:ext uri="{FF2B5EF4-FFF2-40B4-BE49-F238E27FC236}">
                  <a16:creationId xmlns:a16="http://schemas.microsoft.com/office/drawing/2014/main" id="{86C64A33-448B-D1AF-FD9C-2EBC77E8CE0D}"/>
                </a:ext>
              </a:extLst>
            </p:cNvPr>
            <p:cNvSpPr/>
            <p:nvPr/>
          </p:nvSpPr>
          <p:spPr>
            <a:xfrm rot="5400000">
              <a:off x="6264954" y="3163374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BD029-B5FF-0216-A426-6632E5036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595" y="3227479"/>
              <a:ext cx="422038" cy="42280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3740E46-FE63-BEAD-7A83-1588897D6DA0}"/>
              </a:ext>
            </a:extLst>
          </p:cNvPr>
          <p:cNvSpPr txBox="1"/>
          <p:nvPr/>
        </p:nvSpPr>
        <p:spPr>
          <a:xfrm flipH="1">
            <a:off x="7569136" y="4787005"/>
            <a:ext cx="3004808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3963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Large Data Import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4E6754-A18C-6CFA-A1B7-9B0F5FFA7ED1}"/>
              </a:ext>
            </a:extLst>
          </p:cNvPr>
          <p:cNvSpPr txBox="1"/>
          <p:nvPr/>
        </p:nvSpPr>
        <p:spPr>
          <a:xfrm flipH="1">
            <a:off x="7282846" y="2669108"/>
            <a:ext cx="3262443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3963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rgbClr val="265888"/>
                </a:solidFill>
                <a:latin typeface="Segoe UI"/>
                <a:cs typeface="Segoe UI"/>
              </a:rPr>
              <a:t>Data Translation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D35454-7946-CB6E-B78F-533132169C9E}"/>
              </a:ext>
            </a:extLst>
          </p:cNvPr>
          <p:cNvSpPr txBox="1"/>
          <p:nvPr/>
        </p:nvSpPr>
        <p:spPr>
          <a:xfrm flipH="1">
            <a:off x="7578645" y="1697321"/>
            <a:ext cx="3004808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3963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Smart Order Routing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2BF60-01CF-21F1-948F-A7789921F676}"/>
              </a:ext>
            </a:extLst>
          </p:cNvPr>
          <p:cNvSpPr txBox="1"/>
          <p:nvPr/>
        </p:nvSpPr>
        <p:spPr>
          <a:xfrm>
            <a:off x="7069693" y="3531191"/>
            <a:ext cx="402271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Support for Collections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67E73AE-22D4-5A45-8286-F4F993F90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716" y="1956932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F6491B-7319-AD87-A82C-85C31DC6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280" y="3887281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Local Inventory</a:t>
            </a:r>
          </a:p>
        </p:txBody>
      </p:sp>
      <p:pic>
        <p:nvPicPr>
          <p:cNvPr id="7" name="Picture 6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4F52D64A-6E61-F839-F734-B9B3468B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67" y="2970718"/>
            <a:ext cx="2785047" cy="9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7801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B4187CDB-38B6-894A-B1F1-D2048747107F}"/>
    </a:ext>
  </a:extLst>
</a:theme>
</file>

<file path=ppt/theme/theme10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11.xml><?xml version="1.0" encoding="utf-8"?>
<a:theme xmlns:a="http://schemas.openxmlformats.org/drawingml/2006/main" name="Google Ads">
  <a:themeElements>
    <a:clrScheme name="Simple Light">
      <a:dk1>
        <a:srgbClr val="3C4043"/>
      </a:dk1>
      <a:lt1>
        <a:srgbClr val="FFFFFF"/>
      </a:lt1>
      <a:dk2>
        <a:srgbClr val="5F6368"/>
      </a:dk2>
      <a:lt2>
        <a:srgbClr val="F8F9FA"/>
      </a:lt2>
      <a:accent1>
        <a:srgbClr val="4285F4"/>
      </a:accent1>
      <a:accent2>
        <a:srgbClr val="E8F0FE"/>
      </a:accent2>
      <a:accent3>
        <a:srgbClr val="34A853"/>
      </a:accent3>
      <a:accent4>
        <a:srgbClr val="E6F4EA"/>
      </a:accent4>
      <a:accent5>
        <a:srgbClr val="FBBC04"/>
      </a:accent5>
      <a:accent6>
        <a:srgbClr val="EA4335"/>
      </a:accent6>
      <a:hlink>
        <a:srgbClr val="1967D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92E5EA86-D852-4841-81A5-F3C4693CB67C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0C332C3A-F660-8F49-A487-8F90A1890428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270430F-86A1-5448-A3A9-BD6CB841E631}" vid="{9DEB1E1A-3218-8342-BC74-6EC51B43D36A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7B04A74D-2BEA-BC40-9692-F71259DF9BC3}"/>
    </a:ext>
  </a:extLst>
</a:theme>
</file>

<file path=ppt/theme/theme6.xml><?xml version="1.0" encoding="utf-8"?>
<a:theme xmlns:a="http://schemas.openxmlformats.org/drawingml/2006/main" name="Compass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270430F-86A1-5448-A3A9-BD6CB841E631}" vid="{DEEDC7BF-1CB2-3848-95D5-E63E9CFB66F9}"/>
    </a:ext>
  </a:extLst>
</a:theme>
</file>

<file path=ppt/theme/theme7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8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f06cb7-1326-493f-922d-07cb0a9433cc">
      <Terms xmlns="http://schemas.microsoft.com/office/infopath/2007/PartnerControls"/>
    </lcf76f155ced4ddcb4097134ff3c332f>
    <TaxCatchAll xmlns="f941960a-54a4-4e76-8769-08cebfc4d2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ED6D2D39C7A47ADF30AC3AE1BA8BF" ma:contentTypeVersion="15" ma:contentTypeDescription="Create a new document." ma:contentTypeScope="" ma:versionID="93f2af50a0576da2eb487d7d94b648f2">
  <xsd:schema xmlns:xsd="http://www.w3.org/2001/XMLSchema" xmlns:xs="http://www.w3.org/2001/XMLSchema" xmlns:p="http://schemas.microsoft.com/office/2006/metadata/properties" xmlns:ns2="93f06cb7-1326-493f-922d-07cb0a9433cc" xmlns:ns3="f941960a-54a4-4e76-8769-08cebfc4d2f3" targetNamespace="http://schemas.microsoft.com/office/2006/metadata/properties" ma:root="true" ma:fieldsID="6f5c0d895d9fdedf2dfda5f00e16acef" ns2:_="" ns3:_="">
    <xsd:import namespace="93f06cb7-1326-493f-922d-07cb0a9433cc"/>
    <xsd:import namespace="f941960a-54a4-4e76-8769-08cebfc4d2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06cb7-1326-493f-922d-07cb0a943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1960a-54a4-4e76-8769-08cebfc4d2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b7890bf-f833-4e2f-b024-676ddf7c2ce5}" ma:internalName="TaxCatchAll" ma:showField="CatchAllData" ma:web="f941960a-54a4-4e76-8769-08cebfc4d2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3f06cb7-1326-493f-922d-07cb0a9433cc"/>
    <ds:schemaRef ds:uri="http://www.w3.org/XML/1998/namespace"/>
    <ds:schemaRef ds:uri="http://schemas.microsoft.com/office/infopath/2007/PartnerControls"/>
    <ds:schemaRef ds:uri="f941960a-54a4-4e76-8769-08cebfc4d2f3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4689202-16DB-47D3-85DF-9234200286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f06cb7-1326-493f-922d-07cb0a9433cc"/>
    <ds:schemaRef ds:uri="f941960a-54a4-4e76-8769-08cebfc4d2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408</Words>
  <Application>Microsoft Office PowerPoint</Application>
  <PresentationFormat>Widescreen</PresentationFormat>
  <Paragraphs>155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Calibri</vt:lpstr>
      <vt:lpstr>Google Sans</vt:lpstr>
      <vt:lpstr>Google Sans Medium</vt:lpstr>
      <vt:lpstr>Google Sans Text</vt:lpstr>
      <vt:lpstr>Helvetica Neue Light</vt:lpstr>
      <vt:lpstr>Roboto</vt:lpstr>
      <vt:lpstr>Segoe UI</vt:lpstr>
      <vt:lpstr>Segoe UI Bold</vt:lpstr>
      <vt:lpstr>Eggplant slides</vt:lpstr>
      <vt:lpstr>White slides</vt:lpstr>
      <vt:lpstr>Grey slides</vt:lpstr>
      <vt:lpstr>Presenter image title slides</vt:lpstr>
      <vt:lpstr>Title/chapter slides</vt:lpstr>
      <vt:lpstr>Compass slides</vt:lpstr>
      <vt:lpstr>White slides</vt:lpstr>
      <vt:lpstr>Grey slides</vt:lpstr>
      <vt:lpstr>Custom Design</vt:lpstr>
      <vt:lpstr>1_White slides</vt:lpstr>
      <vt:lpstr>Google Ads</vt:lpstr>
      <vt:lpstr>PowerPoint Presentation</vt:lpstr>
      <vt:lpstr>PowerPoint Presentation</vt:lpstr>
      <vt:lpstr>PowerPoint Presentation</vt:lpstr>
      <vt:lpstr>PowerPoint Presentation</vt:lpstr>
      <vt:lpstr>Retail</vt:lpstr>
      <vt:lpstr>PowerPoint Presentation</vt:lpstr>
      <vt:lpstr>PowerPoint Presentation</vt:lpstr>
      <vt:lpstr>PowerPoint Presentation</vt:lpstr>
      <vt:lpstr>Local Inventory</vt:lpstr>
      <vt:lpstr>PowerPoint Presentation</vt:lpstr>
      <vt:lpstr>PowerPoint Presentation</vt:lpstr>
      <vt:lpstr>PowerPoint Presentation</vt:lpstr>
      <vt:lpstr>PowerPoint Presentation</vt:lpstr>
      <vt:lpstr>LS Central - Configuration</vt:lpstr>
      <vt:lpstr>Replicating data to Google</vt:lpstr>
      <vt:lpstr>Released in LS Central v25</vt:lpstr>
      <vt:lpstr>PowerPoint Presentation</vt:lpstr>
      <vt:lpstr>LS Retail Academy course</vt:lpstr>
      <vt:lpstr>PowerPoint Presentation</vt:lpstr>
      <vt:lpstr>PowerPoint Presentation</vt:lpstr>
      <vt:lpstr>PowerPoint Presentation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Hordur Olafsson</dc:creator>
  <cp:lastModifiedBy>Bjorn Jonsson</cp:lastModifiedBy>
  <cp:revision>157</cp:revision>
  <dcterms:created xsi:type="dcterms:W3CDTF">2024-08-22T10:05:26Z</dcterms:created>
  <dcterms:modified xsi:type="dcterms:W3CDTF">2024-09-26T09:37:06Z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0x010100545ED6D2D39C7A47ADF30AC3AE1BA8BF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