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diagrams/data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6.xml" ContentType="application/vnd.openxmlformats-officedocument.theme+xml"/>
  <Override PartName="/ppt/diagrams/drawing2.xml" ContentType="application/vnd.ms-office.drawingml.diagramDrawing+xml"/>
  <Override PartName="/ppt/theme/theme9.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3.xml" ContentType="application/vnd.ms-office.drawingml.diagramDrawing+xml"/>
  <Override PartName="/ppt/theme/theme8.xml" ContentType="application/vnd.openxmlformats-officedocument.theme+xml"/>
  <Override PartName="/ppt/theme/theme1.xml" ContentType="application/vnd.openxmlformats-officedocument.theme+xml"/>
  <Override PartName="/ppt/diagrams/layout4.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7.xml" ContentType="application/vnd.openxmlformats-officedocument.them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5"/>
    <p:sldMasterId id="2147483661" r:id="rId6"/>
    <p:sldMasterId id="2147483666" r:id="rId7"/>
    <p:sldMasterId id="2147483677" r:id="rId8"/>
    <p:sldMasterId id="2147483695" r:id="rId9"/>
    <p:sldMasterId id="2147483713" r:id="rId10"/>
    <p:sldMasterId id="2147483687" r:id="rId11"/>
  </p:sldMasterIdLst>
  <p:notesMasterIdLst>
    <p:notesMasterId r:id="rId23"/>
  </p:notesMasterIdLst>
  <p:handoutMasterIdLst>
    <p:handoutMasterId r:id="rId24"/>
  </p:handoutMasterIdLst>
  <p:sldIdLst>
    <p:sldId id="263" r:id="rId12"/>
    <p:sldId id="334" r:id="rId13"/>
    <p:sldId id="335" r:id="rId14"/>
    <p:sldId id="341" r:id="rId15"/>
    <p:sldId id="337" r:id="rId16"/>
    <p:sldId id="336" r:id="rId17"/>
    <p:sldId id="338" r:id="rId18"/>
    <p:sldId id="339" r:id="rId19"/>
    <p:sldId id="340" r:id="rId20"/>
    <p:sldId id="343" r:id="rId21"/>
    <p:sldId id="3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BA4260-533A-4742-A8FA-B380CF029357}">
          <p14:sldIdLst>
            <p14:sldId id="263"/>
            <p14:sldId id="334"/>
            <p14:sldId id="335"/>
            <p14:sldId id="341"/>
            <p14:sldId id="337"/>
            <p14:sldId id="336"/>
            <p14:sldId id="338"/>
            <p14:sldId id="339"/>
            <p14:sldId id="340"/>
            <p14:sldId id="343"/>
            <p14:sldId id="342"/>
          </p14:sldIdLst>
        </p14:section>
        <p14:section name="Graphics" id="{D4B251DF-C96A-694C-AA10-D22E09EAE1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D2F"/>
    <a:srgbClr val="0F4A87"/>
    <a:srgbClr val="BECFD4"/>
    <a:srgbClr val="859394"/>
    <a:srgbClr val="004A87"/>
    <a:srgbClr val="5D6567"/>
    <a:srgbClr val="343637"/>
    <a:srgbClr val="F2A35E"/>
    <a:srgbClr val="C76510"/>
    <a:srgbClr val="F48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63401" autoAdjust="0"/>
  </p:normalViewPr>
  <p:slideViewPr>
    <p:cSldViewPr snapToGrid="0" snapToObjects="1">
      <p:cViewPr varScale="1">
        <p:scale>
          <a:sx n="75" d="100"/>
          <a:sy n="75" d="100"/>
        </p:scale>
        <p:origin x="1992" y="54"/>
      </p:cViewPr>
      <p:guideLst/>
    </p:cSldViewPr>
  </p:slideViewPr>
  <p:notesTextViewPr>
    <p:cViewPr>
      <p:scale>
        <a:sx n="1" d="1"/>
        <a:sy n="1" d="1"/>
      </p:scale>
      <p:origin x="0" y="0"/>
    </p:cViewPr>
  </p:notesTextViewPr>
  <p:notesViewPr>
    <p:cSldViewPr snapToGrid="0" snapToObjects="1">
      <p:cViewPr varScale="1">
        <p:scale>
          <a:sx n="129" d="100"/>
          <a:sy n="129" d="100"/>
        </p:scale>
        <p:origin x="37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4" Type="http://schemas.openxmlformats.org/officeDocument/2006/relationships/handoutMaster" Target="handoutMasters/handoutMaster1.xml"/><Relationship Id="rId6" Type="http://schemas.openxmlformats.org/officeDocument/2006/relationships/slideMaster" Target="slideMasters/slideMaster2.xml"/><Relationship Id="rId11" Type="http://schemas.openxmlformats.org/officeDocument/2006/relationships/slideMaster" Target="slideMasters/slideMaster7.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1BC22-185B-4C52-BE44-77540F33B581}" type="doc">
      <dgm:prSet loTypeId="urn:microsoft.com/office/officeart/2005/8/layout/chevron1" loCatId="process" qsTypeId="urn:microsoft.com/office/officeart/2005/8/quickstyle/simple5" qsCatId="simple" csTypeId="urn:microsoft.com/office/officeart/2005/8/colors/accent1_2" csCatId="accent1" phldr="1"/>
      <dgm:spPr/>
    </dgm:pt>
    <dgm:pt modelId="{E852EFDA-026D-454F-B2E9-C4DD40A4DAF7}">
      <dgm:prSet phldrT="[Text]" custT="1"/>
      <dgm:spPr/>
      <dgm:t>
        <a:bodyPr/>
        <a:lstStyle/>
        <a:p>
          <a:r>
            <a:rPr lang="en-US" sz="2100" dirty="0"/>
            <a:t>Stock request from Store</a:t>
          </a:r>
          <a:endParaRPr lang="en-MY" sz="2100" dirty="0"/>
        </a:p>
      </dgm:t>
    </dgm:pt>
    <dgm:pt modelId="{937C7FDC-F343-4CA7-AFC4-575BDA5B31E8}" type="parTrans" cxnId="{633FC237-C736-443F-9179-BCE34CF334D1}">
      <dgm:prSet/>
      <dgm:spPr/>
      <dgm:t>
        <a:bodyPr/>
        <a:lstStyle/>
        <a:p>
          <a:endParaRPr lang="en-MY"/>
        </a:p>
      </dgm:t>
    </dgm:pt>
    <dgm:pt modelId="{9CFA3039-222E-4416-9C55-1763874863DA}" type="sibTrans" cxnId="{633FC237-C736-443F-9179-BCE34CF334D1}">
      <dgm:prSet/>
      <dgm:spPr/>
      <dgm:t>
        <a:bodyPr/>
        <a:lstStyle/>
        <a:p>
          <a:endParaRPr lang="en-MY"/>
        </a:p>
      </dgm:t>
    </dgm:pt>
    <dgm:pt modelId="{12025CDC-3925-4E72-A22F-73EBA5056703}" type="pres">
      <dgm:prSet presAssocID="{EE71BC22-185B-4C52-BE44-77540F33B581}" presName="Name0" presStyleCnt="0">
        <dgm:presLayoutVars>
          <dgm:dir/>
          <dgm:animLvl val="lvl"/>
          <dgm:resizeHandles val="exact"/>
        </dgm:presLayoutVars>
      </dgm:prSet>
      <dgm:spPr/>
    </dgm:pt>
    <dgm:pt modelId="{86CF12EE-533F-4B85-8A1C-D305556D0FC4}" type="pres">
      <dgm:prSet presAssocID="{E852EFDA-026D-454F-B2E9-C4DD40A4DAF7}" presName="parTxOnly" presStyleLbl="node1" presStyleIdx="0" presStyleCnt="1">
        <dgm:presLayoutVars>
          <dgm:chMax val="0"/>
          <dgm:chPref val="0"/>
          <dgm:bulletEnabled val="1"/>
        </dgm:presLayoutVars>
      </dgm:prSet>
      <dgm:spPr/>
    </dgm:pt>
  </dgm:ptLst>
  <dgm:cxnLst>
    <dgm:cxn modelId="{06C0CB09-F1A9-41B0-A389-AB5BAB62F5A3}" type="presOf" srcId="{E852EFDA-026D-454F-B2E9-C4DD40A4DAF7}" destId="{86CF12EE-533F-4B85-8A1C-D305556D0FC4}" srcOrd="0" destOrd="0" presId="urn:microsoft.com/office/officeart/2005/8/layout/chevron1"/>
    <dgm:cxn modelId="{3A8BE617-DF42-4841-B731-C36113B6D2E4}" type="presOf" srcId="{EE71BC22-185B-4C52-BE44-77540F33B581}" destId="{12025CDC-3925-4E72-A22F-73EBA5056703}" srcOrd="0" destOrd="0" presId="urn:microsoft.com/office/officeart/2005/8/layout/chevron1"/>
    <dgm:cxn modelId="{633FC237-C736-443F-9179-BCE34CF334D1}" srcId="{EE71BC22-185B-4C52-BE44-77540F33B581}" destId="{E852EFDA-026D-454F-B2E9-C4DD40A4DAF7}" srcOrd="0" destOrd="0" parTransId="{937C7FDC-F343-4CA7-AFC4-575BDA5B31E8}" sibTransId="{9CFA3039-222E-4416-9C55-1763874863DA}"/>
    <dgm:cxn modelId="{897A1A62-5E24-4300-8336-9D60D7F6B9B8}" type="presParOf" srcId="{12025CDC-3925-4E72-A22F-73EBA5056703}" destId="{86CF12EE-533F-4B85-8A1C-D305556D0FC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AAAF6-F2A6-47E6-AF60-7F90AC5AA986}" type="doc">
      <dgm:prSet loTypeId="urn:microsoft.com/office/officeart/2005/8/layout/chevron1" loCatId="process" qsTypeId="urn:microsoft.com/office/officeart/2005/8/quickstyle/simple5" qsCatId="simple" csTypeId="urn:microsoft.com/office/officeart/2005/8/colors/accent1_2" csCatId="accent1" phldr="1"/>
      <dgm:spPr/>
    </dgm:pt>
    <dgm:pt modelId="{D2E57A65-9E3C-4FA7-B851-C5CC26EC930C}">
      <dgm:prSet phldrT="[Text]" custT="1"/>
      <dgm:spPr/>
      <dgm:t>
        <a:bodyPr/>
        <a:lstStyle/>
        <a:p>
          <a:r>
            <a:rPr lang="en-US" sz="2100" dirty="0"/>
            <a:t>BO process the worksheet</a:t>
          </a:r>
          <a:endParaRPr lang="en-MY" sz="2100" dirty="0"/>
        </a:p>
      </dgm:t>
    </dgm:pt>
    <dgm:pt modelId="{3AC3F5C5-4093-4BC0-A26E-E71DCF8261CF}" type="parTrans" cxnId="{574CCEE2-3EB3-4997-A418-5F1F662DF5DE}">
      <dgm:prSet/>
      <dgm:spPr/>
      <dgm:t>
        <a:bodyPr/>
        <a:lstStyle/>
        <a:p>
          <a:endParaRPr lang="en-MY"/>
        </a:p>
      </dgm:t>
    </dgm:pt>
    <dgm:pt modelId="{97830575-3C14-46C9-BC5E-FB641BEAA000}" type="sibTrans" cxnId="{574CCEE2-3EB3-4997-A418-5F1F662DF5DE}">
      <dgm:prSet/>
      <dgm:spPr/>
      <dgm:t>
        <a:bodyPr/>
        <a:lstStyle/>
        <a:p>
          <a:endParaRPr lang="en-MY"/>
        </a:p>
      </dgm:t>
    </dgm:pt>
    <dgm:pt modelId="{586C162E-1B0E-441D-85BC-DF10CA6484FD}" type="pres">
      <dgm:prSet presAssocID="{E33AAAF6-F2A6-47E6-AF60-7F90AC5AA986}" presName="Name0" presStyleCnt="0">
        <dgm:presLayoutVars>
          <dgm:dir/>
          <dgm:animLvl val="lvl"/>
          <dgm:resizeHandles val="exact"/>
        </dgm:presLayoutVars>
      </dgm:prSet>
      <dgm:spPr/>
    </dgm:pt>
    <dgm:pt modelId="{69C88780-BA10-4045-8B0B-21605055380D}" type="pres">
      <dgm:prSet presAssocID="{D2E57A65-9E3C-4FA7-B851-C5CC26EC930C}" presName="parTxOnly" presStyleLbl="node1" presStyleIdx="0" presStyleCnt="1">
        <dgm:presLayoutVars>
          <dgm:chMax val="0"/>
          <dgm:chPref val="0"/>
          <dgm:bulletEnabled val="1"/>
        </dgm:presLayoutVars>
      </dgm:prSet>
      <dgm:spPr/>
    </dgm:pt>
  </dgm:ptLst>
  <dgm:cxnLst>
    <dgm:cxn modelId="{4E5E73D0-5292-4AB3-A3F3-53448E7F0EE1}" type="presOf" srcId="{E33AAAF6-F2A6-47E6-AF60-7F90AC5AA986}" destId="{586C162E-1B0E-441D-85BC-DF10CA6484FD}" srcOrd="0" destOrd="0" presId="urn:microsoft.com/office/officeart/2005/8/layout/chevron1"/>
    <dgm:cxn modelId="{574CCEE2-3EB3-4997-A418-5F1F662DF5DE}" srcId="{E33AAAF6-F2A6-47E6-AF60-7F90AC5AA986}" destId="{D2E57A65-9E3C-4FA7-B851-C5CC26EC930C}" srcOrd="0" destOrd="0" parTransId="{3AC3F5C5-4093-4BC0-A26E-E71DCF8261CF}" sibTransId="{97830575-3C14-46C9-BC5E-FB641BEAA000}"/>
    <dgm:cxn modelId="{5CFBA7F0-8896-406E-9BBC-EF315A2DF728}" type="presOf" srcId="{D2E57A65-9E3C-4FA7-B851-C5CC26EC930C}" destId="{69C88780-BA10-4045-8B0B-21605055380D}" srcOrd="0" destOrd="0" presId="urn:microsoft.com/office/officeart/2005/8/layout/chevron1"/>
    <dgm:cxn modelId="{4AA39927-5502-4193-8ADA-5CFE3E8BBC4D}" type="presParOf" srcId="{586C162E-1B0E-441D-85BC-DF10CA6484FD}" destId="{69C88780-BA10-4045-8B0B-21605055380D}"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AAAF6-F2A6-47E6-AF60-7F90AC5AA986}" type="doc">
      <dgm:prSet loTypeId="urn:microsoft.com/office/officeart/2005/8/layout/chevron1" loCatId="process" qsTypeId="urn:microsoft.com/office/officeart/2005/8/quickstyle/simple5" qsCatId="simple" csTypeId="urn:microsoft.com/office/officeart/2005/8/colors/accent1_2" csCatId="accent1" phldr="1"/>
      <dgm:spPr/>
    </dgm:pt>
    <dgm:pt modelId="{D2E57A65-9E3C-4FA7-B851-C5CC26EC930C}">
      <dgm:prSet phldrT="[Text]"/>
      <dgm:spPr/>
      <dgm:t>
        <a:bodyPr/>
        <a:lstStyle/>
        <a:p>
          <a:r>
            <a:rPr lang="en-US" dirty="0"/>
            <a:t>BO applies replenishment</a:t>
          </a:r>
          <a:endParaRPr lang="en-MY" dirty="0"/>
        </a:p>
      </dgm:t>
    </dgm:pt>
    <dgm:pt modelId="{3AC3F5C5-4093-4BC0-A26E-E71DCF8261CF}" type="parTrans" cxnId="{574CCEE2-3EB3-4997-A418-5F1F662DF5DE}">
      <dgm:prSet/>
      <dgm:spPr/>
      <dgm:t>
        <a:bodyPr/>
        <a:lstStyle/>
        <a:p>
          <a:endParaRPr lang="en-MY"/>
        </a:p>
      </dgm:t>
    </dgm:pt>
    <dgm:pt modelId="{97830575-3C14-46C9-BC5E-FB641BEAA000}" type="sibTrans" cxnId="{574CCEE2-3EB3-4997-A418-5F1F662DF5DE}">
      <dgm:prSet/>
      <dgm:spPr/>
      <dgm:t>
        <a:bodyPr/>
        <a:lstStyle/>
        <a:p>
          <a:endParaRPr lang="en-MY"/>
        </a:p>
      </dgm:t>
    </dgm:pt>
    <dgm:pt modelId="{586C162E-1B0E-441D-85BC-DF10CA6484FD}" type="pres">
      <dgm:prSet presAssocID="{E33AAAF6-F2A6-47E6-AF60-7F90AC5AA986}" presName="Name0" presStyleCnt="0">
        <dgm:presLayoutVars>
          <dgm:dir/>
          <dgm:animLvl val="lvl"/>
          <dgm:resizeHandles val="exact"/>
        </dgm:presLayoutVars>
      </dgm:prSet>
      <dgm:spPr/>
    </dgm:pt>
    <dgm:pt modelId="{69C88780-BA10-4045-8B0B-21605055380D}" type="pres">
      <dgm:prSet presAssocID="{D2E57A65-9E3C-4FA7-B851-C5CC26EC930C}" presName="parTxOnly" presStyleLbl="node1" presStyleIdx="0" presStyleCnt="1">
        <dgm:presLayoutVars>
          <dgm:chMax val="0"/>
          <dgm:chPref val="0"/>
          <dgm:bulletEnabled val="1"/>
        </dgm:presLayoutVars>
      </dgm:prSet>
      <dgm:spPr/>
    </dgm:pt>
  </dgm:ptLst>
  <dgm:cxnLst>
    <dgm:cxn modelId="{4E5E73D0-5292-4AB3-A3F3-53448E7F0EE1}" type="presOf" srcId="{E33AAAF6-F2A6-47E6-AF60-7F90AC5AA986}" destId="{586C162E-1B0E-441D-85BC-DF10CA6484FD}" srcOrd="0" destOrd="0" presId="urn:microsoft.com/office/officeart/2005/8/layout/chevron1"/>
    <dgm:cxn modelId="{574CCEE2-3EB3-4997-A418-5F1F662DF5DE}" srcId="{E33AAAF6-F2A6-47E6-AF60-7F90AC5AA986}" destId="{D2E57A65-9E3C-4FA7-B851-C5CC26EC930C}" srcOrd="0" destOrd="0" parTransId="{3AC3F5C5-4093-4BC0-A26E-E71DCF8261CF}" sibTransId="{97830575-3C14-46C9-BC5E-FB641BEAA000}"/>
    <dgm:cxn modelId="{5CFBA7F0-8896-406E-9BBC-EF315A2DF728}" type="presOf" srcId="{D2E57A65-9E3C-4FA7-B851-C5CC26EC930C}" destId="{69C88780-BA10-4045-8B0B-21605055380D}" srcOrd="0" destOrd="0" presId="urn:microsoft.com/office/officeart/2005/8/layout/chevron1"/>
    <dgm:cxn modelId="{4AA39927-5502-4193-8ADA-5CFE3E8BBC4D}" type="presParOf" srcId="{586C162E-1B0E-441D-85BC-DF10CA6484FD}" destId="{69C88780-BA10-4045-8B0B-21605055380D}"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AAAF6-F2A6-47E6-AF60-7F90AC5AA986}" type="doc">
      <dgm:prSet loTypeId="urn:microsoft.com/office/officeart/2005/8/layout/chevron1" loCatId="process" qsTypeId="urn:microsoft.com/office/officeart/2005/8/quickstyle/simple5" qsCatId="simple" csTypeId="urn:microsoft.com/office/officeart/2005/8/colors/accent1_2" csCatId="accent1" phldr="1"/>
      <dgm:spPr/>
    </dgm:pt>
    <dgm:pt modelId="{D2E57A65-9E3C-4FA7-B851-C5CC26EC930C}">
      <dgm:prSet phldrT="[Text]" custT="1"/>
      <dgm:spPr/>
      <dgm:t>
        <a:bodyPr/>
        <a:lstStyle/>
        <a:p>
          <a:r>
            <a:rPr lang="en-US" sz="2100" dirty="0"/>
            <a:t>Store receives stock</a:t>
          </a:r>
          <a:endParaRPr lang="en-MY" sz="2100" dirty="0"/>
        </a:p>
      </dgm:t>
    </dgm:pt>
    <dgm:pt modelId="{3AC3F5C5-4093-4BC0-A26E-E71DCF8261CF}" type="parTrans" cxnId="{574CCEE2-3EB3-4997-A418-5F1F662DF5DE}">
      <dgm:prSet/>
      <dgm:spPr/>
      <dgm:t>
        <a:bodyPr/>
        <a:lstStyle/>
        <a:p>
          <a:endParaRPr lang="en-MY"/>
        </a:p>
      </dgm:t>
    </dgm:pt>
    <dgm:pt modelId="{97830575-3C14-46C9-BC5E-FB641BEAA000}" type="sibTrans" cxnId="{574CCEE2-3EB3-4997-A418-5F1F662DF5DE}">
      <dgm:prSet/>
      <dgm:spPr/>
      <dgm:t>
        <a:bodyPr/>
        <a:lstStyle/>
        <a:p>
          <a:endParaRPr lang="en-MY"/>
        </a:p>
      </dgm:t>
    </dgm:pt>
    <dgm:pt modelId="{586C162E-1B0E-441D-85BC-DF10CA6484FD}" type="pres">
      <dgm:prSet presAssocID="{E33AAAF6-F2A6-47E6-AF60-7F90AC5AA986}" presName="Name0" presStyleCnt="0">
        <dgm:presLayoutVars>
          <dgm:dir/>
          <dgm:animLvl val="lvl"/>
          <dgm:resizeHandles val="exact"/>
        </dgm:presLayoutVars>
      </dgm:prSet>
      <dgm:spPr/>
    </dgm:pt>
    <dgm:pt modelId="{69C88780-BA10-4045-8B0B-21605055380D}" type="pres">
      <dgm:prSet presAssocID="{D2E57A65-9E3C-4FA7-B851-C5CC26EC930C}" presName="parTxOnly" presStyleLbl="node1" presStyleIdx="0" presStyleCnt="1">
        <dgm:presLayoutVars>
          <dgm:chMax val="0"/>
          <dgm:chPref val="0"/>
          <dgm:bulletEnabled val="1"/>
        </dgm:presLayoutVars>
      </dgm:prSet>
      <dgm:spPr/>
    </dgm:pt>
  </dgm:ptLst>
  <dgm:cxnLst>
    <dgm:cxn modelId="{4E5E73D0-5292-4AB3-A3F3-53448E7F0EE1}" type="presOf" srcId="{E33AAAF6-F2A6-47E6-AF60-7F90AC5AA986}" destId="{586C162E-1B0E-441D-85BC-DF10CA6484FD}" srcOrd="0" destOrd="0" presId="urn:microsoft.com/office/officeart/2005/8/layout/chevron1"/>
    <dgm:cxn modelId="{574CCEE2-3EB3-4997-A418-5F1F662DF5DE}" srcId="{E33AAAF6-F2A6-47E6-AF60-7F90AC5AA986}" destId="{D2E57A65-9E3C-4FA7-B851-C5CC26EC930C}" srcOrd="0" destOrd="0" parTransId="{3AC3F5C5-4093-4BC0-A26E-E71DCF8261CF}" sibTransId="{97830575-3C14-46C9-BC5E-FB641BEAA000}"/>
    <dgm:cxn modelId="{5CFBA7F0-8896-406E-9BBC-EF315A2DF728}" type="presOf" srcId="{D2E57A65-9E3C-4FA7-B851-C5CC26EC930C}" destId="{69C88780-BA10-4045-8B0B-21605055380D}" srcOrd="0" destOrd="0" presId="urn:microsoft.com/office/officeart/2005/8/layout/chevron1"/>
    <dgm:cxn modelId="{4AA39927-5502-4193-8ADA-5CFE3E8BBC4D}" type="presParOf" srcId="{586C162E-1B0E-441D-85BC-DF10CA6484FD}" destId="{69C88780-BA10-4045-8B0B-21605055380D}" srcOrd="0"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71BC22-185B-4C52-BE44-77540F33B581}" type="doc">
      <dgm:prSet loTypeId="urn:microsoft.com/office/officeart/2005/8/layout/chevron1" loCatId="process" qsTypeId="urn:microsoft.com/office/officeart/2005/8/quickstyle/simple5" qsCatId="simple" csTypeId="urn:microsoft.com/office/officeart/2005/8/colors/accent1_2" csCatId="accent1" phldr="1"/>
      <dgm:spPr/>
    </dgm:pt>
    <dgm:pt modelId="{E852EFDA-026D-454F-B2E9-C4DD40A4DAF7}">
      <dgm:prSet phldrT="[Text]" custT="1"/>
      <dgm:spPr/>
      <dgm:t>
        <a:bodyPr/>
        <a:lstStyle/>
        <a:p>
          <a:r>
            <a:rPr lang="en-US" sz="2100" dirty="0"/>
            <a:t>Stock request from Store</a:t>
          </a:r>
          <a:endParaRPr lang="en-MY" sz="2100" dirty="0"/>
        </a:p>
      </dgm:t>
    </dgm:pt>
    <dgm:pt modelId="{937C7FDC-F343-4CA7-AFC4-575BDA5B31E8}" type="parTrans" cxnId="{633FC237-C736-443F-9179-BCE34CF334D1}">
      <dgm:prSet/>
      <dgm:spPr/>
      <dgm:t>
        <a:bodyPr/>
        <a:lstStyle/>
        <a:p>
          <a:endParaRPr lang="en-MY"/>
        </a:p>
      </dgm:t>
    </dgm:pt>
    <dgm:pt modelId="{9CFA3039-222E-4416-9C55-1763874863DA}" type="sibTrans" cxnId="{633FC237-C736-443F-9179-BCE34CF334D1}">
      <dgm:prSet/>
      <dgm:spPr/>
      <dgm:t>
        <a:bodyPr/>
        <a:lstStyle/>
        <a:p>
          <a:endParaRPr lang="en-MY"/>
        </a:p>
      </dgm:t>
    </dgm:pt>
    <dgm:pt modelId="{12025CDC-3925-4E72-A22F-73EBA5056703}" type="pres">
      <dgm:prSet presAssocID="{EE71BC22-185B-4C52-BE44-77540F33B581}" presName="Name0" presStyleCnt="0">
        <dgm:presLayoutVars>
          <dgm:dir/>
          <dgm:animLvl val="lvl"/>
          <dgm:resizeHandles val="exact"/>
        </dgm:presLayoutVars>
      </dgm:prSet>
      <dgm:spPr/>
    </dgm:pt>
    <dgm:pt modelId="{86CF12EE-533F-4B85-8A1C-D305556D0FC4}" type="pres">
      <dgm:prSet presAssocID="{E852EFDA-026D-454F-B2E9-C4DD40A4DAF7}" presName="parTxOnly" presStyleLbl="node1" presStyleIdx="0" presStyleCnt="1">
        <dgm:presLayoutVars>
          <dgm:chMax val="0"/>
          <dgm:chPref val="0"/>
          <dgm:bulletEnabled val="1"/>
        </dgm:presLayoutVars>
      </dgm:prSet>
      <dgm:spPr/>
    </dgm:pt>
  </dgm:ptLst>
  <dgm:cxnLst>
    <dgm:cxn modelId="{06C0CB09-F1A9-41B0-A389-AB5BAB62F5A3}" type="presOf" srcId="{E852EFDA-026D-454F-B2E9-C4DD40A4DAF7}" destId="{86CF12EE-533F-4B85-8A1C-D305556D0FC4}" srcOrd="0" destOrd="0" presId="urn:microsoft.com/office/officeart/2005/8/layout/chevron1"/>
    <dgm:cxn modelId="{3A8BE617-DF42-4841-B731-C36113B6D2E4}" type="presOf" srcId="{EE71BC22-185B-4C52-BE44-77540F33B581}" destId="{12025CDC-3925-4E72-A22F-73EBA5056703}" srcOrd="0" destOrd="0" presId="urn:microsoft.com/office/officeart/2005/8/layout/chevron1"/>
    <dgm:cxn modelId="{633FC237-C736-443F-9179-BCE34CF334D1}" srcId="{EE71BC22-185B-4C52-BE44-77540F33B581}" destId="{E852EFDA-026D-454F-B2E9-C4DD40A4DAF7}" srcOrd="0" destOrd="0" parTransId="{937C7FDC-F343-4CA7-AFC4-575BDA5B31E8}" sibTransId="{9CFA3039-222E-4416-9C55-1763874863DA}"/>
    <dgm:cxn modelId="{897A1A62-5E24-4300-8336-9D60D7F6B9B8}" type="presParOf" srcId="{12025CDC-3925-4E72-A22F-73EBA5056703}" destId="{86CF12EE-533F-4B85-8A1C-D305556D0FC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3AAAF6-F2A6-47E6-AF60-7F90AC5AA986}" type="doc">
      <dgm:prSet loTypeId="urn:microsoft.com/office/officeart/2005/8/layout/chevron1" loCatId="process" qsTypeId="urn:microsoft.com/office/officeart/2005/8/quickstyle/simple5" qsCatId="simple" csTypeId="urn:microsoft.com/office/officeart/2005/8/colors/accent1_2" csCatId="accent1" phldr="1"/>
      <dgm:spPr/>
    </dgm:pt>
    <dgm:pt modelId="{D2E57A65-9E3C-4FA7-B851-C5CC26EC930C}">
      <dgm:prSet phldrT="[Text]" custT="1"/>
      <dgm:spPr/>
      <dgm:t>
        <a:bodyPr/>
        <a:lstStyle/>
        <a:p>
          <a:r>
            <a:rPr lang="en-US" sz="2100" dirty="0"/>
            <a:t>BO process the worksheet</a:t>
          </a:r>
          <a:endParaRPr lang="en-MY" sz="2100" dirty="0"/>
        </a:p>
      </dgm:t>
    </dgm:pt>
    <dgm:pt modelId="{3AC3F5C5-4093-4BC0-A26E-E71DCF8261CF}" type="parTrans" cxnId="{574CCEE2-3EB3-4997-A418-5F1F662DF5DE}">
      <dgm:prSet/>
      <dgm:spPr/>
      <dgm:t>
        <a:bodyPr/>
        <a:lstStyle/>
        <a:p>
          <a:endParaRPr lang="en-MY"/>
        </a:p>
      </dgm:t>
    </dgm:pt>
    <dgm:pt modelId="{97830575-3C14-46C9-BC5E-FB641BEAA000}" type="sibTrans" cxnId="{574CCEE2-3EB3-4997-A418-5F1F662DF5DE}">
      <dgm:prSet/>
      <dgm:spPr/>
      <dgm:t>
        <a:bodyPr/>
        <a:lstStyle/>
        <a:p>
          <a:endParaRPr lang="en-MY"/>
        </a:p>
      </dgm:t>
    </dgm:pt>
    <dgm:pt modelId="{586C162E-1B0E-441D-85BC-DF10CA6484FD}" type="pres">
      <dgm:prSet presAssocID="{E33AAAF6-F2A6-47E6-AF60-7F90AC5AA986}" presName="Name0" presStyleCnt="0">
        <dgm:presLayoutVars>
          <dgm:dir/>
          <dgm:animLvl val="lvl"/>
          <dgm:resizeHandles val="exact"/>
        </dgm:presLayoutVars>
      </dgm:prSet>
      <dgm:spPr/>
    </dgm:pt>
    <dgm:pt modelId="{69C88780-BA10-4045-8B0B-21605055380D}" type="pres">
      <dgm:prSet presAssocID="{D2E57A65-9E3C-4FA7-B851-C5CC26EC930C}" presName="parTxOnly" presStyleLbl="node1" presStyleIdx="0" presStyleCnt="1">
        <dgm:presLayoutVars>
          <dgm:chMax val="0"/>
          <dgm:chPref val="0"/>
          <dgm:bulletEnabled val="1"/>
        </dgm:presLayoutVars>
      </dgm:prSet>
      <dgm:spPr/>
    </dgm:pt>
  </dgm:ptLst>
  <dgm:cxnLst>
    <dgm:cxn modelId="{4E5E73D0-5292-4AB3-A3F3-53448E7F0EE1}" type="presOf" srcId="{E33AAAF6-F2A6-47E6-AF60-7F90AC5AA986}" destId="{586C162E-1B0E-441D-85BC-DF10CA6484FD}" srcOrd="0" destOrd="0" presId="urn:microsoft.com/office/officeart/2005/8/layout/chevron1"/>
    <dgm:cxn modelId="{574CCEE2-3EB3-4997-A418-5F1F662DF5DE}" srcId="{E33AAAF6-F2A6-47E6-AF60-7F90AC5AA986}" destId="{D2E57A65-9E3C-4FA7-B851-C5CC26EC930C}" srcOrd="0" destOrd="0" parTransId="{3AC3F5C5-4093-4BC0-A26E-E71DCF8261CF}" sibTransId="{97830575-3C14-46C9-BC5E-FB641BEAA000}"/>
    <dgm:cxn modelId="{5CFBA7F0-8896-406E-9BBC-EF315A2DF728}" type="presOf" srcId="{D2E57A65-9E3C-4FA7-B851-C5CC26EC930C}" destId="{69C88780-BA10-4045-8B0B-21605055380D}" srcOrd="0" destOrd="0" presId="urn:microsoft.com/office/officeart/2005/8/layout/chevron1"/>
    <dgm:cxn modelId="{4AA39927-5502-4193-8ADA-5CFE3E8BBC4D}" type="presParOf" srcId="{586C162E-1B0E-441D-85BC-DF10CA6484FD}" destId="{69C88780-BA10-4045-8B0B-21605055380D}"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3AAAF6-F2A6-47E6-AF60-7F90AC5AA986}" type="doc">
      <dgm:prSet loTypeId="urn:microsoft.com/office/officeart/2005/8/layout/chevron1" loCatId="process" qsTypeId="urn:microsoft.com/office/officeart/2005/8/quickstyle/simple5" qsCatId="simple" csTypeId="urn:microsoft.com/office/officeart/2005/8/colors/accent1_2" csCatId="accent1" phldr="1"/>
      <dgm:spPr/>
    </dgm:pt>
    <dgm:pt modelId="{D2E57A65-9E3C-4FA7-B851-C5CC26EC930C}">
      <dgm:prSet phldrT="[Text]"/>
      <dgm:spPr/>
      <dgm:t>
        <a:bodyPr/>
        <a:lstStyle/>
        <a:p>
          <a:r>
            <a:rPr lang="en-US" dirty="0"/>
            <a:t>BO applies replenishment</a:t>
          </a:r>
          <a:endParaRPr lang="en-MY" dirty="0"/>
        </a:p>
      </dgm:t>
    </dgm:pt>
    <dgm:pt modelId="{3AC3F5C5-4093-4BC0-A26E-E71DCF8261CF}" type="parTrans" cxnId="{574CCEE2-3EB3-4997-A418-5F1F662DF5DE}">
      <dgm:prSet/>
      <dgm:spPr/>
      <dgm:t>
        <a:bodyPr/>
        <a:lstStyle/>
        <a:p>
          <a:endParaRPr lang="en-MY"/>
        </a:p>
      </dgm:t>
    </dgm:pt>
    <dgm:pt modelId="{97830575-3C14-46C9-BC5E-FB641BEAA000}" type="sibTrans" cxnId="{574CCEE2-3EB3-4997-A418-5F1F662DF5DE}">
      <dgm:prSet/>
      <dgm:spPr/>
      <dgm:t>
        <a:bodyPr/>
        <a:lstStyle/>
        <a:p>
          <a:endParaRPr lang="en-MY"/>
        </a:p>
      </dgm:t>
    </dgm:pt>
    <dgm:pt modelId="{586C162E-1B0E-441D-85BC-DF10CA6484FD}" type="pres">
      <dgm:prSet presAssocID="{E33AAAF6-F2A6-47E6-AF60-7F90AC5AA986}" presName="Name0" presStyleCnt="0">
        <dgm:presLayoutVars>
          <dgm:dir/>
          <dgm:animLvl val="lvl"/>
          <dgm:resizeHandles val="exact"/>
        </dgm:presLayoutVars>
      </dgm:prSet>
      <dgm:spPr/>
    </dgm:pt>
    <dgm:pt modelId="{69C88780-BA10-4045-8B0B-21605055380D}" type="pres">
      <dgm:prSet presAssocID="{D2E57A65-9E3C-4FA7-B851-C5CC26EC930C}" presName="parTxOnly" presStyleLbl="node1" presStyleIdx="0" presStyleCnt="1">
        <dgm:presLayoutVars>
          <dgm:chMax val="0"/>
          <dgm:chPref val="0"/>
          <dgm:bulletEnabled val="1"/>
        </dgm:presLayoutVars>
      </dgm:prSet>
      <dgm:spPr/>
    </dgm:pt>
  </dgm:ptLst>
  <dgm:cxnLst>
    <dgm:cxn modelId="{4E5E73D0-5292-4AB3-A3F3-53448E7F0EE1}" type="presOf" srcId="{E33AAAF6-F2A6-47E6-AF60-7F90AC5AA986}" destId="{586C162E-1B0E-441D-85BC-DF10CA6484FD}" srcOrd="0" destOrd="0" presId="urn:microsoft.com/office/officeart/2005/8/layout/chevron1"/>
    <dgm:cxn modelId="{574CCEE2-3EB3-4997-A418-5F1F662DF5DE}" srcId="{E33AAAF6-F2A6-47E6-AF60-7F90AC5AA986}" destId="{D2E57A65-9E3C-4FA7-B851-C5CC26EC930C}" srcOrd="0" destOrd="0" parTransId="{3AC3F5C5-4093-4BC0-A26E-E71DCF8261CF}" sibTransId="{97830575-3C14-46C9-BC5E-FB641BEAA000}"/>
    <dgm:cxn modelId="{5CFBA7F0-8896-406E-9BBC-EF315A2DF728}" type="presOf" srcId="{D2E57A65-9E3C-4FA7-B851-C5CC26EC930C}" destId="{69C88780-BA10-4045-8B0B-21605055380D}" srcOrd="0" destOrd="0" presId="urn:microsoft.com/office/officeart/2005/8/layout/chevron1"/>
    <dgm:cxn modelId="{4AA39927-5502-4193-8ADA-5CFE3E8BBC4D}" type="presParOf" srcId="{586C162E-1B0E-441D-85BC-DF10CA6484FD}" destId="{69C88780-BA10-4045-8B0B-21605055380D}"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3AAAF6-F2A6-47E6-AF60-7F90AC5AA986}" type="doc">
      <dgm:prSet loTypeId="urn:microsoft.com/office/officeart/2005/8/layout/chevron1" loCatId="process" qsTypeId="urn:microsoft.com/office/officeart/2005/8/quickstyle/simple5" qsCatId="simple" csTypeId="urn:microsoft.com/office/officeart/2005/8/colors/accent1_2" csCatId="accent1" phldr="1"/>
      <dgm:spPr/>
    </dgm:pt>
    <dgm:pt modelId="{D2E57A65-9E3C-4FA7-B851-C5CC26EC930C}">
      <dgm:prSet phldrT="[Text]" custT="1"/>
      <dgm:spPr/>
      <dgm:t>
        <a:bodyPr/>
        <a:lstStyle/>
        <a:p>
          <a:r>
            <a:rPr lang="en-US" sz="2100" dirty="0"/>
            <a:t>Store receives stock</a:t>
          </a:r>
          <a:endParaRPr lang="en-MY" sz="2100" dirty="0"/>
        </a:p>
      </dgm:t>
    </dgm:pt>
    <dgm:pt modelId="{3AC3F5C5-4093-4BC0-A26E-E71DCF8261CF}" type="parTrans" cxnId="{574CCEE2-3EB3-4997-A418-5F1F662DF5DE}">
      <dgm:prSet/>
      <dgm:spPr/>
      <dgm:t>
        <a:bodyPr/>
        <a:lstStyle/>
        <a:p>
          <a:endParaRPr lang="en-MY"/>
        </a:p>
      </dgm:t>
    </dgm:pt>
    <dgm:pt modelId="{97830575-3C14-46C9-BC5E-FB641BEAA000}" type="sibTrans" cxnId="{574CCEE2-3EB3-4997-A418-5F1F662DF5DE}">
      <dgm:prSet/>
      <dgm:spPr/>
      <dgm:t>
        <a:bodyPr/>
        <a:lstStyle/>
        <a:p>
          <a:endParaRPr lang="en-MY"/>
        </a:p>
      </dgm:t>
    </dgm:pt>
    <dgm:pt modelId="{586C162E-1B0E-441D-85BC-DF10CA6484FD}" type="pres">
      <dgm:prSet presAssocID="{E33AAAF6-F2A6-47E6-AF60-7F90AC5AA986}" presName="Name0" presStyleCnt="0">
        <dgm:presLayoutVars>
          <dgm:dir/>
          <dgm:animLvl val="lvl"/>
          <dgm:resizeHandles val="exact"/>
        </dgm:presLayoutVars>
      </dgm:prSet>
      <dgm:spPr/>
    </dgm:pt>
    <dgm:pt modelId="{69C88780-BA10-4045-8B0B-21605055380D}" type="pres">
      <dgm:prSet presAssocID="{D2E57A65-9E3C-4FA7-B851-C5CC26EC930C}" presName="parTxOnly" presStyleLbl="node1" presStyleIdx="0" presStyleCnt="1">
        <dgm:presLayoutVars>
          <dgm:chMax val="0"/>
          <dgm:chPref val="0"/>
          <dgm:bulletEnabled val="1"/>
        </dgm:presLayoutVars>
      </dgm:prSet>
      <dgm:spPr/>
    </dgm:pt>
  </dgm:ptLst>
  <dgm:cxnLst>
    <dgm:cxn modelId="{4E5E73D0-5292-4AB3-A3F3-53448E7F0EE1}" type="presOf" srcId="{E33AAAF6-F2A6-47E6-AF60-7F90AC5AA986}" destId="{586C162E-1B0E-441D-85BC-DF10CA6484FD}" srcOrd="0" destOrd="0" presId="urn:microsoft.com/office/officeart/2005/8/layout/chevron1"/>
    <dgm:cxn modelId="{574CCEE2-3EB3-4997-A418-5F1F662DF5DE}" srcId="{E33AAAF6-F2A6-47E6-AF60-7F90AC5AA986}" destId="{D2E57A65-9E3C-4FA7-B851-C5CC26EC930C}" srcOrd="0" destOrd="0" parTransId="{3AC3F5C5-4093-4BC0-A26E-E71DCF8261CF}" sibTransId="{97830575-3C14-46C9-BC5E-FB641BEAA000}"/>
    <dgm:cxn modelId="{5CFBA7F0-8896-406E-9BBC-EF315A2DF728}" type="presOf" srcId="{D2E57A65-9E3C-4FA7-B851-C5CC26EC930C}" destId="{69C88780-BA10-4045-8B0B-21605055380D}" srcOrd="0" destOrd="0" presId="urn:microsoft.com/office/officeart/2005/8/layout/chevron1"/>
    <dgm:cxn modelId="{4AA39927-5502-4193-8ADA-5CFE3E8BBC4D}" type="presParOf" srcId="{586C162E-1B0E-441D-85BC-DF10CA6484FD}" destId="{69C88780-BA10-4045-8B0B-21605055380D}" srcOrd="0"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12EE-533F-4B85-8A1C-D305556D0FC4}">
      <dsp:nvSpPr>
        <dsp:cNvPr id="0" name=""/>
        <dsp:cNvSpPr/>
      </dsp:nvSpPr>
      <dsp:spPr>
        <a:xfrm>
          <a:off x="0" y="151722"/>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Stock request from Store</a:t>
          </a:r>
          <a:endParaRPr lang="en-MY" sz="2100" kern="1200" dirty="0"/>
        </a:p>
      </dsp:txBody>
      <dsp:txXfrm>
        <a:off x="620014" y="151722"/>
        <a:ext cx="1860042" cy="1240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8780-BA10-4045-8B0B-21605055380D}">
      <dsp:nvSpPr>
        <dsp:cNvPr id="0" name=""/>
        <dsp:cNvSpPr/>
      </dsp:nvSpPr>
      <dsp:spPr>
        <a:xfrm>
          <a:off x="0" y="566165"/>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BO process the worksheet</a:t>
          </a:r>
          <a:endParaRPr lang="en-MY" sz="2100" kern="1200" dirty="0"/>
        </a:p>
      </dsp:txBody>
      <dsp:txXfrm>
        <a:off x="620014" y="566165"/>
        <a:ext cx="1860042" cy="1240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8780-BA10-4045-8B0B-21605055380D}">
      <dsp:nvSpPr>
        <dsp:cNvPr id="0" name=""/>
        <dsp:cNvSpPr/>
      </dsp:nvSpPr>
      <dsp:spPr>
        <a:xfrm>
          <a:off x="0" y="566165"/>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BO applies replenishment</a:t>
          </a:r>
          <a:endParaRPr lang="en-MY" sz="2100" kern="1200" dirty="0"/>
        </a:p>
      </dsp:txBody>
      <dsp:txXfrm>
        <a:off x="620014" y="566165"/>
        <a:ext cx="1860042" cy="1240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8780-BA10-4045-8B0B-21605055380D}">
      <dsp:nvSpPr>
        <dsp:cNvPr id="0" name=""/>
        <dsp:cNvSpPr/>
      </dsp:nvSpPr>
      <dsp:spPr>
        <a:xfrm>
          <a:off x="0" y="566165"/>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Store receives stock</a:t>
          </a:r>
          <a:endParaRPr lang="en-MY" sz="2100" kern="1200" dirty="0"/>
        </a:p>
      </dsp:txBody>
      <dsp:txXfrm>
        <a:off x="620014" y="566165"/>
        <a:ext cx="1860042" cy="1240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12EE-533F-4B85-8A1C-D305556D0FC4}">
      <dsp:nvSpPr>
        <dsp:cNvPr id="0" name=""/>
        <dsp:cNvSpPr/>
      </dsp:nvSpPr>
      <dsp:spPr>
        <a:xfrm>
          <a:off x="0" y="151722"/>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Stock request from Store</a:t>
          </a:r>
          <a:endParaRPr lang="en-MY" sz="2100" kern="1200" dirty="0"/>
        </a:p>
      </dsp:txBody>
      <dsp:txXfrm>
        <a:off x="620014" y="151722"/>
        <a:ext cx="1860042" cy="1240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8780-BA10-4045-8B0B-21605055380D}">
      <dsp:nvSpPr>
        <dsp:cNvPr id="0" name=""/>
        <dsp:cNvSpPr/>
      </dsp:nvSpPr>
      <dsp:spPr>
        <a:xfrm>
          <a:off x="0" y="566165"/>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BO process the worksheet</a:t>
          </a:r>
          <a:endParaRPr lang="en-MY" sz="2100" kern="1200" dirty="0"/>
        </a:p>
      </dsp:txBody>
      <dsp:txXfrm>
        <a:off x="620014" y="566165"/>
        <a:ext cx="1860042" cy="1240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8780-BA10-4045-8B0B-21605055380D}">
      <dsp:nvSpPr>
        <dsp:cNvPr id="0" name=""/>
        <dsp:cNvSpPr/>
      </dsp:nvSpPr>
      <dsp:spPr>
        <a:xfrm>
          <a:off x="0" y="566165"/>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BO applies replenishment</a:t>
          </a:r>
          <a:endParaRPr lang="en-MY" sz="2100" kern="1200" dirty="0"/>
        </a:p>
      </dsp:txBody>
      <dsp:txXfrm>
        <a:off x="620014" y="566165"/>
        <a:ext cx="1860042" cy="1240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8780-BA10-4045-8B0B-21605055380D}">
      <dsp:nvSpPr>
        <dsp:cNvPr id="0" name=""/>
        <dsp:cNvSpPr/>
      </dsp:nvSpPr>
      <dsp:spPr>
        <a:xfrm>
          <a:off x="0" y="566165"/>
          <a:ext cx="3100070" cy="12400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Store receives stock</a:t>
          </a:r>
          <a:endParaRPr lang="en-MY" sz="2100" kern="1200" dirty="0"/>
        </a:p>
      </dsp:txBody>
      <dsp:txXfrm>
        <a:off x="620014" y="566165"/>
        <a:ext cx="1860042" cy="12400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7585F7-C78C-4B44-9446-3B7E2E964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F77111-3B58-CA4A-8ED3-D7B5286800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64DC1-5083-EC49-9229-04C40CBA15FE}" type="datetimeFigureOut">
              <a:rPr lang="en-US" smtClean="0"/>
              <a:t>5/24/2020</a:t>
            </a:fld>
            <a:endParaRPr lang="en-US"/>
          </a:p>
        </p:txBody>
      </p:sp>
      <p:sp>
        <p:nvSpPr>
          <p:cNvPr id="4" name="Footer Placeholder 3">
            <a:extLst>
              <a:ext uri="{FF2B5EF4-FFF2-40B4-BE49-F238E27FC236}">
                <a16:creationId xmlns:a16="http://schemas.microsoft.com/office/drawing/2014/main" id="{E94F4983-52E6-364B-94F2-581781BFD0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561BEC-0FDC-7D4D-9EC6-CF38CAE42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83D75-D1A3-454F-B0DF-9F0DDF9BA4CD}" type="slidenum">
              <a:rPr lang="en-US" smtClean="0"/>
              <a:t>‹#›</a:t>
            </a:fld>
            <a:endParaRPr lang="en-US"/>
          </a:p>
        </p:txBody>
      </p:sp>
    </p:spTree>
    <p:extLst>
      <p:ext uri="{BB962C8B-B14F-4D97-AF65-F5344CB8AC3E}">
        <p14:creationId xmlns:p14="http://schemas.microsoft.com/office/powerpoint/2010/main" val="13582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58607-948F-B44A-BB9D-0850C6514688}" type="datetimeFigureOut">
              <a:rPr lang="en-US" smtClean="0"/>
              <a:t>5/24/2020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234A6-D86D-574C-BED0-70D8EF22B291}" type="slidenum">
              <a:rPr lang="en-US" smtClean="0"/>
              <a:t>‹#›</a:t>
            </a:fld>
            <a:endParaRPr lang="en-US"/>
          </a:p>
        </p:txBody>
      </p:sp>
    </p:spTree>
    <p:extLst>
      <p:ext uri="{BB962C8B-B14F-4D97-AF65-F5344CB8AC3E}">
        <p14:creationId xmlns:p14="http://schemas.microsoft.com/office/powerpoint/2010/main" val="119497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Welcome, everyone! Thank you for </a:t>
            </a:r>
            <a:r>
              <a:rPr lang="en-GB" sz="1200" b="0" i="0" kern="1200">
                <a:solidFill>
                  <a:schemeClr val="tx1"/>
                </a:solidFill>
                <a:effectLst/>
                <a:latin typeface="+mn-lt"/>
                <a:ea typeface="+mn-ea"/>
                <a:cs typeface="+mn-cs"/>
              </a:rPr>
              <a:t>joining today's </a:t>
            </a:r>
            <a:r>
              <a:rPr lang="en-GB" sz="1200" b="0" i="0" kern="1200" dirty="0">
                <a:solidFill>
                  <a:schemeClr val="tx1"/>
                </a:solidFill>
                <a:effectLst/>
                <a:latin typeface="+mn-lt"/>
                <a:ea typeface="+mn-ea"/>
                <a:cs typeface="+mn-cs"/>
              </a:rPr>
              <a:t>webinar. My name is </a:t>
            </a:r>
            <a:r>
              <a:rPr lang="en-US" dirty="0"/>
              <a:t>Jasvinder Singh; You can also call me Jas.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 member of the LS Retail APAC consulting team, I’ve been working as a Technical Consultant for almost 5 years, dealing with various projects within Inventory Management</a:t>
            </a:r>
            <a:endParaRPr lang="en-MY" dirty="0"/>
          </a:p>
          <a:p>
            <a:r>
              <a:rPr lang="en-GB" sz="1200" b="0" i="0" kern="1200" dirty="0">
                <a:solidFill>
                  <a:schemeClr val="tx1"/>
                </a:solidFill>
                <a:effectLst/>
                <a:latin typeface="+mn-lt"/>
                <a:ea typeface="+mn-ea"/>
                <a:cs typeface="+mn-cs"/>
              </a:rPr>
              <a:t>Today, I am very happy to share some of my knowledge with you on the subject.  </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Just a little housekeeping before we get started.</a:t>
            </a:r>
          </a:p>
          <a:p>
            <a:r>
              <a:rPr lang="en-GB" sz="1200" b="0" i="0" kern="1200" dirty="0">
                <a:solidFill>
                  <a:schemeClr val="tx1"/>
                </a:solidFill>
                <a:effectLst/>
                <a:latin typeface="+mn-lt"/>
                <a:ea typeface="+mn-ea"/>
                <a:cs typeface="+mn-cs"/>
              </a:rPr>
              <a:t>Everybody is muted by default. So, if you have any questions during the presentation, please type them into the question box in your </a:t>
            </a:r>
            <a:r>
              <a:rPr lang="en-GB" sz="1200" b="0" i="0" kern="1200" dirty="0" err="1">
                <a:solidFill>
                  <a:schemeClr val="tx1"/>
                </a:solidFill>
                <a:effectLst/>
                <a:latin typeface="+mn-lt"/>
                <a:ea typeface="+mn-ea"/>
                <a:cs typeface="+mn-cs"/>
              </a:rPr>
              <a:t>GoToWebinar</a:t>
            </a:r>
            <a:r>
              <a:rPr lang="en-GB" sz="1200" b="0" i="0" kern="1200" dirty="0">
                <a:solidFill>
                  <a:schemeClr val="tx1"/>
                </a:solidFill>
                <a:effectLst/>
                <a:latin typeface="+mn-lt"/>
                <a:ea typeface="+mn-ea"/>
                <a:cs typeface="+mn-cs"/>
              </a:rPr>
              <a:t> control panel.</a:t>
            </a:r>
          </a:p>
          <a:p>
            <a:r>
              <a:rPr lang="en-GB" sz="1200" b="0" i="0" kern="1200" dirty="0">
                <a:solidFill>
                  <a:schemeClr val="tx1"/>
                </a:solidFill>
                <a:effectLst/>
                <a:latin typeface="+mn-lt"/>
                <a:ea typeface="+mn-ea"/>
                <a:cs typeface="+mn-cs"/>
              </a:rPr>
              <a:t>I will try to answer all of them, and any others you might have, at the end of the presentation.</a:t>
            </a:r>
          </a:p>
          <a:p>
            <a:r>
              <a:rPr lang="en-GB" sz="1200" b="0" i="0" kern="1200" dirty="0">
                <a:solidFill>
                  <a:schemeClr val="tx1"/>
                </a:solidFill>
                <a:effectLst/>
                <a:latin typeface="+mn-lt"/>
                <a:ea typeface="+mn-ea"/>
                <a:cs typeface="+mn-cs"/>
              </a:rPr>
              <a:t>In a few days we will send you a recording of this Webinar, with further information.</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399234A6-D86D-574C-BED0-70D8EF22B291}" type="slidenum">
              <a:rPr lang="en-US" smtClean="0"/>
              <a:t>2</a:t>
            </a:fld>
            <a:endParaRPr lang="en-US"/>
          </a:p>
        </p:txBody>
      </p:sp>
    </p:spTree>
    <p:extLst>
      <p:ext uri="{BB962C8B-B14F-4D97-AF65-F5344CB8AC3E}">
        <p14:creationId xmlns:p14="http://schemas.microsoft.com/office/powerpoint/2010/main" val="420932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dirty="0">
                <a:solidFill>
                  <a:schemeClr val="tx1"/>
                </a:solidFill>
                <a:effectLst/>
                <a:latin typeface="+mn-lt"/>
                <a:ea typeface="+mn-ea"/>
                <a:cs typeface="+mn-cs"/>
              </a:rPr>
              <a:t>Managing your Inventory effectively is essential for any type of retailer, and whether they are big or small.</a:t>
            </a:r>
          </a:p>
          <a:p>
            <a:pPr marL="0" indent="0">
              <a:buFontTx/>
              <a:buNone/>
            </a:pPr>
            <a:r>
              <a:rPr lang="en-US" sz="1200" b="0" i="0" kern="1200" dirty="0">
                <a:solidFill>
                  <a:schemeClr val="tx1"/>
                </a:solidFill>
                <a:effectLst/>
                <a:latin typeface="+mn-lt"/>
                <a:ea typeface="+mn-ea"/>
                <a:cs typeface="+mn-cs"/>
              </a:rPr>
              <a:t>When tracking inventory accurately, you need to know how many of each item you have, you know when you’re running low on stock and whether you should purchase that item again to keep selling it. </a:t>
            </a:r>
          </a:p>
          <a:p>
            <a:pPr marL="0" indent="0">
              <a:buFontTx/>
              <a:buNone/>
            </a:pPr>
            <a:r>
              <a:rPr lang="en-US" sz="1200" b="0" i="0" kern="1200" dirty="0">
                <a:solidFill>
                  <a:schemeClr val="tx1"/>
                </a:solidFill>
                <a:effectLst/>
                <a:latin typeface="+mn-lt"/>
                <a:ea typeface="+mn-ea"/>
                <a:cs typeface="+mn-cs"/>
              </a:rPr>
              <a:t>And as a busy retailer, you should be able to do all of this instantly, and be ready to make good buying decisions quickly.</a:t>
            </a:r>
          </a:p>
          <a:p>
            <a:pPr marL="171450" indent="-171450">
              <a:buFontTx/>
              <a:buChar char="-"/>
            </a:pPr>
            <a:endParaRPr lang="en-US" sz="1200" b="0" i="0" kern="1200" dirty="0">
              <a:solidFill>
                <a:schemeClr val="tx1"/>
              </a:solidFill>
              <a:effectLst/>
              <a:latin typeface="+mn-lt"/>
              <a:ea typeface="+mn-ea"/>
              <a:cs typeface="+mn-cs"/>
            </a:endParaRPr>
          </a:p>
          <a:p>
            <a:pPr marL="171450" indent="-171450">
              <a:buFontTx/>
              <a:buChar char="-"/>
            </a:pPr>
            <a:r>
              <a:rPr lang="en-US" dirty="0"/>
              <a:t>Stock Management</a:t>
            </a:r>
          </a:p>
          <a:p>
            <a:pPr marL="628650" lvl="1" indent="-171450">
              <a:buFontTx/>
              <a:buChar char="-"/>
            </a:pPr>
            <a:r>
              <a:rPr lang="en-US" dirty="0"/>
              <a:t>In stock management there are stock count, stock count with area, cycle count and stock request</a:t>
            </a:r>
          </a:p>
          <a:p>
            <a:pPr marL="171450" lvl="0" indent="-171450">
              <a:buFontTx/>
              <a:buChar char="-"/>
            </a:pPr>
            <a:r>
              <a:rPr lang="en-US" dirty="0"/>
              <a:t>There are various worksheets to facilitate orders such as</a:t>
            </a:r>
          </a:p>
          <a:p>
            <a:pPr marL="628650" lvl="1" indent="-171450">
              <a:buFontTx/>
              <a:buChar char="-"/>
            </a:pPr>
            <a:r>
              <a:rPr lang="en-US" dirty="0"/>
              <a:t>Purchasing</a:t>
            </a:r>
          </a:p>
          <a:p>
            <a:pPr marL="628650" lvl="1" indent="-171450">
              <a:buFontTx/>
              <a:buChar char="-"/>
            </a:pPr>
            <a:r>
              <a:rPr lang="en-US" dirty="0"/>
              <a:t>And Transfer orders</a:t>
            </a:r>
          </a:p>
          <a:p>
            <a:pPr marL="171450" lvl="0" indent="-171450">
              <a:buFontTx/>
              <a:buChar char="-"/>
            </a:pPr>
            <a:r>
              <a:rPr lang="en-US" dirty="0"/>
              <a:t>And finally documents such as receiving and picking to complete the module</a:t>
            </a:r>
          </a:p>
          <a:p>
            <a:pPr marL="171450" lvl="0" indent="-171450">
              <a:buFontTx/>
              <a:buChar char="-"/>
            </a:pPr>
            <a:r>
              <a:rPr lang="en-US" dirty="0"/>
              <a:t>In this webinar, we will look at the Mobile Inventory app as well and see the full process of worksheets and document</a:t>
            </a:r>
          </a:p>
        </p:txBody>
      </p:sp>
      <p:sp>
        <p:nvSpPr>
          <p:cNvPr id="4" name="Slide Number Placeholder 3"/>
          <p:cNvSpPr>
            <a:spLocks noGrp="1"/>
          </p:cNvSpPr>
          <p:nvPr>
            <p:ph type="sldNum" sz="quarter" idx="5"/>
          </p:nvPr>
        </p:nvSpPr>
        <p:spPr/>
        <p:txBody>
          <a:bodyPr/>
          <a:lstStyle/>
          <a:p>
            <a:fld id="{399234A6-D86D-574C-BED0-70D8EF22B291}" type="slidenum">
              <a:rPr lang="en-US" smtClean="0"/>
              <a:t>3</a:t>
            </a:fld>
            <a:endParaRPr lang="en-US"/>
          </a:p>
        </p:txBody>
      </p:sp>
    </p:spTree>
    <p:extLst>
      <p:ext uri="{BB962C8B-B14F-4D97-AF65-F5344CB8AC3E}">
        <p14:creationId xmlns:p14="http://schemas.microsoft.com/office/powerpoint/2010/main" val="210793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 wanted to give a little theory on Inventory count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Full count:</a:t>
            </a:r>
            <a:r>
              <a:rPr lang="en-US" sz="1200" b="0" i="0" kern="1200" dirty="0">
                <a:solidFill>
                  <a:schemeClr val="tx1"/>
                </a:solidFill>
                <a:effectLst/>
                <a:latin typeface="+mn-lt"/>
                <a:ea typeface="+mn-ea"/>
                <a:cs typeface="+mn-cs"/>
              </a:rPr>
              <a:t> This is (usually) completed at the end of the financial year in order to provide your accountant with the exact value of the inventory. This type of count includes every item in the store, including the storeroom.</a:t>
            </a:r>
          </a:p>
          <a:p>
            <a:r>
              <a:rPr lang="en-US" sz="1200" b="0" i="0" kern="1200" dirty="0">
                <a:solidFill>
                  <a:schemeClr val="tx1"/>
                </a:solidFill>
                <a:effectLst/>
                <a:latin typeface="+mn-lt"/>
                <a:ea typeface="+mn-ea"/>
                <a:cs typeface="+mn-cs"/>
              </a:rPr>
              <a:t>During a full count, you should close the store to ensure you get an accurate representation of the inventory levels. This generally means counts are done outside of normal business hours.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Periodic count:</a:t>
            </a:r>
            <a:r>
              <a:rPr lang="en-US" sz="1200" b="0" i="0" kern="1200" dirty="0">
                <a:solidFill>
                  <a:schemeClr val="tx1"/>
                </a:solidFill>
                <a:effectLst/>
                <a:latin typeface="+mn-lt"/>
                <a:ea typeface="+mn-ea"/>
                <a:cs typeface="+mn-cs"/>
              </a:rPr>
              <a:t> This type of count is normally done on a small section of the inventory, usually a particular brand, type, or supplier's items. Many retailers complete these counts during regular business hours in order to help keep the store's inventory accurate during the year. It is possible to run multiple partial counts simultaneously (just make sure not to have the same product in more than one count).</a:t>
            </a:r>
          </a:p>
          <a:p>
            <a:r>
              <a:rPr lang="en-US" sz="1200" b="0" i="0" kern="1200" dirty="0">
                <a:solidFill>
                  <a:schemeClr val="tx1"/>
                </a:solidFill>
                <a:effectLst/>
                <a:latin typeface="+mn-lt"/>
                <a:ea typeface="+mn-ea"/>
                <a:cs typeface="+mn-cs"/>
              </a:rPr>
              <a:t>Completing a regular periodic inventory count helps you keep a good overview of the inventory, and ensures that the end-of-year inventory count will run smoothly.</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9234A6-D86D-574C-BED0-70D8EF22B291}" type="slidenum">
              <a:rPr lang="en-US" smtClean="0"/>
              <a:t>4</a:t>
            </a:fld>
            <a:endParaRPr lang="en-US"/>
          </a:p>
        </p:txBody>
      </p:sp>
    </p:spTree>
    <p:extLst>
      <p:ext uri="{BB962C8B-B14F-4D97-AF65-F5344CB8AC3E}">
        <p14:creationId xmlns:p14="http://schemas.microsoft.com/office/powerpoint/2010/main" val="308618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may come as a surprise to you: Inventory management is often confused with replenishment.</a:t>
            </a:r>
          </a:p>
          <a:p>
            <a:pPr marL="0" indent="0">
              <a:buFontTx/>
              <a:buNone/>
            </a:pPr>
            <a:r>
              <a:rPr lang="en-US" dirty="0"/>
              <a:t>It is a separate module but does have an overlaying business process with Replenishment.</a:t>
            </a:r>
            <a:br>
              <a:rPr lang="en-MY" dirty="0"/>
            </a:br>
            <a:endParaRPr lang="en-MY" dirty="0"/>
          </a:p>
          <a:p>
            <a:pPr marL="171450" indent="-171450">
              <a:buFontTx/>
              <a:buChar char="-"/>
            </a:pPr>
            <a:r>
              <a:rPr lang="en-MY" dirty="0"/>
              <a:t>How do we differentiate these modules?</a:t>
            </a:r>
          </a:p>
          <a:p>
            <a:pPr marL="628650" lvl="1" indent="-171450">
              <a:buFontTx/>
              <a:buChar char="-"/>
            </a:pPr>
            <a:r>
              <a:rPr lang="en-MY" dirty="0"/>
              <a:t>Inventory management is a set of inventory processes that manages your store inventory</a:t>
            </a:r>
          </a:p>
          <a:p>
            <a:pPr marL="1085850" lvl="2" indent="-171450">
              <a:buFontTx/>
              <a:buChar char="-"/>
            </a:pPr>
            <a:r>
              <a:rPr lang="en-MY" dirty="0"/>
              <a:t>Example of these processes are stock count, stock request and processing various worksheets</a:t>
            </a:r>
          </a:p>
          <a:p>
            <a:pPr marL="1371600" lvl="3" indent="0">
              <a:buFontTx/>
              <a:buNone/>
            </a:pPr>
            <a:endParaRPr lang="en-MY" dirty="0"/>
          </a:p>
          <a:p>
            <a:pPr marL="628650" lvl="1" indent="-171450">
              <a:buFontTx/>
              <a:buChar char="-"/>
            </a:pPr>
            <a:r>
              <a:rPr lang="en-MY" dirty="0"/>
              <a:t>Replenishment is taking the data from Inventory management and applying various statistic calculation that will further improve the store inventory</a:t>
            </a:r>
          </a:p>
          <a:p>
            <a:pPr marL="171450" lvl="0" indent="-171450">
              <a:buFontTx/>
              <a:buChar char="-"/>
            </a:pPr>
            <a:r>
              <a:rPr lang="en-MY" dirty="0"/>
              <a:t>Let’s take a quick look on an example to further understand this</a:t>
            </a:r>
            <a:endParaRPr lang="en-US" dirty="0"/>
          </a:p>
          <a:p>
            <a:endParaRPr lang="en-MY" dirty="0"/>
          </a:p>
        </p:txBody>
      </p:sp>
      <p:sp>
        <p:nvSpPr>
          <p:cNvPr id="4" name="Slide Number Placeholder 3"/>
          <p:cNvSpPr>
            <a:spLocks noGrp="1"/>
          </p:cNvSpPr>
          <p:nvPr>
            <p:ph type="sldNum" sz="quarter" idx="5"/>
          </p:nvPr>
        </p:nvSpPr>
        <p:spPr/>
        <p:txBody>
          <a:bodyPr/>
          <a:lstStyle/>
          <a:p>
            <a:fld id="{399234A6-D86D-574C-BED0-70D8EF22B291}" type="slidenum">
              <a:rPr lang="en-US" smtClean="0"/>
              <a:t>5</a:t>
            </a:fld>
            <a:endParaRPr lang="en-US"/>
          </a:p>
        </p:txBody>
      </p:sp>
    </p:spTree>
    <p:extLst>
      <p:ext uri="{BB962C8B-B14F-4D97-AF65-F5344CB8AC3E}">
        <p14:creationId xmlns:p14="http://schemas.microsoft.com/office/powerpoint/2010/main" val="216960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a:t>
            </a:r>
          </a:p>
          <a:p>
            <a:pPr marL="171450" indent="-171450">
              <a:buFontTx/>
              <a:buChar char="-"/>
            </a:pPr>
            <a:r>
              <a:rPr lang="en-US" dirty="0"/>
              <a:t>In this example, a store is going to raise a stock request for a list of items</a:t>
            </a:r>
          </a:p>
          <a:p>
            <a:pPr marL="171450" indent="-171450">
              <a:buFontTx/>
              <a:buChar char="-"/>
            </a:pPr>
            <a:r>
              <a:rPr lang="en-US" dirty="0"/>
              <a:t>The store does that through a worksheet. This can be done manually or with the help of the Mobile Inventory app</a:t>
            </a:r>
            <a:br>
              <a:rPr lang="en-MY" dirty="0"/>
            </a:br>
            <a:endParaRPr lang="en-MY" dirty="0"/>
          </a:p>
          <a:p>
            <a:pPr marL="0" indent="0">
              <a:buFontTx/>
              <a:buNone/>
            </a:pPr>
            <a:r>
              <a:rPr lang="en-MY" dirty="0"/>
              <a:t>#2</a:t>
            </a:r>
          </a:p>
          <a:p>
            <a:pPr marL="171450" indent="-171450">
              <a:buFontTx/>
              <a:buChar char="-"/>
            </a:pPr>
            <a:r>
              <a:rPr lang="en-MY" dirty="0"/>
              <a:t>The worksheet is sent to the BO for review and processing</a:t>
            </a:r>
          </a:p>
          <a:p>
            <a:pPr marL="0" indent="0">
              <a:buFontTx/>
              <a:buNone/>
            </a:pPr>
            <a:endParaRPr lang="en-MY" dirty="0"/>
          </a:p>
          <a:p>
            <a:pPr marL="0" indent="0">
              <a:buFontTx/>
              <a:buNone/>
            </a:pPr>
            <a:r>
              <a:rPr lang="en-MY" dirty="0"/>
              <a:t>#3 </a:t>
            </a:r>
          </a:p>
          <a:p>
            <a:pPr marL="171450" indent="-171450">
              <a:buFontTx/>
              <a:buChar char="-"/>
            </a:pPr>
            <a:r>
              <a:rPr lang="en-MY" dirty="0"/>
              <a:t>Now at the BO, the staff applies various functionality from the Replenishment module</a:t>
            </a:r>
          </a:p>
          <a:p>
            <a:pPr marL="171450" indent="-171450">
              <a:buFontTx/>
              <a:buChar char="-"/>
            </a:pPr>
            <a:endParaRPr lang="en-MY" dirty="0"/>
          </a:p>
          <a:p>
            <a:pPr marL="0" indent="0">
              <a:buFontTx/>
              <a:buNone/>
            </a:pPr>
            <a:r>
              <a:rPr lang="en-MY" dirty="0"/>
              <a:t>#4</a:t>
            </a:r>
          </a:p>
          <a:p>
            <a:pPr marL="0" indent="0">
              <a:buFontTx/>
              <a:buNone/>
            </a:pPr>
            <a:r>
              <a:rPr lang="en-MY" dirty="0"/>
              <a:t>- And finally, the store receives the goods</a:t>
            </a:r>
            <a:endParaRPr lang="en-US" dirty="0"/>
          </a:p>
        </p:txBody>
      </p:sp>
      <p:sp>
        <p:nvSpPr>
          <p:cNvPr id="4" name="Slide Number Placeholder 3"/>
          <p:cNvSpPr>
            <a:spLocks noGrp="1"/>
          </p:cNvSpPr>
          <p:nvPr>
            <p:ph type="sldNum" sz="quarter" idx="5"/>
          </p:nvPr>
        </p:nvSpPr>
        <p:spPr/>
        <p:txBody>
          <a:bodyPr/>
          <a:lstStyle/>
          <a:p>
            <a:fld id="{399234A6-D86D-574C-BED0-70D8EF22B291}" type="slidenum">
              <a:rPr lang="en-US" smtClean="0"/>
              <a:t>6</a:t>
            </a:fld>
            <a:endParaRPr lang="en-US"/>
          </a:p>
        </p:txBody>
      </p:sp>
    </p:spTree>
    <p:extLst>
      <p:ext uri="{BB962C8B-B14F-4D97-AF65-F5344CB8AC3E}">
        <p14:creationId xmlns:p14="http://schemas.microsoft.com/office/powerpoint/2010/main" val="332707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pPr marL="171450" indent="-171450">
              <a:buFontTx/>
              <a:buChar char="-"/>
            </a:pPr>
            <a:r>
              <a:rPr lang="en-US" dirty="0"/>
              <a:t>As we look at the items highlighted, these would be considered as part of the Inventory Management</a:t>
            </a:r>
          </a:p>
          <a:p>
            <a:pPr marL="171450" indent="-171450">
              <a:buFontTx/>
              <a:buChar char="-"/>
            </a:pPr>
            <a:r>
              <a:rPr lang="en-US" dirty="0"/>
              <a:t>Because in here, we are raising a worksheet based of Stock request from the Inventory Management module</a:t>
            </a:r>
          </a:p>
          <a:p>
            <a:pPr marL="171450" indent="-171450">
              <a:buFontTx/>
              <a:buChar char="-"/>
            </a:pPr>
            <a:endParaRPr lang="en-US" dirty="0"/>
          </a:p>
          <a:p>
            <a:pPr marL="0" indent="0">
              <a:buFontTx/>
              <a:buNone/>
            </a:pPr>
            <a:r>
              <a:rPr lang="en-US" dirty="0"/>
              <a:t>#3</a:t>
            </a:r>
          </a:p>
          <a:p>
            <a:pPr marL="171450" indent="-171450">
              <a:buFontTx/>
              <a:buChar char="-"/>
            </a:pPr>
            <a:r>
              <a:rPr lang="en-US" dirty="0"/>
              <a:t>On the next item highlighted in orange, this process would be considered as part of the Replenishment module</a:t>
            </a:r>
          </a:p>
          <a:p>
            <a:pPr marL="171450" indent="-171450">
              <a:buFontTx/>
              <a:buChar char="-"/>
            </a:pPr>
            <a:r>
              <a:rPr lang="en-US" dirty="0"/>
              <a:t>The BO will take the data from the stock request made earlier and apply various actions.</a:t>
            </a:r>
          </a:p>
          <a:p>
            <a:pPr marL="0" indent="0">
              <a:buFontTx/>
              <a:buNone/>
            </a:pPr>
            <a:endParaRPr lang="en-US" dirty="0"/>
          </a:p>
          <a:p>
            <a:pPr marL="0" indent="0">
              <a:buFontTx/>
              <a:buNone/>
            </a:pPr>
            <a:r>
              <a:rPr lang="en-US" dirty="0"/>
              <a:t>#4</a:t>
            </a:r>
          </a:p>
          <a:p>
            <a:pPr marL="171450" indent="-171450">
              <a:buFontTx/>
              <a:buChar char="-"/>
            </a:pPr>
            <a:r>
              <a:rPr lang="en-US" dirty="0"/>
              <a:t>Actions here for example could be…..either calculating the most cost-effective delivery route for that stock request</a:t>
            </a:r>
          </a:p>
          <a:p>
            <a:pPr marL="171450" indent="-171450">
              <a:buFontTx/>
              <a:buChar char="-"/>
            </a:pPr>
            <a:r>
              <a:rPr lang="en-US" dirty="0"/>
              <a:t>Or applying certain calculation in order to deliver the goods at the right time. For example of goods that has a short shelf life span.</a:t>
            </a:r>
          </a:p>
          <a:p>
            <a:pPr marL="171450" indent="-171450">
              <a:buFontTx/>
              <a:buChar char="-"/>
            </a:pPr>
            <a:endParaRPr lang="en-US" dirty="0"/>
          </a:p>
          <a:p>
            <a:pPr marL="0" indent="0">
              <a:buFontTx/>
              <a:buNone/>
            </a:pPr>
            <a:r>
              <a:rPr lang="en-US" dirty="0"/>
              <a:t>#5</a:t>
            </a:r>
          </a:p>
          <a:p>
            <a:pPr marL="171450" indent="-171450">
              <a:buFontTx/>
              <a:buChar char="-"/>
            </a:pPr>
            <a:r>
              <a:rPr lang="en-US" dirty="0"/>
              <a:t>Finally at the last item highlighted, this too will be part of the Inventory management</a:t>
            </a:r>
          </a:p>
          <a:p>
            <a:pPr marL="171450" indent="-171450">
              <a:buFontTx/>
              <a:buChar char="-"/>
            </a:pPr>
            <a:r>
              <a:rPr lang="en-US" dirty="0"/>
              <a:t>Because here the store would need to process the Retail Receiving document.</a:t>
            </a:r>
          </a:p>
          <a:p>
            <a:pPr marL="171450" indent="-171450">
              <a:buFontTx/>
              <a:buChar char="-"/>
            </a:pPr>
            <a:r>
              <a:rPr lang="en-US" dirty="0"/>
              <a:t>Again, this can be done manually or with the help of the Mobile Inventory app</a:t>
            </a:r>
            <a:endParaRPr lang="en-MY" dirty="0"/>
          </a:p>
        </p:txBody>
      </p:sp>
      <p:sp>
        <p:nvSpPr>
          <p:cNvPr id="4" name="Slide Number Placeholder 3"/>
          <p:cNvSpPr>
            <a:spLocks noGrp="1"/>
          </p:cNvSpPr>
          <p:nvPr>
            <p:ph type="sldNum" sz="quarter" idx="5"/>
          </p:nvPr>
        </p:nvSpPr>
        <p:spPr/>
        <p:txBody>
          <a:bodyPr/>
          <a:lstStyle/>
          <a:p>
            <a:fld id="{399234A6-D86D-574C-BED0-70D8EF22B291}" type="slidenum">
              <a:rPr lang="en-US" smtClean="0"/>
              <a:t>7</a:t>
            </a:fld>
            <a:endParaRPr lang="en-US"/>
          </a:p>
        </p:txBody>
      </p:sp>
    </p:spTree>
    <p:extLst>
      <p:ext uri="{BB962C8B-B14F-4D97-AF65-F5344CB8AC3E}">
        <p14:creationId xmlns:p14="http://schemas.microsoft.com/office/powerpoint/2010/main" val="122934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look at the journey we have taken in moving </a:t>
            </a:r>
            <a:r>
              <a:rPr lang="en-US" dirty="0" err="1"/>
              <a:t>InStore</a:t>
            </a:r>
            <a:r>
              <a:rPr lang="en-US" dirty="0"/>
              <a:t> </a:t>
            </a:r>
            <a:r>
              <a:rPr lang="en-US" dirty="0" err="1"/>
              <a:t>Mgmt</a:t>
            </a:r>
            <a:r>
              <a:rPr lang="en-US" dirty="0"/>
              <a:t> to Store Inventory</a:t>
            </a:r>
          </a:p>
          <a:p>
            <a:endParaRPr lang="en-US" dirty="0"/>
          </a:p>
          <a:p>
            <a:r>
              <a:rPr lang="en-US" dirty="0"/>
              <a:t>#1</a:t>
            </a:r>
          </a:p>
          <a:p>
            <a:pPr marL="171450" indent="-171450">
              <a:buFontTx/>
              <a:buChar char="-"/>
            </a:pPr>
            <a:r>
              <a:rPr lang="en-US" dirty="0"/>
              <a:t>The focus now is to have your Inventory management processes in Store Inventory</a:t>
            </a:r>
          </a:p>
          <a:p>
            <a:pPr marL="171450" indent="-171450">
              <a:buFontTx/>
              <a:buChar char="-"/>
            </a:pPr>
            <a:endParaRPr lang="en-US" dirty="0"/>
          </a:p>
          <a:p>
            <a:pPr marL="0" indent="0">
              <a:buFontTx/>
              <a:buNone/>
            </a:pPr>
            <a:r>
              <a:rPr lang="en-US" dirty="0"/>
              <a:t>#2</a:t>
            </a:r>
          </a:p>
          <a:p>
            <a:pPr marL="171450" indent="-171450">
              <a:buFontTx/>
              <a:buChar char="-"/>
            </a:pPr>
            <a:r>
              <a:rPr lang="en-US" dirty="0"/>
              <a:t>Therefore, what is Store Inventory all about?</a:t>
            </a:r>
          </a:p>
          <a:p>
            <a:pPr marL="171450" indent="-171450">
              <a:buFontTx/>
              <a:buChar char="-"/>
            </a:pPr>
            <a:endParaRPr lang="en-US" dirty="0"/>
          </a:p>
          <a:p>
            <a:pPr marL="0" indent="0">
              <a:buFontTx/>
              <a:buNone/>
            </a:pPr>
            <a:r>
              <a:rPr lang="en-US" dirty="0"/>
              <a:t>#3</a:t>
            </a:r>
          </a:p>
          <a:p>
            <a:pPr marL="171450" indent="-171450">
              <a:buFontTx/>
              <a:buChar char="-"/>
            </a:pPr>
            <a:r>
              <a:rPr lang="en-US" dirty="0"/>
              <a:t>Store inventory is built on completely new LS Central tables</a:t>
            </a:r>
          </a:p>
          <a:p>
            <a:pPr marL="171450" indent="-171450">
              <a:buFontTx/>
              <a:buChar char="-"/>
            </a:pPr>
            <a:r>
              <a:rPr lang="en-US" dirty="0"/>
              <a:t>These tables no longer have the conventional table locks and processing is now done asynchronous</a:t>
            </a:r>
          </a:p>
          <a:p>
            <a:pPr marL="171450" indent="-171450">
              <a:buFontTx/>
              <a:buChar char="-"/>
            </a:pPr>
            <a:r>
              <a:rPr lang="en-US" dirty="0"/>
              <a:t>Therefore this allows multiple worksheets to be processed simultaneously </a:t>
            </a:r>
          </a:p>
          <a:p>
            <a:pPr marL="171450" indent="-171450">
              <a:buFontTx/>
              <a:buChar char="-"/>
            </a:pPr>
            <a:endParaRPr lang="en-US" dirty="0"/>
          </a:p>
          <a:p>
            <a:pPr marL="0" indent="0">
              <a:buFontTx/>
              <a:buNone/>
            </a:pPr>
            <a:r>
              <a:rPr lang="en-US" dirty="0"/>
              <a:t>#6</a:t>
            </a:r>
          </a:p>
          <a:p>
            <a:pPr marL="0" indent="0">
              <a:buFontTx/>
              <a:buNone/>
            </a:pPr>
            <a:r>
              <a:rPr lang="en-US" dirty="0"/>
              <a:t>- An important not to take into account is that these new tables and processing architecture follows the new V2 web services in LS Central</a:t>
            </a:r>
            <a:endParaRPr lang="en-MY" dirty="0"/>
          </a:p>
        </p:txBody>
      </p:sp>
      <p:sp>
        <p:nvSpPr>
          <p:cNvPr id="4" name="Slide Number Placeholder 3"/>
          <p:cNvSpPr>
            <a:spLocks noGrp="1"/>
          </p:cNvSpPr>
          <p:nvPr>
            <p:ph type="sldNum" sz="quarter" idx="5"/>
          </p:nvPr>
        </p:nvSpPr>
        <p:spPr/>
        <p:txBody>
          <a:bodyPr/>
          <a:lstStyle/>
          <a:p>
            <a:fld id="{399234A6-D86D-574C-BED0-70D8EF22B291}" type="slidenum">
              <a:rPr lang="en-US" smtClean="0"/>
              <a:t>8</a:t>
            </a:fld>
            <a:endParaRPr lang="en-US"/>
          </a:p>
        </p:txBody>
      </p:sp>
    </p:spTree>
    <p:extLst>
      <p:ext uri="{BB962C8B-B14F-4D97-AF65-F5344CB8AC3E}">
        <p14:creationId xmlns:p14="http://schemas.microsoft.com/office/powerpoint/2010/main" val="157924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work on a nice image here</a:t>
            </a:r>
          </a:p>
          <a:p>
            <a:r>
              <a:rPr lang="en-GB" dirty="0"/>
              <a:t>Avoid fingernails</a:t>
            </a:r>
          </a:p>
        </p:txBody>
      </p:sp>
      <p:sp>
        <p:nvSpPr>
          <p:cNvPr id="4" name="Slide Number Placeholder 3"/>
          <p:cNvSpPr>
            <a:spLocks noGrp="1"/>
          </p:cNvSpPr>
          <p:nvPr>
            <p:ph type="sldNum" sz="quarter" idx="5"/>
          </p:nvPr>
        </p:nvSpPr>
        <p:spPr/>
        <p:txBody>
          <a:bodyPr/>
          <a:lstStyle/>
          <a:p>
            <a:fld id="{399234A6-D86D-574C-BED0-70D8EF22B291}" type="slidenum">
              <a:rPr lang="en-US" smtClean="0"/>
              <a:t>10</a:t>
            </a:fld>
            <a:endParaRPr lang="en-US"/>
          </a:p>
        </p:txBody>
      </p:sp>
    </p:spTree>
    <p:extLst>
      <p:ext uri="{BB962C8B-B14F-4D97-AF65-F5344CB8AC3E}">
        <p14:creationId xmlns:p14="http://schemas.microsoft.com/office/powerpoint/2010/main" val="362537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399234A6-D86D-574C-BED0-70D8EF22B291}" type="slidenum">
              <a:rPr lang="en-US" smtClean="0"/>
              <a:t>11</a:t>
            </a:fld>
            <a:endParaRPr lang="en-US"/>
          </a:p>
        </p:txBody>
      </p:sp>
    </p:spTree>
    <p:extLst>
      <p:ext uri="{BB962C8B-B14F-4D97-AF65-F5344CB8AC3E}">
        <p14:creationId xmlns:p14="http://schemas.microsoft.com/office/powerpoint/2010/main" val="270593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5.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emf"/><Relationship Id="rId1" Type="http://schemas.openxmlformats.org/officeDocument/2006/relationships/slideMaster" Target="../slideMasters/slideMaster7.xml"/><Relationship Id="rId4" Type="http://schemas.openxmlformats.org/officeDocument/2006/relationships/image" Target="../media/image4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A3CE5B1-F7A0-104A-B0AA-7D4685B4338F}"/>
              </a:ext>
            </a:extLst>
          </p:cNvPr>
          <p:cNvPicPr>
            <a:picLocks noChangeAspect="1"/>
          </p:cNvPicPr>
          <p:nvPr userDrawn="1"/>
        </p:nvPicPr>
        <p:blipFill>
          <a:blip r:embed="rId2"/>
          <a:srcRect/>
          <a:stretch/>
        </p:blipFill>
        <p:spPr>
          <a:xfrm>
            <a:off x="1009273" y="9000"/>
            <a:ext cx="6257333" cy="6840000"/>
          </a:xfrm>
          <a:prstGeom prst="rect">
            <a:avLst/>
          </a:prstGeom>
        </p:spPr>
      </p:pic>
      <p:pic>
        <p:nvPicPr>
          <p:cNvPr id="5" name="Graphic 4">
            <a:extLst>
              <a:ext uri="{FF2B5EF4-FFF2-40B4-BE49-F238E27FC236}">
                <a16:creationId xmlns:a16="http://schemas.microsoft.com/office/drawing/2014/main" id="{3017804F-3398-B047-90E4-D4445FEFDD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92365" y="2993984"/>
            <a:ext cx="3512888" cy="1078375"/>
          </a:xfrm>
          <a:prstGeom prst="rect">
            <a:avLst/>
          </a:prstGeom>
        </p:spPr>
      </p:pic>
    </p:spTree>
    <p:extLst>
      <p:ext uri="{BB962C8B-B14F-4D97-AF65-F5344CB8AC3E}">
        <p14:creationId xmlns:p14="http://schemas.microsoft.com/office/powerpoint/2010/main" val="346040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6">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7618413" cy="4852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ture Placeholder 22">
            <a:extLst>
              <a:ext uri="{FF2B5EF4-FFF2-40B4-BE49-F238E27FC236}">
                <a16:creationId xmlns:a16="http://schemas.microsoft.com/office/drawing/2014/main" id="{DF3BD03E-3C73-A24E-AD2B-1065283E70D2}"/>
              </a:ext>
            </a:extLst>
          </p:cNvPr>
          <p:cNvSpPr>
            <a:spLocks noGrp="1"/>
          </p:cNvSpPr>
          <p:nvPr>
            <p:ph type="pic" sz="quarter" idx="12" hasCustomPrompt="1"/>
          </p:nvPr>
        </p:nvSpPr>
        <p:spPr>
          <a:xfrm>
            <a:off x="5371457" y="553524"/>
            <a:ext cx="6825693" cy="6308071"/>
          </a:xfrm>
          <a:custGeom>
            <a:avLst/>
            <a:gdLst>
              <a:gd name="connsiteX0" fmla="*/ 0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0 w 7131662"/>
              <a:gd name="connsiteY4" fmla="*/ 0 h 6858000"/>
              <a:gd name="connsiteX0" fmla="*/ 6865033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6865033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361304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361304 w 6689389"/>
              <a:gd name="connsiteY4" fmla="*/ 0 h 6868510"/>
              <a:gd name="connsiteX0" fmla="*/ 5164542 w 6689389"/>
              <a:gd name="connsiteY0" fmla="*/ 11417 h 6868510"/>
              <a:gd name="connsiteX1" fmla="*/ 6689389 w 6689389"/>
              <a:gd name="connsiteY1" fmla="*/ 0 h 6868510"/>
              <a:gd name="connsiteX2" fmla="*/ 6689389 w 6689389"/>
              <a:gd name="connsiteY2" fmla="*/ 6858000 h 6868510"/>
              <a:gd name="connsiteX3" fmla="*/ 0 w 6689389"/>
              <a:gd name="connsiteY3" fmla="*/ 6868510 h 6868510"/>
              <a:gd name="connsiteX4" fmla="*/ 5164542 w 6689389"/>
              <a:gd name="connsiteY4" fmla="*/ 11417 h 6868510"/>
              <a:gd name="connsiteX0" fmla="*/ 5109885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109885 w 6689389"/>
              <a:gd name="connsiteY4" fmla="*/ 0 h 6868510"/>
              <a:gd name="connsiteX0" fmla="*/ 5109885 w 6765908"/>
              <a:gd name="connsiteY0" fmla="*/ 0 h 6868510"/>
              <a:gd name="connsiteX1" fmla="*/ 6765908 w 6765908"/>
              <a:gd name="connsiteY1" fmla="*/ 45667 h 6868510"/>
              <a:gd name="connsiteX2" fmla="*/ 6689389 w 6765908"/>
              <a:gd name="connsiteY2" fmla="*/ 6858000 h 6868510"/>
              <a:gd name="connsiteX3" fmla="*/ 0 w 6765908"/>
              <a:gd name="connsiteY3" fmla="*/ 6868510 h 6868510"/>
              <a:gd name="connsiteX4" fmla="*/ 5109885 w 6765908"/>
              <a:gd name="connsiteY4" fmla="*/ 0 h 6868510"/>
              <a:gd name="connsiteX0" fmla="*/ 5109885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09885 w 6700320"/>
              <a:gd name="connsiteY4" fmla="*/ 0 h 6868510"/>
              <a:gd name="connsiteX0" fmla="*/ 5164542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64542 w 6700320"/>
              <a:gd name="connsiteY4" fmla="*/ 0 h 6868510"/>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0 w 6700320"/>
              <a:gd name="connsiteY4" fmla="*/ 6868510 h 6881917"/>
              <a:gd name="connsiteX5" fmla="*/ 5164542 w 6700320"/>
              <a:gd name="connsiteY5" fmla="*/ 0 h 6881917"/>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1989792 w 6700320"/>
              <a:gd name="connsiteY4" fmla="*/ 6881916 h 6881917"/>
              <a:gd name="connsiteX5" fmla="*/ 0 w 6700320"/>
              <a:gd name="connsiteY5" fmla="*/ 6868510 h 6881917"/>
              <a:gd name="connsiteX6" fmla="*/ 5164542 w 6700320"/>
              <a:gd name="connsiteY6" fmla="*/ 0 h 6881917"/>
              <a:gd name="connsiteX0" fmla="*/ 5164542 w 6700320"/>
              <a:gd name="connsiteY0" fmla="*/ 0 h 7404781"/>
              <a:gd name="connsiteX1" fmla="*/ 6700320 w 6700320"/>
              <a:gd name="connsiteY1" fmla="*/ 0 h 7404781"/>
              <a:gd name="connsiteX2" fmla="*/ 6689389 w 6700320"/>
              <a:gd name="connsiteY2" fmla="*/ 6858000 h 7404781"/>
              <a:gd name="connsiteX3" fmla="*/ 2905727 w 6700320"/>
              <a:gd name="connsiteY3" fmla="*/ 6881917 h 7404781"/>
              <a:gd name="connsiteX4" fmla="*/ 2929518 w 6700320"/>
              <a:gd name="connsiteY4" fmla="*/ 7404781 h 7404781"/>
              <a:gd name="connsiteX5" fmla="*/ 0 w 6700320"/>
              <a:gd name="connsiteY5" fmla="*/ 6868510 h 7404781"/>
              <a:gd name="connsiteX6" fmla="*/ 5164542 w 6700320"/>
              <a:gd name="connsiteY6" fmla="*/ 0 h 7404781"/>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3345852 w 7116654"/>
              <a:gd name="connsiteY4" fmla="*/ 7404781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8896 w 7116654"/>
              <a:gd name="connsiteY3" fmla="*/ 6881918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88860 w 7116654"/>
              <a:gd name="connsiteY3" fmla="*/ 6866836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50224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2206 w 7116654"/>
              <a:gd name="connsiteY3" fmla="*/ 687437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555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9936"/>
              <a:gd name="connsiteY0" fmla="*/ 0 h 7431595"/>
              <a:gd name="connsiteX1" fmla="*/ 7116654 w 7119936"/>
              <a:gd name="connsiteY1" fmla="*/ 0 h 7431595"/>
              <a:gd name="connsiteX2" fmla="*/ 7119105 w 7119936"/>
              <a:gd name="connsiteY2" fmla="*/ 6869312 h 7431595"/>
              <a:gd name="connsiteX3" fmla="*/ 5495552 w 7119936"/>
              <a:gd name="connsiteY3" fmla="*/ 6870607 h 7431595"/>
              <a:gd name="connsiteX4" fmla="*/ 5498897 w 7119936"/>
              <a:gd name="connsiteY4" fmla="*/ 7418188 h 7431595"/>
              <a:gd name="connsiteX5" fmla="*/ 0 w 7119936"/>
              <a:gd name="connsiteY5" fmla="*/ 7431595 h 7431595"/>
              <a:gd name="connsiteX6" fmla="*/ 5580876 w 7119936"/>
              <a:gd name="connsiteY6" fmla="*/ 0 h 7431595"/>
              <a:gd name="connsiteX0" fmla="*/ 5580876 w 7119937"/>
              <a:gd name="connsiteY0" fmla="*/ 0 h 7431595"/>
              <a:gd name="connsiteX1" fmla="*/ 7116654 w 7119937"/>
              <a:gd name="connsiteY1" fmla="*/ 0 h 7431595"/>
              <a:gd name="connsiteX2" fmla="*/ 7119106 w 7119937"/>
              <a:gd name="connsiteY2" fmla="*/ 6880624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411913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318238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251327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0 w 7119937"/>
              <a:gd name="connsiteY4" fmla="*/ 7431595 h 7431595"/>
              <a:gd name="connsiteX5" fmla="*/ 5580876 w 7119937"/>
              <a:gd name="connsiteY5"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0 w 7119937"/>
              <a:gd name="connsiteY3" fmla="*/ 7431595 h 7431595"/>
              <a:gd name="connsiteX4" fmla="*/ 5580876 w 7119937"/>
              <a:gd name="connsiteY4" fmla="*/ 0 h 7431595"/>
              <a:gd name="connsiteX0" fmla="*/ 5580876 w 7146128"/>
              <a:gd name="connsiteY0" fmla="*/ 0 h 7442452"/>
              <a:gd name="connsiteX1" fmla="*/ 7116654 w 7146128"/>
              <a:gd name="connsiteY1" fmla="*/ 0 h 7442452"/>
              <a:gd name="connsiteX2" fmla="*/ 7145872 w 7146128"/>
              <a:gd name="connsiteY2" fmla="*/ 7442452 h 7442452"/>
              <a:gd name="connsiteX3" fmla="*/ 0 w 7146128"/>
              <a:gd name="connsiteY3" fmla="*/ 7431595 h 7442452"/>
              <a:gd name="connsiteX4" fmla="*/ 5580876 w 7146128"/>
              <a:gd name="connsiteY4" fmla="*/ 0 h 7442452"/>
              <a:gd name="connsiteX0" fmla="*/ 563440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634405 w 7199657"/>
              <a:gd name="connsiteY4" fmla="*/ 0 h 7442452"/>
              <a:gd name="connsiteX0" fmla="*/ 552924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529245 w 7199657"/>
              <a:gd name="connsiteY4" fmla="*/ 0 h 7442452"/>
              <a:gd name="connsiteX0" fmla="*/ 5529245 w 7203933"/>
              <a:gd name="connsiteY0" fmla="*/ 12679 h 7455131"/>
              <a:gd name="connsiteX1" fmla="*/ 7203933 w 7203933"/>
              <a:gd name="connsiteY1" fmla="*/ 0 h 7455131"/>
              <a:gd name="connsiteX2" fmla="*/ 7199401 w 7203933"/>
              <a:gd name="connsiteY2" fmla="*/ 7455131 h 7455131"/>
              <a:gd name="connsiteX3" fmla="*/ 0 w 7203933"/>
              <a:gd name="connsiteY3" fmla="*/ 7444274 h 7455131"/>
              <a:gd name="connsiteX4" fmla="*/ 5529245 w 7203933"/>
              <a:gd name="connsiteY4" fmla="*/ 12679 h 7455131"/>
              <a:gd name="connsiteX0" fmla="*/ 5529245 w 7215183"/>
              <a:gd name="connsiteY0" fmla="*/ 76080 h 7518532"/>
              <a:gd name="connsiteX1" fmla="*/ 7215183 w 7215183"/>
              <a:gd name="connsiteY1" fmla="*/ 0 h 7518532"/>
              <a:gd name="connsiteX2" fmla="*/ 7199401 w 7215183"/>
              <a:gd name="connsiteY2" fmla="*/ 7518532 h 7518532"/>
              <a:gd name="connsiteX3" fmla="*/ 0 w 7215183"/>
              <a:gd name="connsiteY3" fmla="*/ 7507675 h 7518532"/>
              <a:gd name="connsiteX4" fmla="*/ 5529245 w 7215183"/>
              <a:gd name="connsiteY4" fmla="*/ 76080 h 7518532"/>
              <a:gd name="connsiteX0" fmla="*/ 5529245 w 7199547"/>
              <a:gd name="connsiteY0" fmla="*/ 30643 h 7473095"/>
              <a:gd name="connsiteX1" fmla="*/ 7141278 w 7199547"/>
              <a:gd name="connsiteY1" fmla="*/ 0 h 7473095"/>
              <a:gd name="connsiteX2" fmla="*/ 7199401 w 7199547"/>
              <a:gd name="connsiteY2" fmla="*/ 7473095 h 7473095"/>
              <a:gd name="connsiteX3" fmla="*/ 0 w 7199547"/>
              <a:gd name="connsiteY3" fmla="*/ 7462238 h 7473095"/>
              <a:gd name="connsiteX4" fmla="*/ 5529245 w 7199547"/>
              <a:gd name="connsiteY4" fmla="*/ 30643 h 7473095"/>
              <a:gd name="connsiteX0" fmla="*/ 5529245 w 7201746"/>
              <a:gd name="connsiteY0" fmla="*/ 76080 h 7518532"/>
              <a:gd name="connsiteX1" fmla="*/ 7201746 w 7201746"/>
              <a:gd name="connsiteY1" fmla="*/ 0 h 7518532"/>
              <a:gd name="connsiteX2" fmla="*/ 7199401 w 7201746"/>
              <a:gd name="connsiteY2" fmla="*/ 7518532 h 7518532"/>
              <a:gd name="connsiteX3" fmla="*/ 0 w 7201746"/>
              <a:gd name="connsiteY3" fmla="*/ 7507675 h 7518532"/>
              <a:gd name="connsiteX4" fmla="*/ 5529245 w 7201746"/>
              <a:gd name="connsiteY4" fmla="*/ 76080 h 7518532"/>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5105"/>
              <a:gd name="connsiteY0" fmla="*/ 0 h 7525753"/>
              <a:gd name="connsiteX1" fmla="*/ 7205105 w 7205105"/>
              <a:gd name="connsiteY1" fmla="*/ 7221 h 7525753"/>
              <a:gd name="connsiteX2" fmla="*/ 7199401 w 7205105"/>
              <a:gd name="connsiteY2" fmla="*/ 7525753 h 7525753"/>
              <a:gd name="connsiteX3" fmla="*/ 0 w 7205105"/>
              <a:gd name="connsiteY3" fmla="*/ 7514896 h 7525753"/>
              <a:gd name="connsiteX4" fmla="*/ 5549401 w 7205105"/>
              <a:gd name="connsiteY4" fmla="*/ 0 h 7525753"/>
              <a:gd name="connsiteX0" fmla="*/ 5549402 w 7205105"/>
              <a:gd name="connsiteY0" fmla="*/ 352 h 7518532"/>
              <a:gd name="connsiteX1" fmla="*/ 7205105 w 7205105"/>
              <a:gd name="connsiteY1" fmla="*/ 0 h 7518532"/>
              <a:gd name="connsiteX2" fmla="*/ 7199401 w 7205105"/>
              <a:gd name="connsiteY2" fmla="*/ 7518532 h 7518532"/>
              <a:gd name="connsiteX3" fmla="*/ 0 w 7205105"/>
              <a:gd name="connsiteY3" fmla="*/ 7507675 h 7518532"/>
              <a:gd name="connsiteX4" fmla="*/ 5549402 w 7205105"/>
              <a:gd name="connsiteY4" fmla="*/ 352 h 7518532"/>
              <a:gd name="connsiteX0" fmla="*/ 5566198 w 7221901"/>
              <a:gd name="connsiteY0" fmla="*/ 352 h 7522820"/>
              <a:gd name="connsiteX1" fmla="*/ 7221901 w 7221901"/>
              <a:gd name="connsiteY1" fmla="*/ 0 h 7522820"/>
              <a:gd name="connsiteX2" fmla="*/ 7216197 w 7221901"/>
              <a:gd name="connsiteY2" fmla="*/ 7518532 h 7522820"/>
              <a:gd name="connsiteX3" fmla="*/ 0 w 7221901"/>
              <a:gd name="connsiteY3" fmla="*/ 7522820 h 7522820"/>
              <a:gd name="connsiteX4" fmla="*/ 5566198 w 7221901"/>
              <a:gd name="connsiteY4" fmla="*/ 352 h 75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901" h="7522820">
                <a:moveTo>
                  <a:pt x="5566198" y="352"/>
                </a:moveTo>
                <a:lnTo>
                  <a:pt x="7221901" y="0"/>
                </a:lnTo>
                <a:cubicBezTo>
                  <a:pt x="7218257" y="2286000"/>
                  <a:pt x="7219841" y="5232532"/>
                  <a:pt x="7216197" y="7518532"/>
                </a:cubicBezTo>
                <a:lnTo>
                  <a:pt x="0" y="7522820"/>
                </a:lnTo>
                <a:lnTo>
                  <a:pt x="5566198" y="352"/>
                </a:lnTo>
                <a:close/>
              </a:path>
            </a:pathLst>
          </a:custGeom>
          <a:blipFill>
            <a:blip r:embed="rId2"/>
            <a:stretch>
              <a:fillRect/>
            </a:stretch>
          </a:blipFill>
        </p:spPr>
        <p:txBody>
          <a:bodyPr lIns="2160000" tIns="2160000" rIns="2160000" bIns="2160000" anchor="b" anchorCtr="0"/>
          <a:lstStyle>
            <a:lvl1pPr algn="r">
              <a:defRPr>
                <a:solidFill>
                  <a:schemeClr val="bg1"/>
                </a:solidFill>
              </a:defRPr>
            </a:lvl1pPr>
          </a:lstStyle>
          <a:p>
            <a:r>
              <a:rPr lang="en-US" dirty="0"/>
              <a:t>Insert picture</a:t>
            </a:r>
          </a:p>
        </p:txBody>
      </p:sp>
      <p:sp>
        <p:nvSpPr>
          <p:cNvPr id="7" name="Text Placeholder 14">
            <a:extLst>
              <a:ext uri="{FF2B5EF4-FFF2-40B4-BE49-F238E27FC236}">
                <a16:creationId xmlns:a16="http://schemas.microsoft.com/office/drawing/2014/main" id="{F199B2C1-F2EE-6E44-BA76-71DE486B48B1}"/>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0B5371B5-B522-8147-AA6A-FFFECD73712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369477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thank you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C77AD2E-3354-A844-B60E-20E074DD69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67811" y="480349"/>
            <a:ext cx="8278064" cy="5897302"/>
          </a:xfrm>
          <a:prstGeom prst="rect">
            <a:avLst/>
          </a:prstGeom>
        </p:spPr>
      </p:pic>
      <p:pic>
        <p:nvPicPr>
          <p:cNvPr id="5" name="Graphic 4">
            <a:extLst>
              <a:ext uri="{FF2B5EF4-FFF2-40B4-BE49-F238E27FC236}">
                <a16:creationId xmlns:a16="http://schemas.microsoft.com/office/drawing/2014/main" id="{D1085E57-A213-5346-8C4A-AE77B2A82F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195836" y="3124683"/>
            <a:ext cx="7962900" cy="1905000"/>
          </a:xfrm>
          <a:prstGeom prst="rect">
            <a:avLst/>
          </a:prstGeom>
        </p:spPr>
      </p:pic>
      <p:pic>
        <p:nvPicPr>
          <p:cNvPr id="6" name="Graphic 5">
            <a:extLst>
              <a:ext uri="{FF2B5EF4-FFF2-40B4-BE49-F238E27FC236}">
                <a16:creationId xmlns:a16="http://schemas.microsoft.com/office/drawing/2014/main" id="{97C6BF17-46E3-2041-9712-BC230D0DD07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1869848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S Central title/chapt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A8D94DB7-1906-B44C-B830-FB49F06E0C14}"/>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4196D97B-8DBB-E34A-8A5B-857B4557E7C5}"/>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chemeClr val="bg1"/>
                </a:solidFill>
              </a:defRPr>
            </a:lvl1pPr>
          </a:lstStyle>
          <a:p>
            <a:r>
              <a:rPr lang="en-US" dirty="0"/>
              <a:t>Insert industry related picture</a:t>
            </a:r>
          </a:p>
        </p:txBody>
      </p:sp>
      <p:sp>
        <p:nvSpPr>
          <p:cNvPr id="14" name="Text Placeholder 2">
            <a:extLst>
              <a:ext uri="{FF2B5EF4-FFF2-40B4-BE49-F238E27FC236}">
                <a16:creationId xmlns:a16="http://schemas.microsoft.com/office/drawing/2014/main" id="{85EBD1F7-DAAD-084F-BB0E-1FAD5E039FC2}"/>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5" name="Graphic 14">
            <a:extLst>
              <a:ext uri="{FF2B5EF4-FFF2-40B4-BE49-F238E27FC236}">
                <a16:creationId xmlns:a16="http://schemas.microsoft.com/office/drawing/2014/main" id="{67236104-106D-8846-A18E-9A2A3E8DEF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6449635"/>
            <a:ext cx="998482" cy="246138"/>
          </a:xfrm>
          <a:prstGeom prst="rect">
            <a:avLst/>
          </a:prstGeom>
        </p:spPr>
      </p:pic>
      <p:pic>
        <p:nvPicPr>
          <p:cNvPr id="8" name="Graphic 7">
            <a:extLst>
              <a:ext uri="{FF2B5EF4-FFF2-40B4-BE49-F238E27FC236}">
                <a16:creationId xmlns:a16="http://schemas.microsoft.com/office/drawing/2014/main" id="{3FD25242-BF8F-4C46-84E5-B91F7AFA7A3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963" y="441204"/>
            <a:ext cx="3199167" cy="579559"/>
          </a:xfrm>
          <a:prstGeom prst="rect">
            <a:avLst/>
          </a:prstGeom>
        </p:spPr>
      </p:pic>
    </p:spTree>
    <p:extLst>
      <p:ext uri="{BB962C8B-B14F-4D97-AF65-F5344CB8AC3E}">
        <p14:creationId xmlns:p14="http://schemas.microsoft.com/office/powerpoint/2010/main" val="47453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5209" y="6383407"/>
            <a:ext cx="1371170"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354835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11509375" cy="50403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5209" y="6383407"/>
            <a:ext cx="1371170"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
        <p:nvSpPr>
          <p:cNvPr id="8" name="Text Placeholder 14">
            <a:extLst>
              <a:ext uri="{FF2B5EF4-FFF2-40B4-BE49-F238E27FC236}">
                <a16:creationId xmlns:a16="http://schemas.microsoft.com/office/drawing/2014/main" id="{E19DFD66-E88E-F141-ACD4-EF6FFCA40106}"/>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3061215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5209" y="6383407"/>
            <a:ext cx="1371170"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
        <p:nvSpPr>
          <p:cNvPr id="8" name="Text Placeholder 14">
            <a:extLst>
              <a:ext uri="{FF2B5EF4-FFF2-40B4-BE49-F238E27FC236}">
                <a16:creationId xmlns:a16="http://schemas.microsoft.com/office/drawing/2014/main" id="{49A0CE94-F18C-944A-8A66-E0F703EA79E3}"/>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
        <p:nvSpPr>
          <p:cNvPr id="9" name="Picture Placeholder 13">
            <a:extLst>
              <a:ext uri="{FF2B5EF4-FFF2-40B4-BE49-F238E27FC236}">
                <a16:creationId xmlns:a16="http://schemas.microsoft.com/office/drawing/2014/main" id="{91CEE7DD-CC38-A54F-94CC-CA23D057CFB6}"/>
              </a:ext>
            </a:extLst>
          </p:cNvPr>
          <p:cNvSpPr>
            <a:spLocks noGrp="1"/>
          </p:cNvSpPr>
          <p:nvPr>
            <p:ph type="pic" sz="quarter" idx="10" hasCustomPrompt="1"/>
          </p:nvPr>
        </p:nvSpPr>
        <p:spPr>
          <a:xfrm>
            <a:off x="5735637" y="1268414"/>
            <a:ext cx="6103937" cy="4933603"/>
          </a:xfrm>
          <a:prstGeom prst="rect">
            <a:avLst/>
          </a:prstGeom>
        </p:spPr>
        <p:txBody>
          <a:bodyPr/>
          <a:lstStyle>
            <a:lvl1pPr>
              <a:defRPr>
                <a:solidFill>
                  <a:schemeClr val="bg1"/>
                </a:solidFill>
              </a:defRPr>
            </a:lvl1pPr>
          </a:lstStyle>
          <a:p>
            <a:r>
              <a:rPr lang="en-US" dirty="0"/>
              <a:t>Insert picture</a:t>
            </a:r>
          </a:p>
        </p:txBody>
      </p:sp>
      <p:sp>
        <p:nvSpPr>
          <p:cNvPr id="10" name="Text Placeholder 15">
            <a:extLst>
              <a:ext uri="{FF2B5EF4-FFF2-40B4-BE49-F238E27FC236}">
                <a16:creationId xmlns:a16="http://schemas.microsoft.com/office/drawing/2014/main" id="{3D121BF5-33E4-0343-9894-8BAFFA4FF42D}"/>
              </a:ext>
            </a:extLst>
          </p:cNvPr>
          <p:cNvSpPr>
            <a:spLocks noGrp="1"/>
          </p:cNvSpPr>
          <p:nvPr>
            <p:ph type="body" sz="quarter" idx="11" hasCustomPrompt="1"/>
          </p:nvPr>
        </p:nvSpPr>
        <p:spPr>
          <a:xfrm>
            <a:off x="352426" y="1268414"/>
            <a:ext cx="5022850" cy="4933604"/>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Tree>
    <p:extLst>
      <p:ext uri="{BB962C8B-B14F-4D97-AF65-F5344CB8AC3E}">
        <p14:creationId xmlns:p14="http://schemas.microsoft.com/office/powerpoint/2010/main" val="2533675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A31936C5-DFEE-9748-8217-5BDA3F27E7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2425" y="6383407"/>
            <a:ext cx="1371170" cy="248400"/>
          </a:xfrm>
          <a:prstGeom prst="rect">
            <a:avLst/>
          </a:prstGeom>
        </p:spPr>
      </p:pic>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7618413" cy="4852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DF3BD03E-3C73-A24E-AD2B-1065283E70D2}"/>
              </a:ext>
            </a:extLst>
          </p:cNvPr>
          <p:cNvSpPr>
            <a:spLocks noGrp="1"/>
          </p:cNvSpPr>
          <p:nvPr>
            <p:ph type="pic" sz="quarter" idx="12" hasCustomPrompt="1"/>
          </p:nvPr>
        </p:nvSpPr>
        <p:spPr>
          <a:xfrm>
            <a:off x="5371457" y="553524"/>
            <a:ext cx="6825693" cy="6308071"/>
          </a:xfrm>
          <a:custGeom>
            <a:avLst/>
            <a:gdLst>
              <a:gd name="connsiteX0" fmla="*/ 0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0 w 7131662"/>
              <a:gd name="connsiteY4" fmla="*/ 0 h 6858000"/>
              <a:gd name="connsiteX0" fmla="*/ 6865033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6865033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361304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361304 w 6689389"/>
              <a:gd name="connsiteY4" fmla="*/ 0 h 6868510"/>
              <a:gd name="connsiteX0" fmla="*/ 5164542 w 6689389"/>
              <a:gd name="connsiteY0" fmla="*/ 11417 h 6868510"/>
              <a:gd name="connsiteX1" fmla="*/ 6689389 w 6689389"/>
              <a:gd name="connsiteY1" fmla="*/ 0 h 6868510"/>
              <a:gd name="connsiteX2" fmla="*/ 6689389 w 6689389"/>
              <a:gd name="connsiteY2" fmla="*/ 6858000 h 6868510"/>
              <a:gd name="connsiteX3" fmla="*/ 0 w 6689389"/>
              <a:gd name="connsiteY3" fmla="*/ 6868510 h 6868510"/>
              <a:gd name="connsiteX4" fmla="*/ 5164542 w 6689389"/>
              <a:gd name="connsiteY4" fmla="*/ 11417 h 6868510"/>
              <a:gd name="connsiteX0" fmla="*/ 5109885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109885 w 6689389"/>
              <a:gd name="connsiteY4" fmla="*/ 0 h 6868510"/>
              <a:gd name="connsiteX0" fmla="*/ 5109885 w 6765908"/>
              <a:gd name="connsiteY0" fmla="*/ 0 h 6868510"/>
              <a:gd name="connsiteX1" fmla="*/ 6765908 w 6765908"/>
              <a:gd name="connsiteY1" fmla="*/ 45667 h 6868510"/>
              <a:gd name="connsiteX2" fmla="*/ 6689389 w 6765908"/>
              <a:gd name="connsiteY2" fmla="*/ 6858000 h 6868510"/>
              <a:gd name="connsiteX3" fmla="*/ 0 w 6765908"/>
              <a:gd name="connsiteY3" fmla="*/ 6868510 h 6868510"/>
              <a:gd name="connsiteX4" fmla="*/ 5109885 w 6765908"/>
              <a:gd name="connsiteY4" fmla="*/ 0 h 6868510"/>
              <a:gd name="connsiteX0" fmla="*/ 5109885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09885 w 6700320"/>
              <a:gd name="connsiteY4" fmla="*/ 0 h 6868510"/>
              <a:gd name="connsiteX0" fmla="*/ 5164542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64542 w 6700320"/>
              <a:gd name="connsiteY4" fmla="*/ 0 h 6868510"/>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0 w 6700320"/>
              <a:gd name="connsiteY4" fmla="*/ 6868510 h 6881917"/>
              <a:gd name="connsiteX5" fmla="*/ 5164542 w 6700320"/>
              <a:gd name="connsiteY5" fmla="*/ 0 h 6881917"/>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1989792 w 6700320"/>
              <a:gd name="connsiteY4" fmla="*/ 6881916 h 6881917"/>
              <a:gd name="connsiteX5" fmla="*/ 0 w 6700320"/>
              <a:gd name="connsiteY5" fmla="*/ 6868510 h 6881917"/>
              <a:gd name="connsiteX6" fmla="*/ 5164542 w 6700320"/>
              <a:gd name="connsiteY6" fmla="*/ 0 h 6881917"/>
              <a:gd name="connsiteX0" fmla="*/ 5164542 w 6700320"/>
              <a:gd name="connsiteY0" fmla="*/ 0 h 7404781"/>
              <a:gd name="connsiteX1" fmla="*/ 6700320 w 6700320"/>
              <a:gd name="connsiteY1" fmla="*/ 0 h 7404781"/>
              <a:gd name="connsiteX2" fmla="*/ 6689389 w 6700320"/>
              <a:gd name="connsiteY2" fmla="*/ 6858000 h 7404781"/>
              <a:gd name="connsiteX3" fmla="*/ 2905727 w 6700320"/>
              <a:gd name="connsiteY3" fmla="*/ 6881917 h 7404781"/>
              <a:gd name="connsiteX4" fmla="*/ 2929518 w 6700320"/>
              <a:gd name="connsiteY4" fmla="*/ 7404781 h 7404781"/>
              <a:gd name="connsiteX5" fmla="*/ 0 w 6700320"/>
              <a:gd name="connsiteY5" fmla="*/ 6868510 h 7404781"/>
              <a:gd name="connsiteX6" fmla="*/ 5164542 w 6700320"/>
              <a:gd name="connsiteY6" fmla="*/ 0 h 7404781"/>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3345852 w 7116654"/>
              <a:gd name="connsiteY4" fmla="*/ 7404781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8896 w 7116654"/>
              <a:gd name="connsiteY3" fmla="*/ 6881918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88860 w 7116654"/>
              <a:gd name="connsiteY3" fmla="*/ 6866836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50224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2206 w 7116654"/>
              <a:gd name="connsiteY3" fmla="*/ 687437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555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9936"/>
              <a:gd name="connsiteY0" fmla="*/ 0 h 7431595"/>
              <a:gd name="connsiteX1" fmla="*/ 7116654 w 7119936"/>
              <a:gd name="connsiteY1" fmla="*/ 0 h 7431595"/>
              <a:gd name="connsiteX2" fmla="*/ 7119105 w 7119936"/>
              <a:gd name="connsiteY2" fmla="*/ 6869312 h 7431595"/>
              <a:gd name="connsiteX3" fmla="*/ 5495552 w 7119936"/>
              <a:gd name="connsiteY3" fmla="*/ 6870607 h 7431595"/>
              <a:gd name="connsiteX4" fmla="*/ 5498897 w 7119936"/>
              <a:gd name="connsiteY4" fmla="*/ 7418188 h 7431595"/>
              <a:gd name="connsiteX5" fmla="*/ 0 w 7119936"/>
              <a:gd name="connsiteY5" fmla="*/ 7431595 h 7431595"/>
              <a:gd name="connsiteX6" fmla="*/ 5580876 w 7119936"/>
              <a:gd name="connsiteY6" fmla="*/ 0 h 7431595"/>
              <a:gd name="connsiteX0" fmla="*/ 5580876 w 7119937"/>
              <a:gd name="connsiteY0" fmla="*/ 0 h 7431595"/>
              <a:gd name="connsiteX1" fmla="*/ 7116654 w 7119937"/>
              <a:gd name="connsiteY1" fmla="*/ 0 h 7431595"/>
              <a:gd name="connsiteX2" fmla="*/ 7119106 w 7119937"/>
              <a:gd name="connsiteY2" fmla="*/ 6880624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411913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318238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251327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0 w 7119937"/>
              <a:gd name="connsiteY4" fmla="*/ 7431595 h 7431595"/>
              <a:gd name="connsiteX5" fmla="*/ 5580876 w 7119937"/>
              <a:gd name="connsiteY5"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0 w 7119937"/>
              <a:gd name="connsiteY3" fmla="*/ 7431595 h 7431595"/>
              <a:gd name="connsiteX4" fmla="*/ 5580876 w 7119937"/>
              <a:gd name="connsiteY4" fmla="*/ 0 h 7431595"/>
              <a:gd name="connsiteX0" fmla="*/ 5580876 w 7146128"/>
              <a:gd name="connsiteY0" fmla="*/ 0 h 7442452"/>
              <a:gd name="connsiteX1" fmla="*/ 7116654 w 7146128"/>
              <a:gd name="connsiteY1" fmla="*/ 0 h 7442452"/>
              <a:gd name="connsiteX2" fmla="*/ 7145872 w 7146128"/>
              <a:gd name="connsiteY2" fmla="*/ 7442452 h 7442452"/>
              <a:gd name="connsiteX3" fmla="*/ 0 w 7146128"/>
              <a:gd name="connsiteY3" fmla="*/ 7431595 h 7442452"/>
              <a:gd name="connsiteX4" fmla="*/ 5580876 w 7146128"/>
              <a:gd name="connsiteY4" fmla="*/ 0 h 7442452"/>
              <a:gd name="connsiteX0" fmla="*/ 563440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634405 w 7199657"/>
              <a:gd name="connsiteY4" fmla="*/ 0 h 7442452"/>
              <a:gd name="connsiteX0" fmla="*/ 552924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529245 w 7199657"/>
              <a:gd name="connsiteY4" fmla="*/ 0 h 7442452"/>
              <a:gd name="connsiteX0" fmla="*/ 5529245 w 7203933"/>
              <a:gd name="connsiteY0" fmla="*/ 12679 h 7455131"/>
              <a:gd name="connsiteX1" fmla="*/ 7203933 w 7203933"/>
              <a:gd name="connsiteY1" fmla="*/ 0 h 7455131"/>
              <a:gd name="connsiteX2" fmla="*/ 7199401 w 7203933"/>
              <a:gd name="connsiteY2" fmla="*/ 7455131 h 7455131"/>
              <a:gd name="connsiteX3" fmla="*/ 0 w 7203933"/>
              <a:gd name="connsiteY3" fmla="*/ 7444274 h 7455131"/>
              <a:gd name="connsiteX4" fmla="*/ 5529245 w 7203933"/>
              <a:gd name="connsiteY4" fmla="*/ 12679 h 7455131"/>
              <a:gd name="connsiteX0" fmla="*/ 5529245 w 7215183"/>
              <a:gd name="connsiteY0" fmla="*/ 76080 h 7518532"/>
              <a:gd name="connsiteX1" fmla="*/ 7215183 w 7215183"/>
              <a:gd name="connsiteY1" fmla="*/ 0 h 7518532"/>
              <a:gd name="connsiteX2" fmla="*/ 7199401 w 7215183"/>
              <a:gd name="connsiteY2" fmla="*/ 7518532 h 7518532"/>
              <a:gd name="connsiteX3" fmla="*/ 0 w 7215183"/>
              <a:gd name="connsiteY3" fmla="*/ 7507675 h 7518532"/>
              <a:gd name="connsiteX4" fmla="*/ 5529245 w 7215183"/>
              <a:gd name="connsiteY4" fmla="*/ 76080 h 7518532"/>
              <a:gd name="connsiteX0" fmla="*/ 5529245 w 7199547"/>
              <a:gd name="connsiteY0" fmla="*/ 30643 h 7473095"/>
              <a:gd name="connsiteX1" fmla="*/ 7141278 w 7199547"/>
              <a:gd name="connsiteY1" fmla="*/ 0 h 7473095"/>
              <a:gd name="connsiteX2" fmla="*/ 7199401 w 7199547"/>
              <a:gd name="connsiteY2" fmla="*/ 7473095 h 7473095"/>
              <a:gd name="connsiteX3" fmla="*/ 0 w 7199547"/>
              <a:gd name="connsiteY3" fmla="*/ 7462238 h 7473095"/>
              <a:gd name="connsiteX4" fmla="*/ 5529245 w 7199547"/>
              <a:gd name="connsiteY4" fmla="*/ 30643 h 7473095"/>
              <a:gd name="connsiteX0" fmla="*/ 5529245 w 7201746"/>
              <a:gd name="connsiteY0" fmla="*/ 76080 h 7518532"/>
              <a:gd name="connsiteX1" fmla="*/ 7201746 w 7201746"/>
              <a:gd name="connsiteY1" fmla="*/ 0 h 7518532"/>
              <a:gd name="connsiteX2" fmla="*/ 7199401 w 7201746"/>
              <a:gd name="connsiteY2" fmla="*/ 7518532 h 7518532"/>
              <a:gd name="connsiteX3" fmla="*/ 0 w 7201746"/>
              <a:gd name="connsiteY3" fmla="*/ 7507675 h 7518532"/>
              <a:gd name="connsiteX4" fmla="*/ 5529245 w 7201746"/>
              <a:gd name="connsiteY4" fmla="*/ 76080 h 7518532"/>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5105"/>
              <a:gd name="connsiteY0" fmla="*/ 0 h 7525753"/>
              <a:gd name="connsiteX1" fmla="*/ 7205105 w 7205105"/>
              <a:gd name="connsiteY1" fmla="*/ 7221 h 7525753"/>
              <a:gd name="connsiteX2" fmla="*/ 7199401 w 7205105"/>
              <a:gd name="connsiteY2" fmla="*/ 7525753 h 7525753"/>
              <a:gd name="connsiteX3" fmla="*/ 0 w 7205105"/>
              <a:gd name="connsiteY3" fmla="*/ 7514896 h 7525753"/>
              <a:gd name="connsiteX4" fmla="*/ 5549401 w 7205105"/>
              <a:gd name="connsiteY4" fmla="*/ 0 h 7525753"/>
              <a:gd name="connsiteX0" fmla="*/ 5549402 w 7205105"/>
              <a:gd name="connsiteY0" fmla="*/ 352 h 7518532"/>
              <a:gd name="connsiteX1" fmla="*/ 7205105 w 7205105"/>
              <a:gd name="connsiteY1" fmla="*/ 0 h 7518532"/>
              <a:gd name="connsiteX2" fmla="*/ 7199401 w 7205105"/>
              <a:gd name="connsiteY2" fmla="*/ 7518532 h 7518532"/>
              <a:gd name="connsiteX3" fmla="*/ 0 w 7205105"/>
              <a:gd name="connsiteY3" fmla="*/ 7507675 h 7518532"/>
              <a:gd name="connsiteX4" fmla="*/ 5549402 w 7205105"/>
              <a:gd name="connsiteY4" fmla="*/ 352 h 7518532"/>
              <a:gd name="connsiteX0" fmla="*/ 5566198 w 7221901"/>
              <a:gd name="connsiteY0" fmla="*/ 352 h 7522820"/>
              <a:gd name="connsiteX1" fmla="*/ 7221901 w 7221901"/>
              <a:gd name="connsiteY1" fmla="*/ 0 h 7522820"/>
              <a:gd name="connsiteX2" fmla="*/ 7216197 w 7221901"/>
              <a:gd name="connsiteY2" fmla="*/ 7518532 h 7522820"/>
              <a:gd name="connsiteX3" fmla="*/ 0 w 7221901"/>
              <a:gd name="connsiteY3" fmla="*/ 7522820 h 7522820"/>
              <a:gd name="connsiteX4" fmla="*/ 5566198 w 7221901"/>
              <a:gd name="connsiteY4" fmla="*/ 352 h 75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901" h="7522820">
                <a:moveTo>
                  <a:pt x="5566198" y="352"/>
                </a:moveTo>
                <a:lnTo>
                  <a:pt x="7221901" y="0"/>
                </a:lnTo>
                <a:cubicBezTo>
                  <a:pt x="7218257" y="2286000"/>
                  <a:pt x="7219841" y="5232532"/>
                  <a:pt x="7216197" y="7518532"/>
                </a:cubicBezTo>
                <a:lnTo>
                  <a:pt x="0" y="7522820"/>
                </a:lnTo>
                <a:lnTo>
                  <a:pt x="5566198" y="352"/>
                </a:lnTo>
                <a:close/>
              </a:path>
            </a:pathLst>
          </a:custGeom>
          <a:blipFill>
            <a:blip r:embed="rId4"/>
            <a:stretch>
              <a:fillRect/>
            </a:stretch>
          </a:blipFill>
        </p:spPr>
        <p:txBody>
          <a:bodyPr lIns="2160000" tIns="2160000" rIns="2160000" bIns="2160000" anchor="b" anchorCtr="0"/>
          <a:lstStyle>
            <a:lvl1pPr algn="r">
              <a:defRPr>
                <a:solidFill>
                  <a:schemeClr val="bg1"/>
                </a:solidFill>
              </a:defRPr>
            </a:lvl1pPr>
          </a:lstStyle>
          <a:p>
            <a:r>
              <a:rPr lang="en-US" dirty="0"/>
              <a:t>Insert picture</a:t>
            </a:r>
          </a:p>
        </p:txBody>
      </p:sp>
      <p:sp>
        <p:nvSpPr>
          <p:cNvPr id="7" name="Text Placeholder 14">
            <a:extLst>
              <a:ext uri="{FF2B5EF4-FFF2-40B4-BE49-F238E27FC236}">
                <a16:creationId xmlns:a16="http://schemas.microsoft.com/office/drawing/2014/main" id="{F199B2C1-F2EE-6E44-BA76-71DE486B48B1}"/>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0B5371B5-B522-8147-AA6A-FFFECD73712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312895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A4A2F6C-C380-AB48-B0DF-EBF6ACB41F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5209" y="6383407"/>
            <a:ext cx="1371170" cy="248400"/>
          </a:xfrm>
          <a:prstGeom prst="rect">
            <a:avLst/>
          </a:prstGeom>
        </p:spPr>
      </p:pic>
      <p:sp>
        <p:nvSpPr>
          <p:cNvPr id="9" name="Picture Placeholder 3">
            <a:extLst>
              <a:ext uri="{FF2B5EF4-FFF2-40B4-BE49-F238E27FC236}">
                <a16:creationId xmlns:a16="http://schemas.microsoft.com/office/drawing/2014/main" id="{7592102D-05AC-874F-83E3-3EEFBF4211F7}"/>
              </a:ext>
            </a:extLst>
          </p:cNvPr>
          <p:cNvSpPr>
            <a:spLocks noGrp="1"/>
          </p:cNvSpPr>
          <p:nvPr>
            <p:ph type="pic" sz="quarter" idx="10" hasCustomPrompt="1"/>
          </p:nvPr>
        </p:nvSpPr>
        <p:spPr>
          <a:xfrm>
            <a:off x="0" y="0"/>
            <a:ext cx="4289612" cy="6858000"/>
          </a:xfrm>
          <a:prstGeom prst="rect">
            <a:avLst/>
          </a:prstGeom>
        </p:spPr>
        <p:txBody>
          <a:bodyPr/>
          <a:lstStyle>
            <a:lvl1pPr algn="ctr">
              <a:defRPr baseline="0">
                <a:solidFill>
                  <a:schemeClr val="bg1"/>
                </a:solidFill>
              </a:defRPr>
            </a:lvl1pPr>
          </a:lstStyle>
          <a:p>
            <a:r>
              <a:rPr lang="en-US" dirty="0"/>
              <a:t>Insert picture</a:t>
            </a:r>
          </a:p>
        </p:txBody>
      </p:sp>
      <p:sp>
        <p:nvSpPr>
          <p:cNvPr id="12" name="Text Placeholder 15">
            <a:extLst>
              <a:ext uri="{FF2B5EF4-FFF2-40B4-BE49-F238E27FC236}">
                <a16:creationId xmlns:a16="http://schemas.microsoft.com/office/drawing/2014/main" id="{E260EC1B-06FD-1C4B-B69A-50EDF1E61EBB}"/>
              </a:ext>
            </a:extLst>
          </p:cNvPr>
          <p:cNvSpPr>
            <a:spLocks noGrp="1"/>
          </p:cNvSpPr>
          <p:nvPr>
            <p:ph type="body" sz="quarter" idx="11" hasCustomPrompt="1"/>
          </p:nvPr>
        </p:nvSpPr>
        <p:spPr>
          <a:xfrm>
            <a:off x="4652681" y="1268414"/>
            <a:ext cx="7193698" cy="5040311"/>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pic>
        <p:nvPicPr>
          <p:cNvPr id="13" name="Graphic 12">
            <a:extLst>
              <a:ext uri="{FF2B5EF4-FFF2-40B4-BE49-F238E27FC236}">
                <a16:creationId xmlns:a16="http://schemas.microsoft.com/office/drawing/2014/main" id="{AADE6F76-B882-1A4C-8184-6D3A2A8D83F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
        <p:nvSpPr>
          <p:cNvPr id="14" name="Text Placeholder 14">
            <a:extLst>
              <a:ext uri="{FF2B5EF4-FFF2-40B4-BE49-F238E27FC236}">
                <a16:creationId xmlns:a16="http://schemas.microsoft.com/office/drawing/2014/main" id="{E5FBDE88-9B2A-CC43-B8AD-431F85784E99}"/>
              </a:ext>
            </a:extLst>
          </p:cNvPr>
          <p:cNvSpPr>
            <a:spLocks noGrp="1"/>
          </p:cNvSpPr>
          <p:nvPr>
            <p:ph type="body" sz="quarter" idx="13" hasCustomPrompt="1"/>
          </p:nvPr>
        </p:nvSpPr>
        <p:spPr>
          <a:xfrm>
            <a:off x="4652680" y="527754"/>
            <a:ext cx="6123269"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143385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S Central 5">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352426" y="1268412"/>
            <a:ext cx="5022850" cy="2160587"/>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7" name="Text Placeholder 15"/>
          <p:cNvSpPr>
            <a:spLocks noGrp="1"/>
          </p:cNvSpPr>
          <p:nvPr>
            <p:ph type="body" sz="quarter" idx="12" hasCustomPrompt="1"/>
          </p:nvPr>
        </p:nvSpPr>
        <p:spPr>
          <a:xfrm>
            <a:off x="352426" y="3789363"/>
            <a:ext cx="5022850" cy="2160588"/>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8" name="Picture Placeholder 13"/>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13" name="Text Placeholder 14">
            <a:extLst>
              <a:ext uri="{FF2B5EF4-FFF2-40B4-BE49-F238E27FC236}">
                <a16:creationId xmlns:a16="http://schemas.microsoft.com/office/drawing/2014/main" id="{682B4868-12FC-9B49-B5AC-0BB214A6B7D3}"/>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7" name="Graphic 6">
            <a:extLst>
              <a:ext uri="{FF2B5EF4-FFF2-40B4-BE49-F238E27FC236}">
                <a16:creationId xmlns:a16="http://schemas.microsoft.com/office/drawing/2014/main" id="{79E951B8-FF90-5A40-B446-7E55D4257F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8" name="Graphic 7">
            <a:extLst>
              <a:ext uri="{FF2B5EF4-FFF2-40B4-BE49-F238E27FC236}">
                <a16:creationId xmlns:a16="http://schemas.microsoft.com/office/drawing/2014/main" id="{EF32CF4C-1114-FB47-89F3-B18EDF9BC2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75209" y="6383407"/>
            <a:ext cx="1371170" cy="248400"/>
          </a:xfrm>
          <a:prstGeom prst="rect">
            <a:avLst/>
          </a:prstGeom>
        </p:spPr>
      </p:pic>
    </p:spTree>
    <p:extLst>
      <p:ext uri="{BB962C8B-B14F-4D97-AF65-F5344CB8AC3E}">
        <p14:creationId xmlns:p14="http://schemas.microsoft.com/office/powerpoint/2010/main" val="20818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S Central 6">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CE0C00B4-84B4-E248-BD99-CE2D8C6C62E5}"/>
              </a:ext>
            </a:extLst>
          </p:cNvPr>
          <p:cNvSpPr>
            <a:spLocks noGrp="1"/>
          </p:cNvSpPr>
          <p:nvPr>
            <p:ph type="body" sz="quarter" idx="11" hasCustomPrompt="1"/>
          </p:nvPr>
        </p:nvSpPr>
        <p:spPr>
          <a:xfrm>
            <a:off x="352426" y="1268412"/>
            <a:ext cx="5022850" cy="2160587"/>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9" name="Text Placeholder 15">
            <a:extLst>
              <a:ext uri="{FF2B5EF4-FFF2-40B4-BE49-F238E27FC236}">
                <a16:creationId xmlns:a16="http://schemas.microsoft.com/office/drawing/2014/main" id="{153B90C7-6B62-C34E-9412-FBED1F57180C}"/>
              </a:ext>
            </a:extLst>
          </p:cNvPr>
          <p:cNvSpPr>
            <a:spLocks noGrp="1"/>
          </p:cNvSpPr>
          <p:nvPr>
            <p:ph type="body" sz="quarter" idx="12" hasCustomPrompt="1"/>
          </p:nvPr>
        </p:nvSpPr>
        <p:spPr>
          <a:xfrm>
            <a:off x="352426" y="3789363"/>
            <a:ext cx="5022850" cy="2160588"/>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20" name="Picture Placeholder 13">
            <a:extLst>
              <a:ext uri="{FF2B5EF4-FFF2-40B4-BE49-F238E27FC236}">
                <a16:creationId xmlns:a16="http://schemas.microsoft.com/office/drawing/2014/main" id="{015DDDF6-8A82-3840-AFB8-37EC628AB353}"/>
              </a:ext>
            </a:extLst>
          </p:cNvPr>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21" name="Text Placeholder 14">
            <a:extLst>
              <a:ext uri="{FF2B5EF4-FFF2-40B4-BE49-F238E27FC236}">
                <a16:creationId xmlns:a16="http://schemas.microsoft.com/office/drawing/2014/main" id="{32AAC961-15CB-1141-BAB7-3B328ABCFE58}"/>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22" name="Graphic 21">
            <a:extLst>
              <a:ext uri="{FF2B5EF4-FFF2-40B4-BE49-F238E27FC236}">
                <a16:creationId xmlns:a16="http://schemas.microsoft.com/office/drawing/2014/main" id="{0E010D8B-1095-6044-9C68-D3662FCD70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7" name="Graphic 6">
            <a:extLst>
              <a:ext uri="{FF2B5EF4-FFF2-40B4-BE49-F238E27FC236}">
                <a16:creationId xmlns:a16="http://schemas.microsoft.com/office/drawing/2014/main" id="{872FF082-74FA-2146-80DE-BF1355A84A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75209" y="6383407"/>
            <a:ext cx="1371170" cy="248400"/>
          </a:xfrm>
          <a:prstGeom prst="rect">
            <a:avLst/>
          </a:prstGeom>
        </p:spPr>
      </p:pic>
    </p:spTree>
    <p:extLst>
      <p:ext uri="{BB962C8B-B14F-4D97-AF65-F5344CB8AC3E}">
        <p14:creationId xmlns:p14="http://schemas.microsoft.com/office/powerpoint/2010/main" val="218219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ue empty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09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S One title/chapter">
    <p:spTree>
      <p:nvGrpSpPr>
        <p:cNvPr id="1" name=""/>
        <p:cNvGrpSpPr/>
        <p:nvPr/>
      </p:nvGrpSpPr>
      <p:grpSpPr>
        <a:xfrm>
          <a:off x="0" y="0"/>
          <a:ext cx="0" cy="0"/>
          <a:chOff x="0" y="0"/>
          <a:chExt cx="0" cy="0"/>
        </a:xfrm>
      </p:grpSpPr>
      <p:sp>
        <p:nvSpPr>
          <p:cNvPr id="26" name="Parallelogram 8">
            <a:extLst>
              <a:ext uri="{FF2B5EF4-FFF2-40B4-BE49-F238E27FC236}">
                <a16:creationId xmlns:a16="http://schemas.microsoft.com/office/drawing/2014/main" id="{77A8087C-8ABF-A748-B569-B65DBBB2FCF0}"/>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E55B28AF-3D4D-E449-9E17-C90886E04C15}"/>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chemeClr val="bg1"/>
                </a:solidFill>
              </a:defRPr>
            </a:lvl1pPr>
          </a:lstStyle>
          <a:p>
            <a:r>
              <a:rPr lang="en-US" dirty="0"/>
              <a:t>Insert industry related picture</a:t>
            </a:r>
          </a:p>
        </p:txBody>
      </p:sp>
      <p:sp>
        <p:nvSpPr>
          <p:cNvPr id="28" name="Text Placeholder 2">
            <a:extLst>
              <a:ext uri="{FF2B5EF4-FFF2-40B4-BE49-F238E27FC236}">
                <a16:creationId xmlns:a16="http://schemas.microsoft.com/office/drawing/2014/main" id="{E1084754-F4B7-7946-9BA6-1E3F56EA5235}"/>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29" name="Graphic 28">
            <a:extLst>
              <a:ext uri="{FF2B5EF4-FFF2-40B4-BE49-F238E27FC236}">
                <a16:creationId xmlns:a16="http://schemas.microsoft.com/office/drawing/2014/main" id="{893A4768-1EB5-4545-9A57-1E9B7943B6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6449635"/>
            <a:ext cx="998482" cy="246138"/>
          </a:xfrm>
          <a:prstGeom prst="rect">
            <a:avLst/>
          </a:prstGeom>
        </p:spPr>
      </p:pic>
      <p:pic>
        <p:nvPicPr>
          <p:cNvPr id="30" name="Graphic 29">
            <a:extLst>
              <a:ext uri="{FF2B5EF4-FFF2-40B4-BE49-F238E27FC236}">
                <a16:creationId xmlns:a16="http://schemas.microsoft.com/office/drawing/2014/main" id="{30D9C97A-697A-B047-9E12-343C969B65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963" y="441204"/>
            <a:ext cx="2372328" cy="579559"/>
          </a:xfrm>
          <a:prstGeom prst="rect">
            <a:avLst/>
          </a:prstGeom>
        </p:spPr>
      </p:pic>
    </p:spTree>
    <p:extLst>
      <p:ext uri="{BB962C8B-B14F-4D97-AF65-F5344CB8AC3E}">
        <p14:creationId xmlns:p14="http://schemas.microsoft.com/office/powerpoint/2010/main" val="608395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S One empt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5016" y="6383407"/>
            <a:ext cx="1016784"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349169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S One 1">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11509375" cy="50403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5016" y="6383407"/>
            <a:ext cx="1016784"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
        <p:nvSpPr>
          <p:cNvPr id="8" name="Text Placeholder 14">
            <a:extLst>
              <a:ext uri="{FF2B5EF4-FFF2-40B4-BE49-F238E27FC236}">
                <a16:creationId xmlns:a16="http://schemas.microsoft.com/office/drawing/2014/main" id="{E19DFD66-E88E-F141-ACD4-EF6FFCA40106}"/>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4270766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S On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5016" y="6383407"/>
            <a:ext cx="1016784"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pic>
        <p:nvPicPr>
          <p:cNvPr id="15" name="Graphic 14">
            <a:extLst>
              <a:ext uri="{FF2B5EF4-FFF2-40B4-BE49-F238E27FC236}">
                <a16:creationId xmlns:a16="http://schemas.microsoft.com/office/drawing/2014/main" id="{15B31E02-D26F-3E46-B98D-CB10C76CF1D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
        <p:nvSpPr>
          <p:cNvPr id="18" name="Text Placeholder 14">
            <a:extLst>
              <a:ext uri="{FF2B5EF4-FFF2-40B4-BE49-F238E27FC236}">
                <a16:creationId xmlns:a16="http://schemas.microsoft.com/office/drawing/2014/main" id="{561BF0F2-AFE2-794E-8C7A-4826BD865DAB}"/>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
        <p:nvSpPr>
          <p:cNvPr id="19" name="Picture Placeholder 13">
            <a:extLst>
              <a:ext uri="{FF2B5EF4-FFF2-40B4-BE49-F238E27FC236}">
                <a16:creationId xmlns:a16="http://schemas.microsoft.com/office/drawing/2014/main" id="{8BACB079-6FC3-5F43-A88F-22EC4C823458}"/>
              </a:ext>
            </a:extLst>
          </p:cNvPr>
          <p:cNvSpPr>
            <a:spLocks noGrp="1"/>
          </p:cNvSpPr>
          <p:nvPr>
            <p:ph type="pic" sz="quarter" idx="10" hasCustomPrompt="1"/>
          </p:nvPr>
        </p:nvSpPr>
        <p:spPr>
          <a:xfrm>
            <a:off x="5735637" y="1268414"/>
            <a:ext cx="6103937" cy="4933603"/>
          </a:xfrm>
          <a:prstGeom prst="rect">
            <a:avLst/>
          </a:prstGeom>
        </p:spPr>
        <p:txBody>
          <a:bodyPr/>
          <a:lstStyle>
            <a:lvl1pPr>
              <a:defRPr>
                <a:solidFill>
                  <a:schemeClr val="bg1"/>
                </a:solidFill>
              </a:defRPr>
            </a:lvl1pPr>
          </a:lstStyle>
          <a:p>
            <a:r>
              <a:rPr lang="en-US" dirty="0"/>
              <a:t>Insert picture</a:t>
            </a:r>
          </a:p>
        </p:txBody>
      </p:sp>
      <p:sp>
        <p:nvSpPr>
          <p:cNvPr id="20" name="Text Placeholder 15">
            <a:extLst>
              <a:ext uri="{FF2B5EF4-FFF2-40B4-BE49-F238E27FC236}">
                <a16:creationId xmlns:a16="http://schemas.microsoft.com/office/drawing/2014/main" id="{D7052171-9CEB-604A-8548-9EDB09D20AF7}"/>
              </a:ext>
            </a:extLst>
          </p:cNvPr>
          <p:cNvSpPr>
            <a:spLocks noGrp="1"/>
          </p:cNvSpPr>
          <p:nvPr>
            <p:ph type="body" sz="quarter" idx="11" hasCustomPrompt="1"/>
          </p:nvPr>
        </p:nvSpPr>
        <p:spPr>
          <a:xfrm>
            <a:off x="352426" y="1268414"/>
            <a:ext cx="5022850" cy="4933604"/>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Tree>
    <p:extLst>
      <p:ext uri="{BB962C8B-B14F-4D97-AF65-F5344CB8AC3E}">
        <p14:creationId xmlns:p14="http://schemas.microsoft.com/office/powerpoint/2010/main" val="2287546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S One 3">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7618413" cy="4852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DF3BD03E-3C73-A24E-AD2B-1065283E70D2}"/>
              </a:ext>
            </a:extLst>
          </p:cNvPr>
          <p:cNvSpPr>
            <a:spLocks noGrp="1"/>
          </p:cNvSpPr>
          <p:nvPr>
            <p:ph type="pic" sz="quarter" idx="12" hasCustomPrompt="1"/>
          </p:nvPr>
        </p:nvSpPr>
        <p:spPr>
          <a:xfrm>
            <a:off x="5371457" y="553524"/>
            <a:ext cx="6825693" cy="6308071"/>
          </a:xfrm>
          <a:custGeom>
            <a:avLst/>
            <a:gdLst>
              <a:gd name="connsiteX0" fmla="*/ 0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0 w 7131662"/>
              <a:gd name="connsiteY4" fmla="*/ 0 h 6858000"/>
              <a:gd name="connsiteX0" fmla="*/ 6865033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6865033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361304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361304 w 6689389"/>
              <a:gd name="connsiteY4" fmla="*/ 0 h 6868510"/>
              <a:gd name="connsiteX0" fmla="*/ 5164542 w 6689389"/>
              <a:gd name="connsiteY0" fmla="*/ 11417 h 6868510"/>
              <a:gd name="connsiteX1" fmla="*/ 6689389 w 6689389"/>
              <a:gd name="connsiteY1" fmla="*/ 0 h 6868510"/>
              <a:gd name="connsiteX2" fmla="*/ 6689389 w 6689389"/>
              <a:gd name="connsiteY2" fmla="*/ 6858000 h 6868510"/>
              <a:gd name="connsiteX3" fmla="*/ 0 w 6689389"/>
              <a:gd name="connsiteY3" fmla="*/ 6868510 h 6868510"/>
              <a:gd name="connsiteX4" fmla="*/ 5164542 w 6689389"/>
              <a:gd name="connsiteY4" fmla="*/ 11417 h 6868510"/>
              <a:gd name="connsiteX0" fmla="*/ 5109885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109885 w 6689389"/>
              <a:gd name="connsiteY4" fmla="*/ 0 h 6868510"/>
              <a:gd name="connsiteX0" fmla="*/ 5109885 w 6765908"/>
              <a:gd name="connsiteY0" fmla="*/ 0 h 6868510"/>
              <a:gd name="connsiteX1" fmla="*/ 6765908 w 6765908"/>
              <a:gd name="connsiteY1" fmla="*/ 45667 h 6868510"/>
              <a:gd name="connsiteX2" fmla="*/ 6689389 w 6765908"/>
              <a:gd name="connsiteY2" fmla="*/ 6858000 h 6868510"/>
              <a:gd name="connsiteX3" fmla="*/ 0 w 6765908"/>
              <a:gd name="connsiteY3" fmla="*/ 6868510 h 6868510"/>
              <a:gd name="connsiteX4" fmla="*/ 5109885 w 6765908"/>
              <a:gd name="connsiteY4" fmla="*/ 0 h 6868510"/>
              <a:gd name="connsiteX0" fmla="*/ 5109885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09885 w 6700320"/>
              <a:gd name="connsiteY4" fmla="*/ 0 h 6868510"/>
              <a:gd name="connsiteX0" fmla="*/ 5164542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64542 w 6700320"/>
              <a:gd name="connsiteY4" fmla="*/ 0 h 6868510"/>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0 w 6700320"/>
              <a:gd name="connsiteY4" fmla="*/ 6868510 h 6881917"/>
              <a:gd name="connsiteX5" fmla="*/ 5164542 w 6700320"/>
              <a:gd name="connsiteY5" fmla="*/ 0 h 6881917"/>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1989792 w 6700320"/>
              <a:gd name="connsiteY4" fmla="*/ 6881916 h 6881917"/>
              <a:gd name="connsiteX5" fmla="*/ 0 w 6700320"/>
              <a:gd name="connsiteY5" fmla="*/ 6868510 h 6881917"/>
              <a:gd name="connsiteX6" fmla="*/ 5164542 w 6700320"/>
              <a:gd name="connsiteY6" fmla="*/ 0 h 6881917"/>
              <a:gd name="connsiteX0" fmla="*/ 5164542 w 6700320"/>
              <a:gd name="connsiteY0" fmla="*/ 0 h 7404781"/>
              <a:gd name="connsiteX1" fmla="*/ 6700320 w 6700320"/>
              <a:gd name="connsiteY1" fmla="*/ 0 h 7404781"/>
              <a:gd name="connsiteX2" fmla="*/ 6689389 w 6700320"/>
              <a:gd name="connsiteY2" fmla="*/ 6858000 h 7404781"/>
              <a:gd name="connsiteX3" fmla="*/ 2905727 w 6700320"/>
              <a:gd name="connsiteY3" fmla="*/ 6881917 h 7404781"/>
              <a:gd name="connsiteX4" fmla="*/ 2929518 w 6700320"/>
              <a:gd name="connsiteY4" fmla="*/ 7404781 h 7404781"/>
              <a:gd name="connsiteX5" fmla="*/ 0 w 6700320"/>
              <a:gd name="connsiteY5" fmla="*/ 6868510 h 7404781"/>
              <a:gd name="connsiteX6" fmla="*/ 5164542 w 6700320"/>
              <a:gd name="connsiteY6" fmla="*/ 0 h 7404781"/>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3345852 w 7116654"/>
              <a:gd name="connsiteY4" fmla="*/ 7404781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8896 w 7116654"/>
              <a:gd name="connsiteY3" fmla="*/ 6881918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88860 w 7116654"/>
              <a:gd name="connsiteY3" fmla="*/ 6866836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50224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2206 w 7116654"/>
              <a:gd name="connsiteY3" fmla="*/ 687437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555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9936"/>
              <a:gd name="connsiteY0" fmla="*/ 0 h 7431595"/>
              <a:gd name="connsiteX1" fmla="*/ 7116654 w 7119936"/>
              <a:gd name="connsiteY1" fmla="*/ 0 h 7431595"/>
              <a:gd name="connsiteX2" fmla="*/ 7119105 w 7119936"/>
              <a:gd name="connsiteY2" fmla="*/ 6869312 h 7431595"/>
              <a:gd name="connsiteX3" fmla="*/ 5495552 w 7119936"/>
              <a:gd name="connsiteY3" fmla="*/ 6870607 h 7431595"/>
              <a:gd name="connsiteX4" fmla="*/ 5498897 w 7119936"/>
              <a:gd name="connsiteY4" fmla="*/ 7418188 h 7431595"/>
              <a:gd name="connsiteX5" fmla="*/ 0 w 7119936"/>
              <a:gd name="connsiteY5" fmla="*/ 7431595 h 7431595"/>
              <a:gd name="connsiteX6" fmla="*/ 5580876 w 7119936"/>
              <a:gd name="connsiteY6" fmla="*/ 0 h 7431595"/>
              <a:gd name="connsiteX0" fmla="*/ 5580876 w 7119937"/>
              <a:gd name="connsiteY0" fmla="*/ 0 h 7431595"/>
              <a:gd name="connsiteX1" fmla="*/ 7116654 w 7119937"/>
              <a:gd name="connsiteY1" fmla="*/ 0 h 7431595"/>
              <a:gd name="connsiteX2" fmla="*/ 7119106 w 7119937"/>
              <a:gd name="connsiteY2" fmla="*/ 6880624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411913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318238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251327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0 w 7119937"/>
              <a:gd name="connsiteY4" fmla="*/ 7431595 h 7431595"/>
              <a:gd name="connsiteX5" fmla="*/ 5580876 w 7119937"/>
              <a:gd name="connsiteY5"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0 w 7119937"/>
              <a:gd name="connsiteY3" fmla="*/ 7431595 h 7431595"/>
              <a:gd name="connsiteX4" fmla="*/ 5580876 w 7119937"/>
              <a:gd name="connsiteY4" fmla="*/ 0 h 7431595"/>
              <a:gd name="connsiteX0" fmla="*/ 5580876 w 7146128"/>
              <a:gd name="connsiteY0" fmla="*/ 0 h 7442452"/>
              <a:gd name="connsiteX1" fmla="*/ 7116654 w 7146128"/>
              <a:gd name="connsiteY1" fmla="*/ 0 h 7442452"/>
              <a:gd name="connsiteX2" fmla="*/ 7145872 w 7146128"/>
              <a:gd name="connsiteY2" fmla="*/ 7442452 h 7442452"/>
              <a:gd name="connsiteX3" fmla="*/ 0 w 7146128"/>
              <a:gd name="connsiteY3" fmla="*/ 7431595 h 7442452"/>
              <a:gd name="connsiteX4" fmla="*/ 5580876 w 7146128"/>
              <a:gd name="connsiteY4" fmla="*/ 0 h 7442452"/>
              <a:gd name="connsiteX0" fmla="*/ 563440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634405 w 7199657"/>
              <a:gd name="connsiteY4" fmla="*/ 0 h 7442452"/>
              <a:gd name="connsiteX0" fmla="*/ 552924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529245 w 7199657"/>
              <a:gd name="connsiteY4" fmla="*/ 0 h 7442452"/>
              <a:gd name="connsiteX0" fmla="*/ 5529245 w 7203933"/>
              <a:gd name="connsiteY0" fmla="*/ 12679 h 7455131"/>
              <a:gd name="connsiteX1" fmla="*/ 7203933 w 7203933"/>
              <a:gd name="connsiteY1" fmla="*/ 0 h 7455131"/>
              <a:gd name="connsiteX2" fmla="*/ 7199401 w 7203933"/>
              <a:gd name="connsiteY2" fmla="*/ 7455131 h 7455131"/>
              <a:gd name="connsiteX3" fmla="*/ 0 w 7203933"/>
              <a:gd name="connsiteY3" fmla="*/ 7444274 h 7455131"/>
              <a:gd name="connsiteX4" fmla="*/ 5529245 w 7203933"/>
              <a:gd name="connsiteY4" fmla="*/ 12679 h 7455131"/>
              <a:gd name="connsiteX0" fmla="*/ 5529245 w 7215183"/>
              <a:gd name="connsiteY0" fmla="*/ 76080 h 7518532"/>
              <a:gd name="connsiteX1" fmla="*/ 7215183 w 7215183"/>
              <a:gd name="connsiteY1" fmla="*/ 0 h 7518532"/>
              <a:gd name="connsiteX2" fmla="*/ 7199401 w 7215183"/>
              <a:gd name="connsiteY2" fmla="*/ 7518532 h 7518532"/>
              <a:gd name="connsiteX3" fmla="*/ 0 w 7215183"/>
              <a:gd name="connsiteY3" fmla="*/ 7507675 h 7518532"/>
              <a:gd name="connsiteX4" fmla="*/ 5529245 w 7215183"/>
              <a:gd name="connsiteY4" fmla="*/ 76080 h 7518532"/>
              <a:gd name="connsiteX0" fmla="*/ 5529245 w 7199547"/>
              <a:gd name="connsiteY0" fmla="*/ 30643 h 7473095"/>
              <a:gd name="connsiteX1" fmla="*/ 7141278 w 7199547"/>
              <a:gd name="connsiteY1" fmla="*/ 0 h 7473095"/>
              <a:gd name="connsiteX2" fmla="*/ 7199401 w 7199547"/>
              <a:gd name="connsiteY2" fmla="*/ 7473095 h 7473095"/>
              <a:gd name="connsiteX3" fmla="*/ 0 w 7199547"/>
              <a:gd name="connsiteY3" fmla="*/ 7462238 h 7473095"/>
              <a:gd name="connsiteX4" fmla="*/ 5529245 w 7199547"/>
              <a:gd name="connsiteY4" fmla="*/ 30643 h 7473095"/>
              <a:gd name="connsiteX0" fmla="*/ 5529245 w 7201746"/>
              <a:gd name="connsiteY0" fmla="*/ 76080 h 7518532"/>
              <a:gd name="connsiteX1" fmla="*/ 7201746 w 7201746"/>
              <a:gd name="connsiteY1" fmla="*/ 0 h 7518532"/>
              <a:gd name="connsiteX2" fmla="*/ 7199401 w 7201746"/>
              <a:gd name="connsiteY2" fmla="*/ 7518532 h 7518532"/>
              <a:gd name="connsiteX3" fmla="*/ 0 w 7201746"/>
              <a:gd name="connsiteY3" fmla="*/ 7507675 h 7518532"/>
              <a:gd name="connsiteX4" fmla="*/ 5529245 w 7201746"/>
              <a:gd name="connsiteY4" fmla="*/ 76080 h 7518532"/>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5105"/>
              <a:gd name="connsiteY0" fmla="*/ 0 h 7525753"/>
              <a:gd name="connsiteX1" fmla="*/ 7205105 w 7205105"/>
              <a:gd name="connsiteY1" fmla="*/ 7221 h 7525753"/>
              <a:gd name="connsiteX2" fmla="*/ 7199401 w 7205105"/>
              <a:gd name="connsiteY2" fmla="*/ 7525753 h 7525753"/>
              <a:gd name="connsiteX3" fmla="*/ 0 w 7205105"/>
              <a:gd name="connsiteY3" fmla="*/ 7514896 h 7525753"/>
              <a:gd name="connsiteX4" fmla="*/ 5549401 w 7205105"/>
              <a:gd name="connsiteY4" fmla="*/ 0 h 7525753"/>
              <a:gd name="connsiteX0" fmla="*/ 5549402 w 7205105"/>
              <a:gd name="connsiteY0" fmla="*/ 352 h 7518532"/>
              <a:gd name="connsiteX1" fmla="*/ 7205105 w 7205105"/>
              <a:gd name="connsiteY1" fmla="*/ 0 h 7518532"/>
              <a:gd name="connsiteX2" fmla="*/ 7199401 w 7205105"/>
              <a:gd name="connsiteY2" fmla="*/ 7518532 h 7518532"/>
              <a:gd name="connsiteX3" fmla="*/ 0 w 7205105"/>
              <a:gd name="connsiteY3" fmla="*/ 7507675 h 7518532"/>
              <a:gd name="connsiteX4" fmla="*/ 5549402 w 7205105"/>
              <a:gd name="connsiteY4" fmla="*/ 352 h 7518532"/>
              <a:gd name="connsiteX0" fmla="*/ 5566198 w 7221901"/>
              <a:gd name="connsiteY0" fmla="*/ 352 h 7522820"/>
              <a:gd name="connsiteX1" fmla="*/ 7221901 w 7221901"/>
              <a:gd name="connsiteY1" fmla="*/ 0 h 7522820"/>
              <a:gd name="connsiteX2" fmla="*/ 7216197 w 7221901"/>
              <a:gd name="connsiteY2" fmla="*/ 7518532 h 7522820"/>
              <a:gd name="connsiteX3" fmla="*/ 0 w 7221901"/>
              <a:gd name="connsiteY3" fmla="*/ 7522820 h 7522820"/>
              <a:gd name="connsiteX4" fmla="*/ 5566198 w 7221901"/>
              <a:gd name="connsiteY4" fmla="*/ 352 h 75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901" h="7522820">
                <a:moveTo>
                  <a:pt x="5566198" y="352"/>
                </a:moveTo>
                <a:lnTo>
                  <a:pt x="7221901" y="0"/>
                </a:lnTo>
                <a:cubicBezTo>
                  <a:pt x="7218257" y="2286000"/>
                  <a:pt x="7219841" y="5232532"/>
                  <a:pt x="7216197" y="7518532"/>
                </a:cubicBezTo>
                <a:lnTo>
                  <a:pt x="0" y="7522820"/>
                </a:lnTo>
                <a:lnTo>
                  <a:pt x="5566198" y="352"/>
                </a:lnTo>
                <a:close/>
              </a:path>
            </a:pathLst>
          </a:custGeom>
        </p:spPr>
        <p:txBody>
          <a:bodyPr lIns="2160000" tIns="2160000" rIns="2160000" bIns="2160000" anchor="b" anchorCtr="0"/>
          <a:lstStyle>
            <a:lvl1pPr algn="r">
              <a:defRPr>
                <a:solidFill>
                  <a:schemeClr val="bg1"/>
                </a:solidFill>
              </a:defRPr>
            </a:lvl1pPr>
          </a:lstStyle>
          <a:p>
            <a:r>
              <a:rPr lang="en-US" dirty="0"/>
              <a:t>Insert picture</a:t>
            </a:r>
          </a:p>
        </p:txBody>
      </p:sp>
      <p:sp>
        <p:nvSpPr>
          <p:cNvPr id="7" name="Text Placeholder 14">
            <a:extLst>
              <a:ext uri="{FF2B5EF4-FFF2-40B4-BE49-F238E27FC236}">
                <a16:creationId xmlns:a16="http://schemas.microsoft.com/office/drawing/2014/main" id="{F199B2C1-F2EE-6E44-BA76-71DE486B48B1}"/>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0B5371B5-B522-8147-AA6A-FFFECD73712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10" name="Graphic 9">
            <a:extLst>
              <a:ext uri="{FF2B5EF4-FFF2-40B4-BE49-F238E27FC236}">
                <a16:creationId xmlns:a16="http://schemas.microsoft.com/office/drawing/2014/main" id="{9A73DD96-392E-A143-8FCA-93D28C8848F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0198" y="6383407"/>
            <a:ext cx="1016784" cy="248400"/>
          </a:xfrm>
          <a:prstGeom prst="rect">
            <a:avLst/>
          </a:prstGeom>
        </p:spPr>
      </p:pic>
    </p:spTree>
    <p:extLst>
      <p:ext uri="{BB962C8B-B14F-4D97-AF65-F5344CB8AC3E}">
        <p14:creationId xmlns:p14="http://schemas.microsoft.com/office/powerpoint/2010/main" val="2566550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S One 4">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592102D-05AC-874F-83E3-3EEFBF4211F7}"/>
              </a:ext>
            </a:extLst>
          </p:cNvPr>
          <p:cNvSpPr>
            <a:spLocks noGrp="1"/>
          </p:cNvSpPr>
          <p:nvPr>
            <p:ph type="pic" sz="quarter" idx="10"/>
          </p:nvPr>
        </p:nvSpPr>
        <p:spPr>
          <a:xfrm>
            <a:off x="0" y="0"/>
            <a:ext cx="4289612" cy="6858000"/>
          </a:xfrm>
          <a:prstGeom prst="rect">
            <a:avLst/>
          </a:prstGeom>
        </p:spPr>
        <p:txBody>
          <a:bodyPr/>
          <a:lstStyle>
            <a:lvl1pPr algn="ctr">
              <a:defRPr baseline="0">
                <a:solidFill>
                  <a:schemeClr val="bg1"/>
                </a:solidFill>
              </a:defRPr>
            </a:lvl1pPr>
          </a:lstStyle>
          <a:p>
            <a:r>
              <a:rPr lang="en-US"/>
              <a:t>Click icon to add picture</a:t>
            </a:r>
            <a:endParaRPr lang="en-US" dirty="0"/>
          </a:p>
        </p:txBody>
      </p:sp>
      <p:sp>
        <p:nvSpPr>
          <p:cNvPr id="12" name="Text Placeholder 15">
            <a:extLst>
              <a:ext uri="{FF2B5EF4-FFF2-40B4-BE49-F238E27FC236}">
                <a16:creationId xmlns:a16="http://schemas.microsoft.com/office/drawing/2014/main" id="{E260EC1B-06FD-1C4B-B69A-50EDF1E61EBB}"/>
              </a:ext>
            </a:extLst>
          </p:cNvPr>
          <p:cNvSpPr>
            <a:spLocks noGrp="1"/>
          </p:cNvSpPr>
          <p:nvPr>
            <p:ph type="body" sz="quarter" idx="11" hasCustomPrompt="1"/>
          </p:nvPr>
        </p:nvSpPr>
        <p:spPr>
          <a:xfrm>
            <a:off x="4652681" y="1268414"/>
            <a:ext cx="7193698" cy="5040311"/>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pic>
        <p:nvPicPr>
          <p:cNvPr id="13" name="Graphic 12">
            <a:extLst>
              <a:ext uri="{FF2B5EF4-FFF2-40B4-BE49-F238E27FC236}">
                <a16:creationId xmlns:a16="http://schemas.microsoft.com/office/drawing/2014/main" id="{AADE6F76-B882-1A4C-8184-6D3A2A8D83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14" name="Text Placeholder 14">
            <a:extLst>
              <a:ext uri="{FF2B5EF4-FFF2-40B4-BE49-F238E27FC236}">
                <a16:creationId xmlns:a16="http://schemas.microsoft.com/office/drawing/2014/main" id="{E5FBDE88-9B2A-CC43-B8AD-431F85784E99}"/>
              </a:ext>
            </a:extLst>
          </p:cNvPr>
          <p:cNvSpPr>
            <a:spLocks noGrp="1"/>
          </p:cNvSpPr>
          <p:nvPr>
            <p:ph type="body" sz="quarter" idx="13" hasCustomPrompt="1"/>
          </p:nvPr>
        </p:nvSpPr>
        <p:spPr>
          <a:xfrm>
            <a:off x="4652680" y="527754"/>
            <a:ext cx="6123269"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8B170A77-ED91-5D47-8436-D71964512C0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5016" y="6383407"/>
            <a:ext cx="1016784" cy="248400"/>
          </a:xfrm>
          <a:prstGeom prst="rect">
            <a:avLst/>
          </a:prstGeom>
        </p:spPr>
      </p:pic>
    </p:spTree>
    <p:extLst>
      <p:ext uri="{BB962C8B-B14F-4D97-AF65-F5344CB8AC3E}">
        <p14:creationId xmlns:p14="http://schemas.microsoft.com/office/powerpoint/2010/main" val="2216429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S One 5">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352426" y="1268412"/>
            <a:ext cx="5022850" cy="2160587"/>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7" name="Text Placeholder 15"/>
          <p:cNvSpPr>
            <a:spLocks noGrp="1"/>
          </p:cNvSpPr>
          <p:nvPr>
            <p:ph type="body" sz="quarter" idx="12" hasCustomPrompt="1"/>
          </p:nvPr>
        </p:nvSpPr>
        <p:spPr>
          <a:xfrm>
            <a:off x="352426" y="3789363"/>
            <a:ext cx="5022850" cy="2160588"/>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8" name="Picture Placeholder 13"/>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13" name="Text Placeholder 14">
            <a:extLst>
              <a:ext uri="{FF2B5EF4-FFF2-40B4-BE49-F238E27FC236}">
                <a16:creationId xmlns:a16="http://schemas.microsoft.com/office/drawing/2014/main" id="{682B4868-12FC-9B49-B5AC-0BB214A6B7D3}"/>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7" name="Graphic 6">
            <a:extLst>
              <a:ext uri="{FF2B5EF4-FFF2-40B4-BE49-F238E27FC236}">
                <a16:creationId xmlns:a16="http://schemas.microsoft.com/office/drawing/2014/main" id="{79E951B8-FF90-5A40-B446-7E55D4257F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9" name="Graphic 8">
            <a:extLst>
              <a:ext uri="{FF2B5EF4-FFF2-40B4-BE49-F238E27FC236}">
                <a16:creationId xmlns:a16="http://schemas.microsoft.com/office/drawing/2014/main" id="{B2E936B8-2A0D-A54C-B053-EE55995CDE4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5016" y="6383407"/>
            <a:ext cx="1016784" cy="248400"/>
          </a:xfrm>
          <a:prstGeom prst="rect">
            <a:avLst/>
          </a:prstGeom>
        </p:spPr>
      </p:pic>
    </p:spTree>
    <p:extLst>
      <p:ext uri="{BB962C8B-B14F-4D97-AF65-F5344CB8AC3E}">
        <p14:creationId xmlns:p14="http://schemas.microsoft.com/office/powerpoint/2010/main" val="270352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S One 6">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CE0C00B4-84B4-E248-BD99-CE2D8C6C62E5}"/>
              </a:ext>
            </a:extLst>
          </p:cNvPr>
          <p:cNvSpPr>
            <a:spLocks noGrp="1"/>
          </p:cNvSpPr>
          <p:nvPr>
            <p:ph type="body" sz="quarter" idx="11" hasCustomPrompt="1"/>
          </p:nvPr>
        </p:nvSpPr>
        <p:spPr>
          <a:xfrm>
            <a:off x="352426" y="1268412"/>
            <a:ext cx="5022850" cy="2160587"/>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9" name="Text Placeholder 15">
            <a:extLst>
              <a:ext uri="{FF2B5EF4-FFF2-40B4-BE49-F238E27FC236}">
                <a16:creationId xmlns:a16="http://schemas.microsoft.com/office/drawing/2014/main" id="{153B90C7-6B62-C34E-9412-FBED1F57180C}"/>
              </a:ext>
            </a:extLst>
          </p:cNvPr>
          <p:cNvSpPr>
            <a:spLocks noGrp="1"/>
          </p:cNvSpPr>
          <p:nvPr>
            <p:ph type="body" sz="quarter" idx="12" hasCustomPrompt="1"/>
          </p:nvPr>
        </p:nvSpPr>
        <p:spPr>
          <a:xfrm>
            <a:off x="352426" y="3789363"/>
            <a:ext cx="5022850" cy="2160588"/>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20" name="Picture Placeholder 13">
            <a:extLst>
              <a:ext uri="{FF2B5EF4-FFF2-40B4-BE49-F238E27FC236}">
                <a16:creationId xmlns:a16="http://schemas.microsoft.com/office/drawing/2014/main" id="{015DDDF6-8A82-3840-AFB8-37EC628AB353}"/>
              </a:ext>
            </a:extLst>
          </p:cNvPr>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21" name="Text Placeholder 14">
            <a:extLst>
              <a:ext uri="{FF2B5EF4-FFF2-40B4-BE49-F238E27FC236}">
                <a16:creationId xmlns:a16="http://schemas.microsoft.com/office/drawing/2014/main" id="{32AAC961-15CB-1141-BAB7-3B328ABCFE58}"/>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22" name="Graphic 21">
            <a:extLst>
              <a:ext uri="{FF2B5EF4-FFF2-40B4-BE49-F238E27FC236}">
                <a16:creationId xmlns:a16="http://schemas.microsoft.com/office/drawing/2014/main" id="{0E010D8B-1095-6044-9C68-D3662FCD70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8" name="Graphic 7">
            <a:extLst>
              <a:ext uri="{FF2B5EF4-FFF2-40B4-BE49-F238E27FC236}">
                <a16:creationId xmlns:a16="http://schemas.microsoft.com/office/drawing/2014/main" id="{3F201C87-E621-C14D-9E88-E29FD19EEC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5016" y="6383407"/>
            <a:ext cx="1016784" cy="248400"/>
          </a:xfrm>
          <a:prstGeom prst="rect">
            <a:avLst/>
          </a:prstGeom>
        </p:spPr>
      </p:pic>
    </p:spTree>
    <p:extLst>
      <p:ext uri="{BB962C8B-B14F-4D97-AF65-F5344CB8AC3E}">
        <p14:creationId xmlns:p14="http://schemas.microsoft.com/office/powerpoint/2010/main" val="3275330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S First title/chapter">
    <p:spTree>
      <p:nvGrpSpPr>
        <p:cNvPr id="1" name=""/>
        <p:cNvGrpSpPr/>
        <p:nvPr/>
      </p:nvGrpSpPr>
      <p:grpSpPr>
        <a:xfrm>
          <a:off x="0" y="0"/>
          <a:ext cx="0" cy="0"/>
          <a:chOff x="0" y="0"/>
          <a:chExt cx="0" cy="0"/>
        </a:xfrm>
      </p:grpSpPr>
      <p:sp>
        <p:nvSpPr>
          <p:cNvPr id="8" name="Parallelogram 8">
            <a:extLst>
              <a:ext uri="{FF2B5EF4-FFF2-40B4-BE49-F238E27FC236}">
                <a16:creationId xmlns:a16="http://schemas.microsoft.com/office/drawing/2014/main" id="{D53F382C-73C6-8443-B19B-EE09CC9FD321}"/>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chemeClr val="bg1"/>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3" name="Graphic 12">
            <a:extLst>
              <a:ext uri="{FF2B5EF4-FFF2-40B4-BE49-F238E27FC236}">
                <a16:creationId xmlns:a16="http://schemas.microsoft.com/office/drawing/2014/main" id="{9137ECE4-AFCA-D543-8161-EC02A93A84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6449635"/>
            <a:ext cx="998482" cy="246138"/>
          </a:xfrm>
          <a:prstGeom prst="rect">
            <a:avLst/>
          </a:prstGeom>
        </p:spPr>
      </p:pic>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963" y="441204"/>
            <a:ext cx="2511422" cy="579559"/>
          </a:xfrm>
          <a:prstGeom prst="rect">
            <a:avLst/>
          </a:prstGeom>
        </p:spPr>
      </p:pic>
    </p:spTree>
    <p:extLst>
      <p:ext uri="{BB962C8B-B14F-4D97-AF65-F5344CB8AC3E}">
        <p14:creationId xmlns:p14="http://schemas.microsoft.com/office/powerpoint/2010/main" val="1407987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5398" y="6390286"/>
            <a:ext cx="1076402"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337634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ue empty">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D4BA8FB-3239-094A-8C8D-FADEF5BECBF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1342832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11509375" cy="50403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5398" y="6390286"/>
            <a:ext cx="1076402"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
        <p:nvSpPr>
          <p:cNvPr id="8" name="Text Placeholder 14">
            <a:extLst>
              <a:ext uri="{FF2B5EF4-FFF2-40B4-BE49-F238E27FC236}">
                <a16:creationId xmlns:a16="http://schemas.microsoft.com/office/drawing/2014/main" id="{E19DFD66-E88E-F141-ACD4-EF6FFCA40106}"/>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33203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5398" y="6390286"/>
            <a:ext cx="1076402"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
        <p:nvSpPr>
          <p:cNvPr id="11" name="Text Placeholder 14">
            <a:extLst>
              <a:ext uri="{FF2B5EF4-FFF2-40B4-BE49-F238E27FC236}">
                <a16:creationId xmlns:a16="http://schemas.microsoft.com/office/drawing/2014/main" id="{ED2EABAF-55C1-F043-B44B-504BC981ECF9}"/>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
        <p:nvSpPr>
          <p:cNvPr id="12" name="Picture Placeholder 13">
            <a:extLst>
              <a:ext uri="{FF2B5EF4-FFF2-40B4-BE49-F238E27FC236}">
                <a16:creationId xmlns:a16="http://schemas.microsoft.com/office/drawing/2014/main" id="{D134B853-6838-1F4F-849D-231F50D4AA5F}"/>
              </a:ext>
            </a:extLst>
          </p:cNvPr>
          <p:cNvSpPr>
            <a:spLocks noGrp="1"/>
          </p:cNvSpPr>
          <p:nvPr>
            <p:ph type="pic" sz="quarter" idx="10" hasCustomPrompt="1"/>
          </p:nvPr>
        </p:nvSpPr>
        <p:spPr>
          <a:xfrm>
            <a:off x="5735637" y="1268414"/>
            <a:ext cx="6103937" cy="4933603"/>
          </a:xfrm>
          <a:prstGeom prst="rect">
            <a:avLst/>
          </a:prstGeom>
        </p:spPr>
        <p:txBody>
          <a:bodyPr/>
          <a:lstStyle>
            <a:lvl1pPr>
              <a:defRPr>
                <a:solidFill>
                  <a:schemeClr val="bg1"/>
                </a:solidFill>
              </a:defRPr>
            </a:lvl1pPr>
          </a:lstStyle>
          <a:p>
            <a:r>
              <a:rPr lang="en-US" dirty="0"/>
              <a:t>Insert picture</a:t>
            </a:r>
          </a:p>
        </p:txBody>
      </p:sp>
      <p:sp>
        <p:nvSpPr>
          <p:cNvPr id="13" name="Text Placeholder 15">
            <a:extLst>
              <a:ext uri="{FF2B5EF4-FFF2-40B4-BE49-F238E27FC236}">
                <a16:creationId xmlns:a16="http://schemas.microsoft.com/office/drawing/2014/main" id="{7E1117A0-355B-B84E-8D1C-DAF4C1C6AA6E}"/>
              </a:ext>
            </a:extLst>
          </p:cNvPr>
          <p:cNvSpPr>
            <a:spLocks noGrp="1"/>
          </p:cNvSpPr>
          <p:nvPr>
            <p:ph type="body" sz="quarter" idx="11" hasCustomPrompt="1"/>
          </p:nvPr>
        </p:nvSpPr>
        <p:spPr>
          <a:xfrm>
            <a:off x="352426" y="1268414"/>
            <a:ext cx="5022850" cy="4933604"/>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Tree>
    <p:extLst>
      <p:ext uri="{BB962C8B-B14F-4D97-AF65-F5344CB8AC3E}">
        <p14:creationId xmlns:p14="http://schemas.microsoft.com/office/powerpoint/2010/main" val="111935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7618413" cy="4852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DF3BD03E-3C73-A24E-AD2B-1065283E70D2}"/>
              </a:ext>
            </a:extLst>
          </p:cNvPr>
          <p:cNvSpPr>
            <a:spLocks noGrp="1"/>
          </p:cNvSpPr>
          <p:nvPr>
            <p:ph type="pic" sz="quarter" idx="12" hasCustomPrompt="1"/>
          </p:nvPr>
        </p:nvSpPr>
        <p:spPr>
          <a:xfrm>
            <a:off x="5371457" y="553524"/>
            <a:ext cx="6825693" cy="6308071"/>
          </a:xfrm>
          <a:custGeom>
            <a:avLst/>
            <a:gdLst>
              <a:gd name="connsiteX0" fmla="*/ 0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0 w 7131662"/>
              <a:gd name="connsiteY4" fmla="*/ 0 h 6858000"/>
              <a:gd name="connsiteX0" fmla="*/ 6865033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6865033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361304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361304 w 6689389"/>
              <a:gd name="connsiteY4" fmla="*/ 0 h 6868510"/>
              <a:gd name="connsiteX0" fmla="*/ 5164542 w 6689389"/>
              <a:gd name="connsiteY0" fmla="*/ 11417 h 6868510"/>
              <a:gd name="connsiteX1" fmla="*/ 6689389 w 6689389"/>
              <a:gd name="connsiteY1" fmla="*/ 0 h 6868510"/>
              <a:gd name="connsiteX2" fmla="*/ 6689389 w 6689389"/>
              <a:gd name="connsiteY2" fmla="*/ 6858000 h 6868510"/>
              <a:gd name="connsiteX3" fmla="*/ 0 w 6689389"/>
              <a:gd name="connsiteY3" fmla="*/ 6868510 h 6868510"/>
              <a:gd name="connsiteX4" fmla="*/ 5164542 w 6689389"/>
              <a:gd name="connsiteY4" fmla="*/ 11417 h 6868510"/>
              <a:gd name="connsiteX0" fmla="*/ 5109885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109885 w 6689389"/>
              <a:gd name="connsiteY4" fmla="*/ 0 h 6868510"/>
              <a:gd name="connsiteX0" fmla="*/ 5109885 w 6765908"/>
              <a:gd name="connsiteY0" fmla="*/ 0 h 6868510"/>
              <a:gd name="connsiteX1" fmla="*/ 6765908 w 6765908"/>
              <a:gd name="connsiteY1" fmla="*/ 45667 h 6868510"/>
              <a:gd name="connsiteX2" fmla="*/ 6689389 w 6765908"/>
              <a:gd name="connsiteY2" fmla="*/ 6858000 h 6868510"/>
              <a:gd name="connsiteX3" fmla="*/ 0 w 6765908"/>
              <a:gd name="connsiteY3" fmla="*/ 6868510 h 6868510"/>
              <a:gd name="connsiteX4" fmla="*/ 5109885 w 6765908"/>
              <a:gd name="connsiteY4" fmla="*/ 0 h 6868510"/>
              <a:gd name="connsiteX0" fmla="*/ 5109885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09885 w 6700320"/>
              <a:gd name="connsiteY4" fmla="*/ 0 h 6868510"/>
              <a:gd name="connsiteX0" fmla="*/ 5164542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64542 w 6700320"/>
              <a:gd name="connsiteY4" fmla="*/ 0 h 6868510"/>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0 w 6700320"/>
              <a:gd name="connsiteY4" fmla="*/ 6868510 h 6881917"/>
              <a:gd name="connsiteX5" fmla="*/ 5164542 w 6700320"/>
              <a:gd name="connsiteY5" fmla="*/ 0 h 6881917"/>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1989792 w 6700320"/>
              <a:gd name="connsiteY4" fmla="*/ 6881916 h 6881917"/>
              <a:gd name="connsiteX5" fmla="*/ 0 w 6700320"/>
              <a:gd name="connsiteY5" fmla="*/ 6868510 h 6881917"/>
              <a:gd name="connsiteX6" fmla="*/ 5164542 w 6700320"/>
              <a:gd name="connsiteY6" fmla="*/ 0 h 6881917"/>
              <a:gd name="connsiteX0" fmla="*/ 5164542 w 6700320"/>
              <a:gd name="connsiteY0" fmla="*/ 0 h 7404781"/>
              <a:gd name="connsiteX1" fmla="*/ 6700320 w 6700320"/>
              <a:gd name="connsiteY1" fmla="*/ 0 h 7404781"/>
              <a:gd name="connsiteX2" fmla="*/ 6689389 w 6700320"/>
              <a:gd name="connsiteY2" fmla="*/ 6858000 h 7404781"/>
              <a:gd name="connsiteX3" fmla="*/ 2905727 w 6700320"/>
              <a:gd name="connsiteY3" fmla="*/ 6881917 h 7404781"/>
              <a:gd name="connsiteX4" fmla="*/ 2929518 w 6700320"/>
              <a:gd name="connsiteY4" fmla="*/ 7404781 h 7404781"/>
              <a:gd name="connsiteX5" fmla="*/ 0 w 6700320"/>
              <a:gd name="connsiteY5" fmla="*/ 6868510 h 7404781"/>
              <a:gd name="connsiteX6" fmla="*/ 5164542 w 6700320"/>
              <a:gd name="connsiteY6" fmla="*/ 0 h 7404781"/>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3345852 w 7116654"/>
              <a:gd name="connsiteY4" fmla="*/ 7404781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8896 w 7116654"/>
              <a:gd name="connsiteY3" fmla="*/ 6881918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88860 w 7116654"/>
              <a:gd name="connsiteY3" fmla="*/ 6866836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50224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2206 w 7116654"/>
              <a:gd name="connsiteY3" fmla="*/ 687437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555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9936"/>
              <a:gd name="connsiteY0" fmla="*/ 0 h 7431595"/>
              <a:gd name="connsiteX1" fmla="*/ 7116654 w 7119936"/>
              <a:gd name="connsiteY1" fmla="*/ 0 h 7431595"/>
              <a:gd name="connsiteX2" fmla="*/ 7119105 w 7119936"/>
              <a:gd name="connsiteY2" fmla="*/ 6869312 h 7431595"/>
              <a:gd name="connsiteX3" fmla="*/ 5495552 w 7119936"/>
              <a:gd name="connsiteY3" fmla="*/ 6870607 h 7431595"/>
              <a:gd name="connsiteX4" fmla="*/ 5498897 w 7119936"/>
              <a:gd name="connsiteY4" fmla="*/ 7418188 h 7431595"/>
              <a:gd name="connsiteX5" fmla="*/ 0 w 7119936"/>
              <a:gd name="connsiteY5" fmla="*/ 7431595 h 7431595"/>
              <a:gd name="connsiteX6" fmla="*/ 5580876 w 7119936"/>
              <a:gd name="connsiteY6" fmla="*/ 0 h 7431595"/>
              <a:gd name="connsiteX0" fmla="*/ 5580876 w 7119937"/>
              <a:gd name="connsiteY0" fmla="*/ 0 h 7431595"/>
              <a:gd name="connsiteX1" fmla="*/ 7116654 w 7119937"/>
              <a:gd name="connsiteY1" fmla="*/ 0 h 7431595"/>
              <a:gd name="connsiteX2" fmla="*/ 7119106 w 7119937"/>
              <a:gd name="connsiteY2" fmla="*/ 6880624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411913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318238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251327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0 w 7119937"/>
              <a:gd name="connsiteY4" fmla="*/ 7431595 h 7431595"/>
              <a:gd name="connsiteX5" fmla="*/ 5580876 w 7119937"/>
              <a:gd name="connsiteY5"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0 w 7119937"/>
              <a:gd name="connsiteY3" fmla="*/ 7431595 h 7431595"/>
              <a:gd name="connsiteX4" fmla="*/ 5580876 w 7119937"/>
              <a:gd name="connsiteY4" fmla="*/ 0 h 7431595"/>
              <a:gd name="connsiteX0" fmla="*/ 5580876 w 7146128"/>
              <a:gd name="connsiteY0" fmla="*/ 0 h 7442452"/>
              <a:gd name="connsiteX1" fmla="*/ 7116654 w 7146128"/>
              <a:gd name="connsiteY1" fmla="*/ 0 h 7442452"/>
              <a:gd name="connsiteX2" fmla="*/ 7145872 w 7146128"/>
              <a:gd name="connsiteY2" fmla="*/ 7442452 h 7442452"/>
              <a:gd name="connsiteX3" fmla="*/ 0 w 7146128"/>
              <a:gd name="connsiteY3" fmla="*/ 7431595 h 7442452"/>
              <a:gd name="connsiteX4" fmla="*/ 5580876 w 7146128"/>
              <a:gd name="connsiteY4" fmla="*/ 0 h 7442452"/>
              <a:gd name="connsiteX0" fmla="*/ 563440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634405 w 7199657"/>
              <a:gd name="connsiteY4" fmla="*/ 0 h 7442452"/>
              <a:gd name="connsiteX0" fmla="*/ 552924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529245 w 7199657"/>
              <a:gd name="connsiteY4" fmla="*/ 0 h 7442452"/>
              <a:gd name="connsiteX0" fmla="*/ 5529245 w 7203933"/>
              <a:gd name="connsiteY0" fmla="*/ 12679 h 7455131"/>
              <a:gd name="connsiteX1" fmla="*/ 7203933 w 7203933"/>
              <a:gd name="connsiteY1" fmla="*/ 0 h 7455131"/>
              <a:gd name="connsiteX2" fmla="*/ 7199401 w 7203933"/>
              <a:gd name="connsiteY2" fmla="*/ 7455131 h 7455131"/>
              <a:gd name="connsiteX3" fmla="*/ 0 w 7203933"/>
              <a:gd name="connsiteY3" fmla="*/ 7444274 h 7455131"/>
              <a:gd name="connsiteX4" fmla="*/ 5529245 w 7203933"/>
              <a:gd name="connsiteY4" fmla="*/ 12679 h 7455131"/>
              <a:gd name="connsiteX0" fmla="*/ 5529245 w 7215183"/>
              <a:gd name="connsiteY0" fmla="*/ 76080 h 7518532"/>
              <a:gd name="connsiteX1" fmla="*/ 7215183 w 7215183"/>
              <a:gd name="connsiteY1" fmla="*/ 0 h 7518532"/>
              <a:gd name="connsiteX2" fmla="*/ 7199401 w 7215183"/>
              <a:gd name="connsiteY2" fmla="*/ 7518532 h 7518532"/>
              <a:gd name="connsiteX3" fmla="*/ 0 w 7215183"/>
              <a:gd name="connsiteY3" fmla="*/ 7507675 h 7518532"/>
              <a:gd name="connsiteX4" fmla="*/ 5529245 w 7215183"/>
              <a:gd name="connsiteY4" fmla="*/ 76080 h 7518532"/>
              <a:gd name="connsiteX0" fmla="*/ 5529245 w 7199547"/>
              <a:gd name="connsiteY0" fmla="*/ 30643 h 7473095"/>
              <a:gd name="connsiteX1" fmla="*/ 7141278 w 7199547"/>
              <a:gd name="connsiteY1" fmla="*/ 0 h 7473095"/>
              <a:gd name="connsiteX2" fmla="*/ 7199401 w 7199547"/>
              <a:gd name="connsiteY2" fmla="*/ 7473095 h 7473095"/>
              <a:gd name="connsiteX3" fmla="*/ 0 w 7199547"/>
              <a:gd name="connsiteY3" fmla="*/ 7462238 h 7473095"/>
              <a:gd name="connsiteX4" fmla="*/ 5529245 w 7199547"/>
              <a:gd name="connsiteY4" fmla="*/ 30643 h 7473095"/>
              <a:gd name="connsiteX0" fmla="*/ 5529245 w 7201746"/>
              <a:gd name="connsiteY0" fmla="*/ 76080 h 7518532"/>
              <a:gd name="connsiteX1" fmla="*/ 7201746 w 7201746"/>
              <a:gd name="connsiteY1" fmla="*/ 0 h 7518532"/>
              <a:gd name="connsiteX2" fmla="*/ 7199401 w 7201746"/>
              <a:gd name="connsiteY2" fmla="*/ 7518532 h 7518532"/>
              <a:gd name="connsiteX3" fmla="*/ 0 w 7201746"/>
              <a:gd name="connsiteY3" fmla="*/ 7507675 h 7518532"/>
              <a:gd name="connsiteX4" fmla="*/ 5529245 w 7201746"/>
              <a:gd name="connsiteY4" fmla="*/ 76080 h 7518532"/>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5105"/>
              <a:gd name="connsiteY0" fmla="*/ 0 h 7525753"/>
              <a:gd name="connsiteX1" fmla="*/ 7205105 w 7205105"/>
              <a:gd name="connsiteY1" fmla="*/ 7221 h 7525753"/>
              <a:gd name="connsiteX2" fmla="*/ 7199401 w 7205105"/>
              <a:gd name="connsiteY2" fmla="*/ 7525753 h 7525753"/>
              <a:gd name="connsiteX3" fmla="*/ 0 w 7205105"/>
              <a:gd name="connsiteY3" fmla="*/ 7514896 h 7525753"/>
              <a:gd name="connsiteX4" fmla="*/ 5549401 w 7205105"/>
              <a:gd name="connsiteY4" fmla="*/ 0 h 7525753"/>
              <a:gd name="connsiteX0" fmla="*/ 5549402 w 7205105"/>
              <a:gd name="connsiteY0" fmla="*/ 352 h 7518532"/>
              <a:gd name="connsiteX1" fmla="*/ 7205105 w 7205105"/>
              <a:gd name="connsiteY1" fmla="*/ 0 h 7518532"/>
              <a:gd name="connsiteX2" fmla="*/ 7199401 w 7205105"/>
              <a:gd name="connsiteY2" fmla="*/ 7518532 h 7518532"/>
              <a:gd name="connsiteX3" fmla="*/ 0 w 7205105"/>
              <a:gd name="connsiteY3" fmla="*/ 7507675 h 7518532"/>
              <a:gd name="connsiteX4" fmla="*/ 5549402 w 7205105"/>
              <a:gd name="connsiteY4" fmla="*/ 352 h 7518532"/>
              <a:gd name="connsiteX0" fmla="*/ 5566198 w 7221901"/>
              <a:gd name="connsiteY0" fmla="*/ 352 h 7522820"/>
              <a:gd name="connsiteX1" fmla="*/ 7221901 w 7221901"/>
              <a:gd name="connsiteY1" fmla="*/ 0 h 7522820"/>
              <a:gd name="connsiteX2" fmla="*/ 7216197 w 7221901"/>
              <a:gd name="connsiteY2" fmla="*/ 7518532 h 7522820"/>
              <a:gd name="connsiteX3" fmla="*/ 0 w 7221901"/>
              <a:gd name="connsiteY3" fmla="*/ 7522820 h 7522820"/>
              <a:gd name="connsiteX4" fmla="*/ 5566198 w 7221901"/>
              <a:gd name="connsiteY4" fmla="*/ 352 h 75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901" h="7522820">
                <a:moveTo>
                  <a:pt x="5566198" y="352"/>
                </a:moveTo>
                <a:lnTo>
                  <a:pt x="7221901" y="0"/>
                </a:lnTo>
                <a:cubicBezTo>
                  <a:pt x="7218257" y="2286000"/>
                  <a:pt x="7219841" y="5232532"/>
                  <a:pt x="7216197" y="7518532"/>
                </a:cubicBezTo>
                <a:lnTo>
                  <a:pt x="0" y="7522820"/>
                </a:lnTo>
                <a:lnTo>
                  <a:pt x="5566198" y="352"/>
                </a:lnTo>
                <a:close/>
              </a:path>
            </a:pathLst>
          </a:custGeom>
        </p:spPr>
        <p:txBody>
          <a:bodyPr lIns="2160000" tIns="2160000" rIns="2160000" bIns="2160000" anchor="b" anchorCtr="0"/>
          <a:lstStyle>
            <a:lvl1pPr algn="r">
              <a:defRPr>
                <a:solidFill>
                  <a:schemeClr val="bg1"/>
                </a:solidFill>
              </a:defRPr>
            </a:lvl1pPr>
          </a:lstStyle>
          <a:p>
            <a:r>
              <a:rPr lang="en-US" dirty="0"/>
              <a:t>Insert picture</a:t>
            </a:r>
          </a:p>
        </p:txBody>
      </p:sp>
      <p:sp>
        <p:nvSpPr>
          <p:cNvPr id="7" name="Text Placeholder 14">
            <a:extLst>
              <a:ext uri="{FF2B5EF4-FFF2-40B4-BE49-F238E27FC236}">
                <a16:creationId xmlns:a16="http://schemas.microsoft.com/office/drawing/2014/main" id="{F199B2C1-F2EE-6E44-BA76-71DE486B48B1}"/>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0B5371B5-B522-8147-AA6A-FFFECD73712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9" name="Graphic 8">
            <a:extLst>
              <a:ext uri="{FF2B5EF4-FFF2-40B4-BE49-F238E27FC236}">
                <a16:creationId xmlns:a16="http://schemas.microsoft.com/office/drawing/2014/main" id="{A5620406-A3F6-B848-8757-9B4614D3827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2425" y="6390286"/>
            <a:ext cx="1076402" cy="248400"/>
          </a:xfrm>
          <a:prstGeom prst="rect">
            <a:avLst/>
          </a:prstGeom>
        </p:spPr>
      </p:pic>
    </p:spTree>
    <p:extLst>
      <p:ext uri="{BB962C8B-B14F-4D97-AF65-F5344CB8AC3E}">
        <p14:creationId xmlns:p14="http://schemas.microsoft.com/office/powerpoint/2010/main" val="3677152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592102D-05AC-874F-83E3-3EEFBF4211F7}"/>
              </a:ext>
            </a:extLst>
          </p:cNvPr>
          <p:cNvSpPr>
            <a:spLocks noGrp="1"/>
          </p:cNvSpPr>
          <p:nvPr>
            <p:ph type="pic" sz="quarter" idx="10"/>
          </p:nvPr>
        </p:nvSpPr>
        <p:spPr>
          <a:xfrm>
            <a:off x="0" y="0"/>
            <a:ext cx="4289612" cy="6858000"/>
          </a:xfrm>
          <a:prstGeom prst="rect">
            <a:avLst/>
          </a:prstGeom>
        </p:spPr>
        <p:txBody>
          <a:bodyPr/>
          <a:lstStyle>
            <a:lvl1pPr algn="ctr">
              <a:defRPr baseline="0">
                <a:solidFill>
                  <a:schemeClr val="bg1"/>
                </a:solidFill>
              </a:defRPr>
            </a:lvl1pPr>
          </a:lstStyle>
          <a:p>
            <a:r>
              <a:rPr lang="en-US"/>
              <a:t>Click icon to add picture</a:t>
            </a:r>
            <a:endParaRPr lang="en-US" dirty="0"/>
          </a:p>
        </p:txBody>
      </p:sp>
      <p:sp>
        <p:nvSpPr>
          <p:cNvPr id="12" name="Text Placeholder 15">
            <a:extLst>
              <a:ext uri="{FF2B5EF4-FFF2-40B4-BE49-F238E27FC236}">
                <a16:creationId xmlns:a16="http://schemas.microsoft.com/office/drawing/2014/main" id="{E260EC1B-06FD-1C4B-B69A-50EDF1E61EBB}"/>
              </a:ext>
            </a:extLst>
          </p:cNvPr>
          <p:cNvSpPr>
            <a:spLocks noGrp="1"/>
          </p:cNvSpPr>
          <p:nvPr>
            <p:ph type="body" sz="quarter" idx="11" hasCustomPrompt="1"/>
          </p:nvPr>
        </p:nvSpPr>
        <p:spPr>
          <a:xfrm>
            <a:off x="4652681" y="1268414"/>
            <a:ext cx="7193698" cy="5040311"/>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pic>
        <p:nvPicPr>
          <p:cNvPr id="13" name="Graphic 12">
            <a:extLst>
              <a:ext uri="{FF2B5EF4-FFF2-40B4-BE49-F238E27FC236}">
                <a16:creationId xmlns:a16="http://schemas.microsoft.com/office/drawing/2014/main" id="{AADE6F76-B882-1A4C-8184-6D3A2A8D83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14" name="Text Placeholder 14">
            <a:extLst>
              <a:ext uri="{FF2B5EF4-FFF2-40B4-BE49-F238E27FC236}">
                <a16:creationId xmlns:a16="http://schemas.microsoft.com/office/drawing/2014/main" id="{E5FBDE88-9B2A-CC43-B8AD-431F85784E99}"/>
              </a:ext>
            </a:extLst>
          </p:cNvPr>
          <p:cNvSpPr>
            <a:spLocks noGrp="1"/>
          </p:cNvSpPr>
          <p:nvPr>
            <p:ph type="body" sz="quarter" idx="13" hasCustomPrompt="1"/>
          </p:nvPr>
        </p:nvSpPr>
        <p:spPr>
          <a:xfrm>
            <a:off x="4652680" y="527754"/>
            <a:ext cx="6123269"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7" name="Graphic 6">
            <a:extLst>
              <a:ext uri="{FF2B5EF4-FFF2-40B4-BE49-F238E27FC236}">
                <a16:creationId xmlns:a16="http://schemas.microsoft.com/office/drawing/2014/main" id="{D62263C8-7F64-0142-986A-E7230901141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5398" y="6390286"/>
            <a:ext cx="1076402" cy="248400"/>
          </a:xfrm>
          <a:prstGeom prst="rect">
            <a:avLst/>
          </a:prstGeom>
        </p:spPr>
      </p:pic>
    </p:spTree>
    <p:extLst>
      <p:ext uri="{BB962C8B-B14F-4D97-AF65-F5344CB8AC3E}">
        <p14:creationId xmlns:p14="http://schemas.microsoft.com/office/powerpoint/2010/main" val="1140809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S First 5">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352426" y="1268412"/>
            <a:ext cx="5022850" cy="2160587"/>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7" name="Text Placeholder 15"/>
          <p:cNvSpPr>
            <a:spLocks noGrp="1"/>
          </p:cNvSpPr>
          <p:nvPr>
            <p:ph type="body" sz="quarter" idx="12" hasCustomPrompt="1"/>
          </p:nvPr>
        </p:nvSpPr>
        <p:spPr>
          <a:xfrm>
            <a:off x="352426" y="3789363"/>
            <a:ext cx="5022850" cy="2160588"/>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8" name="Picture Placeholder 13"/>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13" name="Text Placeholder 14">
            <a:extLst>
              <a:ext uri="{FF2B5EF4-FFF2-40B4-BE49-F238E27FC236}">
                <a16:creationId xmlns:a16="http://schemas.microsoft.com/office/drawing/2014/main" id="{682B4868-12FC-9B49-B5AC-0BB214A6B7D3}"/>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7" name="Graphic 6">
            <a:extLst>
              <a:ext uri="{FF2B5EF4-FFF2-40B4-BE49-F238E27FC236}">
                <a16:creationId xmlns:a16="http://schemas.microsoft.com/office/drawing/2014/main" id="{79E951B8-FF90-5A40-B446-7E55D4257F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8" name="Graphic 7">
            <a:extLst>
              <a:ext uri="{FF2B5EF4-FFF2-40B4-BE49-F238E27FC236}">
                <a16:creationId xmlns:a16="http://schemas.microsoft.com/office/drawing/2014/main" id="{88D7D592-5618-8A44-B93D-E25074C5584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5398" y="6390286"/>
            <a:ext cx="1076402" cy="248400"/>
          </a:xfrm>
          <a:prstGeom prst="rect">
            <a:avLst/>
          </a:prstGeom>
        </p:spPr>
      </p:pic>
    </p:spTree>
    <p:extLst>
      <p:ext uri="{BB962C8B-B14F-4D97-AF65-F5344CB8AC3E}">
        <p14:creationId xmlns:p14="http://schemas.microsoft.com/office/powerpoint/2010/main" val="1090800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S First 6">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CE0C00B4-84B4-E248-BD99-CE2D8C6C62E5}"/>
              </a:ext>
            </a:extLst>
          </p:cNvPr>
          <p:cNvSpPr>
            <a:spLocks noGrp="1"/>
          </p:cNvSpPr>
          <p:nvPr>
            <p:ph type="body" sz="quarter" idx="11" hasCustomPrompt="1"/>
          </p:nvPr>
        </p:nvSpPr>
        <p:spPr>
          <a:xfrm>
            <a:off x="352426" y="1268412"/>
            <a:ext cx="5022850" cy="2160587"/>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9" name="Text Placeholder 15">
            <a:extLst>
              <a:ext uri="{FF2B5EF4-FFF2-40B4-BE49-F238E27FC236}">
                <a16:creationId xmlns:a16="http://schemas.microsoft.com/office/drawing/2014/main" id="{153B90C7-6B62-C34E-9412-FBED1F57180C}"/>
              </a:ext>
            </a:extLst>
          </p:cNvPr>
          <p:cNvSpPr>
            <a:spLocks noGrp="1"/>
          </p:cNvSpPr>
          <p:nvPr>
            <p:ph type="body" sz="quarter" idx="12" hasCustomPrompt="1"/>
          </p:nvPr>
        </p:nvSpPr>
        <p:spPr>
          <a:xfrm>
            <a:off x="352426" y="3789363"/>
            <a:ext cx="5022850" cy="2160588"/>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20" name="Picture Placeholder 13">
            <a:extLst>
              <a:ext uri="{FF2B5EF4-FFF2-40B4-BE49-F238E27FC236}">
                <a16:creationId xmlns:a16="http://schemas.microsoft.com/office/drawing/2014/main" id="{015DDDF6-8A82-3840-AFB8-37EC628AB353}"/>
              </a:ext>
            </a:extLst>
          </p:cNvPr>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21" name="Text Placeholder 14">
            <a:extLst>
              <a:ext uri="{FF2B5EF4-FFF2-40B4-BE49-F238E27FC236}">
                <a16:creationId xmlns:a16="http://schemas.microsoft.com/office/drawing/2014/main" id="{32AAC961-15CB-1141-BAB7-3B328ABCFE58}"/>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22" name="Graphic 21">
            <a:extLst>
              <a:ext uri="{FF2B5EF4-FFF2-40B4-BE49-F238E27FC236}">
                <a16:creationId xmlns:a16="http://schemas.microsoft.com/office/drawing/2014/main" id="{0E010D8B-1095-6044-9C68-D3662FCD70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9" name="Graphic 8">
            <a:extLst>
              <a:ext uri="{FF2B5EF4-FFF2-40B4-BE49-F238E27FC236}">
                <a16:creationId xmlns:a16="http://schemas.microsoft.com/office/drawing/2014/main" id="{7ACCD64F-95DF-E54E-B16A-585A16D5BA8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5398" y="6390286"/>
            <a:ext cx="1076402" cy="248400"/>
          </a:xfrm>
          <a:prstGeom prst="rect">
            <a:avLst/>
          </a:prstGeom>
        </p:spPr>
      </p:pic>
    </p:spTree>
    <p:extLst>
      <p:ext uri="{BB962C8B-B14F-4D97-AF65-F5344CB8AC3E}">
        <p14:creationId xmlns:p14="http://schemas.microsoft.com/office/powerpoint/2010/main" val="4071803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S Express title/chapter">
    <p:spTree>
      <p:nvGrpSpPr>
        <p:cNvPr id="1" name=""/>
        <p:cNvGrpSpPr/>
        <p:nvPr/>
      </p:nvGrpSpPr>
      <p:grpSpPr>
        <a:xfrm>
          <a:off x="0" y="0"/>
          <a:ext cx="0" cy="0"/>
          <a:chOff x="0" y="0"/>
          <a:chExt cx="0" cy="0"/>
        </a:xfrm>
      </p:grpSpPr>
      <p:sp>
        <p:nvSpPr>
          <p:cNvPr id="8" name="Parallelogram 8">
            <a:extLst>
              <a:ext uri="{FF2B5EF4-FFF2-40B4-BE49-F238E27FC236}">
                <a16:creationId xmlns:a16="http://schemas.microsoft.com/office/drawing/2014/main" id="{D53F382C-73C6-8443-B19B-EE09CC9FD321}"/>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chemeClr val="bg1"/>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3" name="Graphic 12">
            <a:extLst>
              <a:ext uri="{FF2B5EF4-FFF2-40B4-BE49-F238E27FC236}">
                <a16:creationId xmlns:a16="http://schemas.microsoft.com/office/drawing/2014/main" id="{9137ECE4-AFCA-D543-8161-EC02A93A84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6449635"/>
            <a:ext cx="998482" cy="246138"/>
          </a:xfrm>
          <a:prstGeom prst="rect">
            <a:avLst/>
          </a:prstGeom>
        </p:spPr>
      </p:pic>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963" y="452190"/>
            <a:ext cx="3271686" cy="576000"/>
          </a:xfrm>
          <a:prstGeom prst="rect">
            <a:avLst/>
          </a:prstGeom>
        </p:spPr>
      </p:pic>
    </p:spTree>
    <p:extLst>
      <p:ext uri="{BB962C8B-B14F-4D97-AF65-F5344CB8AC3E}">
        <p14:creationId xmlns:p14="http://schemas.microsoft.com/office/powerpoint/2010/main" val="1590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4F85F0B-EB4E-EF45-9D96-7ED8D91B87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0886" y="6419731"/>
            <a:ext cx="1410915" cy="248400"/>
          </a:xfrm>
          <a:prstGeom prst="rect">
            <a:avLst/>
          </a:prstGeom>
        </p:spPr>
      </p:pic>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1011848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S Exspress 1">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11509375" cy="50403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8" name="Text Placeholder 14">
            <a:extLst>
              <a:ext uri="{FF2B5EF4-FFF2-40B4-BE49-F238E27FC236}">
                <a16:creationId xmlns:a16="http://schemas.microsoft.com/office/drawing/2014/main" id="{E19DFD66-E88E-F141-ACD4-EF6FFCA40106}"/>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9" name="Graphic 8">
            <a:extLst>
              <a:ext uri="{FF2B5EF4-FFF2-40B4-BE49-F238E27FC236}">
                <a16:creationId xmlns:a16="http://schemas.microsoft.com/office/drawing/2014/main" id="{C52D0B75-B2B9-4348-9B49-616112F51A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0886" y="6419731"/>
            <a:ext cx="1410915" cy="248400"/>
          </a:xfrm>
          <a:prstGeom prst="rect">
            <a:avLst/>
          </a:prstGeom>
        </p:spPr>
      </p:pic>
    </p:spTree>
    <p:extLst>
      <p:ext uri="{BB962C8B-B14F-4D97-AF65-F5344CB8AC3E}">
        <p14:creationId xmlns:p14="http://schemas.microsoft.com/office/powerpoint/2010/main" val="1078563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S Exspress 2">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5B9A59D-5461-3545-AB69-7D50A1A830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9" name="Picture Placeholder 13">
            <a:extLst>
              <a:ext uri="{FF2B5EF4-FFF2-40B4-BE49-F238E27FC236}">
                <a16:creationId xmlns:a16="http://schemas.microsoft.com/office/drawing/2014/main" id="{38733466-D79D-1047-ADA5-6A7F0F327E8B}"/>
              </a:ext>
            </a:extLst>
          </p:cNvPr>
          <p:cNvSpPr>
            <a:spLocks noGrp="1"/>
          </p:cNvSpPr>
          <p:nvPr>
            <p:ph type="pic" sz="quarter" idx="10" hasCustomPrompt="1"/>
          </p:nvPr>
        </p:nvSpPr>
        <p:spPr>
          <a:xfrm>
            <a:off x="5735637" y="1268414"/>
            <a:ext cx="6103937" cy="4933603"/>
          </a:xfrm>
          <a:prstGeom prst="rect">
            <a:avLst/>
          </a:prstGeom>
        </p:spPr>
        <p:txBody>
          <a:bodyPr/>
          <a:lstStyle>
            <a:lvl1pPr>
              <a:defRPr>
                <a:solidFill>
                  <a:schemeClr val="bg1"/>
                </a:solidFill>
              </a:defRPr>
            </a:lvl1pPr>
          </a:lstStyle>
          <a:p>
            <a:r>
              <a:rPr lang="en-US" dirty="0"/>
              <a:t>Insert picture</a:t>
            </a:r>
          </a:p>
        </p:txBody>
      </p:sp>
      <p:sp>
        <p:nvSpPr>
          <p:cNvPr id="10" name="Text Placeholder 15">
            <a:extLst>
              <a:ext uri="{FF2B5EF4-FFF2-40B4-BE49-F238E27FC236}">
                <a16:creationId xmlns:a16="http://schemas.microsoft.com/office/drawing/2014/main" id="{428F2546-D751-324D-A5BC-D274F44B78CC}"/>
              </a:ext>
            </a:extLst>
          </p:cNvPr>
          <p:cNvSpPr>
            <a:spLocks noGrp="1"/>
          </p:cNvSpPr>
          <p:nvPr>
            <p:ph type="body" sz="quarter" idx="11" hasCustomPrompt="1"/>
          </p:nvPr>
        </p:nvSpPr>
        <p:spPr>
          <a:xfrm>
            <a:off x="352426" y="1268414"/>
            <a:ext cx="5022850" cy="4933604"/>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1" name="Text Placeholder 14">
            <a:extLst>
              <a:ext uri="{FF2B5EF4-FFF2-40B4-BE49-F238E27FC236}">
                <a16:creationId xmlns:a16="http://schemas.microsoft.com/office/drawing/2014/main" id="{ED2EABAF-55C1-F043-B44B-504BC981ECF9}"/>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509913BF-E5A8-754C-8EA4-4E24E852577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0886" y="6419731"/>
            <a:ext cx="1410915" cy="248400"/>
          </a:xfrm>
          <a:prstGeom prst="rect">
            <a:avLst/>
          </a:prstGeom>
        </p:spPr>
      </p:pic>
    </p:spTree>
    <p:extLst>
      <p:ext uri="{BB962C8B-B14F-4D97-AF65-F5344CB8AC3E}">
        <p14:creationId xmlns:p14="http://schemas.microsoft.com/office/powerpoint/2010/main" val="137278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Presenter slide">
    <p:spTree>
      <p:nvGrpSpPr>
        <p:cNvPr id="1" name=""/>
        <p:cNvGrpSpPr/>
        <p:nvPr/>
      </p:nvGrpSpPr>
      <p:grpSpPr>
        <a:xfrm>
          <a:off x="0" y="0"/>
          <a:ext cx="0" cy="0"/>
          <a:chOff x="0" y="0"/>
          <a:chExt cx="0" cy="0"/>
        </a:xfrm>
      </p:grpSpPr>
      <p:sp>
        <p:nvSpPr>
          <p:cNvPr id="6" name="Text Placeholder 5"/>
          <p:cNvSpPr>
            <a:spLocks noGrp="1"/>
          </p:cNvSpPr>
          <p:nvPr>
            <p:ph type="body" sz="quarter" idx="14" hasCustomPrompt="1"/>
          </p:nvPr>
        </p:nvSpPr>
        <p:spPr>
          <a:xfrm>
            <a:off x="627184" y="542889"/>
            <a:ext cx="10937633" cy="533693"/>
          </a:xfrm>
          <a:prstGeom prst="rect">
            <a:avLst/>
          </a:prstGeom>
        </p:spPr>
        <p:txBody>
          <a:bodyPr lIns="0" tIns="0" rIns="0" bIns="0"/>
          <a:lstStyle>
            <a:lvl1pPr marL="0" indent="0" algn="l">
              <a:buFontTx/>
              <a:buNone/>
              <a:defRPr sz="4000" b="1"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Presentation title goes here</a:t>
            </a:r>
          </a:p>
        </p:txBody>
      </p:sp>
      <p:pic>
        <p:nvPicPr>
          <p:cNvPr id="20" name="Graphic 19">
            <a:extLst>
              <a:ext uri="{FF2B5EF4-FFF2-40B4-BE49-F238E27FC236}">
                <a16:creationId xmlns:a16="http://schemas.microsoft.com/office/drawing/2014/main" id="{22290143-824B-D74F-80C9-C2F6B7BC70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2517" y="1724002"/>
            <a:ext cx="7326929" cy="5219712"/>
          </a:xfrm>
          <a:prstGeom prst="rect">
            <a:avLst/>
          </a:prstGeom>
        </p:spPr>
      </p:pic>
      <p:sp>
        <p:nvSpPr>
          <p:cNvPr id="2" name="Title 1"/>
          <p:cNvSpPr>
            <a:spLocks noGrp="1"/>
          </p:cNvSpPr>
          <p:nvPr>
            <p:ph type="title" hasCustomPrompt="1"/>
          </p:nvPr>
        </p:nvSpPr>
        <p:spPr>
          <a:xfrm>
            <a:off x="5771811" y="4891444"/>
            <a:ext cx="5964172" cy="360363"/>
          </a:xfrm>
          <a:prstGeom prst="rect">
            <a:avLst/>
          </a:prstGeom>
        </p:spPr>
        <p:txBody>
          <a:bodyPr lIns="0" tIns="0" rIns="0" bIns="0">
            <a:noAutofit/>
          </a:bodyPr>
          <a:lstStyle>
            <a:lvl1pPr algn="ctr">
              <a:defRPr sz="3200" b="1" baseline="0">
                <a:solidFill>
                  <a:schemeClr val="bg1"/>
                </a:solidFill>
              </a:defRPr>
            </a:lvl1pPr>
          </a:lstStyle>
          <a:p>
            <a:r>
              <a:rPr lang="is-IS" dirty="0"/>
              <a:t>Insert your name here</a:t>
            </a:r>
            <a:endParaRPr lang="en-US" dirty="0"/>
          </a:p>
        </p:txBody>
      </p:sp>
      <p:sp>
        <p:nvSpPr>
          <p:cNvPr id="13" name="Text Placeholder 12"/>
          <p:cNvSpPr>
            <a:spLocks noGrp="1"/>
          </p:cNvSpPr>
          <p:nvPr>
            <p:ph type="body" sz="quarter" idx="11" hasCustomPrompt="1"/>
          </p:nvPr>
        </p:nvSpPr>
        <p:spPr>
          <a:xfrm>
            <a:off x="5771830" y="5429441"/>
            <a:ext cx="5962970" cy="360362"/>
          </a:xfrm>
          <a:prstGeom prst="rect">
            <a:avLst/>
          </a:prstGeom>
        </p:spPr>
        <p:txBody>
          <a:bodyPr lIns="0" tIns="0" rIns="0" bIns="0"/>
          <a:lstStyle>
            <a:lvl1pPr marL="0" indent="0" algn="ctr">
              <a:buNone/>
              <a:defRPr sz="2400" baseline="0">
                <a:solidFill>
                  <a:schemeClr val="bg1"/>
                </a:solidFill>
              </a:defRPr>
            </a:lvl1pPr>
          </a:lstStyle>
          <a:p>
            <a:pPr lvl="0"/>
            <a:r>
              <a:rPr lang="en-US" dirty="0"/>
              <a:t>Insert your job title here</a:t>
            </a:r>
          </a:p>
        </p:txBody>
      </p:sp>
      <p:sp>
        <p:nvSpPr>
          <p:cNvPr id="14" name="Text Placeholder 12"/>
          <p:cNvSpPr>
            <a:spLocks noGrp="1"/>
          </p:cNvSpPr>
          <p:nvPr>
            <p:ph type="body" sz="quarter" idx="12" hasCustomPrompt="1"/>
          </p:nvPr>
        </p:nvSpPr>
        <p:spPr>
          <a:xfrm>
            <a:off x="5771272" y="6102698"/>
            <a:ext cx="5963538" cy="360362"/>
          </a:xfrm>
          <a:prstGeom prst="rect">
            <a:avLst/>
          </a:prstGeom>
        </p:spPr>
        <p:txBody>
          <a:bodyPr lIns="0" tIns="0" rIns="0" bIns="0"/>
          <a:lstStyle>
            <a:lvl1pPr marL="0" indent="0" algn="ctr">
              <a:buNone/>
              <a:defRPr sz="2000" baseline="0">
                <a:solidFill>
                  <a:srgbClr val="6DD4A7"/>
                </a:solidFill>
              </a:defRPr>
            </a:lvl1pPr>
          </a:lstStyle>
          <a:p>
            <a:pPr lvl="0"/>
            <a:r>
              <a:rPr lang="en-US" dirty="0"/>
              <a:t>Insert your contact info here</a:t>
            </a:r>
          </a:p>
        </p:txBody>
      </p:sp>
      <p:sp>
        <p:nvSpPr>
          <p:cNvPr id="4" name="Picture Placeholder 3"/>
          <p:cNvSpPr>
            <a:spLocks noGrp="1"/>
          </p:cNvSpPr>
          <p:nvPr>
            <p:ph type="pic" sz="quarter" idx="13" hasCustomPrompt="1"/>
          </p:nvPr>
        </p:nvSpPr>
        <p:spPr>
          <a:xfrm>
            <a:off x="7727344" y="2282468"/>
            <a:ext cx="2051392" cy="2051390"/>
          </a:xfrm>
          <a:prstGeom prst="snip2DiagRect">
            <a:avLst/>
          </a:prstGeom>
          <a:ln>
            <a:solidFill>
              <a:srgbClr val="304B5E"/>
            </a:solidFill>
          </a:ln>
          <a:effectLst>
            <a:outerShdw blurRad="50800" dist="88900" dir="8100000" algn="ctr" rotWithShape="0">
              <a:srgbClr val="000000">
                <a:alpha val="20000"/>
              </a:srgbClr>
            </a:outerShdw>
          </a:effectLst>
        </p:spPr>
        <p:txBody>
          <a:bodyPr/>
          <a:lstStyle>
            <a:lvl1pPr>
              <a:defRPr sz="1600">
                <a:solidFill>
                  <a:schemeClr val="bg1"/>
                </a:solidFill>
              </a:defRPr>
            </a:lvl1pPr>
          </a:lstStyle>
          <a:p>
            <a:r>
              <a:rPr lang="en-US" dirty="0"/>
              <a:t>Insert your photo here</a:t>
            </a:r>
            <a:br>
              <a:rPr lang="en-US" dirty="0"/>
            </a:br>
            <a:br>
              <a:rPr lang="en-US" dirty="0"/>
            </a:br>
            <a:r>
              <a:rPr lang="en-US" dirty="0"/>
              <a:t>if not, delete the box</a:t>
            </a:r>
          </a:p>
        </p:txBody>
      </p:sp>
      <p:sp>
        <p:nvSpPr>
          <p:cNvPr id="11" name="Text Placeholder 5"/>
          <p:cNvSpPr>
            <a:spLocks noGrp="1"/>
          </p:cNvSpPr>
          <p:nvPr>
            <p:ph type="body" sz="quarter" idx="15" hasCustomPrompt="1"/>
          </p:nvPr>
        </p:nvSpPr>
        <p:spPr>
          <a:xfrm>
            <a:off x="627184" y="1254216"/>
            <a:ext cx="10937633" cy="360362"/>
          </a:xfrm>
          <a:prstGeom prst="rect">
            <a:avLst/>
          </a:prstGeom>
        </p:spPr>
        <p:txBody>
          <a:bodyPr lIns="0" tIns="0" rIns="0" bIns="0"/>
          <a:lstStyle>
            <a:lvl1pPr marL="0" indent="0" algn="l">
              <a:buFontTx/>
              <a:buNone/>
              <a:defRPr sz="3200" b="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Subtitle here, if you want</a:t>
            </a:r>
          </a:p>
        </p:txBody>
      </p:sp>
    </p:spTree>
    <p:extLst>
      <p:ext uri="{BB962C8B-B14F-4D97-AF65-F5344CB8AC3E}">
        <p14:creationId xmlns:p14="http://schemas.microsoft.com/office/powerpoint/2010/main" val="314037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S Exspress 3">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7618413" cy="4852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DF3BD03E-3C73-A24E-AD2B-1065283E70D2}"/>
              </a:ext>
            </a:extLst>
          </p:cNvPr>
          <p:cNvSpPr>
            <a:spLocks noGrp="1"/>
          </p:cNvSpPr>
          <p:nvPr>
            <p:ph type="pic" sz="quarter" idx="12" hasCustomPrompt="1"/>
          </p:nvPr>
        </p:nvSpPr>
        <p:spPr>
          <a:xfrm>
            <a:off x="5371457" y="553524"/>
            <a:ext cx="6825693" cy="6308071"/>
          </a:xfrm>
          <a:custGeom>
            <a:avLst/>
            <a:gdLst>
              <a:gd name="connsiteX0" fmla="*/ 0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0 w 7131662"/>
              <a:gd name="connsiteY4" fmla="*/ 0 h 6858000"/>
              <a:gd name="connsiteX0" fmla="*/ 6865033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6865033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361304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361304 w 6689389"/>
              <a:gd name="connsiteY4" fmla="*/ 0 h 6868510"/>
              <a:gd name="connsiteX0" fmla="*/ 5164542 w 6689389"/>
              <a:gd name="connsiteY0" fmla="*/ 11417 h 6868510"/>
              <a:gd name="connsiteX1" fmla="*/ 6689389 w 6689389"/>
              <a:gd name="connsiteY1" fmla="*/ 0 h 6868510"/>
              <a:gd name="connsiteX2" fmla="*/ 6689389 w 6689389"/>
              <a:gd name="connsiteY2" fmla="*/ 6858000 h 6868510"/>
              <a:gd name="connsiteX3" fmla="*/ 0 w 6689389"/>
              <a:gd name="connsiteY3" fmla="*/ 6868510 h 6868510"/>
              <a:gd name="connsiteX4" fmla="*/ 5164542 w 6689389"/>
              <a:gd name="connsiteY4" fmla="*/ 11417 h 6868510"/>
              <a:gd name="connsiteX0" fmla="*/ 5109885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109885 w 6689389"/>
              <a:gd name="connsiteY4" fmla="*/ 0 h 6868510"/>
              <a:gd name="connsiteX0" fmla="*/ 5109885 w 6765908"/>
              <a:gd name="connsiteY0" fmla="*/ 0 h 6868510"/>
              <a:gd name="connsiteX1" fmla="*/ 6765908 w 6765908"/>
              <a:gd name="connsiteY1" fmla="*/ 45667 h 6868510"/>
              <a:gd name="connsiteX2" fmla="*/ 6689389 w 6765908"/>
              <a:gd name="connsiteY2" fmla="*/ 6858000 h 6868510"/>
              <a:gd name="connsiteX3" fmla="*/ 0 w 6765908"/>
              <a:gd name="connsiteY3" fmla="*/ 6868510 h 6868510"/>
              <a:gd name="connsiteX4" fmla="*/ 5109885 w 6765908"/>
              <a:gd name="connsiteY4" fmla="*/ 0 h 6868510"/>
              <a:gd name="connsiteX0" fmla="*/ 5109885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09885 w 6700320"/>
              <a:gd name="connsiteY4" fmla="*/ 0 h 6868510"/>
              <a:gd name="connsiteX0" fmla="*/ 5164542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64542 w 6700320"/>
              <a:gd name="connsiteY4" fmla="*/ 0 h 6868510"/>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0 w 6700320"/>
              <a:gd name="connsiteY4" fmla="*/ 6868510 h 6881917"/>
              <a:gd name="connsiteX5" fmla="*/ 5164542 w 6700320"/>
              <a:gd name="connsiteY5" fmla="*/ 0 h 6881917"/>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1989792 w 6700320"/>
              <a:gd name="connsiteY4" fmla="*/ 6881916 h 6881917"/>
              <a:gd name="connsiteX5" fmla="*/ 0 w 6700320"/>
              <a:gd name="connsiteY5" fmla="*/ 6868510 h 6881917"/>
              <a:gd name="connsiteX6" fmla="*/ 5164542 w 6700320"/>
              <a:gd name="connsiteY6" fmla="*/ 0 h 6881917"/>
              <a:gd name="connsiteX0" fmla="*/ 5164542 w 6700320"/>
              <a:gd name="connsiteY0" fmla="*/ 0 h 7404781"/>
              <a:gd name="connsiteX1" fmla="*/ 6700320 w 6700320"/>
              <a:gd name="connsiteY1" fmla="*/ 0 h 7404781"/>
              <a:gd name="connsiteX2" fmla="*/ 6689389 w 6700320"/>
              <a:gd name="connsiteY2" fmla="*/ 6858000 h 7404781"/>
              <a:gd name="connsiteX3" fmla="*/ 2905727 w 6700320"/>
              <a:gd name="connsiteY3" fmla="*/ 6881917 h 7404781"/>
              <a:gd name="connsiteX4" fmla="*/ 2929518 w 6700320"/>
              <a:gd name="connsiteY4" fmla="*/ 7404781 h 7404781"/>
              <a:gd name="connsiteX5" fmla="*/ 0 w 6700320"/>
              <a:gd name="connsiteY5" fmla="*/ 6868510 h 7404781"/>
              <a:gd name="connsiteX6" fmla="*/ 5164542 w 6700320"/>
              <a:gd name="connsiteY6" fmla="*/ 0 h 7404781"/>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3345852 w 7116654"/>
              <a:gd name="connsiteY4" fmla="*/ 7404781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8896 w 7116654"/>
              <a:gd name="connsiteY3" fmla="*/ 6881918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88860 w 7116654"/>
              <a:gd name="connsiteY3" fmla="*/ 6866836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50224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2206 w 7116654"/>
              <a:gd name="connsiteY3" fmla="*/ 687437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555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9936"/>
              <a:gd name="connsiteY0" fmla="*/ 0 h 7431595"/>
              <a:gd name="connsiteX1" fmla="*/ 7116654 w 7119936"/>
              <a:gd name="connsiteY1" fmla="*/ 0 h 7431595"/>
              <a:gd name="connsiteX2" fmla="*/ 7119105 w 7119936"/>
              <a:gd name="connsiteY2" fmla="*/ 6869312 h 7431595"/>
              <a:gd name="connsiteX3" fmla="*/ 5495552 w 7119936"/>
              <a:gd name="connsiteY3" fmla="*/ 6870607 h 7431595"/>
              <a:gd name="connsiteX4" fmla="*/ 5498897 w 7119936"/>
              <a:gd name="connsiteY4" fmla="*/ 7418188 h 7431595"/>
              <a:gd name="connsiteX5" fmla="*/ 0 w 7119936"/>
              <a:gd name="connsiteY5" fmla="*/ 7431595 h 7431595"/>
              <a:gd name="connsiteX6" fmla="*/ 5580876 w 7119936"/>
              <a:gd name="connsiteY6" fmla="*/ 0 h 7431595"/>
              <a:gd name="connsiteX0" fmla="*/ 5580876 w 7119937"/>
              <a:gd name="connsiteY0" fmla="*/ 0 h 7431595"/>
              <a:gd name="connsiteX1" fmla="*/ 7116654 w 7119937"/>
              <a:gd name="connsiteY1" fmla="*/ 0 h 7431595"/>
              <a:gd name="connsiteX2" fmla="*/ 7119106 w 7119937"/>
              <a:gd name="connsiteY2" fmla="*/ 6880624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411913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318238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251327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0 w 7119937"/>
              <a:gd name="connsiteY4" fmla="*/ 7431595 h 7431595"/>
              <a:gd name="connsiteX5" fmla="*/ 5580876 w 7119937"/>
              <a:gd name="connsiteY5"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0 w 7119937"/>
              <a:gd name="connsiteY3" fmla="*/ 7431595 h 7431595"/>
              <a:gd name="connsiteX4" fmla="*/ 5580876 w 7119937"/>
              <a:gd name="connsiteY4" fmla="*/ 0 h 7431595"/>
              <a:gd name="connsiteX0" fmla="*/ 5580876 w 7146128"/>
              <a:gd name="connsiteY0" fmla="*/ 0 h 7442452"/>
              <a:gd name="connsiteX1" fmla="*/ 7116654 w 7146128"/>
              <a:gd name="connsiteY1" fmla="*/ 0 h 7442452"/>
              <a:gd name="connsiteX2" fmla="*/ 7145872 w 7146128"/>
              <a:gd name="connsiteY2" fmla="*/ 7442452 h 7442452"/>
              <a:gd name="connsiteX3" fmla="*/ 0 w 7146128"/>
              <a:gd name="connsiteY3" fmla="*/ 7431595 h 7442452"/>
              <a:gd name="connsiteX4" fmla="*/ 5580876 w 7146128"/>
              <a:gd name="connsiteY4" fmla="*/ 0 h 7442452"/>
              <a:gd name="connsiteX0" fmla="*/ 563440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634405 w 7199657"/>
              <a:gd name="connsiteY4" fmla="*/ 0 h 7442452"/>
              <a:gd name="connsiteX0" fmla="*/ 552924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529245 w 7199657"/>
              <a:gd name="connsiteY4" fmla="*/ 0 h 7442452"/>
              <a:gd name="connsiteX0" fmla="*/ 5529245 w 7203933"/>
              <a:gd name="connsiteY0" fmla="*/ 12679 h 7455131"/>
              <a:gd name="connsiteX1" fmla="*/ 7203933 w 7203933"/>
              <a:gd name="connsiteY1" fmla="*/ 0 h 7455131"/>
              <a:gd name="connsiteX2" fmla="*/ 7199401 w 7203933"/>
              <a:gd name="connsiteY2" fmla="*/ 7455131 h 7455131"/>
              <a:gd name="connsiteX3" fmla="*/ 0 w 7203933"/>
              <a:gd name="connsiteY3" fmla="*/ 7444274 h 7455131"/>
              <a:gd name="connsiteX4" fmla="*/ 5529245 w 7203933"/>
              <a:gd name="connsiteY4" fmla="*/ 12679 h 7455131"/>
              <a:gd name="connsiteX0" fmla="*/ 5529245 w 7215183"/>
              <a:gd name="connsiteY0" fmla="*/ 76080 h 7518532"/>
              <a:gd name="connsiteX1" fmla="*/ 7215183 w 7215183"/>
              <a:gd name="connsiteY1" fmla="*/ 0 h 7518532"/>
              <a:gd name="connsiteX2" fmla="*/ 7199401 w 7215183"/>
              <a:gd name="connsiteY2" fmla="*/ 7518532 h 7518532"/>
              <a:gd name="connsiteX3" fmla="*/ 0 w 7215183"/>
              <a:gd name="connsiteY3" fmla="*/ 7507675 h 7518532"/>
              <a:gd name="connsiteX4" fmla="*/ 5529245 w 7215183"/>
              <a:gd name="connsiteY4" fmla="*/ 76080 h 7518532"/>
              <a:gd name="connsiteX0" fmla="*/ 5529245 w 7199547"/>
              <a:gd name="connsiteY0" fmla="*/ 30643 h 7473095"/>
              <a:gd name="connsiteX1" fmla="*/ 7141278 w 7199547"/>
              <a:gd name="connsiteY1" fmla="*/ 0 h 7473095"/>
              <a:gd name="connsiteX2" fmla="*/ 7199401 w 7199547"/>
              <a:gd name="connsiteY2" fmla="*/ 7473095 h 7473095"/>
              <a:gd name="connsiteX3" fmla="*/ 0 w 7199547"/>
              <a:gd name="connsiteY3" fmla="*/ 7462238 h 7473095"/>
              <a:gd name="connsiteX4" fmla="*/ 5529245 w 7199547"/>
              <a:gd name="connsiteY4" fmla="*/ 30643 h 7473095"/>
              <a:gd name="connsiteX0" fmla="*/ 5529245 w 7201746"/>
              <a:gd name="connsiteY0" fmla="*/ 76080 h 7518532"/>
              <a:gd name="connsiteX1" fmla="*/ 7201746 w 7201746"/>
              <a:gd name="connsiteY1" fmla="*/ 0 h 7518532"/>
              <a:gd name="connsiteX2" fmla="*/ 7199401 w 7201746"/>
              <a:gd name="connsiteY2" fmla="*/ 7518532 h 7518532"/>
              <a:gd name="connsiteX3" fmla="*/ 0 w 7201746"/>
              <a:gd name="connsiteY3" fmla="*/ 7507675 h 7518532"/>
              <a:gd name="connsiteX4" fmla="*/ 5529245 w 7201746"/>
              <a:gd name="connsiteY4" fmla="*/ 76080 h 7518532"/>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5105"/>
              <a:gd name="connsiteY0" fmla="*/ 0 h 7525753"/>
              <a:gd name="connsiteX1" fmla="*/ 7205105 w 7205105"/>
              <a:gd name="connsiteY1" fmla="*/ 7221 h 7525753"/>
              <a:gd name="connsiteX2" fmla="*/ 7199401 w 7205105"/>
              <a:gd name="connsiteY2" fmla="*/ 7525753 h 7525753"/>
              <a:gd name="connsiteX3" fmla="*/ 0 w 7205105"/>
              <a:gd name="connsiteY3" fmla="*/ 7514896 h 7525753"/>
              <a:gd name="connsiteX4" fmla="*/ 5549401 w 7205105"/>
              <a:gd name="connsiteY4" fmla="*/ 0 h 7525753"/>
              <a:gd name="connsiteX0" fmla="*/ 5549402 w 7205105"/>
              <a:gd name="connsiteY0" fmla="*/ 352 h 7518532"/>
              <a:gd name="connsiteX1" fmla="*/ 7205105 w 7205105"/>
              <a:gd name="connsiteY1" fmla="*/ 0 h 7518532"/>
              <a:gd name="connsiteX2" fmla="*/ 7199401 w 7205105"/>
              <a:gd name="connsiteY2" fmla="*/ 7518532 h 7518532"/>
              <a:gd name="connsiteX3" fmla="*/ 0 w 7205105"/>
              <a:gd name="connsiteY3" fmla="*/ 7507675 h 7518532"/>
              <a:gd name="connsiteX4" fmla="*/ 5549402 w 7205105"/>
              <a:gd name="connsiteY4" fmla="*/ 352 h 7518532"/>
              <a:gd name="connsiteX0" fmla="*/ 5566198 w 7221901"/>
              <a:gd name="connsiteY0" fmla="*/ 352 h 7522820"/>
              <a:gd name="connsiteX1" fmla="*/ 7221901 w 7221901"/>
              <a:gd name="connsiteY1" fmla="*/ 0 h 7522820"/>
              <a:gd name="connsiteX2" fmla="*/ 7216197 w 7221901"/>
              <a:gd name="connsiteY2" fmla="*/ 7518532 h 7522820"/>
              <a:gd name="connsiteX3" fmla="*/ 0 w 7221901"/>
              <a:gd name="connsiteY3" fmla="*/ 7522820 h 7522820"/>
              <a:gd name="connsiteX4" fmla="*/ 5566198 w 7221901"/>
              <a:gd name="connsiteY4" fmla="*/ 352 h 75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901" h="7522820">
                <a:moveTo>
                  <a:pt x="5566198" y="352"/>
                </a:moveTo>
                <a:lnTo>
                  <a:pt x="7221901" y="0"/>
                </a:lnTo>
                <a:cubicBezTo>
                  <a:pt x="7218257" y="2286000"/>
                  <a:pt x="7219841" y="5232532"/>
                  <a:pt x="7216197" y="7518532"/>
                </a:cubicBezTo>
                <a:lnTo>
                  <a:pt x="0" y="7522820"/>
                </a:lnTo>
                <a:lnTo>
                  <a:pt x="5566198" y="352"/>
                </a:lnTo>
                <a:close/>
              </a:path>
            </a:pathLst>
          </a:custGeom>
        </p:spPr>
        <p:txBody>
          <a:bodyPr lIns="2160000" tIns="2160000" rIns="2160000" bIns="2160000" anchor="b" anchorCtr="0"/>
          <a:lstStyle>
            <a:lvl1pPr algn="r">
              <a:defRPr>
                <a:solidFill>
                  <a:schemeClr val="bg1"/>
                </a:solidFill>
              </a:defRPr>
            </a:lvl1pPr>
          </a:lstStyle>
          <a:p>
            <a:r>
              <a:rPr lang="en-US" dirty="0"/>
              <a:t>Insert picture</a:t>
            </a:r>
          </a:p>
        </p:txBody>
      </p:sp>
      <p:sp>
        <p:nvSpPr>
          <p:cNvPr id="7" name="Text Placeholder 14">
            <a:extLst>
              <a:ext uri="{FF2B5EF4-FFF2-40B4-BE49-F238E27FC236}">
                <a16:creationId xmlns:a16="http://schemas.microsoft.com/office/drawing/2014/main" id="{F199B2C1-F2EE-6E44-BA76-71DE486B48B1}"/>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0B5371B5-B522-8147-AA6A-FFFECD73712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10" name="Graphic 9">
            <a:extLst>
              <a:ext uri="{FF2B5EF4-FFF2-40B4-BE49-F238E27FC236}">
                <a16:creationId xmlns:a16="http://schemas.microsoft.com/office/drawing/2014/main" id="{CB65F06E-8385-2E41-8877-21D726DF8B6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2425" y="6419731"/>
            <a:ext cx="1410915" cy="248400"/>
          </a:xfrm>
          <a:prstGeom prst="rect">
            <a:avLst/>
          </a:prstGeom>
        </p:spPr>
      </p:pic>
    </p:spTree>
    <p:extLst>
      <p:ext uri="{BB962C8B-B14F-4D97-AF65-F5344CB8AC3E}">
        <p14:creationId xmlns:p14="http://schemas.microsoft.com/office/powerpoint/2010/main" val="2649682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S Exspress 4">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592102D-05AC-874F-83E3-3EEFBF4211F7}"/>
              </a:ext>
            </a:extLst>
          </p:cNvPr>
          <p:cNvSpPr>
            <a:spLocks noGrp="1"/>
          </p:cNvSpPr>
          <p:nvPr>
            <p:ph type="pic" sz="quarter" idx="10"/>
          </p:nvPr>
        </p:nvSpPr>
        <p:spPr>
          <a:xfrm>
            <a:off x="0" y="0"/>
            <a:ext cx="4289612" cy="6858000"/>
          </a:xfrm>
          <a:prstGeom prst="rect">
            <a:avLst/>
          </a:prstGeom>
        </p:spPr>
        <p:txBody>
          <a:bodyPr/>
          <a:lstStyle>
            <a:lvl1pPr algn="ctr">
              <a:defRPr baseline="0">
                <a:solidFill>
                  <a:schemeClr val="bg1"/>
                </a:solidFill>
              </a:defRPr>
            </a:lvl1pPr>
          </a:lstStyle>
          <a:p>
            <a:r>
              <a:rPr lang="en-US"/>
              <a:t>Click icon to add picture</a:t>
            </a:r>
            <a:endParaRPr lang="en-US" dirty="0"/>
          </a:p>
        </p:txBody>
      </p:sp>
      <p:sp>
        <p:nvSpPr>
          <p:cNvPr id="12" name="Text Placeholder 15">
            <a:extLst>
              <a:ext uri="{FF2B5EF4-FFF2-40B4-BE49-F238E27FC236}">
                <a16:creationId xmlns:a16="http://schemas.microsoft.com/office/drawing/2014/main" id="{E260EC1B-06FD-1C4B-B69A-50EDF1E61EBB}"/>
              </a:ext>
            </a:extLst>
          </p:cNvPr>
          <p:cNvSpPr>
            <a:spLocks noGrp="1"/>
          </p:cNvSpPr>
          <p:nvPr>
            <p:ph type="body" sz="quarter" idx="11" hasCustomPrompt="1"/>
          </p:nvPr>
        </p:nvSpPr>
        <p:spPr>
          <a:xfrm>
            <a:off x="4652681" y="1268414"/>
            <a:ext cx="7193698" cy="5040311"/>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pic>
        <p:nvPicPr>
          <p:cNvPr id="13" name="Graphic 12">
            <a:extLst>
              <a:ext uri="{FF2B5EF4-FFF2-40B4-BE49-F238E27FC236}">
                <a16:creationId xmlns:a16="http://schemas.microsoft.com/office/drawing/2014/main" id="{AADE6F76-B882-1A4C-8184-6D3A2A8D83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14" name="Text Placeholder 14">
            <a:extLst>
              <a:ext uri="{FF2B5EF4-FFF2-40B4-BE49-F238E27FC236}">
                <a16:creationId xmlns:a16="http://schemas.microsoft.com/office/drawing/2014/main" id="{E5FBDE88-9B2A-CC43-B8AD-431F85784E99}"/>
              </a:ext>
            </a:extLst>
          </p:cNvPr>
          <p:cNvSpPr>
            <a:spLocks noGrp="1"/>
          </p:cNvSpPr>
          <p:nvPr>
            <p:ph type="body" sz="quarter" idx="13" hasCustomPrompt="1"/>
          </p:nvPr>
        </p:nvSpPr>
        <p:spPr>
          <a:xfrm>
            <a:off x="4652680" y="527754"/>
            <a:ext cx="6123269"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0D4619C6-0B93-B746-98C3-5B6D8ECFEE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0886" y="6419731"/>
            <a:ext cx="1410915" cy="248400"/>
          </a:xfrm>
          <a:prstGeom prst="rect">
            <a:avLst/>
          </a:prstGeom>
        </p:spPr>
      </p:pic>
    </p:spTree>
    <p:extLst>
      <p:ext uri="{BB962C8B-B14F-4D97-AF65-F5344CB8AC3E}">
        <p14:creationId xmlns:p14="http://schemas.microsoft.com/office/powerpoint/2010/main" val="1949091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S Express 5">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352426" y="1268412"/>
            <a:ext cx="5022850" cy="2160587"/>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7" name="Text Placeholder 15"/>
          <p:cNvSpPr>
            <a:spLocks noGrp="1"/>
          </p:cNvSpPr>
          <p:nvPr>
            <p:ph type="body" sz="quarter" idx="12" hasCustomPrompt="1"/>
          </p:nvPr>
        </p:nvSpPr>
        <p:spPr>
          <a:xfrm>
            <a:off x="352426" y="3789363"/>
            <a:ext cx="5022850" cy="2160588"/>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8" name="Picture Placeholder 13"/>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13" name="Text Placeholder 14">
            <a:extLst>
              <a:ext uri="{FF2B5EF4-FFF2-40B4-BE49-F238E27FC236}">
                <a16:creationId xmlns:a16="http://schemas.microsoft.com/office/drawing/2014/main" id="{682B4868-12FC-9B49-B5AC-0BB214A6B7D3}"/>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7" name="Graphic 6">
            <a:extLst>
              <a:ext uri="{FF2B5EF4-FFF2-40B4-BE49-F238E27FC236}">
                <a16:creationId xmlns:a16="http://schemas.microsoft.com/office/drawing/2014/main" id="{79E951B8-FF90-5A40-B446-7E55D4257F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9" name="Graphic 8">
            <a:extLst>
              <a:ext uri="{FF2B5EF4-FFF2-40B4-BE49-F238E27FC236}">
                <a16:creationId xmlns:a16="http://schemas.microsoft.com/office/drawing/2014/main" id="{79C02847-E141-C34D-B630-7E367732E84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0886" y="6419731"/>
            <a:ext cx="1410915" cy="248400"/>
          </a:xfrm>
          <a:prstGeom prst="rect">
            <a:avLst/>
          </a:prstGeom>
        </p:spPr>
      </p:pic>
    </p:spTree>
    <p:extLst>
      <p:ext uri="{BB962C8B-B14F-4D97-AF65-F5344CB8AC3E}">
        <p14:creationId xmlns:p14="http://schemas.microsoft.com/office/powerpoint/2010/main" val="3741344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S Express 6">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CE0C00B4-84B4-E248-BD99-CE2D8C6C62E5}"/>
              </a:ext>
            </a:extLst>
          </p:cNvPr>
          <p:cNvSpPr>
            <a:spLocks noGrp="1"/>
          </p:cNvSpPr>
          <p:nvPr>
            <p:ph type="body" sz="quarter" idx="11" hasCustomPrompt="1"/>
          </p:nvPr>
        </p:nvSpPr>
        <p:spPr>
          <a:xfrm>
            <a:off x="352426" y="1268412"/>
            <a:ext cx="5022850" cy="2160587"/>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9" name="Text Placeholder 15">
            <a:extLst>
              <a:ext uri="{FF2B5EF4-FFF2-40B4-BE49-F238E27FC236}">
                <a16:creationId xmlns:a16="http://schemas.microsoft.com/office/drawing/2014/main" id="{153B90C7-6B62-C34E-9412-FBED1F57180C}"/>
              </a:ext>
            </a:extLst>
          </p:cNvPr>
          <p:cNvSpPr>
            <a:spLocks noGrp="1"/>
          </p:cNvSpPr>
          <p:nvPr>
            <p:ph type="body" sz="quarter" idx="12" hasCustomPrompt="1"/>
          </p:nvPr>
        </p:nvSpPr>
        <p:spPr>
          <a:xfrm>
            <a:off x="352426" y="3789363"/>
            <a:ext cx="5022850" cy="2160588"/>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20" name="Picture Placeholder 13">
            <a:extLst>
              <a:ext uri="{FF2B5EF4-FFF2-40B4-BE49-F238E27FC236}">
                <a16:creationId xmlns:a16="http://schemas.microsoft.com/office/drawing/2014/main" id="{015DDDF6-8A82-3840-AFB8-37EC628AB353}"/>
              </a:ext>
            </a:extLst>
          </p:cNvPr>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21" name="Text Placeholder 14">
            <a:extLst>
              <a:ext uri="{FF2B5EF4-FFF2-40B4-BE49-F238E27FC236}">
                <a16:creationId xmlns:a16="http://schemas.microsoft.com/office/drawing/2014/main" id="{32AAC961-15CB-1141-BAB7-3B328ABCFE58}"/>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22" name="Graphic 21">
            <a:extLst>
              <a:ext uri="{FF2B5EF4-FFF2-40B4-BE49-F238E27FC236}">
                <a16:creationId xmlns:a16="http://schemas.microsoft.com/office/drawing/2014/main" id="{0E010D8B-1095-6044-9C68-D3662FCD70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pic>
        <p:nvPicPr>
          <p:cNvPr id="8" name="Graphic 7">
            <a:extLst>
              <a:ext uri="{FF2B5EF4-FFF2-40B4-BE49-F238E27FC236}">
                <a16:creationId xmlns:a16="http://schemas.microsoft.com/office/drawing/2014/main" id="{0D4FA6A3-D6B9-8F43-9F7C-FFDF17DF780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0886" y="6419731"/>
            <a:ext cx="1410915" cy="248400"/>
          </a:xfrm>
          <a:prstGeom prst="rect">
            <a:avLst/>
          </a:prstGeom>
        </p:spPr>
      </p:pic>
    </p:spTree>
    <p:extLst>
      <p:ext uri="{BB962C8B-B14F-4D97-AF65-F5344CB8AC3E}">
        <p14:creationId xmlns:p14="http://schemas.microsoft.com/office/powerpoint/2010/main" val="1995216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S eCommerce title/chapt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7AA2A508-B7B7-8D4D-857E-22CC03648402}"/>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rgbClr val="242D2F"/>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1171" y="445799"/>
            <a:ext cx="3970562" cy="576000"/>
          </a:xfrm>
          <a:prstGeom prst="rect">
            <a:avLst/>
          </a:prstGeom>
        </p:spPr>
      </p:pic>
      <p:pic>
        <p:nvPicPr>
          <p:cNvPr id="7" name="Graphic 6">
            <a:extLst>
              <a:ext uri="{FF2B5EF4-FFF2-40B4-BE49-F238E27FC236}">
                <a16:creationId xmlns:a16="http://schemas.microsoft.com/office/drawing/2014/main" id="{5D954AB7-DAF7-D74C-9586-6A2EA491A5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6449635"/>
            <a:ext cx="998482" cy="246137"/>
          </a:xfrm>
          <a:prstGeom prst="rect">
            <a:avLst/>
          </a:prstGeom>
        </p:spPr>
      </p:pic>
    </p:spTree>
    <p:extLst>
      <p:ext uri="{BB962C8B-B14F-4D97-AF65-F5344CB8AC3E}">
        <p14:creationId xmlns:p14="http://schemas.microsoft.com/office/powerpoint/2010/main" val="3588851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S Pay title/chapt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35BEFAC2-B8EE-B34A-BB2E-ABC2950EBE74}"/>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rgbClr val="242D2F"/>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963" y="438487"/>
            <a:ext cx="2227200" cy="576000"/>
          </a:xfrm>
          <a:prstGeom prst="rect">
            <a:avLst/>
          </a:prstGeom>
        </p:spPr>
      </p:pic>
      <p:pic>
        <p:nvPicPr>
          <p:cNvPr id="7" name="Graphic 6">
            <a:extLst>
              <a:ext uri="{FF2B5EF4-FFF2-40B4-BE49-F238E27FC236}">
                <a16:creationId xmlns:a16="http://schemas.microsoft.com/office/drawing/2014/main" id="{E7496357-6114-F544-A6EE-14E77A774E4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6449635"/>
            <a:ext cx="998482" cy="246137"/>
          </a:xfrm>
          <a:prstGeom prst="rect">
            <a:avLst/>
          </a:prstGeom>
        </p:spPr>
      </p:pic>
    </p:spTree>
    <p:extLst>
      <p:ext uri="{BB962C8B-B14F-4D97-AF65-F5344CB8AC3E}">
        <p14:creationId xmlns:p14="http://schemas.microsoft.com/office/powerpoint/2010/main" val="966430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S Activity title/chapter">
    <p:spTree>
      <p:nvGrpSpPr>
        <p:cNvPr id="1" name=""/>
        <p:cNvGrpSpPr/>
        <p:nvPr/>
      </p:nvGrpSpPr>
      <p:grpSpPr>
        <a:xfrm>
          <a:off x="0" y="0"/>
          <a:ext cx="0" cy="0"/>
          <a:chOff x="0" y="0"/>
          <a:chExt cx="0" cy="0"/>
        </a:xfrm>
      </p:grpSpPr>
      <p:sp>
        <p:nvSpPr>
          <p:cNvPr id="7" name="Parallelogram 8">
            <a:extLst>
              <a:ext uri="{FF2B5EF4-FFF2-40B4-BE49-F238E27FC236}">
                <a16:creationId xmlns:a16="http://schemas.microsoft.com/office/drawing/2014/main" id="{734D9F40-1FFC-884F-8855-5FF0E43583C9}"/>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rgbClr val="242D2F"/>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3" name="Graphic 12">
            <a:extLst>
              <a:ext uri="{FF2B5EF4-FFF2-40B4-BE49-F238E27FC236}">
                <a16:creationId xmlns:a16="http://schemas.microsoft.com/office/drawing/2014/main" id="{9137ECE4-AFCA-D543-8161-EC02A93A84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6449635"/>
            <a:ext cx="998482" cy="246137"/>
          </a:xfrm>
          <a:prstGeom prst="rect">
            <a:avLst/>
          </a:prstGeom>
        </p:spPr>
      </p:pic>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963" y="438938"/>
            <a:ext cx="3210243" cy="576000"/>
          </a:xfrm>
          <a:prstGeom prst="rect">
            <a:avLst/>
          </a:prstGeom>
        </p:spPr>
      </p:pic>
    </p:spTree>
    <p:extLst>
      <p:ext uri="{BB962C8B-B14F-4D97-AF65-F5344CB8AC3E}">
        <p14:creationId xmlns:p14="http://schemas.microsoft.com/office/powerpoint/2010/main" val="2887721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S Insight title/chapt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3D879DAC-EE26-784B-BC21-C869F7C6E7FC}"/>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rgbClr val="242D2F"/>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8125" y="230132"/>
            <a:ext cx="3993818" cy="1008000"/>
          </a:xfrm>
          <a:prstGeom prst="rect">
            <a:avLst/>
          </a:prstGeom>
        </p:spPr>
      </p:pic>
      <p:pic>
        <p:nvPicPr>
          <p:cNvPr id="7" name="Graphic 6">
            <a:extLst>
              <a:ext uri="{FF2B5EF4-FFF2-40B4-BE49-F238E27FC236}">
                <a16:creationId xmlns:a16="http://schemas.microsoft.com/office/drawing/2014/main" id="{6F582F24-7FBA-D54D-896C-B97729A2C0B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6449635"/>
            <a:ext cx="998482" cy="246137"/>
          </a:xfrm>
          <a:prstGeom prst="rect">
            <a:avLst/>
          </a:prstGeom>
        </p:spPr>
      </p:pic>
    </p:spTree>
    <p:extLst>
      <p:ext uri="{BB962C8B-B14F-4D97-AF65-F5344CB8AC3E}">
        <p14:creationId xmlns:p14="http://schemas.microsoft.com/office/powerpoint/2010/main" val="1122880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S Recommend title/chapt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B55F148D-13E8-AD40-BCD6-28BFEA958617}"/>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rgbClr val="242D2F"/>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963" y="438066"/>
            <a:ext cx="4216323" cy="576000"/>
          </a:xfrm>
          <a:prstGeom prst="rect">
            <a:avLst/>
          </a:prstGeom>
        </p:spPr>
      </p:pic>
      <p:pic>
        <p:nvPicPr>
          <p:cNvPr id="7" name="Graphic 6">
            <a:extLst>
              <a:ext uri="{FF2B5EF4-FFF2-40B4-BE49-F238E27FC236}">
                <a16:creationId xmlns:a16="http://schemas.microsoft.com/office/drawing/2014/main" id="{6F582F24-7FBA-D54D-896C-B97729A2C0B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6449635"/>
            <a:ext cx="998482" cy="246137"/>
          </a:xfrm>
          <a:prstGeom prst="rect">
            <a:avLst/>
          </a:prstGeom>
        </p:spPr>
      </p:pic>
    </p:spTree>
    <p:extLst>
      <p:ext uri="{BB962C8B-B14F-4D97-AF65-F5344CB8AC3E}">
        <p14:creationId xmlns:p14="http://schemas.microsoft.com/office/powerpoint/2010/main" val="161288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S BI title/chapt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DF5C2128-9B50-B541-A5C6-31AACF2D015E}"/>
              </a:ext>
            </a:extLst>
          </p:cNvPr>
          <p:cNvSpPr/>
          <p:nvPr userDrawn="1"/>
        </p:nvSpPr>
        <p:spPr>
          <a:xfrm>
            <a:off x="-16273" y="-15876"/>
            <a:ext cx="6645673" cy="6897687"/>
          </a:xfrm>
          <a:custGeom>
            <a:avLst/>
            <a:gdLst>
              <a:gd name="connsiteX0" fmla="*/ 0 w 12192001"/>
              <a:gd name="connsiteY0" fmla="*/ 6881812 h 6881812"/>
              <a:gd name="connsiteX1" fmla="*/ 17204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4323953 w 12192001"/>
              <a:gd name="connsiteY1" fmla="*/ 154940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0 w 12192001"/>
              <a:gd name="connsiteY0" fmla="*/ 6881812 h 6881812"/>
              <a:gd name="connsiteX1" fmla="*/ 5593953 w 12192001"/>
              <a:gd name="connsiteY1" fmla="*/ 0 h 6881812"/>
              <a:gd name="connsiteX2" fmla="*/ 12192001 w 12192001"/>
              <a:gd name="connsiteY2" fmla="*/ 0 h 6881812"/>
              <a:gd name="connsiteX3" fmla="*/ 10471548 w 12192001"/>
              <a:gd name="connsiteY3" fmla="*/ 6881812 h 6881812"/>
              <a:gd name="connsiteX4" fmla="*/ 0 w 12192001"/>
              <a:gd name="connsiteY4" fmla="*/ 6881812 h 6881812"/>
              <a:gd name="connsiteX0" fmla="*/ 1556147 w 6598048"/>
              <a:gd name="connsiteY0" fmla="*/ 6246812 h 6881812"/>
              <a:gd name="connsiteX1" fmla="*/ 0 w 6598048"/>
              <a:gd name="connsiteY1" fmla="*/ 0 h 6881812"/>
              <a:gd name="connsiteX2" fmla="*/ 6598048 w 6598048"/>
              <a:gd name="connsiteY2" fmla="*/ 0 h 6881812"/>
              <a:gd name="connsiteX3" fmla="*/ 4877595 w 6598048"/>
              <a:gd name="connsiteY3" fmla="*/ 6881812 h 6881812"/>
              <a:gd name="connsiteX4" fmla="*/ 1556147 w 6598048"/>
              <a:gd name="connsiteY4" fmla="*/ 6246812 h 6881812"/>
              <a:gd name="connsiteX0" fmla="*/ 0 w 6645276"/>
              <a:gd name="connsiteY0" fmla="*/ 6872287 h 6881812"/>
              <a:gd name="connsiteX1" fmla="*/ 47228 w 6645276"/>
              <a:gd name="connsiteY1" fmla="*/ 0 h 6881812"/>
              <a:gd name="connsiteX2" fmla="*/ 6645276 w 6645276"/>
              <a:gd name="connsiteY2" fmla="*/ 0 h 6881812"/>
              <a:gd name="connsiteX3" fmla="*/ 4924823 w 6645276"/>
              <a:gd name="connsiteY3" fmla="*/ 6881812 h 6881812"/>
              <a:gd name="connsiteX4" fmla="*/ 0 w 6645276"/>
              <a:gd name="connsiteY4" fmla="*/ 6872287 h 6881812"/>
              <a:gd name="connsiteX0" fmla="*/ 397 w 6645673"/>
              <a:gd name="connsiteY0" fmla="*/ 6888162 h 6897687"/>
              <a:gd name="connsiteX1" fmla="*/ 0 w 6645673"/>
              <a:gd name="connsiteY1" fmla="*/ 0 h 6897687"/>
              <a:gd name="connsiteX2" fmla="*/ 6645673 w 6645673"/>
              <a:gd name="connsiteY2" fmla="*/ 15875 h 6897687"/>
              <a:gd name="connsiteX3" fmla="*/ 4925220 w 6645673"/>
              <a:gd name="connsiteY3" fmla="*/ 6897687 h 6897687"/>
              <a:gd name="connsiteX4" fmla="*/ 397 w 6645673"/>
              <a:gd name="connsiteY4" fmla="*/ 6888162 h 68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673" h="6897687">
                <a:moveTo>
                  <a:pt x="397" y="6888162"/>
                </a:moveTo>
                <a:cubicBezTo>
                  <a:pt x="265" y="4592108"/>
                  <a:pt x="132" y="2296054"/>
                  <a:pt x="0" y="0"/>
                </a:cubicBezTo>
                <a:lnTo>
                  <a:pt x="6645673" y="15875"/>
                </a:lnTo>
                <a:lnTo>
                  <a:pt x="4925220" y="6897687"/>
                </a:lnTo>
                <a:lnTo>
                  <a:pt x="397" y="6888162"/>
                </a:lnTo>
                <a:close/>
              </a:path>
            </a:pathLst>
          </a:custGeom>
          <a:gradFill>
            <a:gsLst>
              <a:gs pos="14000">
                <a:srgbClr val="242D2F"/>
              </a:gs>
              <a:gs pos="100000">
                <a:srgbClr val="004A8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FF9F88D7-D6DB-764E-A5FF-5857669CD6DF}"/>
              </a:ext>
            </a:extLst>
          </p:cNvPr>
          <p:cNvSpPr>
            <a:spLocks noGrp="1"/>
          </p:cNvSpPr>
          <p:nvPr>
            <p:ph type="pic" sz="quarter" idx="10" hasCustomPrompt="1"/>
          </p:nvPr>
        </p:nvSpPr>
        <p:spPr>
          <a:xfrm>
            <a:off x="5054601" y="0"/>
            <a:ext cx="7137399" cy="6857999"/>
          </a:xfrm>
          <a:prstGeom prst="parallelogram">
            <a:avLst/>
          </a:prstGeom>
        </p:spPr>
        <p:txBody>
          <a:bodyPr/>
          <a:lstStyle>
            <a:lvl1pPr algn="ctr">
              <a:defRPr sz="2400">
                <a:solidFill>
                  <a:srgbClr val="242D2F"/>
                </a:solidFill>
              </a:defRPr>
            </a:lvl1pPr>
          </a:lstStyle>
          <a:p>
            <a:r>
              <a:rPr lang="en-US" dirty="0"/>
              <a:t>Insert industry related picture</a:t>
            </a:r>
          </a:p>
        </p:txBody>
      </p:sp>
      <p:sp>
        <p:nvSpPr>
          <p:cNvPr id="11" name="Text Placeholder 2">
            <a:extLst>
              <a:ext uri="{FF2B5EF4-FFF2-40B4-BE49-F238E27FC236}">
                <a16:creationId xmlns:a16="http://schemas.microsoft.com/office/drawing/2014/main" id="{70689DE2-69C7-8C40-8C4B-D8F0F8F40DF8}"/>
              </a:ext>
            </a:extLst>
          </p:cNvPr>
          <p:cNvSpPr>
            <a:spLocks noGrp="1"/>
          </p:cNvSpPr>
          <p:nvPr>
            <p:ph type="body" sz="quarter" idx="11" hasCustomPrompt="1"/>
          </p:nvPr>
        </p:nvSpPr>
        <p:spPr>
          <a:xfrm>
            <a:off x="334963" y="1628775"/>
            <a:ext cx="3921100" cy="1241172"/>
          </a:xfrm>
          <a:prstGeom prst="rect">
            <a:avLst/>
          </a:prstGeom>
        </p:spPr>
        <p:txBody>
          <a:bodyPr lIns="0" tIns="0" rIns="0" bIns="0"/>
          <a:lstStyle>
            <a:lvl1pPr marL="0" indent="0" algn="l">
              <a:buNone/>
              <a:defRPr sz="3600">
                <a:solidFill>
                  <a:srgbClr val="FFFFFF"/>
                </a:solidFill>
              </a:defRPr>
            </a:lvl1pPr>
            <a:lvl2pPr marL="457200" indent="0">
              <a:buNone/>
              <a:defRPr sz="3200">
                <a:solidFill>
                  <a:srgbClr val="FFFFFF"/>
                </a:solidFill>
              </a:defRPr>
            </a:lvl2pPr>
            <a:lvl3pPr marL="914400" indent="0">
              <a:buNone/>
              <a:defRPr sz="28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Solution overview</a:t>
            </a:r>
            <a:br>
              <a:rPr lang="en-US" dirty="0"/>
            </a:br>
            <a:r>
              <a:rPr lang="en-US" dirty="0"/>
              <a:t>or other title</a:t>
            </a:r>
          </a:p>
        </p:txBody>
      </p:sp>
      <p:pic>
        <p:nvPicPr>
          <p:cNvPr id="16" name="Graphic 15">
            <a:extLst>
              <a:ext uri="{FF2B5EF4-FFF2-40B4-BE49-F238E27FC236}">
                <a16:creationId xmlns:a16="http://schemas.microsoft.com/office/drawing/2014/main" id="{B391BE63-0792-F740-AE9B-136BCEB25E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8069" y="452190"/>
            <a:ext cx="1797119" cy="576000"/>
          </a:xfrm>
          <a:prstGeom prst="rect">
            <a:avLst/>
          </a:prstGeom>
        </p:spPr>
      </p:pic>
      <p:pic>
        <p:nvPicPr>
          <p:cNvPr id="7" name="Graphic 6">
            <a:extLst>
              <a:ext uri="{FF2B5EF4-FFF2-40B4-BE49-F238E27FC236}">
                <a16:creationId xmlns:a16="http://schemas.microsoft.com/office/drawing/2014/main" id="{5E7B7BB8-F640-2047-9470-7A690A707E3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63319" y="6449635"/>
            <a:ext cx="998482" cy="246137"/>
          </a:xfrm>
          <a:prstGeom prst="rect">
            <a:avLst/>
          </a:prstGeom>
        </p:spPr>
      </p:pic>
    </p:spTree>
    <p:extLst>
      <p:ext uri="{BB962C8B-B14F-4D97-AF65-F5344CB8AC3E}">
        <p14:creationId xmlns:p14="http://schemas.microsoft.com/office/powerpoint/2010/main" val="143281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1">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A68F7FD1-E709-9A4B-B2CF-1244E3619563}"/>
              </a:ext>
            </a:extLst>
          </p:cNvPr>
          <p:cNvSpPr>
            <a:spLocks noGrp="1"/>
          </p:cNvSpPr>
          <p:nvPr>
            <p:ph type="body" sz="quarter" idx="11"/>
          </p:nvPr>
        </p:nvSpPr>
        <p:spPr>
          <a:xfrm>
            <a:off x="330198" y="1268413"/>
            <a:ext cx="11531603" cy="4852988"/>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BDAB6E4D-A274-4C4C-8C65-D05E1C5C6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5" name="Text Placeholder 14">
            <a:extLst>
              <a:ext uri="{FF2B5EF4-FFF2-40B4-BE49-F238E27FC236}">
                <a16:creationId xmlns:a16="http://schemas.microsoft.com/office/drawing/2014/main" id="{88B755EF-5F49-994A-AB57-29D1B5659148}"/>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2741122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ftware enhancer empty">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DB3808E-C101-EE42-A658-C03505F3CF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4278175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ftware enhancer 1">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11509375" cy="5040312"/>
          </a:xfrm>
          <a:prstGeom prst="rect">
            <a:avLst/>
          </a:prstGeom>
        </p:spPr>
        <p:txBody>
          <a:bodyPr/>
          <a:lstStyle>
            <a:lvl1pPr>
              <a:defRPr>
                <a:solidFill>
                  <a:srgbClr val="242D2F"/>
                </a:solidFill>
              </a:defRPr>
            </a:lvl1pPr>
            <a:lvl2pPr>
              <a:defRPr>
                <a:solidFill>
                  <a:srgbClr val="242D2F"/>
                </a:solidFill>
              </a:defRPr>
            </a:lvl2pPr>
            <a:lvl3pPr>
              <a:defRPr>
                <a:solidFill>
                  <a:srgbClr val="242D2F"/>
                </a:solidFill>
              </a:defRPr>
            </a:lvl3pPr>
            <a:lvl4pPr>
              <a:defRPr>
                <a:solidFill>
                  <a:srgbClr val="242D2F"/>
                </a:solidFill>
              </a:defRPr>
            </a:lvl4pPr>
            <a:lvl5pPr>
              <a:defRPr>
                <a:solidFill>
                  <a:srgbClr val="242D2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id="{E19DFD66-E88E-F141-ACD4-EF6FFCA40106}"/>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rgbClr val="242D2F"/>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5" name="Graphic 4">
            <a:extLst>
              <a:ext uri="{FF2B5EF4-FFF2-40B4-BE49-F238E27FC236}">
                <a16:creationId xmlns:a16="http://schemas.microsoft.com/office/drawing/2014/main" id="{85FD5502-FBB0-BA48-8CD4-E3F693E12A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3172761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ftware enhancer 2">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38733466-D79D-1047-ADA5-6A7F0F327E8B}"/>
              </a:ext>
            </a:extLst>
          </p:cNvPr>
          <p:cNvSpPr>
            <a:spLocks noGrp="1"/>
          </p:cNvSpPr>
          <p:nvPr>
            <p:ph type="pic" sz="quarter" idx="10" hasCustomPrompt="1"/>
          </p:nvPr>
        </p:nvSpPr>
        <p:spPr>
          <a:xfrm>
            <a:off x="5735637" y="1268414"/>
            <a:ext cx="6103937" cy="4933603"/>
          </a:xfrm>
          <a:prstGeom prst="rect">
            <a:avLst/>
          </a:prstGeom>
        </p:spPr>
        <p:txBody>
          <a:bodyPr/>
          <a:lstStyle>
            <a:lvl1pPr>
              <a:defRPr>
                <a:solidFill>
                  <a:srgbClr val="242D2F"/>
                </a:solidFill>
              </a:defRPr>
            </a:lvl1pPr>
          </a:lstStyle>
          <a:p>
            <a:r>
              <a:rPr lang="en-US" dirty="0"/>
              <a:t>Insert picture</a:t>
            </a:r>
          </a:p>
        </p:txBody>
      </p:sp>
      <p:sp>
        <p:nvSpPr>
          <p:cNvPr id="10" name="Text Placeholder 15">
            <a:extLst>
              <a:ext uri="{FF2B5EF4-FFF2-40B4-BE49-F238E27FC236}">
                <a16:creationId xmlns:a16="http://schemas.microsoft.com/office/drawing/2014/main" id="{428F2546-D751-324D-A5BC-D274F44B78CC}"/>
              </a:ext>
            </a:extLst>
          </p:cNvPr>
          <p:cNvSpPr>
            <a:spLocks noGrp="1"/>
          </p:cNvSpPr>
          <p:nvPr>
            <p:ph type="body" sz="quarter" idx="11" hasCustomPrompt="1"/>
          </p:nvPr>
        </p:nvSpPr>
        <p:spPr>
          <a:xfrm>
            <a:off x="352426" y="1268414"/>
            <a:ext cx="5022850" cy="4933604"/>
          </a:xfrm>
          <a:prstGeom prst="rect">
            <a:avLst/>
          </a:prstGeom>
          <a:noFill/>
        </p:spPr>
        <p:txBody>
          <a:bodyPr lIns="0" tIns="0" rIns="0" bIns="0"/>
          <a:lstStyle>
            <a:lvl1pPr marL="0" indent="0">
              <a:lnSpc>
                <a:spcPct val="100000"/>
              </a:lnSpc>
              <a:buNone/>
              <a:defRPr lang="en-US" sz="24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1" name="Text Placeholder 14">
            <a:extLst>
              <a:ext uri="{FF2B5EF4-FFF2-40B4-BE49-F238E27FC236}">
                <a16:creationId xmlns:a16="http://schemas.microsoft.com/office/drawing/2014/main" id="{ED2EABAF-55C1-F043-B44B-504BC981ECF9}"/>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rgbClr val="242D2F"/>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6" name="Graphic 5">
            <a:extLst>
              <a:ext uri="{FF2B5EF4-FFF2-40B4-BE49-F238E27FC236}">
                <a16:creationId xmlns:a16="http://schemas.microsoft.com/office/drawing/2014/main" id="{F3CF79F9-240D-4340-BAB9-273E28D0CE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3617432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ftware enhancer 3">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7618413" cy="4852988"/>
          </a:xfrm>
          <a:prstGeom prst="rect">
            <a:avLst/>
          </a:prstGeom>
        </p:spPr>
        <p:txBody>
          <a:bodyPr/>
          <a:lstStyle>
            <a:lvl1pPr>
              <a:defRPr>
                <a:solidFill>
                  <a:srgbClr val="242D2F"/>
                </a:solidFill>
              </a:defRPr>
            </a:lvl1pPr>
            <a:lvl2pPr>
              <a:defRPr>
                <a:solidFill>
                  <a:srgbClr val="242D2F"/>
                </a:solidFill>
              </a:defRPr>
            </a:lvl2pPr>
            <a:lvl3pPr>
              <a:defRPr>
                <a:solidFill>
                  <a:srgbClr val="242D2F"/>
                </a:solidFill>
              </a:defRPr>
            </a:lvl3pPr>
            <a:lvl4pPr>
              <a:defRPr>
                <a:solidFill>
                  <a:srgbClr val="242D2F"/>
                </a:solidFill>
              </a:defRPr>
            </a:lvl4pPr>
            <a:lvl5pPr>
              <a:defRPr>
                <a:solidFill>
                  <a:srgbClr val="242D2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DF3BD03E-3C73-A24E-AD2B-1065283E70D2}"/>
              </a:ext>
            </a:extLst>
          </p:cNvPr>
          <p:cNvSpPr>
            <a:spLocks noGrp="1"/>
          </p:cNvSpPr>
          <p:nvPr>
            <p:ph type="pic" sz="quarter" idx="12" hasCustomPrompt="1"/>
          </p:nvPr>
        </p:nvSpPr>
        <p:spPr>
          <a:xfrm>
            <a:off x="5371457" y="553524"/>
            <a:ext cx="6825693" cy="6308071"/>
          </a:xfrm>
          <a:custGeom>
            <a:avLst/>
            <a:gdLst>
              <a:gd name="connsiteX0" fmla="*/ 0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0 w 7131662"/>
              <a:gd name="connsiteY4" fmla="*/ 0 h 6858000"/>
              <a:gd name="connsiteX0" fmla="*/ 6865033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6865033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361304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361304 w 6689389"/>
              <a:gd name="connsiteY4" fmla="*/ 0 h 6868510"/>
              <a:gd name="connsiteX0" fmla="*/ 5164542 w 6689389"/>
              <a:gd name="connsiteY0" fmla="*/ 11417 h 6868510"/>
              <a:gd name="connsiteX1" fmla="*/ 6689389 w 6689389"/>
              <a:gd name="connsiteY1" fmla="*/ 0 h 6868510"/>
              <a:gd name="connsiteX2" fmla="*/ 6689389 w 6689389"/>
              <a:gd name="connsiteY2" fmla="*/ 6858000 h 6868510"/>
              <a:gd name="connsiteX3" fmla="*/ 0 w 6689389"/>
              <a:gd name="connsiteY3" fmla="*/ 6868510 h 6868510"/>
              <a:gd name="connsiteX4" fmla="*/ 5164542 w 6689389"/>
              <a:gd name="connsiteY4" fmla="*/ 11417 h 6868510"/>
              <a:gd name="connsiteX0" fmla="*/ 5109885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109885 w 6689389"/>
              <a:gd name="connsiteY4" fmla="*/ 0 h 6868510"/>
              <a:gd name="connsiteX0" fmla="*/ 5109885 w 6765908"/>
              <a:gd name="connsiteY0" fmla="*/ 0 h 6868510"/>
              <a:gd name="connsiteX1" fmla="*/ 6765908 w 6765908"/>
              <a:gd name="connsiteY1" fmla="*/ 45667 h 6868510"/>
              <a:gd name="connsiteX2" fmla="*/ 6689389 w 6765908"/>
              <a:gd name="connsiteY2" fmla="*/ 6858000 h 6868510"/>
              <a:gd name="connsiteX3" fmla="*/ 0 w 6765908"/>
              <a:gd name="connsiteY3" fmla="*/ 6868510 h 6868510"/>
              <a:gd name="connsiteX4" fmla="*/ 5109885 w 6765908"/>
              <a:gd name="connsiteY4" fmla="*/ 0 h 6868510"/>
              <a:gd name="connsiteX0" fmla="*/ 5109885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09885 w 6700320"/>
              <a:gd name="connsiteY4" fmla="*/ 0 h 6868510"/>
              <a:gd name="connsiteX0" fmla="*/ 5164542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64542 w 6700320"/>
              <a:gd name="connsiteY4" fmla="*/ 0 h 6868510"/>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0 w 6700320"/>
              <a:gd name="connsiteY4" fmla="*/ 6868510 h 6881917"/>
              <a:gd name="connsiteX5" fmla="*/ 5164542 w 6700320"/>
              <a:gd name="connsiteY5" fmla="*/ 0 h 6881917"/>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1989792 w 6700320"/>
              <a:gd name="connsiteY4" fmla="*/ 6881916 h 6881917"/>
              <a:gd name="connsiteX5" fmla="*/ 0 w 6700320"/>
              <a:gd name="connsiteY5" fmla="*/ 6868510 h 6881917"/>
              <a:gd name="connsiteX6" fmla="*/ 5164542 w 6700320"/>
              <a:gd name="connsiteY6" fmla="*/ 0 h 6881917"/>
              <a:gd name="connsiteX0" fmla="*/ 5164542 w 6700320"/>
              <a:gd name="connsiteY0" fmla="*/ 0 h 7404781"/>
              <a:gd name="connsiteX1" fmla="*/ 6700320 w 6700320"/>
              <a:gd name="connsiteY1" fmla="*/ 0 h 7404781"/>
              <a:gd name="connsiteX2" fmla="*/ 6689389 w 6700320"/>
              <a:gd name="connsiteY2" fmla="*/ 6858000 h 7404781"/>
              <a:gd name="connsiteX3" fmla="*/ 2905727 w 6700320"/>
              <a:gd name="connsiteY3" fmla="*/ 6881917 h 7404781"/>
              <a:gd name="connsiteX4" fmla="*/ 2929518 w 6700320"/>
              <a:gd name="connsiteY4" fmla="*/ 7404781 h 7404781"/>
              <a:gd name="connsiteX5" fmla="*/ 0 w 6700320"/>
              <a:gd name="connsiteY5" fmla="*/ 6868510 h 7404781"/>
              <a:gd name="connsiteX6" fmla="*/ 5164542 w 6700320"/>
              <a:gd name="connsiteY6" fmla="*/ 0 h 7404781"/>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3345852 w 7116654"/>
              <a:gd name="connsiteY4" fmla="*/ 7404781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8896 w 7116654"/>
              <a:gd name="connsiteY3" fmla="*/ 6881918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88860 w 7116654"/>
              <a:gd name="connsiteY3" fmla="*/ 6866836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50224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2206 w 7116654"/>
              <a:gd name="connsiteY3" fmla="*/ 687437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555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9936"/>
              <a:gd name="connsiteY0" fmla="*/ 0 h 7431595"/>
              <a:gd name="connsiteX1" fmla="*/ 7116654 w 7119936"/>
              <a:gd name="connsiteY1" fmla="*/ 0 h 7431595"/>
              <a:gd name="connsiteX2" fmla="*/ 7119105 w 7119936"/>
              <a:gd name="connsiteY2" fmla="*/ 6869312 h 7431595"/>
              <a:gd name="connsiteX3" fmla="*/ 5495552 w 7119936"/>
              <a:gd name="connsiteY3" fmla="*/ 6870607 h 7431595"/>
              <a:gd name="connsiteX4" fmla="*/ 5498897 w 7119936"/>
              <a:gd name="connsiteY4" fmla="*/ 7418188 h 7431595"/>
              <a:gd name="connsiteX5" fmla="*/ 0 w 7119936"/>
              <a:gd name="connsiteY5" fmla="*/ 7431595 h 7431595"/>
              <a:gd name="connsiteX6" fmla="*/ 5580876 w 7119936"/>
              <a:gd name="connsiteY6" fmla="*/ 0 h 7431595"/>
              <a:gd name="connsiteX0" fmla="*/ 5580876 w 7119937"/>
              <a:gd name="connsiteY0" fmla="*/ 0 h 7431595"/>
              <a:gd name="connsiteX1" fmla="*/ 7116654 w 7119937"/>
              <a:gd name="connsiteY1" fmla="*/ 0 h 7431595"/>
              <a:gd name="connsiteX2" fmla="*/ 7119106 w 7119937"/>
              <a:gd name="connsiteY2" fmla="*/ 6880624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411913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318238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251327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0 w 7119937"/>
              <a:gd name="connsiteY4" fmla="*/ 7431595 h 7431595"/>
              <a:gd name="connsiteX5" fmla="*/ 5580876 w 7119937"/>
              <a:gd name="connsiteY5"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0 w 7119937"/>
              <a:gd name="connsiteY3" fmla="*/ 7431595 h 7431595"/>
              <a:gd name="connsiteX4" fmla="*/ 5580876 w 7119937"/>
              <a:gd name="connsiteY4" fmla="*/ 0 h 7431595"/>
              <a:gd name="connsiteX0" fmla="*/ 5580876 w 7146128"/>
              <a:gd name="connsiteY0" fmla="*/ 0 h 7442452"/>
              <a:gd name="connsiteX1" fmla="*/ 7116654 w 7146128"/>
              <a:gd name="connsiteY1" fmla="*/ 0 h 7442452"/>
              <a:gd name="connsiteX2" fmla="*/ 7145872 w 7146128"/>
              <a:gd name="connsiteY2" fmla="*/ 7442452 h 7442452"/>
              <a:gd name="connsiteX3" fmla="*/ 0 w 7146128"/>
              <a:gd name="connsiteY3" fmla="*/ 7431595 h 7442452"/>
              <a:gd name="connsiteX4" fmla="*/ 5580876 w 7146128"/>
              <a:gd name="connsiteY4" fmla="*/ 0 h 7442452"/>
              <a:gd name="connsiteX0" fmla="*/ 563440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634405 w 7199657"/>
              <a:gd name="connsiteY4" fmla="*/ 0 h 7442452"/>
              <a:gd name="connsiteX0" fmla="*/ 552924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529245 w 7199657"/>
              <a:gd name="connsiteY4" fmla="*/ 0 h 7442452"/>
              <a:gd name="connsiteX0" fmla="*/ 5529245 w 7203933"/>
              <a:gd name="connsiteY0" fmla="*/ 12679 h 7455131"/>
              <a:gd name="connsiteX1" fmla="*/ 7203933 w 7203933"/>
              <a:gd name="connsiteY1" fmla="*/ 0 h 7455131"/>
              <a:gd name="connsiteX2" fmla="*/ 7199401 w 7203933"/>
              <a:gd name="connsiteY2" fmla="*/ 7455131 h 7455131"/>
              <a:gd name="connsiteX3" fmla="*/ 0 w 7203933"/>
              <a:gd name="connsiteY3" fmla="*/ 7444274 h 7455131"/>
              <a:gd name="connsiteX4" fmla="*/ 5529245 w 7203933"/>
              <a:gd name="connsiteY4" fmla="*/ 12679 h 7455131"/>
              <a:gd name="connsiteX0" fmla="*/ 5529245 w 7215183"/>
              <a:gd name="connsiteY0" fmla="*/ 76080 h 7518532"/>
              <a:gd name="connsiteX1" fmla="*/ 7215183 w 7215183"/>
              <a:gd name="connsiteY1" fmla="*/ 0 h 7518532"/>
              <a:gd name="connsiteX2" fmla="*/ 7199401 w 7215183"/>
              <a:gd name="connsiteY2" fmla="*/ 7518532 h 7518532"/>
              <a:gd name="connsiteX3" fmla="*/ 0 w 7215183"/>
              <a:gd name="connsiteY3" fmla="*/ 7507675 h 7518532"/>
              <a:gd name="connsiteX4" fmla="*/ 5529245 w 7215183"/>
              <a:gd name="connsiteY4" fmla="*/ 76080 h 7518532"/>
              <a:gd name="connsiteX0" fmla="*/ 5529245 w 7199547"/>
              <a:gd name="connsiteY0" fmla="*/ 30643 h 7473095"/>
              <a:gd name="connsiteX1" fmla="*/ 7141278 w 7199547"/>
              <a:gd name="connsiteY1" fmla="*/ 0 h 7473095"/>
              <a:gd name="connsiteX2" fmla="*/ 7199401 w 7199547"/>
              <a:gd name="connsiteY2" fmla="*/ 7473095 h 7473095"/>
              <a:gd name="connsiteX3" fmla="*/ 0 w 7199547"/>
              <a:gd name="connsiteY3" fmla="*/ 7462238 h 7473095"/>
              <a:gd name="connsiteX4" fmla="*/ 5529245 w 7199547"/>
              <a:gd name="connsiteY4" fmla="*/ 30643 h 7473095"/>
              <a:gd name="connsiteX0" fmla="*/ 5529245 w 7201746"/>
              <a:gd name="connsiteY0" fmla="*/ 76080 h 7518532"/>
              <a:gd name="connsiteX1" fmla="*/ 7201746 w 7201746"/>
              <a:gd name="connsiteY1" fmla="*/ 0 h 7518532"/>
              <a:gd name="connsiteX2" fmla="*/ 7199401 w 7201746"/>
              <a:gd name="connsiteY2" fmla="*/ 7518532 h 7518532"/>
              <a:gd name="connsiteX3" fmla="*/ 0 w 7201746"/>
              <a:gd name="connsiteY3" fmla="*/ 7507675 h 7518532"/>
              <a:gd name="connsiteX4" fmla="*/ 5529245 w 7201746"/>
              <a:gd name="connsiteY4" fmla="*/ 76080 h 7518532"/>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5105"/>
              <a:gd name="connsiteY0" fmla="*/ 0 h 7525753"/>
              <a:gd name="connsiteX1" fmla="*/ 7205105 w 7205105"/>
              <a:gd name="connsiteY1" fmla="*/ 7221 h 7525753"/>
              <a:gd name="connsiteX2" fmla="*/ 7199401 w 7205105"/>
              <a:gd name="connsiteY2" fmla="*/ 7525753 h 7525753"/>
              <a:gd name="connsiteX3" fmla="*/ 0 w 7205105"/>
              <a:gd name="connsiteY3" fmla="*/ 7514896 h 7525753"/>
              <a:gd name="connsiteX4" fmla="*/ 5549401 w 7205105"/>
              <a:gd name="connsiteY4" fmla="*/ 0 h 7525753"/>
              <a:gd name="connsiteX0" fmla="*/ 5549402 w 7205105"/>
              <a:gd name="connsiteY0" fmla="*/ 352 h 7518532"/>
              <a:gd name="connsiteX1" fmla="*/ 7205105 w 7205105"/>
              <a:gd name="connsiteY1" fmla="*/ 0 h 7518532"/>
              <a:gd name="connsiteX2" fmla="*/ 7199401 w 7205105"/>
              <a:gd name="connsiteY2" fmla="*/ 7518532 h 7518532"/>
              <a:gd name="connsiteX3" fmla="*/ 0 w 7205105"/>
              <a:gd name="connsiteY3" fmla="*/ 7507675 h 7518532"/>
              <a:gd name="connsiteX4" fmla="*/ 5549402 w 7205105"/>
              <a:gd name="connsiteY4" fmla="*/ 352 h 7518532"/>
              <a:gd name="connsiteX0" fmla="*/ 5566198 w 7221901"/>
              <a:gd name="connsiteY0" fmla="*/ 352 h 7522820"/>
              <a:gd name="connsiteX1" fmla="*/ 7221901 w 7221901"/>
              <a:gd name="connsiteY1" fmla="*/ 0 h 7522820"/>
              <a:gd name="connsiteX2" fmla="*/ 7216197 w 7221901"/>
              <a:gd name="connsiteY2" fmla="*/ 7518532 h 7522820"/>
              <a:gd name="connsiteX3" fmla="*/ 0 w 7221901"/>
              <a:gd name="connsiteY3" fmla="*/ 7522820 h 7522820"/>
              <a:gd name="connsiteX4" fmla="*/ 5566198 w 7221901"/>
              <a:gd name="connsiteY4" fmla="*/ 352 h 75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901" h="7522820">
                <a:moveTo>
                  <a:pt x="5566198" y="352"/>
                </a:moveTo>
                <a:lnTo>
                  <a:pt x="7221901" y="0"/>
                </a:lnTo>
                <a:cubicBezTo>
                  <a:pt x="7218257" y="2286000"/>
                  <a:pt x="7219841" y="5232532"/>
                  <a:pt x="7216197" y="7518532"/>
                </a:cubicBezTo>
                <a:lnTo>
                  <a:pt x="0" y="7522820"/>
                </a:lnTo>
                <a:lnTo>
                  <a:pt x="5566198" y="352"/>
                </a:lnTo>
                <a:close/>
              </a:path>
            </a:pathLst>
          </a:custGeom>
        </p:spPr>
        <p:txBody>
          <a:bodyPr lIns="2160000" tIns="2160000" rIns="2160000" bIns="2160000" anchor="b" anchorCtr="0"/>
          <a:lstStyle>
            <a:lvl1pPr algn="r">
              <a:defRPr>
                <a:solidFill>
                  <a:srgbClr val="242D2F"/>
                </a:solidFill>
              </a:defRPr>
            </a:lvl1pPr>
          </a:lstStyle>
          <a:p>
            <a:r>
              <a:rPr lang="en-US" dirty="0"/>
              <a:t>Insert picture</a:t>
            </a:r>
          </a:p>
        </p:txBody>
      </p:sp>
      <p:sp>
        <p:nvSpPr>
          <p:cNvPr id="7" name="Text Placeholder 14">
            <a:extLst>
              <a:ext uri="{FF2B5EF4-FFF2-40B4-BE49-F238E27FC236}">
                <a16:creationId xmlns:a16="http://schemas.microsoft.com/office/drawing/2014/main" id="{F199B2C1-F2EE-6E44-BA76-71DE486B48B1}"/>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rgbClr val="242D2F"/>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6" name="Graphic 5">
            <a:extLst>
              <a:ext uri="{FF2B5EF4-FFF2-40B4-BE49-F238E27FC236}">
                <a16:creationId xmlns:a16="http://schemas.microsoft.com/office/drawing/2014/main" id="{172C1943-F6DB-0B4D-BFB3-4CBD14E4CB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2272570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ftware enhancer 4">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592102D-05AC-874F-83E3-3EEFBF4211F7}"/>
              </a:ext>
            </a:extLst>
          </p:cNvPr>
          <p:cNvSpPr>
            <a:spLocks noGrp="1"/>
          </p:cNvSpPr>
          <p:nvPr>
            <p:ph type="pic" sz="quarter" idx="10"/>
          </p:nvPr>
        </p:nvSpPr>
        <p:spPr>
          <a:xfrm>
            <a:off x="0" y="0"/>
            <a:ext cx="4289612" cy="6858000"/>
          </a:xfrm>
          <a:prstGeom prst="rect">
            <a:avLst/>
          </a:prstGeom>
        </p:spPr>
        <p:txBody>
          <a:bodyPr/>
          <a:lstStyle>
            <a:lvl1pPr algn="ctr">
              <a:defRPr baseline="0">
                <a:solidFill>
                  <a:srgbClr val="242D2F"/>
                </a:solidFill>
              </a:defRPr>
            </a:lvl1pPr>
          </a:lstStyle>
          <a:p>
            <a:r>
              <a:rPr lang="en-US" dirty="0"/>
              <a:t>Click icon to add picture</a:t>
            </a:r>
          </a:p>
        </p:txBody>
      </p:sp>
      <p:sp>
        <p:nvSpPr>
          <p:cNvPr id="12" name="Text Placeholder 15">
            <a:extLst>
              <a:ext uri="{FF2B5EF4-FFF2-40B4-BE49-F238E27FC236}">
                <a16:creationId xmlns:a16="http://schemas.microsoft.com/office/drawing/2014/main" id="{E260EC1B-06FD-1C4B-B69A-50EDF1E61EBB}"/>
              </a:ext>
            </a:extLst>
          </p:cNvPr>
          <p:cNvSpPr>
            <a:spLocks noGrp="1"/>
          </p:cNvSpPr>
          <p:nvPr>
            <p:ph type="body" sz="quarter" idx="11" hasCustomPrompt="1"/>
          </p:nvPr>
        </p:nvSpPr>
        <p:spPr>
          <a:xfrm>
            <a:off x="4652681" y="1268414"/>
            <a:ext cx="7193698" cy="5040311"/>
          </a:xfrm>
          <a:prstGeom prst="rect">
            <a:avLst/>
          </a:prstGeom>
          <a:noFill/>
        </p:spPr>
        <p:txBody>
          <a:bodyPr lIns="0" tIns="0" rIns="0" bIns="0"/>
          <a:lstStyle>
            <a:lvl1pPr marL="0" indent="0">
              <a:lnSpc>
                <a:spcPct val="100000"/>
              </a:lnSpc>
              <a:buNone/>
              <a:defRPr lang="en-US" sz="24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4" name="Text Placeholder 14">
            <a:extLst>
              <a:ext uri="{FF2B5EF4-FFF2-40B4-BE49-F238E27FC236}">
                <a16:creationId xmlns:a16="http://schemas.microsoft.com/office/drawing/2014/main" id="{E5FBDE88-9B2A-CC43-B8AD-431F85784E99}"/>
              </a:ext>
            </a:extLst>
          </p:cNvPr>
          <p:cNvSpPr>
            <a:spLocks noGrp="1"/>
          </p:cNvSpPr>
          <p:nvPr>
            <p:ph type="body" sz="quarter" idx="13" hasCustomPrompt="1"/>
          </p:nvPr>
        </p:nvSpPr>
        <p:spPr>
          <a:xfrm>
            <a:off x="4652680" y="527754"/>
            <a:ext cx="6123269" cy="585429"/>
          </a:xfrm>
          <a:prstGeom prst="rect">
            <a:avLst/>
          </a:prstGeom>
        </p:spPr>
        <p:txBody>
          <a:bodyPr lIns="0" tIns="0" rIns="0" bIns="0"/>
          <a:lstStyle>
            <a:lvl1pPr marL="0" indent="0">
              <a:buNone/>
              <a:defRPr sz="3600">
                <a:solidFill>
                  <a:srgbClr val="242D2F"/>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6" name="Graphic 5">
            <a:extLst>
              <a:ext uri="{FF2B5EF4-FFF2-40B4-BE49-F238E27FC236}">
                <a16:creationId xmlns:a16="http://schemas.microsoft.com/office/drawing/2014/main" id="{BEDA4370-1F20-4342-9190-05F2C9E46C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1002707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ftware enhancer 5">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352426" y="1268412"/>
            <a:ext cx="5022850" cy="2160587"/>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7" name="Text Placeholder 15"/>
          <p:cNvSpPr>
            <a:spLocks noGrp="1"/>
          </p:cNvSpPr>
          <p:nvPr>
            <p:ph type="body" sz="quarter" idx="12" hasCustomPrompt="1"/>
          </p:nvPr>
        </p:nvSpPr>
        <p:spPr>
          <a:xfrm>
            <a:off x="352426" y="3789363"/>
            <a:ext cx="5022850" cy="2160588"/>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8" name="Picture Placeholder 13"/>
          <p:cNvSpPr>
            <a:spLocks noGrp="1"/>
          </p:cNvSpPr>
          <p:nvPr>
            <p:ph type="pic" sz="quarter" idx="10"/>
          </p:nvPr>
        </p:nvSpPr>
        <p:spPr>
          <a:xfrm>
            <a:off x="5735637" y="1268412"/>
            <a:ext cx="6126163" cy="4681538"/>
          </a:xfrm>
          <a:prstGeom prst="rect">
            <a:avLst/>
          </a:prstGeom>
        </p:spPr>
        <p:txBody>
          <a:bodyPr/>
          <a:lstStyle>
            <a:lvl1pPr>
              <a:defRPr>
                <a:solidFill>
                  <a:srgbClr val="242D2F"/>
                </a:solidFill>
              </a:defRPr>
            </a:lvl1pPr>
          </a:lstStyle>
          <a:p>
            <a:r>
              <a:rPr lang="en-US" dirty="0"/>
              <a:t>Click icon to add picture</a:t>
            </a:r>
          </a:p>
        </p:txBody>
      </p:sp>
      <p:sp>
        <p:nvSpPr>
          <p:cNvPr id="13" name="Text Placeholder 14">
            <a:extLst>
              <a:ext uri="{FF2B5EF4-FFF2-40B4-BE49-F238E27FC236}">
                <a16:creationId xmlns:a16="http://schemas.microsoft.com/office/drawing/2014/main" id="{682B4868-12FC-9B49-B5AC-0BB214A6B7D3}"/>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rgbClr val="242D2F"/>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8" name="Graphic 7">
            <a:extLst>
              <a:ext uri="{FF2B5EF4-FFF2-40B4-BE49-F238E27FC236}">
                <a16:creationId xmlns:a16="http://schemas.microsoft.com/office/drawing/2014/main" id="{332E50C5-6C4F-9741-BC32-A7BDEA20AE0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3640662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oftware enhancer 6">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CE0C00B4-84B4-E248-BD99-CE2D8C6C62E5}"/>
              </a:ext>
            </a:extLst>
          </p:cNvPr>
          <p:cNvSpPr>
            <a:spLocks noGrp="1"/>
          </p:cNvSpPr>
          <p:nvPr>
            <p:ph type="body" sz="quarter" idx="11" hasCustomPrompt="1"/>
          </p:nvPr>
        </p:nvSpPr>
        <p:spPr>
          <a:xfrm>
            <a:off x="352426" y="1268412"/>
            <a:ext cx="5022850" cy="2160587"/>
          </a:xfrm>
          <a:prstGeom prst="rect">
            <a:avLst/>
          </a:prstGeom>
          <a:solidFill>
            <a:srgbClr val="242D2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9" name="Text Placeholder 15">
            <a:extLst>
              <a:ext uri="{FF2B5EF4-FFF2-40B4-BE49-F238E27FC236}">
                <a16:creationId xmlns:a16="http://schemas.microsoft.com/office/drawing/2014/main" id="{153B90C7-6B62-C34E-9412-FBED1F57180C}"/>
              </a:ext>
            </a:extLst>
          </p:cNvPr>
          <p:cNvSpPr>
            <a:spLocks noGrp="1"/>
          </p:cNvSpPr>
          <p:nvPr>
            <p:ph type="body" sz="quarter" idx="12" hasCustomPrompt="1"/>
          </p:nvPr>
        </p:nvSpPr>
        <p:spPr>
          <a:xfrm>
            <a:off x="352426" y="3789363"/>
            <a:ext cx="5022850" cy="2160588"/>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20" name="Picture Placeholder 13">
            <a:extLst>
              <a:ext uri="{FF2B5EF4-FFF2-40B4-BE49-F238E27FC236}">
                <a16:creationId xmlns:a16="http://schemas.microsoft.com/office/drawing/2014/main" id="{015DDDF6-8A82-3840-AFB8-37EC628AB353}"/>
              </a:ext>
            </a:extLst>
          </p:cNvPr>
          <p:cNvSpPr>
            <a:spLocks noGrp="1"/>
          </p:cNvSpPr>
          <p:nvPr>
            <p:ph type="pic" sz="quarter" idx="10"/>
          </p:nvPr>
        </p:nvSpPr>
        <p:spPr>
          <a:xfrm>
            <a:off x="5735637" y="1268412"/>
            <a:ext cx="6126163" cy="4681538"/>
          </a:xfrm>
          <a:prstGeom prst="rect">
            <a:avLst/>
          </a:prstGeom>
        </p:spPr>
        <p:txBody>
          <a:bodyPr/>
          <a:lstStyle>
            <a:lvl1pPr>
              <a:defRPr>
                <a:solidFill>
                  <a:srgbClr val="242D2F"/>
                </a:solidFill>
              </a:defRPr>
            </a:lvl1pPr>
          </a:lstStyle>
          <a:p>
            <a:r>
              <a:rPr lang="en-US" dirty="0"/>
              <a:t>Click icon to add picture</a:t>
            </a:r>
          </a:p>
        </p:txBody>
      </p:sp>
      <p:sp>
        <p:nvSpPr>
          <p:cNvPr id="21" name="Text Placeholder 14">
            <a:extLst>
              <a:ext uri="{FF2B5EF4-FFF2-40B4-BE49-F238E27FC236}">
                <a16:creationId xmlns:a16="http://schemas.microsoft.com/office/drawing/2014/main" id="{32AAC961-15CB-1141-BAB7-3B328ABCFE58}"/>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rgbClr val="242D2F"/>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9" name="Graphic 8">
            <a:extLst>
              <a:ext uri="{FF2B5EF4-FFF2-40B4-BE49-F238E27FC236}">
                <a16:creationId xmlns:a16="http://schemas.microsoft.com/office/drawing/2014/main" id="{67FA4828-2652-DE41-A996-CEC8B9A1C9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14394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530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086E14D-3D67-D14E-986B-9AC95A403AB0}"/>
              </a:ext>
            </a:extLst>
          </p:cNvPr>
          <p:cNvSpPr>
            <a:spLocks noGrp="1"/>
          </p:cNvSpPr>
          <p:nvPr>
            <p:ph type="pic" sz="quarter" idx="10" hasCustomPrompt="1"/>
          </p:nvPr>
        </p:nvSpPr>
        <p:spPr>
          <a:xfrm>
            <a:off x="0" y="0"/>
            <a:ext cx="12192000" cy="6858000"/>
          </a:xfrm>
          <a:prstGeom prst="rect">
            <a:avLst/>
          </a:prstGeom>
        </p:spPr>
        <p:txBody>
          <a:bodyPr/>
          <a:lstStyle/>
          <a:p>
            <a:r>
              <a:rPr lang="en-US" dirty="0"/>
              <a:t>Insert picture</a:t>
            </a:r>
          </a:p>
        </p:txBody>
      </p:sp>
    </p:spTree>
    <p:extLst>
      <p:ext uri="{BB962C8B-B14F-4D97-AF65-F5344CB8AC3E}">
        <p14:creationId xmlns:p14="http://schemas.microsoft.com/office/powerpoint/2010/main" val="3771832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White empty">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524B7F0-C695-CF44-8DE0-06953239CD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13424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2">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352426" y="1268412"/>
            <a:ext cx="5022850" cy="2160587"/>
          </a:xfrm>
          <a:prstGeom prst="rect">
            <a:avLst/>
          </a:prstGeom>
          <a:solidFill>
            <a:srgbClr val="73C59F"/>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7" name="Text Placeholder 15"/>
          <p:cNvSpPr>
            <a:spLocks noGrp="1"/>
          </p:cNvSpPr>
          <p:nvPr>
            <p:ph type="body" sz="quarter" idx="12" hasCustomPrompt="1"/>
          </p:nvPr>
        </p:nvSpPr>
        <p:spPr>
          <a:xfrm>
            <a:off x="352426" y="3789363"/>
            <a:ext cx="5022850" cy="2160588"/>
          </a:xfrm>
          <a:prstGeom prst="rect">
            <a:avLst/>
          </a:prstGeom>
          <a:solidFill>
            <a:schemeClr val="bg1"/>
          </a:solidFill>
        </p:spPr>
        <p:txBody>
          <a:bodyPr lIns="180000" tIns="144000" rIns="180000" bIns="144000"/>
          <a:lstStyle>
            <a:lvl1pPr marL="0" indent="0">
              <a:lnSpc>
                <a:spcPct val="100000"/>
              </a:lnSpc>
              <a:buNone/>
              <a:defRPr lang="en-US" sz="2000" baseline="0" smtClean="0">
                <a:solidFill>
                  <a:srgbClr val="003E8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8" name="Picture Placeholder 13"/>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13" name="Text Placeholder 14">
            <a:extLst>
              <a:ext uri="{FF2B5EF4-FFF2-40B4-BE49-F238E27FC236}">
                <a16:creationId xmlns:a16="http://schemas.microsoft.com/office/drawing/2014/main" id="{682B4868-12FC-9B49-B5AC-0BB214A6B7D3}"/>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7" name="Graphic 6">
            <a:extLst>
              <a:ext uri="{FF2B5EF4-FFF2-40B4-BE49-F238E27FC236}">
                <a16:creationId xmlns:a16="http://schemas.microsoft.com/office/drawing/2014/main" id="{79E951B8-FF90-5A40-B446-7E55D4257F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32775270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9C5F12B-E033-0744-950E-765367908B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
        <p:nvSpPr>
          <p:cNvPr id="8" name="Text Placeholder 14">
            <a:extLst>
              <a:ext uri="{FF2B5EF4-FFF2-40B4-BE49-F238E27FC236}">
                <a16:creationId xmlns:a16="http://schemas.microsoft.com/office/drawing/2014/main" id="{CB0FA2F2-0BF4-3448-9CEE-EC90A61A1FB2}"/>
              </a:ext>
            </a:extLst>
          </p:cNvPr>
          <p:cNvSpPr>
            <a:spLocks noGrp="1"/>
          </p:cNvSpPr>
          <p:nvPr>
            <p:ph type="body" sz="quarter" idx="11"/>
          </p:nvPr>
        </p:nvSpPr>
        <p:spPr>
          <a:xfrm>
            <a:off x="334963" y="1268413"/>
            <a:ext cx="11526838" cy="4852988"/>
          </a:xfrm>
          <a:prstGeom prst="rect">
            <a:avLst/>
          </a:prstGeom>
        </p:spPr>
        <p:txBody>
          <a:bodyPr lIns="0"/>
          <a:lstStyle>
            <a:lvl1pPr>
              <a:defRPr>
                <a:solidFill>
                  <a:srgbClr val="242D2F"/>
                </a:solidFill>
              </a:defRPr>
            </a:lvl1pPr>
            <a:lvl2pPr>
              <a:defRPr>
                <a:solidFill>
                  <a:srgbClr val="242D2F"/>
                </a:solidFill>
              </a:defRPr>
            </a:lvl2pPr>
            <a:lvl3pPr>
              <a:defRPr>
                <a:solidFill>
                  <a:srgbClr val="242D2F"/>
                </a:solidFill>
              </a:defRPr>
            </a:lvl3pPr>
            <a:lvl4pPr>
              <a:defRPr>
                <a:solidFill>
                  <a:srgbClr val="242D2F"/>
                </a:solidFill>
              </a:defRPr>
            </a:lvl4pPr>
            <a:lvl5pPr>
              <a:defRPr>
                <a:solidFill>
                  <a:srgbClr val="242D2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a:extLst>
              <a:ext uri="{FF2B5EF4-FFF2-40B4-BE49-F238E27FC236}">
                <a16:creationId xmlns:a16="http://schemas.microsoft.com/office/drawing/2014/main" id="{40EC931C-1DAB-904C-A3EF-88F5F2A9C1CE}"/>
              </a:ext>
            </a:extLst>
          </p:cNvPr>
          <p:cNvSpPr>
            <a:spLocks noGrp="1"/>
          </p:cNvSpPr>
          <p:nvPr>
            <p:ph type="body" sz="quarter" idx="12" hasCustomPrompt="1"/>
          </p:nvPr>
        </p:nvSpPr>
        <p:spPr>
          <a:xfrm>
            <a:off x="342588" y="527754"/>
            <a:ext cx="10153133" cy="585429"/>
          </a:xfrm>
          <a:prstGeom prst="rect">
            <a:avLst/>
          </a:prstGeom>
        </p:spPr>
        <p:txBody>
          <a:bodyPr lIns="0" tIns="0" rIns="0" bIns="0"/>
          <a:lstStyle>
            <a:lvl1pPr marL="0" indent="0">
              <a:buNone/>
              <a:defRPr sz="3600">
                <a:solidFill>
                  <a:srgbClr val="003E82"/>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3072935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2">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B34881A-407D-D048-B398-129E214181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
        <p:nvSpPr>
          <p:cNvPr id="12" name="Text Placeholder 14">
            <a:extLst>
              <a:ext uri="{FF2B5EF4-FFF2-40B4-BE49-F238E27FC236}">
                <a16:creationId xmlns:a16="http://schemas.microsoft.com/office/drawing/2014/main" id="{B2F62100-2385-3049-86F9-D75F5CAEDFD9}"/>
              </a:ext>
            </a:extLst>
          </p:cNvPr>
          <p:cNvSpPr>
            <a:spLocks noGrp="1"/>
          </p:cNvSpPr>
          <p:nvPr>
            <p:ph type="body" sz="quarter" idx="13" hasCustomPrompt="1"/>
          </p:nvPr>
        </p:nvSpPr>
        <p:spPr>
          <a:xfrm>
            <a:off x="342588" y="527754"/>
            <a:ext cx="10153133" cy="585429"/>
          </a:xfrm>
          <a:prstGeom prst="rect">
            <a:avLst/>
          </a:prstGeom>
        </p:spPr>
        <p:txBody>
          <a:bodyPr lIns="0" tIns="0" rIns="0" bIns="0"/>
          <a:lstStyle>
            <a:lvl1pPr marL="0" indent="0">
              <a:buNone/>
              <a:defRPr sz="3600">
                <a:solidFill>
                  <a:srgbClr val="003E82"/>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
        <p:nvSpPr>
          <p:cNvPr id="13" name="Text Placeholder 15">
            <a:extLst>
              <a:ext uri="{FF2B5EF4-FFF2-40B4-BE49-F238E27FC236}">
                <a16:creationId xmlns:a16="http://schemas.microsoft.com/office/drawing/2014/main" id="{EBA77E31-90CA-4F4E-879B-ACF1C71AD8D4}"/>
              </a:ext>
            </a:extLst>
          </p:cNvPr>
          <p:cNvSpPr>
            <a:spLocks noGrp="1"/>
          </p:cNvSpPr>
          <p:nvPr>
            <p:ph type="body" sz="quarter" idx="11" hasCustomPrompt="1"/>
          </p:nvPr>
        </p:nvSpPr>
        <p:spPr>
          <a:xfrm>
            <a:off x="352426" y="1268412"/>
            <a:ext cx="5022850" cy="2160587"/>
          </a:xfrm>
          <a:prstGeom prst="rect">
            <a:avLst/>
          </a:prstGeom>
          <a:solidFill>
            <a:srgbClr val="AB782C"/>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4" name="Text Placeholder 15">
            <a:extLst>
              <a:ext uri="{FF2B5EF4-FFF2-40B4-BE49-F238E27FC236}">
                <a16:creationId xmlns:a16="http://schemas.microsoft.com/office/drawing/2014/main" id="{B62BFF50-CE8A-4D48-8837-F64011FF6D06}"/>
              </a:ext>
            </a:extLst>
          </p:cNvPr>
          <p:cNvSpPr>
            <a:spLocks noGrp="1"/>
          </p:cNvSpPr>
          <p:nvPr>
            <p:ph type="body" sz="quarter" idx="12" hasCustomPrompt="1"/>
          </p:nvPr>
        </p:nvSpPr>
        <p:spPr>
          <a:xfrm>
            <a:off x="352426" y="3789363"/>
            <a:ext cx="5022850" cy="2160588"/>
          </a:xfrm>
          <a:prstGeom prst="rect">
            <a:avLst/>
          </a:prstGeom>
          <a:solidFill>
            <a:srgbClr val="003E82"/>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5" name="Picture Placeholder 13">
            <a:extLst>
              <a:ext uri="{FF2B5EF4-FFF2-40B4-BE49-F238E27FC236}">
                <a16:creationId xmlns:a16="http://schemas.microsoft.com/office/drawing/2014/main" id="{DC38B428-131F-0241-A0B1-5BBF23B5F3FB}"/>
              </a:ext>
            </a:extLst>
          </p:cNvPr>
          <p:cNvSpPr>
            <a:spLocks noGrp="1"/>
          </p:cNvSpPr>
          <p:nvPr>
            <p:ph type="pic" sz="quarter" idx="10" hasCustomPrompt="1"/>
          </p:nvPr>
        </p:nvSpPr>
        <p:spPr>
          <a:xfrm>
            <a:off x="5735637" y="1268412"/>
            <a:ext cx="6126163" cy="4681538"/>
          </a:xfrm>
          <a:prstGeom prst="rect">
            <a:avLst/>
          </a:prstGeom>
        </p:spPr>
        <p:txBody>
          <a:bodyPr/>
          <a:lstStyle>
            <a:lvl1pPr>
              <a:defRPr>
                <a:solidFill>
                  <a:srgbClr val="003E82"/>
                </a:solidFill>
              </a:defRPr>
            </a:lvl1pPr>
          </a:lstStyle>
          <a:p>
            <a:r>
              <a:rPr lang="en-US" dirty="0"/>
              <a:t>Insert picture</a:t>
            </a:r>
          </a:p>
        </p:txBody>
      </p:sp>
    </p:spTree>
    <p:extLst>
      <p:ext uri="{BB962C8B-B14F-4D97-AF65-F5344CB8AC3E}">
        <p14:creationId xmlns:p14="http://schemas.microsoft.com/office/powerpoint/2010/main" val="2378608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DAD5C0F-3672-1447-AFCB-FF36084F3F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
        <p:nvSpPr>
          <p:cNvPr id="16" name="Text Placeholder 14">
            <a:extLst>
              <a:ext uri="{FF2B5EF4-FFF2-40B4-BE49-F238E27FC236}">
                <a16:creationId xmlns:a16="http://schemas.microsoft.com/office/drawing/2014/main" id="{CD1527DF-9688-7F46-BD85-8D3C0081568C}"/>
              </a:ext>
            </a:extLst>
          </p:cNvPr>
          <p:cNvSpPr>
            <a:spLocks noGrp="1"/>
          </p:cNvSpPr>
          <p:nvPr>
            <p:ph type="body" sz="quarter" idx="13" hasCustomPrompt="1"/>
          </p:nvPr>
        </p:nvSpPr>
        <p:spPr>
          <a:xfrm>
            <a:off x="342588" y="527754"/>
            <a:ext cx="10153133" cy="585429"/>
          </a:xfrm>
          <a:prstGeom prst="rect">
            <a:avLst/>
          </a:prstGeom>
        </p:spPr>
        <p:txBody>
          <a:bodyPr lIns="0" tIns="0" rIns="0" bIns="0"/>
          <a:lstStyle>
            <a:lvl1pPr marL="0" indent="0">
              <a:buNone/>
              <a:defRPr sz="3600">
                <a:solidFill>
                  <a:srgbClr val="003E82"/>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
        <p:nvSpPr>
          <p:cNvPr id="17" name="Text Placeholder 15">
            <a:extLst>
              <a:ext uri="{FF2B5EF4-FFF2-40B4-BE49-F238E27FC236}">
                <a16:creationId xmlns:a16="http://schemas.microsoft.com/office/drawing/2014/main" id="{615468EB-787E-B340-9348-47DFE47A16E7}"/>
              </a:ext>
            </a:extLst>
          </p:cNvPr>
          <p:cNvSpPr>
            <a:spLocks noGrp="1"/>
          </p:cNvSpPr>
          <p:nvPr>
            <p:ph type="body" sz="quarter" idx="11" hasCustomPrompt="1"/>
          </p:nvPr>
        </p:nvSpPr>
        <p:spPr>
          <a:xfrm>
            <a:off x="352426" y="1268412"/>
            <a:ext cx="5022850" cy="2160587"/>
          </a:xfrm>
          <a:prstGeom prst="rect">
            <a:avLst/>
          </a:prstGeom>
          <a:solidFill>
            <a:srgbClr val="003E82"/>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8" name="Text Placeholder 15">
            <a:extLst>
              <a:ext uri="{FF2B5EF4-FFF2-40B4-BE49-F238E27FC236}">
                <a16:creationId xmlns:a16="http://schemas.microsoft.com/office/drawing/2014/main" id="{DC07F7A3-B7CF-1941-B95A-7B7DCE3C3084}"/>
              </a:ext>
            </a:extLst>
          </p:cNvPr>
          <p:cNvSpPr>
            <a:spLocks noGrp="1"/>
          </p:cNvSpPr>
          <p:nvPr>
            <p:ph type="body" sz="quarter" idx="12" hasCustomPrompt="1"/>
          </p:nvPr>
        </p:nvSpPr>
        <p:spPr>
          <a:xfrm>
            <a:off x="352426" y="3789363"/>
            <a:ext cx="5022850" cy="2160588"/>
          </a:xfrm>
          <a:prstGeom prst="rect">
            <a:avLst/>
          </a:prstGeom>
          <a:solidFill>
            <a:srgbClr val="AB782C"/>
          </a:solidFill>
        </p:spPr>
        <p:txBody>
          <a:bodyPr lIns="180000" tIns="144000" rIns="180000" bIns="144000"/>
          <a:lstStyle>
            <a:lvl1pPr marL="0" indent="0">
              <a:lnSpc>
                <a:spcPct val="100000"/>
              </a:lnSpc>
              <a:buNone/>
              <a:defRPr lang="en-US" sz="20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19" name="Picture Placeholder 13">
            <a:extLst>
              <a:ext uri="{FF2B5EF4-FFF2-40B4-BE49-F238E27FC236}">
                <a16:creationId xmlns:a16="http://schemas.microsoft.com/office/drawing/2014/main" id="{BB6902D1-1294-0E43-A12A-BFDDD9030102}"/>
              </a:ext>
            </a:extLst>
          </p:cNvPr>
          <p:cNvSpPr>
            <a:spLocks noGrp="1"/>
          </p:cNvSpPr>
          <p:nvPr>
            <p:ph type="pic" sz="quarter" idx="10" hasCustomPrompt="1"/>
          </p:nvPr>
        </p:nvSpPr>
        <p:spPr>
          <a:xfrm>
            <a:off x="5735637" y="1268412"/>
            <a:ext cx="6126163" cy="4681538"/>
          </a:xfrm>
          <a:prstGeom prst="rect">
            <a:avLst/>
          </a:prstGeom>
        </p:spPr>
        <p:txBody>
          <a:bodyPr/>
          <a:lstStyle>
            <a:lvl1pPr>
              <a:defRPr>
                <a:solidFill>
                  <a:srgbClr val="003E82"/>
                </a:solidFill>
              </a:defRPr>
            </a:lvl1pPr>
          </a:lstStyle>
          <a:p>
            <a:r>
              <a:rPr lang="en-US" dirty="0"/>
              <a:t>Insert picture</a:t>
            </a:r>
          </a:p>
        </p:txBody>
      </p:sp>
    </p:spTree>
    <p:extLst>
      <p:ext uri="{BB962C8B-B14F-4D97-AF65-F5344CB8AC3E}">
        <p14:creationId xmlns:p14="http://schemas.microsoft.com/office/powerpoint/2010/main" val="1578832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29F5A72-8639-B343-994B-9F86962B0C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
        <p:nvSpPr>
          <p:cNvPr id="10" name="Picture Placeholder 13">
            <a:extLst>
              <a:ext uri="{FF2B5EF4-FFF2-40B4-BE49-F238E27FC236}">
                <a16:creationId xmlns:a16="http://schemas.microsoft.com/office/drawing/2014/main" id="{C1B818C3-3221-6246-B5D3-5E0E6C230CB3}"/>
              </a:ext>
            </a:extLst>
          </p:cNvPr>
          <p:cNvSpPr>
            <a:spLocks noGrp="1"/>
          </p:cNvSpPr>
          <p:nvPr>
            <p:ph type="pic" sz="quarter" idx="10" hasCustomPrompt="1"/>
          </p:nvPr>
        </p:nvSpPr>
        <p:spPr>
          <a:xfrm>
            <a:off x="5735637" y="1268414"/>
            <a:ext cx="6103937" cy="5061832"/>
          </a:xfrm>
          <a:prstGeom prst="rect">
            <a:avLst/>
          </a:prstGeom>
        </p:spPr>
        <p:txBody>
          <a:bodyPr/>
          <a:lstStyle>
            <a:lvl1pPr>
              <a:defRPr>
                <a:solidFill>
                  <a:srgbClr val="003E82"/>
                </a:solidFill>
              </a:defRPr>
            </a:lvl1pPr>
          </a:lstStyle>
          <a:p>
            <a:r>
              <a:rPr lang="en-US" dirty="0"/>
              <a:t>Insert picture</a:t>
            </a:r>
          </a:p>
        </p:txBody>
      </p:sp>
      <p:sp>
        <p:nvSpPr>
          <p:cNvPr id="11" name="Text Placeholder 15">
            <a:extLst>
              <a:ext uri="{FF2B5EF4-FFF2-40B4-BE49-F238E27FC236}">
                <a16:creationId xmlns:a16="http://schemas.microsoft.com/office/drawing/2014/main" id="{9EB67D75-87BE-3344-958A-DB8D9BAD6775}"/>
              </a:ext>
            </a:extLst>
          </p:cNvPr>
          <p:cNvSpPr>
            <a:spLocks noGrp="1"/>
          </p:cNvSpPr>
          <p:nvPr>
            <p:ph type="body" sz="quarter" idx="11" hasCustomPrompt="1"/>
          </p:nvPr>
        </p:nvSpPr>
        <p:spPr>
          <a:xfrm>
            <a:off x="352426" y="1268413"/>
            <a:ext cx="5022850" cy="5061833"/>
          </a:xfrm>
          <a:prstGeom prst="rect">
            <a:avLst/>
          </a:prstGeom>
          <a:noFill/>
        </p:spPr>
        <p:txBody>
          <a:bodyPr lIns="0" tIns="0" rIns="0" bIns="0"/>
          <a:lstStyle>
            <a:lvl1pPr marL="0" indent="0">
              <a:lnSpc>
                <a:spcPct val="100000"/>
              </a:lnSpc>
              <a:buNone/>
              <a:defRPr lang="en-US" sz="24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2" name="Text Placeholder 14">
            <a:extLst>
              <a:ext uri="{FF2B5EF4-FFF2-40B4-BE49-F238E27FC236}">
                <a16:creationId xmlns:a16="http://schemas.microsoft.com/office/drawing/2014/main" id="{11E2E481-058A-004A-BF95-CC4C7C75B203}"/>
              </a:ext>
            </a:extLst>
          </p:cNvPr>
          <p:cNvSpPr>
            <a:spLocks noGrp="1"/>
          </p:cNvSpPr>
          <p:nvPr>
            <p:ph type="body" sz="quarter" idx="13" hasCustomPrompt="1"/>
          </p:nvPr>
        </p:nvSpPr>
        <p:spPr>
          <a:xfrm>
            <a:off x="352426" y="527754"/>
            <a:ext cx="10165523" cy="585429"/>
          </a:xfrm>
          <a:prstGeom prst="rect">
            <a:avLst/>
          </a:prstGeom>
        </p:spPr>
        <p:txBody>
          <a:bodyPr lIns="0" tIns="0" rIns="0" bIns="0"/>
          <a:lstStyle>
            <a:lvl1pPr marL="0" indent="0">
              <a:buNone/>
              <a:defRPr sz="3600">
                <a:solidFill>
                  <a:srgbClr val="003E82"/>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29032297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29F5A72-8639-B343-994B-9F86962B0C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7"/>
          </a:xfrm>
          <a:prstGeom prst="rect">
            <a:avLst/>
          </a:prstGeom>
        </p:spPr>
      </p:pic>
      <p:sp>
        <p:nvSpPr>
          <p:cNvPr id="14" name="Picture Placeholder 3">
            <a:extLst>
              <a:ext uri="{FF2B5EF4-FFF2-40B4-BE49-F238E27FC236}">
                <a16:creationId xmlns:a16="http://schemas.microsoft.com/office/drawing/2014/main" id="{2801FB4B-AE30-8B49-852D-5CC2AA451EEE}"/>
              </a:ext>
            </a:extLst>
          </p:cNvPr>
          <p:cNvSpPr>
            <a:spLocks noGrp="1"/>
          </p:cNvSpPr>
          <p:nvPr>
            <p:ph type="pic" sz="quarter" idx="10"/>
          </p:nvPr>
        </p:nvSpPr>
        <p:spPr>
          <a:xfrm>
            <a:off x="0" y="0"/>
            <a:ext cx="4289612" cy="6858000"/>
          </a:xfrm>
          <a:prstGeom prst="rect">
            <a:avLst/>
          </a:prstGeom>
        </p:spPr>
        <p:txBody>
          <a:bodyPr/>
          <a:lstStyle>
            <a:lvl1pPr algn="ctr">
              <a:defRPr baseline="0">
                <a:solidFill>
                  <a:srgbClr val="242D2F"/>
                </a:solidFill>
              </a:defRPr>
            </a:lvl1pPr>
          </a:lstStyle>
          <a:p>
            <a:r>
              <a:rPr lang="en-US"/>
              <a:t>Click icon to add picture</a:t>
            </a:r>
            <a:endParaRPr lang="en-US" dirty="0"/>
          </a:p>
        </p:txBody>
      </p:sp>
      <p:sp>
        <p:nvSpPr>
          <p:cNvPr id="15" name="Text Placeholder 15">
            <a:extLst>
              <a:ext uri="{FF2B5EF4-FFF2-40B4-BE49-F238E27FC236}">
                <a16:creationId xmlns:a16="http://schemas.microsoft.com/office/drawing/2014/main" id="{4B34BB62-EC72-A748-80AA-640356BAAC0A}"/>
              </a:ext>
            </a:extLst>
          </p:cNvPr>
          <p:cNvSpPr>
            <a:spLocks noGrp="1"/>
          </p:cNvSpPr>
          <p:nvPr>
            <p:ph type="body" sz="quarter" idx="11" hasCustomPrompt="1"/>
          </p:nvPr>
        </p:nvSpPr>
        <p:spPr>
          <a:xfrm>
            <a:off x="4652681" y="1268413"/>
            <a:ext cx="7193698" cy="5400675"/>
          </a:xfrm>
          <a:prstGeom prst="rect">
            <a:avLst/>
          </a:prstGeom>
          <a:noFill/>
        </p:spPr>
        <p:txBody>
          <a:bodyPr lIns="0" tIns="0" rIns="0" bIns="0"/>
          <a:lstStyle>
            <a:lvl1pPr marL="0" indent="0">
              <a:lnSpc>
                <a:spcPct val="100000"/>
              </a:lnSpc>
              <a:buNone/>
              <a:defRPr lang="en-US" sz="2400" baseline="0" smtClean="0">
                <a:solidFill>
                  <a:srgbClr val="242D2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7" name="Text Placeholder 14">
            <a:extLst>
              <a:ext uri="{FF2B5EF4-FFF2-40B4-BE49-F238E27FC236}">
                <a16:creationId xmlns:a16="http://schemas.microsoft.com/office/drawing/2014/main" id="{64262EA5-32C2-D04E-9019-701D3A6EECFE}"/>
              </a:ext>
            </a:extLst>
          </p:cNvPr>
          <p:cNvSpPr>
            <a:spLocks noGrp="1"/>
          </p:cNvSpPr>
          <p:nvPr>
            <p:ph type="body" sz="quarter" idx="13" hasCustomPrompt="1"/>
          </p:nvPr>
        </p:nvSpPr>
        <p:spPr>
          <a:xfrm>
            <a:off x="4652680" y="527754"/>
            <a:ext cx="6123269" cy="585429"/>
          </a:xfrm>
          <a:prstGeom prst="rect">
            <a:avLst/>
          </a:prstGeom>
        </p:spPr>
        <p:txBody>
          <a:bodyPr lIns="0" tIns="0" rIns="0" bIns="0"/>
          <a:lstStyle>
            <a:lvl1pPr marL="0" indent="0">
              <a:buNone/>
              <a:defRPr sz="3600">
                <a:solidFill>
                  <a:srgbClr val="003E82"/>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3255720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6">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6FA1BAB4-7AAB-6A4A-A110-4E010578BF61}"/>
              </a:ext>
            </a:extLst>
          </p:cNvPr>
          <p:cNvSpPr>
            <a:spLocks noGrp="1"/>
          </p:cNvSpPr>
          <p:nvPr>
            <p:ph type="body" sz="quarter" idx="11"/>
          </p:nvPr>
        </p:nvSpPr>
        <p:spPr>
          <a:xfrm>
            <a:off x="352425" y="1268413"/>
            <a:ext cx="7618413" cy="4852988"/>
          </a:xfrm>
          <a:prstGeom prst="rect">
            <a:avLst/>
          </a:prstGeom>
        </p:spPr>
        <p:txBody>
          <a:bodyPr/>
          <a:lstStyle>
            <a:lvl1pPr>
              <a:defRPr>
                <a:solidFill>
                  <a:srgbClr val="242D2F"/>
                </a:solidFill>
              </a:defRPr>
            </a:lvl1pPr>
            <a:lvl2pPr>
              <a:defRPr>
                <a:solidFill>
                  <a:srgbClr val="242D2F"/>
                </a:solidFill>
              </a:defRPr>
            </a:lvl2pPr>
            <a:lvl3pPr>
              <a:defRPr>
                <a:solidFill>
                  <a:srgbClr val="242D2F"/>
                </a:solidFill>
              </a:defRPr>
            </a:lvl3pPr>
            <a:lvl4pPr>
              <a:defRPr>
                <a:solidFill>
                  <a:srgbClr val="242D2F"/>
                </a:solidFill>
              </a:defRPr>
            </a:lvl4pPr>
            <a:lvl5pPr>
              <a:defRPr>
                <a:solidFill>
                  <a:srgbClr val="242D2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DF3BD03E-3C73-A24E-AD2B-1065283E70D2}"/>
              </a:ext>
            </a:extLst>
          </p:cNvPr>
          <p:cNvSpPr>
            <a:spLocks noGrp="1"/>
          </p:cNvSpPr>
          <p:nvPr>
            <p:ph type="pic" sz="quarter" idx="12" hasCustomPrompt="1"/>
          </p:nvPr>
        </p:nvSpPr>
        <p:spPr>
          <a:xfrm>
            <a:off x="5371457" y="553524"/>
            <a:ext cx="6825693" cy="6308071"/>
          </a:xfrm>
          <a:custGeom>
            <a:avLst/>
            <a:gdLst>
              <a:gd name="connsiteX0" fmla="*/ 0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0 w 7131662"/>
              <a:gd name="connsiteY4" fmla="*/ 0 h 6858000"/>
              <a:gd name="connsiteX0" fmla="*/ 6865033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6865033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803577 w 7131662"/>
              <a:gd name="connsiteY0" fmla="*/ 0 h 6858000"/>
              <a:gd name="connsiteX1" fmla="*/ 7131662 w 7131662"/>
              <a:gd name="connsiteY1" fmla="*/ 0 h 6858000"/>
              <a:gd name="connsiteX2" fmla="*/ 7131662 w 7131662"/>
              <a:gd name="connsiteY2" fmla="*/ 6858000 h 6858000"/>
              <a:gd name="connsiteX3" fmla="*/ 0 w 7131662"/>
              <a:gd name="connsiteY3" fmla="*/ 6858000 h 6858000"/>
              <a:gd name="connsiteX4" fmla="*/ 5803577 w 7131662"/>
              <a:gd name="connsiteY4" fmla="*/ 0 h 6858000"/>
              <a:gd name="connsiteX0" fmla="*/ 5361304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361304 w 6689389"/>
              <a:gd name="connsiteY4" fmla="*/ 0 h 6868510"/>
              <a:gd name="connsiteX0" fmla="*/ 5164542 w 6689389"/>
              <a:gd name="connsiteY0" fmla="*/ 11417 h 6868510"/>
              <a:gd name="connsiteX1" fmla="*/ 6689389 w 6689389"/>
              <a:gd name="connsiteY1" fmla="*/ 0 h 6868510"/>
              <a:gd name="connsiteX2" fmla="*/ 6689389 w 6689389"/>
              <a:gd name="connsiteY2" fmla="*/ 6858000 h 6868510"/>
              <a:gd name="connsiteX3" fmla="*/ 0 w 6689389"/>
              <a:gd name="connsiteY3" fmla="*/ 6868510 h 6868510"/>
              <a:gd name="connsiteX4" fmla="*/ 5164542 w 6689389"/>
              <a:gd name="connsiteY4" fmla="*/ 11417 h 6868510"/>
              <a:gd name="connsiteX0" fmla="*/ 5109885 w 6689389"/>
              <a:gd name="connsiteY0" fmla="*/ 0 h 6868510"/>
              <a:gd name="connsiteX1" fmla="*/ 6689389 w 6689389"/>
              <a:gd name="connsiteY1" fmla="*/ 0 h 6868510"/>
              <a:gd name="connsiteX2" fmla="*/ 6689389 w 6689389"/>
              <a:gd name="connsiteY2" fmla="*/ 6858000 h 6868510"/>
              <a:gd name="connsiteX3" fmla="*/ 0 w 6689389"/>
              <a:gd name="connsiteY3" fmla="*/ 6868510 h 6868510"/>
              <a:gd name="connsiteX4" fmla="*/ 5109885 w 6689389"/>
              <a:gd name="connsiteY4" fmla="*/ 0 h 6868510"/>
              <a:gd name="connsiteX0" fmla="*/ 5109885 w 6765908"/>
              <a:gd name="connsiteY0" fmla="*/ 0 h 6868510"/>
              <a:gd name="connsiteX1" fmla="*/ 6765908 w 6765908"/>
              <a:gd name="connsiteY1" fmla="*/ 45667 h 6868510"/>
              <a:gd name="connsiteX2" fmla="*/ 6689389 w 6765908"/>
              <a:gd name="connsiteY2" fmla="*/ 6858000 h 6868510"/>
              <a:gd name="connsiteX3" fmla="*/ 0 w 6765908"/>
              <a:gd name="connsiteY3" fmla="*/ 6868510 h 6868510"/>
              <a:gd name="connsiteX4" fmla="*/ 5109885 w 6765908"/>
              <a:gd name="connsiteY4" fmla="*/ 0 h 6868510"/>
              <a:gd name="connsiteX0" fmla="*/ 5109885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09885 w 6700320"/>
              <a:gd name="connsiteY4" fmla="*/ 0 h 6868510"/>
              <a:gd name="connsiteX0" fmla="*/ 5164542 w 6700320"/>
              <a:gd name="connsiteY0" fmla="*/ 0 h 6868510"/>
              <a:gd name="connsiteX1" fmla="*/ 6700320 w 6700320"/>
              <a:gd name="connsiteY1" fmla="*/ 0 h 6868510"/>
              <a:gd name="connsiteX2" fmla="*/ 6689389 w 6700320"/>
              <a:gd name="connsiteY2" fmla="*/ 6858000 h 6868510"/>
              <a:gd name="connsiteX3" fmla="*/ 0 w 6700320"/>
              <a:gd name="connsiteY3" fmla="*/ 6868510 h 6868510"/>
              <a:gd name="connsiteX4" fmla="*/ 5164542 w 6700320"/>
              <a:gd name="connsiteY4" fmla="*/ 0 h 6868510"/>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0 w 6700320"/>
              <a:gd name="connsiteY4" fmla="*/ 6868510 h 6881917"/>
              <a:gd name="connsiteX5" fmla="*/ 5164542 w 6700320"/>
              <a:gd name="connsiteY5" fmla="*/ 0 h 6881917"/>
              <a:gd name="connsiteX0" fmla="*/ 5164542 w 6700320"/>
              <a:gd name="connsiteY0" fmla="*/ 0 h 6881917"/>
              <a:gd name="connsiteX1" fmla="*/ 6700320 w 6700320"/>
              <a:gd name="connsiteY1" fmla="*/ 0 h 6881917"/>
              <a:gd name="connsiteX2" fmla="*/ 6689389 w 6700320"/>
              <a:gd name="connsiteY2" fmla="*/ 6858000 h 6881917"/>
              <a:gd name="connsiteX3" fmla="*/ 2905727 w 6700320"/>
              <a:gd name="connsiteY3" fmla="*/ 6881917 h 6881917"/>
              <a:gd name="connsiteX4" fmla="*/ 1989792 w 6700320"/>
              <a:gd name="connsiteY4" fmla="*/ 6881916 h 6881917"/>
              <a:gd name="connsiteX5" fmla="*/ 0 w 6700320"/>
              <a:gd name="connsiteY5" fmla="*/ 6868510 h 6881917"/>
              <a:gd name="connsiteX6" fmla="*/ 5164542 w 6700320"/>
              <a:gd name="connsiteY6" fmla="*/ 0 h 6881917"/>
              <a:gd name="connsiteX0" fmla="*/ 5164542 w 6700320"/>
              <a:gd name="connsiteY0" fmla="*/ 0 h 7404781"/>
              <a:gd name="connsiteX1" fmla="*/ 6700320 w 6700320"/>
              <a:gd name="connsiteY1" fmla="*/ 0 h 7404781"/>
              <a:gd name="connsiteX2" fmla="*/ 6689389 w 6700320"/>
              <a:gd name="connsiteY2" fmla="*/ 6858000 h 7404781"/>
              <a:gd name="connsiteX3" fmla="*/ 2905727 w 6700320"/>
              <a:gd name="connsiteY3" fmla="*/ 6881917 h 7404781"/>
              <a:gd name="connsiteX4" fmla="*/ 2929518 w 6700320"/>
              <a:gd name="connsiteY4" fmla="*/ 7404781 h 7404781"/>
              <a:gd name="connsiteX5" fmla="*/ 0 w 6700320"/>
              <a:gd name="connsiteY5" fmla="*/ 6868510 h 7404781"/>
              <a:gd name="connsiteX6" fmla="*/ 5164542 w 6700320"/>
              <a:gd name="connsiteY6" fmla="*/ 0 h 7404781"/>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3345852 w 7116654"/>
              <a:gd name="connsiteY4" fmla="*/ 7404781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3322061 w 7116654"/>
              <a:gd name="connsiteY3" fmla="*/ 688191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8896 w 7116654"/>
              <a:gd name="connsiteY3" fmla="*/ 6881918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88860 w 7116654"/>
              <a:gd name="connsiteY3" fmla="*/ 6866836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50224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2206 w 7116654"/>
              <a:gd name="connsiteY3" fmla="*/ 687437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6654"/>
              <a:gd name="connsiteY0" fmla="*/ 0 h 7431595"/>
              <a:gd name="connsiteX1" fmla="*/ 7116654 w 7116654"/>
              <a:gd name="connsiteY1" fmla="*/ 0 h 7431595"/>
              <a:gd name="connsiteX2" fmla="*/ 7105723 w 7116654"/>
              <a:gd name="connsiteY2" fmla="*/ 6858000 h 7431595"/>
              <a:gd name="connsiteX3" fmla="*/ 5495552 w 7116654"/>
              <a:gd name="connsiteY3" fmla="*/ 6870607 h 7431595"/>
              <a:gd name="connsiteX4" fmla="*/ 5498897 w 7116654"/>
              <a:gd name="connsiteY4" fmla="*/ 7418188 h 7431595"/>
              <a:gd name="connsiteX5" fmla="*/ 0 w 7116654"/>
              <a:gd name="connsiteY5" fmla="*/ 7431595 h 7431595"/>
              <a:gd name="connsiteX6" fmla="*/ 5580876 w 7116654"/>
              <a:gd name="connsiteY6" fmla="*/ 0 h 7431595"/>
              <a:gd name="connsiteX0" fmla="*/ 5580876 w 7119936"/>
              <a:gd name="connsiteY0" fmla="*/ 0 h 7431595"/>
              <a:gd name="connsiteX1" fmla="*/ 7116654 w 7119936"/>
              <a:gd name="connsiteY1" fmla="*/ 0 h 7431595"/>
              <a:gd name="connsiteX2" fmla="*/ 7119105 w 7119936"/>
              <a:gd name="connsiteY2" fmla="*/ 6869312 h 7431595"/>
              <a:gd name="connsiteX3" fmla="*/ 5495552 w 7119936"/>
              <a:gd name="connsiteY3" fmla="*/ 6870607 h 7431595"/>
              <a:gd name="connsiteX4" fmla="*/ 5498897 w 7119936"/>
              <a:gd name="connsiteY4" fmla="*/ 7418188 h 7431595"/>
              <a:gd name="connsiteX5" fmla="*/ 0 w 7119936"/>
              <a:gd name="connsiteY5" fmla="*/ 7431595 h 7431595"/>
              <a:gd name="connsiteX6" fmla="*/ 5580876 w 7119936"/>
              <a:gd name="connsiteY6" fmla="*/ 0 h 7431595"/>
              <a:gd name="connsiteX0" fmla="*/ 5580876 w 7119937"/>
              <a:gd name="connsiteY0" fmla="*/ 0 h 7431595"/>
              <a:gd name="connsiteX1" fmla="*/ 7116654 w 7119937"/>
              <a:gd name="connsiteY1" fmla="*/ 0 h 7431595"/>
              <a:gd name="connsiteX2" fmla="*/ 7119106 w 7119937"/>
              <a:gd name="connsiteY2" fmla="*/ 6880624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498897 w 7119937"/>
              <a:gd name="connsiteY4" fmla="*/ 7418188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495552 w 7119937"/>
              <a:gd name="connsiteY3" fmla="*/ 6870607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679557 w 7119937"/>
              <a:gd name="connsiteY4" fmla="*/ 7414417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411913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318238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5251327 w 7119937"/>
              <a:gd name="connsiteY4" fmla="*/ 7429500 h 7431595"/>
              <a:gd name="connsiteX5" fmla="*/ 0 w 7119937"/>
              <a:gd name="connsiteY5" fmla="*/ 7431595 h 7431595"/>
              <a:gd name="connsiteX6" fmla="*/ 5580876 w 7119937"/>
              <a:gd name="connsiteY6"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5679557 w 7119937"/>
              <a:gd name="connsiteY3" fmla="*/ 6866836 h 7431595"/>
              <a:gd name="connsiteX4" fmla="*/ 0 w 7119937"/>
              <a:gd name="connsiteY4" fmla="*/ 7431595 h 7431595"/>
              <a:gd name="connsiteX5" fmla="*/ 5580876 w 7119937"/>
              <a:gd name="connsiteY5" fmla="*/ 0 h 7431595"/>
              <a:gd name="connsiteX0" fmla="*/ 5580876 w 7119937"/>
              <a:gd name="connsiteY0" fmla="*/ 0 h 7431595"/>
              <a:gd name="connsiteX1" fmla="*/ 7116654 w 7119937"/>
              <a:gd name="connsiteY1" fmla="*/ 0 h 7431595"/>
              <a:gd name="connsiteX2" fmla="*/ 7119107 w 7119937"/>
              <a:gd name="connsiteY2" fmla="*/ 6869312 h 7431595"/>
              <a:gd name="connsiteX3" fmla="*/ 0 w 7119937"/>
              <a:gd name="connsiteY3" fmla="*/ 7431595 h 7431595"/>
              <a:gd name="connsiteX4" fmla="*/ 5580876 w 7119937"/>
              <a:gd name="connsiteY4" fmla="*/ 0 h 7431595"/>
              <a:gd name="connsiteX0" fmla="*/ 5580876 w 7146128"/>
              <a:gd name="connsiteY0" fmla="*/ 0 h 7442452"/>
              <a:gd name="connsiteX1" fmla="*/ 7116654 w 7146128"/>
              <a:gd name="connsiteY1" fmla="*/ 0 h 7442452"/>
              <a:gd name="connsiteX2" fmla="*/ 7145872 w 7146128"/>
              <a:gd name="connsiteY2" fmla="*/ 7442452 h 7442452"/>
              <a:gd name="connsiteX3" fmla="*/ 0 w 7146128"/>
              <a:gd name="connsiteY3" fmla="*/ 7431595 h 7442452"/>
              <a:gd name="connsiteX4" fmla="*/ 5580876 w 7146128"/>
              <a:gd name="connsiteY4" fmla="*/ 0 h 7442452"/>
              <a:gd name="connsiteX0" fmla="*/ 563440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634405 w 7199657"/>
              <a:gd name="connsiteY4" fmla="*/ 0 h 7442452"/>
              <a:gd name="connsiteX0" fmla="*/ 5529245 w 7199657"/>
              <a:gd name="connsiteY0" fmla="*/ 0 h 7442452"/>
              <a:gd name="connsiteX1" fmla="*/ 7170183 w 7199657"/>
              <a:gd name="connsiteY1" fmla="*/ 0 h 7442452"/>
              <a:gd name="connsiteX2" fmla="*/ 7199401 w 7199657"/>
              <a:gd name="connsiteY2" fmla="*/ 7442452 h 7442452"/>
              <a:gd name="connsiteX3" fmla="*/ 0 w 7199657"/>
              <a:gd name="connsiteY3" fmla="*/ 7431595 h 7442452"/>
              <a:gd name="connsiteX4" fmla="*/ 5529245 w 7199657"/>
              <a:gd name="connsiteY4" fmla="*/ 0 h 7442452"/>
              <a:gd name="connsiteX0" fmla="*/ 5529245 w 7203933"/>
              <a:gd name="connsiteY0" fmla="*/ 12679 h 7455131"/>
              <a:gd name="connsiteX1" fmla="*/ 7203933 w 7203933"/>
              <a:gd name="connsiteY1" fmla="*/ 0 h 7455131"/>
              <a:gd name="connsiteX2" fmla="*/ 7199401 w 7203933"/>
              <a:gd name="connsiteY2" fmla="*/ 7455131 h 7455131"/>
              <a:gd name="connsiteX3" fmla="*/ 0 w 7203933"/>
              <a:gd name="connsiteY3" fmla="*/ 7444274 h 7455131"/>
              <a:gd name="connsiteX4" fmla="*/ 5529245 w 7203933"/>
              <a:gd name="connsiteY4" fmla="*/ 12679 h 7455131"/>
              <a:gd name="connsiteX0" fmla="*/ 5529245 w 7215183"/>
              <a:gd name="connsiteY0" fmla="*/ 76080 h 7518532"/>
              <a:gd name="connsiteX1" fmla="*/ 7215183 w 7215183"/>
              <a:gd name="connsiteY1" fmla="*/ 0 h 7518532"/>
              <a:gd name="connsiteX2" fmla="*/ 7199401 w 7215183"/>
              <a:gd name="connsiteY2" fmla="*/ 7518532 h 7518532"/>
              <a:gd name="connsiteX3" fmla="*/ 0 w 7215183"/>
              <a:gd name="connsiteY3" fmla="*/ 7507675 h 7518532"/>
              <a:gd name="connsiteX4" fmla="*/ 5529245 w 7215183"/>
              <a:gd name="connsiteY4" fmla="*/ 76080 h 7518532"/>
              <a:gd name="connsiteX0" fmla="*/ 5529245 w 7199547"/>
              <a:gd name="connsiteY0" fmla="*/ 30643 h 7473095"/>
              <a:gd name="connsiteX1" fmla="*/ 7141278 w 7199547"/>
              <a:gd name="connsiteY1" fmla="*/ 0 h 7473095"/>
              <a:gd name="connsiteX2" fmla="*/ 7199401 w 7199547"/>
              <a:gd name="connsiteY2" fmla="*/ 7473095 h 7473095"/>
              <a:gd name="connsiteX3" fmla="*/ 0 w 7199547"/>
              <a:gd name="connsiteY3" fmla="*/ 7462238 h 7473095"/>
              <a:gd name="connsiteX4" fmla="*/ 5529245 w 7199547"/>
              <a:gd name="connsiteY4" fmla="*/ 30643 h 7473095"/>
              <a:gd name="connsiteX0" fmla="*/ 5529245 w 7201746"/>
              <a:gd name="connsiteY0" fmla="*/ 76080 h 7518532"/>
              <a:gd name="connsiteX1" fmla="*/ 7201746 w 7201746"/>
              <a:gd name="connsiteY1" fmla="*/ 0 h 7518532"/>
              <a:gd name="connsiteX2" fmla="*/ 7199401 w 7201746"/>
              <a:gd name="connsiteY2" fmla="*/ 7518532 h 7518532"/>
              <a:gd name="connsiteX3" fmla="*/ 0 w 7201746"/>
              <a:gd name="connsiteY3" fmla="*/ 7507675 h 7518532"/>
              <a:gd name="connsiteX4" fmla="*/ 5529245 w 7201746"/>
              <a:gd name="connsiteY4" fmla="*/ 76080 h 7518532"/>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1746"/>
              <a:gd name="connsiteY0" fmla="*/ 0 h 7525753"/>
              <a:gd name="connsiteX1" fmla="*/ 7201746 w 7201746"/>
              <a:gd name="connsiteY1" fmla="*/ 7221 h 7525753"/>
              <a:gd name="connsiteX2" fmla="*/ 7199401 w 7201746"/>
              <a:gd name="connsiteY2" fmla="*/ 7525753 h 7525753"/>
              <a:gd name="connsiteX3" fmla="*/ 0 w 7201746"/>
              <a:gd name="connsiteY3" fmla="*/ 7514896 h 7525753"/>
              <a:gd name="connsiteX4" fmla="*/ 5549401 w 7201746"/>
              <a:gd name="connsiteY4" fmla="*/ 0 h 7525753"/>
              <a:gd name="connsiteX0" fmla="*/ 5549401 w 7205105"/>
              <a:gd name="connsiteY0" fmla="*/ 0 h 7525753"/>
              <a:gd name="connsiteX1" fmla="*/ 7205105 w 7205105"/>
              <a:gd name="connsiteY1" fmla="*/ 7221 h 7525753"/>
              <a:gd name="connsiteX2" fmla="*/ 7199401 w 7205105"/>
              <a:gd name="connsiteY2" fmla="*/ 7525753 h 7525753"/>
              <a:gd name="connsiteX3" fmla="*/ 0 w 7205105"/>
              <a:gd name="connsiteY3" fmla="*/ 7514896 h 7525753"/>
              <a:gd name="connsiteX4" fmla="*/ 5549401 w 7205105"/>
              <a:gd name="connsiteY4" fmla="*/ 0 h 7525753"/>
              <a:gd name="connsiteX0" fmla="*/ 5549402 w 7205105"/>
              <a:gd name="connsiteY0" fmla="*/ 352 h 7518532"/>
              <a:gd name="connsiteX1" fmla="*/ 7205105 w 7205105"/>
              <a:gd name="connsiteY1" fmla="*/ 0 h 7518532"/>
              <a:gd name="connsiteX2" fmla="*/ 7199401 w 7205105"/>
              <a:gd name="connsiteY2" fmla="*/ 7518532 h 7518532"/>
              <a:gd name="connsiteX3" fmla="*/ 0 w 7205105"/>
              <a:gd name="connsiteY3" fmla="*/ 7507675 h 7518532"/>
              <a:gd name="connsiteX4" fmla="*/ 5549402 w 7205105"/>
              <a:gd name="connsiteY4" fmla="*/ 352 h 7518532"/>
              <a:gd name="connsiteX0" fmla="*/ 5566198 w 7221901"/>
              <a:gd name="connsiteY0" fmla="*/ 352 h 7522820"/>
              <a:gd name="connsiteX1" fmla="*/ 7221901 w 7221901"/>
              <a:gd name="connsiteY1" fmla="*/ 0 h 7522820"/>
              <a:gd name="connsiteX2" fmla="*/ 7216197 w 7221901"/>
              <a:gd name="connsiteY2" fmla="*/ 7518532 h 7522820"/>
              <a:gd name="connsiteX3" fmla="*/ 0 w 7221901"/>
              <a:gd name="connsiteY3" fmla="*/ 7522820 h 7522820"/>
              <a:gd name="connsiteX4" fmla="*/ 5566198 w 7221901"/>
              <a:gd name="connsiteY4" fmla="*/ 352 h 75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901" h="7522820">
                <a:moveTo>
                  <a:pt x="5566198" y="352"/>
                </a:moveTo>
                <a:lnTo>
                  <a:pt x="7221901" y="0"/>
                </a:lnTo>
                <a:cubicBezTo>
                  <a:pt x="7218257" y="2286000"/>
                  <a:pt x="7219841" y="5232532"/>
                  <a:pt x="7216197" y="7518532"/>
                </a:cubicBezTo>
                <a:lnTo>
                  <a:pt x="0" y="7522820"/>
                </a:lnTo>
                <a:lnTo>
                  <a:pt x="5566198" y="352"/>
                </a:lnTo>
                <a:close/>
              </a:path>
            </a:pathLst>
          </a:custGeom>
          <a:blipFill>
            <a:blip r:embed="rId2"/>
            <a:stretch>
              <a:fillRect/>
            </a:stretch>
          </a:blipFill>
        </p:spPr>
        <p:txBody>
          <a:bodyPr lIns="2160000" tIns="2160000" rIns="2160000" bIns="2160000" anchor="b" anchorCtr="0"/>
          <a:lstStyle>
            <a:lvl1pPr algn="r">
              <a:defRPr>
                <a:solidFill>
                  <a:srgbClr val="242D2F"/>
                </a:solidFill>
              </a:defRPr>
            </a:lvl1pPr>
          </a:lstStyle>
          <a:p>
            <a:r>
              <a:rPr lang="en-US" dirty="0"/>
              <a:t>Insert picture</a:t>
            </a:r>
          </a:p>
        </p:txBody>
      </p:sp>
      <p:sp>
        <p:nvSpPr>
          <p:cNvPr id="7" name="Text Placeholder 14">
            <a:extLst>
              <a:ext uri="{FF2B5EF4-FFF2-40B4-BE49-F238E27FC236}">
                <a16:creationId xmlns:a16="http://schemas.microsoft.com/office/drawing/2014/main" id="{F199B2C1-F2EE-6E44-BA76-71DE486B48B1}"/>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rgbClr val="0F4A87"/>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9" name="Graphic 8">
            <a:extLst>
              <a:ext uri="{FF2B5EF4-FFF2-40B4-BE49-F238E27FC236}">
                <a16:creationId xmlns:a16="http://schemas.microsoft.com/office/drawing/2014/main" id="{F8E1ECA2-197D-C944-AC5C-D29A2586135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63319" y="188913"/>
            <a:ext cx="998482" cy="246137"/>
          </a:xfrm>
          <a:prstGeom prst="rect">
            <a:avLst/>
          </a:prstGeom>
        </p:spPr>
      </p:pic>
    </p:spTree>
    <p:extLst>
      <p:ext uri="{BB962C8B-B14F-4D97-AF65-F5344CB8AC3E}">
        <p14:creationId xmlns:p14="http://schemas.microsoft.com/office/powerpoint/2010/main" val="29591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3">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CE0C00B4-84B4-E248-BD99-CE2D8C6C62E5}"/>
              </a:ext>
            </a:extLst>
          </p:cNvPr>
          <p:cNvSpPr>
            <a:spLocks noGrp="1"/>
          </p:cNvSpPr>
          <p:nvPr>
            <p:ph type="body" sz="quarter" idx="11" hasCustomPrompt="1"/>
          </p:nvPr>
        </p:nvSpPr>
        <p:spPr>
          <a:xfrm>
            <a:off x="352426" y="1268412"/>
            <a:ext cx="5022850" cy="2160587"/>
          </a:xfrm>
          <a:prstGeom prst="rect">
            <a:avLst/>
          </a:prstGeom>
          <a:solidFill>
            <a:srgbClr val="FFFFFF"/>
          </a:solidFill>
        </p:spPr>
        <p:txBody>
          <a:bodyPr lIns="180000" tIns="144000" rIns="180000" bIns="144000"/>
          <a:lstStyle>
            <a:lvl1pPr marL="0" indent="0">
              <a:lnSpc>
                <a:spcPct val="100000"/>
              </a:lnSpc>
              <a:buNone/>
              <a:defRPr lang="en-US" sz="2000" baseline="0" smtClean="0">
                <a:solidFill>
                  <a:srgbClr val="003E8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sp>
        <p:nvSpPr>
          <p:cNvPr id="19" name="Text Placeholder 15">
            <a:extLst>
              <a:ext uri="{FF2B5EF4-FFF2-40B4-BE49-F238E27FC236}">
                <a16:creationId xmlns:a16="http://schemas.microsoft.com/office/drawing/2014/main" id="{153B90C7-6B62-C34E-9412-FBED1F57180C}"/>
              </a:ext>
            </a:extLst>
          </p:cNvPr>
          <p:cNvSpPr>
            <a:spLocks noGrp="1"/>
          </p:cNvSpPr>
          <p:nvPr>
            <p:ph type="body" sz="quarter" idx="12" hasCustomPrompt="1"/>
          </p:nvPr>
        </p:nvSpPr>
        <p:spPr>
          <a:xfrm>
            <a:off x="352426" y="3789363"/>
            <a:ext cx="5022850" cy="2160588"/>
          </a:xfrm>
          <a:prstGeom prst="rect">
            <a:avLst/>
          </a:prstGeom>
          <a:solidFill>
            <a:srgbClr val="73C59F"/>
          </a:solidFill>
        </p:spPr>
        <p:txBody>
          <a:bodyPr lIns="180000" tIns="144000" rIns="180000" bIns="144000"/>
          <a:lstStyle>
            <a:lvl1pPr marL="0" indent="0">
              <a:lnSpc>
                <a:spcPct val="100000"/>
              </a:lnSpc>
              <a:buNone/>
              <a:defRPr lang="en-US" sz="2000" baseline="0" smtClean="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2</a:t>
            </a:r>
          </a:p>
        </p:txBody>
      </p:sp>
      <p:sp>
        <p:nvSpPr>
          <p:cNvPr id="20" name="Picture Placeholder 13">
            <a:extLst>
              <a:ext uri="{FF2B5EF4-FFF2-40B4-BE49-F238E27FC236}">
                <a16:creationId xmlns:a16="http://schemas.microsoft.com/office/drawing/2014/main" id="{015DDDF6-8A82-3840-AFB8-37EC628AB353}"/>
              </a:ext>
            </a:extLst>
          </p:cNvPr>
          <p:cNvSpPr>
            <a:spLocks noGrp="1"/>
          </p:cNvSpPr>
          <p:nvPr>
            <p:ph type="pic" sz="quarter" idx="10"/>
          </p:nvPr>
        </p:nvSpPr>
        <p:spPr>
          <a:xfrm>
            <a:off x="5735637" y="1268412"/>
            <a:ext cx="6126163" cy="4681538"/>
          </a:xfrm>
          <a:prstGeom prst="rect">
            <a:avLst/>
          </a:prstGeom>
        </p:spPr>
        <p:txBody>
          <a:bodyPr/>
          <a:lstStyle>
            <a:lvl1pPr>
              <a:defRPr>
                <a:solidFill>
                  <a:schemeClr val="bg1"/>
                </a:solidFill>
              </a:defRPr>
            </a:lvl1pPr>
          </a:lstStyle>
          <a:p>
            <a:r>
              <a:rPr lang="en-US"/>
              <a:t>Click icon to add picture</a:t>
            </a:r>
            <a:endParaRPr lang="en-US" dirty="0"/>
          </a:p>
        </p:txBody>
      </p:sp>
      <p:sp>
        <p:nvSpPr>
          <p:cNvPr id="21" name="Text Placeholder 14">
            <a:extLst>
              <a:ext uri="{FF2B5EF4-FFF2-40B4-BE49-F238E27FC236}">
                <a16:creationId xmlns:a16="http://schemas.microsoft.com/office/drawing/2014/main" id="{32AAC961-15CB-1141-BAB7-3B328ABCFE58}"/>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pic>
        <p:nvPicPr>
          <p:cNvPr id="22" name="Graphic 21">
            <a:extLst>
              <a:ext uri="{FF2B5EF4-FFF2-40B4-BE49-F238E27FC236}">
                <a16:creationId xmlns:a16="http://schemas.microsoft.com/office/drawing/2014/main" id="{0E010D8B-1095-6044-9C68-D3662FCD70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Tree>
    <p:extLst>
      <p:ext uri="{BB962C8B-B14F-4D97-AF65-F5344CB8AC3E}">
        <p14:creationId xmlns:p14="http://schemas.microsoft.com/office/powerpoint/2010/main" val="81204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4">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5735637" y="1268414"/>
            <a:ext cx="6103937" cy="5061832"/>
          </a:xfrm>
          <a:prstGeom prst="rect">
            <a:avLst/>
          </a:prstGeom>
        </p:spPr>
        <p:txBody>
          <a:bodyPr/>
          <a:lstStyle>
            <a:lvl1pPr>
              <a:defRPr>
                <a:solidFill>
                  <a:schemeClr val="bg1"/>
                </a:solidFill>
              </a:defRPr>
            </a:lvl1pPr>
          </a:lstStyle>
          <a:p>
            <a:r>
              <a:rPr lang="en-US" dirty="0"/>
              <a:t>Insert picture</a:t>
            </a:r>
          </a:p>
        </p:txBody>
      </p:sp>
      <p:sp>
        <p:nvSpPr>
          <p:cNvPr id="16" name="Text Placeholder 15"/>
          <p:cNvSpPr>
            <a:spLocks noGrp="1"/>
          </p:cNvSpPr>
          <p:nvPr>
            <p:ph type="body" sz="quarter" idx="11" hasCustomPrompt="1"/>
          </p:nvPr>
        </p:nvSpPr>
        <p:spPr>
          <a:xfrm>
            <a:off x="352426" y="1268413"/>
            <a:ext cx="5022850" cy="5061833"/>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pic>
        <p:nvPicPr>
          <p:cNvPr id="12" name="Graphic 11">
            <a:extLst>
              <a:ext uri="{FF2B5EF4-FFF2-40B4-BE49-F238E27FC236}">
                <a16:creationId xmlns:a16="http://schemas.microsoft.com/office/drawing/2014/main" id="{E6A4A6FC-CF5A-704A-A039-F0DDC37151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13" name="Text Placeholder 14">
            <a:extLst>
              <a:ext uri="{FF2B5EF4-FFF2-40B4-BE49-F238E27FC236}">
                <a16:creationId xmlns:a16="http://schemas.microsoft.com/office/drawing/2014/main" id="{E09E41D4-5AA1-3647-96E1-24F356CB9E0F}"/>
              </a:ext>
            </a:extLst>
          </p:cNvPr>
          <p:cNvSpPr>
            <a:spLocks noGrp="1"/>
          </p:cNvSpPr>
          <p:nvPr>
            <p:ph type="body" sz="quarter" idx="13" hasCustomPrompt="1"/>
          </p:nvPr>
        </p:nvSpPr>
        <p:spPr>
          <a:xfrm>
            <a:off x="330198" y="527754"/>
            <a:ext cx="10165523"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205994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5">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289612" cy="6858000"/>
          </a:xfrm>
          <a:prstGeom prst="rect">
            <a:avLst/>
          </a:prstGeom>
        </p:spPr>
        <p:txBody>
          <a:bodyPr/>
          <a:lstStyle>
            <a:lvl1pPr algn="ctr">
              <a:defRPr baseline="0">
                <a:solidFill>
                  <a:schemeClr val="bg1"/>
                </a:solidFill>
              </a:defRPr>
            </a:lvl1pPr>
          </a:lstStyle>
          <a:p>
            <a:r>
              <a:rPr lang="en-US"/>
              <a:t>Click icon to add picture</a:t>
            </a:r>
            <a:endParaRPr lang="en-US" dirty="0"/>
          </a:p>
        </p:txBody>
      </p:sp>
      <p:sp>
        <p:nvSpPr>
          <p:cNvPr id="7" name="Text Placeholder 15"/>
          <p:cNvSpPr>
            <a:spLocks noGrp="1"/>
          </p:cNvSpPr>
          <p:nvPr>
            <p:ph type="body" sz="quarter" idx="11" hasCustomPrompt="1"/>
          </p:nvPr>
        </p:nvSpPr>
        <p:spPr>
          <a:xfrm>
            <a:off x="4652681" y="1268413"/>
            <a:ext cx="7193698" cy="5400675"/>
          </a:xfrm>
          <a:prstGeom prst="rect">
            <a:avLst/>
          </a:prstGeom>
          <a:noFill/>
        </p:spPr>
        <p:txBody>
          <a:bodyPr lIns="0" tIns="0" rIns="0" bIns="0"/>
          <a:lstStyle>
            <a:lvl1pPr marL="0" indent="0">
              <a:lnSpc>
                <a:spcPct val="100000"/>
              </a:lnSpc>
              <a:buNone/>
              <a:defRPr lang="en-US" sz="2400" baseline="0" smtClean="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box nr. 1</a:t>
            </a:r>
          </a:p>
        </p:txBody>
      </p:sp>
      <p:pic>
        <p:nvPicPr>
          <p:cNvPr id="11" name="Graphic 10">
            <a:extLst>
              <a:ext uri="{FF2B5EF4-FFF2-40B4-BE49-F238E27FC236}">
                <a16:creationId xmlns:a16="http://schemas.microsoft.com/office/drawing/2014/main" id="{EAD8A60D-9858-9E40-B9DD-78DF39DA57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63319" y="188913"/>
            <a:ext cx="998482" cy="246138"/>
          </a:xfrm>
          <a:prstGeom prst="rect">
            <a:avLst/>
          </a:prstGeom>
        </p:spPr>
      </p:pic>
      <p:sp>
        <p:nvSpPr>
          <p:cNvPr id="12" name="Text Placeholder 14">
            <a:extLst>
              <a:ext uri="{FF2B5EF4-FFF2-40B4-BE49-F238E27FC236}">
                <a16:creationId xmlns:a16="http://schemas.microsoft.com/office/drawing/2014/main" id="{0A6E1EEB-231D-FE47-85D1-F641E6DFE88B}"/>
              </a:ext>
            </a:extLst>
          </p:cNvPr>
          <p:cNvSpPr>
            <a:spLocks noGrp="1"/>
          </p:cNvSpPr>
          <p:nvPr>
            <p:ph type="body" sz="quarter" idx="13" hasCustomPrompt="1"/>
          </p:nvPr>
        </p:nvSpPr>
        <p:spPr>
          <a:xfrm>
            <a:off x="4652680" y="527754"/>
            <a:ext cx="6123269" cy="585429"/>
          </a:xfrm>
          <a:prstGeom prst="rect">
            <a:avLst/>
          </a:prstGeom>
        </p:spPr>
        <p:txBody>
          <a:bodyPr lIns="0" tIns="0" rIns="0" bIns="0"/>
          <a:lstStyle>
            <a:lvl1pPr marL="0" indent="0">
              <a:buNone/>
              <a:defRPr sz="3600">
                <a:solidFill>
                  <a:schemeClr val="bg1"/>
                </a:solidFill>
                <a:latin typeface="+mj-lt"/>
              </a:defRPr>
            </a:lvl1pPr>
            <a:lvl2pPr marL="457200" indent="0">
              <a:buNone/>
              <a:defRPr sz="4400">
                <a:latin typeface="+mj-lt"/>
              </a:defRPr>
            </a:lvl2pPr>
            <a:lvl3pPr marL="914400" indent="0">
              <a:buNone/>
              <a:defRPr sz="4000">
                <a:latin typeface="+mj-lt"/>
              </a:defRPr>
            </a:lvl3pPr>
            <a:lvl4pPr marL="1371600" indent="0">
              <a:buNone/>
              <a:defRPr sz="3600">
                <a:latin typeface="+mj-lt"/>
              </a:defRPr>
            </a:lvl4pPr>
            <a:lvl5pPr marL="1828800" indent="0">
              <a:buNone/>
              <a:defRPr sz="3600">
                <a:latin typeface="+mj-lt"/>
              </a:defRPr>
            </a:lvl5pPr>
          </a:lstStyle>
          <a:p>
            <a:pPr lvl="0"/>
            <a:r>
              <a:rPr lang="en-US" dirty="0"/>
              <a:t>Insert title</a:t>
            </a:r>
          </a:p>
        </p:txBody>
      </p:sp>
    </p:spTree>
    <p:extLst>
      <p:ext uri="{BB962C8B-B14F-4D97-AF65-F5344CB8AC3E}">
        <p14:creationId xmlns:p14="http://schemas.microsoft.com/office/powerpoint/2010/main" val="197762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png"/><Relationship Id="rId5" Type="http://schemas.openxmlformats.org/officeDocument/2006/relationships/slideLayout" Target="../slideLayouts/slideLayout40.xml"/><Relationship Id="rId10"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2.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png"/><Relationship Id="rId5" Type="http://schemas.openxmlformats.org/officeDocument/2006/relationships/slideLayout" Target="../slideLayouts/slideLayout61.xml"/><Relationship Id="rId10"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14000">
              <a:srgbClr val="242D2F"/>
            </a:gs>
            <a:gs pos="100000">
              <a:srgbClr val="004A87"/>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96017-3C48-684F-A464-444599181A79}"/>
              </a:ext>
            </a:extLst>
          </p:cNvPr>
          <p:cNvPicPr>
            <a:picLocks/>
          </p:cNvPicPr>
          <p:nvPr userDrawn="1"/>
        </p:nvPicPr>
        <p:blipFill>
          <a:blip r:embed="rId13"/>
          <a:stretch>
            <a:fillRect/>
          </a:stretch>
        </p:blipFill>
        <p:spPr>
          <a:xfrm>
            <a:off x="12389504" y="0"/>
            <a:ext cx="43200" cy="6858000"/>
          </a:xfrm>
          <a:prstGeom prst="rect">
            <a:avLst/>
          </a:prstGeom>
        </p:spPr>
      </p:pic>
      <p:pic>
        <p:nvPicPr>
          <p:cNvPr id="5" name="Picture 4">
            <a:extLst>
              <a:ext uri="{FF2B5EF4-FFF2-40B4-BE49-F238E27FC236}">
                <a16:creationId xmlns:a16="http://schemas.microsoft.com/office/drawing/2014/main" id="{673AAD2F-A76D-0C4A-B055-3759BD166332}"/>
              </a:ext>
            </a:extLst>
          </p:cNvPr>
          <p:cNvPicPr>
            <a:picLocks/>
          </p:cNvPicPr>
          <p:nvPr userDrawn="1"/>
        </p:nvPicPr>
        <p:blipFill>
          <a:blip r:embed="rId14"/>
          <a:stretch>
            <a:fillRect/>
          </a:stretch>
        </p:blipFill>
        <p:spPr>
          <a:xfrm>
            <a:off x="-240704" y="0"/>
            <a:ext cx="43200" cy="6858000"/>
          </a:xfrm>
          <a:prstGeom prst="rect">
            <a:avLst/>
          </a:prstGeom>
        </p:spPr>
      </p:pic>
    </p:spTree>
    <p:extLst>
      <p:ext uri="{BB962C8B-B14F-4D97-AF65-F5344CB8AC3E}">
        <p14:creationId xmlns:p14="http://schemas.microsoft.com/office/powerpoint/2010/main" val="4266943640"/>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729" r:id="rId3"/>
    <p:sldLayoutId id="2147483653" r:id="rId4"/>
    <p:sldLayoutId id="2147483654" r:id="rId5"/>
    <p:sldLayoutId id="2147483655" r:id="rId6"/>
    <p:sldLayoutId id="2147483656" r:id="rId7"/>
    <p:sldLayoutId id="2147483657" r:id="rId8"/>
    <p:sldLayoutId id="2147483658" r:id="rId9"/>
    <p:sldLayoutId id="2147483738" r:id="rId10"/>
    <p:sldLayoutId id="2147483659" r:id="rId11"/>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5ACBF0"/>
          </p15:clr>
        </p15:guide>
        <p15:guide id="4" pos="7242">
          <p15:clr>
            <a:srgbClr val="A4A3A4"/>
          </p15:clr>
        </p15:guide>
        <p15:guide id="5" pos="7015">
          <p15:clr>
            <a:srgbClr val="A4A3A4"/>
          </p15:clr>
        </p15:guide>
        <p15:guide id="6" pos="6788">
          <p15:clr>
            <a:srgbClr val="A4A3A4"/>
          </p15:clr>
        </p15:guide>
        <p15:guide id="7" pos="6562">
          <p15:clr>
            <a:srgbClr val="A4A3A4"/>
          </p15:clr>
        </p15:guide>
        <p15:guide id="8" pos="6335">
          <p15:clr>
            <a:srgbClr val="A4A3A4"/>
          </p15:clr>
        </p15:guide>
        <p15:guide id="9" pos="6108">
          <p15:clr>
            <a:srgbClr val="A4A3A4"/>
          </p15:clr>
        </p15:guide>
        <p15:guide id="10" pos="5881">
          <p15:clr>
            <a:srgbClr val="A4A3A4"/>
          </p15:clr>
        </p15:guide>
        <p15:guide id="11" pos="5654">
          <p15:clr>
            <a:srgbClr val="A4A3A4"/>
          </p15:clr>
        </p15:guide>
        <p15:guide id="12" pos="5428">
          <p15:clr>
            <a:srgbClr val="A4A3A4"/>
          </p15:clr>
        </p15:guide>
        <p15:guide id="13" pos="5201">
          <p15:clr>
            <a:srgbClr val="A4A3A4"/>
          </p15:clr>
        </p15:guide>
        <p15:guide id="14" pos="4974">
          <p15:clr>
            <a:srgbClr val="A4A3A4"/>
          </p15:clr>
        </p15:guide>
        <p15:guide id="15" pos="4747">
          <p15:clr>
            <a:srgbClr val="A4A3A4"/>
          </p15:clr>
        </p15:guide>
        <p15:guide id="16" pos="4520">
          <p15:clr>
            <a:srgbClr val="A4A3A4"/>
          </p15:clr>
        </p15:guide>
        <p15:guide id="17" pos="4294">
          <p15:clr>
            <a:srgbClr val="A4A3A4"/>
          </p15:clr>
        </p15:guide>
        <p15:guide id="18" pos="4067">
          <p15:clr>
            <a:srgbClr val="A4A3A4"/>
          </p15:clr>
        </p15:guide>
        <p15:guide id="19" pos="3613">
          <p15:clr>
            <a:srgbClr val="A4A3A4"/>
          </p15:clr>
        </p15:guide>
        <p15:guide id="20" pos="3386">
          <p15:clr>
            <a:srgbClr val="A4A3A4"/>
          </p15:clr>
        </p15:guide>
        <p15:guide id="21" pos="3160">
          <p15:clr>
            <a:srgbClr val="A4A3A4"/>
          </p15:clr>
        </p15:guide>
        <p15:guide id="22" pos="2933">
          <p15:clr>
            <a:srgbClr val="A4A3A4"/>
          </p15:clr>
        </p15:guide>
        <p15:guide id="23" pos="2706">
          <p15:clr>
            <a:srgbClr val="A4A3A4"/>
          </p15:clr>
        </p15:guide>
        <p15:guide id="24" pos="2479">
          <p15:clr>
            <a:srgbClr val="A4A3A4"/>
          </p15:clr>
        </p15:guide>
        <p15:guide id="25" pos="2252">
          <p15:clr>
            <a:srgbClr val="A4A3A4"/>
          </p15:clr>
        </p15:guide>
        <p15:guide id="26" pos="2026">
          <p15:clr>
            <a:srgbClr val="A4A3A4"/>
          </p15:clr>
        </p15:guide>
        <p15:guide id="27" pos="1799">
          <p15:clr>
            <a:srgbClr val="A4A3A4"/>
          </p15:clr>
        </p15:guide>
        <p15:guide id="28" pos="1572">
          <p15:clr>
            <a:srgbClr val="A4A3A4"/>
          </p15:clr>
        </p15:guide>
        <p15:guide id="29" pos="1345">
          <p15:clr>
            <a:srgbClr val="A4A3A4"/>
          </p15:clr>
        </p15:guide>
        <p15:guide id="30" pos="1118">
          <p15:clr>
            <a:srgbClr val="A4A3A4"/>
          </p15:clr>
        </p15:guide>
        <p15:guide id="31" pos="892">
          <p15:clr>
            <a:srgbClr val="A4A3A4"/>
          </p15:clr>
        </p15:guide>
        <p15:guide id="32" pos="665">
          <p15:clr>
            <a:srgbClr val="A4A3A4"/>
          </p15:clr>
        </p15:guide>
        <p15:guide id="33" pos="438">
          <p15:clr>
            <a:srgbClr val="A4A3A4"/>
          </p15:clr>
        </p15:guide>
        <p15:guide id="34" pos="211">
          <p15:clr>
            <a:srgbClr val="5ACBF0"/>
          </p15:clr>
        </p15:guide>
        <p15:guide id="35" orient="horz" pos="119">
          <p15:clr>
            <a:srgbClr val="5ACBF0"/>
          </p15:clr>
        </p15:guide>
        <p15:guide id="37" orient="horz" pos="572">
          <p15:clr>
            <a:srgbClr val="A4A3A4"/>
          </p15:clr>
        </p15:guide>
        <p15:guide id="38" orient="horz" pos="799">
          <p15:clr>
            <a:srgbClr val="A4A3A4"/>
          </p15:clr>
        </p15:guide>
        <p15:guide id="39" orient="horz" pos="1026">
          <p15:clr>
            <a:srgbClr val="A4A3A4"/>
          </p15:clr>
        </p15:guide>
        <p15:guide id="40" orient="horz" pos="1253">
          <p15:clr>
            <a:srgbClr val="A4A3A4"/>
          </p15:clr>
        </p15:guide>
        <p15:guide id="41" orient="horz" pos="1480">
          <p15:clr>
            <a:srgbClr val="A4A3A4"/>
          </p15:clr>
        </p15:guide>
        <p15:guide id="42" orient="horz" pos="1706">
          <p15:clr>
            <a:srgbClr val="A4A3A4"/>
          </p15:clr>
        </p15:guide>
        <p15:guide id="43" orient="horz" pos="1933">
          <p15:clr>
            <a:srgbClr val="A4A3A4"/>
          </p15:clr>
        </p15:guide>
        <p15:guide id="44" orient="horz" pos="2387">
          <p15:clr>
            <a:srgbClr val="A4A3A4"/>
          </p15:clr>
        </p15:guide>
        <p15:guide id="45" orient="horz" pos="2614">
          <p15:clr>
            <a:srgbClr val="A4A3A4"/>
          </p15:clr>
        </p15:guide>
        <p15:guide id="46" orient="horz" pos="2840">
          <p15:clr>
            <a:srgbClr val="A4A3A4"/>
          </p15:clr>
        </p15:guide>
        <p15:guide id="47" orient="horz" pos="3067">
          <p15:clr>
            <a:srgbClr val="A4A3A4"/>
          </p15:clr>
        </p15:guide>
        <p15:guide id="48" orient="horz" pos="3294">
          <p15:clr>
            <a:srgbClr val="A4A3A4"/>
          </p15:clr>
        </p15:guide>
        <p15:guide id="49" orient="horz" pos="3521">
          <p15:clr>
            <a:srgbClr val="A4A3A4"/>
          </p15:clr>
        </p15:guide>
        <p15:guide id="50" orient="horz" pos="3748">
          <p15:clr>
            <a:srgbClr val="A4A3A4"/>
          </p15:clr>
        </p15:guide>
        <p15:guide id="51" orient="horz" pos="3974">
          <p15:clr>
            <a:srgbClr val="A4A3A4"/>
          </p15:clr>
        </p15:guide>
        <p15:guide id="52" orient="horz" pos="4201">
          <p15:clr>
            <a:srgbClr val="5ACBF0"/>
          </p15:clr>
        </p15:guide>
        <p15:guide id="53" orient="horz" pos="346"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95979"/>
            </a:gs>
            <a:gs pos="100000">
              <a:srgbClr val="138890"/>
            </a:gs>
          </a:gsLst>
          <a:lin ang="18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96017-3C48-684F-A464-444599181A79}"/>
              </a:ext>
            </a:extLst>
          </p:cNvPr>
          <p:cNvPicPr>
            <a:picLocks/>
          </p:cNvPicPr>
          <p:nvPr userDrawn="1"/>
        </p:nvPicPr>
        <p:blipFill>
          <a:blip r:embed="rId10"/>
          <a:stretch>
            <a:fillRect/>
          </a:stretch>
        </p:blipFill>
        <p:spPr>
          <a:xfrm>
            <a:off x="12389504" y="0"/>
            <a:ext cx="43200" cy="6858000"/>
          </a:xfrm>
          <a:prstGeom prst="rect">
            <a:avLst/>
          </a:prstGeom>
        </p:spPr>
      </p:pic>
      <p:pic>
        <p:nvPicPr>
          <p:cNvPr id="5" name="Picture 4">
            <a:extLst>
              <a:ext uri="{FF2B5EF4-FFF2-40B4-BE49-F238E27FC236}">
                <a16:creationId xmlns:a16="http://schemas.microsoft.com/office/drawing/2014/main" id="{673AAD2F-A76D-0C4A-B055-3759BD166332}"/>
              </a:ext>
            </a:extLst>
          </p:cNvPr>
          <p:cNvPicPr>
            <a:picLocks/>
          </p:cNvPicPr>
          <p:nvPr userDrawn="1"/>
        </p:nvPicPr>
        <p:blipFill>
          <a:blip r:embed="rId11"/>
          <a:stretch>
            <a:fillRect/>
          </a:stretch>
        </p:blipFill>
        <p:spPr>
          <a:xfrm>
            <a:off x="-240704" y="0"/>
            <a:ext cx="43200" cy="6858000"/>
          </a:xfrm>
          <a:prstGeom prst="rect">
            <a:avLst/>
          </a:prstGeom>
        </p:spPr>
      </p:pic>
    </p:spTree>
    <p:extLst>
      <p:ext uri="{BB962C8B-B14F-4D97-AF65-F5344CB8AC3E}">
        <p14:creationId xmlns:p14="http://schemas.microsoft.com/office/powerpoint/2010/main" val="21527945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82" r:id="rId4"/>
    <p:sldLayoutId id="2147483662" r:id="rId5"/>
    <p:sldLayoutId id="2147483665" r:id="rId6"/>
    <p:sldLayoutId id="2147483725" r:id="rId7"/>
    <p:sldLayoutId id="2147483726" r:id="rId8"/>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5ACBF0"/>
          </p15:clr>
        </p15:guide>
        <p15:guide id="4" pos="7242">
          <p15:clr>
            <a:srgbClr val="A4A3A4"/>
          </p15:clr>
        </p15:guide>
        <p15:guide id="5" pos="7015">
          <p15:clr>
            <a:srgbClr val="A4A3A4"/>
          </p15:clr>
        </p15:guide>
        <p15:guide id="6" pos="6788">
          <p15:clr>
            <a:srgbClr val="A4A3A4"/>
          </p15:clr>
        </p15:guide>
        <p15:guide id="7" pos="6562">
          <p15:clr>
            <a:srgbClr val="A4A3A4"/>
          </p15:clr>
        </p15:guide>
        <p15:guide id="8" pos="6335">
          <p15:clr>
            <a:srgbClr val="A4A3A4"/>
          </p15:clr>
        </p15:guide>
        <p15:guide id="9" pos="6108">
          <p15:clr>
            <a:srgbClr val="A4A3A4"/>
          </p15:clr>
        </p15:guide>
        <p15:guide id="10" pos="5881">
          <p15:clr>
            <a:srgbClr val="A4A3A4"/>
          </p15:clr>
        </p15:guide>
        <p15:guide id="11" pos="5654">
          <p15:clr>
            <a:srgbClr val="A4A3A4"/>
          </p15:clr>
        </p15:guide>
        <p15:guide id="12" pos="5428">
          <p15:clr>
            <a:srgbClr val="A4A3A4"/>
          </p15:clr>
        </p15:guide>
        <p15:guide id="13" pos="5201">
          <p15:clr>
            <a:srgbClr val="A4A3A4"/>
          </p15:clr>
        </p15:guide>
        <p15:guide id="14" pos="4974">
          <p15:clr>
            <a:srgbClr val="A4A3A4"/>
          </p15:clr>
        </p15:guide>
        <p15:guide id="15" pos="4747">
          <p15:clr>
            <a:srgbClr val="A4A3A4"/>
          </p15:clr>
        </p15:guide>
        <p15:guide id="16" pos="4520">
          <p15:clr>
            <a:srgbClr val="A4A3A4"/>
          </p15:clr>
        </p15:guide>
        <p15:guide id="17" pos="4294">
          <p15:clr>
            <a:srgbClr val="A4A3A4"/>
          </p15:clr>
        </p15:guide>
        <p15:guide id="18" pos="4067">
          <p15:clr>
            <a:srgbClr val="A4A3A4"/>
          </p15:clr>
        </p15:guide>
        <p15:guide id="19" pos="3613">
          <p15:clr>
            <a:srgbClr val="A4A3A4"/>
          </p15:clr>
        </p15:guide>
        <p15:guide id="20" pos="3386">
          <p15:clr>
            <a:srgbClr val="A4A3A4"/>
          </p15:clr>
        </p15:guide>
        <p15:guide id="21" pos="3160">
          <p15:clr>
            <a:srgbClr val="A4A3A4"/>
          </p15:clr>
        </p15:guide>
        <p15:guide id="22" pos="2933">
          <p15:clr>
            <a:srgbClr val="A4A3A4"/>
          </p15:clr>
        </p15:guide>
        <p15:guide id="23" pos="2706">
          <p15:clr>
            <a:srgbClr val="A4A3A4"/>
          </p15:clr>
        </p15:guide>
        <p15:guide id="24" pos="2479">
          <p15:clr>
            <a:srgbClr val="A4A3A4"/>
          </p15:clr>
        </p15:guide>
        <p15:guide id="25" pos="2252">
          <p15:clr>
            <a:srgbClr val="A4A3A4"/>
          </p15:clr>
        </p15:guide>
        <p15:guide id="26" pos="2026">
          <p15:clr>
            <a:srgbClr val="A4A3A4"/>
          </p15:clr>
        </p15:guide>
        <p15:guide id="27" pos="1799">
          <p15:clr>
            <a:srgbClr val="A4A3A4"/>
          </p15:clr>
        </p15:guide>
        <p15:guide id="28" pos="1572">
          <p15:clr>
            <a:srgbClr val="A4A3A4"/>
          </p15:clr>
        </p15:guide>
        <p15:guide id="29" pos="1345">
          <p15:clr>
            <a:srgbClr val="A4A3A4"/>
          </p15:clr>
        </p15:guide>
        <p15:guide id="30" pos="1118">
          <p15:clr>
            <a:srgbClr val="A4A3A4"/>
          </p15:clr>
        </p15:guide>
        <p15:guide id="31" pos="892">
          <p15:clr>
            <a:srgbClr val="A4A3A4"/>
          </p15:clr>
        </p15:guide>
        <p15:guide id="32" pos="665">
          <p15:clr>
            <a:srgbClr val="A4A3A4"/>
          </p15:clr>
        </p15:guide>
        <p15:guide id="33" pos="438">
          <p15:clr>
            <a:srgbClr val="A4A3A4"/>
          </p15:clr>
        </p15:guide>
        <p15:guide id="34" pos="211">
          <p15:clr>
            <a:srgbClr val="5ACBF0"/>
          </p15:clr>
        </p15:guide>
        <p15:guide id="35" orient="horz" pos="119">
          <p15:clr>
            <a:srgbClr val="5ACBF0"/>
          </p15:clr>
        </p15:guide>
        <p15:guide id="36" orient="horz" pos="346">
          <p15:clr>
            <a:srgbClr val="A4A3A4"/>
          </p15:clr>
        </p15:guide>
        <p15:guide id="37" orient="horz" pos="572">
          <p15:clr>
            <a:srgbClr val="A4A3A4"/>
          </p15:clr>
        </p15:guide>
        <p15:guide id="38" orient="horz" pos="799">
          <p15:clr>
            <a:srgbClr val="A4A3A4"/>
          </p15:clr>
        </p15:guide>
        <p15:guide id="39" orient="horz" pos="1026">
          <p15:clr>
            <a:srgbClr val="A4A3A4"/>
          </p15:clr>
        </p15:guide>
        <p15:guide id="40" orient="horz" pos="1253">
          <p15:clr>
            <a:srgbClr val="A4A3A4"/>
          </p15:clr>
        </p15:guide>
        <p15:guide id="41" orient="horz" pos="1480">
          <p15:clr>
            <a:srgbClr val="A4A3A4"/>
          </p15:clr>
        </p15:guide>
        <p15:guide id="42" orient="horz" pos="1706">
          <p15:clr>
            <a:srgbClr val="A4A3A4"/>
          </p15:clr>
        </p15:guide>
        <p15:guide id="43" orient="horz" pos="1933">
          <p15:clr>
            <a:srgbClr val="A4A3A4"/>
          </p15:clr>
        </p15:guide>
        <p15:guide id="44" orient="horz" pos="2387">
          <p15:clr>
            <a:srgbClr val="A4A3A4"/>
          </p15:clr>
        </p15:guide>
        <p15:guide id="45" orient="horz" pos="2614">
          <p15:clr>
            <a:srgbClr val="A4A3A4"/>
          </p15:clr>
        </p15:guide>
        <p15:guide id="46" orient="horz" pos="2840">
          <p15:clr>
            <a:srgbClr val="A4A3A4"/>
          </p15:clr>
        </p15:guide>
        <p15:guide id="47" orient="horz" pos="3067">
          <p15:clr>
            <a:srgbClr val="A4A3A4"/>
          </p15:clr>
        </p15:guide>
        <p15:guide id="48" orient="horz" pos="3294">
          <p15:clr>
            <a:srgbClr val="A4A3A4"/>
          </p15:clr>
        </p15:guide>
        <p15:guide id="49" orient="horz" pos="3521">
          <p15:clr>
            <a:srgbClr val="A4A3A4"/>
          </p15:clr>
        </p15:guide>
        <p15:guide id="50" orient="horz" pos="3748">
          <p15:clr>
            <a:srgbClr val="A4A3A4"/>
          </p15:clr>
        </p15:guide>
        <p15:guide id="51" orient="horz" pos="3974">
          <p15:clr>
            <a:srgbClr val="A4A3A4"/>
          </p15:clr>
        </p15:guide>
        <p15:guide id="52" orient="horz" pos="420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A381"/>
            </a:gs>
            <a:gs pos="100000">
              <a:srgbClr val="8BCEAB"/>
            </a:gs>
          </a:gsLst>
          <a:lin ang="18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96017-3C48-684F-A464-444599181A79}"/>
              </a:ext>
            </a:extLst>
          </p:cNvPr>
          <p:cNvPicPr>
            <a:picLocks/>
          </p:cNvPicPr>
          <p:nvPr userDrawn="1"/>
        </p:nvPicPr>
        <p:blipFill>
          <a:blip r:embed="rId10"/>
          <a:stretch>
            <a:fillRect/>
          </a:stretch>
        </p:blipFill>
        <p:spPr>
          <a:xfrm>
            <a:off x="12389504" y="0"/>
            <a:ext cx="43200" cy="6858000"/>
          </a:xfrm>
          <a:prstGeom prst="rect">
            <a:avLst/>
          </a:prstGeom>
        </p:spPr>
      </p:pic>
      <p:pic>
        <p:nvPicPr>
          <p:cNvPr id="5" name="Picture 4">
            <a:extLst>
              <a:ext uri="{FF2B5EF4-FFF2-40B4-BE49-F238E27FC236}">
                <a16:creationId xmlns:a16="http://schemas.microsoft.com/office/drawing/2014/main" id="{673AAD2F-A76D-0C4A-B055-3759BD166332}"/>
              </a:ext>
            </a:extLst>
          </p:cNvPr>
          <p:cNvPicPr>
            <a:picLocks/>
          </p:cNvPicPr>
          <p:nvPr userDrawn="1"/>
        </p:nvPicPr>
        <p:blipFill>
          <a:blip r:embed="rId11"/>
          <a:stretch>
            <a:fillRect/>
          </a:stretch>
        </p:blipFill>
        <p:spPr>
          <a:xfrm>
            <a:off x="-240704" y="0"/>
            <a:ext cx="43200" cy="6858000"/>
          </a:xfrm>
          <a:prstGeom prst="rect">
            <a:avLst/>
          </a:prstGeom>
        </p:spPr>
      </p:pic>
    </p:spTree>
    <p:extLst>
      <p:ext uri="{BB962C8B-B14F-4D97-AF65-F5344CB8AC3E}">
        <p14:creationId xmlns:p14="http://schemas.microsoft.com/office/powerpoint/2010/main" val="7546468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3" r:id="rId3"/>
    <p:sldLayoutId id="2147483684" r:id="rId4"/>
    <p:sldLayoutId id="2147483669" r:id="rId5"/>
    <p:sldLayoutId id="2147483670" r:id="rId6"/>
    <p:sldLayoutId id="2147483727" r:id="rId7"/>
    <p:sldLayoutId id="2147483728" r:id="rId8"/>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5ACBF0"/>
          </p15:clr>
        </p15:guide>
        <p15:guide id="4" pos="7242">
          <p15:clr>
            <a:srgbClr val="A4A3A4"/>
          </p15:clr>
        </p15:guide>
        <p15:guide id="5" pos="7015">
          <p15:clr>
            <a:srgbClr val="A4A3A4"/>
          </p15:clr>
        </p15:guide>
        <p15:guide id="6" pos="6788">
          <p15:clr>
            <a:srgbClr val="A4A3A4"/>
          </p15:clr>
        </p15:guide>
        <p15:guide id="7" pos="6562">
          <p15:clr>
            <a:srgbClr val="A4A3A4"/>
          </p15:clr>
        </p15:guide>
        <p15:guide id="8" pos="6335">
          <p15:clr>
            <a:srgbClr val="A4A3A4"/>
          </p15:clr>
        </p15:guide>
        <p15:guide id="9" pos="6108">
          <p15:clr>
            <a:srgbClr val="A4A3A4"/>
          </p15:clr>
        </p15:guide>
        <p15:guide id="10" pos="5881">
          <p15:clr>
            <a:srgbClr val="A4A3A4"/>
          </p15:clr>
        </p15:guide>
        <p15:guide id="11" pos="5654">
          <p15:clr>
            <a:srgbClr val="A4A3A4"/>
          </p15:clr>
        </p15:guide>
        <p15:guide id="12" pos="5428">
          <p15:clr>
            <a:srgbClr val="A4A3A4"/>
          </p15:clr>
        </p15:guide>
        <p15:guide id="13" pos="5201">
          <p15:clr>
            <a:srgbClr val="A4A3A4"/>
          </p15:clr>
        </p15:guide>
        <p15:guide id="14" pos="4974">
          <p15:clr>
            <a:srgbClr val="A4A3A4"/>
          </p15:clr>
        </p15:guide>
        <p15:guide id="15" pos="4747">
          <p15:clr>
            <a:srgbClr val="A4A3A4"/>
          </p15:clr>
        </p15:guide>
        <p15:guide id="16" pos="4520">
          <p15:clr>
            <a:srgbClr val="A4A3A4"/>
          </p15:clr>
        </p15:guide>
        <p15:guide id="17" pos="4294">
          <p15:clr>
            <a:srgbClr val="A4A3A4"/>
          </p15:clr>
        </p15:guide>
        <p15:guide id="18" pos="4067">
          <p15:clr>
            <a:srgbClr val="A4A3A4"/>
          </p15:clr>
        </p15:guide>
        <p15:guide id="19" pos="3613">
          <p15:clr>
            <a:srgbClr val="A4A3A4"/>
          </p15:clr>
        </p15:guide>
        <p15:guide id="20" pos="3386">
          <p15:clr>
            <a:srgbClr val="A4A3A4"/>
          </p15:clr>
        </p15:guide>
        <p15:guide id="21" pos="3160">
          <p15:clr>
            <a:srgbClr val="A4A3A4"/>
          </p15:clr>
        </p15:guide>
        <p15:guide id="22" pos="2933">
          <p15:clr>
            <a:srgbClr val="A4A3A4"/>
          </p15:clr>
        </p15:guide>
        <p15:guide id="23" pos="2706">
          <p15:clr>
            <a:srgbClr val="A4A3A4"/>
          </p15:clr>
        </p15:guide>
        <p15:guide id="24" pos="2479">
          <p15:clr>
            <a:srgbClr val="A4A3A4"/>
          </p15:clr>
        </p15:guide>
        <p15:guide id="25" pos="2252">
          <p15:clr>
            <a:srgbClr val="A4A3A4"/>
          </p15:clr>
        </p15:guide>
        <p15:guide id="26" pos="2026">
          <p15:clr>
            <a:srgbClr val="A4A3A4"/>
          </p15:clr>
        </p15:guide>
        <p15:guide id="27" pos="1799">
          <p15:clr>
            <a:srgbClr val="A4A3A4"/>
          </p15:clr>
        </p15:guide>
        <p15:guide id="28" pos="1572">
          <p15:clr>
            <a:srgbClr val="A4A3A4"/>
          </p15:clr>
        </p15:guide>
        <p15:guide id="29" pos="1345">
          <p15:clr>
            <a:srgbClr val="A4A3A4"/>
          </p15:clr>
        </p15:guide>
        <p15:guide id="30" pos="1118">
          <p15:clr>
            <a:srgbClr val="A4A3A4"/>
          </p15:clr>
        </p15:guide>
        <p15:guide id="31" pos="892">
          <p15:clr>
            <a:srgbClr val="A4A3A4"/>
          </p15:clr>
        </p15:guide>
        <p15:guide id="32" pos="665">
          <p15:clr>
            <a:srgbClr val="A4A3A4"/>
          </p15:clr>
        </p15:guide>
        <p15:guide id="33" pos="438">
          <p15:clr>
            <a:srgbClr val="A4A3A4"/>
          </p15:clr>
        </p15:guide>
        <p15:guide id="34" pos="211">
          <p15:clr>
            <a:srgbClr val="5ACBF0"/>
          </p15:clr>
        </p15:guide>
        <p15:guide id="35" orient="horz" pos="119">
          <p15:clr>
            <a:srgbClr val="5ACBF0"/>
          </p15:clr>
        </p15:guide>
        <p15:guide id="36" orient="horz" pos="346">
          <p15:clr>
            <a:srgbClr val="A4A3A4"/>
          </p15:clr>
        </p15:guide>
        <p15:guide id="37" orient="horz" pos="572">
          <p15:clr>
            <a:srgbClr val="A4A3A4"/>
          </p15:clr>
        </p15:guide>
        <p15:guide id="38" orient="horz" pos="799">
          <p15:clr>
            <a:srgbClr val="A4A3A4"/>
          </p15:clr>
        </p15:guide>
        <p15:guide id="39" orient="horz" pos="1026">
          <p15:clr>
            <a:srgbClr val="A4A3A4"/>
          </p15:clr>
        </p15:guide>
        <p15:guide id="40" orient="horz" pos="1253">
          <p15:clr>
            <a:srgbClr val="A4A3A4"/>
          </p15:clr>
        </p15:guide>
        <p15:guide id="41" orient="horz" pos="1480">
          <p15:clr>
            <a:srgbClr val="A4A3A4"/>
          </p15:clr>
        </p15:guide>
        <p15:guide id="42" orient="horz" pos="1706">
          <p15:clr>
            <a:srgbClr val="A4A3A4"/>
          </p15:clr>
        </p15:guide>
        <p15:guide id="43" orient="horz" pos="1933">
          <p15:clr>
            <a:srgbClr val="A4A3A4"/>
          </p15:clr>
        </p15:guide>
        <p15:guide id="44" orient="horz" pos="2387">
          <p15:clr>
            <a:srgbClr val="A4A3A4"/>
          </p15:clr>
        </p15:guide>
        <p15:guide id="45" orient="horz" pos="2614">
          <p15:clr>
            <a:srgbClr val="A4A3A4"/>
          </p15:clr>
        </p15:guide>
        <p15:guide id="46" orient="horz" pos="2840">
          <p15:clr>
            <a:srgbClr val="A4A3A4"/>
          </p15:clr>
        </p15:guide>
        <p15:guide id="47" orient="horz" pos="3067">
          <p15:clr>
            <a:srgbClr val="A4A3A4"/>
          </p15:clr>
        </p15:guide>
        <p15:guide id="48" orient="horz" pos="3294">
          <p15:clr>
            <a:srgbClr val="A4A3A4"/>
          </p15:clr>
        </p15:guide>
        <p15:guide id="49" orient="horz" pos="3521">
          <p15:clr>
            <a:srgbClr val="A4A3A4"/>
          </p15:clr>
        </p15:guide>
        <p15:guide id="50" orient="horz" pos="3748">
          <p15:clr>
            <a:srgbClr val="A4A3A4"/>
          </p15:clr>
        </p15:guide>
        <p15:guide id="51" orient="horz" pos="3974">
          <p15:clr>
            <a:srgbClr val="A4A3A4"/>
          </p15:clr>
        </p15:guide>
        <p15:guide id="52" orient="horz" pos="420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C23532"/>
            </a:gs>
            <a:gs pos="100000">
              <a:srgbClr val="F4848C"/>
            </a:gs>
          </a:gsLst>
          <a:lin ang="18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96017-3C48-684F-A464-444599181A79}"/>
              </a:ext>
            </a:extLst>
          </p:cNvPr>
          <p:cNvPicPr>
            <a:picLocks/>
          </p:cNvPicPr>
          <p:nvPr userDrawn="1"/>
        </p:nvPicPr>
        <p:blipFill>
          <a:blip r:embed="rId10"/>
          <a:stretch>
            <a:fillRect/>
          </a:stretch>
        </p:blipFill>
        <p:spPr>
          <a:xfrm>
            <a:off x="12389504" y="0"/>
            <a:ext cx="43200" cy="6858000"/>
          </a:xfrm>
          <a:prstGeom prst="rect">
            <a:avLst/>
          </a:prstGeom>
        </p:spPr>
      </p:pic>
      <p:pic>
        <p:nvPicPr>
          <p:cNvPr id="5" name="Picture 4">
            <a:extLst>
              <a:ext uri="{FF2B5EF4-FFF2-40B4-BE49-F238E27FC236}">
                <a16:creationId xmlns:a16="http://schemas.microsoft.com/office/drawing/2014/main" id="{673AAD2F-A76D-0C4A-B055-3759BD166332}"/>
              </a:ext>
            </a:extLst>
          </p:cNvPr>
          <p:cNvPicPr>
            <a:picLocks/>
          </p:cNvPicPr>
          <p:nvPr userDrawn="1"/>
        </p:nvPicPr>
        <p:blipFill>
          <a:blip r:embed="rId11"/>
          <a:stretch>
            <a:fillRect/>
          </a:stretch>
        </p:blipFill>
        <p:spPr>
          <a:xfrm>
            <a:off x="-240704" y="0"/>
            <a:ext cx="43200" cy="6858000"/>
          </a:xfrm>
          <a:prstGeom prst="rect">
            <a:avLst/>
          </a:prstGeom>
        </p:spPr>
      </p:pic>
    </p:spTree>
    <p:extLst>
      <p:ext uri="{BB962C8B-B14F-4D97-AF65-F5344CB8AC3E}">
        <p14:creationId xmlns:p14="http://schemas.microsoft.com/office/powerpoint/2010/main" val="9685141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5" r:id="rId3"/>
    <p:sldLayoutId id="2147483686" r:id="rId4"/>
    <p:sldLayoutId id="2147483680" r:id="rId5"/>
    <p:sldLayoutId id="2147483681" r:id="rId6"/>
    <p:sldLayoutId id="2147483730" r:id="rId7"/>
    <p:sldLayoutId id="2147483731" r:id="rId8"/>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5ACBF0"/>
          </p15:clr>
        </p15:guide>
        <p15:guide id="4" pos="7242">
          <p15:clr>
            <a:srgbClr val="A4A3A4"/>
          </p15:clr>
        </p15:guide>
        <p15:guide id="5" pos="7015">
          <p15:clr>
            <a:srgbClr val="A4A3A4"/>
          </p15:clr>
        </p15:guide>
        <p15:guide id="6" pos="6788">
          <p15:clr>
            <a:srgbClr val="A4A3A4"/>
          </p15:clr>
        </p15:guide>
        <p15:guide id="7" pos="6562">
          <p15:clr>
            <a:srgbClr val="A4A3A4"/>
          </p15:clr>
        </p15:guide>
        <p15:guide id="8" pos="6335">
          <p15:clr>
            <a:srgbClr val="A4A3A4"/>
          </p15:clr>
        </p15:guide>
        <p15:guide id="9" pos="6108">
          <p15:clr>
            <a:srgbClr val="A4A3A4"/>
          </p15:clr>
        </p15:guide>
        <p15:guide id="10" pos="5881">
          <p15:clr>
            <a:srgbClr val="A4A3A4"/>
          </p15:clr>
        </p15:guide>
        <p15:guide id="11" pos="5654">
          <p15:clr>
            <a:srgbClr val="A4A3A4"/>
          </p15:clr>
        </p15:guide>
        <p15:guide id="12" pos="5428">
          <p15:clr>
            <a:srgbClr val="A4A3A4"/>
          </p15:clr>
        </p15:guide>
        <p15:guide id="13" pos="5201">
          <p15:clr>
            <a:srgbClr val="A4A3A4"/>
          </p15:clr>
        </p15:guide>
        <p15:guide id="14" pos="4974">
          <p15:clr>
            <a:srgbClr val="A4A3A4"/>
          </p15:clr>
        </p15:guide>
        <p15:guide id="15" pos="4747">
          <p15:clr>
            <a:srgbClr val="A4A3A4"/>
          </p15:clr>
        </p15:guide>
        <p15:guide id="16" pos="4520">
          <p15:clr>
            <a:srgbClr val="A4A3A4"/>
          </p15:clr>
        </p15:guide>
        <p15:guide id="17" pos="4294">
          <p15:clr>
            <a:srgbClr val="A4A3A4"/>
          </p15:clr>
        </p15:guide>
        <p15:guide id="18" pos="4067">
          <p15:clr>
            <a:srgbClr val="A4A3A4"/>
          </p15:clr>
        </p15:guide>
        <p15:guide id="19" pos="3613">
          <p15:clr>
            <a:srgbClr val="A4A3A4"/>
          </p15:clr>
        </p15:guide>
        <p15:guide id="20" pos="3386">
          <p15:clr>
            <a:srgbClr val="A4A3A4"/>
          </p15:clr>
        </p15:guide>
        <p15:guide id="21" pos="3160">
          <p15:clr>
            <a:srgbClr val="A4A3A4"/>
          </p15:clr>
        </p15:guide>
        <p15:guide id="22" pos="2933">
          <p15:clr>
            <a:srgbClr val="A4A3A4"/>
          </p15:clr>
        </p15:guide>
        <p15:guide id="23" pos="2706">
          <p15:clr>
            <a:srgbClr val="A4A3A4"/>
          </p15:clr>
        </p15:guide>
        <p15:guide id="24" pos="2479">
          <p15:clr>
            <a:srgbClr val="A4A3A4"/>
          </p15:clr>
        </p15:guide>
        <p15:guide id="25" pos="2252">
          <p15:clr>
            <a:srgbClr val="A4A3A4"/>
          </p15:clr>
        </p15:guide>
        <p15:guide id="26" pos="2026">
          <p15:clr>
            <a:srgbClr val="A4A3A4"/>
          </p15:clr>
        </p15:guide>
        <p15:guide id="27" pos="1799">
          <p15:clr>
            <a:srgbClr val="A4A3A4"/>
          </p15:clr>
        </p15:guide>
        <p15:guide id="28" pos="1572">
          <p15:clr>
            <a:srgbClr val="A4A3A4"/>
          </p15:clr>
        </p15:guide>
        <p15:guide id="29" pos="1345">
          <p15:clr>
            <a:srgbClr val="A4A3A4"/>
          </p15:clr>
        </p15:guide>
        <p15:guide id="30" pos="1118">
          <p15:clr>
            <a:srgbClr val="A4A3A4"/>
          </p15:clr>
        </p15:guide>
        <p15:guide id="31" pos="892">
          <p15:clr>
            <a:srgbClr val="A4A3A4"/>
          </p15:clr>
        </p15:guide>
        <p15:guide id="32" pos="665">
          <p15:clr>
            <a:srgbClr val="A4A3A4"/>
          </p15:clr>
        </p15:guide>
        <p15:guide id="33" pos="438">
          <p15:clr>
            <a:srgbClr val="A4A3A4"/>
          </p15:clr>
        </p15:guide>
        <p15:guide id="34" pos="211">
          <p15:clr>
            <a:srgbClr val="5ACBF0"/>
          </p15:clr>
        </p15:guide>
        <p15:guide id="35" orient="horz" pos="119">
          <p15:clr>
            <a:srgbClr val="5ACBF0"/>
          </p15:clr>
        </p15:guide>
        <p15:guide id="36" orient="horz" pos="346">
          <p15:clr>
            <a:srgbClr val="A4A3A4"/>
          </p15:clr>
        </p15:guide>
        <p15:guide id="37" orient="horz" pos="572">
          <p15:clr>
            <a:srgbClr val="A4A3A4"/>
          </p15:clr>
        </p15:guide>
        <p15:guide id="38" orient="horz" pos="799">
          <p15:clr>
            <a:srgbClr val="A4A3A4"/>
          </p15:clr>
        </p15:guide>
        <p15:guide id="39" orient="horz" pos="1026">
          <p15:clr>
            <a:srgbClr val="A4A3A4"/>
          </p15:clr>
        </p15:guide>
        <p15:guide id="40" orient="horz" pos="1253">
          <p15:clr>
            <a:srgbClr val="A4A3A4"/>
          </p15:clr>
        </p15:guide>
        <p15:guide id="41" orient="horz" pos="1480">
          <p15:clr>
            <a:srgbClr val="A4A3A4"/>
          </p15:clr>
        </p15:guide>
        <p15:guide id="42" orient="horz" pos="1706">
          <p15:clr>
            <a:srgbClr val="A4A3A4"/>
          </p15:clr>
        </p15:guide>
        <p15:guide id="43" orient="horz" pos="1933">
          <p15:clr>
            <a:srgbClr val="A4A3A4"/>
          </p15:clr>
        </p15:guide>
        <p15:guide id="44" orient="horz" pos="2387">
          <p15:clr>
            <a:srgbClr val="A4A3A4"/>
          </p15:clr>
        </p15:guide>
        <p15:guide id="45" orient="horz" pos="2614">
          <p15:clr>
            <a:srgbClr val="A4A3A4"/>
          </p15:clr>
        </p15:guide>
        <p15:guide id="46" orient="horz" pos="2840">
          <p15:clr>
            <a:srgbClr val="A4A3A4"/>
          </p15:clr>
        </p15:guide>
        <p15:guide id="47" orient="horz" pos="3067">
          <p15:clr>
            <a:srgbClr val="A4A3A4"/>
          </p15:clr>
        </p15:guide>
        <p15:guide id="48" orient="horz" pos="3294">
          <p15:clr>
            <a:srgbClr val="A4A3A4"/>
          </p15:clr>
        </p15:guide>
        <p15:guide id="49" orient="horz" pos="3521">
          <p15:clr>
            <a:srgbClr val="A4A3A4"/>
          </p15:clr>
        </p15:guide>
        <p15:guide id="50" orient="horz" pos="3748">
          <p15:clr>
            <a:srgbClr val="A4A3A4"/>
          </p15:clr>
        </p15:guide>
        <p15:guide id="51" orient="horz" pos="3974">
          <p15:clr>
            <a:srgbClr val="A4A3A4"/>
          </p15:clr>
        </p15:guide>
        <p15:guide id="52" orient="horz" pos="420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C76510"/>
            </a:gs>
            <a:gs pos="100000">
              <a:srgbClr val="F2A35E"/>
            </a:gs>
          </a:gsLst>
          <a:lin ang="18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96017-3C48-684F-A464-444599181A79}"/>
              </a:ext>
            </a:extLst>
          </p:cNvPr>
          <p:cNvPicPr>
            <a:picLocks/>
          </p:cNvPicPr>
          <p:nvPr userDrawn="1"/>
        </p:nvPicPr>
        <p:blipFill>
          <a:blip r:embed="rId10"/>
          <a:stretch>
            <a:fillRect/>
          </a:stretch>
        </p:blipFill>
        <p:spPr>
          <a:xfrm>
            <a:off x="12389504" y="0"/>
            <a:ext cx="43200" cy="6858000"/>
          </a:xfrm>
          <a:prstGeom prst="rect">
            <a:avLst/>
          </a:prstGeom>
        </p:spPr>
      </p:pic>
      <p:pic>
        <p:nvPicPr>
          <p:cNvPr id="5" name="Picture 4">
            <a:extLst>
              <a:ext uri="{FF2B5EF4-FFF2-40B4-BE49-F238E27FC236}">
                <a16:creationId xmlns:a16="http://schemas.microsoft.com/office/drawing/2014/main" id="{673AAD2F-A76D-0C4A-B055-3759BD166332}"/>
              </a:ext>
            </a:extLst>
          </p:cNvPr>
          <p:cNvPicPr>
            <a:picLocks/>
          </p:cNvPicPr>
          <p:nvPr userDrawn="1"/>
        </p:nvPicPr>
        <p:blipFill>
          <a:blip r:embed="rId11"/>
          <a:stretch>
            <a:fillRect/>
          </a:stretch>
        </p:blipFill>
        <p:spPr>
          <a:xfrm>
            <a:off x="-240704" y="0"/>
            <a:ext cx="43200" cy="6858000"/>
          </a:xfrm>
          <a:prstGeom prst="rect">
            <a:avLst/>
          </a:prstGeom>
        </p:spPr>
      </p:pic>
    </p:spTree>
    <p:extLst>
      <p:ext uri="{BB962C8B-B14F-4D97-AF65-F5344CB8AC3E}">
        <p14:creationId xmlns:p14="http://schemas.microsoft.com/office/powerpoint/2010/main" val="36641454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32" r:id="rId7"/>
    <p:sldLayoutId id="2147483733" r:id="rId8"/>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5ACBF0"/>
          </p15:clr>
        </p15:guide>
        <p15:guide id="4" pos="7242">
          <p15:clr>
            <a:srgbClr val="A4A3A4"/>
          </p15:clr>
        </p15:guide>
        <p15:guide id="5" pos="7015">
          <p15:clr>
            <a:srgbClr val="A4A3A4"/>
          </p15:clr>
        </p15:guide>
        <p15:guide id="6" pos="6788">
          <p15:clr>
            <a:srgbClr val="A4A3A4"/>
          </p15:clr>
        </p15:guide>
        <p15:guide id="7" pos="6562">
          <p15:clr>
            <a:srgbClr val="A4A3A4"/>
          </p15:clr>
        </p15:guide>
        <p15:guide id="8" pos="6335">
          <p15:clr>
            <a:srgbClr val="A4A3A4"/>
          </p15:clr>
        </p15:guide>
        <p15:guide id="9" pos="6108">
          <p15:clr>
            <a:srgbClr val="A4A3A4"/>
          </p15:clr>
        </p15:guide>
        <p15:guide id="10" pos="5881">
          <p15:clr>
            <a:srgbClr val="A4A3A4"/>
          </p15:clr>
        </p15:guide>
        <p15:guide id="11" pos="5654">
          <p15:clr>
            <a:srgbClr val="A4A3A4"/>
          </p15:clr>
        </p15:guide>
        <p15:guide id="12" pos="5428">
          <p15:clr>
            <a:srgbClr val="A4A3A4"/>
          </p15:clr>
        </p15:guide>
        <p15:guide id="13" pos="5201">
          <p15:clr>
            <a:srgbClr val="A4A3A4"/>
          </p15:clr>
        </p15:guide>
        <p15:guide id="14" pos="4974">
          <p15:clr>
            <a:srgbClr val="A4A3A4"/>
          </p15:clr>
        </p15:guide>
        <p15:guide id="15" pos="4747">
          <p15:clr>
            <a:srgbClr val="A4A3A4"/>
          </p15:clr>
        </p15:guide>
        <p15:guide id="16" pos="4520">
          <p15:clr>
            <a:srgbClr val="A4A3A4"/>
          </p15:clr>
        </p15:guide>
        <p15:guide id="17" pos="4294">
          <p15:clr>
            <a:srgbClr val="A4A3A4"/>
          </p15:clr>
        </p15:guide>
        <p15:guide id="18" pos="4067">
          <p15:clr>
            <a:srgbClr val="A4A3A4"/>
          </p15:clr>
        </p15:guide>
        <p15:guide id="19" pos="3613">
          <p15:clr>
            <a:srgbClr val="A4A3A4"/>
          </p15:clr>
        </p15:guide>
        <p15:guide id="20" pos="3386">
          <p15:clr>
            <a:srgbClr val="A4A3A4"/>
          </p15:clr>
        </p15:guide>
        <p15:guide id="21" pos="3160">
          <p15:clr>
            <a:srgbClr val="A4A3A4"/>
          </p15:clr>
        </p15:guide>
        <p15:guide id="22" pos="2933">
          <p15:clr>
            <a:srgbClr val="A4A3A4"/>
          </p15:clr>
        </p15:guide>
        <p15:guide id="23" pos="2706">
          <p15:clr>
            <a:srgbClr val="A4A3A4"/>
          </p15:clr>
        </p15:guide>
        <p15:guide id="24" pos="2479">
          <p15:clr>
            <a:srgbClr val="A4A3A4"/>
          </p15:clr>
        </p15:guide>
        <p15:guide id="25" pos="2252">
          <p15:clr>
            <a:srgbClr val="A4A3A4"/>
          </p15:clr>
        </p15:guide>
        <p15:guide id="26" pos="2026">
          <p15:clr>
            <a:srgbClr val="A4A3A4"/>
          </p15:clr>
        </p15:guide>
        <p15:guide id="27" pos="1799">
          <p15:clr>
            <a:srgbClr val="A4A3A4"/>
          </p15:clr>
        </p15:guide>
        <p15:guide id="28" pos="1572">
          <p15:clr>
            <a:srgbClr val="A4A3A4"/>
          </p15:clr>
        </p15:guide>
        <p15:guide id="29" pos="1345">
          <p15:clr>
            <a:srgbClr val="A4A3A4"/>
          </p15:clr>
        </p15:guide>
        <p15:guide id="30" pos="1118">
          <p15:clr>
            <a:srgbClr val="A4A3A4"/>
          </p15:clr>
        </p15:guide>
        <p15:guide id="31" pos="892">
          <p15:clr>
            <a:srgbClr val="A4A3A4"/>
          </p15:clr>
        </p15:guide>
        <p15:guide id="32" pos="665">
          <p15:clr>
            <a:srgbClr val="A4A3A4"/>
          </p15:clr>
        </p15:guide>
        <p15:guide id="33" pos="438">
          <p15:clr>
            <a:srgbClr val="A4A3A4"/>
          </p15:clr>
        </p15:guide>
        <p15:guide id="34" pos="211">
          <p15:clr>
            <a:srgbClr val="5ACBF0"/>
          </p15:clr>
        </p15:guide>
        <p15:guide id="35" orient="horz" pos="119">
          <p15:clr>
            <a:srgbClr val="5ACBF0"/>
          </p15:clr>
        </p15:guide>
        <p15:guide id="36" orient="horz" pos="346">
          <p15:clr>
            <a:srgbClr val="A4A3A4"/>
          </p15:clr>
        </p15:guide>
        <p15:guide id="37" orient="horz" pos="572">
          <p15:clr>
            <a:srgbClr val="A4A3A4"/>
          </p15:clr>
        </p15:guide>
        <p15:guide id="38" orient="horz" pos="799">
          <p15:clr>
            <a:srgbClr val="A4A3A4"/>
          </p15:clr>
        </p15:guide>
        <p15:guide id="39" orient="horz" pos="1026">
          <p15:clr>
            <a:srgbClr val="A4A3A4"/>
          </p15:clr>
        </p15:guide>
        <p15:guide id="40" orient="horz" pos="1253">
          <p15:clr>
            <a:srgbClr val="A4A3A4"/>
          </p15:clr>
        </p15:guide>
        <p15:guide id="41" orient="horz" pos="1480">
          <p15:clr>
            <a:srgbClr val="A4A3A4"/>
          </p15:clr>
        </p15:guide>
        <p15:guide id="42" orient="horz" pos="1706">
          <p15:clr>
            <a:srgbClr val="A4A3A4"/>
          </p15:clr>
        </p15:guide>
        <p15:guide id="43" orient="horz" pos="1933">
          <p15:clr>
            <a:srgbClr val="A4A3A4"/>
          </p15:clr>
        </p15:guide>
        <p15:guide id="44" orient="horz" pos="2387">
          <p15:clr>
            <a:srgbClr val="A4A3A4"/>
          </p15:clr>
        </p15:guide>
        <p15:guide id="45" orient="horz" pos="2614">
          <p15:clr>
            <a:srgbClr val="A4A3A4"/>
          </p15:clr>
        </p15:guide>
        <p15:guide id="46" orient="horz" pos="2840">
          <p15:clr>
            <a:srgbClr val="A4A3A4"/>
          </p15:clr>
        </p15:guide>
        <p15:guide id="47" orient="horz" pos="3067">
          <p15:clr>
            <a:srgbClr val="A4A3A4"/>
          </p15:clr>
        </p15:guide>
        <p15:guide id="48" orient="horz" pos="3294">
          <p15:clr>
            <a:srgbClr val="A4A3A4"/>
          </p15:clr>
        </p15:guide>
        <p15:guide id="49" orient="horz" pos="3521">
          <p15:clr>
            <a:srgbClr val="A4A3A4"/>
          </p15:clr>
        </p15:guide>
        <p15:guide id="50" orient="horz" pos="3748">
          <p15:clr>
            <a:srgbClr val="A4A3A4"/>
          </p15:clr>
        </p15:guide>
        <p15:guide id="51" orient="horz" pos="3974">
          <p15:clr>
            <a:srgbClr val="A4A3A4"/>
          </p15:clr>
        </p15:guide>
        <p15:guide id="52" orient="horz" pos="420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59394"/>
            </a:gs>
            <a:gs pos="100000">
              <a:srgbClr val="BECFD4"/>
            </a:gs>
          </a:gsLst>
          <a:lin ang="18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96017-3C48-684F-A464-444599181A79}"/>
              </a:ext>
            </a:extLst>
          </p:cNvPr>
          <p:cNvPicPr>
            <a:picLocks/>
          </p:cNvPicPr>
          <p:nvPr userDrawn="1"/>
        </p:nvPicPr>
        <p:blipFill>
          <a:blip r:embed="rId15"/>
          <a:stretch>
            <a:fillRect/>
          </a:stretch>
        </p:blipFill>
        <p:spPr>
          <a:xfrm>
            <a:off x="12389504" y="0"/>
            <a:ext cx="43200" cy="6858000"/>
          </a:xfrm>
          <a:prstGeom prst="rect">
            <a:avLst/>
          </a:prstGeom>
        </p:spPr>
      </p:pic>
      <p:pic>
        <p:nvPicPr>
          <p:cNvPr id="5" name="Picture 4">
            <a:extLst>
              <a:ext uri="{FF2B5EF4-FFF2-40B4-BE49-F238E27FC236}">
                <a16:creationId xmlns:a16="http://schemas.microsoft.com/office/drawing/2014/main" id="{673AAD2F-A76D-0C4A-B055-3759BD166332}"/>
              </a:ext>
            </a:extLst>
          </p:cNvPr>
          <p:cNvPicPr>
            <a:picLocks/>
          </p:cNvPicPr>
          <p:nvPr userDrawn="1"/>
        </p:nvPicPr>
        <p:blipFill>
          <a:blip r:embed="rId16"/>
          <a:stretch>
            <a:fillRect/>
          </a:stretch>
        </p:blipFill>
        <p:spPr>
          <a:xfrm>
            <a:off x="-240704" y="0"/>
            <a:ext cx="43200" cy="6858000"/>
          </a:xfrm>
          <a:prstGeom prst="rect">
            <a:avLst/>
          </a:prstGeom>
        </p:spPr>
      </p:pic>
    </p:spTree>
    <p:extLst>
      <p:ext uri="{BB962C8B-B14F-4D97-AF65-F5344CB8AC3E}">
        <p14:creationId xmlns:p14="http://schemas.microsoft.com/office/powerpoint/2010/main" val="1041480355"/>
      </p:ext>
    </p:extLst>
  </p:cSld>
  <p:clrMap bg1="lt1" tx1="dk1" bg2="lt2" tx2="dk2" accent1="accent1" accent2="accent2" accent3="accent3" accent4="accent4" accent5="accent5" accent6="accent6" hlink="hlink" folHlink="folHlink"/>
  <p:sldLayoutIdLst>
    <p:sldLayoutId id="2147483718" r:id="rId1"/>
    <p:sldLayoutId id="2147483716" r:id="rId2"/>
    <p:sldLayoutId id="2147483714" r:id="rId3"/>
    <p:sldLayoutId id="2147483715" r:id="rId4"/>
    <p:sldLayoutId id="2147483743" r:id="rId5"/>
    <p:sldLayoutId id="2147483717" r:id="rId6"/>
    <p:sldLayoutId id="2147483719" r:id="rId7"/>
    <p:sldLayoutId id="2147483720" r:id="rId8"/>
    <p:sldLayoutId id="2147483721" r:id="rId9"/>
    <p:sldLayoutId id="2147483722" r:id="rId10"/>
    <p:sldLayoutId id="2147483723" r:id="rId11"/>
    <p:sldLayoutId id="2147483736" r:id="rId12"/>
    <p:sldLayoutId id="2147483737" r:id="rId13"/>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5ACBF0"/>
          </p15:clr>
        </p15:guide>
        <p15:guide id="4" pos="7242">
          <p15:clr>
            <a:srgbClr val="A4A3A4"/>
          </p15:clr>
        </p15:guide>
        <p15:guide id="5" pos="7015">
          <p15:clr>
            <a:srgbClr val="A4A3A4"/>
          </p15:clr>
        </p15:guide>
        <p15:guide id="6" pos="6788">
          <p15:clr>
            <a:srgbClr val="A4A3A4"/>
          </p15:clr>
        </p15:guide>
        <p15:guide id="7" pos="6562">
          <p15:clr>
            <a:srgbClr val="A4A3A4"/>
          </p15:clr>
        </p15:guide>
        <p15:guide id="8" pos="6335">
          <p15:clr>
            <a:srgbClr val="A4A3A4"/>
          </p15:clr>
        </p15:guide>
        <p15:guide id="9" pos="6108">
          <p15:clr>
            <a:srgbClr val="A4A3A4"/>
          </p15:clr>
        </p15:guide>
        <p15:guide id="10" pos="5881">
          <p15:clr>
            <a:srgbClr val="A4A3A4"/>
          </p15:clr>
        </p15:guide>
        <p15:guide id="11" pos="5654">
          <p15:clr>
            <a:srgbClr val="A4A3A4"/>
          </p15:clr>
        </p15:guide>
        <p15:guide id="12" pos="5428">
          <p15:clr>
            <a:srgbClr val="A4A3A4"/>
          </p15:clr>
        </p15:guide>
        <p15:guide id="13" pos="5201">
          <p15:clr>
            <a:srgbClr val="A4A3A4"/>
          </p15:clr>
        </p15:guide>
        <p15:guide id="14" pos="4974">
          <p15:clr>
            <a:srgbClr val="A4A3A4"/>
          </p15:clr>
        </p15:guide>
        <p15:guide id="15" pos="4747">
          <p15:clr>
            <a:srgbClr val="A4A3A4"/>
          </p15:clr>
        </p15:guide>
        <p15:guide id="16" pos="4520">
          <p15:clr>
            <a:srgbClr val="A4A3A4"/>
          </p15:clr>
        </p15:guide>
        <p15:guide id="17" pos="4294">
          <p15:clr>
            <a:srgbClr val="A4A3A4"/>
          </p15:clr>
        </p15:guide>
        <p15:guide id="18" pos="4067">
          <p15:clr>
            <a:srgbClr val="A4A3A4"/>
          </p15:clr>
        </p15:guide>
        <p15:guide id="19" pos="3613">
          <p15:clr>
            <a:srgbClr val="A4A3A4"/>
          </p15:clr>
        </p15:guide>
        <p15:guide id="20" pos="3386">
          <p15:clr>
            <a:srgbClr val="A4A3A4"/>
          </p15:clr>
        </p15:guide>
        <p15:guide id="21" pos="3160">
          <p15:clr>
            <a:srgbClr val="A4A3A4"/>
          </p15:clr>
        </p15:guide>
        <p15:guide id="22" pos="2933">
          <p15:clr>
            <a:srgbClr val="A4A3A4"/>
          </p15:clr>
        </p15:guide>
        <p15:guide id="23" pos="2706">
          <p15:clr>
            <a:srgbClr val="A4A3A4"/>
          </p15:clr>
        </p15:guide>
        <p15:guide id="24" pos="2479">
          <p15:clr>
            <a:srgbClr val="A4A3A4"/>
          </p15:clr>
        </p15:guide>
        <p15:guide id="25" pos="2252">
          <p15:clr>
            <a:srgbClr val="A4A3A4"/>
          </p15:clr>
        </p15:guide>
        <p15:guide id="26" pos="2026">
          <p15:clr>
            <a:srgbClr val="A4A3A4"/>
          </p15:clr>
        </p15:guide>
        <p15:guide id="27" pos="1799">
          <p15:clr>
            <a:srgbClr val="A4A3A4"/>
          </p15:clr>
        </p15:guide>
        <p15:guide id="28" pos="1572">
          <p15:clr>
            <a:srgbClr val="A4A3A4"/>
          </p15:clr>
        </p15:guide>
        <p15:guide id="29" pos="1345">
          <p15:clr>
            <a:srgbClr val="A4A3A4"/>
          </p15:clr>
        </p15:guide>
        <p15:guide id="30" pos="1118">
          <p15:clr>
            <a:srgbClr val="A4A3A4"/>
          </p15:clr>
        </p15:guide>
        <p15:guide id="31" pos="892">
          <p15:clr>
            <a:srgbClr val="A4A3A4"/>
          </p15:clr>
        </p15:guide>
        <p15:guide id="32" pos="665">
          <p15:clr>
            <a:srgbClr val="A4A3A4"/>
          </p15:clr>
        </p15:guide>
        <p15:guide id="33" pos="438">
          <p15:clr>
            <a:srgbClr val="A4A3A4"/>
          </p15:clr>
        </p15:guide>
        <p15:guide id="34" pos="211">
          <p15:clr>
            <a:srgbClr val="5ACBF0"/>
          </p15:clr>
        </p15:guide>
        <p15:guide id="35" orient="horz" pos="119">
          <p15:clr>
            <a:srgbClr val="5ACBF0"/>
          </p15:clr>
        </p15:guide>
        <p15:guide id="36" orient="horz" pos="346">
          <p15:clr>
            <a:srgbClr val="A4A3A4"/>
          </p15:clr>
        </p15:guide>
        <p15:guide id="37" orient="horz" pos="572">
          <p15:clr>
            <a:srgbClr val="A4A3A4"/>
          </p15:clr>
        </p15:guide>
        <p15:guide id="38" orient="horz" pos="799">
          <p15:clr>
            <a:srgbClr val="A4A3A4"/>
          </p15:clr>
        </p15:guide>
        <p15:guide id="39" orient="horz" pos="1026">
          <p15:clr>
            <a:srgbClr val="A4A3A4"/>
          </p15:clr>
        </p15:guide>
        <p15:guide id="40" orient="horz" pos="1253">
          <p15:clr>
            <a:srgbClr val="A4A3A4"/>
          </p15:clr>
        </p15:guide>
        <p15:guide id="41" orient="horz" pos="1480">
          <p15:clr>
            <a:srgbClr val="A4A3A4"/>
          </p15:clr>
        </p15:guide>
        <p15:guide id="42" orient="horz" pos="1706">
          <p15:clr>
            <a:srgbClr val="A4A3A4"/>
          </p15:clr>
        </p15:guide>
        <p15:guide id="43" orient="horz" pos="1933">
          <p15:clr>
            <a:srgbClr val="A4A3A4"/>
          </p15:clr>
        </p15:guide>
        <p15:guide id="44" orient="horz" pos="2387">
          <p15:clr>
            <a:srgbClr val="A4A3A4"/>
          </p15:clr>
        </p15:guide>
        <p15:guide id="45" orient="horz" pos="2614">
          <p15:clr>
            <a:srgbClr val="A4A3A4"/>
          </p15:clr>
        </p15:guide>
        <p15:guide id="46" orient="horz" pos="2840">
          <p15:clr>
            <a:srgbClr val="A4A3A4"/>
          </p15:clr>
        </p15:guide>
        <p15:guide id="47" orient="horz" pos="3067">
          <p15:clr>
            <a:srgbClr val="A4A3A4"/>
          </p15:clr>
        </p15:guide>
        <p15:guide id="48" orient="horz" pos="3294">
          <p15:clr>
            <a:srgbClr val="A4A3A4"/>
          </p15:clr>
        </p15:guide>
        <p15:guide id="49" orient="horz" pos="3521">
          <p15:clr>
            <a:srgbClr val="A4A3A4"/>
          </p15:clr>
        </p15:guide>
        <p15:guide id="50" orient="horz" pos="3748">
          <p15:clr>
            <a:srgbClr val="A4A3A4"/>
          </p15:clr>
        </p15:guide>
        <p15:guide id="51" orient="horz" pos="3974">
          <p15:clr>
            <a:srgbClr val="A4A3A4"/>
          </p15:clr>
        </p15:guide>
        <p15:guide id="52" orient="horz" pos="4201">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7DDDCF-FC85-E643-9728-3B5F95971C47}"/>
              </a:ext>
            </a:extLst>
          </p:cNvPr>
          <p:cNvPicPr>
            <a:picLocks/>
          </p:cNvPicPr>
          <p:nvPr userDrawn="1"/>
        </p:nvPicPr>
        <p:blipFill>
          <a:blip r:embed="rId11"/>
          <a:stretch>
            <a:fillRect/>
          </a:stretch>
        </p:blipFill>
        <p:spPr>
          <a:xfrm>
            <a:off x="12389504" y="0"/>
            <a:ext cx="43200" cy="6858000"/>
          </a:xfrm>
          <a:prstGeom prst="rect">
            <a:avLst/>
          </a:prstGeom>
        </p:spPr>
      </p:pic>
      <p:pic>
        <p:nvPicPr>
          <p:cNvPr id="6" name="Picture 5">
            <a:extLst>
              <a:ext uri="{FF2B5EF4-FFF2-40B4-BE49-F238E27FC236}">
                <a16:creationId xmlns:a16="http://schemas.microsoft.com/office/drawing/2014/main" id="{9E3DE7CE-FF03-804C-B4FF-B1E9C6BBDBD0}"/>
              </a:ext>
            </a:extLst>
          </p:cNvPr>
          <p:cNvPicPr>
            <a:picLocks/>
          </p:cNvPicPr>
          <p:nvPr userDrawn="1"/>
        </p:nvPicPr>
        <p:blipFill>
          <a:blip r:embed="rId12"/>
          <a:stretch>
            <a:fillRect/>
          </a:stretch>
        </p:blipFill>
        <p:spPr>
          <a:xfrm>
            <a:off x="-240704" y="0"/>
            <a:ext cx="43200" cy="6858000"/>
          </a:xfrm>
          <a:prstGeom prst="rect">
            <a:avLst/>
          </a:prstGeom>
        </p:spPr>
      </p:pic>
    </p:spTree>
    <p:extLst>
      <p:ext uri="{BB962C8B-B14F-4D97-AF65-F5344CB8AC3E}">
        <p14:creationId xmlns:p14="http://schemas.microsoft.com/office/powerpoint/2010/main" val="2198602126"/>
      </p:ext>
    </p:extLst>
  </p:cSld>
  <p:clrMap bg1="lt1" tx1="dk1" bg2="lt2" tx2="dk2" accent1="accent1" accent2="accent2" accent3="accent3" accent4="accent4" accent5="accent5" accent6="accent6" hlink="hlink" folHlink="folHlink"/>
  <p:sldLayoutIdLst>
    <p:sldLayoutId id="2147483688" r:id="rId1"/>
    <p:sldLayoutId id="2147483694" r:id="rId2"/>
    <p:sldLayoutId id="2147483693" r:id="rId3"/>
    <p:sldLayoutId id="2147483689" r:id="rId4"/>
    <p:sldLayoutId id="2147483690" r:id="rId5"/>
    <p:sldLayoutId id="2147483691" r:id="rId6"/>
    <p:sldLayoutId id="2147483692" r:id="rId7"/>
    <p:sldLayoutId id="2147483724" r:id="rId8"/>
    <p:sldLayoutId id="2147483739" r:id="rId9"/>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5ACBF0"/>
          </p15:clr>
        </p15:guide>
        <p15:guide id="4" pos="7242">
          <p15:clr>
            <a:srgbClr val="A4A3A4"/>
          </p15:clr>
        </p15:guide>
        <p15:guide id="5" pos="7015">
          <p15:clr>
            <a:srgbClr val="A4A3A4"/>
          </p15:clr>
        </p15:guide>
        <p15:guide id="6" pos="6788">
          <p15:clr>
            <a:srgbClr val="A4A3A4"/>
          </p15:clr>
        </p15:guide>
        <p15:guide id="7" pos="6562">
          <p15:clr>
            <a:srgbClr val="A4A3A4"/>
          </p15:clr>
        </p15:guide>
        <p15:guide id="8" pos="6335">
          <p15:clr>
            <a:srgbClr val="A4A3A4"/>
          </p15:clr>
        </p15:guide>
        <p15:guide id="9" pos="6108">
          <p15:clr>
            <a:srgbClr val="A4A3A4"/>
          </p15:clr>
        </p15:guide>
        <p15:guide id="10" pos="5881">
          <p15:clr>
            <a:srgbClr val="A4A3A4"/>
          </p15:clr>
        </p15:guide>
        <p15:guide id="11" pos="5654">
          <p15:clr>
            <a:srgbClr val="A4A3A4"/>
          </p15:clr>
        </p15:guide>
        <p15:guide id="12" pos="5428">
          <p15:clr>
            <a:srgbClr val="A4A3A4"/>
          </p15:clr>
        </p15:guide>
        <p15:guide id="13" pos="5201">
          <p15:clr>
            <a:srgbClr val="A4A3A4"/>
          </p15:clr>
        </p15:guide>
        <p15:guide id="14" pos="4974">
          <p15:clr>
            <a:srgbClr val="A4A3A4"/>
          </p15:clr>
        </p15:guide>
        <p15:guide id="15" pos="4747">
          <p15:clr>
            <a:srgbClr val="A4A3A4"/>
          </p15:clr>
        </p15:guide>
        <p15:guide id="16" pos="4520">
          <p15:clr>
            <a:srgbClr val="A4A3A4"/>
          </p15:clr>
        </p15:guide>
        <p15:guide id="17" pos="4294">
          <p15:clr>
            <a:srgbClr val="A4A3A4"/>
          </p15:clr>
        </p15:guide>
        <p15:guide id="18" pos="4067">
          <p15:clr>
            <a:srgbClr val="A4A3A4"/>
          </p15:clr>
        </p15:guide>
        <p15:guide id="19" pos="3613">
          <p15:clr>
            <a:srgbClr val="A4A3A4"/>
          </p15:clr>
        </p15:guide>
        <p15:guide id="20" pos="3386">
          <p15:clr>
            <a:srgbClr val="A4A3A4"/>
          </p15:clr>
        </p15:guide>
        <p15:guide id="21" pos="3160">
          <p15:clr>
            <a:srgbClr val="A4A3A4"/>
          </p15:clr>
        </p15:guide>
        <p15:guide id="22" pos="2933">
          <p15:clr>
            <a:srgbClr val="A4A3A4"/>
          </p15:clr>
        </p15:guide>
        <p15:guide id="23" pos="2706">
          <p15:clr>
            <a:srgbClr val="A4A3A4"/>
          </p15:clr>
        </p15:guide>
        <p15:guide id="24" pos="2479">
          <p15:clr>
            <a:srgbClr val="A4A3A4"/>
          </p15:clr>
        </p15:guide>
        <p15:guide id="25" pos="2252">
          <p15:clr>
            <a:srgbClr val="A4A3A4"/>
          </p15:clr>
        </p15:guide>
        <p15:guide id="26" pos="2026">
          <p15:clr>
            <a:srgbClr val="A4A3A4"/>
          </p15:clr>
        </p15:guide>
        <p15:guide id="27" pos="1799">
          <p15:clr>
            <a:srgbClr val="A4A3A4"/>
          </p15:clr>
        </p15:guide>
        <p15:guide id="28" pos="1572">
          <p15:clr>
            <a:srgbClr val="A4A3A4"/>
          </p15:clr>
        </p15:guide>
        <p15:guide id="29" pos="1345">
          <p15:clr>
            <a:srgbClr val="A4A3A4"/>
          </p15:clr>
        </p15:guide>
        <p15:guide id="30" pos="1118">
          <p15:clr>
            <a:srgbClr val="A4A3A4"/>
          </p15:clr>
        </p15:guide>
        <p15:guide id="31" pos="892">
          <p15:clr>
            <a:srgbClr val="A4A3A4"/>
          </p15:clr>
        </p15:guide>
        <p15:guide id="32" pos="665">
          <p15:clr>
            <a:srgbClr val="A4A3A4"/>
          </p15:clr>
        </p15:guide>
        <p15:guide id="33" pos="438">
          <p15:clr>
            <a:srgbClr val="A4A3A4"/>
          </p15:clr>
        </p15:guide>
        <p15:guide id="34" pos="211">
          <p15:clr>
            <a:srgbClr val="5ACBF0"/>
          </p15:clr>
        </p15:guide>
        <p15:guide id="35" orient="horz" pos="119">
          <p15:clr>
            <a:srgbClr val="5ACBF0"/>
          </p15:clr>
        </p15:guide>
        <p15:guide id="36" orient="horz" pos="346">
          <p15:clr>
            <a:srgbClr val="A4A3A4"/>
          </p15:clr>
        </p15:guide>
        <p15:guide id="37" orient="horz" pos="572">
          <p15:clr>
            <a:srgbClr val="A4A3A4"/>
          </p15:clr>
        </p15:guide>
        <p15:guide id="38" orient="horz" pos="799">
          <p15:clr>
            <a:srgbClr val="A4A3A4"/>
          </p15:clr>
        </p15:guide>
        <p15:guide id="39" orient="horz" pos="1026">
          <p15:clr>
            <a:srgbClr val="A4A3A4"/>
          </p15:clr>
        </p15:guide>
        <p15:guide id="40" orient="horz" pos="1253">
          <p15:clr>
            <a:srgbClr val="A4A3A4"/>
          </p15:clr>
        </p15:guide>
        <p15:guide id="41" orient="horz" pos="1480">
          <p15:clr>
            <a:srgbClr val="A4A3A4"/>
          </p15:clr>
        </p15:guide>
        <p15:guide id="42" orient="horz" pos="1706">
          <p15:clr>
            <a:srgbClr val="A4A3A4"/>
          </p15:clr>
        </p15:guide>
        <p15:guide id="43" orient="horz" pos="1933">
          <p15:clr>
            <a:srgbClr val="A4A3A4"/>
          </p15:clr>
        </p15:guide>
        <p15:guide id="44" orient="horz" pos="2387">
          <p15:clr>
            <a:srgbClr val="A4A3A4"/>
          </p15:clr>
        </p15:guide>
        <p15:guide id="45" orient="horz" pos="2614">
          <p15:clr>
            <a:srgbClr val="A4A3A4"/>
          </p15:clr>
        </p15:guide>
        <p15:guide id="46" orient="horz" pos="2840">
          <p15:clr>
            <a:srgbClr val="A4A3A4"/>
          </p15:clr>
        </p15:guide>
        <p15:guide id="47" orient="horz" pos="3067">
          <p15:clr>
            <a:srgbClr val="A4A3A4"/>
          </p15:clr>
        </p15:guide>
        <p15:guide id="48" orient="horz" pos="3294">
          <p15:clr>
            <a:srgbClr val="A4A3A4"/>
          </p15:clr>
        </p15:guide>
        <p15:guide id="49" orient="horz" pos="3521">
          <p15:clr>
            <a:srgbClr val="A4A3A4"/>
          </p15:clr>
        </p15:guide>
        <p15:guide id="50" orient="horz" pos="3748">
          <p15:clr>
            <a:srgbClr val="A4A3A4"/>
          </p15:clr>
        </p15:guide>
        <p15:guide id="51" orient="horz" pos="3974">
          <p15:clr>
            <a:srgbClr val="A4A3A4"/>
          </p15:clr>
        </p15:guide>
        <p15:guide id="52" orient="horz" pos="420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6.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82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close up of a sign&#10;&#10;Description automatically generated">
            <a:extLst>
              <a:ext uri="{FF2B5EF4-FFF2-40B4-BE49-F238E27FC236}">
                <a16:creationId xmlns:a16="http://schemas.microsoft.com/office/drawing/2014/main" id="{5E64276B-02A2-894E-A724-1674E6E5F52C}"/>
              </a:ext>
            </a:extLst>
          </p:cNvPr>
          <p:cNvPicPr>
            <a:picLocks noGrp="1" noChangeAspect="1"/>
          </p:cNvPicPr>
          <p:nvPr>
            <p:ph type="pic" sz="quarter" idx="10"/>
          </p:nvPr>
        </p:nvPicPr>
        <p:blipFill rotWithShape="1">
          <a:blip r:embed="rId3"/>
          <a:srcRect l="15309" r="15309"/>
          <a:stretch/>
        </p:blipFill>
        <p:spPr/>
      </p:pic>
      <p:sp>
        <p:nvSpPr>
          <p:cNvPr id="8" name="Text Placeholder 7">
            <a:extLst>
              <a:ext uri="{FF2B5EF4-FFF2-40B4-BE49-F238E27FC236}">
                <a16:creationId xmlns:a16="http://schemas.microsoft.com/office/drawing/2014/main" id="{ACC184AF-C274-054A-B213-6E6DC4795534}"/>
              </a:ext>
            </a:extLst>
          </p:cNvPr>
          <p:cNvSpPr>
            <a:spLocks noGrp="1"/>
          </p:cNvSpPr>
          <p:nvPr>
            <p:ph type="body" sz="quarter" idx="11"/>
          </p:nvPr>
        </p:nvSpPr>
        <p:spPr/>
        <p:txBody>
          <a:bodyPr>
            <a:normAutofit/>
          </a:bodyPr>
          <a:lstStyle/>
          <a:p>
            <a:r>
              <a:rPr lang="en-IS" dirty="0"/>
              <a:t>Questions?</a:t>
            </a:r>
          </a:p>
        </p:txBody>
      </p:sp>
    </p:spTree>
    <p:extLst>
      <p:ext uri="{BB962C8B-B14F-4D97-AF65-F5344CB8AC3E}">
        <p14:creationId xmlns:p14="http://schemas.microsoft.com/office/powerpoint/2010/main" val="415235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53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A60CB31-1A4B-C64F-AA95-4FBDB8138393}"/>
              </a:ext>
            </a:extLst>
          </p:cNvPr>
          <p:cNvSpPr>
            <a:spLocks noGrp="1"/>
          </p:cNvSpPr>
          <p:nvPr>
            <p:ph type="body" sz="quarter" idx="14"/>
          </p:nvPr>
        </p:nvSpPr>
        <p:spPr/>
        <p:txBody>
          <a:bodyPr/>
          <a:lstStyle/>
          <a:p>
            <a:r>
              <a:rPr lang="en-US" dirty="0"/>
              <a:t>LS Academy</a:t>
            </a:r>
          </a:p>
        </p:txBody>
      </p:sp>
      <p:sp>
        <p:nvSpPr>
          <p:cNvPr id="27" name="Text Placeholder 26">
            <a:extLst>
              <a:ext uri="{FF2B5EF4-FFF2-40B4-BE49-F238E27FC236}">
                <a16:creationId xmlns:a16="http://schemas.microsoft.com/office/drawing/2014/main" id="{D2B1994B-437F-C149-BE78-CE93E0412BF7}"/>
              </a:ext>
            </a:extLst>
          </p:cNvPr>
          <p:cNvSpPr>
            <a:spLocks noGrp="1"/>
          </p:cNvSpPr>
          <p:nvPr>
            <p:ph type="body" sz="quarter" idx="15"/>
          </p:nvPr>
        </p:nvSpPr>
        <p:spPr/>
        <p:txBody>
          <a:bodyPr/>
          <a:lstStyle/>
          <a:p>
            <a:r>
              <a:rPr lang="en-US" dirty="0"/>
              <a:t>Inventory Management with Mobile Inventory</a:t>
            </a:r>
          </a:p>
        </p:txBody>
      </p:sp>
      <p:sp>
        <p:nvSpPr>
          <p:cNvPr id="31" name="Title 30">
            <a:extLst>
              <a:ext uri="{FF2B5EF4-FFF2-40B4-BE49-F238E27FC236}">
                <a16:creationId xmlns:a16="http://schemas.microsoft.com/office/drawing/2014/main" id="{11DDA19C-9D76-9F4B-A877-40DE6E33551E}"/>
              </a:ext>
            </a:extLst>
          </p:cNvPr>
          <p:cNvSpPr>
            <a:spLocks noGrp="1"/>
          </p:cNvSpPr>
          <p:nvPr>
            <p:ph type="title"/>
          </p:nvPr>
        </p:nvSpPr>
        <p:spPr/>
        <p:txBody>
          <a:bodyPr/>
          <a:lstStyle/>
          <a:p>
            <a:r>
              <a:rPr lang="en-US" dirty="0"/>
              <a:t>Jasvinder Singh (Jas)</a:t>
            </a:r>
          </a:p>
        </p:txBody>
      </p:sp>
      <p:sp>
        <p:nvSpPr>
          <p:cNvPr id="33" name="Text Placeholder 32">
            <a:extLst>
              <a:ext uri="{FF2B5EF4-FFF2-40B4-BE49-F238E27FC236}">
                <a16:creationId xmlns:a16="http://schemas.microsoft.com/office/drawing/2014/main" id="{2B14E72B-940F-E74E-90F4-DA79A0D7A804}"/>
              </a:ext>
            </a:extLst>
          </p:cNvPr>
          <p:cNvSpPr>
            <a:spLocks noGrp="1"/>
          </p:cNvSpPr>
          <p:nvPr>
            <p:ph type="body" sz="quarter" idx="11"/>
          </p:nvPr>
        </p:nvSpPr>
        <p:spPr/>
        <p:txBody>
          <a:bodyPr/>
          <a:lstStyle/>
          <a:p>
            <a:r>
              <a:rPr lang="en-US" dirty="0"/>
              <a:t>Technical Consultant</a:t>
            </a:r>
          </a:p>
        </p:txBody>
      </p:sp>
      <p:sp>
        <p:nvSpPr>
          <p:cNvPr id="35" name="Text Placeholder 34">
            <a:extLst>
              <a:ext uri="{FF2B5EF4-FFF2-40B4-BE49-F238E27FC236}">
                <a16:creationId xmlns:a16="http://schemas.microsoft.com/office/drawing/2014/main" id="{D1F69F72-4026-DD43-8A94-12F2D2792070}"/>
              </a:ext>
            </a:extLst>
          </p:cNvPr>
          <p:cNvSpPr>
            <a:spLocks noGrp="1"/>
          </p:cNvSpPr>
          <p:nvPr>
            <p:ph type="body" sz="quarter" idx="12"/>
          </p:nvPr>
        </p:nvSpPr>
        <p:spPr/>
        <p:txBody>
          <a:bodyPr/>
          <a:lstStyle/>
          <a:p>
            <a:r>
              <a:rPr lang="en-US" dirty="0"/>
              <a:t>Jasvinder.singh@lsretail.com</a:t>
            </a:r>
          </a:p>
        </p:txBody>
      </p:sp>
      <p:pic>
        <p:nvPicPr>
          <p:cNvPr id="3" name="Picture Placeholder 2" descr="A person posing for the camera&#10;&#10;Description automatically generated">
            <a:extLst>
              <a:ext uri="{FF2B5EF4-FFF2-40B4-BE49-F238E27FC236}">
                <a16:creationId xmlns:a16="http://schemas.microsoft.com/office/drawing/2014/main" id="{C8187B9A-0D6E-4711-B056-7E5FE99DE5C1}"/>
              </a:ext>
            </a:extLst>
          </p:cNvPr>
          <p:cNvPicPr>
            <a:picLocks noGrp="1" noChangeAspect="1"/>
          </p:cNvPicPr>
          <p:nvPr>
            <p:ph type="pic" sz="quarter" idx="13"/>
          </p:nvPr>
        </p:nvPicPr>
        <p:blipFill>
          <a:blip r:embed="rId3"/>
          <a:srcRect l="16721" r="16721"/>
          <a:stretch>
            <a:fillRect/>
          </a:stretch>
        </p:blipFill>
        <p:spPr/>
      </p:pic>
    </p:spTree>
    <p:extLst>
      <p:ext uri="{BB962C8B-B14F-4D97-AF65-F5344CB8AC3E}">
        <p14:creationId xmlns:p14="http://schemas.microsoft.com/office/powerpoint/2010/main" val="332892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6797C45-2321-492F-A0E6-5D0B8C450F9C}"/>
              </a:ext>
            </a:extLst>
          </p:cNvPr>
          <p:cNvSpPr>
            <a:spLocks noGrp="1"/>
          </p:cNvSpPr>
          <p:nvPr>
            <p:ph type="body" sz="quarter" idx="11"/>
          </p:nvPr>
        </p:nvSpPr>
        <p:spPr>
          <a:xfrm>
            <a:off x="352425" y="1268413"/>
            <a:ext cx="9795427" cy="4852988"/>
          </a:xfrm>
        </p:spPr>
        <p:txBody>
          <a:bodyPr/>
          <a:lstStyle/>
          <a:p>
            <a:pPr marL="342900" indent="-342900">
              <a:buFont typeface="Arial" panose="020B0604020202020204" pitchFamily="34" charset="0"/>
              <a:buChar char="•"/>
            </a:pPr>
            <a:r>
              <a:rPr lang="en-US" dirty="0"/>
              <a:t>It is a module within the LS Central solution that provides robust functionality in managing your inventory</a:t>
            </a:r>
          </a:p>
          <a:p>
            <a:pPr marL="342900" indent="-342900">
              <a:buFont typeface="Arial" panose="020B0604020202020204" pitchFamily="34" charset="0"/>
              <a:buChar char="•"/>
            </a:pPr>
            <a:r>
              <a:rPr lang="en-US" dirty="0"/>
              <a:t>Basic Functionality</a:t>
            </a:r>
          </a:p>
          <a:p>
            <a:pPr marL="1028700" lvl="1" indent="-342900">
              <a:buFont typeface="Arial" panose="020B0604020202020204" pitchFamily="34" charset="0"/>
              <a:buChar char="•"/>
            </a:pPr>
            <a:r>
              <a:rPr lang="en-US" dirty="0"/>
              <a:t>Stock Management</a:t>
            </a:r>
          </a:p>
          <a:p>
            <a:pPr marL="1028700" lvl="1" indent="-342900">
              <a:buFont typeface="Arial" panose="020B0604020202020204" pitchFamily="34" charset="0"/>
              <a:buChar char="•"/>
            </a:pPr>
            <a:r>
              <a:rPr lang="en-US" dirty="0"/>
              <a:t>Worksheets</a:t>
            </a:r>
          </a:p>
          <a:p>
            <a:pPr marL="1028700" lvl="1" indent="-342900">
              <a:buFont typeface="Arial" panose="020B0604020202020204" pitchFamily="34" charset="0"/>
              <a:buChar char="•"/>
            </a:pPr>
            <a:r>
              <a:rPr lang="en-US" dirty="0"/>
              <a:t>Documents</a:t>
            </a:r>
          </a:p>
          <a:p>
            <a:pPr marL="342900" indent="-342900">
              <a:buFont typeface="Arial" panose="020B0604020202020204" pitchFamily="34" charset="0"/>
              <a:buChar char="•"/>
            </a:pPr>
            <a:r>
              <a:rPr lang="en-US" dirty="0"/>
              <a:t>Mobile Inventory</a:t>
            </a:r>
          </a:p>
        </p:txBody>
      </p:sp>
      <p:sp>
        <p:nvSpPr>
          <p:cNvPr id="12" name="Text Placeholder 11">
            <a:extLst>
              <a:ext uri="{FF2B5EF4-FFF2-40B4-BE49-F238E27FC236}">
                <a16:creationId xmlns:a16="http://schemas.microsoft.com/office/drawing/2014/main" id="{1E265061-2F04-4FE2-9861-9EB1536B922D}"/>
              </a:ext>
            </a:extLst>
          </p:cNvPr>
          <p:cNvSpPr>
            <a:spLocks noGrp="1"/>
          </p:cNvSpPr>
          <p:nvPr>
            <p:ph type="body" sz="quarter" idx="13"/>
          </p:nvPr>
        </p:nvSpPr>
        <p:spPr/>
        <p:txBody>
          <a:bodyPr/>
          <a:lstStyle/>
          <a:p>
            <a:r>
              <a:rPr lang="en-US" dirty="0"/>
              <a:t>What is it?</a:t>
            </a:r>
            <a:endParaRPr lang="en-MY" dirty="0"/>
          </a:p>
        </p:txBody>
      </p:sp>
      <p:pic>
        <p:nvPicPr>
          <p:cNvPr id="6" name="Picture 5" descr="A picture containing toy, computer, table, laptop&#10;&#10;Description automatically generated">
            <a:extLst>
              <a:ext uri="{FF2B5EF4-FFF2-40B4-BE49-F238E27FC236}">
                <a16:creationId xmlns:a16="http://schemas.microsoft.com/office/drawing/2014/main" id="{61C38EB9-53B6-A84F-8879-CCA8A5870FC8}"/>
              </a:ext>
            </a:extLst>
          </p:cNvPr>
          <p:cNvPicPr>
            <a:picLocks noChangeAspect="1"/>
          </p:cNvPicPr>
          <p:nvPr/>
        </p:nvPicPr>
        <p:blipFill>
          <a:blip r:embed="rId3"/>
          <a:stretch>
            <a:fillRect/>
          </a:stretch>
        </p:blipFill>
        <p:spPr>
          <a:xfrm>
            <a:off x="6267960" y="2232508"/>
            <a:ext cx="5318299" cy="4044123"/>
          </a:xfrm>
          <a:prstGeom prst="rect">
            <a:avLst/>
          </a:prstGeom>
        </p:spPr>
      </p:pic>
    </p:spTree>
    <p:extLst>
      <p:ext uri="{BB962C8B-B14F-4D97-AF65-F5344CB8AC3E}">
        <p14:creationId xmlns:p14="http://schemas.microsoft.com/office/powerpoint/2010/main" val="3325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F83C4C-56DC-487F-BD55-4CEA15170A7C}"/>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Full Count</a:t>
            </a:r>
          </a:p>
          <a:p>
            <a:pPr marL="1028700" lvl="1" indent="-342900">
              <a:buFont typeface="Arial" panose="020B0604020202020204" pitchFamily="34" charset="0"/>
              <a:buChar char="•"/>
            </a:pPr>
            <a:r>
              <a:rPr lang="en-US" dirty="0"/>
              <a:t>End of the financial year</a:t>
            </a:r>
          </a:p>
          <a:p>
            <a:pPr marL="1028700" lvl="1" indent="-342900">
              <a:buFont typeface="Arial" panose="020B0604020202020204" pitchFamily="34" charset="0"/>
              <a:buChar char="•"/>
            </a:pPr>
            <a:r>
              <a:rPr lang="en-US" dirty="0"/>
              <a:t>Busy periods</a:t>
            </a:r>
          </a:p>
          <a:p>
            <a:pPr marL="342900" indent="-342900">
              <a:buFont typeface="Arial" panose="020B0604020202020204" pitchFamily="34" charset="0"/>
              <a:buChar char="•"/>
            </a:pPr>
            <a:r>
              <a:rPr lang="en-US" dirty="0"/>
              <a:t>Periodic Count</a:t>
            </a:r>
          </a:p>
          <a:p>
            <a:pPr marL="1028700" lvl="1" indent="-342900">
              <a:buFont typeface="Arial" panose="020B0604020202020204" pitchFamily="34" charset="0"/>
              <a:buChar char="•"/>
            </a:pPr>
            <a:r>
              <a:rPr lang="en-US" dirty="0"/>
              <a:t>All the time</a:t>
            </a:r>
          </a:p>
        </p:txBody>
      </p:sp>
      <p:sp>
        <p:nvSpPr>
          <p:cNvPr id="4" name="Text Placeholder 3">
            <a:extLst>
              <a:ext uri="{FF2B5EF4-FFF2-40B4-BE49-F238E27FC236}">
                <a16:creationId xmlns:a16="http://schemas.microsoft.com/office/drawing/2014/main" id="{0A7F5875-E621-4A40-B38E-2C72E16DA5C1}"/>
              </a:ext>
            </a:extLst>
          </p:cNvPr>
          <p:cNvSpPr>
            <a:spLocks noGrp="1"/>
          </p:cNvSpPr>
          <p:nvPr>
            <p:ph type="body" sz="quarter" idx="13"/>
          </p:nvPr>
        </p:nvSpPr>
        <p:spPr/>
        <p:txBody>
          <a:bodyPr/>
          <a:lstStyle/>
          <a:p>
            <a:r>
              <a:rPr lang="en-US" dirty="0"/>
              <a:t>Just a little Theory</a:t>
            </a:r>
            <a:endParaRPr lang="en-MY" dirty="0"/>
          </a:p>
        </p:txBody>
      </p:sp>
      <p:pic>
        <p:nvPicPr>
          <p:cNvPr id="9" name="Picture 8" descr="A picture containing orange, computer, man&#10;&#10;Description automatically generated">
            <a:extLst>
              <a:ext uri="{FF2B5EF4-FFF2-40B4-BE49-F238E27FC236}">
                <a16:creationId xmlns:a16="http://schemas.microsoft.com/office/drawing/2014/main" id="{4E04FA3C-AFE3-1D45-AA73-21B4F06A4225}"/>
              </a:ext>
            </a:extLst>
          </p:cNvPr>
          <p:cNvPicPr>
            <a:picLocks noChangeAspect="1"/>
          </p:cNvPicPr>
          <p:nvPr/>
        </p:nvPicPr>
        <p:blipFill>
          <a:blip r:embed="rId3"/>
          <a:stretch>
            <a:fillRect/>
          </a:stretch>
        </p:blipFill>
        <p:spPr>
          <a:xfrm>
            <a:off x="4795746" y="2005010"/>
            <a:ext cx="7581463" cy="4852989"/>
          </a:xfrm>
          <a:prstGeom prst="rect">
            <a:avLst/>
          </a:prstGeom>
        </p:spPr>
      </p:pic>
    </p:spTree>
    <p:extLst>
      <p:ext uri="{BB962C8B-B14F-4D97-AF65-F5344CB8AC3E}">
        <p14:creationId xmlns:p14="http://schemas.microsoft.com/office/powerpoint/2010/main" val="36012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E6789-5E19-47FC-9A7A-6D58D8B9B8EE}"/>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Often confused with Replenishment</a:t>
            </a:r>
          </a:p>
          <a:p>
            <a:pPr marL="342900" indent="-342900">
              <a:buFont typeface="Arial" panose="020B0604020202020204" pitchFamily="34" charset="0"/>
              <a:buChar char="•"/>
            </a:pPr>
            <a:r>
              <a:rPr lang="en-US" dirty="0"/>
              <a:t>How do we differentiate?</a:t>
            </a:r>
            <a:endParaRPr lang="en-MY" dirty="0"/>
          </a:p>
          <a:p>
            <a:endParaRPr lang="en-MY" dirty="0"/>
          </a:p>
        </p:txBody>
      </p:sp>
      <p:sp>
        <p:nvSpPr>
          <p:cNvPr id="4" name="Text Placeholder 3">
            <a:extLst>
              <a:ext uri="{FF2B5EF4-FFF2-40B4-BE49-F238E27FC236}">
                <a16:creationId xmlns:a16="http://schemas.microsoft.com/office/drawing/2014/main" id="{5A7FC6D9-5A03-4B03-ADC8-25AF68DAA6BB}"/>
              </a:ext>
            </a:extLst>
          </p:cNvPr>
          <p:cNvSpPr>
            <a:spLocks noGrp="1"/>
          </p:cNvSpPr>
          <p:nvPr>
            <p:ph type="body" sz="quarter" idx="13"/>
          </p:nvPr>
        </p:nvSpPr>
        <p:spPr/>
        <p:txBody>
          <a:bodyPr/>
          <a:lstStyle/>
          <a:p>
            <a:r>
              <a:rPr lang="en-US" dirty="0"/>
              <a:t>Inventory Management &amp; Replenishment</a:t>
            </a:r>
            <a:endParaRPr lang="en-MY" dirty="0"/>
          </a:p>
        </p:txBody>
      </p:sp>
      <p:pic>
        <p:nvPicPr>
          <p:cNvPr id="13" name="Picture 12" descr="A picture containing computer, table&#10;&#10;Description automatically generated">
            <a:extLst>
              <a:ext uri="{FF2B5EF4-FFF2-40B4-BE49-F238E27FC236}">
                <a16:creationId xmlns:a16="http://schemas.microsoft.com/office/drawing/2014/main" id="{5510627B-0B34-4A42-8A41-17AA28EBD96B}"/>
              </a:ext>
            </a:extLst>
          </p:cNvPr>
          <p:cNvPicPr>
            <a:picLocks noChangeAspect="1"/>
          </p:cNvPicPr>
          <p:nvPr/>
        </p:nvPicPr>
        <p:blipFill>
          <a:blip r:embed="rId3"/>
          <a:stretch>
            <a:fillRect/>
          </a:stretch>
        </p:blipFill>
        <p:spPr>
          <a:xfrm>
            <a:off x="3945836" y="1268413"/>
            <a:ext cx="9664768" cy="6185452"/>
          </a:xfrm>
          <a:prstGeom prst="rect">
            <a:avLst/>
          </a:prstGeom>
        </p:spPr>
      </p:pic>
    </p:spTree>
    <p:extLst>
      <p:ext uri="{BB962C8B-B14F-4D97-AF65-F5344CB8AC3E}">
        <p14:creationId xmlns:p14="http://schemas.microsoft.com/office/powerpoint/2010/main" val="12051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17BAAE8C-30BE-4443-95AD-B4238764AA53}"/>
              </a:ext>
            </a:extLst>
          </p:cNvPr>
          <p:cNvSpPr txBox="1">
            <a:spLocks/>
          </p:cNvSpPr>
          <p:nvPr/>
        </p:nvSpPr>
        <p:spPr>
          <a:xfrm>
            <a:off x="855932" y="527754"/>
            <a:ext cx="6123269" cy="585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j-lt"/>
              </a:rPr>
              <a:t>An example</a:t>
            </a:r>
            <a:endParaRPr lang="en-MY" sz="3200" dirty="0">
              <a:solidFill>
                <a:schemeClr val="bg1"/>
              </a:solidFill>
              <a:latin typeface="+mj-lt"/>
            </a:endParaRPr>
          </a:p>
        </p:txBody>
      </p:sp>
      <p:graphicFrame>
        <p:nvGraphicFramePr>
          <p:cNvPr id="7" name="Diagram 6">
            <a:extLst>
              <a:ext uri="{FF2B5EF4-FFF2-40B4-BE49-F238E27FC236}">
                <a16:creationId xmlns:a16="http://schemas.microsoft.com/office/drawing/2014/main" id="{AD888AC0-3713-48BF-B61A-38637CCEFA4C}"/>
              </a:ext>
            </a:extLst>
          </p:cNvPr>
          <p:cNvGraphicFramePr/>
          <p:nvPr>
            <p:extLst>
              <p:ext uri="{D42A27DB-BD31-4B8C-83A1-F6EECF244321}">
                <p14:modId xmlns:p14="http://schemas.microsoft.com/office/powerpoint/2010/main" val="3194830700"/>
              </p:ext>
            </p:extLst>
          </p:nvPr>
        </p:nvGraphicFramePr>
        <p:xfrm>
          <a:off x="855932" y="1839807"/>
          <a:ext cx="3100070" cy="154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4A671089-888D-42B8-A293-323D496035D4}"/>
              </a:ext>
            </a:extLst>
          </p:cNvPr>
          <p:cNvGraphicFramePr/>
          <p:nvPr>
            <p:extLst>
              <p:ext uri="{D42A27DB-BD31-4B8C-83A1-F6EECF244321}">
                <p14:modId xmlns:p14="http://schemas.microsoft.com/office/powerpoint/2010/main" val="2116554370"/>
              </p:ext>
            </p:extLst>
          </p:nvPr>
        </p:nvGraphicFramePr>
        <p:xfrm>
          <a:off x="3430020" y="1425363"/>
          <a:ext cx="3100070" cy="2372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A3AA4A80-D594-4587-9CFC-38AAAE1877D2}"/>
              </a:ext>
            </a:extLst>
          </p:cNvPr>
          <p:cNvGraphicFramePr/>
          <p:nvPr>
            <p:extLst>
              <p:ext uri="{D42A27DB-BD31-4B8C-83A1-F6EECF244321}">
                <p14:modId xmlns:p14="http://schemas.microsoft.com/office/powerpoint/2010/main" val="3267069577"/>
              </p:ext>
            </p:extLst>
          </p:nvPr>
        </p:nvGraphicFramePr>
        <p:xfrm>
          <a:off x="6004108" y="1438910"/>
          <a:ext cx="3100070" cy="23723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 9">
            <a:extLst>
              <a:ext uri="{FF2B5EF4-FFF2-40B4-BE49-F238E27FC236}">
                <a16:creationId xmlns:a16="http://schemas.microsoft.com/office/drawing/2014/main" id="{77375CC1-E366-45E7-BB41-F29EF3365CEF}"/>
              </a:ext>
            </a:extLst>
          </p:cNvPr>
          <p:cNvGraphicFramePr/>
          <p:nvPr>
            <p:extLst>
              <p:ext uri="{D42A27DB-BD31-4B8C-83A1-F6EECF244321}">
                <p14:modId xmlns:p14="http://schemas.microsoft.com/office/powerpoint/2010/main" val="3990116404"/>
              </p:ext>
            </p:extLst>
          </p:nvPr>
        </p:nvGraphicFramePr>
        <p:xfrm>
          <a:off x="8578196" y="1425363"/>
          <a:ext cx="3100070" cy="23723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7565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17BAAE8C-30BE-4443-95AD-B4238764AA53}"/>
              </a:ext>
            </a:extLst>
          </p:cNvPr>
          <p:cNvSpPr txBox="1">
            <a:spLocks/>
          </p:cNvSpPr>
          <p:nvPr/>
        </p:nvSpPr>
        <p:spPr>
          <a:xfrm>
            <a:off x="855932" y="527754"/>
            <a:ext cx="6123269" cy="585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j-lt"/>
              </a:rPr>
              <a:t>An example</a:t>
            </a:r>
            <a:endParaRPr lang="en-MY" sz="3200" dirty="0">
              <a:solidFill>
                <a:schemeClr val="bg1"/>
              </a:solidFill>
              <a:latin typeface="+mj-lt"/>
            </a:endParaRPr>
          </a:p>
        </p:txBody>
      </p:sp>
      <p:graphicFrame>
        <p:nvGraphicFramePr>
          <p:cNvPr id="7" name="Diagram 6">
            <a:extLst>
              <a:ext uri="{FF2B5EF4-FFF2-40B4-BE49-F238E27FC236}">
                <a16:creationId xmlns:a16="http://schemas.microsoft.com/office/drawing/2014/main" id="{AD888AC0-3713-48BF-B61A-38637CCEFA4C}"/>
              </a:ext>
            </a:extLst>
          </p:cNvPr>
          <p:cNvGraphicFramePr/>
          <p:nvPr>
            <p:extLst>
              <p:ext uri="{D42A27DB-BD31-4B8C-83A1-F6EECF244321}">
                <p14:modId xmlns:p14="http://schemas.microsoft.com/office/powerpoint/2010/main" val="3330974711"/>
              </p:ext>
            </p:extLst>
          </p:nvPr>
        </p:nvGraphicFramePr>
        <p:xfrm>
          <a:off x="855932" y="1839807"/>
          <a:ext cx="3100070" cy="154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4A671089-888D-42B8-A293-323D496035D4}"/>
              </a:ext>
            </a:extLst>
          </p:cNvPr>
          <p:cNvGraphicFramePr/>
          <p:nvPr>
            <p:extLst>
              <p:ext uri="{D42A27DB-BD31-4B8C-83A1-F6EECF244321}">
                <p14:modId xmlns:p14="http://schemas.microsoft.com/office/powerpoint/2010/main" val="2005995057"/>
              </p:ext>
            </p:extLst>
          </p:nvPr>
        </p:nvGraphicFramePr>
        <p:xfrm>
          <a:off x="3430020" y="1425363"/>
          <a:ext cx="3100070" cy="2372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A3AA4A80-D594-4587-9CFC-38AAAE1877D2}"/>
              </a:ext>
            </a:extLst>
          </p:cNvPr>
          <p:cNvGraphicFramePr/>
          <p:nvPr/>
        </p:nvGraphicFramePr>
        <p:xfrm>
          <a:off x="6004108" y="1438910"/>
          <a:ext cx="3100070" cy="23723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 9">
            <a:extLst>
              <a:ext uri="{FF2B5EF4-FFF2-40B4-BE49-F238E27FC236}">
                <a16:creationId xmlns:a16="http://schemas.microsoft.com/office/drawing/2014/main" id="{77375CC1-E366-45E7-BB41-F29EF3365CEF}"/>
              </a:ext>
            </a:extLst>
          </p:cNvPr>
          <p:cNvGraphicFramePr/>
          <p:nvPr>
            <p:extLst>
              <p:ext uri="{D42A27DB-BD31-4B8C-83A1-F6EECF244321}">
                <p14:modId xmlns:p14="http://schemas.microsoft.com/office/powerpoint/2010/main" val="3497436695"/>
              </p:ext>
            </p:extLst>
          </p:nvPr>
        </p:nvGraphicFramePr>
        <p:xfrm>
          <a:off x="8578196" y="1425363"/>
          <a:ext cx="3100070" cy="23723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TextBox 1">
            <a:extLst>
              <a:ext uri="{FF2B5EF4-FFF2-40B4-BE49-F238E27FC236}">
                <a16:creationId xmlns:a16="http://schemas.microsoft.com/office/drawing/2014/main" id="{E91A2B69-8F40-4CC0-8B39-66D1F693CA95}"/>
              </a:ext>
            </a:extLst>
          </p:cNvPr>
          <p:cNvSpPr txBox="1"/>
          <p:nvPr/>
        </p:nvSpPr>
        <p:spPr>
          <a:xfrm>
            <a:off x="1417320" y="3797723"/>
            <a:ext cx="3392147" cy="646331"/>
          </a:xfrm>
          <a:prstGeom prst="rect">
            <a:avLst/>
          </a:prstGeom>
          <a:noFill/>
        </p:spPr>
        <p:txBody>
          <a:bodyPr wrap="none" rtlCol="0">
            <a:spAutoFit/>
          </a:bodyPr>
          <a:lstStyle/>
          <a:p>
            <a:r>
              <a:rPr lang="en-US" dirty="0">
                <a:solidFill>
                  <a:schemeClr val="bg1"/>
                </a:solidFill>
              </a:rPr>
              <a:t>Inventory Management Process</a:t>
            </a:r>
          </a:p>
          <a:p>
            <a:pPr marL="285750" indent="-285750">
              <a:buFont typeface="Arial" panose="020B0604020202020204" pitchFamily="34" charset="0"/>
              <a:buChar char="•"/>
            </a:pPr>
            <a:r>
              <a:rPr lang="en-US" dirty="0">
                <a:solidFill>
                  <a:schemeClr val="bg1"/>
                </a:solidFill>
              </a:rPr>
              <a:t>Worksheets</a:t>
            </a:r>
            <a:endParaRPr lang="en-MY" dirty="0">
              <a:solidFill>
                <a:schemeClr val="bg1"/>
              </a:solidFill>
            </a:endParaRPr>
          </a:p>
        </p:txBody>
      </p:sp>
      <p:sp>
        <p:nvSpPr>
          <p:cNvPr id="11" name="TextBox 10">
            <a:extLst>
              <a:ext uri="{FF2B5EF4-FFF2-40B4-BE49-F238E27FC236}">
                <a16:creationId xmlns:a16="http://schemas.microsoft.com/office/drawing/2014/main" id="{6CDC11BC-85A9-473A-8707-74A3F9479A71}"/>
              </a:ext>
            </a:extLst>
          </p:cNvPr>
          <p:cNvSpPr txBox="1"/>
          <p:nvPr/>
        </p:nvSpPr>
        <p:spPr>
          <a:xfrm>
            <a:off x="6004109" y="3626957"/>
            <a:ext cx="2574088"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Cost effective delivery route</a:t>
            </a:r>
          </a:p>
          <a:p>
            <a:pPr marL="285750" indent="-285750">
              <a:buFont typeface="Arial" panose="020B0604020202020204" pitchFamily="34" charset="0"/>
              <a:buChar char="•"/>
            </a:pPr>
            <a:r>
              <a:rPr lang="en-US" dirty="0">
                <a:solidFill>
                  <a:schemeClr val="bg1"/>
                </a:solidFill>
              </a:rPr>
              <a:t>Shelf life</a:t>
            </a:r>
            <a:endParaRPr lang="en-MY" dirty="0">
              <a:solidFill>
                <a:schemeClr val="bg1"/>
              </a:solidFill>
            </a:endParaRPr>
          </a:p>
        </p:txBody>
      </p:sp>
      <p:sp>
        <p:nvSpPr>
          <p:cNvPr id="12" name="TextBox 11">
            <a:extLst>
              <a:ext uri="{FF2B5EF4-FFF2-40B4-BE49-F238E27FC236}">
                <a16:creationId xmlns:a16="http://schemas.microsoft.com/office/drawing/2014/main" id="{76263A1D-12D8-4270-A649-D0F6EB795BE2}"/>
              </a:ext>
            </a:extLst>
          </p:cNvPr>
          <p:cNvSpPr txBox="1"/>
          <p:nvPr/>
        </p:nvSpPr>
        <p:spPr>
          <a:xfrm>
            <a:off x="8578196" y="3844066"/>
            <a:ext cx="3392147" cy="646331"/>
          </a:xfrm>
          <a:prstGeom prst="rect">
            <a:avLst/>
          </a:prstGeom>
          <a:noFill/>
        </p:spPr>
        <p:txBody>
          <a:bodyPr wrap="none" rtlCol="0">
            <a:spAutoFit/>
          </a:bodyPr>
          <a:lstStyle/>
          <a:p>
            <a:r>
              <a:rPr lang="en-US" dirty="0">
                <a:solidFill>
                  <a:schemeClr val="bg1"/>
                </a:solidFill>
              </a:rPr>
              <a:t>Inventory Management Process</a:t>
            </a:r>
          </a:p>
          <a:p>
            <a:pPr marL="285750" indent="-285750">
              <a:buFont typeface="Arial" panose="020B0604020202020204" pitchFamily="34" charset="0"/>
              <a:buChar char="•"/>
            </a:pPr>
            <a:r>
              <a:rPr lang="en-US" dirty="0">
                <a:solidFill>
                  <a:schemeClr val="bg1"/>
                </a:solidFill>
              </a:rPr>
              <a:t>Documents</a:t>
            </a:r>
            <a:endParaRPr lang="en-MY" dirty="0">
              <a:solidFill>
                <a:schemeClr val="bg1"/>
              </a:solidFill>
            </a:endParaRPr>
          </a:p>
        </p:txBody>
      </p:sp>
    </p:spTree>
    <p:extLst>
      <p:ext uri="{BB962C8B-B14F-4D97-AF65-F5344CB8AC3E}">
        <p14:creationId xmlns:p14="http://schemas.microsoft.com/office/powerpoint/2010/main" val="13666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7">
                                            <p:graphicEl>
                                              <a:dgm id="{86CF12EE-533F-4B85-8A1C-D305556D0FC4}"/>
                                            </p:graphicEl>
                                          </p:spTgt>
                                        </p:tgtEl>
                                        <p:attrNameLst>
                                          <p:attrName>fillcolor</p:attrName>
                                        </p:attrNameLst>
                                      </p:cBhvr>
                                      <p:to>
                                        <a:srgbClr val="323F4F"/>
                                      </p:to>
                                    </p:animClr>
                                    <p:set>
                                      <p:cBhvr>
                                        <p:cTn id="7" dur="2000" fill="hold"/>
                                        <p:tgtEl>
                                          <p:spTgt spid="7">
                                            <p:graphicEl>
                                              <a:dgm id="{86CF12EE-533F-4B85-8A1C-D305556D0FC4}"/>
                                            </p:graphicEl>
                                          </p:spTgt>
                                        </p:tgtEl>
                                        <p:attrNameLst>
                                          <p:attrName>fill.type</p:attrName>
                                        </p:attrNameLst>
                                      </p:cBhvr>
                                      <p:to>
                                        <p:strVal val="solid"/>
                                      </p:to>
                                    </p:set>
                                    <p:set>
                                      <p:cBhvr>
                                        <p:cTn id="8" dur="2000" fill="hold"/>
                                        <p:tgtEl>
                                          <p:spTgt spid="7">
                                            <p:graphicEl>
                                              <a:dgm id="{86CF12EE-533F-4B85-8A1C-D305556D0FC4}"/>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8">
                                            <p:graphicEl>
                                              <a:dgm id="{69C88780-BA10-4045-8B0B-21605055380D}"/>
                                            </p:graphicEl>
                                          </p:spTgt>
                                        </p:tgtEl>
                                        <p:attrNameLst>
                                          <p:attrName>fillcolor</p:attrName>
                                        </p:attrNameLst>
                                      </p:cBhvr>
                                      <p:to>
                                        <a:srgbClr val="323F4F"/>
                                      </p:to>
                                    </p:animClr>
                                    <p:set>
                                      <p:cBhvr>
                                        <p:cTn id="11" dur="2000" fill="hold"/>
                                        <p:tgtEl>
                                          <p:spTgt spid="8">
                                            <p:graphicEl>
                                              <a:dgm id="{69C88780-BA10-4045-8B0B-21605055380D}"/>
                                            </p:graphicEl>
                                          </p:spTgt>
                                        </p:tgtEl>
                                        <p:attrNameLst>
                                          <p:attrName>fill.type</p:attrName>
                                        </p:attrNameLst>
                                      </p:cBhvr>
                                      <p:to>
                                        <p:strVal val="solid"/>
                                      </p:to>
                                    </p:set>
                                    <p:set>
                                      <p:cBhvr>
                                        <p:cTn id="12" dur="2000" fill="hold"/>
                                        <p:tgtEl>
                                          <p:spTgt spid="8">
                                            <p:graphicEl>
                                              <a:dgm id="{69C88780-BA10-4045-8B0B-21605055380D}"/>
                                            </p:graphicEl>
                                          </p:spTgt>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grpId="0" nodeType="clickEffect">
                                  <p:stCondLst>
                                    <p:cond delay="0"/>
                                  </p:stCondLst>
                                  <p:childTnLst>
                                    <p:animClr clrSpc="rgb" dir="cw">
                                      <p:cBhvr>
                                        <p:cTn id="21" dur="2000" fill="hold"/>
                                        <p:tgtEl>
                                          <p:spTgt spid="9">
                                            <p:graphicEl>
                                              <a:dgm id="{69C88780-BA10-4045-8B0B-21605055380D}"/>
                                            </p:graphicEl>
                                          </p:spTgt>
                                        </p:tgtEl>
                                        <p:attrNameLst>
                                          <p:attrName>fillcolor</p:attrName>
                                        </p:attrNameLst>
                                      </p:cBhvr>
                                      <p:to>
                                        <a:schemeClr val="accent2"/>
                                      </p:to>
                                    </p:animClr>
                                    <p:set>
                                      <p:cBhvr>
                                        <p:cTn id="22" dur="2000" fill="hold"/>
                                        <p:tgtEl>
                                          <p:spTgt spid="9">
                                            <p:graphicEl>
                                              <a:dgm id="{69C88780-BA10-4045-8B0B-21605055380D}"/>
                                            </p:graphicEl>
                                          </p:spTgt>
                                        </p:tgtEl>
                                        <p:attrNameLst>
                                          <p:attrName>fill.type</p:attrName>
                                        </p:attrNameLst>
                                      </p:cBhvr>
                                      <p:to>
                                        <p:strVal val="solid"/>
                                      </p:to>
                                    </p:set>
                                    <p:set>
                                      <p:cBhvr>
                                        <p:cTn id="23" dur="2000" fill="hold"/>
                                        <p:tgtEl>
                                          <p:spTgt spid="9">
                                            <p:graphicEl>
                                              <a:dgm id="{69C88780-BA10-4045-8B0B-21605055380D}"/>
                                            </p:graphic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0" nodeType="clickEffect">
                                  <p:stCondLst>
                                    <p:cond delay="0"/>
                                  </p:stCondLst>
                                  <p:childTnLst>
                                    <p:animClr clrSpc="rgb" dir="cw">
                                      <p:cBhvr>
                                        <p:cTn id="32" dur="2000" fill="hold"/>
                                        <p:tgtEl>
                                          <p:spTgt spid="10">
                                            <p:graphicEl>
                                              <a:dgm id="{69C88780-BA10-4045-8B0B-21605055380D}"/>
                                            </p:graphicEl>
                                          </p:spTgt>
                                        </p:tgtEl>
                                        <p:attrNameLst>
                                          <p:attrName>fillcolor</p:attrName>
                                        </p:attrNameLst>
                                      </p:cBhvr>
                                      <p:to>
                                        <a:srgbClr val="323F4F"/>
                                      </p:to>
                                    </p:animClr>
                                    <p:set>
                                      <p:cBhvr>
                                        <p:cTn id="33" dur="2000" fill="hold"/>
                                        <p:tgtEl>
                                          <p:spTgt spid="10">
                                            <p:graphicEl>
                                              <a:dgm id="{69C88780-BA10-4045-8B0B-21605055380D}"/>
                                            </p:graphicEl>
                                          </p:spTgt>
                                        </p:tgtEl>
                                        <p:attrNameLst>
                                          <p:attrName>fill.type</p:attrName>
                                        </p:attrNameLst>
                                      </p:cBhvr>
                                      <p:to>
                                        <p:strVal val="solid"/>
                                      </p:to>
                                    </p:set>
                                    <p:set>
                                      <p:cBhvr>
                                        <p:cTn id="34" dur="2000" fill="hold"/>
                                        <p:tgtEl>
                                          <p:spTgt spid="10">
                                            <p:graphicEl>
                                              <a:dgm id="{69C88780-BA10-4045-8B0B-21605055380D}"/>
                                            </p:graphicEl>
                                          </p:spTgt>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Graphic spid="8" grpId="0">
        <p:bldSub>
          <a:bldDgm/>
        </p:bldSub>
      </p:bldGraphic>
      <p:bldGraphic spid="9" grpId="0">
        <p:bldSub>
          <a:bldDgm/>
        </p:bldSub>
      </p:bldGraphic>
      <p:bldGraphic spid="10" grpId="0">
        <p:bldSub>
          <a:bldDgm/>
        </p:bldSub>
      </p:bldGraphic>
      <p:bldP spid="2"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912D6-5D4E-443D-BE36-371223949E9E}"/>
              </a:ext>
            </a:extLst>
          </p:cNvPr>
          <p:cNvSpPr>
            <a:spLocks noGrp="1"/>
          </p:cNvSpPr>
          <p:nvPr>
            <p:ph type="body" sz="quarter" idx="11"/>
          </p:nvPr>
        </p:nvSpPr>
        <p:spPr/>
        <p:txBody>
          <a:bodyPr/>
          <a:lstStyle/>
          <a:p>
            <a:r>
              <a:rPr lang="en-US" dirty="0"/>
              <a:t>The focus has now shifted to Store Inventory</a:t>
            </a:r>
          </a:p>
          <a:p>
            <a:r>
              <a:rPr lang="en-US" dirty="0"/>
              <a:t>What is Store Inventory all about?</a:t>
            </a:r>
          </a:p>
          <a:p>
            <a:pPr lvl="1"/>
            <a:r>
              <a:rPr lang="en-US" dirty="0"/>
              <a:t>Build on new LS tables</a:t>
            </a:r>
          </a:p>
          <a:p>
            <a:pPr lvl="1"/>
            <a:r>
              <a:rPr lang="en-US" dirty="0"/>
              <a:t>Allow concurrent processing</a:t>
            </a:r>
          </a:p>
          <a:p>
            <a:pPr lvl="2"/>
            <a:r>
              <a:rPr lang="en-US" dirty="0"/>
              <a:t>Multiple worksheets can be processed together</a:t>
            </a:r>
          </a:p>
          <a:p>
            <a:pPr lvl="1"/>
            <a:r>
              <a:rPr lang="en-US" dirty="0"/>
              <a:t>Build with the idea to support V2 webservices</a:t>
            </a:r>
          </a:p>
        </p:txBody>
      </p:sp>
      <p:sp>
        <p:nvSpPr>
          <p:cNvPr id="6" name="Text Placeholder 5">
            <a:extLst>
              <a:ext uri="{FF2B5EF4-FFF2-40B4-BE49-F238E27FC236}">
                <a16:creationId xmlns:a16="http://schemas.microsoft.com/office/drawing/2014/main" id="{1FC2C701-5558-46A5-B332-A071ACE16AFA}"/>
              </a:ext>
            </a:extLst>
          </p:cNvPr>
          <p:cNvSpPr>
            <a:spLocks noGrp="1"/>
          </p:cNvSpPr>
          <p:nvPr>
            <p:ph type="body" sz="quarter" idx="13"/>
          </p:nvPr>
        </p:nvSpPr>
        <p:spPr/>
        <p:txBody>
          <a:bodyPr/>
          <a:lstStyle/>
          <a:p>
            <a:r>
              <a:rPr lang="en-US" dirty="0"/>
              <a:t>Store Inventory against </a:t>
            </a:r>
            <a:r>
              <a:rPr lang="en-US" dirty="0" err="1"/>
              <a:t>InStore</a:t>
            </a:r>
            <a:r>
              <a:rPr lang="en-US" dirty="0"/>
              <a:t> Management</a:t>
            </a:r>
            <a:endParaRPr lang="en-MY" dirty="0"/>
          </a:p>
        </p:txBody>
      </p:sp>
      <p:pic>
        <p:nvPicPr>
          <p:cNvPr id="7" name="Picture 6" descr="A picture containing computer, laptop, table, sitting&#10;&#10;Description automatically generated">
            <a:extLst>
              <a:ext uri="{FF2B5EF4-FFF2-40B4-BE49-F238E27FC236}">
                <a16:creationId xmlns:a16="http://schemas.microsoft.com/office/drawing/2014/main" id="{57AF526B-4275-9847-9963-47AEE11CDE1F}"/>
              </a:ext>
            </a:extLst>
          </p:cNvPr>
          <p:cNvPicPr>
            <a:picLocks noChangeAspect="1"/>
          </p:cNvPicPr>
          <p:nvPr/>
        </p:nvPicPr>
        <p:blipFill>
          <a:blip r:embed="rId3"/>
          <a:stretch>
            <a:fillRect/>
          </a:stretch>
        </p:blipFill>
        <p:spPr>
          <a:xfrm>
            <a:off x="6120065" y="2365513"/>
            <a:ext cx="6902404" cy="4354320"/>
          </a:xfrm>
          <a:prstGeom prst="rect">
            <a:avLst/>
          </a:prstGeom>
        </p:spPr>
      </p:pic>
    </p:spTree>
    <p:extLst>
      <p:ext uri="{BB962C8B-B14F-4D97-AF65-F5344CB8AC3E}">
        <p14:creationId xmlns:p14="http://schemas.microsoft.com/office/powerpoint/2010/main" val="37512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60D3F1-663A-4522-85DA-62726E6A4BA7}"/>
              </a:ext>
            </a:extLst>
          </p:cNvPr>
          <p:cNvSpPr>
            <a:spLocks noGrp="1"/>
          </p:cNvSpPr>
          <p:nvPr>
            <p:ph type="body" sz="quarter" idx="13"/>
          </p:nvPr>
        </p:nvSpPr>
        <p:spPr>
          <a:xfrm>
            <a:off x="352425" y="2843571"/>
            <a:ext cx="2874101" cy="585429"/>
          </a:xfrm>
        </p:spPr>
        <p:txBody>
          <a:bodyPr>
            <a:normAutofit/>
          </a:bodyPr>
          <a:lstStyle/>
          <a:p>
            <a:r>
              <a:rPr lang="en-US" dirty="0"/>
              <a:t>Demo Time</a:t>
            </a:r>
            <a:endParaRPr lang="en-MY" dirty="0"/>
          </a:p>
        </p:txBody>
      </p:sp>
      <p:pic>
        <p:nvPicPr>
          <p:cNvPr id="3" name="Picture Placeholder 2">
            <a:extLst>
              <a:ext uri="{FF2B5EF4-FFF2-40B4-BE49-F238E27FC236}">
                <a16:creationId xmlns:a16="http://schemas.microsoft.com/office/drawing/2014/main" id="{04B213F5-0CE4-4332-88A6-F90EDBAC0F27}"/>
              </a:ext>
            </a:extLst>
          </p:cNvPr>
          <p:cNvPicPr>
            <a:picLocks noGrp="1" noChangeAspect="1"/>
          </p:cNvPicPr>
          <p:nvPr>
            <p:ph type="pic" sz="quarter" idx="10"/>
          </p:nvPr>
        </p:nvPicPr>
        <p:blipFill rotWithShape="1">
          <a:blip r:embed="rId2"/>
          <a:stretch/>
        </p:blipFill>
        <p:spPr>
          <a:xfrm>
            <a:off x="5735637" y="2750956"/>
            <a:ext cx="6103937" cy="1968519"/>
          </a:xfrm>
          <a:noFill/>
        </p:spPr>
      </p:pic>
    </p:spTree>
    <p:extLst>
      <p:ext uri="{BB962C8B-B14F-4D97-AF65-F5344CB8AC3E}">
        <p14:creationId xmlns:p14="http://schemas.microsoft.com/office/powerpoint/2010/main" val="545325553"/>
      </p:ext>
    </p:extLst>
  </p:cSld>
  <p:clrMapOvr>
    <a:masterClrMapping/>
  </p:clrMapOvr>
</p:sld>
</file>

<file path=ppt/theme/theme1.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S Retail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FB1ADFD-E598-8C4C-9565-3DF6CBE534BB}" vid="{6CE4CC94-BC5D-E440-8FEC-E2F576F3903C}"/>
    </a:ext>
  </a:extLst>
</a:theme>
</file>

<file path=ppt/theme/theme2.xml><?xml version="1.0" encoding="utf-8"?>
<a:theme xmlns:a="http://schemas.openxmlformats.org/drawingml/2006/main" name="LS Cent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S Retail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FB1ADFD-E598-8C4C-9565-3DF6CBE534BB}" vid="{8CF856A1-7680-EE46-A20C-87555A58F338}"/>
    </a:ext>
  </a:extLst>
</a:theme>
</file>

<file path=ppt/theme/theme3.xml><?xml version="1.0" encoding="utf-8"?>
<a:theme xmlns:a="http://schemas.openxmlformats.org/drawingml/2006/main" name="LS O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S Retail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FB1ADFD-E598-8C4C-9565-3DF6CBE534BB}" vid="{9CCD6DE9-D8FF-4043-8B7B-80B6659E9108}"/>
    </a:ext>
  </a:extLst>
</a:theme>
</file>

<file path=ppt/theme/theme4.xml><?xml version="1.0" encoding="utf-8"?>
<a:theme xmlns:a="http://schemas.openxmlformats.org/drawingml/2006/main" name="LS Fir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S Retail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FB1ADFD-E598-8C4C-9565-3DF6CBE534BB}" vid="{0BA2E6E4-37B3-214B-9F62-BDCB94BBA55F}"/>
    </a:ext>
  </a:extLst>
</a:theme>
</file>

<file path=ppt/theme/theme5.xml><?xml version="1.0" encoding="utf-8"?>
<a:theme xmlns:a="http://schemas.openxmlformats.org/drawingml/2006/main" name="LS Expre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S Retail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FB1ADFD-E598-8C4C-9565-3DF6CBE534BB}" vid="{1658C033-DBBC-4444-8EB9-F9FC1F9E149C}"/>
    </a:ext>
  </a:extLst>
</a:theme>
</file>

<file path=ppt/theme/theme6.xml><?xml version="1.0" encoding="utf-8"?>
<a:theme xmlns:a="http://schemas.openxmlformats.org/drawingml/2006/main" name="Software enhanc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S Retail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FB1ADFD-E598-8C4C-9565-3DF6CBE534BB}" vid="{4D642FB5-F1FB-7F48-A1D7-60A3C72993FA}"/>
    </a:ext>
  </a:extLst>
</a:theme>
</file>

<file path=ppt/theme/theme7.xml><?xml version="1.0" encoding="utf-8"?>
<a:theme xmlns:a="http://schemas.openxmlformats.org/drawingml/2006/main" name="Whi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S Retail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FB1ADFD-E598-8C4C-9565-3DF6CBE534BB}" vid="{700522FD-E20D-D34A-9266-B9B667D1A49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045D455C8904AB8820B649FCFCEC0" ma:contentTypeVersion="0" ma:contentTypeDescription="Create a new document." ma:contentTypeScope="" ma:versionID="d651dddcfc526e4f95cbbd838cd72d93">
  <xsd:schema xmlns:xsd="http://www.w3.org/2001/XMLSchema" xmlns:xs="http://www.w3.org/2001/XMLSchema" xmlns:p="http://schemas.microsoft.com/office/2006/metadata/properties" xmlns:ns2="acf25cb7-9084-42fe-9524-b43709e95519" targetNamespace="http://schemas.microsoft.com/office/2006/metadata/properties" ma:root="true" ma:fieldsID="7989cbfacc121860a9e06dbbb2982d76" ns2:_="">
    <xsd:import namespace="acf25cb7-9084-42fe-9524-b43709e95519"/>
    <xsd:element name="properties">
      <xsd:complexType>
        <xsd:sequence>
          <xsd:element name="documentManagement">
            <xsd:complexType>
              <xsd:all>
                <xsd:element ref="ns2:_dlc_DocId" minOccurs="0"/>
                <xsd:element ref="ns2:_dlc_DocIdUrl" minOccurs="0"/>
                <xsd:element ref="ns2:_dlc_DocIdPersistId" minOccurs="0"/>
                <xsd:element ref="ns2:Project_x0020_Manager" minOccurs="0"/>
                <xsd:element ref="ns2:LS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25cb7-9084-42fe-9524-b43709e955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ject_x0020_Manager" ma:index="11" nillable="true" ma:displayName="LS Project Manager" ma:list="UserInfo" ma:SharePointGroup="0" ma:internalName="Project_x0020_Manag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S_x0020_Status" ma:index="12" nillable="true" ma:displayName="LS Status" ma:default="Not Started" ma:description="Displays document status" ma:format="Dropdown" ma:internalName="LS_x0020_Status" ma:readOnly="false">
      <xsd:simpleType>
        <xsd:restriction base="dms:Choice">
          <xsd:enumeration value="Not Started"/>
          <xsd:enumeration value="In Process"/>
          <xsd:enumeration value="In Review"/>
          <xsd:enumeration value="Finish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2A522B5172C14F810382331FDF0F78" ma:contentTypeVersion="11" ma:contentTypeDescription="Create a new document." ma:contentTypeScope="" ma:versionID="feccbfdf5bdc6e3a42f7d7bf297a4f52">
  <xsd:schema xmlns:xsd="http://www.w3.org/2001/XMLSchema" xmlns:xs="http://www.w3.org/2001/XMLSchema" xmlns:p="http://schemas.microsoft.com/office/2006/metadata/properties" xmlns:ns2="6364351e-8781-4198-8a43-029fb27a8e15" xmlns:ns3="a9247c8f-59d9-4549-a449-d87c72459412" targetNamespace="http://schemas.microsoft.com/office/2006/metadata/properties" ma:root="true" ma:fieldsID="aba9df41e17ed5af45035d80737886a0" ns2:_="" ns3:_="">
    <xsd:import namespace="6364351e-8781-4198-8a43-029fb27a8e15"/>
    <xsd:import namespace="a9247c8f-59d9-4549-a449-d87c724594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4351e-8781-4198-8a43-029fb27a8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247c8f-59d9-4549-a449-d87c724594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58668F-BDD3-4293-9D3B-0D4124AF8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25cb7-9084-42fe-9524-b43709e955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8C9E97-1455-4A63-ABF0-85E5DC4D143D}">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acf25cb7-9084-42fe-9524-b43709e95519"/>
    <ds:schemaRef ds:uri="http://purl.org/dc/terms/"/>
  </ds:schemaRefs>
</ds:datastoreItem>
</file>

<file path=customXml/itemProps3.xml><?xml version="1.0" encoding="utf-8"?>
<ds:datastoreItem xmlns:ds="http://schemas.openxmlformats.org/officeDocument/2006/customXml" ds:itemID="{23CCE172-6B04-4EDC-84BB-33355478C647}"/>
</file>

<file path=customXml/itemProps4.xml><?xml version="1.0" encoding="utf-8"?>
<ds:datastoreItem xmlns:ds="http://schemas.openxmlformats.org/officeDocument/2006/customXml" ds:itemID="{03AD9A12-0F28-442A-9B1F-D062331936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1147</Words>
  <Application>Microsoft Office PowerPoint</Application>
  <PresentationFormat>Widescreen</PresentationFormat>
  <Paragraphs>133</Paragraphs>
  <Slides>11</Slides>
  <Notes>9</Notes>
  <HiddenSlides>1</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11</vt:i4>
      </vt:variant>
    </vt:vector>
  </HeadingPairs>
  <TitlesOfParts>
    <vt:vector size="22" baseType="lpstr">
      <vt:lpstr>Arial</vt:lpstr>
      <vt:lpstr>Calibri</vt:lpstr>
      <vt:lpstr>Segoe UI</vt:lpstr>
      <vt:lpstr>Segoe UI Bold</vt:lpstr>
      <vt:lpstr>Blue</vt:lpstr>
      <vt:lpstr>LS Central</vt:lpstr>
      <vt:lpstr>LS One</vt:lpstr>
      <vt:lpstr>LS First</vt:lpstr>
      <vt:lpstr>LS Express</vt:lpstr>
      <vt:lpstr>Software enhancers</vt:lpstr>
      <vt:lpstr>White slides</vt:lpstr>
      <vt:lpstr>PowerPoint Presentation</vt:lpstr>
      <vt:lpstr>Jasvinder Singh (Jas)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Fridrik Ari Sigurdarson</dc:creator>
  <cp:lastModifiedBy>Jasvinder Singh</cp:lastModifiedBy>
  <cp:revision>4</cp:revision>
  <dcterms:created xsi:type="dcterms:W3CDTF">2020-05-22T14:24:37Z</dcterms:created>
  <dcterms:modified xsi:type="dcterms:W3CDTF">2020-05-24T06:18:14Z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0x010100C02A522B5172C14F810382331FDF0F78</vt:lpwstr>
  </property>
</Properties>
</file>