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723" r:id="rId6"/>
    <p:sldMasterId id="2147483735" r:id="rId7"/>
    <p:sldMasterId id="2147483745" r:id="rId8"/>
    <p:sldMasterId id="2147483794" r:id="rId9"/>
    <p:sldMasterId id="2147483806" r:id="rId10"/>
    <p:sldMasterId id="2147483827" r:id="rId11"/>
  </p:sldMasterIdLst>
  <p:notesMasterIdLst>
    <p:notesMasterId r:id="rId36"/>
  </p:notesMasterIdLst>
  <p:sldIdLst>
    <p:sldId id="299" r:id="rId12"/>
    <p:sldId id="305" r:id="rId13"/>
    <p:sldId id="319" r:id="rId14"/>
    <p:sldId id="327" r:id="rId15"/>
    <p:sldId id="328" r:id="rId16"/>
    <p:sldId id="2146845776" r:id="rId17"/>
    <p:sldId id="2146845789" r:id="rId18"/>
    <p:sldId id="324" r:id="rId19"/>
    <p:sldId id="2146845804" r:id="rId20"/>
    <p:sldId id="325" r:id="rId21"/>
    <p:sldId id="2146845792" r:id="rId22"/>
    <p:sldId id="2146845784" r:id="rId23"/>
    <p:sldId id="2146845797" r:id="rId24"/>
    <p:sldId id="2146845798" r:id="rId25"/>
    <p:sldId id="2146845799" r:id="rId26"/>
    <p:sldId id="2146845794" r:id="rId27"/>
    <p:sldId id="2146845779" r:id="rId28"/>
    <p:sldId id="2146845805" r:id="rId29"/>
    <p:sldId id="2146845806" r:id="rId30"/>
    <p:sldId id="2146845803" r:id="rId31"/>
    <p:sldId id="2146845801" r:id="rId32"/>
    <p:sldId id="2146845783" r:id="rId33"/>
    <p:sldId id="2146845782" r:id="rId34"/>
    <p:sldId id="315" r:id="rId35"/>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ection>
        <p14:section name="Default Section" id="{1717138E-E308-C940-A345-391241ED4264}">
          <p14:sldIdLst>
            <p14:sldId id="299"/>
            <p14:sldId id="305"/>
            <p14:sldId id="319"/>
            <p14:sldId id="327"/>
            <p14:sldId id="328"/>
            <p14:sldId id="2146845776"/>
            <p14:sldId id="2146845789"/>
            <p14:sldId id="324"/>
            <p14:sldId id="2146845804"/>
            <p14:sldId id="325"/>
            <p14:sldId id="2146845792"/>
            <p14:sldId id="2146845784"/>
            <p14:sldId id="2146845797"/>
            <p14:sldId id="2146845798"/>
            <p14:sldId id="2146845799"/>
            <p14:sldId id="2146845794"/>
            <p14:sldId id="2146845779"/>
            <p14:sldId id="2146845805"/>
            <p14:sldId id="2146845806"/>
            <p14:sldId id="2146845803"/>
            <p14:sldId id="2146845801"/>
            <p14:sldId id="2146845783"/>
            <p14:sldId id="2146845782"/>
            <p14:sldId id="315"/>
          </p14:sldIdLst>
        </p14:section>
        <p14:section name="Logos/Graphics/icons" id="{BCA7F062-8348-B443-A70D-D066310A6DE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1C5C"/>
    <a:srgbClr val="F2A1C5"/>
    <a:srgbClr val="FED89E"/>
    <a:srgbClr val="943267"/>
    <a:srgbClr val="761449"/>
    <a:srgbClr val="D4A04A"/>
    <a:srgbClr val="F1BE71"/>
    <a:srgbClr val="928BE9"/>
    <a:srgbClr val="C6C2F5"/>
    <a:srgbClr val="341D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47954" autoAdjust="0"/>
  </p:normalViewPr>
  <p:slideViewPr>
    <p:cSldViewPr snapToGrid="0" snapToObjects="1">
      <p:cViewPr varScale="1">
        <p:scale>
          <a:sx n="61" d="100"/>
          <a:sy n="61" d="100"/>
        </p:scale>
        <p:origin x="234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ur Th. Sigurdsson" userId="b51620a9-a6bc-43cc-8d20-2596b195e64d" providerId="ADAL" clId="{A6FC3266-9354-45BA-8B8C-6ADE693AA5B3}"/>
    <pc:docChg chg="undo custSel addSld delSld modSld sldOrd modSection">
      <pc:chgData name="Petur Th. Sigurdsson" userId="b51620a9-a6bc-43cc-8d20-2596b195e64d" providerId="ADAL" clId="{A6FC3266-9354-45BA-8B8C-6ADE693AA5B3}" dt="2024-05-13T20:06:22.372" v="31332" actId="20577"/>
      <pc:docMkLst>
        <pc:docMk/>
      </pc:docMkLst>
      <pc:sldChg chg="del">
        <pc:chgData name="Petur Th. Sigurdsson" userId="b51620a9-a6bc-43cc-8d20-2596b195e64d" providerId="ADAL" clId="{A6FC3266-9354-45BA-8B8C-6ADE693AA5B3}" dt="2024-04-08T05:48:26.945" v="6593" actId="47"/>
        <pc:sldMkLst>
          <pc:docMk/>
          <pc:sldMk cId="2270077022" sldId="258"/>
        </pc:sldMkLst>
      </pc:sldChg>
      <pc:sldChg chg="del">
        <pc:chgData name="Petur Th. Sigurdsson" userId="b51620a9-a6bc-43cc-8d20-2596b195e64d" providerId="ADAL" clId="{A6FC3266-9354-45BA-8B8C-6ADE693AA5B3}" dt="2024-04-08T05:48:26.945" v="6593" actId="47"/>
        <pc:sldMkLst>
          <pc:docMk/>
          <pc:sldMk cId="703724713" sldId="262"/>
        </pc:sldMkLst>
      </pc:sldChg>
      <pc:sldChg chg="del">
        <pc:chgData name="Petur Th. Sigurdsson" userId="b51620a9-a6bc-43cc-8d20-2596b195e64d" providerId="ADAL" clId="{A6FC3266-9354-45BA-8B8C-6ADE693AA5B3}" dt="2024-04-08T05:48:26.945" v="6593" actId="47"/>
        <pc:sldMkLst>
          <pc:docMk/>
          <pc:sldMk cId="1069272341" sldId="263"/>
        </pc:sldMkLst>
      </pc:sldChg>
      <pc:sldChg chg="del">
        <pc:chgData name="Petur Th. Sigurdsson" userId="b51620a9-a6bc-43cc-8d20-2596b195e64d" providerId="ADAL" clId="{A6FC3266-9354-45BA-8B8C-6ADE693AA5B3}" dt="2024-04-08T05:48:26.945" v="6593" actId="47"/>
        <pc:sldMkLst>
          <pc:docMk/>
          <pc:sldMk cId="4167333918" sldId="264"/>
        </pc:sldMkLst>
      </pc:sldChg>
      <pc:sldChg chg="del">
        <pc:chgData name="Petur Th. Sigurdsson" userId="b51620a9-a6bc-43cc-8d20-2596b195e64d" providerId="ADAL" clId="{A6FC3266-9354-45BA-8B8C-6ADE693AA5B3}" dt="2024-04-08T05:48:26.945" v="6593" actId="47"/>
        <pc:sldMkLst>
          <pc:docMk/>
          <pc:sldMk cId="1298593079" sldId="265"/>
        </pc:sldMkLst>
      </pc:sldChg>
      <pc:sldChg chg="del">
        <pc:chgData name="Petur Th. Sigurdsson" userId="b51620a9-a6bc-43cc-8d20-2596b195e64d" providerId="ADAL" clId="{A6FC3266-9354-45BA-8B8C-6ADE693AA5B3}" dt="2024-04-08T05:48:26.945" v="6593" actId="47"/>
        <pc:sldMkLst>
          <pc:docMk/>
          <pc:sldMk cId="3070821726" sldId="273"/>
        </pc:sldMkLst>
      </pc:sldChg>
      <pc:sldChg chg="del">
        <pc:chgData name="Petur Th. Sigurdsson" userId="b51620a9-a6bc-43cc-8d20-2596b195e64d" providerId="ADAL" clId="{A6FC3266-9354-45BA-8B8C-6ADE693AA5B3}" dt="2024-04-08T05:48:26.945" v="6593" actId="47"/>
        <pc:sldMkLst>
          <pc:docMk/>
          <pc:sldMk cId="2872924889" sldId="274"/>
        </pc:sldMkLst>
      </pc:sldChg>
      <pc:sldChg chg="del">
        <pc:chgData name="Petur Th. Sigurdsson" userId="b51620a9-a6bc-43cc-8d20-2596b195e64d" providerId="ADAL" clId="{A6FC3266-9354-45BA-8B8C-6ADE693AA5B3}" dt="2024-04-08T05:48:26.945" v="6593" actId="47"/>
        <pc:sldMkLst>
          <pc:docMk/>
          <pc:sldMk cId="1840856922" sldId="275"/>
        </pc:sldMkLst>
      </pc:sldChg>
      <pc:sldChg chg="del">
        <pc:chgData name="Petur Th. Sigurdsson" userId="b51620a9-a6bc-43cc-8d20-2596b195e64d" providerId="ADAL" clId="{A6FC3266-9354-45BA-8B8C-6ADE693AA5B3}" dt="2024-04-08T05:48:26.945" v="6593" actId="47"/>
        <pc:sldMkLst>
          <pc:docMk/>
          <pc:sldMk cId="114958360" sldId="276"/>
        </pc:sldMkLst>
      </pc:sldChg>
      <pc:sldChg chg="del">
        <pc:chgData name="Petur Th. Sigurdsson" userId="b51620a9-a6bc-43cc-8d20-2596b195e64d" providerId="ADAL" clId="{A6FC3266-9354-45BA-8B8C-6ADE693AA5B3}" dt="2024-04-08T05:48:26.945" v="6593" actId="47"/>
        <pc:sldMkLst>
          <pc:docMk/>
          <pc:sldMk cId="2895607024" sldId="277"/>
        </pc:sldMkLst>
      </pc:sldChg>
      <pc:sldChg chg="del">
        <pc:chgData name="Petur Th. Sigurdsson" userId="b51620a9-a6bc-43cc-8d20-2596b195e64d" providerId="ADAL" clId="{A6FC3266-9354-45BA-8B8C-6ADE693AA5B3}" dt="2024-04-08T05:48:26.945" v="6593" actId="47"/>
        <pc:sldMkLst>
          <pc:docMk/>
          <pc:sldMk cId="1698763586" sldId="278"/>
        </pc:sldMkLst>
      </pc:sldChg>
      <pc:sldChg chg="del ord">
        <pc:chgData name="Petur Th. Sigurdsson" userId="b51620a9-a6bc-43cc-8d20-2596b195e64d" providerId="ADAL" clId="{A6FC3266-9354-45BA-8B8C-6ADE693AA5B3}" dt="2024-04-08T05:48:26.945" v="6593" actId="47"/>
        <pc:sldMkLst>
          <pc:docMk/>
          <pc:sldMk cId="3046236857" sldId="281"/>
        </pc:sldMkLst>
      </pc:sldChg>
      <pc:sldChg chg="del ord">
        <pc:chgData name="Petur Th. Sigurdsson" userId="b51620a9-a6bc-43cc-8d20-2596b195e64d" providerId="ADAL" clId="{A6FC3266-9354-45BA-8B8C-6ADE693AA5B3}" dt="2024-04-08T05:48:26.945" v="6593" actId="47"/>
        <pc:sldMkLst>
          <pc:docMk/>
          <pc:sldMk cId="2069414427" sldId="282"/>
        </pc:sldMkLst>
      </pc:sldChg>
      <pc:sldChg chg="del ord">
        <pc:chgData name="Petur Th. Sigurdsson" userId="b51620a9-a6bc-43cc-8d20-2596b195e64d" providerId="ADAL" clId="{A6FC3266-9354-45BA-8B8C-6ADE693AA5B3}" dt="2024-04-08T05:48:26.945" v="6593" actId="47"/>
        <pc:sldMkLst>
          <pc:docMk/>
          <pc:sldMk cId="2032446364" sldId="283"/>
        </pc:sldMkLst>
      </pc:sldChg>
      <pc:sldChg chg="del">
        <pc:chgData name="Petur Th. Sigurdsson" userId="b51620a9-a6bc-43cc-8d20-2596b195e64d" providerId="ADAL" clId="{A6FC3266-9354-45BA-8B8C-6ADE693AA5B3}" dt="2024-04-06T16:20:42.078" v="4113" actId="47"/>
        <pc:sldMkLst>
          <pc:docMk/>
          <pc:sldMk cId="767817567" sldId="289"/>
        </pc:sldMkLst>
      </pc:sldChg>
      <pc:sldChg chg="del ord">
        <pc:chgData name="Petur Th. Sigurdsson" userId="b51620a9-a6bc-43cc-8d20-2596b195e64d" providerId="ADAL" clId="{A6FC3266-9354-45BA-8B8C-6ADE693AA5B3}" dt="2024-04-08T05:48:26.945" v="6593" actId="47"/>
        <pc:sldMkLst>
          <pc:docMk/>
          <pc:sldMk cId="4202456323" sldId="291"/>
        </pc:sldMkLst>
      </pc:sldChg>
      <pc:sldChg chg="del ord">
        <pc:chgData name="Petur Th. Sigurdsson" userId="b51620a9-a6bc-43cc-8d20-2596b195e64d" providerId="ADAL" clId="{A6FC3266-9354-45BA-8B8C-6ADE693AA5B3}" dt="2024-04-08T05:48:26.945" v="6593" actId="47"/>
        <pc:sldMkLst>
          <pc:docMk/>
          <pc:sldMk cId="549062089" sldId="292"/>
        </pc:sldMkLst>
      </pc:sldChg>
      <pc:sldChg chg="del ord">
        <pc:chgData name="Petur Th. Sigurdsson" userId="b51620a9-a6bc-43cc-8d20-2596b195e64d" providerId="ADAL" clId="{A6FC3266-9354-45BA-8B8C-6ADE693AA5B3}" dt="2024-04-08T05:48:26.945" v="6593" actId="47"/>
        <pc:sldMkLst>
          <pc:docMk/>
          <pc:sldMk cId="3496920105" sldId="293"/>
        </pc:sldMkLst>
      </pc:sldChg>
      <pc:sldChg chg="del ord">
        <pc:chgData name="Petur Th. Sigurdsson" userId="b51620a9-a6bc-43cc-8d20-2596b195e64d" providerId="ADAL" clId="{A6FC3266-9354-45BA-8B8C-6ADE693AA5B3}" dt="2024-04-08T05:48:26.945" v="6593" actId="47"/>
        <pc:sldMkLst>
          <pc:docMk/>
          <pc:sldMk cId="1946980513" sldId="294"/>
        </pc:sldMkLst>
      </pc:sldChg>
      <pc:sldChg chg="del ord">
        <pc:chgData name="Petur Th. Sigurdsson" userId="b51620a9-a6bc-43cc-8d20-2596b195e64d" providerId="ADAL" clId="{A6FC3266-9354-45BA-8B8C-6ADE693AA5B3}" dt="2024-04-08T05:48:26.945" v="6593" actId="47"/>
        <pc:sldMkLst>
          <pc:docMk/>
          <pc:sldMk cId="616085640" sldId="295"/>
        </pc:sldMkLst>
      </pc:sldChg>
      <pc:sldChg chg="del ord">
        <pc:chgData name="Petur Th. Sigurdsson" userId="b51620a9-a6bc-43cc-8d20-2596b195e64d" providerId="ADAL" clId="{A6FC3266-9354-45BA-8B8C-6ADE693AA5B3}" dt="2024-04-08T05:48:26.945" v="6593" actId="47"/>
        <pc:sldMkLst>
          <pc:docMk/>
          <pc:sldMk cId="4214186957" sldId="296"/>
        </pc:sldMkLst>
      </pc:sldChg>
      <pc:sldChg chg="del ord">
        <pc:chgData name="Petur Th. Sigurdsson" userId="b51620a9-a6bc-43cc-8d20-2596b195e64d" providerId="ADAL" clId="{A6FC3266-9354-45BA-8B8C-6ADE693AA5B3}" dt="2024-04-08T05:48:26.945" v="6593" actId="47"/>
        <pc:sldMkLst>
          <pc:docMk/>
          <pc:sldMk cId="101296353" sldId="297"/>
        </pc:sldMkLst>
      </pc:sldChg>
      <pc:sldChg chg="del ord">
        <pc:chgData name="Petur Th. Sigurdsson" userId="b51620a9-a6bc-43cc-8d20-2596b195e64d" providerId="ADAL" clId="{A6FC3266-9354-45BA-8B8C-6ADE693AA5B3}" dt="2024-04-08T05:48:26.945" v="6593" actId="47"/>
        <pc:sldMkLst>
          <pc:docMk/>
          <pc:sldMk cId="2666481827" sldId="298"/>
        </pc:sldMkLst>
      </pc:sldChg>
      <pc:sldChg chg="add del">
        <pc:chgData name="Petur Th. Sigurdsson" userId="b51620a9-a6bc-43cc-8d20-2596b195e64d" providerId="ADAL" clId="{A6FC3266-9354-45BA-8B8C-6ADE693AA5B3}" dt="2024-03-19T06:39:27.532" v="167" actId="47"/>
        <pc:sldMkLst>
          <pc:docMk/>
          <pc:sldMk cId="2364920849" sldId="300"/>
        </pc:sldMkLst>
      </pc:sldChg>
      <pc:sldChg chg="add del">
        <pc:chgData name="Petur Th. Sigurdsson" userId="b51620a9-a6bc-43cc-8d20-2596b195e64d" providerId="ADAL" clId="{A6FC3266-9354-45BA-8B8C-6ADE693AA5B3}" dt="2024-03-19T06:39:27.532" v="167" actId="47"/>
        <pc:sldMkLst>
          <pc:docMk/>
          <pc:sldMk cId="3481059831" sldId="301"/>
        </pc:sldMkLst>
      </pc:sldChg>
      <pc:sldChg chg="add del">
        <pc:chgData name="Petur Th. Sigurdsson" userId="b51620a9-a6bc-43cc-8d20-2596b195e64d" providerId="ADAL" clId="{A6FC3266-9354-45BA-8B8C-6ADE693AA5B3}" dt="2024-03-19T06:39:27.532" v="167" actId="47"/>
        <pc:sldMkLst>
          <pc:docMk/>
          <pc:sldMk cId="4122337104" sldId="302"/>
        </pc:sldMkLst>
      </pc:sldChg>
      <pc:sldChg chg="add del">
        <pc:chgData name="Petur Th. Sigurdsson" userId="b51620a9-a6bc-43cc-8d20-2596b195e64d" providerId="ADAL" clId="{A6FC3266-9354-45BA-8B8C-6ADE693AA5B3}" dt="2024-03-19T06:39:27.532" v="167" actId="47"/>
        <pc:sldMkLst>
          <pc:docMk/>
          <pc:sldMk cId="2391703807" sldId="304"/>
        </pc:sldMkLst>
      </pc:sldChg>
      <pc:sldChg chg="modSp mod modNotesTx">
        <pc:chgData name="Petur Th. Sigurdsson" userId="b51620a9-a6bc-43cc-8d20-2596b195e64d" providerId="ADAL" clId="{A6FC3266-9354-45BA-8B8C-6ADE693AA5B3}" dt="2024-05-11T09:29:19.694" v="12035" actId="20577"/>
        <pc:sldMkLst>
          <pc:docMk/>
          <pc:sldMk cId="3599761091" sldId="305"/>
        </pc:sldMkLst>
        <pc:spChg chg="mod">
          <ac:chgData name="Petur Th. Sigurdsson" userId="b51620a9-a6bc-43cc-8d20-2596b195e64d" providerId="ADAL" clId="{A6FC3266-9354-45BA-8B8C-6ADE693AA5B3}" dt="2024-03-19T06:37:04.480" v="163" actId="20577"/>
          <ac:spMkLst>
            <pc:docMk/>
            <pc:sldMk cId="3599761091" sldId="305"/>
            <ac:spMk id="3" creationId="{27927993-1197-7B97-C396-B79B6DA08891}"/>
          </ac:spMkLst>
        </pc:spChg>
        <pc:spChg chg="mod">
          <ac:chgData name="Petur Th. Sigurdsson" userId="b51620a9-a6bc-43cc-8d20-2596b195e64d" providerId="ADAL" clId="{A6FC3266-9354-45BA-8B8C-6ADE693AA5B3}" dt="2024-03-19T06:36:10.403" v="41" actId="20577"/>
          <ac:spMkLst>
            <pc:docMk/>
            <pc:sldMk cId="3599761091" sldId="305"/>
            <ac:spMk id="6" creationId="{B248DEFA-39C7-E114-EB10-BF8277D569A1}"/>
          </ac:spMkLst>
        </pc:spChg>
        <pc:spChg chg="mod">
          <ac:chgData name="Petur Th. Sigurdsson" userId="b51620a9-a6bc-43cc-8d20-2596b195e64d" providerId="ADAL" clId="{A6FC3266-9354-45BA-8B8C-6ADE693AA5B3}" dt="2024-03-19T06:36:43.680" v="107" actId="20577"/>
          <ac:spMkLst>
            <pc:docMk/>
            <pc:sldMk cId="3599761091" sldId="305"/>
            <ac:spMk id="7" creationId="{D82F3F3E-219B-0E23-B93E-0186F0609F70}"/>
          </ac:spMkLst>
        </pc:spChg>
      </pc:sldChg>
      <pc:sldChg chg="add del">
        <pc:chgData name="Petur Th. Sigurdsson" userId="b51620a9-a6bc-43cc-8d20-2596b195e64d" providerId="ADAL" clId="{A6FC3266-9354-45BA-8B8C-6ADE693AA5B3}" dt="2024-03-19T06:39:27.532" v="167" actId="47"/>
        <pc:sldMkLst>
          <pc:docMk/>
          <pc:sldMk cId="856470160" sldId="306"/>
        </pc:sldMkLst>
      </pc:sldChg>
      <pc:sldChg chg="del">
        <pc:chgData name="Petur Th. Sigurdsson" userId="b51620a9-a6bc-43cc-8d20-2596b195e64d" providerId="ADAL" clId="{A6FC3266-9354-45BA-8B8C-6ADE693AA5B3}" dt="2024-04-08T05:48:26.945" v="6593" actId="47"/>
        <pc:sldMkLst>
          <pc:docMk/>
          <pc:sldMk cId="3071773148" sldId="307"/>
        </pc:sldMkLst>
      </pc:sldChg>
      <pc:sldChg chg="del">
        <pc:chgData name="Petur Th. Sigurdsson" userId="b51620a9-a6bc-43cc-8d20-2596b195e64d" providerId="ADAL" clId="{A6FC3266-9354-45BA-8B8C-6ADE693AA5B3}" dt="2024-04-08T05:48:26.945" v="6593" actId="47"/>
        <pc:sldMkLst>
          <pc:docMk/>
          <pc:sldMk cId="3902613029" sldId="308"/>
        </pc:sldMkLst>
      </pc:sldChg>
      <pc:sldChg chg="add del">
        <pc:chgData name="Petur Th. Sigurdsson" userId="b51620a9-a6bc-43cc-8d20-2596b195e64d" providerId="ADAL" clId="{A6FC3266-9354-45BA-8B8C-6ADE693AA5B3}" dt="2024-03-19T06:39:27.532" v="167" actId="47"/>
        <pc:sldMkLst>
          <pc:docMk/>
          <pc:sldMk cId="2081764536" sldId="309"/>
        </pc:sldMkLst>
      </pc:sldChg>
      <pc:sldChg chg="add del">
        <pc:chgData name="Petur Th. Sigurdsson" userId="b51620a9-a6bc-43cc-8d20-2596b195e64d" providerId="ADAL" clId="{A6FC3266-9354-45BA-8B8C-6ADE693AA5B3}" dt="2024-03-19T06:39:27.532" v="167" actId="47"/>
        <pc:sldMkLst>
          <pc:docMk/>
          <pc:sldMk cId="150989425" sldId="310"/>
        </pc:sldMkLst>
      </pc:sldChg>
      <pc:sldChg chg="del">
        <pc:chgData name="Petur Th. Sigurdsson" userId="b51620a9-a6bc-43cc-8d20-2596b195e64d" providerId="ADAL" clId="{A6FC3266-9354-45BA-8B8C-6ADE693AA5B3}" dt="2024-04-08T05:48:26.945" v="6593" actId="47"/>
        <pc:sldMkLst>
          <pc:docMk/>
          <pc:sldMk cId="2740033353" sldId="314"/>
        </pc:sldMkLst>
      </pc:sldChg>
      <pc:sldChg chg="add ord modNotesTx">
        <pc:chgData name="Petur Th. Sigurdsson" userId="b51620a9-a6bc-43cc-8d20-2596b195e64d" providerId="ADAL" clId="{A6FC3266-9354-45BA-8B8C-6ADE693AA5B3}" dt="2024-05-12T21:02:34.003" v="26281" actId="20577"/>
        <pc:sldMkLst>
          <pc:docMk/>
          <pc:sldMk cId="1361659371" sldId="315"/>
        </pc:sldMkLst>
      </pc:sldChg>
      <pc:sldChg chg="modSp new del mod ord">
        <pc:chgData name="Petur Th. Sigurdsson" userId="b51620a9-a6bc-43cc-8d20-2596b195e64d" providerId="ADAL" clId="{A6FC3266-9354-45BA-8B8C-6ADE693AA5B3}" dt="2024-04-08T05:44:19.434" v="6575" actId="47"/>
        <pc:sldMkLst>
          <pc:docMk/>
          <pc:sldMk cId="3501037807" sldId="316"/>
        </pc:sldMkLst>
        <pc:spChg chg="mod">
          <ac:chgData name="Petur Th. Sigurdsson" userId="b51620a9-a6bc-43cc-8d20-2596b195e64d" providerId="ADAL" clId="{A6FC3266-9354-45BA-8B8C-6ADE693AA5B3}" dt="2024-04-06T17:44:38.272" v="6288" actId="400"/>
          <ac:spMkLst>
            <pc:docMk/>
            <pc:sldMk cId="3501037807" sldId="316"/>
            <ac:spMk id="2" creationId="{07E99829-4A3B-7AC4-2CAA-169A9EA77A6E}"/>
          </ac:spMkLst>
        </pc:spChg>
        <pc:spChg chg="mod">
          <ac:chgData name="Petur Th. Sigurdsson" userId="b51620a9-a6bc-43cc-8d20-2596b195e64d" providerId="ADAL" clId="{A6FC3266-9354-45BA-8B8C-6ADE693AA5B3}" dt="2024-03-21T10:15:29.067" v="524" actId="20577"/>
          <ac:spMkLst>
            <pc:docMk/>
            <pc:sldMk cId="3501037807" sldId="316"/>
            <ac:spMk id="3" creationId="{684BC864-A674-281A-C191-36D769A64CCD}"/>
          </ac:spMkLst>
        </pc:spChg>
      </pc:sldChg>
      <pc:sldChg chg="modSp new del mod ord">
        <pc:chgData name="Petur Th. Sigurdsson" userId="b51620a9-a6bc-43cc-8d20-2596b195e64d" providerId="ADAL" clId="{A6FC3266-9354-45BA-8B8C-6ADE693AA5B3}" dt="2024-04-08T05:43:07.458" v="6574" actId="47"/>
        <pc:sldMkLst>
          <pc:docMk/>
          <pc:sldMk cId="409446123" sldId="317"/>
        </pc:sldMkLst>
        <pc:spChg chg="mod">
          <ac:chgData name="Petur Th. Sigurdsson" userId="b51620a9-a6bc-43cc-8d20-2596b195e64d" providerId="ADAL" clId="{A6FC3266-9354-45BA-8B8C-6ADE693AA5B3}" dt="2024-03-21T12:38:04.826" v="1537" actId="20577"/>
          <ac:spMkLst>
            <pc:docMk/>
            <pc:sldMk cId="409446123" sldId="317"/>
            <ac:spMk id="2" creationId="{048F2819-7831-C9FC-D116-AEA910AC15C8}"/>
          </ac:spMkLst>
        </pc:spChg>
        <pc:spChg chg="mod">
          <ac:chgData name="Petur Th. Sigurdsson" userId="b51620a9-a6bc-43cc-8d20-2596b195e64d" providerId="ADAL" clId="{A6FC3266-9354-45BA-8B8C-6ADE693AA5B3}" dt="2024-03-21T10:29:19.151" v="1393" actId="20577"/>
          <ac:spMkLst>
            <pc:docMk/>
            <pc:sldMk cId="409446123" sldId="317"/>
            <ac:spMk id="3" creationId="{ADC26341-5773-7EA4-C1BD-CC1CD3D12F24}"/>
          </ac:spMkLst>
        </pc:spChg>
      </pc:sldChg>
      <pc:sldChg chg="modSp new del mod ord modNotesTx">
        <pc:chgData name="Petur Th. Sigurdsson" userId="b51620a9-a6bc-43cc-8d20-2596b195e64d" providerId="ADAL" clId="{A6FC3266-9354-45BA-8B8C-6ADE693AA5B3}" dt="2024-04-06T16:53:26.266" v="5851" actId="47"/>
        <pc:sldMkLst>
          <pc:docMk/>
          <pc:sldMk cId="1509689083" sldId="318"/>
        </pc:sldMkLst>
        <pc:spChg chg="mod">
          <ac:chgData name="Petur Th. Sigurdsson" userId="b51620a9-a6bc-43cc-8d20-2596b195e64d" providerId="ADAL" clId="{A6FC3266-9354-45BA-8B8C-6ADE693AA5B3}" dt="2024-04-06T16:35:08.801" v="4542" actId="21"/>
          <ac:spMkLst>
            <pc:docMk/>
            <pc:sldMk cId="1509689083" sldId="318"/>
            <ac:spMk id="2" creationId="{25BD60BD-3CDF-D308-C033-B3EB25877258}"/>
          </ac:spMkLst>
        </pc:spChg>
        <pc:spChg chg="mod">
          <ac:chgData name="Petur Th. Sigurdsson" userId="b51620a9-a6bc-43cc-8d20-2596b195e64d" providerId="ADAL" clId="{A6FC3266-9354-45BA-8B8C-6ADE693AA5B3}" dt="2024-03-21T10:25:53.107" v="1166" actId="20577"/>
          <ac:spMkLst>
            <pc:docMk/>
            <pc:sldMk cId="1509689083" sldId="318"/>
            <ac:spMk id="3" creationId="{F6D38E0E-114D-65D5-5402-DF6B78358388}"/>
          </ac:spMkLst>
        </pc:spChg>
      </pc:sldChg>
      <pc:sldChg chg="addSp modSp new ord modNotesTx">
        <pc:chgData name="Petur Th. Sigurdsson" userId="b51620a9-a6bc-43cc-8d20-2596b195e64d" providerId="ADAL" clId="{A6FC3266-9354-45BA-8B8C-6ADE693AA5B3}" dt="2024-05-13T18:41:36.812" v="28691" actId="20577"/>
        <pc:sldMkLst>
          <pc:docMk/>
          <pc:sldMk cId="2236995771" sldId="319"/>
        </pc:sldMkLst>
        <pc:spChg chg="add mod">
          <ac:chgData name="Petur Th. Sigurdsson" userId="b51620a9-a6bc-43cc-8d20-2596b195e64d" providerId="ADAL" clId="{A6FC3266-9354-45BA-8B8C-6ADE693AA5B3}" dt="2024-03-21T12:50:41.840" v="1544"/>
          <ac:spMkLst>
            <pc:docMk/>
            <pc:sldMk cId="2236995771" sldId="319"/>
            <ac:spMk id="4" creationId="{2D444443-92AA-2E2F-903A-1CD1AA628B6B}"/>
          </ac:spMkLst>
        </pc:spChg>
        <pc:spChg chg="add mod">
          <ac:chgData name="Petur Th. Sigurdsson" userId="b51620a9-a6bc-43cc-8d20-2596b195e64d" providerId="ADAL" clId="{A6FC3266-9354-45BA-8B8C-6ADE693AA5B3}" dt="2024-03-21T12:50:41.840" v="1544"/>
          <ac:spMkLst>
            <pc:docMk/>
            <pc:sldMk cId="2236995771" sldId="319"/>
            <ac:spMk id="5" creationId="{54C8BF05-79E1-FCA5-5612-33976D67AB22}"/>
          </ac:spMkLst>
        </pc:spChg>
        <pc:picChg chg="add mod">
          <ac:chgData name="Petur Th. Sigurdsson" userId="b51620a9-a6bc-43cc-8d20-2596b195e64d" providerId="ADAL" clId="{A6FC3266-9354-45BA-8B8C-6ADE693AA5B3}" dt="2024-03-21T12:50:41.840" v="1544"/>
          <ac:picMkLst>
            <pc:docMk/>
            <pc:sldMk cId="2236995771" sldId="319"/>
            <ac:picMk id="2" creationId="{B4C18EBA-40BC-DED2-7AE4-B2A30440668C}"/>
          </ac:picMkLst>
        </pc:picChg>
        <pc:picChg chg="add mod">
          <ac:chgData name="Petur Th. Sigurdsson" userId="b51620a9-a6bc-43cc-8d20-2596b195e64d" providerId="ADAL" clId="{A6FC3266-9354-45BA-8B8C-6ADE693AA5B3}" dt="2024-03-21T12:50:41.840" v="1544"/>
          <ac:picMkLst>
            <pc:docMk/>
            <pc:sldMk cId="2236995771" sldId="319"/>
            <ac:picMk id="3" creationId="{E97AB1A3-4331-5690-DFD8-4C91F1D46BDA}"/>
          </ac:picMkLst>
        </pc:picChg>
      </pc:sldChg>
      <pc:sldChg chg="addSp delSp modSp new del mod">
        <pc:chgData name="Petur Th. Sigurdsson" userId="b51620a9-a6bc-43cc-8d20-2596b195e64d" providerId="ADAL" clId="{A6FC3266-9354-45BA-8B8C-6ADE693AA5B3}" dt="2024-04-08T05:48:26.945" v="6593" actId="47"/>
        <pc:sldMkLst>
          <pc:docMk/>
          <pc:sldMk cId="1552428982" sldId="320"/>
        </pc:sldMkLst>
        <pc:spChg chg="add del mod">
          <ac:chgData name="Petur Th. Sigurdsson" userId="b51620a9-a6bc-43cc-8d20-2596b195e64d" providerId="ADAL" clId="{A6FC3266-9354-45BA-8B8C-6ADE693AA5B3}" dt="2024-03-21T13:04:32.569" v="1568" actId="21"/>
          <ac:spMkLst>
            <pc:docMk/>
            <pc:sldMk cId="1552428982" sldId="320"/>
            <ac:spMk id="179" creationId="{959ADD19-04F2-C0A4-0BED-A2D2F31AE641}"/>
          </ac:spMkLst>
        </pc:spChg>
        <pc:spChg chg="add del mod">
          <ac:chgData name="Petur Th. Sigurdsson" userId="b51620a9-a6bc-43cc-8d20-2596b195e64d" providerId="ADAL" clId="{A6FC3266-9354-45BA-8B8C-6ADE693AA5B3}" dt="2024-03-21T13:04:58.354" v="1572" actId="21"/>
          <ac:spMkLst>
            <pc:docMk/>
            <pc:sldMk cId="1552428982" sldId="320"/>
            <ac:spMk id="181" creationId="{A93FF716-392C-5B86-AB88-834860DDC08F}"/>
          </ac:spMkLst>
        </pc:spChg>
        <pc:spChg chg="add del mod">
          <ac:chgData name="Petur Th. Sigurdsson" userId="b51620a9-a6bc-43cc-8d20-2596b195e64d" providerId="ADAL" clId="{A6FC3266-9354-45BA-8B8C-6ADE693AA5B3}" dt="2024-03-21T13:21:32.288" v="1721" actId="478"/>
          <ac:spMkLst>
            <pc:docMk/>
            <pc:sldMk cId="1552428982" sldId="320"/>
            <ac:spMk id="182" creationId="{F1CEEB1F-3EBB-A41B-7D39-3059A913D9B5}"/>
          </ac:spMkLst>
        </pc:spChg>
      </pc:sldChg>
      <pc:sldChg chg="addSp modSp new del">
        <pc:chgData name="Petur Th. Sigurdsson" userId="b51620a9-a6bc-43cc-8d20-2596b195e64d" providerId="ADAL" clId="{A6FC3266-9354-45BA-8B8C-6ADE693AA5B3}" dt="2024-03-21T12:50:59.689" v="1545" actId="47"/>
        <pc:sldMkLst>
          <pc:docMk/>
          <pc:sldMk cId="1585599089" sldId="321"/>
        </pc:sldMkLst>
        <pc:spChg chg="add mod">
          <ac:chgData name="Petur Th. Sigurdsson" userId="b51620a9-a6bc-43cc-8d20-2596b195e64d" providerId="ADAL" clId="{A6FC3266-9354-45BA-8B8C-6ADE693AA5B3}" dt="2024-03-21T12:50:36.553" v="1543"/>
          <ac:spMkLst>
            <pc:docMk/>
            <pc:sldMk cId="1585599089" sldId="321"/>
            <ac:spMk id="4" creationId="{978F2BF3-E311-2FD3-A45A-5BCD8BE090AE}"/>
          </ac:spMkLst>
        </pc:spChg>
        <pc:spChg chg="add mod">
          <ac:chgData name="Petur Th. Sigurdsson" userId="b51620a9-a6bc-43cc-8d20-2596b195e64d" providerId="ADAL" clId="{A6FC3266-9354-45BA-8B8C-6ADE693AA5B3}" dt="2024-03-21T12:50:36.553" v="1543"/>
          <ac:spMkLst>
            <pc:docMk/>
            <pc:sldMk cId="1585599089" sldId="321"/>
            <ac:spMk id="5" creationId="{DB96EC06-C840-58B4-2A01-A075D81BA4C9}"/>
          </ac:spMkLst>
        </pc:spChg>
        <pc:picChg chg="add mod">
          <ac:chgData name="Petur Th. Sigurdsson" userId="b51620a9-a6bc-43cc-8d20-2596b195e64d" providerId="ADAL" clId="{A6FC3266-9354-45BA-8B8C-6ADE693AA5B3}" dt="2024-03-21T12:50:36.553" v="1543"/>
          <ac:picMkLst>
            <pc:docMk/>
            <pc:sldMk cId="1585599089" sldId="321"/>
            <ac:picMk id="2" creationId="{E99E1E8B-3487-73D9-9D96-A1FA5EBE82DC}"/>
          </ac:picMkLst>
        </pc:picChg>
        <pc:picChg chg="add mod">
          <ac:chgData name="Petur Th. Sigurdsson" userId="b51620a9-a6bc-43cc-8d20-2596b195e64d" providerId="ADAL" clId="{A6FC3266-9354-45BA-8B8C-6ADE693AA5B3}" dt="2024-03-21T12:50:36.553" v="1543"/>
          <ac:picMkLst>
            <pc:docMk/>
            <pc:sldMk cId="1585599089" sldId="321"/>
            <ac:picMk id="3" creationId="{B950E223-18F4-ECA4-872E-3EF8566AB543}"/>
          </ac:picMkLst>
        </pc:picChg>
      </pc:sldChg>
      <pc:sldChg chg="add del">
        <pc:chgData name="Petur Th. Sigurdsson" userId="b51620a9-a6bc-43cc-8d20-2596b195e64d" providerId="ADAL" clId="{A6FC3266-9354-45BA-8B8C-6ADE693AA5B3}" dt="2024-04-08T05:48:26.945" v="6593" actId="47"/>
        <pc:sldMkLst>
          <pc:docMk/>
          <pc:sldMk cId="2346043137" sldId="321"/>
        </pc:sldMkLst>
      </pc:sldChg>
      <pc:sldChg chg="addSp delSp modSp new del mod">
        <pc:chgData name="Petur Th. Sigurdsson" userId="b51620a9-a6bc-43cc-8d20-2596b195e64d" providerId="ADAL" clId="{A6FC3266-9354-45BA-8B8C-6ADE693AA5B3}" dt="2024-03-21T13:30:45.748" v="1913" actId="47"/>
        <pc:sldMkLst>
          <pc:docMk/>
          <pc:sldMk cId="409576681" sldId="322"/>
        </pc:sldMkLst>
        <pc:spChg chg="mod">
          <ac:chgData name="Petur Th. Sigurdsson" userId="b51620a9-a6bc-43cc-8d20-2596b195e64d" providerId="ADAL" clId="{A6FC3266-9354-45BA-8B8C-6ADE693AA5B3}" dt="2024-03-21T12:59:36.656" v="1548"/>
          <ac:spMkLst>
            <pc:docMk/>
            <pc:sldMk cId="409576681" sldId="322"/>
            <ac:spMk id="3" creationId="{F83C0B63-3EDD-E78E-6AE4-A181E7F396DB}"/>
          </ac:spMkLst>
        </pc:spChg>
        <pc:spChg chg="mod">
          <ac:chgData name="Petur Th. Sigurdsson" userId="b51620a9-a6bc-43cc-8d20-2596b195e64d" providerId="ADAL" clId="{A6FC3266-9354-45BA-8B8C-6ADE693AA5B3}" dt="2024-03-21T12:59:36.656" v="1548"/>
          <ac:spMkLst>
            <pc:docMk/>
            <pc:sldMk cId="409576681" sldId="322"/>
            <ac:spMk id="4" creationId="{69FFDCD9-814D-4C56-9FFC-E444CAE7B18B}"/>
          </ac:spMkLst>
        </pc:spChg>
        <pc:spChg chg="mod">
          <ac:chgData name="Petur Th. Sigurdsson" userId="b51620a9-a6bc-43cc-8d20-2596b195e64d" providerId="ADAL" clId="{A6FC3266-9354-45BA-8B8C-6ADE693AA5B3}" dt="2024-03-21T12:59:36.656" v="1548"/>
          <ac:spMkLst>
            <pc:docMk/>
            <pc:sldMk cId="409576681" sldId="322"/>
            <ac:spMk id="5" creationId="{5B645008-3687-A94A-A764-A84470F47AF9}"/>
          </ac:spMkLst>
        </pc:spChg>
        <pc:spChg chg="mod">
          <ac:chgData name="Petur Th. Sigurdsson" userId="b51620a9-a6bc-43cc-8d20-2596b195e64d" providerId="ADAL" clId="{A6FC3266-9354-45BA-8B8C-6ADE693AA5B3}" dt="2024-03-21T12:59:36.656" v="1548"/>
          <ac:spMkLst>
            <pc:docMk/>
            <pc:sldMk cId="409576681" sldId="322"/>
            <ac:spMk id="6" creationId="{17D6EFE6-81D8-9788-A58B-2FBE48373652}"/>
          </ac:spMkLst>
        </pc:spChg>
        <pc:spChg chg="mod">
          <ac:chgData name="Petur Th. Sigurdsson" userId="b51620a9-a6bc-43cc-8d20-2596b195e64d" providerId="ADAL" clId="{A6FC3266-9354-45BA-8B8C-6ADE693AA5B3}" dt="2024-03-21T12:59:36.656" v="1548"/>
          <ac:spMkLst>
            <pc:docMk/>
            <pc:sldMk cId="409576681" sldId="322"/>
            <ac:spMk id="7" creationId="{C686C4FB-0FCC-5C3D-34A8-1F488F9B0E21}"/>
          </ac:spMkLst>
        </pc:spChg>
        <pc:spChg chg="mod">
          <ac:chgData name="Petur Th. Sigurdsson" userId="b51620a9-a6bc-43cc-8d20-2596b195e64d" providerId="ADAL" clId="{A6FC3266-9354-45BA-8B8C-6ADE693AA5B3}" dt="2024-03-21T12:59:36.656" v="1548"/>
          <ac:spMkLst>
            <pc:docMk/>
            <pc:sldMk cId="409576681" sldId="322"/>
            <ac:spMk id="8" creationId="{55557DCE-6E09-F532-B1E2-D04A20158E56}"/>
          </ac:spMkLst>
        </pc:spChg>
        <pc:spChg chg="mod">
          <ac:chgData name="Petur Th. Sigurdsson" userId="b51620a9-a6bc-43cc-8d20-2596b195e64d" providerId="ADAL" clId="{A6FC3266-9354-45BA-8B8C-6ADE693AA5B3}" dt="2024-03-21T12:59:36.656" v="1548"/>
          <ac:spMkLst>
            <pc:docMk/>
            <pc:sldMk cId="409576681" sldId="322"/>
            <ac:spMk id="9" creationId="{5DC60764-7AFF-98CC-6549-69C6E7BA0C93}"/>
          </ac:spMkLst>
        </pc:spChg>
        <pc:spChg chg="mod">
          <ac:chgData name="Petur Th. Sigurdsson" userId="b51620a9-a6bc-43cc-8d20-2596b195e64d" providerId="ADAL" clId="{A6FC3266-9354-45BA-8B8C-6ADE693AA5B3}" dt="2024-03-21T12:59:36.656" v="1548"/>
          <ac:spMkLst>
            <pc:docMk/>
            <pc:sldMk cId="409576681" sldId="322"/>
            <ac:spMk id="10" creationId="{39D2E953-9735-C32E-8156-5F48EA5DAD95}"/>
          </ac:spMkLst>
        </pc:spChg>
        <pc:spChg chg="mod">
          <ac:chgData name="Petur Th. Sigurdsson" userId="b51620a9-a6bc-43cc-8d20-2596b195e64d" providerId="ADAL" clId="{A6FC3266-9354-45BA-8B8C-6ADE693AA5B3}" dt="2024-03-21T12:59:36.656" v="1548"/>
          <ac:spMkLst>
            <pc:docMk/>
            <pc:sldMk cId="409576681" sldId="322"/>
            <ac:spMk id="11" creationId="{734CF083-D7FB-DC2C-4DF9-36B5F64C0E0B}"/>
          </ac:spMkLst>
        </pc:spChg>
        <pc:spChg chg="mod">
          <ac:chgData name="Petur Th. Sigurdsson" userId="b51620a9-a6bc-43cc-8d20-2596b195e64d" providerId="ADAL" clId="{A6FC3266-9354-45BA-8B8C-6ADE693AA5B3}" dt="2024-03-21T12:59:36.656" v="1548"/>
          <ac:spMkLst>
            <pc:docMk/>
            <pc:sldMk cId="409576681" sldId="322"/>
            <ac:spMk id="12" creationId="{B654B05D-68D5-3560-C570-EB62E96CA5AE}"/>
          </ac:spMkLst>
        </pc:spChg>
        <pc:spChg chg="mod">
          <ac:chgData name="Petur Th. Sigurdsson" userId="b51620a9-a6bc-43cc-8d20-2596b195e64d" providerId="ADAL" clId="{A6FC3266-9354-45BA-8B8C-6ADE693AA5B3}" dt="2024-03-21T12:59:36.656" v="1548"/>
          <ac:spMkLst>
            <pc:docMk/>
            <pc:sldMk cId="409576681" sldId="322"/>
            <ac:spMk id="13" creationId="{13551678-FD25-3180-06D0-F0E654EA856E}"/>
          </ac:spMkLst>
        </pc:spChg>
        <pc:spChg chg="mod">
          <ac:chgData name="Petur Th. Sigurdsson" userId="b51620a9-a6bc-43cc-8d20-2596b195e64d" providerId="ADAL" clId="{A6FC3266-9354-45BA-8B8C-6ADE693AA5B3}" dt="2024-03-21T12:59:36.656" v="1548"/>
          <ac:spMkLst>
            <pc:docMk/>
            <pc:sldMk cId="409576681" sldId="322"/>
            <ac:spMk id="14" creationId="{0819658D-F265-BC90-27D4-2119772E4AAD}"/>
          </ac:spMkLst>
        </pc:spChg>
        <pc:spChg chg="mod">
          <ac:chgData name="Petur Th. Sigurdsson" userId="b51620a9-a6bc-43cc-8d20-2596b195e64d" providerId="ADAL" clId="{A6FC3266-9354-45BA-8B8C-6ADE693AA5B3}" dt="2024-03-21T12:59:36.656" v="1548"/>
          <ac:spMkLst>
            <pc:docMk/>
            <pc:sldMk cId="409576681" sldId="322"/>
            <ac:spMk id="15" creationId="{38203A2E-79F6-57D4-B2D1-7F33AE07C3DB}"/>
          </ac:spMkLst>
        </pc:spChg>
        <pc:spChg chg="mod">
          <ac:chgData name="Petur Th. Sigurdsson" userId="b51620a9-a6bc-43cc-8d20-2596b195e64d" providerId="ADAL" clId="{A6FC3266-9354-45BA-8B8C-6ADE693AA5B3}" dt="2024-03-21T12:59:36.656" v="1548"/>
          <ac:spMkLst>
            <pc:docMk/>
            <pc:sldMk cId="409576681" sldId="322"/>
            <ac:spMk id="16" creationId="{B8C38CD9-0568-6B4C-3E5A-2A92F39CE018}"/>
          </ac:spMkLst>
        </pc:spChg>
        <pc:spChg chg="mod">
          <ac:chgData name="Petur Th. Sigurdsson" userId="b51620a9-a6bc-43cc-8d20-2596b195e64d" providerId="ADAL" clId="{A6FC3266-9354-45BA-8B8C-6ADE693AA5B3}" dt="2024-03-21T12:59:36.656" v="1548"/>
          <ac:spMkLst>
            <pc:docMk/>
            <pc:sldMk cId="409576681" sldId="322"/>
            <ac:spMk id="17" creationId="{558E56C8-020A-7397-08C5-865EC6B876DC}"/>
          </ac:spMkLst>
        </pc:spChg>
        <pc:spChg chg="mod">
          <ac:chgData name="Petur Th. Sigurdsson" userId="b51620a9-a6bc-43cc-8d20-2596b195e64d" providerId="ADAL" clId="{A6FC3266-9354-45BA-8B8C-6ADE693AA5B3}" dt="2024-03-21T12:59:36.656" v="1548"/>
          <ac:spMkLst>
            <pc:docMk/>
            <pc:sldMk cId="409576681" sldId="322"/>
            <ac:spMk id="18" creationId="{416DA179-2F71-F461-4882-4443B8106986}"/>
          </ac:spMkLst>
        </pc:spChg>
        <pc:spChg chg="mod">
          <ac:chgData name="Petur Th. Sigurdsson" userId="b51620a9-a6bc-43cc-8d20-2596b195e64d" providerId="ADAL" clId="{A6FC3266-9354-45BA-8B8C-6ADE693AA5B3}" dt="2024-03-21T12:59:36.656" v="1548"/>
          <ac:spMkLst>
            <pc:docMk/>
            <pc:sldMk cId="409576681" sldId="322"/>
            <ac:spMk id="19" creationId="{914E041C-E4B0-0287-1110-AD32FD8AA5C2}"/>
          </ac:spMkLst>
        </pc:spChg>
        <pc:spChg chg="mod">
          <ac:chgData name="Petur Th. Sigurdsson" userId="b51620a9-a6bc-43cc-8d20-2596b195e64d" providerId="ADAL" clId="{A6FC3266-9354-45BA-8B8C-6ADE693AA5B3}" dt="2024-03-21T12:59:36.656" v="1548"/>
          <ac:spMkLst>
            <pc:docMk/>
            <pc:sldMk cId="409576681" sldId="322"/>
            <ac:spMk id="20" creationId="{5F898757-DD48-93B9-A958-7268DD99FFA4}"/>
          </ac:spMkLst>
        </pc:spChg>
        <pc:spChg chg="mod">
          <ac:chgData name="Petur Th. Sigurdsson" userId="b51620a9-a6bc-43cc-8d20-2596b195e64d" providerId="ADAL" clId="{A6FC3266-9354-45BA-8B8C-6ADE693AA5B3}" dt="2024-03-21T12:59:36.656" v="1548"/>
          <ac:spMkLst>
            <pc:docMk/>
            <pc:sldMk cId="409576681" sldId="322"/>
            <ac:spMk id="21" creationId="{51A63714-BA21-4108-1B2C-4073572A67E2}"/>
          </ac:spMkLst>
        </pc:spChg>
        <pc:spChg chg="mod">
          <ac:chgData name="Petur Th. Sigurdsson" userId="b51620a9-a6bc-43cc-8d20-2596b195e64d" providerId="ADAL" clId="{A6FC3266-9354-45BA-8B8C-6ADE693AA5B3}" dt="2024-03-21T12:59:36.656" v="1548"/>
          <ac:spMkLst>
            <pc:docMk/>
            <pc:sldMk cId="409576681" sldId="322"/>
            <ac:spMk id="22" creationId="{17FBF08D-9314-4412-79C8-0BDEFDFD5B8F}"/>
          </ac:spMkLst>
        </pc:spChg>
        <pc:spChg chg="mod">
          <ac:chgData name="Petur Th. Sigurdsson" userId="b51620a9-a6bc-43cc-8d20-2596b195e64d" providerId="ADAL" clId="{A6FC3266-9354-45BA-8B8C-6ADE693AA5B3}" dt="2024-03-21T12:59:36.656" v="1548"/>
          <ac:spMkLst>
            <pc:docMk/>
            <pc:sldMk cId="409576681" sldId="322"/>
            <ac:spMk id="23" creationId="{14EDC573-638B-28A4-507B-F5C18F3D2550}"/>
          </ac:spMkLst>
        </pc:spChg>
        <pc:spChg chg="mod">
          <ac:chgData name="Petur Th. Sigurdsson" userId="b51620a9-a6bc-43cc-8d20-2596b195e64d" providerId="ADAL" clId="{A6FC3266-9354-45BA-8B8C-6ADE693AA5B3}" dt="2024-03-21T12:59:36.656" v="1548"/>
          <ac:spMkLst>
            <pc:docMk/>
            <pc:sldMk cId="409576681" sldId="322"/>
            <ac:spMk id="24" creationId="{A3937403-670D-14E0-2300-9A2C60754E01}"/>
          </ac:spMkLst>
        </pc:spChg>
        <pc:spChg chg="mod">
          <ac:chgData name="Petur Th. Sigurdsson" userId="b51620a9-a6bc-43cc-8d20-2596b195e64d" providerId="ADAL" clId="{A6FC3266-9354-45BA-8B8C-6ADE693AA5B3}" dt="2024-03-21T12:59:36.656" v="1548"/>
          <ac:spMkLst>
            <pc:docMk/>
            <pc:sldMk cId="409576681" sldId="322"/>
            <ac:spMk id="25" creationId="{9B7A7A1F-578F-7A36-5FB7-AB37724CB8EF}"/>
          </ac:spMkLst>
        </pc:spChg>
        <pc:spChg chg="mod">
          <ac:chgData name="Petur Th. Sigurdsson" userId="b51620a9-a6bc-43cc-8d20-2596b195e64d" providerId="ADAL" clId="{A6FC3266-9354-45BA-8B8C-6ADE693AA5B3}" dt="2024-03-21T12:59:36.656" v="1548"/>
          <ac:spMkLst>
            <pc:docMk/>
            <pc:sldMk cId="409576681" sldId="322"/>
            <ac:spMk id="26" creationId="{23D007E8-87E4-C70B-820C-114D4CE0DA33}"/>
          </ac:spMkLst>
        </pc:spChg>
        <pc:spChg chg="mod">
          <ac:chgData name="Petur Th. Sigurdsson" userId="b51620a9-a6bc-43cc-8d20-2596b195e64d" providerId="ADAL" clId="{A6FC3266-9354-45BA-8B8C-6ADE693AA5B3}" dt="2024-03-21T12:59:36.656" v="1548"/>
          <ac:spMkLst>
            <pc:docMk/>
            <pc:sldMk cId="409576681" sldId="322"/>
            <ac:spMk id="27" creationId="{A005565A-2B72-F49A-276E-0EA98098DD9B}"/>
          </ac:spMkLst>
        </pc:spChg>
        <pc:spChg chg="mod">
          <ac:chgData name="Petur Th. Sigurdsson" userId="b51620a9-a6bc-43cc-8d20-2596b195e64d" providerId="ADAL" clId="{A6FC3266-9354-45BA-8B8C-6ADE693AA5B3}" dt="2024-03-21T12:59:36.656" v="1548"/>
          <ac:spMkLst>
            <pc:docMk/>
            <pc:sldMk cId="409576681" sldId="322"/>
            <ac:spMk id="28" creationId="{DD6AE97A-5A6E-FAB3-5A25-23CDB60E5238}"/>
          </ac:spMkLst>
        </pc:spChg>
        <pc:spChg chg="mod">
          <ac:chgData name="Petur Th. Sigurdsson" userId="b51620a9-a6bc-43cc-8d20-2596b195e64d" providerId="ADAL" clId="{A6FC3266-9354-45BA-8B8C-6ADE693AA5B3}" dt="2024-03-21T12:59:36.656" v="1548"/>
          <ac:spMkLst>
            <pc:docMk/>
            <pc:sldMk cId="409576681" sldId="322"/>
            <ac:spMk id="29" creationId="{EC6B8FB3-F5D1-2946-B3E0-C3279D07E329}"/>
          </ac:spMkLst>
        </pc:spChg>
        <pc:spChg chg="mod">
          <ac:chgData name="Petur Th. Sigurdsson" userId="b51620a9-a6bc-43cc-8d20-2596b195e64d" providerId="ADAL" clId="{A6FC3266-9354-45BA-8B8C-6ADE693AA5B3}" dt="2024-03-21T12:59:36.656" v="1548"/>
          <ac:spMkLst>
            <pc:docMk/>
            <pc:sldMk cId="409576681" sldId="322"/>
            <ac:spMk id="30" creationId="{28F2DDFA-9E2C-273A-974A-738F8BDF330D}"/>
          </ac:spMkLst>
        </pc:spChg>
        <pc:spChg chg="mod">
          <ac:chgData name="Petur Th. Sigurdsson" userId="b51620a9-a6bc-43cc-8d20-2596b195e64d" providerId="ADAL" clId="{A6FC3266-9354-45BA-8B8C-6ADE693AA5B3}" dt="2024-03-21T12:59:36.656" v="1548"/>
          <ac:spMkLst>
            <pc:docMk/>
            <pc:sldMk cId="409576681" sldId="322"/>
            <ac:spMk id="31" creationId="{0FFF73AA-DC3A-29FC-082C-6129F2CB1224}"/>
          </ac:spMkLst>
        </pc:spChg>
        <pc:spChg chg="mod">
          <ac:chgData name="Petur Th. Sigurdsson" userId="b51620a9-a6bc-43cc-8d20-2596b195e64d" providerId="ADAL" clId="{A6FC3266-9354-45BA-8B8C-6ADE693AA5B3}" dt="2024-03-21T12:59:36.656" v="1548"/>
          <ac:spMkLst>
            <pc:docMk/>
            <pc:sldMk cId="409576681" sldId="322"/>
            <ac:spMk id="32" creationId="{23BCF813-27BD-C9F9-7231-BC858CA7FA9F}"/>
          </ac:spMkLst>
        </pc:spChg>
        <pc:spChg chg="mod">
          <ac:chgData name="Petur Th. Sigurdsson" userId="b51620a9-a6bc-43cc-8d20-2596b195e64d" providerId="ADAL" clId="{A6FC3266-9354-45BA-8B8C-6ADE693AA5B3}" dt="2024-03-21T12:59:36.656" v="1548"/>
          <ac:spMkLst>
            <pc:docMk/>
            <pc:sldMk cId="409576681" sldId="322"/>
            <ac:spMk id="33" creationId="{637FCB8A-2352-53A4-70F2-7242828B1052}"/>
          </ac:spMkLst>
        </pc:spChg>
        <pc:spChg chg="mod">
          <ac:chgData name="Petur Th. Sigurdsson" userId="b51620a9-a6bc-43cc-8d20-2596b195e64d" providerId="ADAL" clId="{A6FC3266-9354-45BA-8B8C-6ADE693AA5B3}" dt="2024-03-21T12:59:36.656" v="1548"/>
          <ac:spMkLst>
            <pc:docMk/>
            <pc:sldMk cId="409576681" sldId="322"/>
            <ac:spMk id="34" creationId="{3879DAEB-05E9-9979-D58E-E1E753687347}"/>
          </ac:spMkLst>
        </pc:spChg>
        <pc:spChg chg="mod">
          <ac:chgData name="Petur Th. Sigurdsson" userId="b51620a9-a6bc-43cc-8d20-2596b195e64d" providerId="ADAL" clId="{A6FC3266-9354-45BA-8B8C-6ADE693AA5B3}" dt="2024-03-21T12:59:36.656" v="1548"/>
          <ac:spMkLst>
            <pc:docMk/>
            <pc:sldMk cId="409576681" sldId="322"/>
            <ac:spMk id="35" creationId="{D6FD5E88-CBED-E316-54B8-9DBE0D103E6A}"/>
          </ac:spMkLst>
        </pc:spChg>
        <pc:spChg chg="mod">
          <ac:chgData name="Petur Th. Sigurdsson" userId="b51620a9-a6bc-43cc-8d20-2596b195e64d" providerId="ADAL" clId="{A6FC3266-9354-45BA-8B8C-6ADE693AA5B3}" dt="2024-03-21T12:59:36.656" v="1548"/>
          <ac:spMkLst>
            <pc:docMk/>
            <pc:sldMk cId="409576681" sldId="322"/>
            <ac:spMk id="36" creationId="{DE5C5356-A8D6-5685-7440-1565CFA139B1}"/>
          </ac:spMkLst>
        </pc:spChg>
        <pc:spChg chg="mod">
          <ac:chgData name="Petur Th. Sigurdsson" userId="b51620a9-a6bc-43cc-8d20-2596b195e64d" providerId="ADAL" clId="{A6FC3266-9354-45BA-8B8C-6ADE693AA5B3}" dt="2024-03-21T12:59:36.656" v="1548"/>
          <ac:spMkLst>
            <pc:docMk/>
            <pc:sldMk cId="409576681" sldId="322"/>
            <ac:spMk id="37" creationId="{6348E572-E26F-AEE3-A57E-BD7221D7726B}"/>
          </ac:spMkLst>
        </pc:spChg>
        <pc:spChg chg="mod">
          <ac:chgData name="Petur Th. Sigurdsson" userId="b51620a9-a6bc-43cc-8d20-2596b195e64d" providerId="ADAL" clId="{A6FC3266-9354-45BA-8B8C-6ADE693AA5B3}" dt="2024-03-21T12:59:36.656" v="1548"/>
          <ac:spMkLst>
            <pc:docMk/>
            <pc:sldMk cId="409576681" sldId="322"/>
            <ac:spMk id="38" creationId="{D958E857-9436-BE0E-9821-37A49B34C054}"/>
          </ac:spMkLst>
        </pc:spChg>
        <pc:spChg chg="mod">
          <ac:chgData name="Petur Th. Sigurdsson" userId="b51620a9-a6bc-43cc-8d20-2596b195e64d" providerId="ADAL" clId="{A6FC3266-9354-45BA-8B8C-6ADE693AA5B3}" dt="2024-03-21T12:59:36.656" v="1548"/>
          <ac:spMkLst>
            <pc:docMk/>
            <pc:sldMk cId="409576681" sldId="322"/>
            <ac:spMk id="39" creationId="{C36D9869-BDD5-CBC5-F54C-A2DBE258D539}"/>
          </ac:spMkLst>
        </pc:spChg>
        <pc:spChg chg="mod">
          <ac:chgData name="Petur Th. Sigurdsson" userId="b51620a9-a6bc-43cc-8d20-2596b195e64d" providerId="ADAL" clId="{A6FC3266-9354-45BA-8B8C-6ADE693AA5B3}" dt="2024-03-21T12:59:36.656" v="1548"/>
          <ac:spMkLst>
            <pc:docMk/>
            <pc:sldMk cId="409576681" sldId="322"/>
            <ac:spMk id="40" creationId="{2736B11C-9E2C-F504-A0F6-C87A082E1197}"/>
          </ac:spMkLst>
        </pc:spChg>
        <pc:spChg chg="mod">
          <ac:chgData name="Petur Th. Sigurdsson" userId="b51620a9-a6bc-43cc-8d20-2596b195e64d" providerId="ADAL" clId="{A6FC3266-9354-45BA-8B8C-6ADE693AA5B3}" dt="2024-03-21T12:59:36.656" v="1548"/>
          <ac:spMkLst>
            <pc:docMk/>
            <pc:sldMk cId="409576681" sldId="322"/>
            <ac:spMk id="41" creationId="{2D7649EB-8272-3332-FA75-ECB0C79AC541}"/>
          </ac:spMkLst>
        </pc:spChg>
        <pc:spChg chg="mod">
          <ac:chgData name="Petur Th. Sigurdsson" userId="b51620a9-a6bc-43cc-8d20-2596b195e64d" providerId="ADAL" clId="{A6FC3266-9354-45BA-8B8C-6ADE693AA5B3}" dt="2024-03-21T12:59:36.656" v="1548"/>
          <ac:spMkLst>
            <pc:docMk/>
            <pc:sldMk cId="409576681" sldId="322"/>
            <ac:spMk id="42" creationId="{719E30C1-56D7-F067-6D7B-2A57352B632F}"/>
          </ac:spMkLst>
        </pc:spChg>
        <pc:spChg chg="mod">
          <ac:chgData name="Petur Th. Sigurdsson" userId="b51620a9-a6bc-43cc-8d20-2596b195e64d" providerId="ADAL" clId="{A6FC3266-9354-45BA-8B8C-6ADE693AA5B3}" dt="2024-03-21T12:59:36.656" v="1548"/>
          <ac:spMkLst>
            <pc:docMk/>
            <pc:sldMk cId="409576681" sldId="322"/>
            <ac:spMk id="43" creationId="{00D4E389-0DF6-2CC6-396C-6D1616EF5FC2}"/>
          </ac:spMkLst>
        </pc:spChg>
        <pc:spChg chg="mod">
          <ac:chgData name="Petur Th. Sigurdsson" userId="b51620a9-a6bc-43cc-8d20-2596b195e64d" providerId="ADAL" clId="{A6FC3266-9354-45BA-8B8C-6ADE693AA5B3}" dt="2024-03-21T12:59:36.656" v="1548"/>
          <ac:spMkLst>
            <pc:docMk/>
            <pc:sldMk cId="409576681" sldId="322"/>
            <ac:spMk id="44" creationId="{F31BFC90-C45E-725D-66EC-1CB940AB9E68}"/>
          </ac:spMkLst>
        </pc:spChg>
        <pc:spChg chg="mod">
          <ac:chgData name="Petur Th. Sigurdsson" userId="b51620a9-a6bc-43cc-8d20-2596b195e64d" providerId="ADAL" clId="{A6FC3266-9354-45BA-8B8C-6ADE693AA5B3}" dt="2024-03-21T12:59:36.656" v="1548"/>
          <ac:spMkLst>
            <pc:docMk/>
            <pc:sldMk cId="409576681" sldId="322"/>
            <ac:spMk id="45" creationId="{6CA63129-0084-36FB-2FBF-56392776CAF7}"/>
          </ac:spMkLst>
        </pc:spChg>
        <pc:spChg chg="mod">
          <ac:chgData name="Petur Th. Sigurdsson" userId="b51620a9-a6bc-43cc-8d20-2596b195e64d" providerId="ADAL" clId="{A6FC3266-9354-45BA-8B8C-6ADE693AA5B3}" dt="2024-03-21T12:59:36.656" v="1548"/>
          <ac:spMkLst>
            <pc:docMk/>
            <pc:sldMk cId="409576681" sldId="322"/>
            <ac:spMk id="46" creationId="{B73B58A0-DD8C-7D92-EEA2-00031B10D2B3}"/>
          </ac:spMkLst>
        </pc:spChg>
        <pc:spChg chg="mod">
          <ac:chgData name="Petur Th. Sigurdsson" userId="b51620a9-a6bc-43cc-8d20-2596b195e64d" providerId="ADAL" clId="{A6FC3266-9354-45BA-8B8C-6ADE693AA5B3}" dt="2024-03-21T12:59:36.656" v="1548"/>
          <ac:spMkLst>
            <pc:docMk/>
            <pc:sldMk cId="409576681" sldId="322"/>
            <ac:spMk id="47" creationId="{192EB852-7A2A-0F83-6B64-C3C1781F7AA0}"/>
          </ac:spMkLst>
        </pc:spChg>
        <pc:spChg chg="mod">
          <ac:chgData name="Petur Th. Sigurdsson" userId="b51620a9-a6bc-43cc-8d20-2596b195e64d" providerId="ADAL" clId="{A6FC3266-9354-45BA-8B8C-6ADE693AA5B3}" dt="2024-03-21T12:59:36.656" v="1548"/>
          <ac:spMkLst>
            <pc:docMk/>
            <pc:sldMk cId="409576681" sldId="322"/>
            <ac:spMk id="48" creationId="{93E2CCF4-ED12-A364-FD70-7F6286B16EC5}"/>
          </ac:spMkLst>
        </pc:spChg>
        <pc:spChg chg="mod">
          <ac:chgData name="Petur Th. Sigurdsson" userId="b51620a9-a6bc-43cc-8d20-2596b195e64d" providerId="ADAL" clId="{A6FC3266-9354-45BA-8B8C-6ADE693AA5B3}" dt="2024-03-21T12:59:36.656" v="1548"/>
          <ac:spMkLst>
            <pc:docMk/>
            <pc:sldMk cId="409576681" sldId="322"/>
            <ac:spMk id="49" creationId="{FA229022-BA6A-51E9-3F8F-DB0A19893C61}"/>
          </ac:spMkLst>
        </pc:spChg>
        <pc:spChg chg="mod">
          <ac:chgData name="Petur Th. Sigurdsson" userId="b51620a9-a6bc-43cc-8d20-2596b195e64d" providerId="ADAL" clId="{A6FC3266-9354-45BA-8B8C-6ADE693AA5B3}" dt="2024-03-21T12:59:36.656" v="1548"/>
          <ac:spMkLst>
            <pc:docMk/>
            <pc:sldMk cId="409576681" sldId="322"/>
            <ac:spMk id="50" creationId="{15092632-1793-5685-2955-9A8404001665}"/>
          </ac:spMkLst>
        </pc:spChg>
        <pc:spChg chg="mod">
          <ac:chgData name="Petur Th. Sigurdsson" userId="b51620a9-a6bc-43cc-8d20-2596b195e64d" providerId="ADAL" clId="{A6FC3266-9354-45BA-8B8C-6ADE693AA5B3}" dt="2024-03-21T12:59:36.656" v="1548"/>
          <ac:spMkLst>
            <pc:docMk/>
            <pc:sldMk cId="409576681" sldId="322"/>
            <ac:spMk id="51" creationId="{CD44D7AE-2CEF-417D-E979-3444E648F148}"/>
          </ac:spMkLst>
        </pc:spChg>
        <pc:spChg chg="mod">
          <ac:chgData name="Petur Th. Sigurdsson" userId="b51620a9-a6bc-43cc-8d20-2596b195e64d" providerId="ADAL" clId="{A6FC3266-9354-45BA-8B8C-6ADE693AA5B3}" dt="2024-03-21T12:59:36.656" v="1548"/>
          <ac:spMkLst>
            <pc:docMk/>
            <pc:sldMk cId="409576681" sldId="322"/>
            <ac:spMk id="52" creationId="{D52CD78C-7F03-2C5F-6C5C-37B049E418F5}"/>
          </ac:spMkLst>
        </pc:spChg>
        <pc:spChg chg="mod">
          <ac:chgData name="Petur Th. Sigurdsson" userId="b51620a9-a6bc-43cc-8d20-2596b195e64d" providerId="ADAL" clId="{A6FC3266-9354-45BA-8B8C-6ADE693AA5B3}" dt="2024-03-21T12:59:36.656" v="1548"/>
          <ac:spMkLst>
            <pc:docMk/>
            <pc:sldMk cId="409576681" sldId="322"/>
            <ac:spMk id="53" creationId="{67A68C58-08F9-AEFF-06C7-34799FD1C609}"/>
          </ac:spMkLst>
        </pc:spChg>
        <pc:spChg chg="mod">
          <ac:chgData name="Petur Th. Sigurdsson" userId="b51620a9-a6bc-43cc-8d20-2596b195e64d" providerId="ADAL" clId="{A6FC3266-9354-45BA-8B8C-6ADE693AA5B3}" dt="2024-03-21T12:59:36.656" v="1548"/>
          <ac:spMkLst>
            <pc:docMk/>
            <pc:sldMk cId="409576681" sldId="322"/>
            <ac:spMk id="54" creationId="{0207ED76-5909-DFF8-C91E-D3539DE72E07}"/>
          </ac:spMkLst>
        </pc:spChg>
        <pc:spChg chg="mod">
          <ac:chgData name="Petur Th. Sigurdsson" userId="b51620a9-a6bc-43cc-8d20-2596b195e64d" providerId="ADAL" clId="{A6FC3266-9354-45BA-8B8C-6ADE693AA5B3}" dt="2024-03-21T12:59:36.656" v="1548"/>
          <ac:spMkLst>
            <pc:docMk/>
            <pc:sldMk cId="409576681" sldId="322"/>
            <ac:spMk id="55" creationId="{1C86900D-0EFE-0CBE-4DD8-B3B6CD94F4AA}"/>
          </ac:spMkLst>
        </pc:spChg>
        <pc:spChg chg="mod">
          <ac:chgData name="Petur Th. Sigurdsson" userId="b51620a9-a6bc-43cc-8d20-2596b195e64d" providerId="ADAL" clId="{A6FC3266-9354-45BA-8B8C-6ADE693AA5B3}" dt="2024-03-21T12:59:36.656" v="1548"/>
          <ac:spMkLst>
            <pc:docMk/>
            <pc:sldMk cId="409576681" sldId="322"/>
            <ac:spMk id="56" creationId="{33BD234C-7671-E5F9-EF33-B94D3A00A8EF}"/>
          </ac:spMkLst>
        </pc:spChg>
        <pc:spChg chg="mod">
          <ac:chgData name="Petur Th. Sigurdsson" userId="b51620a9-a6bc-43cc-8d20-2596b195e64d" providerId="ADAL" clId="{A6FC3266-9354-45BA-8B8C-6ADE693AA5B3}" dt="2024-03-21T12:59:36.656" v="1548"/>
          <ac:spMkLst>
            <pc:docMk/>
            <pc:sldMk cId="409576681" sldId="322"/>
            <ac:spMk id="57" creationId="{C0210FEC-46BA-C410-58D6-22CCAF622CFB}"/>
          </ac:spMkLst>
        </pc:spChg>
        <pc:spChg chg="mod">
          <ac:chgData name="Petur Th. Sigurdsson" userId="b51620a9-a6bc-43cc-8d20-2596b195e64d" providerId="ADAL" clId="{A6FC3266-9354-45BA-8B8C-6ADE693AA5B3}" dt="2024-03-21T12:59:36.656" v="1548"/>
          <ac:spMkLst>
            <pc:docMk/>
            <pc:sldMk cId="409576681" sldId="322"/>
            <ac:spMk id="58" creationId="{5F323613-74B5-E083-6EE3-CB69205F7F1E}"/>
          </ac:spMkLst>
        </pc:spChg>
        <pc:spChg chg="mod">
          <ac:chgData name="Petur Th. Sigurdsson" userId="b51620a9-a6bc-43cc-8d20-2596b195e64d" providerId="ADAL" clId="{A6FC3266-9354-45BA-8B8C-6ADE693AA5B3}" dt="2024-03-21T12:59:36.656" v="1548"/>
          <ac:spMkLst>
            <pc:docMk/>
            <pc:sldMk cId="409576681" sldId="322"/>
            <ac:spMk id="59" creationId="{2C4292C2-78FF-3D1C-2292-D8B43E25967A}"/>
          </ac:spMkLst>
        </pc:spChg>
        <pc:spChg chg="mod">
          <ac:chgData name="Petur Th. Sigurdsson" userId="b51620a9-a6bc-43cc-8d20-2596b195e64d" providerId="ADAL" clId="{A6FC3266-9354-45BA-8B8C-6ADE693AA5B3}" dt="2024-03-21T12:59:36.656" v="1548"/>
          <ac:spMkLst>
            <pc:docMk/>
            <pc:sldMk cId="409576681" sldId="322"/>
            <ac:spMk id="60" creationId="{A03FAF7B-4D73-EF3D-2433-F6EE635865E7}"/>
          </ac:spMkLst>
        </pc:spChg>
        <pc:spChg chg="mod">
          <ac:chgData name="Petur Th. Sigurdsson" userId="b51620a9-a6bc-43cc-8d20-2596b195e64d" providerId="ADAL" clId="{A6FC3266-9354-45BA-8B8C-6ADE693AA5B3}" dt="2024-03-21T12:59:36.656" v="1548"/>
          <ac:spMkLst>
            <pc:docMk/>
            <pc:sldMk cId="409576681" sldId="322"/>
            <ac:spMk id="61" creationId="{25C5BFC8-1D12-0AF0-88F8-1479901C0213}"/>
          </ac:spMkLst>
        </pc:spChg>
        <pc:spChg chg="mod">
          <ac:chgData name="Petur Th. Sigurdsson" userId="b51620a9-a6bc-43cc-8d20-2596b195e64d" providerId="ADAL" clId="{A6FC3266-9354-45BA-8B8C-6ADE693AA5B3}" dt="2024-03-21T12:59:36.656" v="1548"/>
          <ac:spMkLst>
            <pc:docMk/>
            <pc:sldMk cId="409576681" sldId="322"/>
            <ac:spMk id="62" creationId="{459E5AE4-DD2B-C4F3-265D-5C804D467E84}"/>
          </ac:spMkLst>
        </pc:spChg>
        <pc:spChg chg="mod">
          <ac:chgData name="Petur Th. Sigurdsson" userId="b51620a9-a6bc-43cc-8d20-2596b195e64d" providerId="ADAL" clId="{A6FC3266-9354-45BA-8B8C-6ADE693AA5B3}" dt="2024-03-21T12:59:36.656" v="1548"/>
          <ac:spMkLst>
            <pc:docMk/>
            <pc:sldMk cId="409576681" sldId="322"/>
            <ac:spMk id="63" creationId="{D4E60D5F-BCD9-0D56-FCFE-8336D225D3FE}"/>
          </ac:spMkLst>
        </pc:spChg>
        <pc:spChg chg="mod">
          <ac:chgData name="Petur Th. Sigurdsson" userId="b51620a9-a6bc-43cc-8d20-2596b195e64d" providerId="ADAL" clId="{A6FC3266-9354-45BA-8B8C-6ADE693AA5B3}" dt="2024-03-21T12:59:36.656" v="1548"/>
          <ac:spMkLst>
            <pc:docMk/>
            <pc:sldMk cId="409576681" sldId="322"/>
            <ac:spMk id="64" creationId="{5FB70B21-0AAA-74F0-2CBF-AC95B5E960DF}"/>
          </ac:spMkLst>
        </pc:spChg>
        <pc:spChg chg="mod">
          <ac:chgData name="Petur Th. Sigurdsson" userId="b51620a9-a6bc-43cc-8d20-2596b195e64d" providerId="ADAL" clId="{A6FC3266-9354-45BA-8B8C-6ADE693AA5B3}" dt="2024-03-21T12:59:36.656" v="1548"/>
          <ac:spMkLst>
            <pc:docMk/>
            <pc:sldMk cId="409576681" sldId="322"/>
            <ac:spMk id="65" creationId="{A54BFAA4-54E5-DB9A-7422-8D7D39A196AF}"/>
          </ac:spMkLst>
        </pc:spChg>
        <pc:spChg chg="mod">
          <ac:chgData name="Petur Th. Sigurdsson" userId="b51620a9-a6bc-43cc-8d20-2596b195e64d" providerId="ADAL" clId="{A6FC3266-9354-45BA-8B8C-6ADE693AA5B3}" dt="2024-03-21T12:59:36.656" v="1548"/>
          <ac:spMkLst>
            <pc:docMk/>
            <pc:sldMk cId="409576681" sldId="322"/>
            <ac:spMk id="66" creationId="{37E9EB21-AE0E-8A4B-E56B-5F1A30BF2E14}"/>
          </ac:spMkLst>
        </pc:spChg>
        <pc:spChg chg="mod">
          <ac:chgData name="Petur Th. Sigurdsson" userId="b51620a9-a6bc-43cc-8d20-2596b195e64d" providerId="ADAL" clId="{A6FC3266-9354-45BA-8B8C-6ADE693AA5B3}" dt="2024-03-21T12:59:36.656" v="1548"/>
          <ac:spMkLst>
            <pc:docMk/>
            <pc:sldMk cId="409576681" sldId="322"/>
            <ac:spMk id="67" creationId="{0ED35252-66A4-673B-23E8-9A9A8FF43173}"/>
          </ac:spMkLst>
        </pc:spChg>
        <pc:spChg chg="mod">
          <ac:chgData name="Petur Th. Sigurdsson" userId="b51620a9-a6bc-43cc-8d20-2596b195e64d" providerId="ADAL" clId="{A6FC3266-9354-45BA-8B8C-6ADE693AA5B3}" dt="2024-03-21T12:59:36.656" v="1548"/>
          <ac:spMkLst>
            <pc:docMk/>
            <pc:sldMk cId="409576681" sldId="322"/>
            <ac:spMk id="68" creationId="{59245475-5049-5BD0-E05B-11E40F8DC1D7}"/>
          </ac:spMkLst>
        </pc:spChg>
        <pc:spChg chg="mod">
          <ac:chgData name="Petur Th. Sigurdsson" userId="b51620a9-a6bc-43cc-8d20-2596b195e64d" providerId="ADAL" clId="{A6FC3266-9354-45BA-8B8C-6ADE693AA5B3}" dt="2024-03-21T12:59:36.656" v="1548"/>
          <ac:spMkLst>
            <pc:docMk/>
            <pc:sldMk cId="409576681" sldId="322"/>
            <ac:spMk id="69" creationId="{F34AA1F2-AF06-F212-18F4-51D98FF13BA6}"/>
          </ac:spMkLst>
        </pc:spChg>
        <pc:spChg chg="mod">
          <ac:chgData name="Petur Th. Sigurdsson" userId="b51620a9-a6bc-43cc-8d20-2596b195e64d" providerId="ADAL" clId="{A6FC3266-9354-45BA-8B8C-6ADE693AA5B3}" dt="2024-03-21T12:59:36.656" v="1548"/>
          <ac:spMkLst>
            <pc:docMk/>
            <pc:sldMk cId="409576681" sldId="322"/>
            <ac:spMk id="70" creationId="{F8BAC9E9-FB47-5AAE-5F9B-5207D635989D}"/>
          </ac:spMkLst>
        </pc:spChg>
        <pc:spChg chg="mod">
          <ac:chgData name="Petur Th. Sigurdsson" userId="b51620a9-a6bc-43cc-8d20-2596b195e64d" providerId="ADAL" clId="{A6FC3266-9354-45BA-8B8C-6ADE693AA5B3}" dt="2024-03-21T12:59:36.656" v="1548"/>
          <ac:spMkLst>
            <pc:docMk/>
            <pc:sldMk cId="409576681" sldId="322"/>
            <ac:spMk id="71" creationId="{FEBA5092-62CD-9ED0-E9CD-3B8FA059101F}"/>
          </ac:spMkLst>
        </pc:spChg>
        <pc:spChg chg="mod">
          <ac:chgData name="Petur Th. Sigurdsson" userId="b51620a9-a6bc-43cc-8d20-2596b195e64d" providerId="ADAL" clId="{A6FC3266-9354-45BA-8B8C-6ADE693AA5B3}" dt="2024-03-21T12:59:36.656" v="1548"/>
          <ac:spMkLst>
            <pc:docMk/>
            <pc:sldMk cId="409576681" sldId="322"/>
            <ac:spMk id="72" creationId="{115699CE-10C6-40C2-8553-1270795F3862}"/>
          </ac:spMkLst>
        </pc:spChg>
        <pc:spChg chg="mod">
          <ac:chgData name="Petur Th. Sigurdsson" userId="b51620a9-a6bc-43cc-8d20-2596b195e64d" providerId="ADAL" clId="{A6FC3266-9354-45BA-8B8C-6ADE693AA5B3}" dt="2024-03-21T12:59:36.656" v="1548"/>
          <ac:spMkLst>
            <pc:docMk/>
            <pc:sldMk cId="409576681" sldId="322"/>
            <ac:spMk id="73" creationId="{0CA209F0-1650-2083-2551-6378285192DA}"/>
          </ac:spMkLst>
        </pc:spChg>
        <pc:spChg chg="mod">
          <ac:chgData name="Petur Th. Sigurdsson" userId="b51620a9-a6bc-43cc-8d20-2596b195e64d" providerId="ADAL" clId="{A6FC3266-9354-45BA-8B8C-6ADE693AA5B3}" dt="2024-03-21T12:59:36.656" v="1548"/>
          <ac:spMkLst>
            <pc:docMk/>
            <pc:sldMk cId="409576681" sldId="322"/>
            <ac:spMk id="74" creationId="{0DBEF0E0-3F80-35C4-994B-959319761F49}"/>
          </ac:spMkLst>
        </pc:spChg>
        <pc:spChg chg="mod">
          <ac:chgData name="Petur Th. Sigurdsson" userId="b51620a9-a6bc-43cc-8d20-2596b195e64d" providerId="ADAL" clId="{A6FC3266-9354-45BA-8B8C-6ADE693AA5B3}" dt="2024-03-21T12:59:36.656" v="1548"/>
          <ac:spMkLst>
            <pc:docMk/>
            <pc:sldMk cId="409576681" sldId="322"/>
            <ac:spMk id="75" creationId="{C935064B-6836-8EEC-2E43-DD187E9D8C2C}"/>
          </ac:spMkLst>
        </pc:spChg>
        <pc:spChg chg="mod">
          <ac:chgData name="Petur Th. Sigurdsson" userId="b51620a9-a6bc-43cc-8d20-2596b195e64d" providerId="ADAL" clId="{A6FC3266-9354-45BA-8B8C-6ADE693AA5B3}" dt="2024-03-21T12:59:36.656" v="1548"/>
          <ac:spMkLst>
            <pc:docMk/>
            <pc:sldMk cId="409576681" sldId="322"/>
            <ac:spMk id="76" creationId="{AD21E740-1009-2D55-68D2-044B41A5D495}"/>
          </ac:spMkLst>
        </pc:spChg>
        <pc:spChg chg="mod">
          <ac:chgData name="Petur Th. Sigurdsson" userId="b51620a9-a6bc-43cc-8d20-2596b195e64d" providerId="ADAL" clId="{A6FC3266-9354-45BA-8B8C-6ADE693AA5B3}" dt="2024-03-21T12:59:36.656" v="1548"/>
          <ac:spMkLst>
            <pc:docMk/>
            <pc:sldMk cId="409576681" sldId="322"/>
            <ac:spMk id="77" creationId="{F959A1DA-FCE8-4D26-AB82-28AC90E697C6}"/>
          </ac:spMkLst>
        </pc:spChg>
        <pc:spChg chg="mod">
          <ac:chgData name="Petur Th. Sigurdsson" userId="b51620a9-a6bc-43cc-8d20-2596b195e64d" providerId="ADAL" clId="{A6FC3266-9354-45BA-8B8C-6ADE693AA5B3}" dt="2024-03-21T12:59:36.656" v="1548"/>
          <ac:spMkLst>
            <pc:docMk/>
            <pc:sldMk cId="409576681" sldId="322"/>
            <ac:spMk id="78" creationId="{65054F0B-5DFC-12B5-4051-400CF04972C7}"/>
          </ac:spMkLst>
        </pc:spChg>
        <pc:spChg chg="mod">
          <ac:chgData name="Petur Th. Sigurdsson" userId="b51620a9-a6bc-43cc-8d20-2596b195e64d" providerId="ADAL" clId="{A6FC3266-9354-45BA-8B8C-6ADE693AA5B3}" dt="2024-03-21T12:59:36.656" v="1548"/>
          <ac:spMkLst>
            <pc:docMk/>
            <pc:sldMk cId="409576681" sldId="322"/>
            <ac:spMk id="79" creationId="{B050B904-F09B-46F1-3719-9DB20E18CBAD}"/>
          </ac:spMkLst>
        </pc:spChg>
        <pc:spChg chg="mod">
          <ac:chgData name="Petur Th. Sigurdsson" userId="b51620a9-a6bc-43cc-8d20-2596b195e64d" providerId="ADAL" clId="{A6FC3266-9354-45BA-8B8C-6ADE693AA5B3}" dt="2024-03-21T12:59:36.656" v="1548"/>
          <ac:spMkLst>
            <pc:docMk/>
            <pc:sldMk cId="409576681" sldId="322"/>
            <ac:spMk id="80" creationId="{17E1EF77-2B82-85CD-1006-38F5DA3C4DBA}"/>
          </ac:spMkLst>
        </pc:spChg>
        <pc:spChg chg="mod">
          <ac:chgData name="Petur Th. Sigurdsson" userId="b51620a9-a6bc-43cc-8d20-2596b195e64d" providerId="ADAL" clId="{A6FC3266-9354-45BA-8B8C-6ADE693AA5B3}" dt="2024-03-21T12:59:36.656" v="1548"/>
          <ac:spMkLst>
            <pc:docMk/>
            <pc:sldMk cId="409576681" sldId="322"/>
            <ac:spMk id="81" creationId="{419A895C-A65E-674A-2B4D-01DC50EBA808}"/>
          </ac:spMkLst>
        </pc:spChg>
        <pc:spChg chg="mod">
          <ac:chgData name="Petur Th. Sigurdsson" userId="b51620a9-a6bc-43cc-8d20-2596b195e64d" providerId="ADAL" clId="{A6FC3266-9354-45BA-8B8C-6ADE693AA5B3}" dt="2024-03-21T12:59:36.656" v="1548"/>
          <ac:spMkLst>
            <pc:docMk/>
            <pc:sldMk cId="409576681" sldId="322"/>
            <ac:spMk id="82" creationId="{586131DA-FC1A-7021-7957-48B23ECE003C}"/>
          </ac:spMkLst>
        </pc:spChg>
        <pc:spChg chg="mod">
          <ac:chgData name="Petur Th. Sigurdsson" userId="b51620a9-a6bc-43cc-8d20-2596b195e64d" providerId="ADAL" clId="{A6FC3266-9354-45BA-8B8C-6ADE693AA5B3}" dt="2024-03-21T12:59:36.656" v="1548"/>
          <ac:spMkLst>
            <pc:docMk/>
            <pc:sldMk cId="409576681" sldId="322"/>
            <ac:spMk id="83" creationId="{6665A2FD-0CF8-C973-3884-042CC01D89CB}"/>
          </ac:spMkLst>
        </pc:spChg>
        <pc:spChg chg="mod">
          <ac:chgData name="Petur Th. Sigurdsson" userId="b51620a9-a6bc-43cc-8d20-2596b195e64d" providerId="ADAL" clId="{A6FC3266-9354-45BA-8B8C-6ADE693AA5B3}" dt="2024-03-21T12:59:36.656" v="1548"/>
          <ac:spMkLst>
            <pc:docMk/>
            <pc:sldMk cId="409576681" sldId="322"/>
            <ac:spMk id="84" creationId="{1CA3F1EA-4471-0131-A5DD-5C8FF8D25DB2}"/>
          </ac:spMkLst>
        </pc:spChg>
        <pc:spChg chg="mod">
          <ac:chgData name="Petur Th. Sigurdsson" userId="b51620a9-a6bc-43cc-8d20-2596b195e64d" providerId="ADAL" clId="{A6FC3266-9354-45BA-8B8C-6ADE693AA5B3}" dt="2024-03-21T12:59:36.656" v="1548"/>
          <ac:spMkLst>
            <pc:docMk/>
            <pc:sldMk cId="409576681" sldId="322"/>
            <ac:spMk id="85" creationId="{8B461264-169D-7D41-CE0A-C94CEAA18B41}"/>
          </ac:spMkLst>
        </pc:spChg>
        <pc:spChg chg="mod">
          <ac:chgData name="Petur Th. Sigurdsson" userId="b51620a9-a6bc-43cc-8d20-2596b195e64d" providerId="ADAL" clId="{A6FC3266-9354-45BA-8B8C-6ADE693AA5B3}" dt="2024-03-21T12:59:36.656" v="1548"/>
          <ac:spMkLst>
            <pc:docMk/>
            <pc:sldMk cId="409576681" sldId="322"/>
            <ac:spMk id="86" creationId="{A566816F-76E9-3E36-8F68-A18564D7EB56}"/>
          </ac:spMkLst>
        </pc:spChg>
        <pc:spChg chg="mod">
          <ac:chgData name="Petur Th. Sigurdsson" userId="b51620a9-a6bc-43cc-8d20-2596b195e64d" providerId="ADAL" clId="{A6FC3266-9354-45BA-8B8C-6ADE693AA5B3}" dt="2024-03-21T12:59:36.656" v="1548"/>
          <ac:spMkLst>
            <pc:docMk/>
            <pc:sldMk cId="409576681" sldId="322"/>
            <ac:spMk id="87" creationId="{46772C9E-CFBA-9AA9-A628-76DA572901A5}"/>
          </ac:spMkLst>
        </pc:spChg>
        <pc:spChg chg="mod">
          <ac:chgData name="Petur Th. Sigurdsson" userId="b51620a9-a6bc-43cc-8d20-2596b195e64d" providerId="ADAL" clId="{A6FC3266-9354-45BA-8B8C-6ADE693AA5B3}" dt="2024-03-21T12:59:36.656" v="1548"/>
          <ac:spMkLst>
            <pc:docMk/>
            <pc:sldMk cId="409576681" sldId="322"/>
            <ac:spMk id="88" creationId="{2AAF49E4-1290-246B-C4B2-839A1FC46E41}"/>
          </ac:spMkLst>
        </pc:spChg>
        <pc:spChg chg="mod">
          <ac:chgData name="Petur Th. Sigurdsson" userId="b51620a9-a6bc-43cc-8d20-2596b195e64d" providerId="ADAL" clId="{A6FC3266-9354-45BA-8B8C-6ADE693AA5B3}" dt="2024-03-21T12:59:36.656" v="1548"/>
          <ac:spMkLst>
            <pc:docMk/>
            <pc:sldMk cId="409576681" sldId="322"/>
            <ac:spMk id="89" creationId="{B7A6C4CC-6FB9-D4E3-E61F-CBF9A6C66947}"/>
          </ac:spMkLst>
        </pc:spChg>
        <pc:spChg chg="mod">
          <ac:chgData name="Petur Th. Sigurdsson" userId="b51620a9-a6bc-43cc-8d20-2596b195e64d" providerId="ADAL" clId="{A6FC3266-9354-45BA-8B8C-6ADE693AA5B3}" dt="2024-03-21T12:59:36.656" v="1548"/>
          <ac:spMkLst>
            <pc:docMk/>
            <pc:sldMk cId="409576681" sldId="322"/>
            <ac:spMk id="90" creationId="{0BF239D8-036D-8D92-0C4F-0C14692223E0}"/>
          </ac:spMkLst>
        </pc:spChg>
        <pc:spChg chg="mod">
          <ac:chgData name="Petur Th. Sigurdsson" userId="b51620a9-a6bc-43cc-8d20-2596b195e64d" providerId="ADAL" clId="{A6FC3266-9354-45BA-8B8C-6ADE693AA5B3}" dt="2024-03-21T12:59:36.656" v="1548"/>
          <ac:spMkLst>
            <pc:docMk/>
            <pc:sldMk cId="409576681" sldId="322"/>
            <ac:spMk id="91" creationId="{1F6A9FF5-4AD9-CC21-1D83-E61D9277F293}"/>
          </ac:spMkLst>
        </pc:spChg>
        <pc:spChg chg="mod">
          <ac:chgData name="Petur Th. Sigurdsson" userId="b51620a9-a6bc-43cc-8d20-2596b195e64d" providerId="ADAL" clId="{A6FC3266-9354-45BA-8B8C-6ADE693AA5B3}" dt="2024-03-21T12:59:36.656" v="1548"/>
          <ac:spMkLst>
            <pc:docMk/>
            <pc:sldMk cId="409576681" sldId="322"/>
            <ac:spMk id="92" creationId="{54E3598B-FA30-8AF2-270C-39CB6E4DE4AF}"/>
          </ac:spMkLst>
        </pc:spChg>
        <pc:spChg chg="mod">
          <ac:chgData name="Petur Th. Sigurdsson" userId="b51620a9-a6bc-43cc-8d20-2596b195e64d" providerId="ADAL" clId="{A6FC3266-9354-45BA-8B8C-6ADE693AA5B3}" dt="2024-03-21T12:59:36.656" v="1548"/>
          <ac:spMkLst>
            <pc:docMk/>
            <pc:sldMk cId="409576681" sldId="322"/>
            <ac:spMk id="93" creationId="{A5334113-8DBE-8A94-6B6B-FD1580A738C9}"/>
          </ac:spMkLst>
        </pc:spChg>
        <pc:spChg chg="mod">
          <ac:chgData name="Petur Th. Sigurdsson" userId="b51620a9-a6bc-43cc-8d20-2596b195e64d" providerId="ADAL" clId="{A6FC3266-9354-45BA-8B8C-6ADE693AA5B3}" dt="2024-03-21T12:59:36.656" v="1548"/>
          <ac:spMkLst>
            <pc:docMk/>
            <pc:sldMk cId="409576681" sldId="322"/>
            <ac:spMk id="94" creationId="{B47A1530-E1DD-7762-D8CC-FCEE7DC2F514}"/>
          </ac:spMkLst>
        </pc:spChg>
        <pc:spChg chg="mod">
          <ac:chgData name="Petur Th. Sigurdsson" userId="b51620a9-a6bc-43cc-8d20-2596b195e64d" providerId="ADAL" clId="{A6FC3266-9354-45BA-8B8C-6ADE693AA5B3}" dt="2024-03-21T12:59:36.656" v="1548"/>
          <ac:spMkLst>
            <pc:docMk/>
            <pc:sldMk cId="409576681" sldId="322"/>
            <ac:spMk id="95" creationId="{E3AE8CFA-5BF6-6031-DB10-3E73DDF93C37}"/>
          </ac:spMkLst>
        </pc:spChg>
        <pc:spChg chg="mod">
          <ac:chgData name="Petur Th. Sigurdsson" userId="b51620a9-a6bc-43cc-8d20-2596b195e64d" providerId="ADAL" clId="{A6FC3266-9354-45BA-8B8C-6ADE693AA5B3}" dt="2024-03-21T12:59:36.656" v="1548"/>
          <ac:spMkLst>
            <pc:docMk/>
            <pc:sldMk cId="409576681" sldId="322"/>
            <ac:spMk id="96" creationId="{C0F6C7C8-70CD-E277-B18B-F1A07587CEC7}"/>
          </ac:spMkLst>
        </pc:spChg>
        <pc:spChg chg="mod">
          <ac:chgData name="Petur Th. Sigurdsson" userId="b51620a9-a6bc-43cc-8d20-2596b195e64d" providerId="ADAL" clId="{A6FC3266-9354-45BA-8B8C-6ADE693AA5B3}" dt="2024-03-21T12:59:36.656" v="1548"/>
          <ac:spMkLst>
            <pc:docMk/>
            <pc:sldMk cId="409576681" sldId="322"/>
            <ac:spMk id="97" creationId="{DEBC5035-1E45-EAFA-1741-2917E73487FD}"/>
          </ac:spMkLst>
        </pc:spChg>
        <pc:spChg chg="mod">
          <ac:chgData name="Petur Th. Sigurdsson" userId="b51620a9-a6bc-43cc-8d20-2596b195e64d" providerId="ADAL" clId="{A6FC3266-9354-45BA-8B8C-6ADE693AA5B3}" dt="2024-03-21T12:59:36.656" v="1548"/>
          <ac:spMkLst>
            <pc:docMk/>
            <pc:sldMk cId="409576681" sldId="322"/>
            <ac:spMk id="98" creationId="{15DE8AA0-947E-8B1F-C628-CC2C628702E6}"/>
          </ac:spMkLst>
        </pc:spChg>
        <pc:spChg chg="mod">
          <ac:chgData name="Petur Th. Sigurdsson" userId="b51620a9-a6bc-43cc-8d20-2596b195e64d" providerId="ADAL" clId="{A6FC3266-9354-45BA-8B8C-6ADE693AA5B3}" dt="2024-03-21T12:59:36.656" v="1548"/>
          <ac:spMkLst>
            <pc:docMk/>
            <pc:sldMk cId="409576681" sldId="322"/>
            <ac:spMk id="99" creationId="{7570FED6-AE02-3594-C557-52EE8F546A57}"/>
          </ac:spMkLst>
        </pc:spChg>
        <pc:spChg chg="mod">
          <ac:chgData name="Petur Th. Sigurdsson" userId="b51620a9-a6bc-43cc-8d20-2596b195e64d" providerId="ADAL" clId="{A6FC3266-9354-45BA-8B8C-6ADE693AA5B3}" dt="2024-03-21T12:59:36.656" v="1548"/>
          <ac:spMkLst>
            <pc:docMk/>
            <pc:sldMk cId="409576681" sldId="322"/>
            <ac:spMk id="100" creationId="{75C9F172-954D-7589-3972-057AEBF51B6B}"/>
          </ac:spMkLst>
        </pc:spChg>
        <pc:spChg chg="mod">
          <ac:chgData name="Petur Th. Sigurdsson" userId="b51620a9-a6bc-43cc-8d20-2596b195e64d" providerId="ADAL" clId="{A6FC3266-9354-45BA-8B8C-6ADE693AA5B3}" dt="2024-03-21T12:59:36.656" v="1548"/>
          <ac:spMkLst>
            <pc:docMk/>
            <pc:sldMk cId="409576681" sldId="322"/>
            <ac:spMk id="101" creationId="{9A74D581-A1D0-ED10-8407-BC89C73E34A2}"/>
          </ac:spMkLst>
        </pc:spChg>
        <pc:spChg chg="mod">
          <ac:chgData name="Petur Th. Sigurdsson" userId="b51620a9-a6bc-43cc-8d20-2596b195e64d" providerId="ADAL" clId="{A6FC3266-9354-45BA-8B8C-6ADE693AA5B3}" dt="2024-03-21T12:59:36.656" v="1548"/>
          <ac:spMkLst>
            <pc:docMk/>
            <pc:sldMk cId="409576681" sldId="322"/>
            <ac:spMk id="102" creationId="{708F04C5-3BA2-DD96-82E7-7634BD3CC573}"/>
          </ac:spMkLst>
        </pc:spChg>
        <pc:spChg chg="mod">
          <ac:chgData name="Petur Th. Sigurdsson" userId="b51620a9-a6bc-43cc-8d20-2596b195e64d" providerId="ADAL" clId="{A6FC3266-9354-45BA-8B8C-6ADE693AA5B3}" dt="2024-03-21T12:59:36.656" v="1548"/>
          <ac:spMkLst>
            <pc:docMk/>
            <pc:sldMk cId="409576681" sldId="322"/>
            <ac:spMk id="103" creationId="{C5489F50-5EA9-20EB-E942-FCC4DE4AF8B1}"/>
          </ac:spMkLst>
        </pc:spChg>
        <pc:spChg chg="mod">
          <ac:chgData name="Petur Th. Sigurdsson" userId="b51620a9-a6bc-43cc-8d20-2596b195e64d" providerId="ADAL" clId="{A6FC3266-9354-45BA-8B8C-6ADE693AA5B3}" dt="2024-03-21T12:59:36.656" v="1548"/>
          <ac:spMkLst>
            <pc:docMk/>
            <pc:sldMk cId="409576681" sldId="322"/>
            <ac:spMk id="104" creationId="{65A4896C-D952-431A-CC39-DCD122B106B1}"/>
          </ac:spMkLst>
        </pc:spChg>
        <pc:spChg chg="mod">
          <ac:chgData name="Petur Th. Sigurdsson" userId="b51620a9-a6bc-43cc-8d20-2596b195e64d" providerId="ADAL" clId="{A6FC3266-9354-45BA-8B8C-6ADE693AA5B3}" dt="2024-03-21T12:59:36.656" v="1548"/>
          <ac:spMkLst>
            <pc:docMk/>
            <pc:sldMk cId="409576681" sldId="322"/>
            <ac:spMk id="105" creationId="{FBD1847E-1DDD-EE58-673D-1BE7FAB8D3D3}"/>
          </ac:spMkLst>
        </pc:spChg>
        <pc:spChg chg="mod">
          <ac:chgData name="Petur Th. Sigurdsson" userId="b51620a9-a6bc-43cc-8d20-2596b195e64d" providerId="ADAL" clId="{A6FC3266-9354-45BA-8B8C-6ADE693AA5B3}" dt="2024-03-21T12:59:36.656" v="1548"/>
          <ac:spMkLst>
            <pc:docMk/>
            <pc:sldMk cId="409576681" sldId="322"/>
            <ac:spMk id="106" creationId="{D6F1E219-6530-A0E9-855F-0EBD0F9C198F}"/>
          </ac:spMkLst>
        </pc:spChg>
        <pc:spChg chg="mod">
          <ac:chgData name="Petur Th. Sigurdsson" userId="b51620a9-a6bc-43cc-8d20-2596b195e64d" providerId="ADAL" clId="{A6FC3266-9354-45BA-8B8C-6ADE693AA5B3}" dt="2024-03-21T12:59:36.656" v="1548"/>
          <ac:spMkLst>
            <pc:docMk/>
            <pc:sldMk cId="409576681" sldId="322"/>
            <ac:spMk id="107" creationId="{F7933975-09A4-1958-7F2C-A24794449680}"/>
          </ac:spMkLst>
        </pc:spChg>
        <pc:spChg chg="mod">
          <ac:chgData name="Petur Th. Sigurdsson" userId="b51620a9-a6bc-43cc-8d20-2596b195e64d" providerId="ADAL" clId="{A6FC3266-9354-45BA-8B8C-6ADE693AA5B3}" dt="2024-03-21T12:59:36.656" v="1548"/>
          <ac:spMkLst>
            <pc:docMk/>
            <pc:sldMk cId="409576681" sldId="322"/>
            <ac:spMk id="108" creationId="{CD94A674-C212-AC76-38E3-B92E10AE75F8}"/>
          </ac:spMkLst>
        </pc:spChg>
        <pc:spChg chg="mod">
          <ac:chgData name="Petur Th. Sigurdsson" userId="b51620a9-a6bc-43cc-8d20-2596b195e64d" providerId="ADAL" clId="{A6FC3266-9354-45BA-8B8C-6ADE693AA5B3}" dt="2024-03-21T12:59:36.656" v="1548"/>
          <ac:spMkLst>
            <pc:docMk/>
            <pc:sldMk cId="409576681" sldId="322"/>
            <ac:spMk id="109" creationId="{1FF2536A-4BAE-0EC3-6CD7-DE37A7E8E09B}"/>
          </ac:spMkLst>
        </pc:spChg>
        <pc:spChg chg="mod">
          <ac:chgData name="Petur Th. Sigurdsson" userId="b51620a9-a6bc-43cc-8d20-2596b195e64d" providerId="ADAL" clId="{A6FC3266-9354-45BA-8B8C-6ADE693AA5B3}" dt="2024-03-21T12:59:36.656" v="1548"/>
          <ac:spMkLst>
            <pc:docMk/>
            <pc:sldMk cId="409576681" sldId="322"/>
            <ac:spMk id="110" creationId="{5979467A-C41B-D535-E83E-E771921D8097}"/>
          </ac:spMkLst>
        </pc:spChg>
        <pc:spChg chg="mod">
          <ac:chgData name="Petur Th. Sigurdsson" userId="b51620a9-a6bc-43cc-8d20-2596b195e64d" providerId="ADAL" clId="{A6FC3266-9354-45BA-8B8C-6ADE693AA5B3}" dt="2024-03-21T12:59:36.656" v="1548"/>
          <ac:spMkLst>
            <pc:docMk/>
            <pc:sldMk cId="409576681" sldId="322"/>
            <ac:spMk id="111" creationId="{75A39B9D-C940-80ED-30CB-78AE00BB71BB}"/>
          </ac:spMkLst>
        </pc:spChg>
        <pc:spChg chg="mod">
          <ac:chgData name="Petur Th. Sigurdsson" userId="b51620a9-a6bc-43cc-8d20-2596b195e64d" providerId="ADAL" clId="{A6FC3266-9354-45BA-8B8C-6ADE693AA5B3}" dt="2024-03-21T12:59:36.656" v="1548"/>
          <ac:spMkLst>
            <pc:docMk/>
            <pc:sldMk cId="409576681" sldId="322"/>
            <ac:spMk id="112" creationId="{19DEADE3-9D02-7AAF-4856-5E80509E38C9}"/>
          </ac:spMkLst>
        </pc:spChg>
        <pc:spChg chg="mod">
          <ac:chgData name="Petur Th. Sigurdsson" userId="b51620a9-a6bc-43cc-8d20-2596b195e64d" providerId="ADAL" clId="{A6FC3266-9354-45BA-8B8C-6ADE693AA5B3}" dt="2024-03-21T12:59:36.656" v="1548"/>
          <ac:spMkLst>
            <pc:docMk/>
            <pc:sldMk cId="409576681" sldId="322"/>
            <ac:spMk id="113" creationId="{55E3D10D-7762-1AA9-8775-302D5F3D9189}"/>
          </ac:spMkLst>
        </pc:spChg>
        <pc:spChg chg="mod">
          <ac:chgData name="Petur Th. Sigurdsson" userId="b51620a9-a6bc-43cc-8d20-2596b195e64d" providerId="ADAL" clId="{A6FC3266-9354-45BA-8B8C-6ADE693AA5B3}" dt="2024-03-21T12:59:36.656" v="1548"/>
          <ac:spMkLst>
            <pc:docMk/>
            <pc:sldMk cId="409576681" sldId="322"/>
            <ac:spMk id="114" creationId="{2F7E04E7-7C7E-8572-4309-7F76B2DE377B}"/>
          </ac:spMkLst>
        </pc:spChg>
        <pc:spChg chg="mod">
          <ac:chgData name="Petur Th. Sigurdsson" userId="b51620a9-a6bc-43cc-8d20-2596b195e64d" providerId="ADAL" clId="{A6FC3266-9354-45BA-8B8C-6ADE693AA5B3}" dt="2024-03-21T12:59:36.656" v="1548"/>
          <ac:spMkLst>
            <pc:docMk/>
            <pc:sldMk cId="409576681" sldId="322"/>
            <ac:spMk id="115" creationId="{DFDA6918-CB54-84BC-F438-27C20CE0B65C}"/>
          </ac:spMkLst>
        </pc:spChg>
        <pc:spChg chg="mod">
          <ac:chgData name="Petur Th. Sigurdsson" userId="b51620a9-a6bc-43cc-8d20-2596b195e64d" providerId="ADAL" clId="{A6FC3266-9354-45BA-8B8C-6ADE693AA5B3}" dt="2024-03-21T12:59:36.656" v="1548"/>
          <ac:spMkLst>
            <pc:docMk/>
            <pc:sldMk cId="409576681" sldId="322"/>
            <ac:spMk id="116" creationId="{CDFDD60F-FE96-AF71-B50F-3FF53898FF77}"/>
          </ac:spMkLst>
        </pc:spChg>
        <pc:spChg chg="mod">
          <ac:chgData name="Petur Th. Sigurdsson" userId="b51620a9-a6bc-43cc-8d20-2596b195e64d" providerId="ADAL" clId="{A6FC3266-9354-45BA-8B8C-6ADE693AA5B3}" dt="2024-03-21T12:59:36.656" v="1548"/>
          <ac:spMkLst>
            <pc:docMk/>
            <pc:sldMk cId="409576681" sldId="322"/>
            <ac:spMk id="117" creationId="{6FD3A585-0EBA-D605-8F63-4FC754A281D5}"/>
          </ac:spMkLst>
        </pc:spChg>
        <pc:spChg chg="mod">
          <ac:chgData name="Petur Th. Sigurdsson" userId="b51620a9-a6bc-43cc-8d20-2596b195e64d" providerId="ADAL" clId="{A6FC3266-9354-45BA-8B8C-6ADE693AA5B3}" dt="2024-03-21T12:59:36.656" v="1548"/>
          <ac:spMkLst>
            <pc:docMk/>
            <pc:sldMk cId="409576681" sldId="322"/>
            <ac:spMk id="118" creationId="{DF5B221A-637F-7651-D30F-C929DE5F2C12}"/>
          </ac:spMkLst>
        </pc:spChg>
        <pc:spChg chg="mod">
          <ac:chgData name="Petur Th. Sigurdsson" userId="b51620a9-a6bc-43cc-8d20-2596b195e64d" providerId="ADAL" clId="{A6FC3266-9354-45BA-8B8C-6ADE693AA5B3}" dt="2024-03-21T12:59:36.656" v="1548"/>
          <ac:spMkLst>
            <pc:docMk/>
            <pc:sldMk cId="409576681" sldId="322"/>
            <ac:spMk id="119" creationId="{2A322ACF-90AA-2EEC-6D65-03F1BF36259E}"/>
          </ac:spMkLst>
        </pc:spChg>
        <pc:spChg chg="mod">
          <ac:chgData name="Petur Th. Sigurdsson" userId="b51620a9-a6bc-43cc-8d20-2596b195e64d" providerId="ADAL" clId="{A6FC3266-9354-45BA-8B8C-6ADE693AA5B3}" dt="2024-03-21T12:59:36.656" v="1548"/>
          <ac:spMkLst>
            <pc:docMk/>
            <pc:sldMk cId="409576681" sldId="322"/>
            <ac:spMk id="120" creationId="{AC15AA4C-0821-4FD4-E4D0-71B7D6AC8E6B}"/>
          </ac:spMkLst>
        </pc:spChg>
        <pc:spChg chg="mod">
          <ac:chgData name="Petur Th. Sigurdsson" userId="b51620a9-a6bc-43cc-8d20-2596b195e64d" providerId="ADAL" clId="{A6FC3266-9354-45BA-8B8C-6ADE693AA5B3}" dt="2024-03-21T12:59:36.656" v="1548"/>
          <ac:spMkLst>
            <pc:docMk/>
            <pc:sldMk cId="409576681" sldId="322"/>
            <ac:spMk id="121" creationId="{720C45CE-0740-90D3-F6AD-975A35993DC4}"/>
          </ac:spMkLst>
        </pc:spChg>
        <pc:spChg chg="mod">
          <ac:chgData name="Petur Th. Sigurdsson" userId="b51620a9-a6bc-43cc-8d20-2596b195e64d" providerId="ADAL" clId="{A6FC3266-9354-45BA-8B8C-6ADE693AA5B3}" dt="2024-03-21T12:59:36.656" v="1548"/>
          <ac:spMkLst>
            <pc:docMk/>
            <pc:sldMk cId="409576681" sldId="322"/>
            <ac:spMk id="122" creationId="{B4B009B3-C918-0AD2-487B-548255C3A7A4}"/>
          </ac:spMkLst>
        </pc:spChg>
        <pc:spChg chg="mod">
          <ac:chgData name="Petur Th. Sigurdsson" userId="b51620a9-a6bc-43cc-8d20-2596b195e64d" providerId="ADAL" clId="{A6FC3266-9354-45BA-8B8C-6ADE693AA5B3}" dt="2024-03-21T12:59:36.656" v="1548"/>
          <ac:spMkLst>
            <pc:docMk/>
            <pc:sldMk cId="409576681" sldId="322"/>
            <ac:spMk id="123" creationId="{6FCB0E62-1539-9777-63C1-D5073EA1A785}"/>
          </ac:spMkLst>
        </pc:spChg>
        <pc:spChg chg="mod">
          <ac:chgData name="Petur Th. Sigurdsson" userId="b51620a9-a6bc-43cc-8d20-2596b195e64d" providerId="ADAL" clId="{A6FC3266-9354-45BA-8B8C-6ADE693AA5B3}" dt="2024-03-21T12:59:36.656" v="1548"/>
          <ac:spMkLst>
            <pc:docMk/>
            <pc:sldMk cId="409576681" sldId="322"/>
            <ac:spMk id="124" creationId="{AE5EDBE0-52E8-A4FA-C683-6A490FDCC289}"/>
          </ac:spMkLst>
        </pc:spChg>
        <pc:spChg chg="mod">
          <ac:chgData name="Petur Th. Sigurdsson" userId="b51620a9-a6bc-43cc-8d20-2596b195e64d" providerId="ADAL" clId="{A6FC3266-9354-45BA-8B8C-6ADE693AA5B3}" dt="2024-03-21T12:59:36.656" v="1548"/>
          <ac:spMkLst>
            <pc:docMk/>
            <pc:sldMk cId="409576681" sldId="322"/>
            <ac:spMk id="125" creationId="{9B39A0BA-31D8-3A90-063C-6A01862EFDE0}"/>
          </ac:spMkLst>
        </pc:spChg>
        <pc:spChg chg="mod">
          <ac:chgData name="Petur Th. Sigurdsson" userId="b51620a9-a6bc-43cc-8d20-2596b195e64d" providerId="ADAL" clId="{A6FC3266-9354-45BA-8B8C-6ADE693AA5B3}" dt="2024-03-21T12:59:36.656" v="1548"/>
          <ac:spMkLst>
            <pc:docMk/>
            <pc:sldMk cId="409576681" sldId="322"/>
            <ac:spMk id="126" creationId="{A7A33199-7885-8B0F-AF24-831620832F12}"/>
          </ac:spMkLst>
        </pc:spChg>
        <pc:spChg chg="mod">
          <ac:chgData name="Petur Th. Sigurdsson" userId="b51620a9-a6bc-43cc-8d20-2596b195e64d" providerId="ADAL" clId="{A6FC3266-9354-45BA-8B8C-6ADE693AA5B3}" dt="2024-03-21T12:59:36.656" v="1548"/>
          <ac:spMkLst>
            <pc:docMk/>
            <pc:sldMk cId="409576681" sldId="322"/>
            <ac:spMk id="127" creationId="{14294FBE-4ADD-EF04-2CDD-9EC9D47783B3}"/>
          </ac:spMkLst>
        </pc:spChg>
        <pc:spChg chg="mod">
          <ac:chgData name="Petur Th. Sigurdsson" userId="b51620a9-a6bc-43cc-8d20-2596b195e64d" providerId="ADAL" clId="{A6FC3266-9354-45BA-8B8C-6ADE693AA5B3}" dt="2024-03-21T12:59:36.656" v="1548"/>
          <ac:spMkLst>
            <pc:docMk/>
            <pc:sldMk cId="409576681" sldId="322"/>
            <ac:spMk id="128" creationId="{DD11D0F0-FE01-4685-DA2F-1D6E1950AC0B}"/>
          </ac:spMkLst>
        </pc:spChg>
        <pc:spChg chg="mod">
          <ac:chgData name="Petur Th. Sigurdsson" userId="b51620a9-a6bc-43cc-8d20-2596b195e64d" providerId="ADAL" clId="{A6FC3266-9354-45BA-8B8C-6ADE693AA5B3}" dt="2024-03-21T12:59:36.656" v="1548"/>
          <ac:spMkLst>
            <pc:docMk/>
            <pc:sldMk cId="409576681" sldId="322"/>
            <ac:spMk id="129" creationId="{9E556FB4-DDB5-4BE3-20A1-86515DBF0B19}"/>
          </ac:spMkLst>
        </pc:spChg>
        <pc:spChg chg="mod">
          <ac:chgData name="Petur Th. Sigurdsson" userId="b51620a9-a6bc-43cc-8d20-2596b195e64d" providerId="ADAL" clId="{A6FC3266-9354-45BA-8B8C-6ADE693AA5B3}" dt="2024-03-21T12:59:36.656" v="1548"/>
          <ac:spMkLst>
            <pc:docMk/>
            <pc:sldMk cId="409576681" sldId="322"/>
            <ac:spMk id="130" creationId="{06595B29-2F42-B745-A1EC-971BB35AB354}"/>
          </ac:spMkLst>
        </pc:spChg>
        <pc:spChg chg="mod">
          <ac:chgData name="Petur Th. Sigurdsson" userId="b51620a9-a6bc-43cc-8d20-2596b195e64d" providerId="ADAL" clId="{A6FC3266-9354-45BA-8B8C-6ADE693AA5B3}" dt="2024-03-21T12:59:36.656" v="1548"/>
          <ac:spMkLst>
            <pc:docMk/>
            <pc:sldMk cId="409576681" sldId="322"/>
            <ac:spMk id="131" creationId="{945D67B0-E8B2-F7F1-6B52-A0A68EB3230F}"/>
          </ac:spMkLst>
        </pc:spChg>
        <pc:spChg chg="mod">
          <ac:chgData name="Petur Th. Sigurdsson" userId="b51620a9-a6bc-43cc-8d20-2596b195e64d" providerId="ADAL" clId="{A6FC3266-9354-45BA-8B8C-6ADE693AA5B3}" dt="2024-03-21T12:59:36.656" v="1548"/>
          <ac:spMkLst>
            <pc:docMk/>
            <pc:sldMk cId="409576681" sldId="322"/>
            <ac:spMk id="132" creationId="{9EB90EC5-81FA-9EE1-0C77-4A68E73CBE52}"/>
          </ac:spMkLst>
        </pc:spChg>
        <pc:spChg chg="mod">
          <ac:chgData name="Petur Th. Sigurdsson" userId="b51620a9-a6bc-43cc-8d20-2596b195e64d" providerId="ADAL" clId="{A6FC3266-9354-45BA-8B8C-6ADE693AA5B3}" dt="2024-03-21T12:59:36.656" v="1548"/>
          <ac:spMkLst>
            <pc:docMk/>
            <pc:sldMk cId="409576681" sldId="322"/>
            <ac:spMk id="133" creationId="{35D2341E-5169-9403-7ED5-FC1538C14883}"/>
          </ac:spMkLst>
        </pc:spChg>
        <pc:spChg chg="mod">
          <ac:chgData name="Petur Th. Sigurdsson" userId="b51620a9-a6bc-43cc-8d20-2596b195e64d" providerId="ADAL" clId="{A6FC3266-9354-45BA-8B8C-6ADE693AA5B3}" dt="2024-03-21T12:59:36.656" v="1548"/>
          <ac:spMkLst>
            <pc:docMk/>
            <pc:sldMk cId="409576681" sldId="322"/>
            <ac:spMk id="134" creationId="{B71B40B9-8D70-E375-FA60-503FA36DEEF4}"/>
          </ac:spMkLst>
        </pc:spChg>
        <pc:spChg chg="mod">
          <ac:chgData name="Petur Th. Sigurdsson" userId="b51620a9-a6bc-43cc-8d20-2596b195e64d" providerId="ADAL" clId="{A6FC3266-9354-45BA-8B8C-6ADE693AA5B3}" dt="2024-03-21T12:59:36.656" v="1548"/>
          <ac:spMkLst>
            <pc:docMk/>
            <pc:sldMk cId="409576681" sldId="322"/>
            <ac:spMk id="135" creationId="{9E6C39AF-94F6-733B-23C7-A15FFC77DFEB}"/>
          </ac:spMkLst>
        </pc:spChg>
        <pc:spChg chg="mod">
          <ac:chgData name="Petur Th. Sigurdsson" userId="b51620a9-a6bc-43cc-8d20-2596b195e64d" providerId="ADAL" clId="{A6FC3266-9354-45BA-8B8C-6ADE693AA5B3}" dt="2024-03-21T12:59:36.656" v="1548"/>
          <ac:spMkLst>
            <pc:docMk/>
            <pc:sldMk cId="409576681" sldId="322"/>
            <ac:spMk id="136" creationId="{E322D73E-EF31-D86C-140C-C6524AD5206B}"/>
          </ac:spMkLst>
        </pc:spChg>
        <pc:spChg chg="mod">
          <ac:chgData name="Petur Th. Sigurdsson" userId="b51620a9-a6bc-43cc-8d20-2596b195e64d" providerId="ADAL" clId="{A6FC3266-9354-45BA-8B8C-6ADE693AA5B3}" dt="2024-03-21T12:59:36.656" v="1548"/>
          <ac:spMkLst>
            <pc:docMk/>
            <pc:sldMk cId="409576681" sldId="322"/>
            <ac:spMk id="137" creationId="{2E3FE9D7-E412-E97B-C2C8-BDDA5B4622EE}"/>
          </ac:spMkLst>
        </pc:spChg>
        <pc:spChg chg="mod">
          <ac:chgData name="Petur Th. Sigurdsson" userId="b51620a9-a6bc-43cc-8d20-2596b195e64d" providerId="ADAL" clId="{A6FC3266-9354-45BA-8B8C-6ADE693AA5B3}" dt="2024-03-21T12:59:36.656" v="1548"/>
          <ac:spMkLst>
            <pc:docMk/>
            <pc:sldMk cId="409576681" sldId="322"/>
            <ac:spMk id="138" creationId="{E9E65DB9-6E59-E8D1-52CB-7EA32DA541D0}"/>
          </ac:spMkLst>
        </pc:spChg>
        <pc:spChg chg="mod">
          <ac:chgData name="Petur Th. Sigurdsson" userId="b51620a9-a6bc-43cc-8d20-2596b195e64d" providerId="ADAL" clId="{A6FC3266-9354-45BA-8B8C-6ADE693AA5B3}" dt="2024-03-21T12:59:36.656" v="1548"/>
          <ac:spMkLst>
            <pc:docMk/>
            <pc:sldMk cId="409576681" sldId="322"/>
            <ac:spMk id="139" creationId="{9910A755-4097-D160-FE3E-FEA8A6512D84}"/>
          </ac:spMkLst>
        </pc:spChg>
        <pc:spChg chg="mod">
          <ac:chgData name="Petur Th. Sigurdsson" userId="b51620a9-a6bc-43cc-8d20-2596b195e64d" providerId="ADAL" clId="{A6FC3266-9354-45BA-8B8C-6ADE693AA5B3}" dt="2024-03-21T12:59:36.656" v="1548"/>
          <ac:spMkLst>
            <pc:docMk/>
            <pc:sldMk cId="409576681" sldId="322"/>
            <ac:spMk id="140" creationId="{7A8D56E2-FF9A-AB31-A4DC-8B30AC3299C1}"/>
          </ac:spMkLst>
        </pc:spChg>
        <pc:spChg chg="mod">
          <ac:chgData name="Petur Th. Sigurdsson" userId="b51620a9-a6bc-43cc-8d20-2596b195e64d" providerId="ADAL" clId="{A6FC3266-9354-45BA-8B8C-6ADE693AA5B3}" dt="2024-03-21T12:59:36.656" v="1548"/>
          <ac:spMkLst>
            <pc:docMk/>
            <pc:sldMk cId="409576681" sldId="322"/>
            <ac:spMk id="141" creationId="{94F305F1-04CA-F35E-577B-9BE9F372A299}"/>
          </ac:spMkLst>
        </pc:spChg>
        <pc:spChg chg="mod">
          <ac:chgData name="Petur Th. Sigurdsson" userId="b51620a9-a6bc-43cc-8d20-2596b195e64d" providerId="ADAL" clId="{A6FC3266-9354-45BA-8B8C-6ADE693AA5B3}" dt="2024-03-21T12:59:36.656" v="1548"/>
          <ac:spMkLst>
            <pc:docMk/>
            <pc:sldMk cId="409576681" sldId="322"/>
            <ac:spMk id="142" creationId="{1E8C7002-AC21-2E30-A2DB-ECBF901E6A44}"/>
          </ac:spMkLst>
        </pc:spChg>
        <pc:spChg chg="mod">
          <ac:chgData name="Petur Th. Sigurdsson" userId="b51620a9-a6bc-43cc-8d20-2596b195e64d" providerId="ADAL" clId="{A6FC3266-9354-45BA-8B8C-6ADE693AA5B3}" dt="2024-03-21T12:59:36.656" v="1548"/>
          <ac:spMkLst>
            <pc:docMk/>
            <pc:sldMk cId="409576681" sldId="322"/>
            <ac:spMk id="143" creationId="{733433CF-6BB4-F224-8491-C3C930F29E5C}"/>
          </ac:spMkLst>
        </pc:spChg>
        <pc:spChg chg="mod">
          <ac:chgData name="Petur Th. Sigurdsson" userId="b51620a9-a6bc-43cc-8d20-2596b195e64d" providerId="ADAL" clId="{A6FC3266-9354-45BA-8B8C-6ADE693AA5B3}" dt="2024-03-21T12:59:36.656" v="1548"/>
          <ac:spMkLst>
            <pc:docMk/>
            <pc:sldMk cId="409576681" sldId="322"/>
            <ac:spMk id="144" creationId="{7B352000-482E-A7E6-922D-F256365C75E0}"/>
          </ac:spMkLst>
        </pc:spChg>
        <pc:spChg chg="mod">
          <ac:chgData name="Petur Th. Sigurdsson" userId="b51620a9-a6bc-43cc-8d20-2596b195e64d" providerId="ADAL" clId="{A6FC3266-9354-45BA-8B8C-6ADE693AA5B3}" dt="2024-03-21T12:59:36.656" v="1548"/>
          <ac:spMkLst>
            <pc:docMk/>
            <pc:sldMk cId="409576681" sldId="322"/>
            <ac:spMk id="145" creationId="{E9A8FE18-8874-0971-AB92-630D5E231A5C}"/>
          </ac:spMkLst>
        </pc:spChg>
        <pc:spChg chg="mod">
          <ac:chgData name="Petur Th. Sigurdsson" userId="b51620a9-a6bc-43cc-8d20-2596b195e64d" providerId="ADAL" clId="{A6FC3266-9354-45BA-8B8C-6ADE693AA5B3}" dt="2024-03-21T12:59:36.656" v="1548"/>
          <ac:spMkLst>
            <pc:docMk/>
            <pc:sldMk cId="409576681" sldId="322"/>
            <ac:spMk id="146" creationId="{E34707DC-E9F3-6AFB-9720-79316A0CACD5}"/>
          </ac:spMkLst>
        </pc:spChg>
        <pc:spChg chg="mod">
          <ac:chgData name="Petur Th. Sigurdsson" userId="b51620a9-a6bc-43cc-8d20-2596b195e64d" providerId="ADAL" clId="{A6FC3266-9354-45BA-8B8C-6ADE693AA5B3}" dt="2024-03-21T12:59:36.656" v="1548"/>
          <ac:spMkLst>
            <pc:docMk/>
            <pc:sldMk cId="409576681" sldId="322"/>
            <ac:spMk id="147" creationId="{129DD718-3CF9-D78E-21BA-196B8371EF85}"/>
          </ac:spMkLst>
        </pc:spChg>
        <pc:spChg chg="mod">
          <ac:chgData name="Petur Th. Sigurdsson" userId="b51620a9-a6bc-43cc-8d20-2596b195e64d" providerId="ADAL" clId="{A6FC3266-9354-45BA-8B8C-6ADE693AA5B3}" dt="2024-03-21T12:59:36.656" v="1548"/>
          <ac:spMkLst>
            <pc:docMk/>
            <pc:sldMk cId="409576681" sldId="322"/>
            <ac:spMk id="148" creationId="{FA6E0290-15B1-69E2-950D-2E17552F0FE5}"/>
          </ac:spMkLst>
        </pc:spChg>
        <pc:spChg chg="mod">
          <ac:chgData name="Petur Th. Sigurdsson" userId="b51620a9-a6bc-43cc-8d20-2596b195e64d" providerId="ADAL" clId="{A6FC3266-9354-45BA-8B8C-6ADE693AA5B3}" dt="2024-03-21T12:59:36.656" v="1548"/>
          <ac:spMkLst>
            <pc:docMk/>
            <pc:sldMk cId="409576681" sldId="322"/>
            <ac:spMk id="149" creationId="{25FDE11F-978E-09CA-BD55-D9B981C15CC4}"/>
          </ac:spMkLst>
        </pc:spChg>
        <pc:spChg chg="mod">
          <ac:chgData name="Petur Th. Sigurdsson" userId="b51620a9-a6bc-43cc-8d20-2596b195e64d" providerId="ADAL" clId="{A6FC3266-9354-45BA-8B8C-6ADE693AA5B3}" dt="2024-03-21T12:59:36.656" v="1548"/>
          <ac:spMkLst>
            <pc:docMk/>
            <pc:sldMk cId="409576681" sldId="322"/>
            <ac:spMk id="150" creationId="{88C5399E-4721-752C-262C-E8E318A2B331}"/>
          </ac:spMkLst>
        </pc:spChg>
        <pc:spChg chg="mod">
          <ac:chgData name="Petur Th. Sigurdsson" userId="b51620a9-a6bc-43cc-8d20-2596b195e64d" providerId="ADAL" clId="{A6FC3266-9354-45BA-8B8C-6ADE693AA5B3}" dt="2024-03-21T12:59:36.656" v="1548"/>
          <ac:spMkLst>
            <pc:docMk/>
            <pc:sldMk cId="409576681" sldId="322"/>
            <ac:spMk id="151" creationId="{33C4374F-45F1-01DE-401C-3C1B507F422E}"/>
          </ac:spMkLst>
        </pc:spChg>
        <pc:spChg chg="mod">
          <ac:chgData name="Petur Th. Sigurdsson" userId="b51620a9-a6bc-43cc-8d20-2596b195e64d" providerId="ADAL" clId="{A6FC3266-9354-45BA-8B8C-6ADE693AA5B3}" dt="2024-03-21T12:59:36.656" v="1548"/>
          <ac:spMkLst>
            <pc:docMk/>
            <pc:sldMk cId="409576681" sldId="322"/>
            <ac:spMk id="152" creationId="{76658A33-449B-4262-17E2-C01C6CBACDF7}"/>
          </ac:spMkLst>
        </pc:spChg>
        <pc:spChg chg="mod">
          <ac:chgData name="Petur Th. Sigurdsson" userId="b51620a9-a6bc-43cc-8d20-2596b195e64d" providerId="ADAL" clId="{A6FC3266-9354-45BA-8B8C-6ADE693AA5B3}" dt="2024-03-21T12:59:36.656" v="1548"/>
          <ac:spMkLst>
            <pc:docMk/>
            <pc:sldMk cId="409576681" sldId="322"/>
            <ac:spMk id="153" creationId="{9FF43085-E886-0AEE-DD4A-0DFA9DF14225}"/>
          </ac:spMkLst>
        </pc:spChg>
        <pc:spChg chg="mod">
          <ac:chgData name="Petur Th. Sigurdsson" userId="b51620a9-a6bc-43cc-8d20-2596b195e64d" providerId="ADAL" clId="{A6FC3266-9354-45BA-8B8C-6ADE693AA5B3}" dt="2024-03-21T12:59:36.656" v="1548"/>
          <ac:spMkLst>
            <pc:docMk/>
            <pc:sldMk cId="409576681" sldId="322"/>
            <ac:spMk id="154" creationId="{17B38B51-D9A6-9267-13EC-078C19C6A9E2}"/>
          </ac:spMkLst>
        </pc:spChg>
        <pc:spChg chg="mod">
          <ac:chgData name="Petur Th. Sigurdsson" userId="b51620a9-a6bc-43cc-8d20-2596b195e64d" providerId="ADAL" clId="{A6FC3266-9354-45BA-8B8C-6ADE693AA5B3}" dt="2024-03-21T12:59:36.656" v="1548"/>
          <ac:spMkLst>
            <pc:docMk/>
            <pc:sldMk cId="409576681" sldId="322"/>
            <ac:spMk id="155" creationId="{5DD84FBA-9684-7AA9-DD7B-B34092EFF689}"/>
          </ac:spMkLst>
        </pc:spChg>
        <pc:spChg chg="mod">
          <ac:chgData name="Petur Th. Sigurdsson" userId="b51620a9-a6bc-43cc-8d20-2596b195e64d" providerId="ADAL" clId="{A6FC3266-9354-45BA-8B8C-6ADE693AA5B3}" dt="2024-03-21T12:59:36.656" v="1548"/>
          <ac:spMkLst>
            <pc:docMk/>
            <pc:sldMk cId="409576681" sldId="322"/>
            <ac:spMk id="156" creationId="{71F8E74E-0C2C-8BBD-6D64-5FC83A5555B1}"/>
          </ac:spMkLst>
        </pc:spChg>
        <pc:spChg chg="mod">
          <ac:chgData name="Petur Th. Sigurdsson" userId="b51620a9-a6bc-43cc-8d20-2596b195e64d" providerId="ADAL" clId="{A6FC3266-9354-45BA-8B8C-6ADE693AA5B3}" dt="2024-03-21T12:59:36.656" v="1548"/>
          <ac:spMkLst>
            <pc:docMk/>
            <pc:sldMk cId="409576681" sldId="322"/>
            <ac:spMk id="157" creationId="{F2E3FD47-84BF-FEE8-F410-339BE646FFF7}"/>
          </ac:spMkLst>
        </pc:spChg>
        <pc:spChg chg="mod">
          <ac:chgData name="Petur Th. Sigurdsson" userId="b51620a9-a6bc-43cc-8d20-2596b195e64d" providerId="ADAL" clId="{A6FC3266-9354-45BA-8B8C-6ADE693AA5B3}" dt="2024-03-21T12:59:36.656" v="1548"/>
          <ac:spMkLst>
            <pc:docMk/>
            <pc:sldMk cId="409576681" sldId="322"/>
            <ac:spMk id="158" creationId="{376CEF11-6753-1788-D470-A6CB7FA7E138}"/>
          </ac:spMkLst>
        </pc:spChg>
        <pc:spChg chg="mod">
          <ac:chgData name="Petur Th. Sigurdsson" userId="b51620a9-a6bc-43cc-8d20-2596b195e64d" providerId="ADAL" clId="{A6FC3266-9354-45BA-8B8C-6ADE693AA5B3}" dt="2024-03-21T12:59:36.656" v="1548"/>
          <ac:spMkLst>
            <pc:docMk/>
            <pc:sldMk cId="409576681" sldId="322"/>
            <ac:spMk id="159" creationId="{C0A6D1FA-EBCB-B29B-7C70-70D8DB5F940F}"/>
          </ac:spMkLst>
        </pc:spChg>
        <pc:spChg chg="mod">
          <ac:chgData name="Petur Th. Sigurdsson" userId="b51620a9-a6bc-43cc-8d20-2596b195e64d" providerId="ADAL" clId="{A6FC3266-9354-45BA-8B8C-6ADE693AA5B3}" dt="2024-03-21T12:59:36.656" v="1548"/>
          <ac:spMkLst>
            <pc:docMk/>
            <pc:sldMk cId="409576681" sldId="322"/>
            <ac:spMk id="160" creationId="{7683643C-1211-355C-44A0-1208044C2BE9}"/>
          </ac:spMkLst>
        </pc:spChg>
        <pc:spChg chg="mod">
          <ac:chgData name="Petur Th. Sigurdsson" userId="b51620a9-a6bc-43cc-8d20-2596b195e64d" providerId="ADAL" clId="{A6FC3266-9354-45BA-8B8C-6ADE693AA5B3}" dt="2024-03-21T12:59:36.656" v="1548"/>
          <ac:spMkLst>
            <pc:docMk/>
            <pc:sldMk cId="409576681" sldId="322"/>
            <ac:spMk id="161" creationId="{1CD79A22-D157-7B64-9DA2-ED7032A31DF8}"/>
          </ac:spMkLst>
        </pc:spChg>
        <pc:spChg chg="mod">
          <ac:chgData name="Petur Th. Sigurdsson" userId="b51620a9-a6bc-43cc-8d20-2596b195e64d" providerId="ADAL" clId="{A6FC3266-9354-45BA-8B8C-6ADE693AA5B3}" dt="2024-03-21T12:59:36.656" v="1548"/>
          <ac:spMkLst>
            <pc:docMk/>
            <pc:sldMk cId="409576681" sldId="322"/>
            <ac:spMk id="162" creationId="{B35778BA-CA92-9E70-4C58-41C7E4ADD5B8}"/>
          </ac:spMkLst>
        </pc:spChg>
        <pc:spChg chg="mod">
          <ac:chgData name="Petur Th. Sigurdsson" userId="b51620a9-a6bc-43cc-8d20-2596b195e64d" providerId="ADAL" clId="{A6FC3266-9354-45BA-8B8C-6ADE693AA5B3}" dt="2024-03-21T12:59:36.656" v="1548"/>
          <ac:spMkLst>
            <pc:docMk/>
            <pc:sldMk cId="409576681" sldId="322"/>
            <ac:spMk id="163" creationId="{FA89B6AE-CCF4-8080-5653-2BD14990756B}"/>
          </ac:spMkLst>
        </pc:spChg>
        <pc:spChg chg="mod">
          <ac:chgData name="Petur Th. Sigurdsson" userId="b51620a9-a6bc-43cc-8d20-2596b195e64d" providerId="ADAL" clId="{A6FC3266-9354-45BA-8B8C-6ADE693AA5B3}" dt="2024-03-21T12:59:36.656" v="1548"/>
          <ac:spMkLst>
            <pc:docMk/>
            <pc:sldMk cId="409576681" sldId="322"/>
            <ac:spMk id="164" creationId="{8CBDF572-6874-2479-95EB-4A46FCC00F92}"/>
          </ac:spMkLst>
        </pc:spChg>
        <pc:spChg chg="mod">
          <ac:chgData name="Petur Th. Sigurdsson" userId="b51620a9-a6bc-43cc-8d20-2596b195e64d" providerId="ADAL" clId="{A6FC3266-9354-45BA-8B8C-6ADE693AA5B3}" dt="2024-03-21T12:59:36.656" v="1548"/>
          <ac:spMkLst>
            <pc:docMk/>
            <pc:sldMk cId="409576681" sldId="322"/>
            <ac:spMk id="165" creationId="{16CB0CE5-D7E7-BBE4-BCD5-8FC1160577A8}"/>
          </ac:spMkLst>
        </pc:spChg>
        <pc:spChg chg="mod">
          <ac:chgData name="Petur Th. Sigurdsson" userId="b51620a9-a6bc-43cc-8d20-2596b195e64d" providerId="ADAL" clId="{A6FC3266-9354-45BA-8B8C-6ADE693AA5B3}" dt="2024-03-21T12:59:36.656" v="1548"/>
          <ac:spMkLst>
            <pc:docMk/>
            <pc:sldMk cId="409576681" sldId="322"/>
            <ac:spMk id="166" creationId="{8B5C08C8-90CA-EEC2-C321-7F60B9407574}"/>
          </ac:spMkLst>
        </pc:spChg>
        <pc:spChg chg="mod">
          <ac:chgData name="Petur Th. Sigurdsson" userId="b51620a9-a6bc-43cc-8d20-2596b195e64d" providerId="ADAL" clId="{A6FC3266-9354-45BA-8B8C-6ADE693AA5B3}" dt="2024-03-21T12:59:36.656" v="1548"/>
          <ac:spMkLst>
            <pc:docMk/>
            <pc:sldMk cId="409576681" sldId="322"/>
            <ac:spMk id="167" creationId="{9A4F70AF-FB61-F5F1-EAED-D3415C05EED8}"/>
          </ac:spMkLst>
        </pc:spChg>
        <pc:spChg chg="mod">
          <ac:chgData name="Petur Th. Sigurdsson" userId="b51620a9-a6bc-43cc-8d20-2596b195e64d" providerId="ADAL" clId="{A6FC3266-9354-45BA-8B8C-6ADE693AA5B3}" dt="2024-03-21T12:59:36.656" v="1548"/>
          <ac:spMkLst>
            <pc:docMk/>
            <pc:sldMk cId="409576681" sldId="322"/>
            <ac:spMk id="168" creationId="{403BF17B-321A-6CA0-350E-310E0CDC196E}"/>
          </ac:spMkLst>
        </pc:spChg>
        <pc:spChg chg="mod">
          <ac:chgData name="Petur Th. Sigurdsson" userId="b51620a9-a6bc-43cc-8d20-2596b195e64d" providerId="ADAL" clId="{A6FC3266-9354-45BA-8B8C-6ADE693AA5B3}" dt="2024-03-21T12:59:36.656" v="1548"/>
          <ac:spMkLst>
            <pc:docMk/>
            <pc:sldMk cId="409576681" sldId="322"/>
            <ac:spMk id="169" creationId="{6C27B271-DD0B-5C60-EEBD-C53F5FA782CF}"/>
          </ac:spMkLst>
        </pc:spChg>
        <pc:spChg chg="mod">
          <ac:chgData name="Petur Th. Sigurdsson" userId="b51620a9-a6bc-43cc-8d20-2596b195e64d" providerId="ADAL" clId="{A6FC3266-9354-45BA-8B8C-6ADE693AA5B3}" dt="2024-03-21T12:59:36.656" v="1548"/>
          <ac:spMkLst>
            <pc:docMk/>
            <pc:sldMk cId="409576681" sldId="322"/>
            <ac:spMk id="170" creationId="{61D2E9A7-C0EC-0048-01AC-DD857E4EEDEA}"/>
          </ac:spMkLst>
        </pc:spChg>
        <pc:spChg chg="mod">
          <ac:chgData name="Petur Th. Sigurdsson" userId="b51620a9-a6bc-43cc-8d20-2596b195e64d" providerId="ADAL" clId="{A6FC3266-9354-45BA-8B8C-6ADE693AA5B3}" dt="2024-03-21T12:59:36.656" v="1548"/>
          <ac:spMkLst>
            <pc:docMk/>
            <pc:sldMk cId="409576681" sldId="322"/>
            <ac:spMk id="171" creationId="{0FF2EB9F-C891-7E31-2324-1F0A4C0EDF9A}"/>
          </ac:spMkLst>
        </pc:spChg>
        <pc:spChg chg="mod">
          <ac:chgData name="Petur Th. Sigurdsson" userId="b51620a9-a6bc-43cc-8d20-2596b195e64d" providerId="ADAL" clId="{A6FC3266-9354-45BA-8B8C-6ADE693AA5B3}" dt="2024-03-21T12:59:36.656" v="1548"/>
          <ac:spMkLst>
            <pc:docMk/>
            <pc:sldMk cId="409576681" sldId="322"/>
            <ac:spMk id="172" creationId="{F55DF04A-BDB4-A7FE-63F8-CE32CCB71ABC}"/>
          </ac:spMkLst>
        </pc:spChg>
        <pc:spChg chg="mod">
          <ac:chgData name="Petur Th. Sigurdsson" userId="b51620a9-a6bc-43cc-8d20-2596b195e64d" providerId="ADAL" clId="{A6FC3266-9354-45BA-8B8C-6ADE693AA5B3}" dt="2024-03-21T12:59:36.656" v="1548"/>
          <ac:spMkLst>
            <pc:docMk/>
            <pc:sldMk cId="409576681" sldId="322"/>
            <ac:spMk id="173" creationId="{AFDD2B83-B23F-ADC6-A294-C7BD89D614F1}"/>
          </ac:spMkLst>
        </pc:spChg>
        <pc:spChg chg="mod">
          <ac:chgData name="Petur Th. Sigurdsson" userId="b51620a9-a6bc-43cc-8d20-2596b195e64d" providerId="ADAL" clId="{A6FC3266-9354-45BA-8B8C-6ADE693AA5B3}" dt="2024-03-21T12:59:36.656" v="1548"/>
          <ac:spMkLst>
            <pc:docMk/>
            <pc:sldMk cId="409576681" sldId="322"/>
            <ac:spMk id="174" creationId="{45311B7C-1988-9B05-AE13-3A81DD0D26D0}"/>
          </ac:spMkLst>
        </pc:spChg>
        <pc:spChg chg="mod">
          <ac:chgData name="Petur Th. Sigurdsson" userId="b51620a9-a6bc-43cc-8d20-2596b195e64d" providerId="ADAL" clId="{A6FC3266-9354-45BA-8B8C-6ADE693AA5B3}" dt="2024-03-21T12:59:36.656" v="1548"/>
          <ac:spMkLst>
            <pc:docMk/>
            <pc:sldMk cId="409576681" sldId="322"/>
            <ac:spMk id="175" creationId="{B4FC7927-6D8C-AB59-E13D-452DDAC8B60F}"/>
          </ac:spMkLst>
        </pc:spChg>
        <pc:spChg chg="mod">
          <ac:chgData name="Petur Th. Sigurdsson" userId="b51620a9-a6bc-43cc-8d20-2596b195e64d" providerId="ADAL" clId="{A6FC3266-9354-45BA-8B8C-6ADE693AA5B3}" dt="2024-03-21T12:59:36.656" v="1548"/>
          <ac:spMkLst>
            <pc:docMk/>
            <pc:sldMk cId="409576681" sldId="322"/>
            <ac:spMk id="176" creationId="{91FC1CDC-9E6C-310A-412F-AB45B3E0395C}"/>
          </ac:spMkLst>
        </pc:spChg>
        <pc:spChg chg="mod">
          <ac:chgData name="Petur Th. Sigurdsson" userId="b51620a9-a6bc-43cc-8d20-2596b195e64d" providerId="ADAL" clId="{A6FC3266-9354-45BA-8B8C-6ADE693AA5B3}" dt="2024-03-21T12:59:36.656" v="1548"/>
          <ac:spMkLst>
            <pc:docMk/>
            <pc:sldMk cId="409576681" sldId="322"/>
            <ac:spMk id="177" creationId="{0E62C88D-6803-D467-1A71-E4D70C03C530}"/>
          </ac:spMkLst>
        </pc:spChg>
        <pc:spChg chg="mod">
          <ac:chgData name="Petur Th. Sigurdsson" userId="b51620a9-a6bc-43cc-8d20-2596b195e64d" providerId="ADAL" clId="{A6FC3266-9354-45BA-8B8C-6ADE693AA5B3}" dt="2024-03-21T12:59:36.656" v="1548"/>
          <ac:spMkLst>
            <pc:docMk/>
            <pc:sldMk cId="409576681" sldId="322"/>
            <ac:spMk id="178" creationId="{196615B6-4485-D122-E65D-E0BC3D656658}"/>
          </ac:spMkLst>
        </pc:spChg>
        <pc:spChg chg="add del mod">
          <ac:chgData name="Petur Th. Sigurdsson" userId="b51620a9-a6bc-43cc-8d20-2596b195e64d" providerId="ADAL" clId="{A6FC3266-9354-45BA-8B8C-6ADE693AA5B3}" dt="2024-03-21T13:03:42.648" v="1562" actId="21"/>
          <ac:spMkLst>
            <pc:docMk/>
            <pc:sldMk cId="409576681" sldId="322"/>
            <ac:spMk id="179" creationId="{959ADD19-04F2-C0A4-0BED-A2D2F31AE641}"/>
          </ac:spMkLst>
        </pc:spChg>
        <pc:spChg chg="add del mod">
          <ac:chgData name="Petur Th. Sigurdsson" userId="b51620a9-a6bc-43cc-8d20-2596b195e64d" providerId="ADAL" clId="{A6FC3266-9354-45BA-8B8C-6ADE693AA5B3}" dt="2024-03-21T13:01:04.231" v="1551" actId="478"/>
          <ac:spMkLst>
            <pc:docMk/>
            <pc:sldMk cId="409576681" sldId="322"/>
            <ac:spMk id="180" creationId="{3E72D549-C8C2-4463-4871-02D5AE66756D}"/>
          </ac:spMkLst>
        </pc:spChg>
        <pc:spChg chg="add del mod">
          <ac:chgData name="Petur Th. Sigurdsson" userId="b51620a9-a6bc-43cc-8d20-2596b195e64d" providerId="ADAL" clId="{A6FC3266-9354-45BA-8B8C-6ADE693AA5B3}" dt="2024-03-21T13:03:49.138" v="1564" actId="21"/>
          <ac:spMkLst>
            <pc:docMk/>
            <pc:sldMk cId="409576681" sldId="322"/>
            <ac:spMk id="181" creationId="{A93FF716-392C-5B86-AB88-834860DDC08F}"/>
          </ac:spMkLst>
        </pc:spChg>
        <pc:spChg chg="add del mod">
          <ac:chgData name="Petur Th. Sigurdsson" userId="b51620a9-a6bc-43cc-8d20-2596b195e64d" providerId="ADAL" clId="{A6FC3266-9354-45BA-8B8C-6ADE693AA5B3}" dt="2024-03-21T13:03:58.817" v="1566" actId="21"/>
          <ac:spMkLst>
            <pc:docMk/>
            <pc:sldMk cId="409576681" sldId="322"/>
            <ac:spMk id="182" creationId="{F1CEEB1F-3EBB-A41B-7D39-3059A913D9B5}"/>
          </ac:spMkLst>
        </pc:spChg>
        <pc:spChg chg="add mod">
          <ac:chgData name="Petur Th. Sigurdsson" userId="b51620a9-a6bc-43cc-8d20-2596b195e64d" providerId="ADAL" clId="{A6FC3266-9354-45BA-8B8C-6ADE693AA5B3}" dt="2024-03-21T13:23:58.127" v="1813" actId="1076"/>
          <ac:spMkLst>
            <pc:docMk/>
            <pc:sldMk cId="409576681" sldId="322"/>
            <ac:spMk id="183" creationId="{959ADD19-04F2-C0A4-0BED-A2D2F31AE641}"/>
          </ac:spMkLst>
        </pc:spChg>
        <pc:spChg chg="add mod">
          <ac:chgData name="Petur Th. Sigurdsson" userId="b51620a9-a6bc-43cc-8d20-2596b195e64d" providerId="ADAL" clId="{A6FC3266-9354-45BA-8B8C-6ADE693AA5B3}" dt="2024-03-21T13:23:58.127" v="1813" actId="1076"/>
          <ac:spMkLst>
            <pc:docMk/>
            <pc:sldMk cId="409576681" sldId="322"/>
            <ac:spMk id="184" creationId="{A93FF716-392C-5B86-AB88-834860DDC08F}"/>
          </ac:spMkLst>
        </pc:spChg>
        <pc:spChg chg="add mod">
          <ac:chgData name="Petur Th. Sigurdsson" userId="b51620a9-a6bc-43cc-8d20-2596b195e64d" providerId="ADAL" clId="{A6FC3266-9354-45BA-8B8C-6ADE693AA5B3}" dt="2024-03-21T13:24:15.225" v="1815" actId="1076"/>
          <ac:spMkLst>
            <pc:docMk/>
            <pc:sldMk cId="409576681" sldId="322"/>
            <ac:spMk id="185" creationId="{2C4DEBCC-CC9D-43EF-D9BF-844BADF5F4A4}"/>
          </ac:spMkLst>
        </pc:spChg>
        <pc:spChg chg="add mod">
          <ac:chgData name="Petur Th. Sigurdsson" userId="b51620a9-a6bc-43cc-8d20-2596b195e64d" providerId="ADAL" clId="{A6FC3266-9354-45BA-8B8C-6ADE693AA5B3}" dt="2024-03-21T13:24:15.225" v="1815" actId="1076"/>
          <ac:spMkLst>
            <pc:docMk/>
            <pc:sldMk cId="409576681" sldId="322"/>
            <ac:spMk id="186" creationId="{C95364B8-BBC1-326D-20FB-450D92DBEB13}"/>
          </ac:spMkLst>
        </pc:spChg>
        <pc:spChg chg="add mod">
          <ac:chgData name="Petur Th. Sigurdsson" userId="b51620a9-a6bc-43cc-8d20-2596b195e64d" providerId="ADAL" clId="{A6FC3266-9354-45BA-8B8C-6ADE693AA5B3}" dt="2024-03-21T13:23:58.127" v="1813" actId="1076"/>
          <ac:spMkLst>
            <pc:docMk/>
            <pc:sldMk cId="409576681" sldId="322"/>
            <ac:spMk id="187" creationId="{803A4FDF-DD66-2B5A-09D4-F637EACEF623}"/>
          </ac:spMkLst>
        </pc:spChg>
        <pc:spChg chg="add mod">
          <ac:chgData name="Petur Th. Sigurdsson" userId="b51620a9-a6bc-43cc-8d20-2596b195e64d" providerId="ADAL" clId="{A6FC3266-9354-45BA-8B8C-6ADE693AA5B3}" dt="2024-03-21T13:23:58.127" v="1813" actId="1076"/>
          <ac:spMkLst>
            <pc:docMk/>
            <pc:sldMk cId="409576681" sldId="322"/>
            <ac:spMk id="188" creationId="{1046BAA2-814D-A1D1-32E9-7B1162EC76BB}"/>
          </ac:spMkLst>
        </pc:spChg>
        <pc:spChg chg="add mod">
          <ac:chgData name="Petur Th. Sigurdsson" userId="b51620a9-a6bc-43cc-8d20-2596b195e64d" providerId="ADAL" clId="{A6FC3266-9354-45BA-8B8C-6ADE693AA5B3}" dt="2024-03-21T13:24:15.225" v="1815" actId="1076"/>
          <ac:spMkLst>
            <pc:docMk/>
            <pc:sldMk cId="409576681" sldId="322"/>
            <ac:spMk id="189" creationId="{199B043C-1729-5E8B-9042-4C29A4863D8F}"/>
          </ac:spMkLst>
        </pc:spChg>
        <pc:spChg chg="add mod">
          <ac:chgData name="Petur Th. Sigurdsson" userId="b51620a9-a6bc-43cc-8d20-2596b195e64d" providerId="ADAL" clId="{A6FC3266-9354-45BA-8B8C-6ADE693AA5B3}" dt="2024-03-21T13:24:15.225" v="1815" actId="1076"/>
          <ac:spMkLst>
            <pc:docMk/>
            <pc:sldMk cId="409576681" sldId="322"/>
            <ac:spMk id="190" creationId="{0D79CF09-8464-D266-EDF8-4AFDD3820A36}"/>
          </ac:spMkLst>
        </pc:spChg>
        <pc:spChg chg="add mod">
          <ac:chgData name="Petur Th. Sigurdsson" userId="b51620a9-a6bc-43cc-8d20-2596b195e64d" providerId="ADAL" clId="{A6FC3266-9354-45BA-8B8C-6ADE693AA5B3}" dt="2024-03-21T13:20:04.924" v="1705"/>
          <ac:spMkLst>
            <pc:docMk/>
            <pc:sldMk cId="409576681" sldId="322"/>
            <ac:spMk id="191" creationId="{BAE851C8-7C85-2346-9FBD-0F393F046A0F}"/>
          </ac:spMkLst>
        </pc:spChg>
        <pc:spChg chg="add mod">
          <ac:chgData name="Petur Th. Sigurdsson" userId="b51620a9-a6bc-43cc-8d20-2596b195e64d" providerId="ADAL" clId="{A6FC3266-9354-45BA-8B8C-6ADE693AA5B3}" dt="2024-03-21T13:20:04.924" v="1705"/>
          <ac:spMkLst>
            <pc:docMk/>
            <pc:sldMk cId="409576681" sldId="322"/>
            <ac:spMk id="192" creationId="{C531EF53-C1B8-FE61-0718-0A75C4E24C6B}"/>
          </ac:spMkLst>
        </pc:spChg>
        <pc:spChg chg="add del mod">
          <ac:chgData name="Petur Th. Sigurdsson" userId="b51620a9-a6bc-43cc-8d20-2596b195e64d" providerId="ADAL" clId="{A6FC3266-9354-45BA-8B8C-6ADE693AA5B3}" dt="2024-03-21T13:24:01.646" v="1814" actId="478"/>
          <ac:spMkLst>
            <pc:docMk/>
            <pc:sldMk cId="409576681" sldId="322"/>
            <ac:spMk id="193" creationId="{0D89A5C4-5C92-B797-5BEB-FDCD6E089D34}"/>
          </ac:spMkLst>
        </pc:spChg>
        <pc:grpChg chg="add mod">
          <ac:chgData name="Petur Th. Sigurdsson" userId="b51620a9-a6bc-43cc-8d20-2596b195e64d" providerId="ADAL" clId="{A6FC3266-9354-45BA-8B8C-6ADE693AA5B3}" dt="2024-03-21T13:17:24.044" v="1626" actId="1076"/>
          <ac:grpSpMkLst>
            <pc:docMk/>
            <pc:sldMk cId="409576681" sldId="322"/>
            <ac:grpSpMk id="2" creationId="{5C4C3048-965B-AFE4-9CAD-F519E8DAC4E7}"/>
          </ac:grpSpMkLst>
        </pc:grpChg>
      </pc:sldChg>
      <pc:sldChg chg="modSp new del mod">
        <pc:chgData name="Petur Th. Sigurdsson" userId="b51620a9-a6bc-43cc-8d20-2596b195e64d" providerId="ADAL" clId="{A6FC3266-9354-45BA-8B8C-6ADE693AA5B3}" dt="2024-04-06T16:20:31.085" v="4111" actId="47"/>
        <pc:sldMkLst>
          <pc:docMk/>
          <pc:sldMk cId="1525157730" sldId="323"/>
        </pc:sldMkLst>
        <pc:spChg chg="mod">
          <ac:chgData name="Petur Th. Sigurdsson" userId="b51620a9-a6bc-43cc-8d20-2596b195e64d" providerId="ADAL" clId="{A6FC3266-9354-45BA-8B8C-6ADE693AA5B3}" dt="2024-03-21T13:31:45.729" v="1994" actId="20577"/>
          <ac:spMkLst>
            <pc:docMk/>
            <pc:sldMk cId="1525157730" sldId="323"/>
            <ac:spMk id="2" creationId="{7B84665C-D8C5-972D-1310-953B13DEEC23}"/>
          </ac:spMkLst>
        </pc:spChg>
        <pc:spChg chg="mod">
          <ac:chgData name="Petur Th. Sigurdsson" userId="b51620a9-a6bc-43cc-8d20-2596b195e64d" providerId="ADAL" clId="{A6FC3266-9354-45BA-8B8C-6ADE693AA5B3}" dt="2024-03-21T13:23:14.099" v="1754" actId="20577"/>
          <ac:spMkLst>
            <pc:docMk/>
            <pc:sldMk cId="1525157730" sldId="323"/>
            <ac:spMk id="3" creationId="{D0BAB526-1CFB-A42E-61AF-ED9DC75A63AD}"/>
          </ac:spMkLst>
        </pc:spChg>
      </pc:sldChg>
      <pc:sldChg chg="new del">
        <pc:chgData name="Petur Th. Sigurdsson" userId="b51620a9-a6bc-43cc-8d20-2596b195e64d" providerId="ADAL" clId="{A6FC3266-9354-45BA-8B8C-6ADE693AA5B3}" dt="2024-03-21T13:21:45.254" v="1723" actId="47"/>
        <pc:sldMkLst>
          <pc:docMk/>
          <pc:sldMk cId="2934696225" sldId="323"/>
        </pc:sldMkLst>
      </pc:sldChg>
      <pc:sldChg chg="addSp delSp modSp new mod ord modAnim modNotesTx">
        <pc:chgData name="Petur Th. Sigurdsson" userId="b51620a9-a6bc-43cc-8d20-2596b195e64d" providerId="ADAL" clId="{A6FC3266-9354-45BA-8B8C-6ADE693AA5B3}" dt="2024-05-13T18:48:17.954" v="28999" actId="113"/>
        <pc:sldMkLst>
          <pc:docMk/>
          <pc:sldMk cId="777121544" sldId="324"/>
        </pc:sldMkLst>
        <pc:spChg chg="del">
          <ac:chgData name="Petur Th. Sigurdsson" userId="b51620a9-a6bc-43cc-8d20-2596b195e64d" providerId="ADAL" clId="{A6FC3266-9354-45BA-8B8C-6ADE693AA5B3}" dt="2024-03-21T13:29:44.192" v="1907" actId="478"/>
          <ac:spMkLst>
            <pc:docMk/>
            <pc:sldMk cId="777121544" sldId="324"/>
            <ac:spMk id="2" creationId="{CB465F51-712B-058B-C18E-E8FF6A229E1D}"/>
          </ac:spMkLst>
        </pc:spChg>
        <pc:spChg chg="del">
          <ac:chgData name="Petur Th. Sigurdsson" userId="b51620a9-a6bc-43cc-8d20-2596b195e64d" providerId="ADAL" clId="{A6FC3266-9354-45BA-8B8C-6ADE693AA5B3}" dt="2024-03-21T13:29:41.966" v="1906" actId="478"/>
          <ac:spMkLst>
            <pc:docMk/>
            <pc:sldMk cId="777121544" sldId="324"/>
            <ac:spMk id="3" creationId="{34B438E3-8D2D-DE9E-D9C2-70DAE5FEE2ED}"/>
          </ac:spMkLst>
        </pc:spChg>
        <pc:spChg chg="mod">
          <ac:chgData name="Petur Th. Sigurdsson" userId="b51620a9-a6bc-43cc-8d20-2596b195e64d" providerId="ADAL" clId="{A6FC3266-9354-45BA-8B8C-6ADE693AA5B3}" dt="2024-03-21T13:29:44.839" v="1908"/>
          <ac:spMkLst>
            <pc:docMk/>
            <pc:sldMk cId="777121544" sldId="324"/>
            <ac:spMk id="5" creationId="{35369DAB-6D88-C937-5BFA-386A32584476}"/>
          </ac:spMkLst>
        </pc:spChg>
        <pc:spChg chg="mod">
          <ac:chgData name="Petur Th. Sigurdsson" userId="b51620a9-a6bc-43cc-8d20-2596b195e64d" providerId="ADAL" clId="{A6FC3266-9354-45BA-8B8C-6ADE693AA5B3}" dt="2024-03-21T13:29:44.839" v="1908"/>
          <ac:spMkLst>
            <pc:docMk/>
            <pc:sldMk cId="777121544" sldId="324"/>
            <ac:spMk id="6" creationId="{E1B7BC45-A5BC-5A63-C5D2-49B9C8AD257E}"/>
          </ac:spMkLst>
        </pc:spChg>
        <pc:spChg chg="mod">
          <ac:chgData name="Petur Th. Sigurdsson" userId="b51620a9-a6bc-43cc-8d20-2596b195e64d" providerId="ADAL" clId="{A6FC3266-9354-45BA-8B8C-6ADE693AA5B3}" dt="2024-03-21T13:29:44.839" v="1908"/>
          <ac:spMkLst>
            <pc:docMk/>
            <pc:sldMk cId="777121544" sldId="324"/>
            <ac:spMk id="7" creationId="{36CE9869-A31E-327F-0269-5AD8769AA1EF}"/>
          </ac:spMkLst>
        </pc:spChg>
        <pc:spChg chg="mod">
          <ac:chgData name="Petur Th. Sigurdsson" userId="b51620a9-a6bc-43cc-8d20-2596b195e64d" providerId="ADAL" clId="{A6FC3266-9354-45BA-8B8C-6ADE693AA5B3}" dt="2024-03-21T13:29:44.839" v="1908"/>
          <ac:spMkLst>
            <pc:docMk/>
            <pc:sldMk cId="777121544" sldId="324"/>
            <ac:spMk id="8" creationId="{5EA71343-C211-2FAA-54A5-62BC1DB44329}"/>
          </ac:spMkLst>
        </pc:spChg>
        <pc:spChg chg="mod">
          <ac:chgData name="Petur Th. Sigurdsson" userId="b51620a9-a6bc-43cc-8d20-2596b195e64d" providerId="ADAL" clId="{A6FC3266-9354-45BA-8B8C-6ADE693AA5B3}" dt="2024-03-21T13:29:44.839" v="1908"/>
          <ac:spMkLst>
            <pc:docMk/>
            <pc:sldMk cId="777121544" sldId="324"/>
            <ac:spMk id="9" creationId="{994599F9-AA62-3EC7-D485-826A106D637A}"/>
          </ac:spMkLst>
        </pc:spChg>
        <pc:spChg chg="mod">
          <ac:chgData name="Petur Th. Sigurdsson" userId="b51620a9-a6bc-43cc-8d20-2596b195e64d" providerId="ADAL" clId="{A6FC3266-9354-45BA-8B8C-6ADE693AA5B3}" dt="2024-03-21T13:29:44.839" v="1908"/>
          <ac:spMkLst>
            <pc:docMk/>
            <pc:sldMk cId="777121544" sldId="324"/>
            <ac:spMk id="10" creationId="{081BAA8E-F4B5-B05F-C8B6-915723BB55F9}"/>
          </ac:spMkLst>
        </pc:spChg>
        <pc:spChg chg="mod">
          <ac:chgData name="Petur Th. Sigurdsson" userId="b51620a9-a6bc-43cc-8d20-2596b195e64d" providerId="ADAL" clId="{A6FC3266-9354-45BA-8B8C-6ADE693AA5B3}" dt="2024-03-21T13:29:44.839" v="1908"/>
          <ac:spMkLst>
            <pc:docMk/>
            <pc:sldMk cId="777121544" sldId="324"/>
            <ac:spMk id="11" creationId="{6975A67A-55CE-59D4-F041-5506923C8CBF}"/>
          </ac:spMkLst>
        </pc:spChg>
        <pc:spChg chg="mod">
          <ac:chgData name="Petur Th. Sigurdsson" userId="b51620a9-a6bc-43cc-8d20-2596b195e64d" providerId="ADAL" clId="{A6FC3266-9354-45BA-8B8C-6ADE693AA5B3}" dt="2024-03-21T13:29:44.839" v="1908"/>
          <ac:spMkLst>
            <pc:docMk/>
            <pc:sldMk cId="777121544" sldId="324"/>
            <ac:spMk id="12" creationId="{076C1E62-3AEB-30FE-3795-DE6018203018}"/>
          </ac:spMkLst>
        </pc:spChg>
        <pc:spChg chg="mod">
          <ac:chgData name="Petur Th. Sigurdsson" userId="b51620a9-a6bc-43cc-8d20-2596b195e64d" providerId="ADAL" clId="{A6FC3266-9354-45BA-8B8C-6ADE693AA5B3}" dt="2024-03-21T13:29:44.839" v="1908"/>
          <ac:spMkLst>
            <pc:docMk/>
            <pc:sldMk cId="777121544" sldId="324"/>
            <ac:spMk id="13" creationId="{6A8EBCEB-60C6-DCA7-E89C-2E3BD17C4A9E}"/>
          </ac:spMkLst>
        </pc:spChg>
        <pc:spChg chg="mod">
          <ac:chgData name="Petur Th. Sigurdsson" userId="b51620a9-a6bc-43cc-8d20-2596b195e64d" providerId="ADAL" clId="{A6FC3266-9354-45BA-8B8C-6ADE693AA5B3}" dt="2024-03-21T13:29:44.839" v="1908"/>
          <ac:spMkLst>
            <pc:docMk/>
            <pc:sldMk cId="777121544" sldId="324"/>
            <ac:spMk id="14" creationId="{8B19FFDF-DE85-B42C-FE24-BEFFDBBDD9FE}"/>
          </ac:spMkLst>
        </pc:spChg>
        <pc:spChg chg="mod">
          <ac:chgData name="Petur Th. Sigurdsson" userId="b51620a9-a6bc-43cc-8d20-2596b195e64d" providerId="ADAL" clId="{A6FC3266-9354-45BA-8B8C-6ADE693AA5B3}" dt="2024-03-21T13:29:44.839" v="1908"/>
          <ac:spMkLst>
            <pc:docMk/>
            <pc:sldMk cId="777121544" sldId="324"/>
            <ac:spMk id="15" creationId="{FA0FBC0F-B871-8DB9-C710-D861A25B5A5B}"/>
          </ac:spMkLst>
        </pc:spChg>
        <pc:spChg chg="mod">
          <ac:chgData name="Petur Th. Sigurdsson" userId="b51620a9-a6bc-43cc-8d20-2596b195e64d" providerId="ADAL" clId="{A6FC3266-9354-45BA-8B8C-6ADE693AA5B3}" dt="2024-03-21T13:29:44.839" v="1908"/>
          <ac:spMkLst>
            <pc:docMk/>
            <pc:sldMk cId="777121544" sldId="324"/>
            <ac:spMk id="16" creationId="{5620CE53-D059-7CA1-5D87-E4487A947B74}"/>
          </ac:spMkLst>
        </pc:spChg>
        <pc:spChg chg="mod">
          <ac:chgData name="Petur Th. Sigurdsson" userId="b51620a9-a6bc-43cc-8d20-2596b195e64d" providerId="ADAL" clId="{A6FC3266-9354-45BA-8B8C-6ADE693AA5B3}" dt="2024-03-21T13:29:44.839" v="1908"/>
          <ac:spMkLst>
            <pc:docMk/>
            <pc:sldMk cId="777121544" sldId="324"/>
            <ac:spMk id="17" creationId="{FFB099C8-E3A6-D9EF-6F73-BC1E8F0F29F5}"/>
          </ac:spMkLst>
        </pc:spChg>
        <pc:spChg chg="mod">
          <ac:chgData name="Petur Th. Sigurdsson" userId="b51620a9-a6bc-43cc-8d20-2596b195e64d" providerId="ADAL" clId="{A6FC3266-9354-45BA-8B8C-6ADE693AA5B3}" dt="2024-03-21T13:29:44.839" v="1908"/>
          <ac:spMkLst>
            <pc:docMk/>
            <pc:sldMk cId="777121544" sldId="324"/>
            <ac:spMk id="18" creationId="{43031139-F772-179A-F22F-8A8818096515}"/>
          </ac:spMkLst>
        </pc:spChg>
        <pc:spChg chg="mod">
          <ac:chgData name="Petur Th. Sigurdsson" userId="b51620a9-a6bc-43cc-8d20-2596b195e64d" providerId="ADAL" clId="{A6FC3266-9354-45BA-8B8C-6ADE693AA5B3}" dt="2024-03-21T13:29:44.839" v="1908"/>
          <ac:spMkLst>
            <pc:docMk/>
            <pc:sldMk cId="777121544" sldId="324"/>
            <ac:spMk id="19" creationId="{35288707-DFE5-3508-46D9-8801DBE60CAB}"/>
          </ac:spMkLst>
        </pc:spChg>
        <pc:spChg chg="mod">
          <ac:chgData name="Petur Th. Sigurdsson" userId="b51620a9-a6bc-43cc-8d20-2596b195e64d" providerId="ADAL" clId="{A6FC3266-9354-45BA-8B8C-6ADE693AA5B3}" dt="2024-03-21T13:29:44.839" v="1908"/>
          <ac:spMkLst>
            <pc:docMk/>
            <pc:sldMk cId="777121544" sldId="324"/>
            <ac:spMk id="20" creationId="{F5237611-0ED7-75E5-6549-B979774EF77A}"/>
          </ac:spMkLst>
        </pc:spChg>
        <pc:spChg chg="mod">
          <ac:chgData name="Petur Th. Sigurdsson" userId="b51620a9-a6bc-43cc-8d20-2596b195e64d" providerId="ADAL" clId="{A6FC3266-9354-45BA-8B8C-6ADE693AA5B3}" dt="2024-03-21T13:29:44.839" v="1908"/>
          <ac:spMkLst>
            <pc:docMk/>
            <pc:sldMk cId="777121544" sldId="324"/>
            <ac:spMk id="21" creationId="{5008696B-9C80-2720-F84B-1CDB8672FE4A}"/>
          </ac:spMkLst>
        </pc:spChg>
        <pc:spChg chg="mod">
          <ac:chgData name="Petur Th. Sigurdsson" userId="b51620a9-a6bc-43cc-8d20-2596b195e64d" providerId="ADAL" clId="{A6FC3266-9354-45BA-8B8C-6ADE693AA5B3}" dt="2024-03-21T13:29:44.839" v="1908"/>
          <ac:spMkLst>
            <pc:docMk/>
            <pc:sldMk cId="777121544" sldId="324"/>
            <ac:spMk id="22" creationId="{98C2760B-5DD7-3C27-53D9-940137113F69}"/>
          </ac:spMkLst>
        </pc:spChg>
        <pc:spChg chg="mod">
          <ac:chgData name="Petur Th. Sigurdsson" userId="b51620a9-a6bc-43cc-8d20-2596b195e64d" providerId="ADAL" clId="{A6FC3266-9354-45BA-8B8C-6ADE693AA5B3}" dt="2024-03-21T13:29:44.839" v="1908"/>
          <ac:spMkLst>
            <pc:docMk/>
            <pc:sldMk cId="777121544" sldId="324"/>
            <ac:spMk id="23" creationId="{560FA543-AAAC-A37B-6E32-C5C6787DAF39}"/>
          </ac:spMkLst>
        </pc:spChg>
        <pc:spChg chg="mod">
          <ac:chgData name="Petur Th. Sigurdsson" userId="b51620a9-a6bc-43cc-8d20-2596b195e64d" providerId="ADAL" clId="{A6FC3266-9354-45BA-8B8C-6ADE693AA5B3}" dt="2024-03-21T13:29:44.839" v="1908"/>
          <ac:spMkLst>
            <pc:docMk/>
            <pc:sldMk cId="777121544" sldId="324"/>
            <ac:spMk id="24" creationId="{A1A365EF-6F66-A438-DA5B-4124026ACE84}"/>
          </ac:spMkLst>
        </pc:spChg>
        <pc:spChg chg="mod">
          <ac:chgData name="Petur Th. Sigurdsson" userId="b51620a9-a6bc-43cc-8d20-2596b195e64d" providerId="ADAL" clId="{A6FC3266-9354-45BA-8B8C-6ADE693AA5B3}" dt="2024-03-21T13:29:44.839" v="1908"/>
          <ac:spMkLst>
            <pc:docMk/>
            <pc:sldMk cId="777121544" sldId="324"/>
            <ac:spMk id="25" creationId="{8D24FC39-DA37-DB3F-A51F-3E5FC49BE7CD}"/>
          </ac:spMkLst>
        </pc:spChg>
        <pc:spChg chg="mod">
          <ac:chgData name="Petur Th. Sigurdsson" userId="b51620a9-a6bc-43cc-8d20-2596b195e64d" providerId="ADAL" clId="{A6FC3266-9354-45BA-8B8C-6ADE693AA5B3}" dt="2024-03-21T13:29:44.839" v="1908"/>
          <ac:spMkLst>
            <pc:docMk/>
            <pc:sldMk cId="777121544" sldId="324"/>
            <ac:spMk id="26" creationId="{CAD908A8-B467-E801-ABEB-2AD782D277B1}"/>
          </ac:spMkLst>
        </pc:spChg>
        <pc:spChg chg="mod">
          <ac:chgData name="Petur Th. Sigurdsson" userId="b51620a9-a6bc-43cc-8d20-2596b195e64d" providerId="ADAL" clId="{A6FC3266-9354-45BA-8B8C-6ADE693AA5B3}" dt="2024-03-21T13:29:44.839" v="1908"/>
          <ac:spMkLst>
            <pc:docMk/>
            <pc:sldMk cId="777121544" sldId="324"/>
            <ac:spMk id="27" creationId="{E3839CB4-3C7F-2641-FCB4-584471143096}"/>
          </ac:spMkLst>
        </pc:spChg>
        <pc:spChg chg="mod">
          <ac:chgData name="Petur Th. Sigurdsson" userId="b51620a9-a6bc-43cc-8d20-2596b195e64d" providerId="ADAL" clId="{A6FC3266-9354-45BA-8B8C-6ADE693AA5B3}" dt="2024-03-21T13:29:44.839" v="1908"/>
          <ac:spMkLst>
            <pc:docMk/>
            <pc:sldMk cId="777121544" sldId="324"/>
            <ac:spMk id="28" creationId="{0406EA81-DF1A-A457-D1B4-9DE402450C3F}"/>
          </ac:spMkLst>
        </pc:spChg>
        <pc:spChg chg="mod">
          <ac:chgData name="Petur Th. Sigurdsson" userId="b51620a9-a6bc-43cc-8d20-2596b195e64d" providerId="ADAL" clId="{A6FC3266-9354-45BA-8B8C-6ADE693AA5B3}" dt="2024-03-21T13:29:44.839" v="1908"/>
          <ac:spMkLst>
            <pc:docMk/>
            <pc:sldMk cId="777121544" sldId="324"/>
            <ac:spMk id="29" creationId="{9E434EE1-E715-0B5E-17F3-87C574C11D54}"/>
          </ac:spMkLst>
        </pc:spChg>
        <pc:spChg chg="mod">
          <ac:chgData name="Petur Th. Sigurdsson" userId="b51620a9-a6bc-43cc-8d20-2596b195e64d" providerId="ADAL" clId="{A6FC3266-9354-45BA-8B8C-6ADE693AA5B3}" dt="2024-03-21T13:29:44.839" v="1908"/>
          <ac:spMkLst>
            <pc:docMk/>
            <pc:sldMk cId="777121544" sldId="324"/>
            <ac:spMk id="30" creationId="{70B0D473-A7E3-1EB1-CAE9-822EB2DF70E5}"/>
          </ac:spMkLst>
        </pc:spChg>
        <pc:spChg chg="mod">
          <ac:chgData name="Petur Th. Sigurdsson" userId="b51620a9-a6bc-43cc-8d20-2596b195e64d" providerId="ADAL" clId="{A6FC3266-9354-45BA-8B8C-6ADE693AA5B3}" dt="2024-03-21T13:29:44.839" v="1908"/>
          <ac:spMkLst>
            <pc:docMk/>
            <pc:sldMk cId="777121544" sldId="324"/>
            <ac:spMk id="31" creationId="{8D7D1422-4522-1BA1-ED44-4EC3C8AF7DD5}"/>
          </ac:spMkLst>
        </pc:spChg>
        <pc:spChg chg="mod">
          <ac:chgData name="Petur Th. Sigurdsson" userId="b51620a9-a6bc-43cc-8d20-2596b195e64d" providerId="ADAL" clId="{A6FC3266-9354-45BA-8B8C-6ADE693AA5B3}" dt="2024-03-21T13:29:44.839" v="1908"/>
          <ac:spMkLst>
            <pc:docMk/>
            <pc:sldMk cId="777121544" sldId="324"/>
            <ac:spMk id="32" creationId="{A765789D-A440-C846-A765-9772BB9B8870}"/>
          </ac:spMkLst>
        </pc:spChg>
        <pc:spChg chg="mod">
          <ac:chgData name="Petur Th. Sigurdsson" userId="b51620a9-a6bc-43cc-8d20-2596b195e64d" providerId="ADAL" clId="{A6FC3266-9354-45BA-8B8C-6ADE693AA5B3}" dt="2024-03-21T13:29:44.839" v="1908"/>
          <ac:spMkLst>
            <pc:docMk/>
            <pc:sldMk cId="777121544" sldId="324"/>
            <ac:spMk id="33" creationId="{38123554-49A6-2FB4-CDE5-C50F05E470BD}"/>
          </ac:spMkLst>
        </pc:spChg>
        <pc:spChg chg="mod">
          <ac:chgData name="Petur Th. Sigurdsson" userId="b51620a9-a6bc-43cc-8d20-2596b195e64d" providerId="ADAL" clId="{A6FC3266-9354-45BA-8B8C-6ADE693AA5B3}" dt="2024-03-21T13:29:44.839" v="1908"/>
          <ac:spMkLst>
            <pc:docMk/>
            <pc:sldMk cId="777121544" sldId="324"/>
            <ac:spMk id="34" creationId="{BC11D8C2-C213-C04D-AAB4-A000225C615B}"/>
          </ac:spMkLst>
        </pc:spChg>
        <pc:spChg chg="mod">
          <ac:chgData name="Petur Th. Sigurdsson" userId="b51620a9-a6bc-43cc-8d20-2596b195e64d" providerId="ADAL" clId="{A6FC3266-9354-45BA-8B8C-6ADE693AA5B3}" dt="2024-03-21T13:29:44.839" v="1908"/>
          <ac:spMkLst>
            <pc:docMk/>
            <pc:sldMk cId="777121544" sldId="324"/>
            <ac:spMk id="35" creationId="{D08B4684-5F26-C7EE-1F99-EA0AD5BFABA5}"/>
          </ac:spMkLst>
        </pc:spChg>
        <pc:spChg chg="mod">
          <ac:chgData name="Petur Th. Sigurdsson" userId="b51620a9-a6bc-43cc-8d20-2596b195e64d" providerId="ADAL" clId="{A6FC3266-9354-45BA-8B8C-6ADE693AA5B3}" dt="2024-03-21T13:29:44.839" v="1908"/>
          <ac:spMkLst>
            <pc:docMk/>
            <pc:sldMk cId="777121544" sldId="324"/>
            <ac:spMk id="36" creationId="{8CD405B2-8633-FAD3-4B73-02D72F7911F1}"/>
          </ac:spMkLst>
        </pc:spChg>
        <pc:spChg chg="mod">
          <ac:chgData name="Petur Th. Sigurdsson" userId="b51620a9-a6bc-43cc-8d20-2596b195e64d" providerId="ADAL" clId="{A6FC3266-9354-45BA-8B8C-6ADE693AA5B3}" dt="2024-03-21T13:29:44.839" v="1908"/>
          <ac:spMkLst>
            <pc:docMk/>
            <pc:sldMk cId="777121544" sldId="324"/>
            <ac:spMk id="37" creationId="{3AFD2136-51A7-00FD-508C-D28460F8308A}"/>
          </ac:spMkLst>
        </pc:spChg>
        <pc:spChg chg="mod">
          <ac:chgData name="Petur Th. Sigurdsson" userId="b51620a9-a6bc-43cc-8d20-2596b195e64d" providerId="ADAL" clId="{A6FC3266-9354-45BA-8B8C-6ADE693AA5B3}" dt="2024-03-21T13:29:44.839" v="1908"/>
          <ac:spMkLst>
            <pc:docMk/>
            <pc:sldMk cId="777121544" sldId="324"/>
            <ac:spMk id="38" creationId="{2BC238EE-227E-9BD3-5E8C-6A919A8E8385}"/>
          </ac:spMkLst>
        </pc:spChg>
        <pc:spChg chg="mod">
          <ac:chgData name="Petur Th. Sigurdsson" userId="b51620a9-a6bc-43cc-8d20-2596b195e64d" providerId="ADAL" clId="{A6FC3266-9354-45BA-8B8C-6ADE693AA5B3}" dt="2024-03-21T13:29:44.839" v="1908"/>
          <ac:spMkLst>
            <pc:docMk/>
            <pc:sldMk cId="777121544" sldId="324"/>
            <ac:spMk id="39" creationId="{98C85FC8-EE9F-2F89-E2F5-0835D4C7D6CB}"/>
          </ac:spMkLst>
        </pc:spChg>
        <pc:spChg chg="mod">
          <ac:chgData name="Petur Th. Sigurdsson" userId="b51620a9-a6bc-43cc-8d20-2596b195e64d" providerId="ADAL" clId="{A6FC3266-9354-45BA-8B8C-6ADE693AA5B3}" dt="2024-03-21T13:29:44.839" v="1908"/>
          <ac:spMkLst>
            <pc:docMk/>
            <pc:sldMk cId="777121544" sldId="324"/>
            <ac:spMk id="40" creationId="{B94F6C1C-C8B5-0864-418B-BD0B76D50BC7}"/>
          </ac:spMkLst>
        </pc:spChg>
        <pc:spChg chg="mod">
          <ac:chgData name="Petur Th. Sigurdsson" userId="b51620a9-a6bc-43cc-8d20-2596b195e64d" providerId="ADAL" clId="{A6FC3266-9354-45BA-8B8C-6ADE693AA5B3}" dt="2024-03-21T13:29:44.839" v="1908"/>
          <ac:spMkLst>
            <pc:docMk/>
            <pc:sldMk cId="777121544" sldId="324"/>
            <ac:spMk id="41" creationId="{9A169215-E4D6-465B-BCE6-BFC1E4A674EF}"/>
          </ac:spMkLst>
        </pc:spChg>
        <pc:spChg chg="mod">
          <ac:chgData name="Petur Th. Sigurdsson" userId="b51620a9-a6bc-43cc-8d20-2596b195e64d" providerId="ADAL" clId="{A6FC3266-9354-45BA-8B8C-6ADE693AA5B3}" dt="2024-03-21T13:29:44.839" v="1908"/>
          <ac:spMkLst>
            <pc:docMk/>
            <pc:sldMk cId="777121544" sldId="324"/>
            <ac:spMk id="42" creationId="{F7104DAD-62CC-84F5-8EDD-BAD7DF7F7ACC}"/>
          </ac:spMkLst>
        </pc:spChg>
        <pc:spChg chg="mod">
          <ac:chgData name="Petur Th. Sigurdsson" userId="b51620a9-a6bc-43cc-8d20-2596b195e64d" providerId="ADAL" clId="{A6FC3266-9354-45BA-8B8C-6ADE693AA5B3}" dt="2024-03-21T13:29:44.839" v="1908"/>
          <ac:spMkLst>
            <pc:docMk/>
            <pc:sldMk cId="777121544" sldId="324"/>
            <ac:spMk id="43" creationId="{D0764CEB-CA99-28C2-B324-E3290EBE7C0F}"/>
          </ac:spMkLst>
        </pc:spChg>
        <pc:spChg chg="mod">
          <ac:chgData name="Petur Th. Sigurdsson" userId="b51620a9-a6bc-43cc-8d20-2596b195e64d" providerId="ADAL" clId="{A6FC3266-9354-45BA-8B8C-6ADE693AA5B3}" dt="2024-03-21T13:29:44.839" v="1908"/>
          <ac:spMkLst>
            <pc:docMk/>
            <pc:sldMk cId="777121544" sldId="324"/>
            <ac:spMk id="44" creationId="{BE3BA121-70FD-61AB-15E8-E93AE29CF868}"/>
          </ac:spMkLst>
        </pc:spChg>
        <pc:spChg chg="mod">
          <ac:chgData name="Petur Th. Sigurdsson" userId="b51620a9-a6bc-43cc-8d20-2596b195e64d" providerId="ADAL" clId="{A6FC3266-9354-45BA-8B8C-6ADE693AA5B3}" dt="2024-03-21T13:29:44.839" v="1908"/>
          <ac:spMkLst>
            <pc:docMk/>
            <pc:sldMk cId="777121544" sldId="324"/>
            <ac:spMk id="45" creationId="{3313BEBF-9F57-53D1-E565-25D5087FEC0C}"/>
          </ac:spMkLst>
        </pc:spChg>
        <pc:spChg chg="mod">
          <ac:chgData name="Petur Th. Sigurdsson" userId="b51620a9-a6bc-43cc-8d20-2596b195e64d" providerId="ADAL" clId="{A6FC3266-9354-45BA-8B8C-6ADE693AA5B3}" dt="2024-03-21T13:29:44.839" v="1908"/>
          <ac:spMkLst>
            <pc:docMk/>
            <pc:sldMk cId="777121544" sldId="324"/>
            <ac:spMk id="46" creationId="{5A7C1859-4817-2D24-AD83-20F6DDEBB21D}"/>
          </ac:spMkLst>
        </pc:spChg>
        <pc:spChg chg="mod">
          <ac:chgData name="Petur Th. Sigurdsson" userId="b51620a9-a6bc-43cc-8d20-2596b195e64d" providerId="ADAL" clId="{A6FC3266-9354-45BA-8B8C-6ADE693AA5B3}" dt="2024-03-21T13:29:44.839" v="1908"/>
          <ac:spMkLst>
            <pc:docMk/>
            <pc:sldMk cId="777121544" sldId="324"/>
            <ac:spMk id="47" creationId="{2F1FFA52-4DD3-0809-A58C-F3FD7BE23234}"/>
          </ac:spMkLst>
        </pc:spChg>
        <pc:spChg chg="mod">
          <ac:chgData name="Petur Th. Sigurdsson" userId="b51620a9-a6bc-43cc-8d20-2596b195e64d" providerId="ADAL" clId="{A6FC3266-9354-45BA-8B8C-6ADE693AA5B3}" dt="2024-03-21T13:29:44.839" v="1908"/>
          <ac:spMkLst>
            <pc:docMk/>
            <pc:sldMk cId="777121544" sldId="324"/>
            <ac:spMk id="48" creationId="{8875823D-6573-0F27-7AA5-FA1A60333BF2}"/>
          </ac:spMkLst>
        </pc:spChg>
        <pc:spChg chg="mod">
          <ac:chgData name="Petur Th. Sigurdsson" userId="b51620a9-a6bc-43cc-8d20-2596b195e64d" providerId="ADAL" clId="{A6FC3266-9354-45BA-8B8C-6ADE693AA5B3}" dt="2024-03-21T13:29:44.839" v="1908"/>
          <ac:spMkLst>
            <pc:docMk/>
            <pc:sldMk cId="777121544" sldId="324"/>
            <ac:spMk id="49" creationId="{78E72029-CFFE-E5E2-3CDC-B4167322716D}"/>
          </ac:spMkLst>
        </pc:spChg>
        <pc:spChg chg="mod">
          <ac:chgData name="Petur Th. Sigurdsson" userId="b51620a9-a6bc-43cc-8d20-2596b195e64d" providerId="ADAL" clId="{A6FC3266-9354-45BA-8B8C-6ADE693AA5B3}" dt="2024-03-21T13:29:44.839" v="1908"/>
          <ac:spMkLst>
            <pc:docMk/>
            <pc:sldMk cId="777121544" sldId="324"/>
            <ac:spMk id="50" creationId="{ED0FDA18-37CE-A302-0578-A82C34CE1432}"/>
          </ac:spMkLst>
        </pc:spChg>
        <pc:spChg chg="mod">
          <ac:chgData name="Petur Th. Sigurdsson" userId="b51620a9-a6bc-43cc-8d20-2596b195e64d" providerId="ADAL" clId="{A6FC3266-9354-45BA-8B8C-6ADE693AA5B3}" dt="2024-03-21T13:29:44.839" v="1908"/>
          <ac:spMkLst>
            <pc:docMk/>
            <pc:sldMk cId="777121544" sldId="324"/>
            <ac:spMk id="51" creationId="{5E19C7DE-CA69-B8BF-48FF-F431A29F6C69}"/>
          </ac:spMkLst>
        </pc:spChg>
        <pc:spChg chg="mod">
          <ac:chgData name="Petur Th. Sigurdsson" userId="b51620a9-a6bc-43cc-8d20-2596b195e64d" providerId="ADAL" clId="{A6FC3266-9354-45BA-8B8C-6ADE693AA5B3}" dt="2024-03-21T13:29:44.839" v="1908"/>
          <ac:spMkLst>
            <pc:docMk/>
            <pc:sldMk cId="777121544" sldId="324"/>
            <ac:spMk id="52" creationId="{F87C87BB-0120-66FF-4149-621BE805F116}"/>
          </ac:spMkLst>
        </pc:spChg>
        <pc:spChg chg="mod">
          <ac:chgData name="Petur Th. Sigurdsson" userId="b51620a9-a6bc-43cc-8d20-2596b195e64d" providerId="ADAL" clId="{A6FC3266-9354-45BA-8B8C-6ADE693AA5B3}" dt="2024-03-21T13:29:44.839" v="1908"/>
          <ac:spMkLst>
            <pc:docMk/>
            <pc:sldMk cId="777121544" sldId="324"/>
            <ac:spMk id="53" creationId="{E704265D-4F70-6768-C2D3-01023ED2A0D1}"/>
          </ac:spMkLst>
        </pc:spChg>
        <pc:spChg chg="mod">
          <ac:chgData name="Petur Th. Sigurdsson" userId="b51620a9-a6bc-43cc-8d20-2596b195e64d" providerId="ADAL" clId="{A6FC3266-9354-45BA-8B8C-6ADE693AA5B3}" dt="2024-03-21T13:29:44.839" v="1908"/>
          <ac:spMkLst>
            <pc:docMk/>
            <pc:sldMk cId="777121544" sldId="324"/>
            <ac:spMk id="54" creationId="{F80569B1-C82C-4C64-564C-1AD5991DAB1E}"/>
          </ac:spMkLst>
        </pc:spChg>
        <pc:spChg chg="mod">
          <ac:chgData name="Petur Th. Sigurdsson" userId="b51620a9-a6bc-43cc-8d20-2596b195e64d" providerId="ADAL" clId="{A6FC3266-9354-45BA-8B8C-6ADE693AA5B3}" dt="2024-03-21T13:29:44.839" v="1908"/>
          <ac:spMkLst>
            <pc:docMk/>
            <pc:sldMk cId="777121544" sldId="324"/>
            <ac:spMk id="55" creationId="{88ABEBF5-0E75-0D66-AA30-823899AB609D}"/>
          </ac:spMkLst>
        </pc:spChg>
        <pc:spChg chg="mod">
          <ac:chgData name="Petur Th. Sigurdsson" userId="b51620a9-a6bc-43cc-8d20-2596b195e64d" providerId="ADAL" clId="{A6FC3266-9354-45BA-8B8C-6ADE693AA5B3}" dt="2024-03-21T13:29:44.839" v="1908"/>
          <ac:spMkLst>
            <pc:docMk/>
            <pc:sldMk cId="777121544" sldId="324"/>
            <ac:spMk id="56" creationId="{0FA14B4B-1447-ABD0-A6A4-F2338C020DF1}"/>
          </ac:spMkLst>
        </pc:spChg>
        <pc:spChg chg="mod">
          <ac:chgData name="Petur Th. Sigurdsson" userId="b51620a9-a6bc-43cc-8d20-2596b195e64d" providerId="ADAL" clId="{A6FC3266-9354-45BA-8B8C-6ADE693AA5B3}" dt="2024-03-21T13:29:44.839" v="1908"/>
          <ac:spMkLst>
            <pc:docMk/>
            <pc:sldMk cId="777121544" sldId="324"/>
            <ac:spMk id="57" creationId="{CBB7BE85-CAA5-4F1A-C130-C62A6AD909B9}"/>
          </ac:spMkLst>
        </pc:spChg>
        <pc:spChg chg="mod">
          <ac:chgData name="Petur Th. Sigurdsson" userId="b51620a9-a6bc-43cc-8d20-2596b195e64d" providerId="ADAL" clId="{A6FC3266-9354-45BA-8B8C-6ADE693AA5B3}" dt="2024-03-21T13:29:44.839" v="1908"/>
          <ac:spMkLst>
            <pc:docMk/>
            <pc:sldMk cId="777121544" sldId="324"/>
            <ac:spMk id="58" creationId="{C22ED51B-FDB0-172B-F920-408BBB0D288B}"/>
          </ac:spMkLst>
        </pc:spChg>
        <pc:spChg chg="mod">
          <ac:chgData name="Petur Th. Sigurdsson" userId="b51620a9-a6bc-43cc-8d20-2596b195e64d" providerId="ADAL" clId="{A6FC3266-9354-45BA-8B8C-6ADE693AA5B3}" dt="2024-03-21T13:29:44.839" v="1908"/>
          <ac:spMkLst>
            <pc:docMk/>
            <pc:sldMk cId="777121544" sldId="324"/>
            <ac:spMk id="59" creationId="{F52AC88C-E082-67AB-C3D0-0BAD5883D094}"/>
          </ac:spMkLst>
        </pc:spChg>
        <pc:spChg chg="mod">
          <ac:chgData name="Petur Th. Sigurdsson" userId="b51620a9-a6bc-43cc-8d20-2596b195e64d" providerId="ADAL" clId="{A6FC3266-9354-45BA-8B8C-6ADE693AA5B3}" dt="2024-03-21T13:29:44.839" v="1908"/>
          <ac:spMkLst>
            <pc:docMk/>
            <pc:sldMk cId="777121544" sldId="324"/>
            <ac:spMk id="60" creationId="{F70A3E9D-4F9A-1649-15FB-4AE32DE44A2D}"/>
          </ac:spMkLst>
        </pc:spChg>
        <pc:spChg chg="mod">
          <ac:chgData name="Petur Th. Sigurdsson" userId="b51620a9-a6bc-43cc-8d20-2596b195e64d" providerId="ADAL" clId="{A6FC3266-9354-45BA-8B8C-6ADE693AA5B3}" dt="2024-03-21T13:29:44.839" v="1908"/>
          <ac:spMkLst>
            <pc:docMk/>
            <pc:sldMk cId="777121544" sldId="324"/>
            <ac:spMk id="61" creationId="{F9E67625-C48B-A62F-DC6A-618A5C19D0FF}"/>
          </ac:spMkLst>
        </pc:spChg>
        <pc:spChg chg="mod">
          <ac:chgData name="Petur Th. Sigurdsson" userId="b51620a9-a6bc-43cc-8d20-2596b195e64d" providerId="ADAL" clId="{A6FC3266-9354-45BA-8B8C-6ADE693AA5B3}" dt="2024-03-21T13:29:44.839" v="1908"/>
          <ac:spMkLst>
            <pc:docMk/>
            <pc:sldMk cId="777121544" sldId="324"/>
            <ac:spMk id="62" creationId="{F80BF68C-AA05-6493-B26E-8BAFD3699E48}"/>
          </ac:spMkLst>
        </pc:spChg>
        <pc:spChg chg="mod">
          <ac:chgData name="Petur Th. Sigurdsson" userId="b51620a9-a6bc-43cc-8d20-2596b195e64d" providerId="ADAL" clId="{A6FC3266-9354-45BA-8B8C-6ADE693AA5B3}" dt="2024-03-21T13:29:44.839" v="1908"/>
          <ac:spMkLst>
            <pc:docMk/>
            <pc:sldMk cId="777121544" sldId="324"/>
            <ac:spMk id="63" creationId="{7C4E0052-9B73-959E-E71D-4B468D07E8BB}"/>
          </ac:spMkLst>
        </pc:spChg>
        <pc:spChg chg="mod">
          <ac:chgData name="Petur Th. Sigurdsson" userId="b51620a9-a6bc-43cc-8d20-2596b195e64d" providerId="ADAL" clId="{A6FC3266-9354-45BA-8B8C-6ADE693AA5B3}" dt="2024-03-21T13:29:44.839" v="1908"/>
          <ac:spMkLst>
            <pc:docMk/>
            <pc:sldMk cId="777121544" sldId="324"/>
            <ac:spMk id="64" creationId="{C658E2FB-5B51-D562-C02B-282B09CEA91F}"/>
          </ac:spMkLst>
        </pc:spChg>
        <pc:spChg chg="mod">
          <ac:chgData name="Petur Th. Sigurdsson" userId="b51620a9-a6bc-43cc-8d20-2596b195e64d" providerId="ADAL" clId="{A6FC3266-9354-45BA-8B8C-6ADE693AA5B3}" dt="2024-03-21T13:29:44.839" v="1908"/>
          <ac:spMkLst>
            <pc:docMk/>
            <pc:sldMk cId="777121544" sldId="324"/>
            <ac:spMk id="65" creationId="{C0F9BFCA-5D9F-5D79-C682-47D6C19CDBC0}"/>
          </ac:spMkLst>
        </pc:spChg>
        <pc:spChg chg="mod">
          <ac:chgData name="Petur Th. Sigurdsson" userId="b51620a9-a6bc-43cc-8d20-2596b195e64d" providerId="ADAL" clId="{A6FC3266-9354-45BA-8B8C-6ADE693AA5B3}" dt="2024-03-21T13:29:44.839" v="1908"/>
          <ac:spMkLst>
            <pc:docMk/>
            <pc:sldMk cId="777121544" sldId="324"/>
            <ac:spMk id="66" creationId="{94961C84-DF78-EAAB-FB0C-FDBA0F12BBF1}"/>
          </ac:spMkLst>
        </pc:spChg>
        <pc:spChg chg="mod">
          <ac:chgData name="Petur Th. Sigurdsson" userId="b51620a9-a6bc-43cc-8d20-2596b195e64d" providerId="ADAL" clId="{A6FC3266-9354-45BA-8B8C-6ADE693AA5B3}" dt="2024-03-21T13:29:44.839" v="1908"/>
          <ac:spMkLst>
            <pc:docMk/>
            <pc:sldMk cId="777121544" sldId="324"/>
            <ac:spMk id="67" creationId="{321D1EA5-6592-5E4C-7E04-AEAE8186536A}"/>
          </ac:spMkLst>
        </pc:spChg>
        <pc:spChg chg="mod">
          <ac:chgData name="Petur Th. Sigurdsson" userId="b51620a9-a6bc-43cc-8d20-2596b195e64d" providerId="ADAL" clId="{A6FC3266-9354-45BA-8B8C-6ADE693AA5B3}" dt="2024-03-21T13:29:44.839" v="1908"/>
          <ac:spMkLst>
            <pc:docMk/>
            <pc:sldMk cId="777121544" sldId="324"/>
            <ac:spMk id="68" creationId="{62F6B796-6EDB-D375-F3EC-879E82F2910A}"/>
          </ac:spMkLst>
        </pc:spChg>
        <pc:spChg chg="mod">
          <ac:chgData name="Petur Th. Sigurdsson" userId="b51620a9-a6bc-43cc-8d20-2596b195e64d" providerId="ADAL" clId="{A6FC3266-9354-45BA-8B8C-6ADE693AA5B3}" dt="2024-03-21T13:29:44.839" v="1908"/>
          <ac:spMkLst>
            <pc:docMk/>
            <pc:sldMk cId="777121544" sldId="324"/>
            <ac:spMk id="69" creationId="{C5C0DC00-EC94-06E7-2FCF-9F87686BA6AB}"/>
          </ac:spMkLst>
        </pc:spChg>
        <pc:spChg chg="mod">
          <ac:chgData name="Petur Th. Sigurdsson" userId="b51620a9-a6bc-43cc-8d20-2596b195e64d" providerId="ADAL" clId="{A6FC3266-9354-45BA-8B8C-6ADE693AA5B3}" dt="2024-03-21T13:29:44.839" v="1908"/>
          <ac:spMkLst>
            <pc:docMk/>
            <pc:sldMk cId="777121544" sldId="324"/>
            <ac:spMk id="70" creationId="{9714B6B9-D2F1-621C-A9DD-84439397964D}"/>
          </ac:spMkLst>
        </pc:spChg>
        <pc:spChg chg="mod">
          <ac:chgData name="Petur Th. Sigurdsson" userId="b51620a9-a6bc-43cc-8d20-2596b195e64d" providerId="ADAL" clId="{A6FC3266-9354-45BA-8B8C-6ADE693AA5B3}" dt="2024-03-21T13:29:44.839" v="1908"/>
          <ac:spMkLst>
            <pc:docMk/>
            <pc:sldMk cId="777121544" sldId="324"/>
            <ac:spMk id="71" creationId="{108A53E4-BCD1-8DC0-722C-C71C2B64AC8C}"/>
          </ac:spMkLst>
        </pc:spChg>
        <pc:spChg chg="mod">
          <ac:chgData name="Petur Th. Sigurdsson" userId="b51620a9-a6bc-43cc-8d20-2596b195e64d" providerId="ADAL" clId="{A6FC3266-9354-45BA-8B8C-6ADE693AA5B3}" dt="2024-03-21T13:29:44.839" v="1908"/>
          <ac:spMkLst>
            <pc:docMk/>
            <pc:sldMk cId="777121544" sldId="324"/>
            <ac:spMk id="72" creationId="{6A157624-B07F-DD32-6C65-6CC5A2114126}"/>
          </ac:spMkLst>
        </pc:spChg>
        <pc:spChg chg="mod">
          <ac:chgData name="Petur Th. Sigurdsson" userId="b51620a9-a6bc-43cc-8d20-2596b195e64d" providerId="ADAL" clId="{A6FC3266-9354-45BA-8B8C-6ADE693AA5B3}" dt="2024-03-21T13:29:44.839" v="1908"/>
          <ac:spMkLst>
            <pc:docMk/>
            <pc:sldMk cId="777121544" sldId="324"/>
            <ac:spMk id="73" creationId="{E581ED96-C415-DF7B-C091-2D146F5FB46D}"/>
          </ac:spMkLst>
        </pc:spChg>
        <pc:spChg chg="mod">
          <ac:chgData name="Petur Th. Sigurdsson" userId="b51620a9-a6bc-43cc-8d20-2596b195e64d" providerId="ADAL" clId="{A6FC3266-9354-45BA-8B8C-6ADE693AA5B3}" dt="2024-03-21T13:29:44.839" v="1908"/>
          <ac:spMkLst>
            <pc:docMk/>
            <pc:sldMk cId="777121544" sldId="324"/>
            <ac:spMk id="74" creationId="{C94FD001-29DC-3CF2-8E18-E6AF0D8BDBFC}"/>
          </ac:spMkLst>
        </pc:spChg>
        <pc:spChg chg="mod">
          <ac:chgData name="Petur Th. Sigurdsson" userId="b51620a9-a6bc-43cc-8d20-2596b195e64d" providerId="ADAL" clId="{A6FC3266-9354-45BA-8B8C-6ADE693AA5B3}" dt="2024-03-21T13:29:44.839" v="1908"/>
          <ac:spMkLst>
            <pc:docMk/>
            <pc:sldMk cId="777121544" sldId="324"/>
            <ac:spMk id="75" creationId="{B5F42808-9977-068D-4DA1-4884A706D8F1}"/>
          </ac:spMkLst>
        </pc:spChg>
        <pc:spChg chg="mod">
          <ac:chgData name="Petur Th. Sigurdsson" userId="b51620a9-a6bc-43cc-8d20-2596b195e64d" providerId="ADAL" clId="{A6FC3266-9354-45BA-8B8C-6ADE693AA5B3}" dt="2024-03-21T13:29:44.839" v="1908"/>
          <ac:spMkLst>
            <pc:docMk/>
            <pc:sldMk cId="777121544" sldId="324"/>
            <ac:spMk id="76" creationId="{8B462FAC-42D7-377C-FD66-25A52AFBB595}"/>
          </ac:spMkLst>
        </pc:spChg>
        <pc:spChg chg="mod">
          <ac:chgData name="Petur Th. Sigurdsson" userId="b51620a9-a6bc-43cc-8d20-2596b195e64d" providerId="ADAL" clId="{A6FC3266-9354-45BA-8B8C-6ADE693AA5B3}" dt="2024-03-21T13:29:44.839" v="1908"/>
          <ac:spMkLst>
            <pc:docMk/>
            <pc:sldMk cId="777121544" sldId="324"/>
            <ac:spMk id="77" creationId="{6915A5B7-6AB0-E3C1-22E7-24DCE2333607}"/>
          </ac:spMkLst>
        </pc:spChg>
        <pc:spChg chg="mod">
          <ac:chgData name="Petur Th. Sigurdsson" userId="b51620a9-a6bc-43cc-8d20-2596b195e64d" providerId="ADAL" clId="{A6FC3266-9354-45BA-8B8C-6ADE693AA5B3}" dt="2024-03-21T13:29:44.839" v="1908"/>
          <ac:spMkLst>
            <pc:docMk/>
            <pc:sldMk cId="777121544" sldId="324"/>
            <ac:spMk id="78" creationId="{CCD70D59-A2C6-148D-38DE-62CAE2BB9323}"/>
          </ac:spMkLst>
        </pc:spChg>
        <pc:spChg chg="mod">
          <ac:chgData name="Petur Th. Sigurdsson" userId="b51620a9-a6bc-43cc-8d20-2596b195e64d" providerId="ADAL" clId="{A6FC3266-9354-45BA-8B8C-6ADE693AA5B3}" dt="2024-03-21T13:29:44.839" v="1908"/>
          <ac:spMkLst>
            <pc:docMk/>
            <pc:sldMk cId="777121544" sldId="324"/>
            <ac:spMk id="79" creationId="{A17401D3-477F-2E54-F979-4B7B7E2BB410}"/>
          </ac:spMkLst>
        </pc:spChg>
        <pc:spChg chg="mod">
          <ac:chgData name="Petur Th. Sigurdsson" userId="b51620a9-a6bc-43cc-8d20-2596b195e64d" providerId="ADAL" clId="{A6FC3266-9354-45BA-8B8C-6ADE693AA5B3}" dt="2024-03-21T13:29:44.839" v="1908"/>
          <ac:spMkLst>
            <pc:docMk/>
            <pc:sldMk cId="777121544" sldId="324"/>
            <ac:spMk id="80" creationId="{3D2D97C4-47F3-5532-46B1-175F2FB23E8F}"/>
          </ac:spMkLst>
        </pc:spChg>
        <pc:spChg chg="mod">
          <ac:chgData name="Petur Th. Sigurdsson" userId="b51620a9-a6bc-43cc-8d20-2596b195e64d" providerId="ADAL" clId="{A6FC3266-9354-45BA-8B8C-6ADE693AA5B3}" dt="2024-03-21T13:29:44.839" v="1908"/>
          <ac:spMkLst>
            <pc:docMk/>
            <pc:sldMk cId="777121544" sldId="324"/>
            <ac:spMk id="81" creationId="{F06AFF2A-9EDC-8D90-1F47-415C9EFE4EC4}"/>
          </ac:spMkLst>
        </pc:spChg>
        <pc:spChg chg="mod">
          <ac:chgData name="Petur Th. Sigurdsson" userId="b51620a9-a6bc-43cc-8d20-2596b195e64d" providerId="ADAL" clId="{A6FC3266-9354-45BA-8B8C-6ADE693AA5B3}" dt="2024-03-21T13:29:44.839" v="1908"/>
          <ac:spMkLst>
            <pc:docMk/>
            <pc:sldMk cId="777121544" sldId="324"/>
            <ac:spMk id="82" creationId="{312A722C-EA3E-EE59-56CD-80BF4678FA76}"/>
          </ac:spMkLst>
        </pc:spChg>
        <pc:spChg chg="mod">
          <ac:chgData name="Petur Th. Sigurdsson" userId="b51620a9-a6bc-43cc-8d20-2596b195e64d" providerId="ADAL" clId="{A6FC3266-9354-45BA-8B8C-6ADE693AA5B3}" dt="2024-03-21T13:29:44.839" v="1908"/>
          <ac:spMkLst>
            <pc:docMk/>
            <pc:sldMk cId="777121544" sldId="324"/>
            <ac:spMk id="83" creationId="{D416BC1A-E804-5947-400F-6355F1E3D71C}"/>
          </ac:spMkLst>
        </pc:spChg>
        <pc:spChg chg="mod">
          <ac:chgData name="Petur Th. Sigurdsson" userId="b51620a9-a6bc-43cc-8d20-2596b195e64d" providerId="ADAL" clId="{A6FC3266-9354-45BA-8B8C-6ADE693AA5B3}" dt="2024-03-21T13:29:44.839" v="1908"/>
          <ac:spMkLst>
            <pc:docMk/>
            <pc:sldMk cId="777121544" sldId="324"/>
            <ac:spMk id="84" creationId="{4A8E7BF2-374E-2B12-2475-89A465AF6144}"/>
          </ac:spMkLst>
        </pc:spChg>
        <pc:spChg chg="mod">
          <ac:chgData name="Petur Th. Sigurdsson" userId="b51620a9-a6bc-43cc-8d20-2596b195e64d" providerId="ADAL" clId="{A6FC3266-9354-45BA-8B8C-6ADE693AA5B3}" dt="2024-03-21T13:29:44.839" v="1908"/>
          <ac:spMkLst>
            <pc:docMk/>
            <pc:sldMk cId="777121544" sldId="324"/>
            <ac:spMk id="85" creationId="{6378970A-B057-0868-2AAD-23391A00D67F}"/>
          </ac:spMkLst>
        </pc:spChg>
        <pc:spChg chg="mod">
          <ac:chgData name="Petur Th. Sigurdsson" userId="b51620a9-a6bc-43cc-8d20-2596b195e64d" providerId="ADAL" clId="{A6FC3266-9354-45BA-8B8C-6ADE693AA5B3}" dt="2024-03-21T13:29:44.839" v="1908"/>
          <ac:spMkLst>
            <pc:docMk/>
            <pc:sldMk cId="777121544" sldId="324"/>
            <ac:spMk id="86" creationId="{7E2BB318-6C0D-F236-D3E9-0AD5844B17F7}"/>
          </ac:spMkLst>
        </pc:spChg>
        <pc:spChg chg="mod">
          <ac:chgData name="Petur Th. Sigurdsson" userId="b51620a9-a6bc-43cc-8d20-2596b195e64d" providerId="ADAL" clId="{A6FC3266-9354-45BA-8B8C-6ADE693AA5B3}" dt="2024-03-21T13:29:44.839" v="1908"/>
          <ac:spMkLst>
            <pc:docMk/>
            <pc:sldMk cId="777121544" sldId="324"/>
            <ac:spMk id="87" creationId="{14D8EC70-DC19-93BE-58D4-DA05E931D3E3}"/>
          </ac:spMkLst>
        </pc:spChg>
        <pc:spChg chg="mod">
          <ac:chgData name="Petur Th. Sigurdsson" userId="b51620a9-a6bc-43cc-8d20-2596b195e64d" providerId="ADAL" clId="{A6FC3266-9354-45BA-8B8C-6ADE693AA5B3}" dt="2024-03-21T13:29:44.839" v="1908"/>
          <ac:spMkLst>
            <pc:docMk/>
            <pc:sldMk cId="777121544" sldId="324"/>
            <ac:spMk id="88" creationId="{9FE7F226-65B4-4062-78D7-5CA779A66649}"/>
          </ac:spMkLst>
        </pc:spChg>
        <pc:spChg chg="mod">
          <ac:chgData name="Petur Th. Sigurdsson" userId="b51620a9-a6bc-43cc-8d20-2596b195e64d" providerId="ADAL" clId="{A6FC3266-9354-45BA-8B8C-6ADE693AA5B3}" dt="2024-03-21T13:29:44.839" v="1908"/>
          <ac:spMkLst>
            <pc:docMk/>
            <pc:sldMk cId="777121544" sldId="324"/>
            <ac:spMk id="89" creationId="{6684C2C5-15CB-FAAC-BB2D-CAC33DA0B05F}"/>
          </ac:spMkLst>
        </pc:spChg>
        <pc:spChg chg="mod">
          <ac:chgData name="Petur Th. Sigurdsson" userId="b51620a9-a6bc-43cc-8d20-2596b195e64d" providerId="ADAL" clId="{A6FC3266-9354-45BA-8B8C-6ADE693AA5B3}" dt="2024-03-21T13:29:44.839" v="1908"/>
          <ac:spMkLst>
            <pc:docMk/>
            <pc:sldMk cId="777121544" sldId="324"/>
            <ac:spMk id="90" creationId="{0D703619-19EC-05BF-A3A2-4E9F25666B96}"/>
          </ac:spMkLst>
        </pc:spChg>
        <pc:spChg chg="mod">
          <ac:chgData name="Petur Th. Sigurdsson" userId="b51620a9-a6bc-43cc-8d20-2596b195e64d" providerId="ADAL" clId="{A6FC3266-9354-45BA-8B8C-6ADE693AA5B3}" dt="2024-03-21T13:29:44.839" v="1908"/>
          <ac:spMkLst>
            <pc:docMk/>
            <pc:sldMk cId="777121544" sldId="324"/>
            <ac:spMk id="91" creationId="{FDDAB4DB-DC75-8233-8A5B-CA70796065A2}"/>
          </ac:spMkLst>
        </pc:spChg>
        <pc:spChg chg="mod">
          <ac:chgData name="Petur Th. Sigurdsson" userId="b51620a9-a6bc-43cc-8d20-2596b195e64d" providerId="ADAL" clId="{A6FC3266-9354-45BA-8B8C-6ADE693AA5B3}" dt="2024-03-21T13:29:44.839" v="1908"/>
          <ac:spMkLst>
            <pc:docMk/>
            <pc:sldMk cId="777121544" sldId="324"/>
            <ac:spMk id="92" creationId="{B7578333-5298-7335-A9A9-98CE58FEEFB7}"/>
          </ac:spMkLst>
        </pc:spChg>
        <pc:spChg chg="mod">
          <ac:chgData name="Petur Th. Sigurdsson" userId="b51620a9-a6bc-43cc-8d20-2596b195e64d" providerId="ADAL" clId="{A6FC3266-9354-45BA-8B8C-6ADE693AA5B3}" dt="2024-03-21T13:29:44.839" v="1908"/>
          <ac:spMkLst>
            <pc:docMk/>
            <pc:sldMk cId="777121544" sldId="324"/>
            <ac:spMk id="93" creationId="{72FF6C90-E8B7-F3EE-AFF2-80FD56CB5409}"/>
          </ac:spMkLst>
        </pc:spChg>
        <pc:spChg chg="mod">
          <ac:chgData name="Petur Th. Sigurdsson" userId="b51620a9-a6bc-43cc-8d20-2596b195e64d" providerId="ADAL" clId="{A6FC3266-9354-45BA-8B8C-6ADE693AA5B3}" dt="2024-03-21T13:29:44.839" v="1908"/>
          <ac:spMkLst>
            <pc:docMk/>
            <pc:sldMk cId="777121544" sldId="324"/>
            <ac:spMk id="94" creationId="{1432E6CA-A166-2962-63E1-1CA1CED49968}"/>
          </ac:spMkLst>
        </pc:spChg>
        <pc:spChg chg="mod">
          <ac:chgData name="Petur Th. Sigurdsson" userId="b51620a9-a6bc-43cc-8d20-2596b195e64d" providerId="ADAL" clId="{A6FC3266-9354-45BA-8B8C-6ADE693AA5B3}" dt="2024-03-21T13:29:44.839" v="1908"/>
          <ac:spMkLst>
            <pc:docMk/>
            <pc:sldMk cId="777121544" sldId="324"/>
            <ac:spMk id="95" creationId="{8C889322-05BC-EA47-B9B7-FAFE4D51B0F6}"/>
          </ac:spMkLst>
        </pc:spChg>
        <pc:spChg chg="mod">
          <ac:chgData name="Petur Th. Sigurdsson" userId="b51620a9-a6bc-43cc-8d20-2596b195e64d" providerId="ADAL" clId="{A6FC3266-9354-45BA-8B8C-6ADE693AA5B3}" dt="2024-03-21T13:29:44.839" v="1908"/>
          <ac:spMkLst>
            <pc:docMk/>
            <pc:sldMk cId="777121544" sldId="324"/>
            <ac:spMk id="96" creationId="{FF76FF5C-13FD-69D7-A38C-77A19179637E}"/>
          </ac:spMkLst>
        </pc:spChg>
        <pc:spChg chg="mod">
          <ac:chgData name="Petur Th. Sigurdsson" userId="b51620a9-a6bc-43cc-8d20-2596b195e64d" providerId="ADAL" clId="{A6FC3266-9354-45BA-8B8C-6ADE693AA5B3}" dt="2024-03-21T13:29:44.839" v="1908"/>
          <ac:spMkLst>
            <pc:docMk/>
            <pc:sldMk cId="777121544" sldId="324"/>
            <ac:spMk id="97" creationId="{96C716EE-5913-352E-F60B-E371CB216A54}"/>
          </ac:spMkLst>
        </pc:spChg>
        <pc:spChg chg="mod">
          <ac:chgData name="Petur Th. Sigurdsson" userId="b51620a9-a6bc-43cc-8d20-2596b195e64d" providerId="ADAL" clId="{A6FC3266-9354-45BA-8B8C-6ADE693AA5B3}" dt="2024-03-21T13:29:44.839" v="1908"/>
          <ac:spMkLst>
            <pc:docMk/>
            <pc:sldMk cId="777121544" sldId="324"/>
            <ac:spMk id="98" creationId="{3D6EA61B-4830-C866-D6DF-F6DEA3FCAD6B}"/>
          </ac:spMkLst>
        </pc:spChg>
        <pc:spChg chg="mod">
          <ac:chgData name="Petur Th. Sigurdsson" userId="b51620a9-a6bc-43cc-8d20-2596b195e64d" providerId="ADAL" clId="{A6FC3266-9354-45BA-8B8C-6ADE693AA5B3}" dt="2024-03-21T13:29:44.839" v="1908"/>
          <ac:spMkLst>
            <pc:docMk/>
            <pc:sldMk cId="777121544" sldId="324"/>
            <ac:spMk id="99" creationId="{60D41816-9FF3-7C7B-E3C7-C149443F820F}"/>
          </ac:spMkLst>
        </pc:spChg>
        <pc:spChg chg="mod">
          <ac:chgData name="Petur Th. Sigurdsson" userId="b51620a9-a6bc-43cc-8d20-2596b195e64d" providerId="ADAL" clId="{A6FC3266-9354-45BA-8B8C-6ADE693AA5B3}" dt="2024-03-21T13:29:44.839" v="1908"/>
          <ac:spMkLst>
            <pc:docMk/>
            <pc:sldMk cId="777121544" sldId="324"/>
            <ac:spMk id="100" creationId="{D11EE82B-CF38-0F71-407D-EC98CF5F2F5D}"/>
          </ac:spMkLst>
        </pc:spChg>
        <pc:spChg chg="mod">
          <ac:chgData name="Petur Th. Sigurdsson" userId="b51620a9-a6bc-43cc-8d20-2596b195e64d" providerId="ADAL" clId="{A6FC3266-9354-45BA-8B8C-6ADE693AA5B3}" dt="2024-03-21T13:29:44.839" v="1908"/>
          <ac:spMkLst>
            <pc:docMk/>
            <pc:sldMk cId="777121544" sldId="324"/>
            <ac:spMk id="101" creationId="{6BC47E10-9C71-6E28-3E41-6838DCF5E5FA}"/>
          </ac:spMkLst>
        </pc:spChg>
        <pc:spChg chg="mod">
          <ac:chgData name="Petur Th. Sigurdsson" userId="b51620a9-a6bc-43cc-8d20-2596b195e64d" providerId="ADAL" clId="{A6FC3266-9354-45BA-8B8C-6ADE693AA5B3}" dt="2024-03-21T13:29:44.839" v="1908"/>
          <ac:spMkLst>
            <pc:docMk/>
            <pc:sldMk cId="777121544" sldId="324"/>
            <ac:spMk id="102" creationId="{CEECC737-8F41-CB0D-C45C-CA0EBB7E2252}"/>
          </ac:spMkLst>
        </pc:spChg>
        <pc:spChg chg="mod">
          <ac:chgData name="Petur Th. Sigurdsson" userId="b51620a9-a6bc-43cc-8d20-2596b195e64d" providerId="ADAL" clId="{A6FC3266-9354-45BA-8B8C-6ADE693AA5B3}" dt="2024-03-21T13:29:44.839" v="1908"/>
          <ac:spMkLst>
            <pc:docMk/>
            <pc:sldMk cId="777121544" sldId="324"/>
            <ac:spMk id="103" creationId="{5D7E7355-AE22-1D1C-7741-BF8136FCA2B0}"/>
          </ac:spMkLst>
        </pc:spChg>
        <pc:spChg chg="mod">
          <ac:chgData name="Petur Th. Sigurdsson" userId="b51620a9-a6bc-43cc-8d20-2596b195e64d" providerId="ADAL" clId="{A6FC3266-9354-45BA-8B8C-6ADE693AA5B3}" dt="2024-03-21T13:29:44.839" v="1908"/>
          <ac:spMkLst>
            <pc:docMk/>
            <pc:sldMk cId="777121544" sldId="324"/>
            <ac:spMk id="104" creationId="{C4EA209A-2D5F-9D78-88DE-E7420850B97F}"/>
          </ac:spMkLst>
        </pc:spChg>
        <pc:spChg chg="mod">
          <ac:chgData name="Petur Th. Sigurdsson" userId="b51620a9-a6bc-43cc-8d20-2596b195e64d" providerId="ADAL" clId="{A6FC3266-9354-45BA-8B8C-6ADE693AA5B3}" dt="2024-03-21T13:29:44.839" v="1908"/>
          <ac:spMkLst>
            <pc:docMk/>
            <pc:sldMk cId="777121544" sldId="324"/>
            <ac:spMk id="105" creationId="{7928AD00-7A01-3C2B-667A-ED96B728FEFB}"/>
          </ac:spMkLst>
        </pc:spChg>
        <pc:spChg chg="mod">
          <ac:chgData name="Petur Th. Sigurdsson" userId="b51620a9-a6bc-43cc-8d20-2596b195e64d" providerId="ADAL" clId="{A6FC3266-9354-45BA-8B8C-6ADE693AA5B3}" dt="2024-03-21T13:29:44.839" v="1908"/>
          <ac:spMkLst>
            <pc:docMk/>
            <pc:sldMk cId="777121544" sldId="324"/>
            <ac:spMk id="106" creationId="{3CEB3D3E-C683-59DF-3F5B-2D952EC1842D}"/>
          </ac:spMkLst>
        </pc:spChg>
        <pc:spChg chg="mod">
          <ac:chgData name="Petur Th. Sigurdsson" userId="b51620a9-a6bc-43cc-8d20-2596b195e64d" providerId="ADAL" clId="{A6FC3266-9354-45BA-8B8C-6ADE693AA5B3}" dt="2024-03-21T13:29:44.839" v="1908"/>
          <ac:spMkLst>
            <pc:docMk/>
            <pc:sldMk cId="777121544" sldId="324"/>
            <ac:spMk id="107" creationId="{82D01E83-DD6C-FA44-D47D-AA0D89EC47D2}"/>
          </ac:spMkLst>
        </pc:spChg>
        <pc:spChg chg="mod">
          <ac:chgData name="Petur Th. Sigurdsson" userId="b51620a9-a6bc-43cc-8d20-2596b195e64d" providerId="ADAL" clId="{A6FC3266-9354-45BA-8B8C-6ADE693AA5B3}" dt="2024-03-21T13:29:44.839" v="1908"/>
          <ac:spMkLst>
            <pc:docMk/>
            <pc:sldMk cId="777121544" sldId="324"/>
            <ac:spMk id="108" creationId="{07E9C81A-114A-8744-1980-A772624F8AE2}"/>
          </ac:spMkLst>
        </pc:spChg>
        <pc:spChg chg="mod">
          <ac:chgData name="Petur Th. Sigurdsson" userId="b51620a9-a6bc-43cc-8d20-2596b195e64d" providerId="ADAL" clId="{A6FC3266-9354-45BA-8B8C-6ADE693AA5B3}" dt="2024-03-21T13:29:44.839" v="1908"/>
          <ac:spMkLst>
            <pc:docMk/>
            <pc:sldMk cId="777121544" sldId="324"/>
            <ac:spMk id="109" creationId="{2DCA3BBC-6F85-F92C-AC42-A54EE74ABDED}"/>
          </ac:spMkLst>
        </pc:spChg>
        <pc:spChg chg="mod">
          <ac:chgData name="Petur Th. Sigurdsson" userId="b51620a9-a6bc-43cc-8d20-2596b195e64d" providerId="ADAL" clId="{A6FC3266-9354-45BA-8B8C-6ADE693AA5B3}" dt="2024-03-21T13:29:44.839" v="1908"/>
          <ac:spMkLst>
            <pc:docMk/>
            <pc:sldMk cId="777121544" sldId="324"/>
            <ac:spMk id="110" creationId="{370A6FFA-2EB0-AC37-AA46-02942C9B8EBA}"/>
          </ac:spMkLst>
        </pc:spChg>
        <pc:spChg chg="mod">
          <ac:chgData name="Petur Th. Sigurdsson" userId="b51620a9-a6bc-43cc-8d20-2596b195e64d" providerId="ADAL" clId="{A6FC3266-9354-45BA-8B8C-6ADE693AA5B3}" dt="2024-03-21T13:29:44.839" v="1908"/>
          <ac:spMkLst>
            <pc:docMk/>
            <pc:sldMk cId="777121544" sldId="324"/>
            <ac:spMk id="111" creationId="{43CFE761-D30C-381F-C144-5F1C58D59FCE}"/>
          </ac:spMkLst>
        </pc:spChg>
        <pc:spChg chg="mod">
          <ac:chgData name="Petur Th. Sigurdsson" userId="b51620a9-a6bc-43cc-8d20-2596b195e64d" providerId="ADAL" clId="{A6FC3266-9354-45BA-8B8C-6ADE693AA5B3}" dt="2024-03-21T13:29:44.839" v="1908"/>
          <ac:spMkLst>
            <pc:docMk/>
            <pc:sldMk cId="777121544" sldId="324"/>
            <ac:spMk id="112" creationId="{E1A09F20-FE01-ED4E-C286-71D00E5ABEC3}"/>
          </ac:spMkLst>
        </pc:spChg>
        <pc:spChg chg="mod">
          <ac:chgData name="Petur Th. Sigurdsson" userId="b51620a9-a6bc-43cc-8d20-2596b195e64d" providerId="ADAL" clId="{A6FC3266-9354-45BA-8B8C-6ADE693AA5B3}" dt="2024-03-21T13:29:44.839" v="1908"/>
          <ac:spMkLst>
            <pc:docMk/>
            <pc:sldMk cId="777121544" sldId="324"/>
            <ac:spMk id="113" creationId="{2644BC1F-40A7-881F-55D5-E50AA09F6AE7}"/>
          </ac:spMkLst>
        </pc:spChg>
        <pc:spChg chg="mod">
          <ac:chgData name="Petur Th. Sigurdsson" userId="b51620a9-a6bc-43cc-8d20-2596b195e64d" providerId="ADAL" clId="{A6FC3266-9354-45BA-8B8C-6ADE693AA5B3}" dt="2024-03-21T13:29:44.839" v="1908"/>
          <ac:spMkLst>
            <pc:docMk/>
            <pc:sldMk cId="777121544" sldId="324"/>
            <ac:spMk id="114" creationId="{D3207C30-7965-4EFA-15FF-1B363392C698}"/>
          </ac:spMkLst>
        </pc:spChg>
        <pc:spChg chg="mod">
          <ac:chgData name="Petur Th. Sigurdsson" userId="b51620a9-a6bc-43cc-8d20-2596b195e64d" providerId="ADAL" clId="{A6FC3266-9354-45BA-8B8C-6ADE693AA5B3}" dt="2024-03-21T13:29:44.839" v="1908"/>
          <ac:spMkLst>
            <pc:docMk/>
            <pc:sldMk cId="777121544" sldId="324"/>
            <ac:spMk id="115" creationId="{41337F42-B1AB-9026-A20F-6BA8F0297CA8}"/>
          </ac:spMkLst>
        </pc:spChg>
        <pc:spChg chg="mod">
          <ac:chgData name="Petur Th. Sigurdsson" userId="b51620a9-a6bc-43cc-8d20-2596b195e64d" providerId="ADAL" clId="{A6FC3266-9354-45BA-8B8C-6ADE693AA5B3}" dt="2024-03-21T13:29:44.839" v="1908"/>
          <ac:spMkLst>
            <pc:docMk/>
            <pc:sldMk cId="777121544" sldId="324"/>
            <ac:spMk id="116" creationId="{C113C7C2-D6DF-F70B-5832-9C0B22C2F70C}"/>
          </ac:spMkLst>
        </pc:spChg>
        <pc:spChg chg="mod">
          <ac:chgData name="Petur Th. Sigurdsson" userId="b51620a9-a6bc-43cc-8d20-2596b195e64d" providerId="ADAL" clId="{A6FC3266-9354-45BA-8B8C-6ADE693AA5B3}" dt="2024-03-21T13:29:44.839" v="1908"/>
          <ac:spMkLst>
            <pc:docMk/>
            <pc:sldMk cId="777121544" sldId="324"/>
            <ac:spMk id="117" creationId="{A2A21FB8-2A4F-04CE-2D73-B9FA1D216B13}"/>
          </ac:spMkLst>
        </pc:spChg>
        <pc:spChg chg="mod">
          <ac:chgData name="Petur Th. Sigurdsson" userId="b51620a9-a6bc-43cc-8d20-2596b195e64d" providerId="ADAL" clId="{A6FC3266-9354-45BA-8B8C-6ADE693AA5B3}" dt="2024-03-21T13:29:44.839" v="1908"/>
          <ac:spMkLst>
            <pc:docMk/>
            <pc:sldMk cId="777121544" sldId="324"/>
            <ac:spMk id="118" creationId="{A701667A-FB4D-AF8F-024B-321653D63196}"/>
          </ac:spMkLst>
        </pc:spChg>
        <pc:spChg chg="mod">
          <ac:chgData name="Petur Th. Sigurdsson" userId="b51620a9-a6bc-43cc-8d20-2596b195e64d" providerId="ADAL" clId="{A6FC3266-9354-45BA-8B8C-6ADE693AA5B3}" dt="2024-03-21T13:29:44.839" v="1908"/>
          <ac:spMkLst>
            <pc:docMk/>
            <pc:sldMk cId="777121544" sldId="324"/>
            <ac:spMk id="119" creationId="{3FE9E050-2E03-A882-0427-E50E504F1ABC}"/>
          </ac:spMkLst>
        </pc:spChg>
        <pc:spChg chg="mod">
          <ac:chgData name="Petur Th. Sigurdsson" userId="b51620a9-a6bc-43cc-8d20-2596b195e64d" providerId="ADAL" clId="{A6FC3266-9354-45BA-8B8C-6ADE693AA5B3}" dt="2024-03-21T13:29:44.839" v="1908"/>
          <ac:spMkLst>
            <pc:docMk/>
            <pc:sldMk cId="777121544" sldId="324"/>
            <ac:spMk id="120" creationId="{5126B3C4-4855-8B1F-79AF-4354B1E33B18}"/>
          </ac:spMkLst>
        </pc:spChg>
        <pc:spChg chg="mod">
          <ac:chgData name="Petur Th. Sigurdsson" userId="b51620a9-a6bc-43cc-8d20-2596b195e64d" providerId="ADAL" clId="{A6FC3266-9354-45BA-8B8C-6ADE693AA5B3}" dt="2024-03-21T13:29:44.839" v="1908"/>
          <ac:spMkLst>
            <pc:docMk/>
            <pc:sldMk cId="777121544" sldId="324"/>
            <ac:spMk id="121" creationId="{771B417A-BEB4-F70E-7616-DC87B125E1FD}"/>
          </ac:spMkLst>
        </pc:spChg>
        <pc:spChg chg="mod">
          <ac:chgData name="Petur Th. Sigurdsson" userId="b51620a9-a6bc-43cc-8d20-2596b195e64d" providerId="ADAL" clId="{A6FC3266-9354-45BA-8B8C-6ADE693AA5B3}" dt="2024-03-21T13:29:44.839" v="1908"/>
          <ac:spMkLst>
            <pc:docMk/>
            <pc:sldMk cId="777121544" sldId="324"/>
            <ac:spMk id="122" creationId="{82D72774-64DB-D7BD-F35A-1B49B2F8836B}"/>
          </ac:spMkLst>
        </pc:spChg>
        <pc:spChg chg="mod">
          <ac:chgData name="Petur Th. Sigurdsson" userId="b51620a9-a6bc-43cc-8d20-2596b195e64d" providerId="ADAL" clId="{A6FC3266-9354-45BA-8B8C-6ADE693AA5B3}" dt="2024-03-21T13:29:44.839" v="1908"/>
          <ac:spMkLst>
            <pc:docMk/>
            <pc:sldMk cId="777121544" sldId="324"/>
            <ac:spMk id="123" creationId="{89CFB7DA-9ABC-2655-2695-08ADDAED382D}"/>
          </ac:spMkLst>
        </pc:spChg>
        <pc:spChg chg="mod">
          <ac:chgData name="Petur Th. Sigurdsson" userId="b51620a9-a6bc-43cc-8d20-2596b195e64d" providerId="ADAL" clId="{A6FC3266-9354-45BA-8B8C-6ADE693AA5B3}" dt="2024-03-21T13:29:44.839" v="1908"/>
          <ac:spMkLst>
            <pc:docMk/>
            <pc:sldMk cId="777121544" sldId="324"/>
            <ac:spMk id="124" creationId="{8BBBCEAA-6474-141D-9977-18FB7F91D378}"/>
          </ac:spMkLst>
        </pc:spChg>
        <pc:spChg chg="mod">
          <ac:chgData name="Petur Th. Sigurdsson" userId="b51620a9-a6bc-43cc-8d20-2596b195e64d" providerId="ADAL" clId="{A6FC3266-9354-45BA-8B8C-6ADE693AA5B3}" dt="2024-03-21T13:29:44.839" v="1908"/>
          <ac:spMkLst>
            <pc:docMk/>
            <pc:sldMk cId="777121544" sldId="324"/>
            <ac:spMk id="125" creationId="{45529E00-E58F-AAB3-0413-36B3CE3E6448}"/>
          </ac:spMkLst>
        </pc:spChg>
        <pc:spChg chg="mod">
          <ac:chgData name="Petur Th. Sigurdsson" userId="b51620a9-a6bc-43cc-8d20-2596b195e64d" providerId="ADAL" clId="{A6FC3266-9354-45BA-8B8C-6ADE693AA5B3}" dt="2024-03-21T13:29:44.839" v="1908"/>
          <ac:spMkLst>
            <pc:docMk/>
            <pc:sldMk cId="777121544" sldId="324"/>
            <ac:spMk id="126" creationId="{01A1DA2A-D779-0AA9-481F-E45D63AB3E88}"/>
          </ac:spMkLst>
        </pc:spChg>
        <pc:spChg chg="mod">
          <ac:chgData name="Petur Th. Sigurdsson" userId="b51620a9-a6bc-43cc-8d20-2596b195e64d" providerId="ADAL" clId="{A6FC3266-9354-45BA-8B8C-6ADE693AA5B3}" dt="2024-03-21T13:29:44.839" v="1908"/>
          <ac:spMkLst>
            <pc:docMk/>
            <pc:sldMk cId="777121544" sldId="324"/>
            <ac:spMk id="127" creationId="{B7E63B28-7E06-B6A0-FE41-10D33F12EFD2}"/>
          </ac:spMkLst>
        </pc:spChg>
        <pc:spChg chg="mod">
          <ac:chgData name="Petur Th. Sigurdsson" userId="b51620a9-a6bc-43cc-8d20-2596b195e64d" providerId="ADAL" clId="{A6FC3266-9354-45BA-8B8C-6ADE693AA5B3}" dt="2024-03-21T13:29:44.839" v="1908"/>
          <ac:spMkLst>
            <pc:docMk/>
            <pc:sldMk cId="777121544" sldId="324"/>
            <ac:spMk id="128" creationId="{2DD7D180-C451-018C-2FD0-A64BF1320221}"/>
          </ac:spMkLst>
        </pc:spChg>
        <pc:spChg chg="mod">
          <ac:chgData name="Petur Th. Sigurdsson" userId="b51620a9-a6bc-43cc-8d20-2596b195e64d" providerId="ADAL" clId="{A6FC3266-9354-45BA-8B8C-6ADE693AA5B3}" dt="2024-03-21T13:29:44.839" v="1908"/>
          <ac:spMkLst>
            <pc:docMk/>
            <pc:sldMk cId="777121544" sldId="324"/>
            <ac:spMk id="129" creationId="{94B2A4F5-75AA-1805-8952-9A6FA05673D6}"/>
          </ac:spMkLst>
        </pc:spChg>
        <pc:spChg chg="mod">
          <ac:chgData name="Petur Th. Sigurdsson" userId="b51620a9-a6bc-43cc-8d20-2596b195e64d" providerId="ADAL" clId="{A6FC3266-9354-45BA-8B8C-6ADE693AA5B3}" dt="2024-03-21T13:29:44.839" v="1908"/>
          <ac:spMkLst>
            <pc:docMk/>
            <pc:sldMk cId="777121544" sldId="324"/>
            <ac:spMk id="130" creationId="{CFF167B5-F650-B4EF-9275-DC4051D971C1}"/>
          </ac:spMkLst>
        </pc:spChg>
        <pc:spChg chg="mod">
          <ac:chgData name="Petur Th. Sigurdsson" userId="b51620a9-a6bc-43cc-8d20-2596b195e64d" providerId="ADAL" clId="{A6FC3266-9354-45BA-8B8C-6ADE693AA5B3}" dt="2024-03-21T13:29:44.839" v="1908"/>
          <ac:spMkLst>
            <pc:docMk/>
            <pc:sldMk cId="777121544" sldId="324"/>
            <ac:spMk id="131" creationId="{040B02AA-83A3-04D2-7572-CB1E49C1543F}"/>
          </ac:spMkLst>
        </pc:spChg>
        <pc:spChg chg="mod">
          <ac:chgData name="Petur Th. Sigurdsson" userId="b51620a9-a6bc-43cc-8d20-2596b195e64d" providerId="ADAL" clId="{A6FC3266-9354-45BA-8B8C-6ADE693AA5B3}" dt="2024-03-21T13:29:44.839" v="1908"/>
          <ac:spMkLst>
            <pc:docMk/>
            <pc:sldMk cId="777121544" sldId="324"/>
            <ac:spMk id="132" creationId="{706AA658-AB8D-59FF-3CE3-4ABB71BB74AF}"/>
          </ac:spMkLst>
        </pc:spChg>
        <pc:spChg chg="mod">
          <ac:chgData name="Petur Th. Sigurdsson" userId="b51620a9-a6bc-43cc-8d20-2596b195e64d" providerId="ADAL" clId="{A6FC3266-9354-45BA-8B8C-6ADE693AA5B3}" dt="2024-03-21T13:29:44.839" v="1908"/>
          <ac:spMkLst>
            <pc:docMk/>
            <pc:sldMk cId="777121544" sldId="324"/>
            <ac:spMk id="133" creationId="{3A3C0418-59BD-6AFE-034E-7F42FADE60DD}"/>
          </ac:spMkLst>
        </pc:spChg>
        <pc:spChg chg="mod">
          <ac:chgData name="Petur Th. Sigurdsson" userId="b51620a9-a6bc-43cc-8d20-2596b195e64d" providerId="ADAL" clId="{A6FC3266-9354-45BA-8B8C-6ADE693AA5B3}" dt="2024-03-21T13:29:44.839" v="1908"/>
          <ac:spMkLst>
            <pc:docMk/>
            <pc:sldMk cId="777121544" sldId="324"/>
            <ac:spMk id="134" creationId="{387B5899-8C9B-531C-D48E-EA8270E0C9E2}"/>
          </ac:spMkLst>
        </pc:spChg>
        <pc:spChg chg="mod">
          <ac:chgData name="Petur Th. Sigurdsson" userId="b51620a9-a6bc-43cc-8d20-2596b195e64d" providerId="ADAL" clId="{A6FC3266-9354-45BA-8B8C-6ADE693AA5B3}" dt="2024-03-21T13:29:44.839" v="1908"/>
          <ac:spMkLst>
            <pc:docMk/>
            <pc:sldMk cId="777121544" sldId="324"/>
            <ac:spMk id="135" creationId="{2DDA8598-E930-CA2E-D3A5-525A601EA486}"/>
          </ac:spMkLst>
        </pc:spChg>
        <pc:spChg chg="mod">
          <ac:chgData name="Petur Th. Sigurdsson" userId="b51620a9-a6bc-43cc-8d20-2596b195e64d" providerId="ADAL" clId="{A6FC3266-9354-45BA-8B8C-6ADE693AA5B3}" dt="2024-03-21T13:29:44.839" v="1908"/>
          <ac:spMkLst>
            <pc:docMk/>
            <pc:sldMk cId="777121544" sldId="324"/>
            <ac:spMk id="136" creationId="{8CF9631E-F136-F647-EA9D-09284CC997C4}"/>
          </ac:spMkLst>
        </pc:spChg>
        <pc:spChg chg="mod">
          <ac:chgData name="Petur Th. Sigurdsson" userId="b51620a9-a6bc-43cc-8d20-2596b195e64d" providerId="ADAL" clId="{A6FC3266-9354-45BA-8B8C-6ADE693AA5B3}" dt="2024-03-21T13:29:44.839" v="1908"/>
          <ac:spMkLst>
            <pc:docMk/>
            <pc:sldMk cId="777121544" sldId="324"/>
            <ac:spMk id="137" creationId="{4E314178-E1A4-5FD2-578F-1D8CC12F648F}"/>
          </ac:spMkLst>
        </pc:spChg>
        <pc:spChg chg="mod">
          <ac:chgData name="Petur Th. Sigurdsson" userId="b51620a9-a6bc-43cc-8d20-2596b195e64d" providerId="ADAL" clId="{A6FC3266-9354-45BA-8B8C-6ADE693AA5B3}" dt="2024-03-21T13:29:44.839" v="1908"/>
          <ac:spMkLst>
            <pc:docMk/>
            <pc:sldMk cId="777121544" sldId="324"/>
            <ac:spMk id="138" creationId="{A4131122-3B42-0E5B-F290-D3D56883630F}"/>
          </ac:spMkLst>
        </pc:spChg>
        <pc:spChg chg="mod">
          <ac:chgData name="Petur Th. Sigurdsson" userId="b51620a9-a6bc-43cc-8d20-2596b195e64d" providerId="ADAL" clId="{A6FC3266-9354-45BA-8B8C-6ADE693AA5B3}" dt="2024-03-21T13:29:44.839" v="1908"/>
          <ac:spMkLst>
            <pc:docMk/>
            <pc:sldMk cId="777121544" sldId="324"/>
            <ac:spMk id="139" creationId="{C60C2213-054A-CA11-2569-D55B9C0A35CC}"/>
          </ac:spMkLst>
        </pc:spChg>
        <pc:spChg chg="mod">
          <ac:chgData name="Petur Th. Sigurdsson" userId="b51620a9-a6bc-43cc-8d20-2596b195e64d" providerId="ADAL" clId="{A6FC3266-9354-45BA-8B8C-6ADE693AA5B3}" dt="2024-03-21T13:29:44.839" v="1908"/>
          <ac:spMkLst>
            <pc:docMk/>
            <pc:sldMk cId="777121544" sldId="324"/>
            <ac:spMk id="140" creationId="{C8B98FC7-4EA3-A532-3726-9B8F7E4E99CD}"/>
          </ac:spMkLst>
        </pc:spChg>
        <pc:spChg chg="mod">
          <ac:chgData name="Petur Th. Sigurdsson" userId="b51620a9-a6bc-43cc-8d20-2596b195e64d" providerId="ADAL" clId="{A6FC3266-9354-45BA-8B8C-6ADE693AA5B3}" dt="2024-03-21T13:29:44.839" v="1908"/>
          <ac:spMkLst>
            <pc:docMk/>
            <pc:sldMk cId="777121544" sldId="324"/>
            <ac:spMk id="141" creationId="{DE99B355-9B05-3251-9139-AD601C8E87C0}"/>
          </ac:spMkLst>
        </pc:spChg>
        <pc:spChg chg="mod">
          <ac:chgData name="Petur Th. Sigurdsson" userId="b51620a9-a6bc-43cc-8d20-2596b195e64d" providerId="ADAL" clId="{A6FC3266-9354-45BA-8B8C-6ADE693AA5B3}" dt="2024-03-21T13:29:44.839" v="1908"/>
          <ac:spMkLst>
            <pc:docMk/>
            <pc:sldMk cId="777121544" sldId="324"/>
            <ac:spMk id="142" creationId="{11950875-3F1B-0CDA-782B-059F4128559C}"/>
          </ac:spMkLst>
        </pc:spChg>
        <pc:spChg chg="mod">
          <ac:chgData name="Petur Th. Sigurdsson" userId="b51620a9-a6bc-43cc-8d20-2596b195e64d" providerId="ADAL" clId="{A6FC3266-9354-45BA-8B8C-6ADE693AA5B3}" dt="2024-03-21T13:29:44.839" v="1908"/>
          <ac:spMkLst>
            <pc:docMk/>
            <pc:sldMk cId="777121544" sldId="324"/>
            <ac:spMk id="143" creationId="{B81541CB-C577-C0DC-D459-7FA5BD9FFC3D}"/>
          </ac:spMkLst>
        </pc:spChg>
        <pc:spChg chg="mod">
          <ac:chgData name="Petur Th. Sigurdsson" userId="b51620a9-a6bc-43cc-8d20-2596b195e64d" providerId="ADAL" clId="{A6FC3266-9354-45BA-8B8C-6ADE693AA5B3}" dt="2024-03-21T13:29:44.839" v="1908"/>
          <ac:spMkLst>
            <pc:docMk/>
            <pc:sldMk cId="777121544" sldId="324"/>
            <ac:spMk id="144" creationId="{34772F7C-9FF4-5D50-4A8A-919003620E38}"/>
          </ac:spMkLst>
        </pc:spChg>
        <pc:spChg chg="mod">
          <ac:chgData name="Petur Th. Sigurdsson" userId="b51620a9-a6bc-43cc-8d20-2596b195e64d" providerId="ADAL" clId="{A6FC3266-9354-45BA-8B8C-6ADE693AA5B3}" dt="2024-03-21T13:29:44.839" v="1908"/>
          <ac:spMkLst>
            <pc:docMk/>
            <pc:sldMk cId="777121544" sldId="324"/>
            <ac:spMk id="145" creationId="{4B058142-A481-7D17-AF20-26BB5A312CF3}"/>
          </ac:spMkLst>
        </pc:spChg>
        <pc:spChg chg="mod">
          <ac:chgData name="Petur Th. Sigurdsson" userId="b51620a9-a6bc-43cc-8d20-2596b195e64d" providerId="ADAL" clId="{A6FC3266-9354-45BA-8B8C-6ADE693AA5B3}" dt="2024-03-21T13:29:44.839" v="1908"/>
          <ac:spMkLst>
            <pc:docMk/>
            <pc:sldMk cId="777121544" sldId="324"/>
            <ac:spMk id="146" creationId="{79579431-49A6-B360-5D1A-9C9FD88E6B5F}"/>
          </ac:spMkLst>
        </pc:spChg>
        <pc:spChg chg="mod">
          <ac:chgData name="Petur Th. Sigurdsson" userId="b51620a9-a6bc-43cc-8d20-2596b195e64d" providerId="ADAL" clId="{A6FC3266-9354-45BA-8B8C-6ADE693AA5B3}" dt="2024-03-21T13:29:44.839" v="1908"/>
          <ac:spMkLst>
            <pc:docMk/>
            <pc:sldMk cId="777121544" sldId="324"/>
            <ac:spMk id="147" creationId="{FF4D4D16-C53D-8062-E658-288FEFB0B53C}"/>
          </ac:spMkLst>
        </pc:spChg>
        <pc:spChg chg="mod">
          <ac:chgData name="Petur Th. Sigurdsson" userId="b51620a9-a6bc-43cc-8d20-2596b195e64d" providerId="ADAL" clId="{A6FC3266-9354-45BA-8B8C-6ADE693AA5B3}" dt="2024-03-21T13:29:44.839" v="1908"/>
          <ac:spMkLst>
            <pc:docMk/>
            <pc:sldMk cId="777121544" sldId="324"/>
            <ac:spMk id="148" creationId="{7360F096-9918-0CBB-B37E-5F9AA450BD36}"/>
          </ac:spMkLst>
        </pc:spChg>
        <pc:spChg chg="mod">
          <ac:chgData name="Petur Th. Sigurdsson" userId="b51620a9-a6bc-43cc-8d20-2596b195e64d" providerId="ADAL" clId="{A6FC3266-9354-45BA-8B8C-6ADE693AA5B3}" dt="2024-03-21T13:29:44.839" v="1908"/>
          <ac:spMkLst>
            <pc:docMk/>
            <pc:sldMk cId="777121544" sldId="324"/>
            <ac:spMk id="149" creationId="{AFD600DC-1D0B-A2FF-0F8B-12D471295663}"/>
          </ac:spMkLst>
        </pc:spChg>
        <pc:spChg chg="mod">
          <ac:chgData name="Petur Th. Sigurdsson" userId="b51620a9-a6bc-43cc-8d20-2596b195e64d" providerId="ADAL" clId="{A6FC3266-9354-45BA-8B8C-6ADE693AA5B3}" dt="2024-03-21T13:29:44.839" v="1908"/>
          <ac:spMkLst>
            <pc:docMk/>
            <pc:sldMk cId="777121544" sldId="324"/>
            <ac:spMk id="150" creationId="{8EA1B65A-4C21-015C-9419-65F05E00BDE9}"/>
          </ac:spMkLst>
        </pc:spChg>
        <pc:spChg chg="mod">
          <ac:chgData name="Petur Th. Sigurdsson" userId="b51620a9-a6bc-43cc-8d20-2596b195e64d" providerId="ADAL" clId="{A6FC3266-9354-45BA-8B8C-6ADE693AA5B3}" dt="2024-03-21T13:29:44.839" v="1908"/>
          <ac:spMkLst>
            <pc:docMk/>
            <pc:sldMk cId="777121544" sldId="324"/>
            <ac:spMk id="151" creationId="{099374C8-1107-4CE0-EC6A-F449B588A482}"/>
          </ac:spMkLst>
        </pc:spChg>
        <pc:spChg chg="mod">
          <ac:chgData name="Petur Th. Sigurdsson" userId="b51620a9-a6bc-43cc-8d20-2596b195e64d" providerId="ADAL" clId="{A6FC3266-9354-45BA-8B8C-6ADE693AA5B3}" dt="2024-03-21T13:29:44.839" v="1908"/>
          <ac:spMkLst>
            <pc:docMk/>
            <pc:sldMk cId="777121544" sldId="324"/>
            <ac:spMk id="152" creationId="{39E9B4DE-C32D-EA2E-FB6A-090DFDBC0F26}"/>
          </ac:spMkLst>
        </pc:spChg>
        <pc:spChg chg="mod">
          <ac:chgData name="Petur Th. Sigurdsson" userId="b51620a9-a6bc-43cc-8d20-2596b195e64d" providerId="ADAL" clId="{A6FC3266-9354-45BA-8B8C-6ADE693AA5B3}" dt="2024-03-21T13:29:44.839" v="1908"/>
          <ac:spMkLst>
            <pc:docMk/>
            <pc:sldMk cId="777121544" sldId="324"/>
            <ac:spMk id="153" creationId="{FA4BA716-3064-157A-AA3F-10EA8EB42C95}"/>
          </ac:spMkLst>
        </pc:spChg>
        <pc:spChg chg="mod">
          <ac:chgData name="Petur Th. Sigurdsson" userId="b51620a9-a6bc-43cc-8d20-2596b195e64d" providerId="ADAL" clId="{A6FC3266-9354-45BA-8B8C-6ADE693AA5B3}" dt="2024-03-21T13:29:44.839" v="1908"/>
          <ac:spMkLst>
            <pc:docMk/>
            <pc:sldMk cId="777121544" sldId="324"/>
            <ac:spMk id="154" creationId="{F6740128-CA09-5547-96F0-1862B6882553}"/>
          </ac:spMkLst>
        </pc:spChg>
        <pc:spChg chg="mod">
          <ac:chgData name="Petur Th. Sigurdsson" userId="b51620a9-a6bc-43cc-8d20-2596b195e64d" providerId="ADAL" clId="{A6FC3266-9354-45BA-8B8C-6ADE693AA5B3}" dt="2024-03-21T13:29:44.839" v="1908"/>
          <ac:spMkLst>
            <pc:docMk/>
            <pc:sldMk cId="777121544" sldId="324"/>
            <ac:spMk id="155" creationId="{E891CD4C-238D-7AEA-69F0-D10E671AF379}"/>
          </ac:spMkLst>
        </pc:spChg>
        <pc:spChg chg="mod">
          <ac:chgData name="Petur Th. Sigurdsson" userId="b51620a9-a6bc-43cc-8d20-2596b195e64d" providerId="ADAL" clId="{A6FC3266-9354-45BA-8B8C-6ADE693AA5B3}" dt="2024-03-21T13:29:44.839" v="1908"/>
          <ac:spMkLst>
            <pc:docMk/>
            <pc:sldMk cId="777121544" sldId="324"/>
            <ac:spMk id="156" creationId="{62BEDC53-4973-7C08-DB79-8005E1725EA2}"/>
          </ac:spMkLst>
        </pc:spChg>
        <pc:spChg chg="mod">
          <ac:chgData name="Petur Th. Sigurdsson" userId="b51620a9-a6bc-43cc-8d20-2596b195e64d" providerId="ADAL" clId="{A6FC3266-9354-45BA-8B8C-6ADE693AA5B3}" dt="2024-03-21T13:29:44.839" v="1908"/>
          <ac:spMkLst>
            <pc:docMk/>
            <pc:sldMk cId="777121544" sldId="324"/>
            <ac:spMk id="157" creationId="{FB17AE78-8B38-EB08-5449-72CC4A061EE4}"/>
          </ac:spMkLst>
        </pc:spChg>
        <pc:spChg chg="mod">
          <ac:chgData name="Petur Th. Sigurdsson" userId="b51620a9-a6bc-43cc-8d20-2596b195e64d" providerId="ADAL" clId="{A6FC3266-9354-45BA-8B8C-6ADE693AA5B3}" dt="2024-03-21T13:29:44.839" v="1908"/>
          <ac:spMkLst>
            <pc:docMk/>
            <pc:sldMk cId="777121544" sldId="324"/>
            <ac:spMk id="158" creationId="{0162AA09-6597-B7DC-B247-297082A03C18}"/>
          </ac:spMkLst>
        </pc:spChg>
        <pc:spChg chg="mod">
          <ac:chgData name="Petur Th. Sigurdsson" userId="b51620a9-a6bc-43cc-8d20-2596b195e64d" providerId="ADAL" clId="{A6FC3266-9354-45BA-8B8C-6ADE693AA5B3}" dt="2024-03-21T13:29:44.839" v="1908"/>
          <ac:spMkLst>
            <pc:docMk/>
            <pc:sldMk cId="777121544" sldId="324"/>
            <ac:spMk id="159" creationId="{A7F66432-4F8F-2354-1EEB-AB8D19737A2F}"/>
          </ac:spMkLst>
        </pc:spChg>
        <pc:spChg chg="mod">
          <ac:chgData name="Petur Th. Sigurdsson" userId="b51620a9-a6bc-43cc-8d20-2596b195e64d" providerId="ADAL" clId="{A6FC3266-9354-45BA-8B8C-6ADE693AA5B3}" dt="2024-03-21T13:29:44.839" v="1908"/>
          <ac:spMkLst>
            <pc:docMk/>
            <pc:sldMk cId="777121544" sldId="324"/>
            <ac:spMk id="160" creationId="{2E357EDA-7B93-F528-5157-5836DFE3A58D}"/>
          </ac:spMkLst>
        </pc:spChg>
        <pc:spChg chg="mod">
          <ac:chgData name="Petur Th. Sigurdsson" userId="b51620a9-a6bc-43cc-8d20-2596b195e64d" providerId="ADAL" clId="{A6FC3266-9354-45BA-8B8C-6ADE693AA5B3}" dt="2024-03-21T13:29:44.839" v="1908"/>
          <ac:spMkLst>
            <pc:docMk/>
            <pc:sldMk cId="777121544" sldId="324"/>
            <ac:spMk id="161" creationId="{6A3DDB89-6502-0AC2-BF15-B127B9522F9A}"/>
          </ac:spMkLst>
        </pc:spChg>
        <pc:spChg chg="mod">
          <ac:chgData name="Petur Th. Sigurdsson" userId="b51620a9-a6bc-43cc-8d20-2596b195e64d" providerId="ADAL" clId="{A6FC3266-9354-45BA-8B8C-6ADE693AA5B3}" dt="2024-03-21T13:29:44.839" v="1908"/>
          <ac:spMkLst>
            <pc:docMk/>
            <pc:sldMk cId="777121544" sldId="324"/>
            <ac:spMk id="162" creationId="{7733D2BF-FEE0-2E7F-A7BB-345E3142E036}"/>
          </ac:spMkLst>
        </pc:spChg>
        <pc:spChg chg="mod">
          <ac:chgData name="Petur Th. Sigurdsson" userId="b51620a9-a6bc-43cc-8d20-2596b195e64d" providerId="ADAL" clId="{A6FC3266-9354-45BA-8B8C-6ADE693AA5B3}" dt="2024-03-21T13:29:44.839" v="1908"/>
          <ac:spMkLst>
            <pc:docMk/>
            <pc:sldMk cId="777121544" sldId="324"/>
            <ac:spMk id="163" creationId="{ECD36666-F994-4A3A-89AB-35494EE72578}"/>
          </ac:spMkLst>
        </pc:spChg>
        <pc:spChg chg="mod">
          <ac:chgData name="Petur Th. Sigurdsson" userId="b51620a9-a6bc-43cc-8d20-2596b195e64d" providerId="ADAL" clId="{A6FC3266-9354-45BA-8B8C-6ADE693AA5B3}" dt="2024-03-21T13:29:44.839" v="1908"/>
          <ac:spMkLst>
            <pc:docMk/>
            <pc:sldMk cId="777121544" sldId="324"/>
            <ac:spMk id="164" creationId="{315DAFAE-E0E9-95A2-5A0E-B0B670FCC0A3}"/>
          </ac:spMkLst>
        </pc:spChg>
        <pc:spChg chg="mod">
          <ac:chgData name="Petur Th. Sigurdsson" userId="b51620a9-a6bc-43cc-8d20-2596b195e64d" providerId="ADAL" clId="{A6FC3266-9354-45BA-8B8C-6ADE693AA5B3}" dt="2024-03-21T13:29:44.839" v="1908"/>
          <ac:spMkLst>
            <pc:docMk/>
            <pc:sldMk cId="777121544" sldId="324"/>
            <ac:spMk id="165" creationId="{E20E2B17-5EB8-C302-DAAA-83BFA5CCF8B8}"/>
          </ac:spMkLst>
        </pc:spChg>
        <pc:spChg chg="mod">
          <ac:chgData name="Petur Th. Sigurdsson" userId="b51620a9-a6bc-43cc-8d20-2596b195e64d" providerId="ADAL" clId="{A6FC3266-9354-45BA-8B8C-6ADE693AA5B3}" dt="2024-03-21T13:29:44.839" v="1908"/>
          <ac:spMkLst>
            <pc:docMk/>
            <pc:sldMk cId="777121544" sldId="324"/>
            <ac:spMk id="166" creationId="{EE5B6D8A-68D6-41CD-19DB-92C7262763C1}"/>
          </ac:spMkLst>
        </pc:spChg>
        <pc:spChg chg="mod">
          <ac:chgData name="Petur Th. Sigurdsson" userId="b51620a9-a6bc-43cc-8d20-2596b195e64d" providerId="ADAL" clId="{A6FC3266-9354-45BA-8B8C-6ADE693AA5B3}" dt="2024-03-21T13:29:44.839" v="1908"/>
          <ac:spMkLst>
            <pc:docMk/>
            <pc:sldMk cId="777121544" sldId="324"/>
            <ac:spMk id="167" creationId="{BC59FCB7-2C20-FD90-A8F3-210CDB29E2BB}"/>
          </ac:spMkLst>
        </pc:spChg>
        <pc:spChg chg="mod">
          <ac:chgData name="Petur Th. Sigurdsson" userId="b51620a9-a6bc-43cc-8d20-2596b195e64d" providerId="ADAL" clId="{A6FC3266-9354-45BA-8B8C-6ADE693AA5B3}" dt="2024-03-21T13:29:44.839" v="1908"/>
          <ac:spMkLst>
            <pc:docMk/>
            <pc:sldMk cId="777121544" sldId="324"/>
            <ac:spMk id="168" creationId="{567F76AD-21DE-5FE9-D9FE-D39C0F0F4763}"/>
          </ac:spMkLst>
        </pc:spChg>
        <pc:spChg chg="mod">
          <ac:chgData name="Petur Th. Sigurdsson" userId="b51620a9-a6bc-43cc-8d20-2596b195e64d" providerId="ADAL" clId="{A6FC3266-9354-45BA-8B8C-6ADE693AA5B3}" dt="2024-03-21T13:29:44.839" v="1908"/>
          <ac:spMkLst>
            <pc:docMk/>
            <pc:sldMk cId="777121544" sldId="324"/>
            <ac:spMk id="169" creationId="{0168AE9F-5D05-C0BC-B545-EC3082345F01}"/>
          </ac:spMkLst>
        </pc:spChg>
        <pc:spChg chg="mod">
          <ac:chgData name="Petur Th. Sigurdsson" userId="b51620a9-a6bc-43cc-8d20-2596b195e64d" providerId="ADAL" clId="{A6FC3266-9354-45BA-8B8C-6ADE693AA5B3}" dt="2024-03-21T13:29:44.839" v="1908"/>
          <ac:spMkLst>
            <pc:docMk/>
            <pc:sldMk cId="777121544" sldId="324"/>
            <ac:spMk id="170" creationId="{C7D8B3D8-8232-2FD5-358D-7E1A36FFCDF4}"/>
          </ac:spMkLst>
        </pc:spChg>
        <pc:spChg chg="mod">
          <ac:chgData name="Petur Th. Sigurdsson" userId="b51620a9-a6bc-43cc-8d20-2596b195e64d" providerId="ADAL" clId="{A6FC3266-9354-45BA-8B8C-6ADE693AA5B3}" dt="2024-03-21T13:29:44.839" v="1908"/>
          <ac:spMkLst>
            <pc:docMk/>
            <pc:sldMk cId="777121544" sldId="324"/>
            <ac:spMk id="171" creationId="{C42E3E86-B5D3-3DA8-84FD-4729F7AC5C67}"/>
          </ac:spMkLst>
        </pc:spChg>
        <pc:spChg chg="mod">
          <ac:chgData name="Petur Th. Sigurdsson" userId="b51620a9-a6bc-43cc-8d20-2596b195e64d" providerId="ADAL" clId="{A6FC3266-9354-45BA-8B8C-6ADE693AA5B3}" dt="2024-03-21T13:29:44.839" v="1908"/>
          <ac:spMkLst>
            <pc:docMk/>
            <pc:sldMk cId="777121544" sldId="324"/>
            <ac:spMk id="172" creationId="{D1E9FA48-890D-8D4A-141F-122F88D72A1F}"/>
          </ac:spMkLst>
        </pc:spChg>
        <pc:spChg chg="mod">
          <ac:chgData name="Petur Th. Sigurdsson" userId="b51620a9-a6bc-43cc-8d20-2596b195e64d" providerId="ADAL" clId="{A6FC3266-9354-45BA-8B8C-6ADE693AA5B3}" dt="2024-03-21T13:29:44.839" v="1908"/>
          <ac:spMkLst>
            <pc:docMk/>
            <pc:sldMk cId="777121544" sldId="324"/>
            <ac:spMk id="173" creationId="{2455B4B6-7BAB-C24E-CDC8-247CD78381DA}"/>
          </ac:spMkLst>
        </pc:spChg>
        <pc:spChg chg="mod">
          <ac:chgData name="Petur Th. Sigurdsson" userId="b51620a9-a6bc-43cc-8d20-2596b195e64d" providerId="ADAL" clId="{A6FC3266-9354-45BA-8B8C-6ADE693AA5B3}" dt="2024-03-21T13:29:44.839" v="1908"/>
          <ac:spMkLst>
            <pc:docMk/>
            <pc:sldMk cId="777121544" sldId="324"/>
            <ac:spMk id="174" creationId="{18582105-4042-35A0-A040-F9DCA9ED956F}"/>
          </ac:spMkLst>
        </pc:spChg>
        <pc:spChg chg="mod">
          <ac:chgData name="Petur Th. Sigurdsson" userId="b51620a9-a6bc-43cc-8d20-2596b195e64d" providerId="ADAL" clId="{A6FC3266-9354-45BA-8B8C-6ADE693AA5B3}" dt="2024-03-21T13:29:44.839" v="1908"/>
          <ac:spMkLst>
            <pc:docMk/>
            <pc:sldMk cId="777121544" sldId="324"/>
            <ac:spMk id="175" creationId="{F2E6B996-2357-7248-767F-D4569B3BCD40}"/>
          </ac:spMkLst>
        </pc:spChg>
        <pc:spChg chg="mod">
          <ac:chgData name="Petur Th. Sigurdsson" userId="b51620a9-a6bc-43cc-8d20-2596b195e64d" providerId="ADAL" clId="{A6FC3266-9354-45BA-8B8C-6ADE693AA5B3}" dt="2024-03-21T13:29:44.839" v="1908"/>
          <ac:spMkLst>
            <pc:docMk/>
            <pc:sldMk cId="777121544" sldId="324"/>
            <ac:spMk id="176" creationId="{3779F010-F63C-D634-3250-B0A9CBF20E28}"/>
          </ac:spMkLst>
        </pc:spChg>
        <pc:spChg chg="mod">
          <ac:chgData name="Petur Th. Sigurdsson" userId="b51620a9-a6bc-43cc-8d20-2596b195e64d" providerId="ADAL" clId="{A6FC3266-9354-45BA-8B8C-6ADE693AA5B3}" dt="2024-03-21T13:29:44.839" v="1908"/>
          <ac:spMkLst>
            <pc:docMk/>
            <pc:sldMk cId="777121544" sldId="324"/>
            <ac:spMk id="177" creationId="{06C14737-1D87-AC2D-0474-A4531C2D92A1}"/>
          </ac:spMkLst>
        </pc:spChg>
        <pc:spChg chg="mod">
          <ac:chgData name="Petur Th. Sigurdsson" userId="b51620a9-a6bc-43cc-8d20-2596b195e64d" providerId="ADAL" clId="{A6FC3266-9354-45BA-8B8C-6ADE693AA5B3}" dt="2024-03-21T13:29:44.839" v="1908"/>
          <ac:spMkLst>
            <pc:docMk/>
            <pc:sldMk cId="777121544" sldId="324"/>
            <ac:spMk id="178" creationId="{E9ABF7AB-19E3-7B7D-7715-2BA2AE621A6D}"/>
          </ac:spMkLst>
        </pc:spChg>
        <pc:spChg chg="mod">
          <ac:chgData name="Petur Th. Sigurdsson" userId="b51620a9-a6bc-43cc-8d20-2596b195e64d" providerId="ADAL" clId="{A6FC3266-9354-45BA-8B8C-6ADE693AA5B3}" dt="2024-03-21T13:29:44.839" v="1908"/>
          <ac:spMkLst>
            <pc:docMk/>
            <pc:sldMk cId="777121544" sldId="324"/>
            <ac:spMk id="179" creationId="{848C917F-2246-F61B-DD3F-147D1DEA416E}"/>
          </ac:spMkLst>
        </pc:spChg>
        <pc:spChg chg="mod">
          <ac:chgData name="Petur Th. Sigurdsson" userId="b51620a9-a6bc-43cc-8d20-2596b195e64d" providerId="ADAL" clId="{A6FC3266-9354-45BA-8B8C-6ADE693AA5B3}" dt="2024-03-21T13:29:44.839" v="1908"/>
          <ac:spMkLst>
            <pc:docMk/>
            <pc:sldMk cId="777121544" sldId="324"/>
            <ac:spMk id="180" creationId="{CD8E65DD-7F2C-AC53-D6E5-B21F3661E063}"/>
          </ac:spMkLst>
        </pc:spChg>
        <pc:spChg chg="add mod">
          <ac:chgData name="Petur Th. Sigurdsson" userId="b51620a9-a6bc-43cc-8d20-2596b195e64d" providerId="ADAL" clId="{A6FC3266-9354-45BA-8B8C-6ADE693AA5B3}" dt="2024-03-21T13:29:44.839" v="1908"/>
          <ac:spMkLst>
            <pc:docMk/>
            <pc:sldMk cId="777121544" sldId="324"/>
            <ac:spMk id="181" creationId="{6AC94315-3DA6-96FA-93CB-7E324EF36940}"/>
          </ac:spMkLst>
        </pc:spChg>
        <pc:spChg chg="add mod">
          <ac:chgData name="Petur Th. Sigurdsson" userId="b51620a9-a6bc-43cc-8d20-2596b195e64d" providerId="ADAL" clId="{A6FC3266-9354-45BA-8B8C-6ADE693AA5B3}" dt="2024-03-21T13:29:44.839" v="1908"/>
          <ac:spMkLst>
            <pc:docMk/>
            <pc:sldMk cId="777121544" sldId="324"/>
            <ac:spMk id="182" creationId="{082F5E19-3176-0E5B-E0EB-15CD4A1E9500}"/>
          </ac:spMkLst>
        </pc:spChg>
        <pc:spChg chg="add mod">
          <ac:chgData name="Petur Th. Sigurdsson" userId="b51620a9-a6bc-43cc-8d20-2596b195e64d" providerId="ADAL" clId="{A6FC3266-9354-45BA-8B8C-6ADE693AA5B3}" dt="2024-03-21T13:29:44.839" v="1908"/>
          <ac:spMkLst>
            <pc:docMk/>
            <pc:sldMk cId="777121544" sldId="324"/>
            <ac:spMk id="183" creationId="{B1F7B4E2-90C2-E743-06AA-ACBEE08F8E37}"/>
          </ac:spMkLst>
        </pc:spChg>
        <pc:spChg chg="add mod">
          <ac:chgData name="Petur Th. Sigurdsson" userId="b51620a9-a6bc-43cc-8d20-2596b195e64d" providerId="ADAL" clId="{A6FC3266-9354-45BA-8B8C-6ADE693AA5B3}" dt="2024-03-21T13:33:32.953" v="1996" actId="20577"/>
          <ac:spMkLst>
            <pc:docMk/>
            <pc:sldMk cId="777121544" sldId="324"/>
            <ac:spMk id="184" creationId="{FE6AFD00-9171-8199-E698-8E7EBE6A2D29}"/>
          </ac:spMkLst>
        </pc:spChg>
        <pc:spChg chg="add mod">
          <ac:chgData name="Petur Th. Sigurdsson" userId="b51620a9-a6bc-43cc-8d20-2596b195e64d" providerId="ADAL" clId="{A6FC3266-9354-45BA-8B8C-6ADE693AA5B3}" dt="2024-04-03T22:29:56.337" v="2811" actId="20577"/>
          <ac:spMkLst>
            <pc:docMk/>
            <pc:sldMk cId="777121544" sldId="324"/>
            <ac:spMk id="185" creationId="{779C3437-71CD-A54A-A835-01B3A4AD1B2B}"/>
          </ac:spMkLst>
        </pc:spChg>
        <pc:spChg chg="add mod">
          <ac:chgData name="Petur Th. Sigurdsson" userId="b51620a9-a6bc-43cc-8d20-2596b195e64d" providerId="ADAL" clId="{A6FC3266-9354-45BA-8B8C-6ADE693AA5B3}" dt="2024-04-06T13:33:14.169" v="4103" actId="20577"/>
          <ac:spMkLst>
            <pc:docMk/>
            <pc:sldMk cId="777121544" sldId="324"/>
            <ac:spMk id="186" creationId="{4C3C7C01-6A3E-7835-6961-0A58134649FC}"/>
          </ac:spMkLst>
        </pc:spChg>
        <pc:spChg chg="add mod">
          <ac:chgData name="Petur Th. Sigurdsson" userId="b51620a9-a6bc-43cc-8d20-2596b195e64d" providerId="ADAL" clId="{A6FC3266-9354-45BA-8B8C-6ADE693AA5B3}" dt="2024-04-08T05:50:30.986" v="6594" actId="1076"/>
          <ac:spMkLst>
            <pc:docMk/>
            <pc:sldMk cId="777121544" sldId="324"/>
            <ac:spMk id="187" creationId="{CE91BB8F-7566-450D-09B9-8F489F60002F}"/>
          </ac:spMkLst>
        </pc:spChg>
        <pc:spChg chg="add mod">
          <ac:chgData name="Petur Th. Sigurdsson" userId="b51620a9-a6bc-43cc-8d20-2596b195e64d" providerId="ADAL" clId="{A6FC3266-9354-45BA-8B8C-6ADE693AA5B3}" dt="2024-04-08T05:50:53.083" v="6595" actId="1076"/>
          <ac:spMkLst>
            <pc:docMk/>
            <pc:sldMk cId="777121544" sldId="324"/>
            <ac:spMk id="188" creationId="{4CCE4FAA-3088-D5B7-67D6-D4BE3DA3D650}"/>
          </ac:spMkLst>
        </pc:spChg>
        <pc:grpChg chg="add mod">
          <ac:chgData name="Petur Th. Sigurdsson" userId="b51620a9-a6bc-43cc-8d20-2596b195e64d" providerId="ADAL" clId="{A6FC3266-9354-45BA-8B8C-6ADE693AA5B3}" dt="2024-03-21T13:29:44.839" v="1908"/>
          <ac:grpSpMkLst>
            <pc:docMk/>
            <pc:sldMk cId="777121544" sldId="324"/>
            <ac:grpSpMk id="4" creationId="{CC87565C-B74A-5C02-C6CB-6C9567548526}"/>
          </ac:grpSpMkLst>
        </pc:grpChg>
      </pc:sldChg>
      <pc:sldChg chg="addSp modSp new del mod">
        <pc:chgData name="Petur Th. Sigurdsson" userId="b51620a9-a6bc-43cc-8d20-2596b195e64d" providerId="ADAL" clId="{A6FC3266-9354-45BA-8B8C-6ADE693AA5B3}" dt="2024-03-21T13:28:08.717" v="1904" actId="47"/>
        <pc:sldMkLst>
          <pc:docMk/>
          <pc:sldMk cId="3791459017" sldId="324"/>
        </pc:sldMkLst>
        <pc:spChg chg="mod">
          <ac:chgData name="Petur Th. Sigurdsson" userId="b51620a9-a6bc-43cc-8d20-2596b195e64d" providerId="ADAL" clId="{A6FC3266-9354-45BA-8B8C-6ADE693AA5B3}" dt="2024-03-21T13:27:02.218" v="1902" actId="207"/>
          <ac:spMkLst>
            <pc:docMk/>
            <pc:sldMk cId="3791459017" sldId="324"/>
            <ac:spMk id="3" creationId="{81409652-086A-1BEC-D3B3-849F915742A5}"/>
          </ac:spMkLst>
        </pc:spChg>
        <pc:spChg chg="mod">
          <ac:chgData name="Petur Th. Sigurdsson" userId="b51620a9-a6bc-43cc-8d20-2596b195e64d" providerId="ADAL" clId="{A6FC3266-9354-45BA-8B8C-6ADE693AA5B3}" dt="2024-03-21T13:27:02.218" v="1902" actId="207"/>
          <ac:spMkLst>
            <pc:docMk/>
            <pc:sldMk cId="3791459017" sldId="324"/>
            <ac:spMk id="4" creationId="{57E85BB5-40CB-2AE4-AA9D-03687799F440}"/>
          </ac:spMkLst>
        </pc:spChg>
        <pc:spChg chg="mod">
          <ac:chgData name="Petur Th. Sigurdsson" userId="b51620a9-a6bc-43cc-8d20-2596b195e64d" providerId="ADAL" clId="{A6FC3266-9354-45BA-8B8C-6ADE693AA5B3}" dt="2024-03-21T13:27:02.218" v="1902" actId="207"/>
          <ac:spMkLst>
            <pc:docMk/>
            <pc:sldMk cId="3791459017" sldId="324"/>
            <ac:spMk id="5" creationId="{319E047E-659B-9A54-DA19-5ED0F5262686}"/>
          </ac:spMkLst>
        </pc:spChg>
        <pc:spChg chg="mod">
          <ac:chgData name="Petur Th. Sigurdsson" userId="b51620a9-a6bc-43cc-8d20-2596b195e64d" providerId="ADAL" clId="{A6FC3266-9354-45BA-8B8C-6ADE693AA5B3}" dt="2024-03-21T13:27:02.218" v="1902" actId="207"/>
          <ac:spMkLst>
            <pc:docMk/>
            <pc:sldMk cId="3791459017" sldId="324"/>
            <ac:spMk id="6" creationId="{1F1FD472-7007-A6F1-25C6-BB0A345DAAF5}"/>
          </ac:spMkLst>
        </pc:spChg>
        <pc:spChg chg="mod">
          <ac:chgData name="Petur Th. Sigurdsson" userId="b51620a9-a6bc-43cc-8d20-2596b195e64d" providerId="ADAL" clId="{A6FC3266-9354-45BA-8B8C-6ADE693AA5B3}" dt="2024-03-21T13:27:02.218" v="1902" actId="207"/>
          <ac:spMkLst>
            <pc:docMk/>
            <pc:sldMk cId="3791459017" sldId="324"/>
            <ac:spMk id="7" creationId="{F37E7DED-8EC1-1820-B5B1-B372DA1EF25F}"/>
          </ac:spMkLst>
        </pc:spChg>
        <pc:spChg chg="mod">
          <ac:chgData name="Petur Th. Sigurdsson" userId="b51620a9-a6bc-43cc-8d20-2596b195e64d" providerId="ADAL" clId="{A6FC3266-9354-45BA-8B8C-6ADE693AA5B3}" dt="2024-03-21T13:27:02.218" v="1902" actId="207"/>
          <ac:spMkLst>
            <pc:docMk/>
            <pc:sldMk cId="3791459017" sldId="324"/>
            <ac:spMk id="8" creationId="{06A1B2A3-1077-650B-F982-2836A39866AA}"/>
          </ac:spMkLst>
        </pc:spChg>
        <pc:spChg chg="mod">
          <ac:chgData name="Petur Th. Sigurdsson" userId="b51620a9-a6bc-43cc-8d20-2596b195e64d" providerId="ADAL" clId="{A6FC3266-9354-45BA-8B8C-6ADE693AA5B3}" dt="2024-03-21T13:27:02.218" v="1902" actId="207"/>
          <ac:spMkLst>
            <pc:docMk/>
            <pc:sldMk cId="3791459017" sldId="324"/>
            <ac:spMk id="9" creationId="{AC9D8837-8621-0678-AA6D-02F6AB9A24FC}"/>
          </ac:spMkLst>
        </pc:spChg>
        <pc:spChg chg="mod">
          <ac:chgData name="Petur Th. Sigurdsson" userId="b51620a9-a6bc-43cc-8d20-2596b195e64d" providerId="ADAL" clId="{A6FC3266-9354-45BA-8B8C-6ADE693AA5B3}" dt="2024-03-21T13:27:02.218" v="1902" actId="207"/>
          <ac:spMkLst>
            <pc:docMk/>
            <pc:sldMk cId="3791459017" sldId="324"/>
            <ac:spMk id="10" creationId="{ADD2C3C5-13D8-29A2-68CA-1FB1BE5311D4}"/>
          </ac:spMkLst>
        </pc:spChg>
        <pc:spChg chg="mod">
          <ac:chgData name="Petur Th. Sigurdsson" userId="b51620a9-a6bc-43cc-8d20-2596b195e64d" providerId="ADAL" clId="{A6FC3266-9354-45BA-8B8C-6ADE693AA5B3}" dt="2024-03-21T13:27:02.218" v="1902" actId="207"/>
          <ac:spMkLst>
            <pc:docMk/>
            <pc:sldMk cId="3791459017" sldId="324"/>
            <ac:spMk id="11" creationId="{74125C8D-2500-493A-816D-194EB396B9FB}"/>
          </ac:spMkLst>
        </pc:spChg>
        <pc:spChg chg="mod">
          <ac:chgData name="Petur Th. Sigurdsson" userId="b51620a9-a6bc-43cc-8d20-2596b195e64d" providerId="ADAL" clId="{A6FC3266-9354-45BA-8B8C-6ADE693AA5B3}" dt="2024-03-21T13:27:02.218" v="1902" actId="207"/>
          <ac:spMkLst>
            <pc:docMk/>
            <pc:sldMk cId="3791459017" sldId="324"/>
            <ac:spMk id="12" creationId="{63920748-6E7A-81FE-59F6-E03CAF13EFA1}"/>
          </ac:spMkLst>
        </pc:spChg>
        <pc:spChg chg="mod">
          <ac:chgData name="Petur Th. Sigurdsson" userId="b51620a9-a6bc-43cc-8d20-2596b195e64d" providerId="ADAL" clId="{A6FC3266-9354-45BA-8B8C-6ADE693AA5B3}" dt="2024-03-21T13:27:02.218" v="1902" actId="207"/>
          <ac:spMkLst>
            <pc:docMk/>
            <pc:sldMk cId="3791459017" sldId="324"/>
            <ac:spMk id="13" creationId="{64A4C2E0-669D-7DE6-9FBE-5F43239ED4D0}"/>
          </ac:spMkLst>
        </pc:spChg>
        <pc:spChg chg="mod">
          <ac:chgData name="Petur Th. Sigurdsson" userId="b51620a9-a6bc-43cc-8d20-2596b195e64d" providerId="ADAL" clId="{A6FC3266-9354-45BA-8B8C-6ADE693AA5B3}" dt="2024-03-21T13:27:02.218" v="1902" actId="207"/>
          <ac:spMkLst>
            <pc:docMk/>
            <pc:sldMk cId="3791459017" sldId="324"/>
            <ac:spMk id="14" creationId="{1F43A4C4-9F30-BB4B-3E58-DC50CE9C5136}"/>
          </ac:spMkLst>
        </pc:spChg>
        <pc:spChg chg="mod">
          <ac:chgData name="Petur Th. Sigurdsson" userId="b51620a9-a6bc-43cc-8d20-2596b195e64d" providerId="ADAL" clId="{A6FC3266-9354-45BA-8B8C-6ADE693AA5B3}" dt="2024-03-21T13:27:02.218" v="1902" actId="207"/>
          <ac:spMkLst>
            <pc:docMk/>
            <pc:sldMk cId="3791459017" sldId="324"/>
            <ac:spMk id="15" creationId="{9DB7A7BA-645E-6A79-3082-22F9FC4E9F2E}"/>
          </ac:spMkLst>
        </pc:spChg>
        <pc:spChg chg="mod">
          <ac:chgData name="Petur Th. Sigurdsson" userId="b51620a9-a6bc-43cc-8d20-2596b195e64d" providerId="ADAL" clId="{A6FC3266-9354-45BA-8B8C-6ADE693AA5B3}" dt="2024-03-21T13:27:02.218" v="1902" actId="207"/>
          <ac:spMkLst>
            <pc:docMk/>
            <pc:sldMk cId="3791459017" sldId="324"/>
            <ac:spMk id="16" creationId="{B2606A54-015D-E43D-BBD0-285FD919D054}"/>
          </ac:spMkLst>
        </pc:spChg>
        <pc:spChg chg="mod">
          <ac:chgData name="Petur Th. Sigurdsson" userId="b51620a9-a6bc-43cc-8d20-2596b195e64d" providerId="ADAL" clId="{A6FC3266-9354-45BA-8B8C-6ADE693AA5B3}" dt="2024-03-21T13:27:02.218" v="1902" actId="207"/>
          <ac:spMkLst>
            <pc:docMk/>
            <pc:sldMk cId="3791459017" sldId="324"/>
            <ac:spMk id="17" creationId="{DC524DC2-12C7-7752-D46E-98F3EC71651E}"/>
          </ac:spMkLst>
        </pc:spChg>
        <pc:spChg chg="mod">
          <ac:chgData name="Petur Th. Sigurdsson" userId="b51620a9-a6bc-43cc-8d20-2596b195e64d" providerId="ADAL" clId="{A6FC3266-9354-45BA-8B8C-6ADE693AA5B3}" dt="2024-03-21T13:27:02.218" v="1902" actId="207"/>
          <ac:spMkLst>
            <pc:docMk/>
            <pc:sldMk cId="3791459017" sldId="324"/>
            <ac:spMk id="18" creationId="{58ED49E1-9A29-D1EF-3F39-DE2BE832034C}"/>
          </ac:spMkLst>
        </pc:spChg>
        <pc:spChg chg="mod">
          <ac:chgData name="Petur Th. Sigurdsson" userId="b51620a9-a6bc-43cc-8d20-2596b195e64d" providerId="ADAL" clId="{A6FC3266-9354-45BA-8B8C-6ADE693AA5B3}" dt="2024-03-21T13:27:02.218" v="1902" actId="207"/>
          <ac:spMkLst>
            <pc:docMk/>
            <pc:sldMk cId="3791459017" sldId="324"/>
            <ac:spMk id="19" creationId="{A9E521C9-FBB0-6010-FADD-70D894E0CF6F}"/>
          </ac:spMkLst>
        </pc:spChg>
        <pc:spChg chg="mod">
          <ac:chgData name="Petur Th. Sigurdsson" userId="b51620a9-a6bc-43cc-8d20-2596b195e64d" providerId="ADAL" clId="{A6FC3266-9354-45BA-8B8C-6ADE693AA5B3}" dt="2024-03-21T13:27:02.218" v="1902" actId="207"/>
          <ac:spMkLst>
            <pc:docMk/>
            <pc:sldMk cId="3791459017" sldId="324"/>
            <ac:spMk id="20" creationId="{F9857F7A-65A0-8BE7-49C4-2101D132B1F3}"/>
          </ac:spMkLst>
        </pc:spChg>
        <pc:spChg chg="mod">
          <ac:chgData name="Petur Th. Sigurdsson" userId="b51620a9-a6bc-43cc-8d20-2596b195e64d" providerId="ADAL" clId="{A6FC3266-9354-45BA-8B8C-6ADE693AA5B3}" dt="2024-03-21T13:27:02.218" v="1902" actId="207"/>
          <ac:spMkLst>
            <pc:docMk/>
            <pc:sldMk cId="3791459017" sldId="324"/>
            <ac:spMk id="21" creationId="{CD30D819-E1B7-782D-497D-D76032313C9C}"/>
          </ac:spMkLst>
        </pc:spChg>
        <pc:spChg chg="mod">
          <ac:chgData name="Petur Th. Sigurdsson" userId="b51620a9-a6bc-43cc-8d20-2596b195e64d" providerId="ADAL" clId="{A6FC3266-9354-45BA-8B8C-6ADE693AA5B3}" dt="2024-03-21T13:27:02.218" v="1902" actId="207"/>
          <ac:spMkLst>
            <pc:docMk/>
            <pc:sldMk cId="3791459017" sldId="324"/>
            <ac:spMk id="22" creationId="{5F5F9F5F-F330-71DE-A72B-22C857EE0064}"/>
          </ac:spMkLst>
        </pc:spChg>
        <pc:spChg chg="mod">
          <ac:chgData name="Petur Th. Sigurdsson" userId="b51620a9-a6bc-43cc-8d20-2596b195e64d" providerId="ADAL" clId="{A6FC3266-9354-45BA-8B8C-6ADE693AA5B3}" dt="2024-03-21T13:27:02.218" v="1902" actId="207"/>
          <ac:spMkLst>
            <pc:docMk/>
            <pc:sldMk cId="3791459017" sldId="324"/>
            <ac:spMk id="23" creationId="{0F05727A-D69E-A884-BB69-88FBF2831393}"/>
          </ac:spMkLst>
        </pc:spChg>
        <pc:spChg chg="mod">
          <ac:chgData name="Petur Th. Sigurdsson" userId="b51620a9-a6bc-43cc-8d20-2596b195e64d" providerId="ADAL" clId="{A6FC3266-9354-45BA-8B8C-6ADE693AA5B3}" dt="2024-03-21T13:27:02.218" v="1902" actId="207"/>
          <ac:spMkLst>
            <pc:docMk/>
            <pc:sldMk cId="3791459017" sldId="324"/>
            <ac:spMk id="24" creationId="{4373698F-9136-5FAB-195D-1F7AF7E518ED}"/>
          </ac:spMkLst>
        </pc:spChg>
        <pc:spChg chg="mod">
          <ac:chgData name="Petur Th. Sigurdsson" userId="b51620a9-a6bc-43cc-8d20-2596b195e64d" providerId="ADAL" clId="{A6FC3266-9354-45BA-8B8C-6ADE693AA5B3}" dt="2024-03-21T13:27:02.218" v="1902" actId="207"/>
          <ac:spMkLst>
            <pc:docMk/>
            <pc:sldMk cId="3791459017" sldId="324"/>
            <ac:spMk id="25" creationId="{A052B270-3FEC-3A20-8BC5-5DEC6D711D35}"/>
          </ac:spMkLst>
        </pc:spChg>
        <pc:spChg chg="mod">
          <ac:chgData name="Petur Th. Sigurdsson" userId="b51620a9-a6bc-43cc-8d20-2596b195e64d" providerId="ADAL" clId="{A6FC3266-9354-45BA-8B8C-6ADE693AA5B3}" dt="2024-03-21T13:27:02.218" v="1902" actId="207"/>
          <ac:spMkLst>
            <pc:docMk/>
            <pc:sldMk cId="3791459017" sldId="324"/>
            <ac:spMk id="26" creationId="{8FD8472B-38E0-B44D-61B3-8E1E03A417C8}"/>
          </ac:spMkLst>
        </pc:spChg>
        <pc:spChg chg="mod">
          <ac:chgData name="Petur Th. Sigurdsson" userId="b51620a9-a6bc-43cc-8d20-2596b195e64d" providerId="ADAL" clId="{A6FC3266-9354-45BA-8B8C-6ADE693AA5B3}" dt="2024-03-21T13:27:02.218" v="1902" actId="207"/>
          <ac:spMkLst>
            <pc:docMk/>
            <pc:sldMk cId="3791459017" sldId="324"/>
            <ac:spMk id="27" creationId="{4325538A-368F-1601-32C1-A29844231F0D}"/>
          </ac:spMkLst>
        </pc:spChg>
        <pc:spChg chg="mod">
          <ac:chgData name="Petur Th. Sigurdsson" userId="b51620a9-a6bc-43cc-8d20-2596b195e64d" providerId="ADAL" clId="{A6FC3266-9354-45BA-8B8C-6ADE693AA5B3}" dt="2024-03-21T13:27:02.218" v="1902" actId="207"/>
          <ac:spMkLst>
            <pc:docMk/>
            <pc:sldMk cId="3791459017" sldId="324"/>
            <ac:spMk id="28" creationId="{6F809196-799B-438D-463C-AE04B1139094}"/>
          </ac:spMkLst>
        </pc:spChg>
        <pc:spChg chg="mod">
          <ac:chgData name="Petur Th. Sigurdsson" userId="b51620a9-a6bc-43cc-8d20-2596b195e64d" providerId="ADAL" clId="{A6FC3266-9354-45BA-8B8C-6ADE693AA5B3}" dt="2024-03-21T13:27:02.218" v="1902" actId="207"/>
          <ac:spMkLst>
            <pc:docMk/>
            <pc:sldMk cId="3791459017" sldId="324"/>
            <ac:spMk id="29" creationId="{84F15E1A-A232-4914-FEA4-856CA5349271}"/>
          </ac:spMkLst>
        </pc:spChg>
        <pc:spChg chg="mod">
          <ac:chgData name="Petur Th. Sigurdsson" userId="b51620a9-a6bc-43cc-8d20-2596b195e64d" providerId="ADAL" clId="{A6FC3266-9354-45BA-8B8C-6ADE693AA5B3}" dt="2024-03-21T13:27:02.218" v="1902" actId="207"/>
          <ac:spMkLst>
            <pc:docMk/>
            <pc:sldMk cId="3791459017" sldId="324"/>
            <ac:spMk id="30" creationId="{4574C709-7291-D5A2-6F27-C43156277956}"/>
          </ac:spMkLst>
        </pc:spChg>
        <pc:spChg chg="mod">
          <ac:chgData name="Petur Th. Sigurdsson" userId="b51620a9-a6bc-43cc-8d20-2596b195e64d" providerId="ADAL" clId="{A6FC3266-9354-45BA-8B8C-6ADE693AA5B3}" dt="2024-03-21T13:27:02.218" v="1902" actId="207"/>
          <ac:spMkLst>
            <pc:docMk/>
            <pc:sldMk cId="3791459017" sldId="324"/>
            <ac:spMk id="31" creationId="{A73CD7BF-16CE-BD35-1C63-FE9BDC1C3A0B}"/>
          </ac:spMkLst>
        </pc:spChg>
        <pc:spChg chg="mod">
          <ac:chgData name="Petur Th. Sigurdsson" userId="b51620a9-a6bc-43cc-8d20-2596b195e64d" providerId="ADAL" clId="{A6FC3266-9354-45BA-8B8C-6ADE693AA5B3}" dt="2024-03-21T13:27:02.218" v="1902" actId="207"/>
          <ac:spMkLst>
            <pc:docMk/>
            <pc:sldMk cId="3791459017" sldId="324"/>
            <ac:spMk id="32" creationId="{EA97F0F1-1890-5016-48C5-37DE1986CF59}"/>
          </ac:spMkLst>
        </pc:spChg>
        <pc:spChg chg="mod">
          <ac:chgData name="Petur Th. Sigurdsson" userId="b51620a9-a6bc-43cc-8d20-2596b195e64d" providerId="ADAL" clId="{A6FC3266-9354-45BA-8B8C-6ADE693AA5B3}" dt="2024-03-21T13:27:02.218" v="1902" actId="207"/>
          <ac:spMkLst>
            <pc:docMk/>
            <pc:sldMk cId="3791459017" sldId="324"/>
            <ac:spMk id="33" creationId="{D6950B41-200C-AE9B-FE89-93FB9E8BC547}"/>
          </ac:spMkLst>
        </pc:spChg>
        <pc:spChg chg="mod">
          <ac:chgData name="Petur Th. Sigurdsson" userId="b51620a9-a6bc-43cc-8d20-2596b195e64d" providerId="ADAL" clId="{A6FC3266-9354-45BA-8B8C-6ADE693AA5B3}" dt="2024-03-21T13:27:02.218" v="1902" actId="207"/>
          <ac:spMkLst>
            <pc:docMk/>
            <pc:sldMk cId="3791459017" sldId="324"/>
            <ac:spMk id="34" creationId="{59B380FA-33E4-B8A0-1082-3C5CAD8C9229}"/>
          </ac:spMkLst>
        </pc:spChg>
        <pc:spChg chg="mod">
          <ac:chgData name="Petur Th. Sigurdsson" userId="b51620a9-a6bc-43cc-8d20-2596b195e64d" providerId="ADAL" clId="{A6FC3266-9354-45BA-8B8C-6ADE693AA5B3}" dt="2024-03-21T13:27:02.218" v="1902" actId="207"/>
          <ac:spMkLst>
            <pc:docMk/>
            <pc:sldMk cId="3791459017" sldId="324"/>
            <ac:spMk id="35" creationId="{31550E00-7D7B-7A64-5602-ACBC4F3B28C9}"/>
          </ac:spMkLst>
        </pc:spChg>
        <pc:spChg chg="mod">
          <ac:chgData name="Petur Th. Sigurdsson" userId="b51620a9-a6bc-43cc-8d20-2596b195e64d" providerId="ADAL" clId="{A6FC3266-9354-45BA-8B8C-6ADE693AA5B3}" dt="2024-03-21T13:27:02.218" v="1902" actId="207"/>
          <ac:spMkLst>
            <pc:docMk/>
            <pc:sldMk cId="3791459017" sldId="324"/>
            <ac:spMk id="36" creationId="{FEAEB700-6F44-6F8A-84AB-0F9D19975947}"/>
          </ac:spMkLst>
        </pc:spChg>
        <pc:spChg chg="mod">
          <ac:chgData name="Petur Th. Sigurdsson" userId="b51620a9-a6bc-43cc-8d20-2596b195e64d" providerId="ADAL" clId="{A6FC3266-9354-45BA-8B8C-6ADE693AA5B3}" dt="2024-03-21T13:27:02.218" v="1902" actId="207"/>
          <ac:spMkLst>
            <pc:docMk/>
            <pc:sldMk cId="3791459017" sldId="324"/>
            <ac:spMk id="37" creationId="{CBABA221-B56E-F8F2-6EEB-E68AAD832421}"/>
          </ac:spMkLst>
        </pc:spChg>
        <pc:spChg chg="mod">
          <ac:chgData name="Petur Th. Sigurdsson" userId="b51620a9-a6bc-43cc-8d20-2596b195e64d" providerId="ADAL" clId="{A6FC3266-9354-45BA-8B8C-6ADE693AA5B3}" dt="2024-03-21T13:27:02.218" v="1902" actId="207"/>
          <ac:spMkLst>
            <pc:docMk/>
            <pc:sldMk cId="3791459017" sldId="324"/>
            <ac:spMk id="38" creationId="{C4ACF8FC-D857-1F9B-2E9C-EE73B23D219B}"/>
          </ac:spMkLst>
        </pc:spChg>
        <pc:spChg chg="mod">
          <ac:chgData name="Petur Th. Sigurdsson" userId="b51620a9-a6bc-43cc-8d20-2596b195e64d" providerId="ADAL" clId="{A6FC3266-9354-45BA-8B8C-6ADE693AA5B3}" dt="2024-03-21T13:27:02.218" v="1902" actId="207"/>
          <ac:spMkLst>
            <pc:docMk/>
            <pc:sldMk cId="3791459017" sldId="324"/>
            <ac:spMk id="39" creationId="{A3D843E8-D8AF-3FF7-3EF9-1348B29AF566}"/>
          </ac:spMkLst>
        </pc:spChg>
        <pc:spChg chg="mod">
          <ac:chgData name="Petur Th. Sigurdsson" userId="b51620a9-a6bc-43cc-8d20-2596b195e64d" providerId="ADAL" clId="{A6FC3266-9354-45BA-8B8C-6ADE693AA5B3}" dt="2024-03-21T13:27:02.218" v="1902" actId="207"/>
          <ac:spMkLst>
            <pc:docMk/>
            <pc:sldMk cId="3791459017" sldId="324"/>
            <ac:spMk id="40" creationId="{F02B874B-FD6D-60BE-1FCE-ADA6A2A36BCA}"/>
          </ac:spMkLst>
        </pc:spChg>
        <pc:spChg chg="mod">
          <ac:chgData name="Petur Th. Sigurdsson" userId="b51620a9-a6bc-43cc-8d20-2596b195e64d" providerId="ADAL" clId="{A6FC3266-9354-45BA-8B8C-6ADE693AA5B3}" dt="2024-03-21T13:27:02.218" v="1902" actId="207"/>
          <ac:spMkLst>
            <pc:docMk/>
            <pc:sldMk cId="3791459017" sldId="324"/>
            <ac:spMk id="41" creationId="{D687CDE8-AE28-82C0-7219-7C5D5FA1D807}"/>
          </ac:spMkLst>
        </pc:spChg>
        <pc:spChg chg="mod">
          <ac:chgData name="Petur Th. Sigurdsson" userId="b51620a9-a6bc-43cc-8d20-2596b195e64d" providerId="ADAL" clId="{A6FC3266-9354-45BA-8B8C-6ADE693AA5B3}" dt="2024-03-21T13:27:02.218" v="1902" actId="207"/>
          <ac:spMkLst>
            <pc:docMk/>
            <pc:sldMk cId="3791459017" sldId="324"/>
            <ac:spMk id="42" creationId="{5404282C-C0A1-4E40-561B-30BEF2A1A47B}"/>
          </ac:spMkLst>
        </pc:spChg>
        <pc:spChg chg="mod">
          <ac:chgData name="Petur Th. Sigurdsson" userId="b51620a9-a6bc-43cc-8d20-2596b195e64d" providerId="ADAL" clId="{A6FC3266-9354-45BA-8B8C-6ADE693AA5B3}" dt="2024-03-21T13:27:02.218" v="1902" actId="207"/>
          <ac:spMkLst>
            <pc:docMk/>
            <pc:sldMk cId="3791459017" sldId="324"/>
            <ac:spMk id="43" creationId="{A2EEF302-2E6F-3344-AEC2-AD2071FD18B4}"/>
          </ac:spMkLst>
        </pc:spChg>
        <pc:spChg chg="mod">
          <ac:chgData name="Petur Th. Sigurdsson" userId="b51620a9-a6bc-43cc-8d20-2596b195e64d" providerId="ADAL" clId="{A6FC3266-9354-45BA-8B8C-6ADE693AA5B3}" dt="2024-03-21T13:27:02.218" v="1902" actId="207"/>
          <ac:spMkLst>
            <pc:docMk/>
            <pc:sldMk cId="3791459017" sldId="324"/>
            <ac:spMk id="44" creationId="{4715F995-7731-9D6E-C272-C55AD8BFD516}"/>
          </ac:spMkLst>
        </pc:spChg>
        <pc:spChg chg="mod">
          <ac:chgData name="Petur Th. Sigurdsson" userId="b51620a9-a6bc-43cc-8d20-2596b195e64d" providerId="ADAL" clId="{A6FC3266-9354-45BA-8B8C-6ADE693AA5B3}" dt="2024-03-21T13:27:02.218" v="1902" actId="207"/>
          <ac:spMkLst>
            <pc:docMk/>
            <pc:sldMk cId="3791459017" sldId="324"/>
            <ac:spMk id="45" creationId="{5D4EBE71-E99F-DADF-F92E-261AD1AD9BDC}"/>
          </ac:spMkLst>
        </pc:spChg>
        <pc:spChg chg="mod">
          <ac:chgData name="Petur Th. Sigurdsson" userId="b51620a9-a6bc-43cc-8d20-2596b195e64d" providerId="ADAL" clId="{A6FC3266-9354-45BA-8B8C-6ADE693AA5B3}" dt="2024-03-21T13:27:02.218" v="1902" actId="207"/>
          <ac:spMkLst>
            <pc:docMk/>
            <pc:sldMk cId="3791459017" sldId="324"/>
            <ac:spMk id="46" creationId="{626620E9-46FE-57FB-F9D6-9DACC1EC0487}"/>
          </ac:spMkLst>
        </pc:spChg>
        <pc:spChg chg="mod">
          <ac:chgData name="Petur Th. Sigurdsson" userId="b51620a9-a6bc-43cc-8d20-2596b195e64d" providerId="ADAL" clId="{A6FC3266-9354-45BA-8B8C-6ADE693AA5B3}" dt="2024-03-21T13:27:02.218" v="1902" actId="207"/>
          <ac:spMkLst>
            <pc:docMk/>
            <pc:sldMk cId="3791459017" sldId="324"/>
            <ac:spMk id="47" creationId="{152669D8-2B52-C52B-45C9-01DB1B0FE69E}"/>
          </ac:spMkLst>
        </pc:spChg>
        <pc:spChg chg="mod">
          <ac:chgData name="Petur Th. Sigurdsson" userId="b51620a9-a6bc-43cc-8d20-2596b195e64d" providerId="ADAL" clId="{A6FC3266-9354-45BA-8B8C-6ADE693AA5B3}" dt="2024-03-21T13:27:02.218" v="1902" actId="207"/>
          <ac:spMkLst>
            <pc:docMk/>
            <pc:sldMk cId="3791459017" sldId="324"/>
            <ac:spMk id="48" creationId="{EF3EE4C0-2D2E-0B62-C8DC-180F7E37CE11}"/>
          </ac:spMkLst>
        </pc:spChg>
        <pc:spChg chg="mod">
          <ac:chgData name="Petur Th. Sigurdsson" userId="b51620a9-a6bc-43cc-8d20-2596b195e64d" providerId="ADAL" clId="{A6FC3266-9354-45BA-8B8C-6ADE693AA5B3}" dt="2024-03-21T13:27:02.218" v="1902" actId="207"/>
          <ac:spMkLst>
            <pc:docMk/>
            <pc:sldMk cId="3791459017" sldId="324"/>
            <ac:spMk id="49" creationId="{5D5D75A3-0104-940A-1AE4-757CA9858D1F}"/>
          </ac:spMkLst>
        </pc:spChg>
        <pc:spChg chg="mod">
          <ac:chgData name="Petur Th. Sigurdsson" userId="b51620a9-a6bc-43cc-8d20-2596b195e64d" providerId="ADAL" clId="{A6FC3266-9354-45BA-8B8C-6ADE693AA5B3}" dt="2024-03-21T13:27:02.218" v="1902" actId="207"/>
          <ac:spMkLst>
            <pc:docMk/>
            <pc:sldMk cId="3791459017" sldId="324"/>
            <ac:spMk id="50" creationId="{E87D3751-91F7-906C-CDD2-3D79DD1AFD21}"/>
          </ac:spMkLst>
        </pc:spChg>
        <pc:spChg chg="mod">
          <ac:chgData name="Petur Th. Sigurdsson" userId="b51620a9-a6bc-43cc-8d20-2596b195e64d" providerId="ADAL" clId="{A6FC3266-9354-45BA-8B8C-6ADE693AA5B3}" dt="2024-03-21T13:27:02.218" v="1902" actId="207"/>
          <ac:spMkLst>
            <pc:docMk/>
            <pc:sldMk cId="3791459017" sldId="324"/>
            <ac:spMk id="51" creationId="{F4306EB6-D863-132B-FD50-199D10CE4200}"/>
          </ac:spMkLst>
        </pc:spChg>
        <pc:spChg chg="mod">
          <ac:chgData name="Petur Th. Sigurdsson" userId="b51620a9-a6bc-43cc-8d20-2596b195e64d" providerId="ADAL" clId="{A6FC3266-9354-45BA-8B8C-6ADE693AA5B3}" dt="2024-03-21T13:27:02.218" v="1902" actId="207"/>
          <ac:spMkLst>
            <pc:docMk/>
            <pc:sldMk cId="3791459017" sldId="324"/>
            <ac:spMk id="52" creationId="{E494AFE5-4972-A4F1-D7CC-587D81BC331E}"/>
          </ac:spMkLst>
        </pc:spChg>
        <pc:spChg chg="mod">
          <ac:chgData name="Petur Th. Sigurdsson" userId="b51620a9-a6bc-43cc-8d20-2596b195e64d" providerId="ADAL" clId="{A6FC3266-9354-45BA-8B8C-6ADE693AA5B3}" dt="2024-03-21T13:27:02.218" v="1902" actId="207"/>
          <ac:spMkLst>
            <pc:docMk/>
            <pc:sldMk cId="3791459017" sldId="324"/>
            <ac:spMk id="53" creationId="{237847BF-9E27-51C5-0A82-2F33DE6C27D7}"/>
          </ac:spMkLst>
        </pc:spChg>
        <pc:spChg chg="mod">
          <ac:chgData name="Petur Th. Sigurdsson" userId="b51620a9-a6bc-43cc-8d20-2596b195e64d" providerId="ADAL" clId="{A6FC3266-9354-45BA-8B8C-6ADE693AA5B3}" dt="2024-03-21T13:27:02.218" v="1902" actId="207"/>
          <ac:spMkLst>
            <pc:docMk/>
            <pc:sldMk cId="3791459017" sldId="324"/>
            <ac:spMk id="54" creationId="{CDE8B056-67E0-3854-C5CA-08791E3E1F4D}"/>
          </ac:spMkLst>
        </pc:spChg>
        <pc:spChg chg="mod">
          <ac:chgData name="Petur Th. Sigurdsson" userId="b51620a9-a6bc-43cc-8d20-2596b195e64d" providerId="ADAL" clId="{A6FC3266-9354-45BA-8B8C-6ADE693AA5B3}" dt="2024-03-21T13:27:02.218" v="1902" actId="207"/>
          <ac:spMkLst>
            <pc:docMk/>
            <pc:sldMk cId="3791459017" sldId="324"/>
            <ac:spMk id="55" creationId="{71099E18-A81D-48A5-4F9C-FFB7FF528EEC}"/>
          </ac:spMkLst>
        </pc:spChg>
        <pc:spChg chg="mod">
          <ac:chgData name="Petur Th. Sigurdsson" userId="b51620a9-a6bc-43cc-8d20-2596b195e64d" providerId="ADAL" clId="{A6FC3266-9354-45BA-8B8C-6ADE693AA5B3}" dt="2024-03-21T13:27:02.218" v="1902" actId="207"/>
          <ac:spMkLst>
            <pc:docMk/>
            <pc:sldMk cId="3791459017" sldId="324"/>
            <ac:spMk id="56" creationId="{745B9A9C-7C1B-5DCC-CA3F-4491C5402C7C}"/>
          </ac:spMkLst>
        </pc:spChg>
        <pc:spChg chg="mod">
          <ac:chgData name="Petur Th. Sigurdsson" userId="b51620a9-a6bc-43cc-8d20-2596b195e64d" providerId="ADAL" clId="{A6FC3266-9354-45BA-8B8C-6ADE693AA5B3}" dt="2024-03-21T13:27:02.218" v="1902" actId="207"/>
          <ac:spMkLst>
            <pc:docMk/>
            <pc:sldMk cId="3791459017" sldId="324"/>
            <ac:spMk id="57" creationId="{08C75A4A-C147-FEEF-B9CB-A287E4D31D31}"/>
          </ac:spMkLst>
        </pc:spChg>
        <pc:spChg chg="mod">
          <ac:chgData name="Petur Th. Sigurdsson" userId="b51620a9-a6bc-43cc-8d20-2596b195e64d" providerId="ADAL" clId="{A6FC3266-9354-45BA-8B8C-6ADE693AA5B3}" dt="2024-03-21T13:27:02.218" v="1902" actId="207"/>
          <ac:spMkLst>
            <pc:docMk/>
            <pc:sldMk cId="3791459017" sldId="324"/>
            <ac:spMk id="58" creationId="{791AEC4D-9108-0C5B-4D3B-B5C87DF2A4DC}"/>
          </ac:spMkLst>
        </pc:spChg>
        <pc:spChg chg="mod">
          <ac:chgData name="Petur Th. Sigurdsson" userId="b51620a9-a6bc-43cc-8d20-2596b195e64d" providerId="ADAL" clId="{A6FC3266-9354-45BA-8B8C-6ADE693AA5B3}" dt="2024-03-21T13:27:02.218" v="1902" actId="207"/>
          <ac:spMkLst>
            <pc:docMk/>
            <pc:sldMk cId="3791459017" sldId="324"/>
            <ac:spMk id="59" creationId="{1FB6AC6F-B705-2350-EDFC-E1CBC8D38A44}"/>
          </ac:spMkLst>
        </pc:spChg>
        <pc:spChg chg="mod">
          <ac:chgData name="Petur Th. Sigurdsson" userId="b51620a9-a6bc-43cc-8d20-2596b195e64d" providerId="ADAL" clId="{A6FC3266-9354-45BA-8B8C-6ADE693AA5B3}" dt="2024-03-21T13:27:02.218" v="1902" actId="207"/>
          <ac:spMkLst>
            <pc:docMk/>
            <pc:sldMk cId="3791459017" sldId="324"/>
            <ac:spMk id="60" creationId="{FC9B973A-1F27-D723-7678-C341A85E7885}"/>
          </ac:spMkLst>
        </pc:spChg>
        <pc:spChg chg="mod">
          <ac:chgData name="Petur Th. Sigurdsson" userId="b51620a9-a6bc-43cc-8d20-2596b195e64d" providerId="ADAL" clId="{A6FC3266-9354-45BA-8B8C-6ADE693AA5B3}" dt="2024-03-21T13:27:02.218" v="1902" actId="207"/>
          <ac:spMkLst>
            <pc:docMk/>
            <pc:sldMk cId="3791459017" sldId="324"/>
            <ac:spMk id="61" creationId="{65E3E77C-348C-9076-0C37-2CFDEBCFF7AF}"/>
          </ac:spMkLst>
        </pc:spChg>
        <pc:spChg chg="mod">
          <ac:chgData name="Petur Th. Sigurdsson" userId="b51620a9-a6bc-43cc-8d20-2596b195e64d" providerId="ADAL" clId="{A6FC3266-9354-45BA-8B8C-6ADE693AA5B3}" dt="2024-03-21T13:27:02.218" v="1902" actId="207"/>
          <ac:spMkLst>
            <pc:docMk/>
            <pc:sldMk cId="3791459017" sldId="324"/>
            <ac:spMk id="62" creationId="{51C41F08-88D7-0DF2-09D6-733BD07D195B}"/>
          </ac:spMkLst>
        </pc:spChg>
        <pc:spChg chg="mod">
          <ac:chgData name="Petur Th. Sigurdsson" userId="b51620a9-a6bc-43cc-8d20-2596b195e64d" providerId="ADAL" clId="{A6FC3266-9354-45BA-8B8C-6ADE693AA5B3}" dt="2024-03-21T13:27:02.218" v="1902" actId="207"/>
          <ac:spMkLst>
            <pc:docMk/>
            <pc:sldMk cId="3791459017" sldId="324"/>
            <ac:spMk id="63" creationId="{BA18C859-5852-7A57-81CF-BABFD3E33A41}"/>
          </ac:spMkLst>
        </pc:spChg>
        <pc:spChg chg="mod">
          <ac:chgData name="Petur Th. Sigurdsson" userId="b51620a9-a6bc-43cc-8d20-2596b195e64d" providerId="ADAL" clId="{A6FC3266-9354-45BA-8B8C-6ADE693AA5B3}" dt="2024-03-21T13:27:02.218" v="1902" actId="207"/>
          <ac:spMkLst>
            <pc:docMk/>
            <pc:sldMk cId="3791459017" sldId="324"/>
            <ac:spMk id="64" creationId="{95783D64-8CF3-C5A5-F3BD-B06E88335CA6}"/>
          </ac:spMkLst>
        </pc:spChg>
        <pc:spChg chg="mod">
          <ac:chgData name="Petur Th. Sigurdsson" userId="b51620a9-a6bc-43cc-8d20-2596b195e64d" providerId="ADAL" clId="{A6FC3266-9354-45BA-8B8C-6ADE693AA5B3}" dt="2024-03-21T13:27:02.218" v="1902" actId="207"/>
          <ac:spMkLst>
            <pc:docMk/>
            <pc:sldMk cId="3791459017" sldId="324"/>
            <ac:spMk id="65" creationId="{8F9883D9-B4A4-E382-9AAF-CF0FA3FA9376}"/>
          </ac:spMkLst>
        </pc:spChg>
        <pc:spChg chg="mod">
          <ac:chgData name="Petur Th. Sigurdsson" userId="b51620a9-a6bc-43cc-8d20-2596b195e64d" providerId="ADAL" clId="{A6FC3266-9354-45BA-8B8C-6ADE693AA5B3}" dt="2024-03-21T13:27:02.218" v="1902" actId="207"/>
          <ac:spMkLst>
            <pc:docMk/>
            <pc:sldMk cId="3791459017" sldId="324"/>
            <ac:spMk id="66" creationId="{26A647CF-E87A-45DE-8201-989EA947225B}"/>
          </ac:spMkLst>
        </pc:spChg>
        <pc:spChg chg="mod">
          <ac:chgData name="Petur Th. Sigurdsson" userId="b51620a9-a6bc-43cc-8d20-2596b195e64d" providerId="ADAL" clId="{A6FC3266-9354-45BA-8B8C-6ADE693AA5B3}" dt="2024-03-21T13:27:02.218" v="1902" actId="207"/>
          <ac:spMkLst>
            <pc:docMk/>
            <pc:sldMk cId="3791459017" sldId="324"/>
            <ac:spMk id="67" creationId="{353DADBC-6303-4574-8E83-7C4198BAE50B}"/>
          </ac:spMkLst>
        </pc:spChg>
        <pc:spChg chg="mod">
          <ac:chgData name="Petur Th. Sigurdsson" userId="b51620a9-a6bc-43cc-8d20-2596b195e64d" providerId="ADAL" clId="{A6FC3266-9354-45BA-8B8C-6ADE693AA5B3}" dt="2024-03-21T13:27:02.218" v="1902" actId="207"/>
          <ac:spMkLst>
            <pc:docMk/>
            <pc:sldMk cId="3791459017" sldId="324"/>
            <ac:spMk id="68" creationId="{01C7AE01-9F36-C260-4747-C8CA73A9CD63}"/>
          </ac:spMkLst>
        </pc:spChg>
        <pc:spChg chg="mod">
          <ac:chgData name="Petur Th. Sigurdsson" userId="b51620a9-a6bc-43cc-8d20-2596b195e64d" providerId="ADAL" clId="{A6FC3266-9354-45BA-8B8C-6ADE693AA5B3}" dt="2024-03-21T13:27:02.218" v="1902" actId="207"/>
          <ac:spMkLst>
            <pc:docMk/>
            <pc:sldMk cId="3791459017" sldId="324"/>
            <ac:spMk id="69" creationId="{48F45FCD-8275-7CCB-4FC5-E1BDB3F6CB22}"/>
          </ac:spMkLst>
        </pc:spChg>
        <pc:spChg chg="mod">
          <ac:chgData name="Petur Th. Sigurdsson" userId="b51620a9-a6bc-43cc-8d20-2596b195e64d" providerId="ADAL" clId="{A6FC3266-9354-45BA-8B8C-6ADE693AA5B3}" dt="2024-03-21T13:27:02.218" v="1902" actId="207"/>
          <ac:spMkLst>
            <pc:docMk/>
            <pc:sldMk cId="3791459017" sldId="324"/>
            <ac:spMk id="70" creationId="{CAF606A0-7BE3-3556-7472-A4B0E7A6A37C}"/>
          </ac:spMkLst>
        </pc:spChg>
        <pc:spChg chg="mod">
          <ac:chgData name="Petur Th. Sigurdsson" userId="b51620a9-a6bc-43cc-8d20-2596b195e64d" providerId="ADAL" clId="{A6FC3266-9354-45BA-8B8C-6ADE693AA5B3}" dt="2024-03-21T13:27:02.218" v="1902" actId="207"/>
          <ac:spMkLst>
            <pc:docMk/>
            <pc:sldMk cId="3791459017" sldId="324"/>
            <ac:spMk id="71" creationId="{48283C07-B2CA-46CC-07E5-E9994152ED53}"/>
          </ac:spMkLst>
        </pc:spChg>
        <pc:spChg chg="mod">
          <ac:chgData name="Petur Th. Sigurdsson" userId="b51620a9-a6bc-43cc-8d20-2596b195e64d" providerId="ADAL" clId="{A6FC3266-9354-45BA-8B8C-6ADE693AA5B3}" dt="2024-03-21T13:27:02.218" v="1902" actId="207"/>
          <ac:spMkLst>
            <pc:docMk/>
            <pc:sldMk cId="3791459017" sldId="324"/>
            <ac:spMk id="72" creationId="{A022FECE-7B8F-CF62-395A-F03CAF7ECFD8}"/>
          </ac:spMkLst>
        </pc:spChg>
        <pc:spChg chg="mod">
          <ac:chgData name="Petur Th. Sigurdsson" userId="b51620a9-a6bc-43cc-8d20-2596b195e64d" providerId="ADAL" clId="{A6FC3266-9354-45BA-8B8C-6ADE693AA5B3}" dt="2024-03-21T13:27:02.218" v="1902" actId="207"/>
          <ac:spMkLst>
            <pc:docMk/>
            <pc:sldMk cId="3791459017" sldId="324"/>
            <ac:spMk id="73" creationId="{B0689CD8-54FD-987C-63EF-5FA590D7DB3B}"/>
          </ac:spMkLst>
        </pc:spChg>
        <pc:spChg chg="mod">
          <ac:chgData name="Petur Th. Sigurdsson" userId="b51620a9-a6bc-43cc-8d20-2596b195e64d" providerId="ADAL" clId="{A6FC3266-9354-45BA-8B8C-6ADE693AA5B3}" dt="2024-03-21T13:27:02.218" v="1902" actId="207"/>
          <ac:spMkLst>
            <pc:docMk/>
            <pc:sldMk cId="3791459017" sldId="324"/>
            <ac:spMk id="74" creationId="{9A9A9B1E-8D8A-6200-A25C-EF9769FB4D73}"/>
          </ac:spMkLst>
        </pc:spChg>
        <pc:spChg chg="mod">
          <ac:chgData name="Petur Th. Sigurdsson" userId="b51620a9-a6bc-43cc-8d20-2596b195e64d" providerId="ADAL" clId="{A6FC3266-9354-45BA-8B8C-6ADE693AA5B3}" dt="2024-03-21T13:27:02.218" v="1902" actId="207"/>
          <ac:spMkLst>
            <pc:docMk/>
            <pc:sldMk cId="3791459017" sldId="324"/>
            <ac:spMk id="75" creationId="{79212B1F-4532-478C-F1C9-6675D6176E39}"/>
          </ac:spMkLst>
        </pc:spChg>
        <pc:spChg chg="mod">
          <ac:chgData name="Petur Th. Sigurdsson" userId="b51620a9-a6bc-43cc-8d20-2596b195e64d" providerId="ADAL" clId="{A6FC3266-9354-45BA-8B8C-6ADE693AA5B3}" dt="2024-03-21T13:27:02.218" v="1902" actId="207"/>
          <ac:spMkLst>
            <pc:docMk/>
            <pc:sldMk cId="3791459017" sldId="324"/>
            <ac:spMk id="76" creationId="{27187E71-690C-B72D-7377-FADDF4EFA353}"/>
          </ac:spMkLst>
        </pc:spChg>
        <pc:spChg chg="mod">
          <ac:chgData name="Petur Th. Sigurdsson" userId="b51620a9-a6bc-43cc-8d20-2596b195e64d" providerId="ADAL" clId="{A6FC3266-9354-45BA-8B8C-6ADE693AA5B3}" dt="2024-03-21T13:27:02.218" v="1902" actId="207"/>
          <ac:spMkLst>
            <pc:docMk/>
            <pc:sldMk cId="3791459017" sldId="324"/>
            <ac:spMk id="77" creationId="{D3F0F1DE-8110-E96C-0322-824F3DF14A95}"/>
          </ac:spMkLst>
        </pc:spChg>
        <pc:spChg chg="mod">
          <ac:chgData name="Petur Th. Sigurdsson" userId="b51620a9-a6bc-43cc-8d20-2596b195e64d" providerId="ADAL" clId="{A6FC3266-9354-45BA-8B8C-6ADE693AA5B3}" dt="2024-03-21T13:27:02.218" v="1902" actId="207"/>
          <ac:spMkLst>
            <pc:docMk/>
            <pc:sldMk cId="3791459017" sldId="324"/>
            <ac:spMk id="78" creationId="{45205B07-EDF5-6F5D-137A-FB7238F1EAC6}"/>
          </ac:spMkLst>
        </pc:spChg>
        <pc:spChg chg="mod">
          <ac:chgData name="Petur Th. Sigurdsson" userId="b51620a9-a6bc-43cc-8d20-2596b195e64d" providerId="ADAL" clId="{A6FC3266-9354-45BA-8B8C-6ADE693AA5B3}" dt="2024-03-21T13:27:02.218" v="1902" actId="207"/>
          <ac:spMkLst>
            <pc:docMk/>
            <pc:sldMk cId="3791459017" sldId="324"/>
            <ac:spMk id="79" creationId="{1FC7186D-A3FF-6F7F-4547-93495BED539B}"/>
          </ac:spMkLst>
        </pc:spChg>
        <pc:spChg chg="mod">
          <ac:chgData name="Petur Th. Sigurdsson" userId="b51620a9-a6bc-43cc-8d20-2596b195e64d" providerId="ADAL" clId="{A6FC3266-9354-45BA-8B8C-6ADE693AA5B3}" dt="2024-03-21T13:27:02.218" v="1902" actId="207"/>
          <ac:spMkLst>
            <pc:docMk/>
            <pc:sldMk cId="3791459017" sldId="324"/>
            <ac:spMk id="80" creationId="{A2CAA7E8-DB00-5447-FD0B-2298E09482D0}"/>
          </ac:spMkLst>
        </pc:spChg>
        <pc:spChg chg="mod">
          <ac:chgData name="Petur Th. Sigurdsson" userId="b51620a9-a6bc-43cc-8d20-2596b195e64d" providerId="ADAL" clId="{A6FC3266-9354-45BA-8B8C-6ADE693AA5B3}" dt="2024-03-21T13:27:02.218" v="1902" actId="207"/>
          <ac:spMkLst>
            <pc:docMk/>
            <pc:sldMk cId="3791459017" sldId="324"/>
            <ac:spMk id="81" creationId="{A0A59445-2A38-5816-7AEC-1109283EF8D3}"/>
          </ac:spMkLst>
        </pc:spChg>
        <pc:spChg chg="mod">
          <ac:chgData name="Petur Th. Sigurdsson" userId="b51620a9-a6bc-43cc-8d20-2596b195e64d" providerId="ADAL" clId="{A6FC3266-9354-45BA-8B8C-6ADE693AA5B3}" dt="2024-03-21T13:27:02.218" v="1902" actId="207"/>
          <ac:spMkLst>
            <pc:docMk/>
            <pc:sldMk cId="3791459017" sldId="324"/>
            <ac:spMk id="82" creationId="{D0E6B462-83C7-4F43-9DA3-9FAA4C63F418}"/>
          </ac:spMkLst>
        </pc:spChg>
        <pc:spChg chg="mod">
          <ac:chgData name="Petur Th. Sigurdsson" userId="b51620a9-a6bc-43cc-8d20-2596b195e64d" providerId="ADAL" clId="{A6FC3266-9354-45BA-8B8C-6ADE693AA5B3}" dt="2024-03-21T13:27:02.218" v="1902" actId="207"/>
          <ac:spMkLst>
            <pc:docMk/>
            <pc:sldMk cId="3791459017" sldId="324"/>
            <ac:spMk id="83" creationId="{6875943F-4A44-D628-44EC-2BDA2A947A10}"/>
          </ac:spMkLst>
        </pc:spChg>
        <pc:spChg chg="mod">
          <ac:chgData name="Petur Th. Sigurdsson" userId="b51620a9-a6bc-43cc-8d20-2596b195e64d" providerId="ADAL" clId="{A6FC3266-9354-45BA-8B8C-6ADE693AA5B3}" dt="2024-03-21T13:27:02.218" v="1902" actId="207"/>
          <ac:spMkLst>
            <pc:docMk/>
            <pc:sldMk cId="3791459017" sldId="324"/>
            <ac:spMk id="84" creationId="{684AED2E-86A2-0C39-6793-91F9250AEF89}"/>
          </ac:spMkLst>
        </pc:spChg>
        <pc:spChg chg="mod">
          <ac:chgData name="Petur Th. Sigurdsson" userId="b51620a9-a6bc-43cc-8d20-2596b195e64d" providerId="ADAL" clId="{A6FC3266-9354-45BA-8B8C-6ADE693AA5B3}" dt="2024-03-21T13:27:02.218" v="1902" actId="207"/>
          <ac:spMkLst>
            <pc:docMk/>
            <pc:sldMk cId="3791459017" sldId="324"/>
            <ac:spMk id="85" creationId="{37BD08F0-BA64-DDB0-F0AC-A8E27C31F21A}"/>
          </ac:spMkLst>
        </pc:spChg>
        <pc:spChg chg="mod">
          <ac:chgData name="Petur Th. Sigurdsson" userId="b51620a9-a6bc-43cc-8d20-2596b195e64d" providerId="ADAL" clId="{A6FC3266-9354-45BA-8B8C-6ADE693AA5B3}" dt="2024-03-21T13:27:02.218" v="1902" actId="207"/>
          <ac:spMkLst>
            <pc:docMk/>
            <pc:sldMk cId="3791459017" sldId="324"/>
            <ac:spMk id="86" creationId="{71EEFA0A-A75E-AE08-E445-F57C8C0513BB}"/>
          </ac:spMkLst>
        </pc:spChg>
        <pc:spChg chg="mod">
          <ac:chgData name="Petur Th. Sigurdsson" userId="b51620a9-a6bc-43cc-8d20-2596b195e64d" providerId="ADAL" clId="{A6FC3266-9354-45BA-8B8C-6ADE693AA5B3}" dt="2024-03-21T13:27:02.218" v="1902" actId="207"/>
          <ac:spMkLst>
            <pc:docMk/>
            <pc:sldMk cId="3791459017" sldId="324"/>
            <ac:spMk id="87" creationId="{58D27B9B-B90F-76C0-8361-9CEF7D954D59}"/>
          </ac:spMkLst>
        </pc:spChg>
        <pc:spChg chg="mod">
          <ac:chgData name="Petur Th. Sigurdsson" userId="b51620a9-a6bc-43cc-8d20-2596b195e64d" providerId="ADAL" clId="{A6FC3266-9354-45BA-8B8C-6ADE693AA5B3}" dt="2024-03-21T13:27:02.218" v="1902" actId="207"/>
          <ac:spMkLst>
            <pc:docMk/>
            <pc:sldMk cId="3791459017" sldId="324"/>
            <ac:spMk id="88" creationId="{881E52DA-83EB-F500-8A47-4AF40C054E4A}"/>
          </ac:spMkLst>
        </pc:spChg>
        <pc:spChg chg="mod">
          <ac:chgData name="Petur Th. Sigurdsson" userId="b51620a9-a6bc-43cc-8d20-2596b195e64d" providerId="ADAL" clId="{A6FC3266-9354-45BA-8B8C-6ADE693AA5B3}" dt="2024-03-21T13:27:02.218" v="1902" actId="207"/>
          <ac:spMkLst>
            <pc:docMk/>
            <pc:sldMk cId="3791459017" sldId="324"/>
            <ac:spMk id="89" creationId="{917AE644-A2D2-FDF3-D639-D33A7EDC33B9}"/>
          </ac:spMkLst>
        </pc:spChg>
        <pc:spChg chg="mod">
          <ac:chgData name="Petur Th. Sigurdsson" userId="b51620a9-a6bc-43cc-8d20-2596b195e64d" providerId="ADAL" clId="{A6FC3266-9354-45BA-8B8C-6ADE693AA5B3}" dt="2024-03-21T13:27:02.218" v="1902" actId="207"/>
          <ac:spMkLst>
            <pc:docMk/>
            <pc:sldMk cId="3791459017" sldId="324"/>
            <ac:spMk id="90" creationId="{2992CDC1-6A4E-0563-C28A-9631621C63E0}"/>
          </ac:spMkLst>
        </pc:spChg>
        <pc:spChg chg="mod">
          <ac:chgData name="Petur Th. Sigurdsson" userId="b51620a9-a6bc-43cc-8d20-2596b195e64d" providerId="ADAL" clId="{A6FC3266-9354-45BA-8B8C-6ADE693AA5B3}" dt="2024-03-21T13:27:02.218" v="1902" actId="207"/>
          <ac:spMkLst>
            <pc:docMk/>
            <pc:sldMk cId="3791459017" sldId="324"/>
            <ac:spMk id="91" creationId="{6972AECA-D295-C8B3-23C0-9B72913FB568}"/>
          </ac:spMkLst>
        </pc:spChg>
        <pc:spChg chg="mod">
          <ac:chgData name="Petur Th. Sigurdsson" userId="b51620a9-a6bc-43cc-8d20-2596b195e64d" providerId="ADAL" clId="{A6FC3266-9354-45BA-8B8C-6ADE693AA5B3}" dt="2024-03-21T13:27:02.218" v="1902" actId="207"/>
          <ac:spMkLst>
            <pc:docMk/>
            <pc:sldMk cId="3791459017" sldId="324"/>
            <ac:spMk id="92" creationId="{3333946D-2D19-F11C-DC93-FDE8BD06FC36}"/>
          </ac:spMkLst>
        </pc:spChg>
        <pc:spChg chg="mod">
          <ac:chgData name="Petur Th. Sigurdsson" userId="b51620a9-a6bc-43cc-8d20-2596b195e64d" providerId="ADAL" clId="{A6FC3266-9354-45BA-8B8C-6ADE693AA5B3}" dt="2024-03-21T13:27:02.218" v="1902" actId="207"/>
          <ac:spMkLst>
            <pc:docMk/>
            <pc:sldMk cId="3791459017" sldId="324"/>
            <ac:spMk id="93" creationId="{FAAB288C-F029-1E3E-4CBC-6DAB7B75342F}"/>
          </ac:spMkLst>
        </pc:spChg>
        <pc:spChg chg="mod">
          <ac:chgData name="Petur Th. Sigurdsson" userId="b51620a9-a6bc-43cc-8d20-2596b195e64d" providerId="ADAL" clId="{A6FC3266-9354-45BA-8B8C-6ADE693AA5B3}" dt="2024-03-21T13:27:02.218" v="1902" actId="207"/>
          <ac:spMkLst>
            <pc:docMk/>
            <pc:sldMk cId="3791459017" sldId="324"/>
            <ac:spMk id="94" creationId="{B3BBDCEE-3197-EE78-762C-FE7D02B16B21}"/>
          </ac:spMkLst>
        </pc:spChg>
        <pc:spChg chg="mod">
          <ac:chgData name="Petur Th. Sigurdsson" userId="b51620a9-a6bc-43cc-8d20-2596b195e64d" providerId="ADAL" clId="{A6FC3266-9354-45BA-8B8C-6ADE693AA5B3}" dt="2024-03-21T13:27:02.218" v="1902" actId="207"/>
          <ac:spMkLst>
            <pc:docMk/>
            <pc:sldMk cId="3791459017" sldId="324"/>
            <ac:spMk id="95" creationId="{1FA261BB-0AA3-D258-648D-07DF6E991768}"/>
          </ac:spMkLst>
        </pc:spChg>
        <pc:spChg chg="mod">
          <ac:chgData name="Petur Th. Sigurdsson" userId="b51620a9-a6bc-43cc-8d20-2596b195e64d" providerId="ADAL" clId="{A6FC3266-9354-45BA-8B8C-6ADE693AA5B3}" dt="2024-03-21T13:27:02.218" v="1902" actId="207"/>
          <ac:spMkLst>
            <pc:docMk/>
            <pc:sldMk cId="3791459017" sldId="324"/>
            <ac:spMk id="96" creationId="{749DB4D2-7397-47EC-5540-8BEDEC920A34}"/>
          </ac:spMkLst>
        </pc:spChg>
        <pc:spChg chg="mod">
          <ac:chgData name="Petur Th. Sigurdsson" userId="b51620a9-a6bc-43cc-8d20-2596b195e64d" providerId="ADAL" clId="{A6FC3266-9354-45BA-8B8C-6ADE693AA5B3}" dt="2024-03-21T13:27:02.218" v="1902" actId="207"/>
          <ac:spMkLst>
            <pc:docMk/>
            <pc:sldMk cId="3791459017" sldId="324"/>
            <ac:spMk id="97" creationId="{570A20E5-285C-9AE4-BDEC-DD759D6B743A}"/>
          </ac:spMkLst>
        </pc:spChg>
        <pc:spChg chg="mod">
          <ac:chgData name="Petur Th. Sigurdsson" userId="b51620a9-a6bc-43cc-8d20-2596b195e64d" providerId="ADAL" clId="{A6FC3266-9354-45BA-8B8C-6ADE693AA5B3}" dt="2024-03-21T13:27:02.218" v="1902" actId="207"/>
          <ac:spMkLst>
            <pc:docMk/>
            <pc:sldMk cId="3791459017" sldId="324"/>
            <ac:spMk id="98" creationId="{D977BC52-9955-2461-BDCA-B49779A61D16}"/>
          </ac:spMkLst>
        </pc:spChg>
        <pc:spChg chg="mod">
          <ac:chgData name="Petur Th. Sigurdsson" userId="b51620a9-a6bc-43cc-8d20-2596b195e64d" providerId="ADAL" clId="{A6FC3266-9354-45BA-8B8C-6ADE693AA5B3}" dt="2024-03-21T13:27:02.218" v="1902" actId="207"/>
          <ac:spMkLst>
            <pc:docMk/>
            <pc:sldMk cId="3791459017" sldId="324"/>
            <ac:spMk id="99" creationId="{38D7474C-89E9-667E-3278-FBD05EC231F5}"/>
          </ac:spMkLst>
        </pc:spChg>
        <pc:spChg chg="mod">
          <ac:chgData name="Petur Th. Sigurdsson" userId="b51620a9-a6bc-43cc-8d20-2596b195e64d" providerId="ADAL" clId="{A6FC3266-9354-45BA-8B8C-6ADE693AA5B3}" dt="2024-03-21T13:27:02.218" v="1902" actId="207"/>
          <ac:spMkLst>
            <pc:docMk/>
            <pc:sldMk cId="3791459017" sldId="324"/>
            <ac:spMk id="100" creationId="{35BC7EE8-620C-D6B3-2960-C4A5F3B2FB4E}"/>
          </ac:spMkLst>
        </pc:spChg>
        <pc:spChg chg="mod">
          <ac:chgData name="Petur Th. Sigurdsson" userId="b51620a9-a6bc-43cc-8d20-2596b195e64d" providerId="ADAL" clId="{A6FC3266-9354-45BA-8B8C-6ADE693AA5B3}" dt="2024-03-21T13:27:02.218" v="1902" actId="207"/>
          <ac:spMkLst>
            <pc:docMk/>
            <pc:sldMk cId="3791459017" sldId="324"/>
            <ac:spMk id="101" creationId="{1BAB57A3-99EF-F0FA-180E-12F80724CFB8}"/>
          </ac:spMkLst>
        </pc:spChg>
        <pc:spChg chg="mod">
          <ac:chgData name="Petur Th. Sigurdsson" userId="b51620a9-a6bc-43cc-8d20-2596b195e64d" providerId="ADAL" clId="{A6FC3266-9354-45BA-8B8C-6ADE693AA5B3}" dt="2024-03-21T13:27:02.218" v="1902" actId="207"/>
          <ac:spMkLst>
            <pc:docMk/>
            <pc:sldMk cId="3791459017" sldId="324"/>
            <ac:spMk id="102" creationId="{C5F91578-09F8-5235-8EF0-6FEB648937D7}"/>
          </ac:spMkLst>
        </pc:spChg>
        <pc:spChg chg="mod">
          <ac:chgData name="Petur Th. Sigurdsson" userId="b51620a9-a6bc-43cc-8d20-2596b195e64d" providerId="ADAL" clId="{A6FC3266-9354-45BA-8B8C-6ADE693AA5B3}" dt="2024-03-21T13:27:02.218" v="1902" actId="207"/>
          <ac:spMkLst>
            <pc:docMk/>
            <pc:sldMk cId="3791459017" sldId="324"/>
            <ac:spMk id="103" creationId="{AC1C06C7-8689-9F88-C512-B928B16874C3}"/>
          </ac:spMkLst>
        </pc:spChg>
        <pc:spChg chg="mod">
          <ac:chgData name="Petur Th. Sigurdsson" userId="b51620a9-a6bc-43cc-8d20-2596b195e64d" providerId="ADAL" clId="{A6FC3266-9354-45BA-8B8C-6ADE693AA5B3}" dt="2024-03-21T13:27:02.218" v="1902" actId="207"/>
          <ac:spMkLst>
            <pc:docMk/>
            <pc:sldMk cId="3791459017" sldId="324"/>
            <ac:spMk id="104" creationId="{7F785EF4-7ECC-07BC-2A3A-4F9FF8141D54}"/>
          </ac:spMkLst>
        </pc:spChg>
        <pc:spChg chg="mod">
          <ac:chgData name="Petur Th. Sigurdsson" userId="b51620a9-a6bc-43cc-8d20-2596b195e64d" providerId="ADAL" clId="{A6FC3266-9354-45BA-8B8C-6ADE693AA5B3}" dt="2024-03-21T13:27:02.218" v="1902" actId="207"/>
          <ac:spMkLst>
            <pc:docMk/>
            <pc:sldMk cId="3791459017" sldId="324"/>
            <ac:spMk id="105" creationId="{775159E0-FE13-FFF2-CD70-3C7917212092}"/>
          </ac:spMkLst>
        </pc:spChg>
        <pc:spChg chg="mod">
          <ac:chgData name="Petur Th. Sigurdsson" userId="b51620a9-a6bc-43cc-8d20-2596b195e64d" providerId="ADAL" clId="{A6FC3266-9354-45BA-8B8C-6ADE693AA5B3}" dt="2024-03-21T13:27:02.218" v="1902" actId="207"/>
          <ac:spMkLst>
            <pc:docMk/>
            <pc:sldMk cId="3791459017" sldId="324"/>
            <ac:spMk id="106" creationId="{08F60CE3-FF89-9344-56B2-636CD6A409D7}"/>
          </ac:spMkLst>
        </pc:spChg>
        <pc:spChg chg="mod">
          <ac:chgData name="Petur Th. Sigurdsson" userId="b51620a9-a6bc-43cc-8d20-2596b195e64d" providerId="ADAL" clId="{A6FC3266-9354-45BA-8B8C-6ADE693AA5B3}" dt="2024-03-21T13:27:02.218" v="1902" actId="207"/>
          <ac:spMkLst>
            <pc:docMk/>
            <pc:sldMk cId="3791459017" sldId="324"/>
            <ac:spMk id="107" creationId="{FDBF0DEF-43EF-503E-DD92-5DDCAB29723C}"/>
          </ac:spMkLst>
        </pc:spChg>
        <pc:spChg chg="mod">
          <ac:chgData name="Petur Th. Sigurdsson" userId="b51620a9-a6bc-43cc-8d20-2596b195e64d" providerId="ADAL" clId="{A6FC3266-9354-45BA-8B8C-6ADE693AA5B3}" dt="2024-03-21T13:27:02.218" v="1902" actId="207"/>
          <ac:spMkLst>
            <pc:docMk/>
            <pc:sldMk cId="3791459017" sldId="324"/>
            <ac:spMk id="108" creationId="{D257DBD5-C434-7480-6B0F-0EEFFA36145F}"/>
          </ac:spMkLst>
        </pc:spChg>
        <pc:spChg chg="mod">
          <ac:chgData name="Petur Th. Sigurdsson" userId="b51620a9-a6bc-43cc-8d20-2596b195e64d" providerId="ADAL" clId="{A6FC3266-9354-45BA-8B8C-6ADE693AA5B3}" dt="2024-03-21T13:27:02.218" v="1902" actId="207"/>
          <ac:spMkLst>
            <pc:docMk/>
            <pc:sldMk cId="3791459017" sldId="324"/>
            <ac:spMk id="109" creationId="{ED4E28FF-3479-4278-FCA1-5136B1048699}"/>
          </ac:spMkLst>
        </pc:spChg>
        <pc:spChg chg="mod">
          <ac:chgData name="Petur Th. Sigurdsson" userId="b51620a9-a6bc-43cc-8d20-2596b195e64d" providerId="ADAL" clId="{A6FC3266-9354-45BA-8B8C-6ADE693AA5B3}" dt="2024-03-21T13:27:02.218" v="1902" actId="207"/>
          <ac:spMkLst>
            <pc:docMk/>
            <pc:sldMk cId="3791459017" sldId="324"/>
            <ac:spMk id="110" creationId="{A3652D5F-CB8D-9AE1-0223-19BF448A3614}"/>
          </ac:spMkLst>
        </pc:spChg>
        <pc:spChg chg="mod">
          <ac:chgData name="Petur Th. Sigurdsson" userId="b51620a9-a6bc-43cc-8d20-2596b195e64d" providerId="ADAL" clId="{A6FC3266-9354-45BA-8B8C-6ADE693AA5B3}" dt="2024-03-21T13:27:02.218" v="1902" actId="207"/>
          <ac:spMkLst>
            <pc:docMk/>
            <pc:sldMk cId="3791459017" sldId="324"/>
            <ac:spMk id="111" creationId="{BD9481D2-ED2C-088B-9D1B-A02A813A8F0F}"/>
          </ac:spMkLst>
        </pc:spChg>
        <pc:spChg chg="mod">
          <ac:chgData name="Petur Th. Sigurdsson" userId="b51620a9-a6bc-43cc-8d20-2596b195e64d" providerId="ADAL" clId="{A6FC3266-9354-45BA-8B8C-6ADE693AA5B3}" dt="2024-03-21T13:27:02.218" v="1902" actId="207"/>
          <ac:spMkLst>
            <pc:docMk/>
            <pc:sldMk cId="3791459017" sldId="324"/>
            <ac:spMk id="112" creationId="{8548B37A-8CD8-956D-EC65-EFD0FF227050}"/>
          </ac:spMkLst>
        </pc:spChg>
        <pc:spChg chg="mod">
          <ac:chgData name="Petur Th. Sigurdsson" userId="b51620a9-a6bc-43cc-8d20-2596b195e64d" providerId="ADAL" clId="{A6FC3266-9354-45BA-8B8C-6ADE693AA5B3}" dt="2024-03-21T13:27:02.218" v="1902" actId="207"/>
          <ac:spMkLst>
            <pc:docMk/>
            <pc:sldMk cId="3791459017" sldId="324"/>
            <ac:spMk id="113" creationId="{535DC800-8C24-8E78-BBF0-A9521191F58A}"/>
          </ac:spMkLst>
        </pc:spChg>
        <pc:spChg chg="mod">
          <ac:chgData name="Petur Th. Sigurdsson" userId="b51620a9-a6bc-43cc-8d20-2596b195e64d" providerId="ADAL" clId="{A6FC3266-9354-45BA-8B8C-6ADE693AA5B3}" dt="2024-03-21T13:27:02.218" v="1902" actId="207"/>
          <ac:spMkLst>
            <pc:docMk/>
            <pc:sldMk cId="3791459017" sldId="324"/>
            <ac:spMk id="114" creationId="{A40476AD-5EF2-80A8-B6DB-D73FF29F9881}"/>
          </ac:spMkLst>
        </pc:spChg>
        <pc:spChg chg="mod">
          <ac:chgData name="Petur Th. Sigurdsson" userId="b51620a9-a6bc-43cc-8d20-2596b195e64d" providerId="ADAL" clId="{A6FC3266-9354-45BA-8B8C-6ADE693AA5B3}" dt="2024-03-21T13:27:02.218" v="1902" actId="207"/>
          <ac:spMkLst>
            <pc:docMk/>
            <pc:sldMk cId="3791459017" sldId="324"/>
            <ac:spMk id="115" creationId="{3340420D-5085-D457-F517-2A11DA0695DB}"/>
          </ac:spMkLst>
        </pc:spChg>
        <pc:spChg chg="mod">
          <ac:chgData name="Petur Th. Sigurdsson" userId="b51620a9-a6bc-43cc-8d20-2596b195e64d" providerId="ADAL" clId="{A6FC3266-9354-45BA-8B8C-6ADE693AA5B3}" dt="2024-03-21T13:27:02.218" v="1902" actId="207"/>
          <ac:spMkLst>
            <pc:docMk/>
            <pc:sldMk cId="3791459017" sldId="324"/>
            <ac:spMk id="116" creationId="{89C9DB80-AC1D-94EA-FD34-5A3294376ABB}"/>
          </ac:spMkLst>
        </pc:spChg>
        <pc:spChg chg="mod">
          <ac:chgData name="Petur Th. Sigurdsson" userId="b51620a9-a6bc-43cc-8d20-2596b195e64d" providerId="ADAL" clId="{A6FC3266-9354-45BA-8B8C-6ADE693AA5B3}" dt="2024-03-21T13:27:02.218" v="1902" actId="207"/>
          <ac:spMkLst>
            <pc:docMk/>
            <pc:sldMk cId="3791459017" sldId="324"/>
            <ac:spMk id="117" creationId="{11271869-3DF1-B591-BF0A-DC8A0CFFBAB3}"/>
          </ac:spMkLst>
        </pc:spChg>
        <pc:spChg chg="mod">
          <ac:chgData name="Petur Th. Sigurdsson" userId="b51620a9-a6bc-43cc-8d20-2596b195e64d" providerId="ADAL" clId="{A6FC3266-9354-45BA-8B8C-6ADE693AA5B3}" dt="2024-03-21T13:27:02.218" v="1902" actId="207"/>
          <ac:spMkLst>
            <pc:docMk/>
            <pc:sldMk cId="3791459017" sldId="324"/>
            <ac:spMk id="118" creationId="{930A76C5-AD17-4855-C4FB-0EA5129C3D81}"/>
          </ac:spMkLst>
        </pc:spChg>
        <pc:spChg chg="mod">
          <ac:chgData name="Petur Th. Sigurdsson" userId="b51620a9-a6bc-43cc-8d20-2596b195e64d" providerId="ADAL" clId="{A6FC3266-9354-45BA-8B8C-6ADE693AA5B3}" dt="2024-03-21T13:27:02.218" v="1902" actId="207"/>
          <ac:spMkLst>
            <pc:docMk/>
            <pc:sldMk cId="3791459017" sldId="324"/>
            <ac:spMk id="119" creationId="{D8E5FB4F-6EEF-19B5-FBD9-8174076E3C4E}"/>
          </ac:spMkLst>
        </pc:spChg>
        <pc:spChg chg="mod">
          <ac:chgData name="Petur Th. Sigurdsson" userId="b51620a9-a6bc-43cc-8d20-2596b195e64d" providerId="ADAL" clId="{A6FC3266-9354-45BA-8B8C-6ADE693AA5B3}" dt="2024-03-21T13:27:02.218" v="1902" actId="207"/>
          <ac:spMkLst>
            <pc:docMk/>
            <pc:sldMk cId="3791459017" sldId="324"/>
            <ac:spMk id="120" creationId="{6DD9FE3C-2BE6-04BE-DCFC-203EC2757309}"/>
          </ac:spMkLst>
        </pc:spChg>
        <pc:spChg chg="mod">
          <ac:chgData name="Petur Th. Sigurdsson" userId="b51620a9-a6bc-43cc-8d20-2596b195e64d" providerId="ADAL" clId="{A6FC3266-9354-45BA-8B8C-6ADE693AA5B3}" dt="2024-03-21T13:27:02.218" v="1902" actId="207"/>
          <ac:spMkLst>
            <pc:docMk/>
            <pc:sldMk cId="3791459017" sldId="324"/>
            <ac:spMk id="121" creationId="{C316B459-CD12-19EF-ADF4-BE07D562CA64}"/>
          </ac:spMkLst>
        </pc:spChg>
        <pc:spChg chg="mod">
          <ac:chgData name="Petur Th. Sigurdsson" userId="b51620a9-a6bc-43cc-8d20-2596b195e64d" providerId="ADAL" clId="{A6FC3266-9354-45BA-8B8C-6ADE693AA5B3}" dt="2024-03-21T13:27:02.218" v="1902" actId="207"/>
          <ac:spMkLst>
            <pc:docMk/>
            <pc:sldMk cId="3791459017" sldId="324"/>
            <ac:spMk id="122" creationId="{1A1D5329-3C9C-C875-3C10-ACB55F40FEFB}"/>
          </ac:spMkLst>
        </pc:spChg>
        <pc:spChg chg="mod">
          <ac:chgData name="Petur Th. Sigurdsson" userId="b51620a9-a6bc-43cc-8d20-2596b195e64d" providerId="ADAL" clId="{A6FC3266-9354-45BA-8B8C-6ADE693AA5B3}" dt="2024-03-21T13:27:02.218" v="1902" actId="207"/>
          <ac:spMkLst>
            <pc:docMk/>
            <pc:sldMk cId="3791459017" sldId="324"/>
            <ac:spMk id="123" creationId="{23FEC224-E6C6-91B3-4DF4-ABE7B0215AE2}"/>
          </ac:spMkLst>
        </pc:spChg>
        <pc:spChg chg="mod">
          <ac:chgData name="Petur Th. Sigurdsson" userId="b51620a9-a6bc-43cc-8d20-2596b195e64d" providerId="ADAL" clId="{A6FC3266-9354-45BA-8B8C-6ADE693AA5B3}" dt="2024-03-21T13:27:02.218" v="1902" actId="207"/>
          <ac:spMkLst>
            <pc:docMk/>
            <pc:sldMk cId="3791459017" sldId="324"/>
            <ac:spMk id="124" creationId="{E8CFE16A-D8EF-9216-9080-6A9FFD0DD453}"/>
          </ac:spMkLst>
        </pc:spChg>
        <pc:spChg chg="mod">
          <ac:chgData name="Petur Th. Sigurdsson" userId="b51620a9-a6bc-43cc-8d20-2596b195e64d" providerId="ADAL" clId="{A6FC3266-9354-45BA-8B8C-6ADE693AA5B3}" dt="2024-03-21T13:27:02.218" v="1902" actId="207"/>
          <ac:spMkLst>
            <pc:docMk/>
            <pc:sldMk cId="3791459017" sldId="324"/>
            <ac:spMk id="125" creationId="{EEC0428C-0707-5D97-3FCB-4BCCC85FCE8A}"/>
          </ac:spMkLst>
        </pc:spChg>
        <pc:spChg chg="mod">
          <ac:chgData name="Petur Th. Sigurdsson" userId="b51620a9-a6bc-43cc-8d20-2596b195e64d" providerId="ADAL" clId="{A6FC3266-9354-45BA-8B8C-6ADE693AA5B3}" dt="2024-03-21T13:27:02.218" v="1902" actId="207"/>
          <ac:spMkLst>
            <pc:docMk/>
            <pc:sldMk cId="3791459017" sldId="324"/>
            <ac:spMk id="126" creationId="{61B76C71-FD74-58DC-01B3-E546F20A485A}"/>
          </ac:spMkLst>
        </pc:spChg>
        <pc:spChg chg="mod">
          <ac:chgData name="Petur Th. Sigurdsson" userId="b51620a9-a6bc-43cc-8d20-2596b195e64d" providerId="ADAL" clId="{A6FC3266-9354-45BA-8B8C-6ADE693AA5B3}" dt="2024-03-21T13:27:02.218" v="1902" actId="207"/>
          <ac:spMkLst>
            <pc:docMk/>
            <pc:sldMk cId="3791459017" sldId="324"/>
            <ac:spMk id="127" creationId="{1776872D-9D83-FA09-AE42-5D9672E5FB9F}"/>
          </ac:spMkLst>
        </pc:spChg>
        <pc:spChg chg="mod">
          <ac:chgData name="Petur Th. Sigurdsson" userId="b51620a9-a6bc-43cc-8d20-2596b195e64d" providerId="ADAL" clId="{A6FC3266-9354-45BA-8B8C-6ADE693AA5B3}" dt="2024-03-21T13:27:02.218" v="1902" actId="207"/>
          <ac:spMkLst>
            <pc:docMk/>
            <pc:sldMk cId="3791459017" sldId="324"/>
            <ac:spMk id="128" creationId="{B47C7CE9-03EA-BD6B-FA95-CCED7BA9330D}"/>
          </ac:spMkLst>
        </pc:spChg>
        <pc:spChg chg="mod">
          <ac:chgData name="Petur Th. Sigurdsson" userId="b51620a9-a6bc-43cc-8d20-2596b195e64d" providerId="ADAL" clId="{A6FC3266-9354-45BA-8B8C-6ADE693AA5B3}" dt="2024-03-21T13:27:02.218" v="1902" actId="207"/>
          <ac:spMkLst>
            <pc:docMk/>
            <pc:sldMk cId="3791459017" sldId="324"/>
            <ac:spMk id="129" creationId="{01411708-5513-96AE-9E1C-12863BE70E8D}"/>
          </ac:spMkLst>
        </pc:spChg>
        <pc:spChg chg="mod">
          <ac:chgData name="Petur Th. Sigurdsson" userId="b51620a9-a6bc-43cc-8d20-2596b195e64d" providerId="ADAL" clId="{A6FC3266-9354-45BA-8B8C-6ADE693AA5B3}" dt="2024-03-21T13:27:02.218" v="1902" actId="207"/>
          <ac:spMkLst>
            <pc:docMk/>
            <pc:sldMk cId="3791459017" sldId="324"/>
            <ac:spMk id="130" creationId="{6483383D-32D8-537A-5D0A-9549CA8D9BCB}"/>
          </ac:spMkLst>
        </pc:spChg>
        <pc:spChg chg="mod">
          <ac:chgData name="Petur Th. Sigurdsson" userId="b51620a9-a6bc-43cc-8d20-2596b195e64d" providerId="ADAL" clId="{A6FC3266-9354-45BA-8B8C-6ADE693AA5B3}" dt="2024-03-21T13:27:02.218" v="1902" actId="207"/>
          <ac:spMkLst>
            <pc:docMk/>
            <pc:sldMk cId="3791459017" sldId="324"/>
            <ac:spMk id="131" creationId="{633B001E-B243-BE37-00C2-5A36466844E1}"/>
          </ac:spMkLst>
        </pc:spChg>
        <pc:spChg chg="mod">
          <ac:chgData name="Petur Th. Sigurdsson" userId="b51620a9-a6bc-43cc-8d20-2596b195e64d" providerId="ADAL" clId="{A6FC3266-9354-45BA-8B8C-6ADE693AA5B3}" dt="2024-03-21T13:27:02.218" v="1902" actId="207"/>
          <ac:spMkLst>
            <pc:docMk/>
            <pc:sldMk cId="3791459017" sldId="324"/>
            <ac:spMk id="132" creationId="{2BF2133A-BEA6-094F-3858-7C15958719E8}"/>
          </ac:spMkLst>
        </pc:spChg>
        <pc:spChg chg="mod">
          <ac:chgData name="Petur Th. Sigurdsson" userId="b51620a9-a6bc-43cc-8d20-2596b195e64d" providerId="ADAL" clId="{A6FC3266-9354-45BA-8B8C-6ADE693AA5B3}" dt="2024-03-21T13:27:02.218" v="1902" actId="207"/>
          <ac:spMkLst>
            <pc:docMk/>
            <pc:sldMk cId="3791459017" sldId="324"/>
            <ac:spMk id="133" creationId="{AEE4851E-1853-49A4-69FB-931AC43CF871}"/>
          </ac:spMkLst>
        </pc:spChg>
        <pc:spChg chg="mod">
          <ac:chgData name="Petur Th. Sigurdsson" userId="b51620a9-a6bc-43cc-8d20-2596b195e64d" providerId="ADAL" clId="{A6FC3266-9354-45BA-8B8C-6ADE693AA5B3}" dt="2024-03-21T13:27:02.218" v="1902" actId="207"/>
          <ac:spMkLst>
            <pc:docMk/>
            <pc:sldMk cId="3791459017" sldId="324"/>
            <ac:spMk id="134" creationId="{151B5069-B42B-3340-E0E2-12DF0ACFF6D9}"/>
          </ac:spMkLst>
        </pc:spChg>
        <pc:spChg chg="mod">
          <ac:chgData name="Petur Th. Sigurdsson" userId="b51620a9-a6bc-43cc-8d20-2596b195e64d" providerId="ADAL" clId="{A6FC3266-9354-45BA-8B8C-6ADE693AA5B3}" dt="2024-03-21T13:27:02.218" v="1902" actId="207"/>
          <ac:spMkLst>
            <pc:docMk/>
            <pc:sldMk cId="3791459017" sldId="324"/>
            <ac:spMk id="135" creationId="{E6702B63-B463-152C-81DA-1B44EA1EB121}"/>
          </ac:spMkLst>
        </pc:spChg>
        <pc:spChg chg="mod">
          <ac:chgData name="Petur Th. Sigurdsson" userId="b51620a9-a6bc-43cc-8d20-2596b195e64d" providerId="ADAL" clId="{A6FC3266-9354-45BA-8B8C-6ADE693AA5B3}" dt="2024-03-21T13:27:02.218" v="1902" actId="207"/>
          <ac:spMkLst>
            <pc:docMk/>
            <pc:sldMk cId="3791459017" sldId="324"/>
            <ac:spMk id="136" creationId="{022F5091-71F8-83AC-45E7-8A2F265A6310}"/>
          </ac:spMkLst>
        </pc:spChg>
        <pc:spChg chg="mod">
          <ac:chgData name="Petur Th. Sigurdsson" userId="b51620a9-a6bc-43cc-8d20-2596b195e64d" providerId="ADAL" clId="{A6FC3266-9354-45BA-8B8C-6ADE693AA5B3}" dt="2024-03-21T13:27:02.218" v="1902" actId="207"/>
          <ac:spMkLst>
            <pc:docMk/>
            <pc:sldMk cId="3791459017" sldId="324"/>
            <ac:spMk id="137" creationId="{122B9C9D-B5A3-9336-1BFE-586B99CED07E}"/>
          </ac:spMkLst>
        </pc:spChg>
        <pc:spChg chg="mod">
          <ac:chgData name="Petur Th. Sigurdsson" userId="b51620a9-a6bc-43cc-8d20-2596b195e64d" providerId="ADAL" clId="{A6FC3266-9354-45BA-8B8C-6ADE693AA5B3}" dt="2024-03-21T13:27:02.218" v="1902" actId="207"/>
          <ac:spMkLst>
            <pc:docMk/>
            <pc:sldMk cId="3791459017" sldId="324"/>
            <ac:spMk id="138" creationId="{DD725B88-6F28-A168-4245-2EDC46752370}"/>
          </ac:spMkLst>
        </pc:spChg>
        <pc:spChg chg="mod">
          <ac:chgData name="Petur Th. Sigurdsson" userId="b51620a9-a6bc-43cc-8d20-2596b195e64d" providerId="ADAL" clId="{A6FC3266-9354-45BA-8B8C-6ADE693AA5B3}" dt="2024-03-21T13:27:02.218" v="1902" actId="207"/>
          <ac:spMkLst>
            <pc:docMk/>
            <pc:sldMk cId="3791459017" sldId="324"/>
            <ac:spMk id="139" creationId="{521C02EB-95C8-D9CE-1087-1B0D3AD601DE}"/>
          </ac:spMkLst>
        </pc:spChg>
        <pc:spChg chg="mod">
          <ac:chgData name="Petur Th. Sigurdsson" userId="b51620a9-a6bc-43cc-8d20-2596b195e64d" providerId="ADAL" clId="{A6FC3266-9354-45BA-8B8C-6ADE693AA5B3}" dt="2024-03-21T13:27:02.218" v="1902" actId="207"/>
          <ac:spMkLst>
            <pc:docMk/>
            <pc:sldMk cId="3791459017" sldId="324"/>
            <ac:spMk id="140" creationId="{B071AF08-12DC-51EC-3277-460448588209}"/>
          </ac:spMkLst>
        </pc:spChg>
        <pc:spChg chg="mod">
          <ac:chgData name="Petur Th. Sigurdsson" userId="b51620a9-a6bc-43cc-8d20-2596b195e64d" providerId="ADAL" clId="{A6FC3266-9354-45BA-8B8C-6ADE693AA5B3}" dt="2024-03-21T13:27:02.218" v="1902" actId="207"/>
          <ac:spMkLst>
            <pc:docMk/>
            <pc:sldMk cId="3791459017" sldId="324"/>
            <ac:spMk id="141" creationId="{BA24E14F-016B-3535-6E82-C7C5792FE85B}"/>
          </ac:spMkLst>
        </pc:spChg>
        <pc:spChg chg="mod">
          <ac:chgData name="Petur Th. Sigurdsson" userId="b51620a9-a6bc-43cc-8d20-2596b195e64d" providerId="ADAL" clId="{A6FC3266-9354-45BA-8B8C-6ADE693AA5B3}" dt="2024-03-21T13:27:02.218" v="1902" actId="207"/>
          <ac:spMkLst>
            <pc:docMk/>
            <pc:sldMk cId="3791459017" sldId="324"/>
            <ac:spMk id="142" creationId="{795EB4BB-88B0-CEA8-781F-0AD2B8DD7EBD}"/>
          </ac:spMkLst>
        </pc:spChg>
        <pc:spChg chg="mod">
          <ac:chgData name="Petur Th. Sigurdsson" userId="b51620a9-a6bc-43cc-8d20-2596b195e64d" providerId="ADAL" clId="{A6FC3266-9354-45BA-8B8C-6ADE693AA5B3}" dt="2024-03-21T13:27:02.218" v="1902" actId="207"/>
          <ac:spMkLst>
            <pc:docMk/>
            <pc:sldMk cId="3791459017" sldId="324"/>
            <ac:spMk id="143" creationId="{DEC54D8E-A104-226D-4D00-B02C9DE38B03}"/>
          </ac:spMkLst>
        </pc:spChg>
        <pc:spChg chg="mod">
          <ac:chgData name="Petur Th. Sigurdsson" userId="b51620a9-a6bc-43cc-8d20-2596b195e64d" providerId="ADAL" clId="{A6FC3266-9354-45BA-8B8C-6ADE693AA5B3}" dt="2024-03-21T13:27:02.218" v="1902" actId="207"/>
          <ac:spMkLst>
            <pc:docMk/>
            <pc:sldMk cId="3791459017" sldId="324"/>
            <ac:spMk id="144" creationId="{1A0B69B4-2FAE-8E70-E6FC-017421B55F0D}"/>
          </ac:spMkLst>
        </pc:spChg>
        <pc:spChg chg="mod">
          <ac:chgData name="Petur Th. Sigurdsson" userId="b51620a9-a6bc-43cc-8d20-2596b195e64d" providerId="ADAL" clId="{A6FC3266-9354-45BA-8B8C-6ADE693AA5B3}" dt="2024-03-21T13:27:02.218" v="1902" actId="207"/>
          <ac:spMkLst>
            <pc:docMk/>
            <pc:sldMk cId="3791459017" sldId="324"/>
            <ac:spMk id="145" creationId="{8C79379F-EC67-9084-83CC-2AC6BCD217E3}"/>
          </ac:spMkLst>
        </pc:spChg>
        <pc:spChg chg="mod">
          <ac:chgData name="Petur Th. Sigurdsson" userId="b51620a9-a6bc-43cc-8d20-2596b195e64d" providerId="ADAL" clId="{A6FC3266-9354-45BA-8B8C-6ADE693AA5B3}" dt="2024-03-21T13:27:02.218" v="1902" actId="207"/>
          <ac:spMkLst>
            <pc:docMk/>
            <pc:sldMk cId="3791459017" sldId="324"/>
            <ac:spMk id="146" creationId="{12B29A39-E13D-3606-66A7-AE603E57E064}"/>
          </ac:spMkLst>
        </pc:spChg>
        <pc:spChg chg="mod">
          <ac:chgData name="Petur Th. Sigurdsson" userId="b51620a9-a6bc-43cc-8d20-2596b195e64d" providerId="ADAL" clId="{A6FC3266-9354-45BA-8B8C-6ADE693AA5B3}" dt="2024-03-21T13:27:02.218" v="1902" actId="207"/>
          <ac:spMkLst>
            <pc:docMk/>
            <pc:sldMk cId="3791459017" sldId="324"/>
            <ac:spMk id="147" creationId="{08CDD86A-074D-F803-367A-4D49EA6041C5}"/>
          </ac:spMkLst>
        </pc:spChg>
        <pc:spChg chg="mod">
          <ac:chgData name="Petur Th. Sigurdsson" userId="b51620a9-a6bc-43cc-8d20-2596b195e64d" providerId="ADAL" clId="{A6FC3266-9354-45BA-8B8C-6ADE693AA5B3}" dt="2024-03-21T13:27:02.218" v="1902" actId="207"/>
          <ac:spMkLst>
            <pc:docMk/>
            <pc:sldMk cId="3791459017" sldId="324"/>
            <ac:spMk id="148" creationId="{930E91F3-462A-58A4-1465-8F330BD19A28}"/>
          </ac:spMkLst>
        </pc:spChg>
        <pc:spChg chg="mod">
          <ac:chgData name="Petur Th. Sigurdsson" userId="b51620a9-a6bc-43cc-8d20-2596b195e64d" providerId="ADAL" clId="{A6FC3266-9354-45BA-8B8C-6ADE693AA5B3}" dt="2024-03-21T13:27:02.218" v="1902" actId="207"/>
          <ac:spMkLst>
            <pc:docMk/>
            <pc:sldMk cId="3791459017" sldId="324"/>
            <ac:spMk id="149" creationId="{890C0C9C-04DF-E271-4B67-EAC0ABA50F80}"/>
          </ac:spMkLst>
        </pc:spChg>
        <pc:spChg chg="mod">
          <ac:chgData name="Petur Th. Sigurdsson" userId="b51620a9-a6bc-43cc-8d20-2596b195e64d" providerId="ADAL" clId="{A6FC3266-9354-45BA-8B8C-6ADE693AA5B3}" dt="2024-03-21T13:27:02.218" v="1902" actId="207"/>
          <ac:spMkLst>
            <pc:docMk/>
            <pc:sldMk cId="3791459017" sldId="324"/>
            <ac:spMk id="150" creationId="{9921EC42-C245-348C-08BA-8027F9B6E80B}"/>
          </ac:spMkLst>
        </pc:spChg>
        <pc:spChg chg="mod">
          <ac:chgData name="Petur Th. Sigurdsson" userId="b51620a9-a6bc-43cc-8d20-2596b195e64d" providerId="ADAL" clId="{A6FC3266-9354-45BA-8B8C-6ADE693AA5B3}" dt="2024-03-21T13:27:02.218" v="1902" actId="207"/>
          <ac:spMkLst>
            <pc:docMk/>
            <pc:sldMk cId="3791459017" sldId="324"/>
            <ac:spMk id="151" creationId="{5355CB37-2D50-6ECA-26AB-E1258635D879}"/>
          </ac:spMkLst>
        </pc:spChg>
        <pc:spChg chg="mod">
          <ac:chgData name="Petur Th. Sigurdsson" userId="b51620a9-a6bc-43cc-8d20-2596b195e64d" providerId="ADAL" clId="{A6FC3266-9354-45BA-8B8C-6ADE693AA5B3}" dt="2024-03-21T13:27:02.218" v="1902" actId="207"/>
          <ac:spMkLst>
            <pc:docMk/>
            <pc:sldMk cId="3791459017" sldId="324"/>
            <ac:spMk id="152" creationId="{A3C64279-8DD3-A09B-48C6-83F4E584C48D}"/>
          </ac:spMkLst>
        </pc:spChg>
        <pc:spChg chg="mod">
          <ac:chgData name="Petur Th. Sigurdsson" userId="b51620a9-a6bc-43cc-8d20-2596b195e64d" providerId="ADAL" clId="{A6FC3266-9354-45BA-8B8C-6ADE693AA5B3}" dt="2024-03-21T13:27:02.218" v="1902" actId="207"/>
          <ac:spMkLst>
            <pc:docMk/>
            <pc:sldMk cId="3791459017" sldId="324"/>
            <ac:spMk id="153" creationId="{CF12D94B-FB29-2D27-9962-926B62250B07}"/>
          </ac:spMkLst>
        </pc:spChg>
        <pc:spChg chg="mod">
          <ac:chgData name="Petur Th. Sigurdsson" userId="b51620a9-a6bc-43cc-8d20-2596b195e64d" providerId="ADAL" clId="{A6FC3266-9354-45BA-8B8C-6ADE693AA5B3}" dt="2024-03-21T13:27:02.218" v="1902" actId="207"/>
          <ac:spMkLst>
            <pc:docMk/>
            <pc:sldMk cId="3791459017" sldId="324"/>
            <ac:spMk id="154" creationId="{F80CC0EC-E37C-81F7-8E32-67584B4AC6EC}"/>
          </ac:spMkLst>
        </pc:spChg>
        <pc:spChg chg="mod">
          <ac:chgData name="Petur Th. Sigurdsson" userId="b51620a9-a6bc-43cc-8d20-2596b195e64d" providerId="ADAL" clId="{A6FC3266-9354-45BA-8B8C-6ADE693AA5B3}" dt="2024-03-21T13:27:02.218" v="1902" actId="207"/>
          <ac:spMkLst>
            <pc:docMk/>
            <pc:sldMk cId="3791459017" sldId="324"/>
            <ac:spMk id="155" creationId="{AFE6484C-3E79-D7F9-6482-96251BA4CDAF}"/>
          </ac:spMkLst>
        </pc:spChg>
        <pc:spChg chg="mod">
          <ac:chgData name="Petur Th. Sigurdsson" userId="b51620a9-a6bc-43cc-8d20-2596b195e64d" providerId="ADAL" clId="{A6FC3266-9354-45BA-8B8C-6ADE693AA5B3}" dt="2024-03-21T13:27:02.218" v="1902" actId="207"/>
          <ac:spMkLst>
            <pc:docMk/>
            <pc:sldMk cId="3791459017" sldId="324"/>
            <ac:spMk id="156" creationId="{C3060334-2039-ED04-6CD8-5EBADCE0455A}"/>
          </ac:spMkLst>
        </pc:spChg>
        <pc:spChg chg="mod">
          <ac:chgData name="Petur Th. Sigurdsson" userId="b51620a9-a6bc-43cc-8d20-2596b195e64d" providerId="ADAL" clId="{A6FC3266-9354-45BA-8B8C-6ADE693AA5B3}" dt="2024-03-21T13:27:02.218" v="1902" actId="207"/>
          <ac:spMkLst>
            <pc:docMk/>
            <pc:sldMk cId="3791459017" sldId="324"/>
            <ac:spMk id="157" creationId="{A603EE7B-5AC8-2684-6C11-AB811D43DFDC}"/>
          </ac:spMkLst>
        </pc:spChg>
        <pc:spChg chg="mod">
          <ac:chgData name="Petur Th. Sigurdsson" userId="b51620a9-a6bc-43cc-8d20-2596b195e64d" providerId="ADAL" clId="{A6FC3266-9354-45BA-8B8C-6ADE693AA5B3}" dt="2024-03-21T13:27:02.218" v="1902" actId="207"/>
          <ac:spMkLst>
            <pc:docMk/>
            <pc:sldMk cId="3791459017" sldId="324"/>
            <ac:spMk id="158" creationId="{F163086A-F487-4439-F067-9343C5A6A8EB}"/>
          </ac:spMkLst>
        </pc:spChg>
        <pc:spChg chg="mod">
          <ac:chgData name="Petur Th. Sigurdsson" userId="b51620a9-a6bc-43cc-8d20-2596b195e64d" providerId="ADAL" clId="{A6FC3266-9354-45BA-8B8C-6ADE693AA5B3}" dt="2024-03-21T13:27:02.218" v="1902" actId="207"/>
          <ac:spMkLst>
            <pc:docMk/>
            <pc:sldMk cId="3791459017" sldId="324"/>
            <ac:spMk id="159" creationId="{060AB878-E557-02BB-27C7-9E015B190A73}"/>
          </ac:spMkLst>
        </pc:spChg>
        <pc:spChg chg="mod">
          <ac:chgData name="Petur Th. Sigurdsson" userId="b51620a9-a6bc-43cc-8d20-2596b195e64d" providerId="ADAL" clId="{A6FC3266-9354-45BA-8B8C-6ADE693AA5B3}" dt="2024-03-21T13:27:02.218" v="1902" actId="207"/>
          <ac:spMkLst>
            <pc:docMk/>
            <pc:sldMk cId="3791459017" sldId="324"/>
            <ac:spMk id="160" creationId="{A8B8209B-246E-8ADA-D83D-51D3BE23A77C}"/>
          </ac:spMkLst>
        </pc:spChg>
        <pc:spChg chg="mod">
          <ac:chgData name="Petur Th. Sigurdsson" userId="b51620a9-a6bc-43cc-8d20-2596b195e64d" providerId="ADAL" clId="{A6FC3266-9354-45BA-8B8C-6ADE693AA5B3}" dt="2024-03-21T13:27:02.218" v="1902" actId="207"/>
          <ac:spMkLst>
            <pc:docMk/>
            <pc:sldMk cId="3791459017" sldId="324"/>
            <ac:spMk id="161" creationId="{91608742-6A9C-9703-C169-78AB081F625C}"/>
          </ac:spMkLst>
        </pc:spChg>
        <pc:spChg chg="mod">
          <ac:chgData name="Petur Th. Sigurdsson" userId="b51620a9-a6bc-43cc-8d20-2596b195e64d" providerId="ADAL" clId="{A6FC3266-9354-45BA-8B8C-6ADE693AA5B3}" dt="2024-03-21T13:27:02.218" v="1902" actId="207"/>
          <ac:spMkLst>
            <pc:docMk/>
            <pc:sldMk cId="3791459017" sldId="324"/>
            <ac:spMk id="162" creationId="{3ED7E59C-D813-2937-5B13-BE71540B69C3}"/>
          </ac:spMkLst>
        </pc:spChg>
        <pc:spChg chg="mod">
          <ac:chgData name="Petur Th. Sigurdsson" userId="b51620a9-a6bc-43cc-8d20-2596b195e64d" providerId="ADAL" clId="{A6FC3266-9354-45BA-8B8C-6ADE693AA5B3}" dt="2024-03-21T13:27:02.218" v="1902" actId="207"/>
          <ac:spMkLst>
            <pc:docMk/>
            <pc:sldMk cId="3791459017" sldId="324"/>
            <ac:spMk id="163" creationId="{EE0E8176-CD75-98F1-7B18-DFAE6D7AF14E}"/>
          </ac:spMkLst>
        </pc:spChg>
        <pc:spChg chg="mod">
          <ac:chgData name="Petur Th. Sigurdsson" userId="b51620a9-a6bc-43cc-8d20-2596b195e64d" providerId="ADAL" clId="{A6FC3266-9354-45BA-8B8C-6ADE693AA5B3}" dt="2024-03-21T13:27:02.218" v="1902" actId="207"/>
          <ac:spMkLst>
            <pc:docMk/>
            <pc:sldMk cId="3791459017" sldId="324"/>
            <ac:spMk id="164" creationId="{A6E714EA-1DF1-0100-EE4F-796DE9DD1A52}"/>
          </ac:spMkLst>
        </pc:spChg>
        <pc:spChg chg="mod">
          <ac:chgData name="Petur Th. Sigurdsson" userId="b51620a9-a6bc-43cc-8d20-2596b195e64d" providerId="ADAL" clId="{A6FC3266-9354-45BA-8B8C-6ADE693AA5B3}" dt="2024-03-21T13:27:02.218" v="1902" actId="207"/>
          <ac:spMkLst>
            <pc:docMk/>
            <pc:sldMk cId="3791459017" sldId="324"/>
            <ac:spMk id="165" creationId="{D4A46473-DB28-2501-86DF-4E97FD39694F}"/>
          </ac:spMkLst>
        </pc:spChg>
        <pc:spChg chg="mod">
          <ac:chgData name="Petur Th. Sigurdsson" userId="b51620a9-a6bc-43cc-8d20-2596b195e64d" providerId="ADAL" clId="{A6FC3266-9354-45BA-8B8C-6ADE693AA5B3}" dt="2024-03-21T13:27:02.218" v="1902" actId="207"/>
          <ac:spMkLst>
            <pc:docMk/>
            <pc:sldMk cId="3791459017" sldId="324"/>
            <ac:spMk id="166" creationId="{9A7FF35F-6EED-3D6C-F5CD-FA52012DF4AE}"/>
          </ac:spMkLst>
        </pc:spChg>
        <pc:spChg chg="mod">
          <ac:chgData name="Petur Th. Sigurdsson" userId="b51620a9-a6bc-43cc-8d20-2596b195e64d" providerId="ADAL" clId="{A6FC3266-9354-45BA-8B8C-6ADE693AA5B3}" dt="2024-03-21T13:27:02.218" v="1902" actId="207"/>
          <ac:spMkLst>
            <pc:docMk/>
            <pc:sldMk cId="3791459017" sldId="324"/>
            <ac:spMk id="167" creationId="{3FCF5F70-3EB0-1E82-84F0-32BF9B1F26FF}"/>
          </ac:spMkLst>
        </pc:spChg>
        <pc:spChg chg="mod">
          <ac:chgData name="Petur Th. Sigurdsson" userId="b51620a9-a6bc-43cc-8d20-2596b195e64d" providerId="ADAL" clId="{A6FC3266-9354-45BA-8B8C-6ADE693AA5B3}" dt="2024-03-21T13:27:02.218" v="1902" actId="207"/>
          <ac:spMkLst>
            <pc:docMk/>
            <pc:sldMk cId="3791459017" sldId="324"/>
            <ac:spMk id="168" creationId="{A30210F1-910B-1E43-D88A-45B1C73EA4DA}"/>
          </ac:spMkLst>
        </pc:spChg>
        <pc:spChg chg="mod">
          <ac:chgData name="Petur Th. Sigurdsson" userId="b51620a9-a6bc-43cc-8d20-2596b195e64d" providerId="ADAL" clId="{A6FC3266-9354-45BA-8B8C-6ADE693AA5B3}" dt="2024-03-21T13:27:02.218" v="1902" actId="207"/>
          <ac:spMkLst>
            <pc:docMk/>
            <pc:sldMk cId="3791459017" sldId="324"/>
            <ac:spMk id="169" creationId="{162CD819-7440-8268-0B74-CCB31E5AA683}"/>
          </ac:spMkLst>
        </pc:spChg>
        <pc:spChg chg="mod">
          <ac:chgData name="Petur Th. Sigurdsson" userId="b51620a9-a6bc-43cc-8d20-2596b195e64d" providerId="ADAL" clId="{A6FC3266-9354-45BA-8B8C-6ADE693AA5B3}" dt="2024-03-21T13:27:02.218" v="1902" actId="207"/>
          <ac:spMkLst>
            <pc:docMk/>
            <pc:sldMk cId="3791459017" sldId="324"/>
            <ac:spMk id="170" creationId="{4F027E4A-B517-B4D1-7307-31466D9C3664}"/>
          </ac:spMkLst>
        </pc:spChg>
        <pc:spChg chg="mod">
          <ac:chgData name="Petur Th. Sigurdsson" userId="b51620a9-a6bc-43cc-8d20-2596b195e64d" providerId="ADAL" clId="{A6FC3266-9354-45BA-8B8C-6ADE693AA5B3}" dt="2024-03-21T13:27:02.218" v="1902" actId="207"/>
          <ac:spMkLst>
            <pc:docMk/>
            <pc:sldMk cId="3791459017" sldId="324"/>
            <ac:spMk id="171" creationId="{069F296D-28EF-34EB-3FEA-4D9FE80955FA}"/>
          </ac:spMkLst>
        </pc:spChg>
        <pc:spChg chg="mod">
          <ac:chgData name="Petur Th. Sigurdsson" userId="b51620a9-a6bc-43cc-8d20-2596b195e64d" providerId="ADAL" clId="{A6FC3266-9354-45BA-8B8C-6ADE693AA5B3}" dt="2024-03-21T13:27:02.218" v="1902" actId="207"/>
          <ac:spMkLst>
            <pc:docMk/>
            <pc:sldMk cId="3791459017" sldId="324"/>
            <ac:spMk id="172" creationId="{AFFC5E60-B673-541C-DEB3-6B75A5E87334}"/>
          </ac:spMkLst>
        </pc:spChg>
        <pc:spChg chg="mod">
          <ac:chgData name="Petur Th. Sigurdsson" userId="b51620a9-a6bc-43cc-8d20-2596b195e64d" providerId="ADAL" clId="{A6FC3266-9354-45BA-8B8C-6ADE693AA5B3}" dt="2024-03-21T13:27:02.218" v="1902" actId="207"/>
          <ac:spMkLst>
            <pc:docMk/>
            <pc:sldMk cId="3791459017" sldId="324"/>
            <ac:spMk id="173" creationId="{85B047B1-0DAB-E583-51B6-7088C8CD9EA0}"/>
          </ac:spMkLst>
        </pc:spChg>
        <pc:spChg chg="mod">
          <ac:chgData name="Petur Th. Sigurdsson" userId="b51620a9-a6bc-43cc-8d20-2596b195e64d" providerId="ADAL" clId="{A6FC3266-9354-45BA-8B8C-6ADE693AA5B3}" dt="2024-03-21T13:27:02.218" v="1902" actId="207"/>
          <ac:spMkLst>
            <pc:docMk/>
            <pc:sldMk cId="3791459017" sldId="324"/>
            <ac:spMk id="174" creationId="{31C246E4-9D53-1614-2BD7-042FA72C00BD}"/>
          </ac:spMkLst>
        </pc:spChg>
        <pc:spChg chg="mod">
          <ac:chgData name="Petur Th. Sigurdsson" userId="b51620a9-a6bc-43cc-8d20-2596b195e64d" providerId="ADAL" clId="{A6FC3266-9354-45BA-8B8C-6ADE693AA5B3}" dt="2024-03-21T13:27:02.218" v="1902" actId="207"/>
          <ac:spMkLst>
            <pc:docMk/>
            <pc:sldMk cId="3791459017" sldId="324"/>
            <ac:spMk id="175" creationId="{A5EDE9E3-BE39-BD12-EA20-02B0241840C8}"/>
          </ac:spMkLst>
        </pc:spChg>
        <pc:spChg chg="mod">
          <ac:chgData name="Petur Th. Sigurdsson" userId="b51620a9-a6bc-43cc-8d20-2596b195e64d" providerId="ADAL" clId="{A6FC3266-9354-45BA-8B8C-6ADE693AA5B3}" dt="2024-03-21T13:27:02.218" v="1902" actId="207"/>
          <ac:spMkLst>
            <pc:docMk/>
            <pc:sldMk cId="3791459017" sldId="324"/>
            <ac:spMk id="176" creationId="{0681DDB9-242C-96E8-0F35-FD26D5AD8C48}"/>
          </ac:spMkLst>
        </pc:spChg>
        <pc:spChg chg="mod">
          <ac:chgData name="Petur Th. Sigurdsson" userId="b51620a9-a6bc-43cc-8d20-2596b195e64d" providerId="ADAL" clId="{A6FC3266-9354-45BA-8B8C-6ADE693AA5B3}" dt="2024-03-21T13:27:02.218" v="1902" actId="207"/>
          <ac:spMkLst>
            <pc:docMk/>
            <pc:sldMk cId="3791459017" sldId="324"/>
            <ac:spMk id="177" creationId="{6A36A3EB-1249-D7BD-6E8F-749B84B140DF}"/>
          </ac:spMkLst>
        </pc:spChg>
        <pc:spChg chg="mod">
          <ac:chgData name="Petur Th. Sigurdsson" userId="b51620a9-a6bc-43cc-8d20-2596b195e64d" providerId="ADAL" clId="{A6FC3266-9354-45BA-8B8C-6ADE693AA5B3}" dt="2024-03-21T13:27:02.218" v="1902" actId="207"/>
          <ac:spMkLst>
            <pc:docMk/>
            <pc:sldMk cId="3791459017" sldId="324"/>
            <ac:spMk id="178" creationId="{231FA10E-FD4C-AA28-DF88-2B0B6568A784}"/>
          </ac:spMkLst>
        </pc:spChg>
        <pc:spChg chg="add mod">
          <ac:chgData name="Petur Th. Sigurdsson" userId="b51620a9-a6bc-43cc-8d20-2596b195e64d" providerId="ADAL" clId="{A6FC3266-9354-45BA-8B8C-6ADE693AA5B3}" dt="2024-03-21T13:27:33.577" v="1903" actId="207"/>
          <ac:spMkLst>
            <pc:docMk/>
            <pc:sldMk cId="3791459017" sldId="324"/>
            <ac:spMk id="179" creationId="{7B1A22DB-1C47-1E5E-9643-093E44AD3FF7}"/>
          </ac:spMkLst>
        </pc:spChg>
        <pc:spChg chg="add mod">
          <ac:chgData name="Petur Th. Sigurdsson" userId="b51620a9-a6bc-43cc-8d20-2596b195e64d" providerId="ADAL" clId="{A6FC3266-9354-45BA-8B8C-6ADE693AA5B3}" dt="2024-03-21T13:26:42.341" v="1820" actId="207"/>
          <ac:spMkLst>
            <pc:docMk/>
            <pc:sldMk cId="3791459017" sldId="324"/>
            <ac:spMk id="180" creationId="{E5007CC0-0856-D9C4-242C-C92F5B1597DD}"/>
          </ac:spMkLst>
        </pc:spChg>
        <pc:grpChg chg="add mod">
          <ac:chgData name="Petur Th. Sigurdsson" userId="b51620a9-a6bc-43cc-8d20-2596b195e64d" providerId="ADAL" clId="{A6FC3266-9354-45BA-8B8C-6ADE693AA5B3}" dt="2024-03-21T13:27:02.218" v="1902" actId="207"/>
          <ac:grpSpMkLst>
            <pc:docMk/>
            <pc:sldMk cId="3791459017" sldId="324"/>
            <ac:grpSpMk id="2" creationId="{47360DF9-AE81-0273-8FBB-BC8CD53687E3}"/>
          </ac:grpSpMkLst>
        </pc:grpChg>
      </pc:sldChg>
      <pc:sldChg chg="addSp delSp modSp new del mod">
        <pc:chgData name="Petur Th. Sigurdsson" userId="b51620a9-a6bc-43cc-8d20-2596b195e64d" providerId="ADAL" clId="{A6FC3266-9354-45BA-8B8C-6ADE693AA5B3}" dt="2024-03-21T13:30:47.755" v="1914" actId="47"/>
        <pc:sldMkLst>
          <pc:docMk/>
          <pc:sldMk cId="259794115" sldId="325"/>
        </pc:sldMkLst>
        <pc:spChg chg="del">
          <ac:chgData name="Petur Th. Sigurdsson" userId="b51620a9-a6bc-43cc-8d20-2596b195e64d" providerId="ADAL" clId="{A6FC3266-9354-45BA-8B8C-6ADE693AA5B3}" dt="2024-03-21T13:30:00.098" v="1911" actId="478"/>
          <ac:spMkLst>
            <pc:docMk/>
            <pc:sldMk cId="259794115" sldId="325"/>
            <ac:spMk id="2" creationId="{D40C7665-DEED-3BE3-ADAE-37E3EB3A66EC}"/>
          </ac:spMkLst>
        </pc:spChg>
        <pc:spChg chg="del">
          <ac:chgData name="Petur Th. Sigurdsson" userId="b51620a9-a6bc-43cc-8d20-2596b195e64d" providerId="ADAL" clId="{A6FC3266-9354-45BA-8B8C-6ADE693AA5B3}" dt="2024-03-21T13:29:57.789" v="1910" actId="478"/>
          <ac:spMkLst>
            <pc:docMk/>
            <pc:sldMk cId="259794115" sldId="325"/>
            <ac:spMk id="3" creationId="{94DF5258-BC40-7953-CF64-027E2C9D1F24}"/>
          </ac:spMkLst>
        </pc:spChg>
        <pc:spChg chg="mod">
          <ac:chgData name="Petur Th. Sigurdsson" userId="b51620a9-a6bc-43cc-8d20-2596b195e64d" providerId="ADAL" clId="{A6FC3266-9354-45BA-8B8C-6ADE693AA5B3}" dt="2024-03-21T13:30:01.310" v="1912"/>
          <ac:spMkLst>
            <pc:docMk/>
            <pc:sldMk cId="259794115" sldId="325"/>
            <ac:spMk id="5" creationId="{F16D880F-2D94-4DC3-AF7E-698638772C6A}"/>
          </ac:spMkLst>
        </pc:spChg>
        <pc:spChg chg="mod">
          <ac:chgData name="Petur Th. Sigurdsson" userId="b51620a9-a6bc-43cc-8d20-2596b195e64d" providerId="ADAL" clId="{A6FC3266-9354-45BA-8B8C-6ADE693AA5B3}" dt="2024-03-21T13:30:01.310" v="1912"/>
          <ac:spMkLst>
            <pc:docMk/>
            <pc:sldMk cId="259794115" sldId="325"/>
            <ac:spMk id="6" creationId="{443BF4A5-C931-407D-B8A5-A2550884A62C}"/>
          </ac:spMkLst>
        </pc:spChg>
        <pc:spChg chg="mod">
          <ac:chgData name="Petur Th. Sigurdsson" userId="b51620a9-a6bc-43cc-8d20-2596b195e64d" providerId="ADAL" clId="{A6FC3266-9354-45BA-8B8C-6ADE693AA5B3}" dt="2024-03-21T13:30:01.310" v="1912"/>
          <ac:spMkLst>
            <pc:docMk/>
            <pc:sldMk cId="259794115" sldId="325"/>
            <ac:spMk id="7" creationId="{C8487CD7-1347-F30D-5431-51C65671491C}"/>
          </ac:spMkLst>
        </pc:spChg>
        <pc:spChg chg="mod">
          <ac:chgData name="Petur Th. Sigurdsson" userId="b51620a9-a6bc-43cc-8d20-2596b195e64d" providerId="ADAL" clId="{A6FC3266-9354-45BA-8B8C-6ADE693AA5B3}" dt="2024-03-21T13:30:01.310" v="1912"/>
          <ac:spMkLst>
            <pc:docMk/>
            <pc:sldMk cId="259794115" sldId="325"/>
            <ac:spMk id="8" creationId="{08B9620E-1FBA-0528-3ACE-414F98978DD0}"/>
          </ac:spMkLst>
        </pc:spChg>
        <pc:spChg chg="mod">
          <ac:chgData name="Petur Th. Sigurdsson" userId="b51620a9-a6bc-43cc-8d20-2596b195e64d" providerId="ADAL" clId="{A6FC3266-9354-45BA-8B8C-6ADE693AA5B3}" dt="2024-03-21T13:30:01.310" v="1912"/>
          <ac:spMkLst>
            <pc:docMk/>
            <pc:sldMk cId="259794115" sldId="325"/>
            <ac:spMk id="9" creationId="{B7E178FD-83A3-0573-8721-1A7944EB47A7}"/>
          </ac:spMkLst>
        </pc:spChg>
        <pc:spChg chg="mod">
          <ac:chgData name="Petur Th. Sigurdsson" userId="b51620a9-a6bc-43cc-8d20-2596b195e64d" providerId="ADAL" clId="{A6FC3266-9354-45BA-8B8C-6ADE693AA5B3}" dt="2024-03-21T13:30:01.310" v="1912"/>
          <ac:spMkLst>
            <pc:docMk/>
            <pc:sldMk cId="259794115" sldId="325"/>
            <ac:spMk id="10" creationId="{5ADCE866-6069-9B7E-53CE-ED86A495D081}"/>
          </ac:spMkLst>
        </pc:spChg>
        <pc:spChg chg="mod">
          <ac:chgData name="Petur Th. Sigurdsson" userId="b51620a9-a6bc-43cc-8d20-2596b195e64d" providerId="ADAL" clId="{A6FC3266-9354-45BA-8B8C-6ADE693AA5B3}" dt="2024-03-21T13:30:01.310" v="1912"/>
          <ac:spMkLst>
            <pc:docMk/>
            <pc:sldMk cId="259794115" sldId="325"/>
            <ac:spMk id="11" creationId="{B7AB0614-919F-002D-ED9F-70B8E4C4E943}"/>
          </ac:spMkLst>
        </pc:spChg>
        <pc:spChg chg="mod">
          <ac:chgData name="Petur Th. Sigurdsson" userId="b51620a9-a6bc-43cc-8d20-2596b195e64d" providerId="ADAL" clId="{A6FC3266-9354-45BA-8B8C-6ADE693AA5B3}" dt="2024-03-21T13:30:01.310" v="1912"/>
          <ac:spMkLst>
            <pc:docMk/>
            <pc:sldMk cId="259794115" sldId="325"/>
            <ac:spMk id="12" creationId="{A09DBADC-C003-D663-F004-25C1147D301A}"/>
          </ac:spMkLst>
        </pc:spChg>
        <pc:spChg chg="mod">
          <ac:chgData name="Petur Th. Sigurdsson" userId="b51620a9-a6bc-43cc-8d20-2596b195e64d" providerId="ADAL" clId="{A6FC3266-9354-45BA-8B8C-6ADE693AA5B3}" dt="2024-03-21T13:30:01.310" v="1912"/>
          <ac:spMkLst>
            <pc:docMk/>
            <pc:sldMk cId="259794115" sldId="325"/>
            <ac:spMk id="13" creationId="{EF4B34EA-8DEA-C886-E9E1-67A854CE92EB}"/>
          </ac:spMkLst>
        </pc:spChg>
        <pc:spChg chg="mod">
          <ac:chgData name="Petur Th. Sigurdsson" userId="b51620a9-a6bc-43cc-8d20-2596b195e64d" providerId="ADAL" clId="{A6FC3266-9354-45BA-8B8C-6ADE693AA5B3}" dt="2024-03-21T13:30:01.310" v="1912"/>
          <ac:spMkLst>
            <pc:docMk/>
            <pc:sldMk cId="259794115" sldId="325"/>
            <ac:spMk id="14" creationId="{4BBCA9FC-3FF3-2ED0-834F-6B333BCF7FE7}"/>
          </ac:spMkLst>
        </pc:spChg>
        <pc:spChg chg="mod">
          <ac:chgData name="Petur Th. Sigurdsson" userId="b51620a9-a6bc-43cc-8d20-2596b195e64d" providerId="ADAL" clId="{A6FC3266-9354-45BA-8B8C-6ADE693AA5B3}" dt="2024-03-21T13:30:01.310" v="1912"/>
          <ac:spMkLst>
            <pc:docMk/>
            <pc:sldMk cId="259794115" sldId="325"/>
            <ac:spMk id="15" creationId="{D82240D6-4446-957C-D3C2-762DB2596104}"/>
          </ac:spMkLst>
        </pc:spChg>
        <pc:spChg chg="mod">
          <ac:chgData name="Petur Th. Sigurdsson" userId="b51620a9-a6bc-43cc-8d20-2596b195e64d" providerId="ADAL" clId="{A6FC3266-9354-45BA-8B8C-6ADE693AA5B3}" dt="2024-03-21T13:30:01.310" v="1912"/>
          <ac:spMkLst>
            <pc:docMk/>
            <pc:sldMk cId="259794115" sldId="325"/>
            <ac:spMk id="16" creationId="{1C8250BF-8CF8-4E91-0DFA-C0958298DCA1}"/>
          </ac:spMkLst>
        </pc:spChg>
        <pc:spChg chg="mod">
          <ac:chgData name="Petur Th. Sigurdsson" userId="b51620a9-a6bc-43cc-8d20-2596b195e64d" providerId="ADAL" clId="{A6FC3266-9354-45BA-8B8C-6ADE693AA5B3}" dt="2024-03-21T13:30:01.310" v="1912"/>
          <ac:spMkLst>
            <pc:docMk/>
            <pc:sldMk cId="259794115" sldId="325"/>
            <ac:spMk id="17" creationId="{4C0574B0-D0FA-7F40-7B87-DA4E839C287C}"/>
          </ac:spMkLst>
        </pc:spChg>
        <pc:spChg chg="mod">
          <ac:chgData name="Petur Th. Sigurdsson" userId="b51620a9-a6bc-43cc-8d20-2596b195e64d" providerId="ADAL" clId="{A6FC3266-9354-45BA-8B8C-6ADE693AA5B3}" dt="2024-03-21T13:30:01.310" v="1912"/>
          <ac:spMkLst>
            <pc:docMk/>
            <pc:sldMk cId="259794115" sldId="325"/>
            <ac:spMk id="18" creationId="{1AF822A8-B9EA-089B-AF45-BCE75EF79FA1}"/>
          </ac:spMkLst>
        </pc:spChg>
        <pc:spChg chg="mod">
          <ac:chgData name="Petur Th. Sigurdsson" userId="b51620a9-a6bc-43cc-8d20-2596b195e64d" providerId="ADAL" clId="{A6FC3266-9354-45BA-8B8C-6ADE693AA5B3}" dt="2024-03-21T13:30:01.310" v="1912"/>
          <ac:spMkLst>
            <pc:docMk/>
            <pc:sldMk cId="259794115" sldId="325"/>
            <ac:spMk id="19" creationId="{1BE4DD15-5399-0F7E-878D-8BCE30FB0FE9}"/>
          </ac:spMkLst>
        </pc:spChg>
        <pc:spChg chg="mod">
          <ac:chgData name="Petur Th. Sigurdsson" userId="b51620a9-a6bc-43cc-8d20-2596b195e64d" providerId="ADAL" clId="{A6FC3266-9354-45BA-8B8C-6ADE693AA5B3}" dt="2024-03-21T13:30:01.310" v="1912"/>
          <ac:spMkLst>
            <pc:docMk/>
            <pc:sldMk cId="259794115" sldId="325"/>
            <ac:spMk id="20" creationId="{965AADAA-B3A2-24F0-D0E2-13EA0E30E821}"/>
          </ac:spMkLst>
        </pc:spChg>
        <pc:spChg chg="mod">
          <ac:chgData name="Petur Th. Sigurdsson" userId="b51620a9-a6bc-43cc-8d20-2596b195e64d" providerId="ADAL" clId="{A6FC3266-9354-45BA-8B8C-6ADE693AA5B3}" dt="2024-03-21T13:30:01.310" v="1912"/>
          <ac:spMkLst>
            <pc:docMk/>
            <pc:sldMk cId="259794115" sldId="325"/>
            <ac:spMk id="21" creationId="{D083F7E7-510E-0B5E-6197-180839927DAA}"/>
          </ac:spMkLst>
        </pc:spChg>
        <pc:spChg chg="mod">
          <ac:chgData name="Petur Th. Sigurdsson" userId="b51620a9-a6bc-43cc-8d20-2596b195e64d" providerId="ADAL" clId="{A6FC3266-9354-45BA-8B8C-6ADE693AA5B3}" dt="2024-03-21T13:30:01.310" v="1912"/>
          <ac:spMkLst>
            <pc:docMk/>
            <pc:sldMk cId="259794115" sldId="325"/>
            <ac:spMk id="22" creationId="{4A9266A5-EDD7-5523-B403-9B0AC973B6D7}"/>
          </ac:spMkLst>
        </pc:spChg>
        <pc:spChg chg="mod">
          <ac:chgData name="Petur Th. Sigurdsson" userId="b51620a9-a6bc-43cc-8d20-2596b195e64d" providerId="ADAL" clId="{A6FC3266-9354-45BA-8B8C-6ADE693AA5B3}" dt="2024-03-21T13:30:01.310" v="1912"/>
          <ac:spMkLst>
            <pc:docMk/>
            <pc:sldMk cId="259794115" sldId="325"/>
            <ac:spMk id="23" creationId="{7AD54F6F-51E7-1745-BEB3-1489283C1290}"/>
          </ac:spMkLst>
        </pc:spChg>
        <pc:spChg chg="mod">
          <ac:chgData name="Petur Th. Sigurdsson" userId="b51620a9-a6bc-43cc-8d20-2596b195e64d" providerId="ADAL" clId="{A6FC3266-9354-45BA-8B8C-6ADE693AA5B3}" dt="2024-03-21T13:30:01.310" v="1912"/>
          <ac:spMkLst>
            <pc:docMk/>
            <pc:sldMk cId="259794115" sldId="325"/>
            <ac:spMk id="24" creationId="{97DB7BD3-00E0-0E86-6F15-3234F20FCA14}"/>
          </ac:spMkLst>
        </pc:spChg>
        <pc:spChg chg="mod">
          <ac:chgData name="Petur Th. Sigurdsson" userId="b51620a9-a6bc-43cc-8d20-2596b195e64d" providerId="ADAL" clId="{A6FC3266-9354-45BA-8B8C-6ADE693AA5B3}" dt="2024-03-21T13:30:01.310" v="1912"/>
          <ac:spMkLst>
            <pc:docMk/>
            <pc:sldMk cId="259794115" sldId="325"/>
            <ac:spMk id="25" creationId="{55EE885D-0A56-E3CA-4779-5468278D3EF9}"/>
          </ac:spMkLst>
        </pc:spChg>
        <pc:spChg chg="mod">
          <ac:chgData name="Petur Th. Sigurdsson" userId="b51620a9-a6bc-43cc-8d20-2596b195e64d" providerId="ADAL" clId="{A6FC3266-9354-45BA-8B8C-6ADE693AA5B3}" dt="2024-03-21T13:30:01.310" v="1912"/>
          <ac:spMkLst>
            <pc:docMk/>
            <pc:sldMk cId="259794115" sldId="325"/>
            <ac:spMk id="26" creationId="{BEC7B377-7758-D822-400C-9852CF2C412B}"/>
          </ac:spMkLst>
        </pc:spChg>
        <pc:spChg chg="mod">
          <ac:chgData name="Petur Th. Sigurdsson" userId="b51620a9-a6bc-43cc-8d20-2596b195e64d" providerId="ADAL" clId="{A6FC3266-9354-45BA-8B8C-6ADE693AA5B3}" dt="2024-03-21T13:30:01.310" v="1912"/>
          <ac:spMkLst>
            <pc:docMk/>
            <pc:sldMk cId="259794115" sldId="325"/>
            <ac:spMk id="27" creationId="{41A76357-99BD-098D-938F-D9B0567E2851}"/>
          </ac:spMkLst>
        </pc:spChg>
        <pc:spChg chg="mod">
          <ac:chgData name="Petur Th. Sigurdsson" userId="b51620a9-a6bc-43cc-8d20-2596b195e64d" providerId="ADAL" clId="{A6FC3266-9354-45BA-8B8C-6ADE693AA5B3}" dt="2024-03-21T13:30:01.310" v="1912"/>
          <ac:spMkLst>
            <pc:docMk/>
            <pc:sldMk cId="259794115" sldId="325"/>
            <ac:spMk id="28" creationId="{4F2FFD4C-FC94-5038-FF6D-9D9A2E1C89DD}"/>
          </ac:spMkLst>
        </pc:spChg>
        <pc:spChg chg="mod">
          <ac:chgData name="Petur Th. Sigurdsson" userId="b51620a9-a6bc-43cc-8d20-2596b195e64d" providerId="ADAL" clId="{A6FC3266-9354-45BA-8B8C-6ADE693AA5B3}" dt="2024-03-21T13:30:01.310" v="1912"/>
          <ac:spMkLst>
            <pc:docMk/>
            <pc:sldMk cId="259794115" sldId="325"/>
            <ac:spMk id="29" creationId="{F1A982CE-38C4-79BD-29C0-6E3D6F0389D8}"/>
          </ac:spMkLst>
        </pc:spChg>
        <pc:spChg chg="mod">
          <ac:chgData name="Petur Th. Sigurdsson" userId="b51620a9-a6bc-43cc-8d20-2596b195e64d" providerId="ADAL" clId="{A6FC3266-9354-45BA-8B8C-6ADE693AA5B3}" dt="2024-03-21T13:30:01.310" v="1912"/>
          <ac:spMkLst>
            <pc:docMk/>
            <pc:sldMk cId="259794115" sldId="325"/>
            <ac:spMk id="30" creationId="{C3B28567-319A-0790-AB7B-11E6DE031AE8}"/>
          </ac:spMkLst>
        </pc:spChg>
        <pc:spChg chg="mod">
          <ac:chgData name="Petur Th. Sigurdsson" userId="b51620a9-a6bc-43cc-8d20-2596b195e64d" providerId="ADAL" clId="{A6FC3266-9354-45BA-8B8C-6ADE693AA5B3}" dt="2024-03-21T13:30:01.310" v="1912"/>
          <ac:spMkLst>
            <pc:docMk/>
            <pc:sldMk cId="259794115" sldId="325"/>
            <ac:spMk id="31" creationId="{F66C3758-78F5-50B1-6414-8B93E4C9A784}"/>
          </ac:spMkLst>
        </pc:spChg>
        <pc:spChg chg="mod">
          <ac:chgData name="Petur Th. Sigurdsson" userId="b51620a9-a6bc-43cc-8d20-2596b195e64d" providerId="ADAL" clId="{A6FC3266-9354-45BA-8B8C-6ADE693AA5B3}" dt="2024-03-21T13:30:01.310" v="1912"/>
          <ac:spMkLst>
            <pc:docMk/>
            <pc:sldMk cId="259794115" sldId="325"/>
            <ac:spMk id="32" creationId="{825673E6-E68C-2824-940D-CE6F3A1409DA}"/>
          </ac:spMkLst>
        </pc:spChg>
        <pc:spChg chg="mod">
          <ac:chgData name="Petur Th. Sigurdsson" userId="b51620a9-a6bc-43cc-8d20-2596b195e64d" providerId="ADAL" clId="{A6FC3266-9354-45BA-8B8C-6ADE693AA5B3}" dt="2024-03-21T13:30:01.310" v="1912"/>
          <ac:spMkLst>
            <pc:docMk/>
            <pc:sldMk cId="259794115" sldId="325"/>
            <ac:spMk id="33" creationId="{E0A70FEA-022A-471D-7921-21CD6F2D9D96}"/>
          </ac:spMkLst>
        </pc:spChg>
        <pc:spChg chg="mod">
          <ac:chgData name="Petur Th. Sigurdsson" userId="b51620a9-a6bc-43cc-8d20-2596b195e64d" providerId="ADAL" clId="{A6FC3266-9354-45BA-8B8C-6ADE693AA5B3}" dt="2024-03-21T13:30:01.310" v="1912"/>
          <ac:spMkLst>
            <pc:docMk/>
            <pc:sldMk cId="259794115" sldId="325"/>
            <ac:spMk id="34" creationId="{4FEEB7B5-D404-EC25-0834-9F2C2381B2D7}"/>
          </ac:spMkLst>
        </pc:spChg>
        <pc:spChg chg="mod">
          <ac:chgData name="Petur Th. Sigurdsson" userId="b51620a9-a6bc-43cc-8d20-2596b195e64d" providerId="ADAL" clId="{A6FC3266-9354-45BA-8B8C-6ADE693AA5B3}" dt="2024-03-21T13:30:01.310" v="1912"/>
          <ac:spMkLst>
            <pc:docMk/>
            <pc:sldMk cId="259794115" sldId="325"/>
            <ac:spMk id="35" creationId="{B89DC65C-0ADD-36AE-A111-4A773A0CA4A6}"/>
          </ac:spMkLst>
        </pc:spChg>
        <pc:spChg chg="mod">
          <ac:chgData name="Petur Th. Sigurdsson" userId="b51620a9-a6bc-43cc-8d20-2596b195e64d" providerId="ADAL" clId="{A6FC3266-9354-45BA-8B8C-6ADE693AA5B3}" dt="2024-03-21T13:30:01.310" v="1912"/>
          <ac:spMkLst>
            <pc:docMk/>
            <pc:sldMk cId="259794115" sldId="325"/>
            <ac:spMk id="36" creationId="{7E8F259E-55DE-20C9-CDB0-BC65A5A186E2}"/>
          </ac:spMkLst>
        </pc:spChg>
        <pc:spChg chg="mod">
          <ac:chgData name="Petur Th. Sigurdsson" userId="b51620a9-a6bc-43cc-8d20-2596b195e64d" providerId="ADAL" clId="{A6FC3266-9354-45BA-8B8C-6ADE693AA5B3}" dt="2024-03-21T13:30:01.310" v="1912"/>
          <ac:spMkLst>
            <pc:docMk/>
            <pc:sldMk cId="259794115" sldId="325"/>
            <ac:spMk id="37" creationId="{812118CA-A8FF-9019-BDC7-3066A2B0EDEC}"/>
          </ac:spMkLst>
        </pc:spChg>
        <pc:spChg chg="mod">
          <ac:chgData name="Petur Th. Sigurdsson" userId="b51620a9-a6bc-43cc-8d20-2596b195e64d" providerId="ADAL" clId="{A6FC3266-9354-45BA-8B8C-6ADE693AA5B3}" dt="2024-03-21T13:30:01.310" v="1912"/>
          <ac:spMkLst>
            <pc:docMk/>
            <pc:sldMk cId="259794115" sldId="325"/>
            <ac:spMk id="38" creationId="{2706B64A-EB01-A9BD-5A8A-28F83603AA5F}"/>
          </ac:spMkLst>
        </pc:spChg>
        <pc:spChg chg="mod">
          <ac:chgData name="Petur Th. Sigurdsson" userId="b51620a9-a6bc-43cc-8d20-2596b195e64d" providerId="ADAL" clId="{A6FC3266-9354-45BA-8B8C-6ADE693AA5B3}" dt="2024-03-21T13:30:01.310" v="1912"/>
          <ac:spMkLst>
            <pc:docMk/>
            <pc:sldMk cId="259794115" sldId="325"/>
            <ac:spMk id="39" creationId="{2A974FA8-A219-289D-817A-CAF281854660}"/>
          </ac:spMkLst>
        </pc:spChg>
        <pc:spChg chg="mod">
          <ac:chgData name="Petur Th. Sigurdsson" userId="b51620a9-a6bc-43cc-8d20-2596b195e64d" providerId="ADAL" clId="{A6FC3266-9354-45BA-8B8C-6ADE693AA5B3}" dt="2024-03-21T13:30:01.310" v="1912"/>
          <ac:spMkLst>
            <pc:docMk/>
            <pc:sldMk cId="259794115" sldId="325"/>
            <ac:spMk id="40" creationId="{BD33E107-9BE2-79B0-2FD7-67E0B4B639BD}"/>
          </ac:spMkLst>
        </pc:spChg>
        <pc:spChg chg="mod">
          <ac:chgData name="Petur Th. Sigurdsson" userId="b51620a9-a6bc-43cc-8d20-2596b195e64d" providerId="ADAL" clId="{A6FC3266-9354-45BA-8B8C-6ADE693AA5B3}" dt="2024-03-21T13:30:01.310" v="1912"/>
          <ac:spMkLst>
            <pc:docMk/>
            <pc:sldMk cId="259794115" sldId="325"/>
            <ac:spMk id="41" creationId="{D49CABD5-BCCF-4019-A169-8502CE5402CF}"/>
          </ac:spMkLst>
        </pc:spChg>
        <pc:spChg chg="mod">
          <ac:chgData name="Petur Th. Sigurdsson" userId="b51620a9-a6bc-43cc-8d20-2596b195e64d" providerId="ADAL" clId="{A6FC3266-9354-45BA-8B8C-6ADE693AA5B3}" dt="2024-03-21T13:30:01.310" v="1912"/>
          <ac:spMkLst>
            <pc:docMk/>
            <pc:sldMk cId="259794115" sldId="325"/>
            <ac:spMk id="42" creationId="{840EB1C1-2815-C3BC-5C97-78B8B475A046}"/>
          </ac:spMkLst>
        </pc:spChg>
        <pc:spChg chg="mod">
          <ac:chgData name="Petur Th. Sigurdsson" userId="b51620a9-a6bc-43cc-8d20-2596b195e64d" providerId="ADAL" clId="{A6FC3266-9354-45BA-8B8C-6ADE693AA5B3}" dt="2024-03-21T13:30:01.310" v="1912"/>
          <ac:spMkLst>
            <pc:docMk/>
            <pc:sldMk cId="259794115" sldId="325"/>
            <ac:spMk id="43" creationId="{FAB3616D-A028-E97A-2813-6881F50E003D}"/>
          </ac:spMkLst>
        </pc:spChg>
        <pc:spChg chg="mod">
          <ac:chgData name="Petur Th. Sigurdsson" userId="b51620a9-a6bc-43cc-8d20-2596b195e64d" providerId="ADAL" clId="{A6FC3266-9354-45BA-8B8C-6ADE693AA5B3}" dt="2024-03-21T13:30:01.310" v="1912"/>
          <ac:spMkLst>
            <pc:docMk/>
            <pc:sldMk cId="259794115" sldId="325"/>
            <ac:spMk id="44" creationId="{AF671404-9E9F-2A5A-8E17-768EFF7F50EB}"/>
          </ac:spMkLst>
        </pc:spChg>
        <pc:spChg chg="mod">
          <ac:chgData name="Petur Th. Sigurdsson" userId="b51620a9-a6bc-43cc-8d20-2596b195e64d" providerId="ADAL" clId="{A6FC3266-9354-45BA-8B8C-6ADE693AA5B3}" dt="2024-03-21T13:30:01.310" v="1912"/>
          <ac:spMkLst>
            <pc:docMk/>
            <pc:sldMk cId="259794115" sldId="325"/>
            <ac:spMk id="45" creationId="{99A732AC-EFB8-3803-2C63-C84ADCA59855}"/>
          </ac:spMkLst>
        </pc:spChg>
        <pc:spChg chg="mod">
          <ac:chgData name="Petur Th. Sigurdsson" userId="b51620a9-a6bc-43cc-8d20-2596b195e64d" providerId="ADAL" clId="{A6FC3266-9354-45BA-8B8C-6ADE693AA5B3}" dt="2024-03-21T13:30:01.310" v="1912"/>
          <ac:spMkLst>
            <pc:docMk/>
            <pc:sldMk cId="259794115" sldId="325"/>
            <ac:spMk id="46" creationId="{932C8E31-DE3B-AE54-8C3D-F8AB7EB646E9}"/>
          </ac:spMkLst>
        </pc:spChg>
        <pc:spChg chg="mod">
          <ac:chgData name="Petur Th. Sigurdsson" userId="b51620a9-a6bc-43cc-8d20-2596b195e64d" providerId="ADAL" clId="{A6FC3266-9354-45BA-8B8C-6ADE693AA5B3}" dt="2024-03-21T13:30:01.310" v="1912"/>
          <ac:spMkLst>
            <pc:docMk/>
            <pc:sldMk cId="259794115" sldId="325"/>
            <ac:spMk id="47" creationId="{F914E993-7C13-574F-64DF-B95DCB882A68}"/>
          </ac:spMkLst>
        </pc:spChg>
        <pc:spChg chg="mod">
          <ac:chgData name="Petur Th. Sigurdsson" userId="b51620a9-a6bc-43cc-8d20-2596b195e64d" providerId="ADAL" clId="{A6FC3266-9354-45BA-8B8C-6ADE693AA5B3}" dt="2024-03-21T13:30:01.310" v="1912"/>
          <ac:spMkLst>
            <pc:docMk/>
            <pc:sldMk cId="259794115" sldId="325"/>
            <ac:spMk id="48" creationId="{6CD09FD5-49A5-4CE2-48DF-9FC93E45FBC8}"/>
          </ac:spMkLst>
        </pc:spChg>
        <pc:spChg chg="mod">
          <ac:chgData name="Petur Th. Sigurdsson" userId="b51620a9-a6bc-43cc-8d20-2596b195e64d" providerId="ADAL" clId="{A6FC3266-9354-45BA-8B8C-6ADE693AA5B3}" dt="2024-03-21T13:30:01.310" v="1912"/>
          <ac:spMkLst>
            <pc:docMk/>
            <pc:sldMk cId="259794115" sldId="325"/>
            <ac:spMk id="49" creationId="{EFEBA501-EA2E-34D6-3EAD-33119939F3A8}"/>
          </ac:spMkLst>
        </pc:spChg>
        <pc:spChg chg="mod">
          <ac:chgData name="Petur Th. Sigurdsson" userId="b51620a9-a6bc-43cc-8d20-2596b195e64d" providerId="ADAL" clId="{A6FC3266-9354-45BA-8B8C-6ADE693AA5B3}" dt="2024-03-21T13:30:01.310" v="1912"/>
          <ac:spMkLst>
            <pc:docMk/>
            <pc:sldMk cId="259794115" sldId="325"/>
            <ac:spMk id="50" creationId="{A575BEEC-C4EB-C421-36FD-D14F217E5318}"/>
          </ac:spMkLst>
        </pc:spChg>
        <pc:spChg chg="mod">
          <ac:chgData name="Petur Th. Sigurdsson" userId="b51620a9-a6bc-43cc-8d20-2596b195e64d" providerId="ADAL" clId="{A6FC3266-9354-45BA-8B8C-6ADE693AA5B3}" dt="2024-03-21T13:30:01.310" v="1912"/>
          <ac:spMkLst>
            <pc:docMk/>
            <pc:sldMk cId="259794115" sldId="325"/>
            <ac:spMk id="51" creationId="{6424A4E5-7F13-CDCF-7E04-4F0BA2715485}"/>
          </ac:spMkLst>
        </pc:spChg>
        <pc:spChg chg="mod">
          <ac:chgData name="Petur Th. Sigurdsson" userId="b51620a9-a6bc-43cc-8d20-2596b195e64d" providerId="ADAL" clId="{A6FC3266-9354-45BA-8B8C-6ADE693AA5B3}" dt="2024-03-21T13:30:01.310" v="1912"/>
          <ac:spMkLst>
            <pc:docMk/>
            <pc:sldMk cId="259794115" sldId="325"/>
            <ac:spMk id="52" creationId="{0716B488-87EB-2239-A820-302C4663C6E8}"/>
          </ac:spMkLst>
        </pc:spChg>
        <pc:spChg chg="mod">
          <ac:chgData name="Petur Th. Sigurdsson" userId="b51620a9-a6bc-43cc-8d20-2596b195e64d" providerId="ADAL" clId="{A6FC3266-9354-45BA-8B8C-6ADE693AA5B3}" dt="2024-03-21T13:30:01.310" v="1912"/>
          <ac:spMkLst>
            <pc:docMk/>
            <pc:sldMk cId="259794115" sldId="325"/>
            <ac:spMk id="53" creationId="{62DECF99-345F-28C7-9662-6D05888D545F}"/>
          </ac:spMkLst>
        </pc:spChg>
        <pc:spChg chg="mod">
          <ac:chgData name="Petur Th. Sigurdsson" userId="b51620a9-a6bc-43cc-8d20-2596b195e64d" providerId="ADAL" clId="{A6FC3266-9354-45BA-8B8C-6ADE693AA5B3}" dt="2024-03-21T13:30:01.310" v="1912"/>
          <ac:spMkLst>
            <pc:docMk/>
            <pc:sldMk cId="259794115" sldId="325"/>
            <ac:spMk id="54" creationId="{DAB37364-E241-2114-5430-3ACBCA5869F9}"/>
          </ac:spMkLst>
        </pc:spChg>
        <pc:spChg chg="mod">
          <ac:chgData name="Petur Th. Sigurdsson" userId="b51620a9-a6bc-43cc-8d20-2596b195e64d" providerId="ADAL" clId="{A6FC3266-9354-45BA-8B8C-6ADE693AA5B3}" dt="2024-03-21T13:30:01.310" v="1912"/>
          <ac:spMkLst>
            <pc:docMk/>
            <pc:sldMk cId="259794115" sldId="325"/>
            <ac:spMk id="55" creationId="{27CA9990-4AFA-FBAD-77B4-3C3D2052630F}"/>
          </ac:spMkLst>
        </pc:spChg>
        <pc:spChg chg="mod">
          <ac:chgData name="Petur Th. Sigurdsson" userId="b51620a9-a6bc-43cc-8d20-2596b195e64d" providerId="ADAL" clId="{A6FC3266-9354-45BA-8B8C-6ADE693AA5B3}" dt="2024-03-21T13:30:01.310" v="1912"/>
          <ac:spMkLst>
            <pc:docMk/>
            <pc:sldMk cId="259794115" sldId="325"/>
            <ac:spMk id="56" creationId="{8EA46197-EA9B-71F4-C701-5AEAC622BDBF}"/>
          </ac:spMkLst>
        </pc:spChg>
        <pc:spChg chg="mod">
          <ac:chgData name="Petur Th. Sigurdsson" userId="b51620a9-a6bc-43cc-8d20-2596b195e64d" providerId="ADAL" clId="{A6FC3266-9354-45BA-8B8C-6ADE693AA5B3}" dt="2024-03-21T13:30:01.310" v="1912"/>
          <ac:spMkLst>
            <pc:docMk/>
            <pc:sldMk cId="259794115" sldId="325"/>
            <ac:spMk id="57" creationId="{1DCFF4A2-447D-AFAC-D645-A62178236254}"/>
          </ac:spMkLst>
        </pc:spChg>
        <pc:spChg chg="mod">
          <ac:chgData name="Petur Th. Sigurdsson" userId="b51620a9-a6bc-43cc-8d20-2596b195e64d" providerId="ADAL" clId="{A6FC3266-9354-45BA-8B8C-6ADE693AA5B3}" dt="2024-03-21T13:30:01.310" v="1912"/>
          <ac:spMkLst>
            <pc:docMk/>
            <pc:sldMk cId="259794115" sldId="325"/>
            <ac:spMk id="58" creationId="{D3266EFF-F0D1-F03E-12B9-EA302224A2CC}"/>
          </ac:spMkLst>
        </pc:spChg>
        <pc:spChg chg="mod">
          <ac:chgData name="Petur Th. Sigurdsson" userId="b51620a9-a6bc-43cc-8d20-2596b195e64d" providerId="ADAL" clId="{A6FC3266-9354-45BA-8B8C-6ADE693AA5B3}" dt="2024-03-21T13:30:01.310" v="1912"/>
          <ac:spMkLst>
            <pc:docMk/>
            <pc:sldMk cId="259794115" sldId="325"/>
            <ac:spMk id="59" creationId="{373070EC-F590-C209-1C62-A0E045AFF044}"/>
          </ac:spMkLst>
        </pc:spChg>
        <pc:spChg chg="mod">
          <ac:chgData name="Petur Th. Sigurdsson" userId="b51620a9-a6bc-43cc-8d20-2596b195e64d" providerId="ADAL" clId="{A6FC3266-9354-45BA-8B8C-6ADE693AA5B3}" dt="2024-03-21T13:30:01.310" v="1912"/>
          <ac:spMkLst>
            <pc:docMk/>
            <pc:sldMk cId="259794115" sldId="325"/>
            <ac:spMk id="60" creationId="{6BA1C62F-6587-4007-3A7D-42994DBD3B6D}"/>
          </ac:spMkLst>
        </pc:spChg>
        <pc:spChg chg="mod">
          <ac:chgData name="Petur Th. Sigurdsson" userId="b51620a9-a6bc-43cc-8d20-2596b195e64d" providerId="ADAL" clId="{A6FC3266-9354-45BA-8B8C-6ADE693AA5B3}" dt="2024-03-21T13:30:01.310" v="1912"/>
          <ac:spMkLst>
            <pc:docMk/>
            <pc:sldMk cId="259794115" sldId="325"/>
            <ac:spMk id="61" creationId="{8CEE1CF3-A27E-744D-CE08-BA8913E5947C}"/>
          </ac:spMkLst>
        </pc:spChg>
        <pc:spChg chg="mod">
          <ac:chgData name="Petur Th. Sigurdsson" userId="b51620a9-a6bc-43cc-8d20-2596b195e64d" providerId="ADAL" clId="{A6FC3266-9354-45BA-8B8C-6ADE693AA5B3}" dt="2024-03-21T13:30:01.310" v="1912"/>
          <ac:spMkLst>
            <pc:docMk/>
            <pc:sldMk cId="259794115" sldId="325"/>
            <ac:spMk id="62" creationId="{2017029E-EBAF-F9C4-619A-955B75EACDF1}"/>
          </ac:spMkLst>
        </pc:spChg>
        <pc:spChg chg="mod">
          <ac:chgData name="Petur Th. Sigurdsson" userId="b51620a9-a6bc-43cc-8d20-2596b195e64d" providerId="ADAL" clId="{A6FC3266-9354-45BA-8B8C-6ADE693AA5B3}" dt="2024-03-21T13:30:01.310" v="1912"/>
          <ac:spMkLst>
            <pc:docMk/>
            <pc:sldMk cId="259794115" sldId="325"/>
            <ac:spMk id="63" creationId="{37186A2B-3D8E-8DDD-D79D-FB964D48B650}"/>
          </ac:spMkLst>
        </pc:spChg>
        <pc:spChg chg="mod">
          <ac:chgData name="Petur Th. Sigurdsson" userId="b51620a9-a6bc-43cc-8d20-2596b195e64d" providerId="ADAL" clId="{A6FC3266-9354-45BA-8B8C-6ADE693AA5B3}" dt="2024-03-21T13:30:01.310" v="1912"/>
          <ac:spMkLst>
            <pc:docMk/>
            <pc:sldMk cId="259794115" sldId="325"/>
            <ac:spMk id="64" creationId="{383641CE-DF28-6F39-A384-DFDEFDA1CC87}"/>
          </ac:spMkLst>
        </pc:spChg>
        <pc:spChg chg="mod">
          <ac:chgData name="Petur Th. Sigurdsson" userId="b51620a9-a6bc-43cc-8d20-2596b195e64d" providerId="ADAL" clId="{A6FC3266-9354-45BA-8B8C-6ADE693AA5B3}" dt="2024-03-21T13:30:01.310" v="1912"/>
          <ac:spMkLst>
            <pc:docMk/>
            <pc:sldMk cId="259794115" sldId="325"/>
            <ac:spMk id="65" creationId="{E6DA9D6E-154A-7EA9-73AE-8D0780CA8B95}"/>
          </ac:spMkLst>
        </pc:spChg>
        <pc:spChg chg="mod">
          <ac:chgData name="Petur Th. Sigurdsson" userId="b51620a9-a6bc-43cc-8d20-2596b195e64d" providerId="ADAL" clId="{A6FC3266-9354-45BA-8B8C-6ADE693AA5B3}" dt="2024-03-21T13:30:01.310" v="1912"/>
          <ac:spMkLst>
            <pc:docMk/>
            <pc:sldMk cId="259794115" sldId="325"/>
            <ac:spMk id="66" creationId="{78FF3C17-0256-4B20-5E20-063B1A258A5F}"/>
          </ac:spMkLst>
        </pc:spChg>
        <pc:spChg chg="mod">
          <ac:chgData name="Petur Th. Sigurdsson" userId="b51620a9-a6bc-43cc-8d20-2596b195e64d" providerId="ADAL" clId="{A6FC3266-9354-45BA-8B8C-6ADE693AA5B3}" dt="2024-03-21T13:30:01.310" v="1912"/>
          <ac:spMkLst>
            <pc:docMk/>
            <pc:sldMk cId="259794115" sldId="325"/>
            <ac:spMk id="67" creationId="{D37A0A6C-E6D8-35FB-7458-DBAB83FAF115}"/>
          </ac:spMkLst>
        </pc:spChg>
        <pc:spChg chg="mod">
          <ac:chgData name="Petur Th. Sigurdsson" userId="b51620a9-a6bc-43cc-8d20-2596b195e64d" providerId="ADAL" clId="{A6FC3266-9354-45BA-8B8C-6ADE693AA5B3}" dt="2024-03-21T13:30:01.310" v="1912"/>
          <ac:spMkLst>
            <pc:docMk/>
            <pc:sldMk cId="259794115" sldId="325"/>
            <ac:spMk id="68" creationId="{B28636C3-278C-4608-F93D-4A1EC183C39E}"/>
          </ac:spMkLst>
        </pc:spChg>
        <pc:spChg chg="mod">
          <ac:chgData name="Petur Th. Sigurdsson" userId="b51620a9-a6bc-43cc-8d20-2596b195e64d" providerId="ADAL" clId="{A6FC3266-9354-45BA-8B8C-6ADE693AA5B3}" dt="2024-03-21T13:30:01.310" v="1912"/>
          <ac:spMkLst>
            <pc:docMk/>
            <pc:sldMk cId="259794115" sldId="325"/>
            <ac:spMk id="69" creationId="{B8C9B2F1-5F1D-E19B-D977-FE820D3317C9}"/>
          </ac:spMkLst>
        </pc:spChg>
        <pc:spChg chg="mod">
          <ac:chgData name="Petur Th. Sigurdsson" userId="b51620a9-a6bc-43cc-8d20-2596b195e64d" providerId="ADAL" clId="{A6FC3266-9354-45BA-8B8C-6ADE693AA5B3}" dt="2024-03-21T13:30:01.310" v="1912"/>
          <ac:spMkLst>
            <pc:docMk/>
            <pc:sldMk cId="259794115" sldId="325"/>
            <ac:spMk id="70" creationId="{0C7B38CE-6DB7-922F-FAAE-0708DC229E83}"/>
          </ac:spMkLst>
        </pc:spChg>
        <pc:spChg chg="mod">
          <ac:chgData name="Petur Th. Sigurdsson" userId="b51620a9-a6bc-43cc-8d20-2596b195e64d" providerId="ADAL" clId="{A6FC3266-9354-45BA-8B8C-6ADE693AA5B3}" dt="2024-03-21T13:30:01.310" v="1912"/>
          <ac:spMkLst>
            <pc:docMk/>
            <pc:sldMk cId="259794115" sldId="325"/>
            <ac:spMk id="71" creationId="{127E2C2E-1E67-2CED-98F1-E3FB3B0E9851}"/>
          </ac:spMkLst>
        </pc:spChg>
        <pc:spChg chg="mod">
          <ac:chgData name="Petur Th. Sigurdsson" userId="b51620a9-a6bc-43cc-8d20-2596b195e64d" providerId="ADAL" clId="{A6FC3266-9354-45BA-8B8C-6ADE693AA5B3}" dt="2024-03-21T13:30:01.310" v="1912"/>
          <ac:spMkLst>
            <pc:docMk/>
            <pc:sldMk cId="259794115" sldId="325"/>
            <ac:spMk id="72" creationId="{C106BDA7-CD60-5A49-EF13-7B8301AAB722}"/>
          </ac:spMkLst>
        </pc:spChg>
        <pc:spChg chg="mod">
          <ac:chgData name="Petur Th. Sigurdsson" userId="b51620a9-a6bc-43cc-8d20-2596b195e64d" providerId="ADAL" clId="{A6FC3266-9354-45BA-8B8C-6ADE693AA5B3}" dt="2024-03-21T13:30:01.310" v="1912"/>
          <ac:spMkLst>
            <pc:docMk/>
            <pc:sldMk cId="259794115" sldId="325"/>
            <ac:spMk id="73" creationId="{C410EE51-FF54-0FBB-9267-0CBE7EF68C18}"/>
          </ac:spMkLst>
        </pc:spChg>
        <pc:spChg chg="mod">
          <ac:chgData name="Petur Th. Sigurdsson" userId="b51620a9-a6bc-43cc-8d20-2596b195e64d" providerId="ADAL" clId="{A6FC3266-9354-45BA-8B8C-6ADE693AA5B3}" dt="2024-03-21T13:30:01.310" v="1912"/>
          <ac:spMkLst>
            <pc:docMk/>
            <pc:sldMk cId="259794115" sldId="325"/>
            <ac:spMk id="74" creationId="{CC9EDC50-B9A0-45F6-0C2B-C81AE78924A7}"/>
          </ac:spMkLst>
        </pc:spChg>
        <pc:spChg chg="mod">
          <ac:chgData name="Petur Th. Sigurdsson" userId="b51620a9-a6bc-43cc-8d20-2596b195e64d" providerId="ADAL" clId="{A6FC3266-9354-45BA-8B8C-6ADE693AA5B3}" dt="2024-03-21T13:30:01.310" v="1912"/>
          <ac:spMkLst>
            <pc:docMk/>
            <pc:sldMk cId="259794115" sldId="325"/>
            <ac:spMk id="75" creationId="{E733AD76-409F-F7D9-5D7E-18DAA306BFDF}"/>
          </ac:spMkLst>
        </pc:spChg>
        <pc:spChg chg="mod">
          <ac:chgData name="Petur Th. Sigurdsson" userId="b51620a9-a6bc-43cc-8d20-2596b195e64d" providerId="ADAL" clId="{A6FC3266-9354-45BA-8B8C-6ADE693AA5B3}" dt="2024-03-21T13:30:01.310" v="1912"/>
          <ac:spMkLst>
            <pc:docMk/>
            <pc:sldMk cId="259794115" sldId="325"/>
            <ac:spMk id="76" creationId="{8EE6EE8A-C884-1788-1B6F-C1754CE8B5A7}"/>
          </ac:spMkLst>
        </pc:spChg>
        <pc:spChg chg="mod">
          <ac:chgData name="Petur Th. Sigurdsson" userId="b51620a9-a6bc-43cc-8d20-2596b195e64d" providerId="ADAL" clId="{A6FC3266-9354-45BA-8B8C-6ADE693AA5B3}" dt="2024-03-21T13:30:01.310" v="1912"/>
          <ac:spMkLst>
            <pc:docMk/>
            <pc:sldMk cId="259794115" sldId="325"/>
            <ac:spMk id="77" creationId="{167037FF-E381-6916-A765-AF6A23269823}"/>
          </ac:spMkLst>
        </pc:spChg>
        <pc:spChg chg="mod">
          <ac:chgData name="Petur Th. Sigurdsson" userId="b51620a9-a6bc-43cc-8d20-2596b195e64d" providerId="ADAL" clId="{A6FC3266-9354-45BA-8B8C-6ADE693AA5B3}" dt="2024-03-21T13:30:01.310" v="1912"/>
          <ac:spMkLst>
            <pc:docMk/>
            <pc:sldMk cId="259794115" sldId="325"/>
            <ac:spMk id="78" creationId="{C2C5629C-C61C-CE90-0E7A-FA42AA5C58F5}"/>
          </ac:spMkLst>
        </pc:spChg>
        <pc:spChg chg="mod">
          <ac:chgData name="Petur Th. Sigurdsson" userId="b51620a9-a6bc-43cc-8d20-2596b195e64d" providerId="ADAL" clId="{A6FC3266-9354-45BA-8B8C-6ADE693AA5B3}" dt="2024-03-21T13:30:01.310" v="1912"/>
          <ac:spMkLst>
            <pc:docMk/>
            <pc:sldMk cId="259794115" sldId="325"/>
            <ac:spMk id="79" creationId="{BD832E11-F9E6-BC8C-762C-A949726E7BE7}"/>
          </ac:spMkLst>
        </pc:spChg>
        <pc:spChg chg="mod">
          <ac:chgData name="Petur Th. Sigurdsson" userId="b51620a9-a6bc-43cc-8d20-2596b195e64d" providerId="ADAL" clId="{A6FC3266-9354-45BA-8B8C-6ADE693AA5B3}" dt="2024-03-21T13:30:01.310" v="1912"/>
          <ac:spMkLst>
            <pc:docMk/>
            <pc:sldMk cId="259794115" sldId="325"/>
            <ac:spMk id="80" creationId="{8F2F4D12-5A74-B39E-C030-BA0F4EFA0C72}"/>
          </ac:spMkLst>
        </pc:spChg>
        <pc:spChg chg="mod">
          <ac:chgData name="Petur Th. Sigurdsson" userId="b51620a9-a6bc-43cc-8d20-2596b195e64d" providerId="ADAL" clId="{A6FC3266-9354-45BA-8B8C-6ADE693AA5B3}" dt="2024-03-21T13:30:01.310" v="1912"/>
          <ac:spMkLst>
            <pc:docMk/>
            <pc:sldMk cId="259794115" sldId="325"/>
            <ac:spMk id="81" creationId="{02BDE6E2-5A0E-D228-0B79-D2DD6371AB85}"/>
          </ac:spMkLst>
        </pc:spChg>
        <pc:spChg chg="mod">
          <ac:chgData name="Petur Th. Sigurdsson" userId="b51620a9-a6bc-43cc-8d20-2596b195e64d" providerId="ADAL" clId="{A6FC3266-9354-45BA-8B8C-6ADE693AA5B3}" dt="2024-03-21T13:30:01.310" v="1912"/>
          <ac:spMkLst>
            <pc:docMk/>
            <pc:sldMk cId="259794115" sldId="325"/>
            <ac:spMk id="82" creationId="{CDBEAB04-8646-CF82-9369-1EEA96638F79}"/>
          </ac:spMkLst>
        </pc:spChg>
        <pc:spChg chg="mod">
          <ac:chgData name="Petur Th. Sigurdsson" userId="b51620a9-a6bc-43cc-8d20-2596b195e64d" providerId="ADAL" clId="{A6FC3266-9354-45BA-8B8C-6ADE693AA5B3}" dt="2024-03-21T13:30:01.310" v="1912"/>
          <ac:spMkLst>
            <pc:docMk/>
            <pc:sldMk cId="259794115" sldId="325"/>
            <ac:spMk id="83" creationId="{38924AD8-3E0A-81EE-F051-EB85B46BC383}"/>
          </ac:spMkLst>
        </pc:spChg>
        <pc:spChg chg="mod">
          <ac:chgData name="Petur Th. Sigurdsson" userId="b51620a9-a6bc-43cc-8d20-2596b195e64d" providerId="ADAL" clId="{A6FC3266-9354-45BA-8B8C-6ADE693AA5B3}" dt="2024-03-21T13:30:01.310" v="1912"/>
          <ac:spMkLst>
            <pc:docMk/>
            <pc:sldMk cId="259794115" sldId="325"/>
            <ac:spMk id="84" creationId="{B72772BF-0D87-845A-9650-B302DCFC2A56}"/>
          </ac:spMkLst>
        </pc:spChg>
        <pc:spChg chg="mod">
          <ac:chgData name="Petur Th. Sigurdsson" userId="b51620a9-a6bc-43cc-8d20-2596b195e64d" providerId="ADAL" clId="{A6FC3266-9354-45BA-8B8C-6ADE693AA5B3}" dt="2024-03-21T13:30:01.310" v="1912"/>
          <ac:spMkLst>
            <pc:docMk/>
            <pc:sldMk cId="259794115" sldId="325"/>
            <ac:spMk id="85" creationId="{5FEE874F-4DA2-1156-38B7-F6E1BE5C4F5D}"/>
          </ac:spMkLst>
        </pc:spChg>
        <pc:spChg chg="mod">
          <ac:chgData name="Petur Th. Sigurdsson" userId="b51620a9-a6bc-43cc-8d20-2596b195e64d" providerId="ADAL" clId="{A6FC3266-9354-45BA-8B8C-6ADE693AA5B3}" dt="2024-03-21T13:30:01.310" v="1912"/>
          <ac:spMkLst>
            <pc:docMk/>
            <pc:sldMk cId="259794115" sldId="325"/>
            <ac:spMk id="86" creationId="{8BADE38C-6997-14C2-01DD-4105A047A050}"/>
          </ac:spMkLst>
        </pc:spChg>
        <pc:spChg chg="mod">
          <ac:chgData name="Petur Th. Sigurdsson" userId="b51620a9-a6bc-43cc-8d20-2596b195e64d" providerId="ADAL" clId="{A6FC3266-9354-45BA-8B8C-6ADE693AA5B3}" dt="2024-03-21T13:30:01.310" v="1912"/>
          <ac:spMkLst>
            <pc:docMk/>
            <pc:sldMk cId="259794115" sldId="325"/>
            <ac:spMk id="87" creationId="{CF0AAC89-83A8-38A1-1E12-0436F452E3CC}"/>
          </ac:spMkLst>
        </pc:spChg>
        <pc:spChg chg="mod">
          <ac:chgData name="Petur Th. Sigurdsson" userId="b51620a9-a6bc-43cc-8d20-2596b195e64d" providerId="ADAL" clId="{A6FC3266-9354-45BA-8B8C-6ADE693AA5B3}" dt="2024-03-21T13:30:01.310" v="1912"/>
          <ac:spMkLst>
            <pc:docMk/>
            <pc:sldMk cId="259794115" sldId="325"/>
            <ac:spMk id="88" creationId="{0AD0660B-86EA-9884-1FE1-6C026CF3E4EF}"/>
          </ac:spMkLst>
        </pc:spChg>
        <pc:spChg chg="mod">
          <ac:chgData name="Petur Th. Sigurdsson" userId="b51620a9-a6bc-43cc-8d20-2596b195e64d" providerId="ADAL" clId="{A6FC3266-9354-45BA-8B8C-6ADE693AA5B3}" dt="2024-03-21T13:30:01.310" v="1912"/>
          <ac:spMkLst>
            <pc:docMk/>
            <pc:sldMk cId="259794115" sldId="325"/>
            <ac:spMk id="89" creationId="{C28EACE6-A7D0-A036-3135-963E845D5BE6}"/>
          </ac:spMkLst>
        </pc:spChg>
        <pc:spChg chg="mod">
          <ac:chgData name="Petur Th. Sigurdsson" userId="b51620a9-a6bc-43cc-8d20-2596b195e64d" providerId="ADAL" clId="{A6FC3266-9354-45BA-8B8C-6ADE693AA5B3}" dt="2024-03-21T13:30:01.310" v="1912"/>
          <ac:spMkLst>
            <pc:docMk/>
            <pc:sldMk cId="259794115" sldId="325"/>
            <ac:spMk id="90" creationId="{07CBFE82-56DD-C8AE-E029-6C8C71BE3E18}"/>
          </ac:spMkLst>
        </pc:spChg>
        <pc:spChg chg="mod">
          <ac:chgData name="Petur Th. Sigurdsson" userId="b51620a9-a6bc-43cc-8d20-2596b195e64d" providerId="ADAL" clId="{A6FC3266-9354-45BA-8B8C-6ADE693AA5B3}" dt="2024-03-21T13:30:01.310" v="1912"/>
          <ac:spMkLst>
            <pc:docMk/>
            <pc:sldMk cId="259794115" sldId="325"/>
            <ac:spMk id="91" creationId="{577E0012-64C7-128F-3C63-52B36A91541E}"/>
          </ac:spMkLst>
        </pc:spChg>
        <pc:spChg chg="mod">
          <ac:chgData name="Petur Th. Sigurdsson" userId="b51620a9-a6bc-43cc-8d20-2596b195e64d" providerId="ADAL" clId="{A6FC3266-9354-45BA-8B8C-6ADE693AA5B3}" dt="2024-03-21T13:30:01.310" v="1912"/>
          <ac:spMkLst>
            <pc:docMk/>
            <pc:sldMk cId="259794115" sldId="325"/>
            <ac:spMk id="92" creationId="{E726B694-C0A9-1206-BABD-C25FA1711A21}"/>
          </ac:spMkLst>
        </pc:spChg>
        <pc:spChg chg="mod">
          <ac:chgData name="Petur Th. Sigurdsson" userId="b51620a9-a6bc-43cc-8d20-2596b195e64d" providerId="ADAL" clId="{A6FC3266-9354-45BA-8B8C-6ADE693AA5B3}" dt="2024-03-21T13:30:01.310" v="1912"/>
          <ac:spMkLst>
            <pc:docMk/>
            <pc:sldMk cId="259794115" sldId="325"/>
            <ac:spMk id="93" creationId="{910218DE-E7DF-3E27-DB24-9A1108CFF59F}"/>
          </ac:spMkLst>
        </pc:spChg>
        <pc:spChg chg="mod">
          <ac:chgData name="Petur Th. Sigurdsson" userId="b51620a9-a6bc-43cc-8d20-2596b195e64d" providerId="ADAL" clId="{A6FC3266-9354-45BA-8B8C-6ADE693AA5B3}" dt="2024-03-21T13:30:01.310" v="1912"/>
          <ac:spMkLst>
            <pc:docMk/>
            <pc:sldMk cId="259794115" sldId="325"/>
            <ac:spMk id="94" creationId="{87E77306-38A0-495A-47E9-4E65CF54D2C6}"/>
          </ac:spMkLst>
        </pc:spChg>
        <pc:spChg chg="mod">
          <ac:chgData name="Petur Th. Sigurdsson" userId="b51620a9-a6bc-43cc-8d20-2596b195e64d" providerId="ADAL" clId="{A6FC3266-9354-45BA-8B8C-6ADE693AA5B3}" dt="2024-03-21T13:30:01.310" v="1912"/>
          <ac:spMkLst>
            <pc:docMk/>
            <pc:sldMk cId="259794115" sldId="325"/>
            <ac:spMk id="95" creationId="{40A8DD12-101F-D613-7396-012754C52C42}"/>
          </ac:spMkLst>
        </pc:spChg>
        <pc:spChg chg="mod">
          <ac:chgData name="Petur Th. Sigurdsson" userId="b51620a9-a6bc-43cc-8d20-2596b195e64d" providerId="ADAL" clId="{A6FC3266-9354-45BA-8B8C-6ADE693AA5B3}" dt="2024-03-21T13:30:01.310" v="1912"/>
          <ac:spMkLst>
            <pc:docMk/>
            <pc:sldMk cId="259794115" sldId="325"/>
            <ac:spMk id="96" creationId="{F659D318-CD04-CD2F-5418-A8FDB9BFE6BE}"/>
          </ac:spMkLst>
        </pc:spChg>
        <pc:spChg chg="mod">
          <ac:chgData name="Petur Th. Sigurdsson" userId="b51620a9-a6bc-43cc-8d20-2596b195e64d" providerId="ADAL" clId="{A6FC3266-9354-45BA-8B8C-6ADE693AA5B3}" dt="2024-03-21T13:30:01.310" v="1912"/>
          <ac:spMkLst>
            <pc:docMk/>
            <pc:sldMk cId="259794115" sldId="325"/>
            <ac:spMk id="97" creationId="{F1C631FB-B82D-481B-DAF6-102724DB05AC}"/>
          </ac:spMkLst>
        </pc:spChg>
        <pc:spChg chg="mod">
          <ac:chgData name="Petur Th. Sigurdsson" userId="b51620a9-a6bc-43cc-8d20-2596b195e64d" providerId="ADAL" clId="{A6FC3266-9354-45BA-8B8C-6ADE693AA5B3}" dt="2024-03-21T13:30:01.310" v="1912"/>
          <ac:spMkLst>
            <pc:docMk/>
            <pc:sldMk cId="259794115" sldId="325"/>
            <ac:spMk id="98" creationId="{53AAE4FF-8C5F-7FD1-8130-39D3837C72DA}"/>
          </ac:spMkLst>
        </pc:spChg>
        <pc:spChg chg="mod">
          <ac:chgData name="Petur Th. Sigurdsson" userId="b51620a9-a6bc-43cc-8d20-2596b195e64d" providerId="ADAL" clId="{A6FC3266-9354-45BA-8B8C-6ADE693AA5B3}" dt="2024-03-21T13:30:01.310" v="1912"/>
          <ac:spMkLst>
            <pc:docMk/>
            <pc:sldMk cId="259794115" sldId="325"/>
            <ac:spMk id="99" creationId="{BBE59CD6-02FF-507E-9BCC-A51F7BDC5D02}"/>
          </ac:spMkLst>
        </pc:spChg>
        <pc:spChg chg="mod">
          <ac:chgData name="Petur Th. Sigurdsson" userId="b51620a9-a6bc-43cc-8d20-2596b195e64d" providerId="ADAL" clId="{A6FC3266-9354-45BA-8B8C-6ADE693AA5B3}" dt="2024-03-21T13:30:01.310" v="1912"/>
          <ac:spMkLst>
            <pc:docMk/>
            <pc:sldMk cId="259794115" sldId="325"/>
            <ac:spMk id="100" creationId="{D42BFFE8-D0B4-EC24-1001-853E64EC34EA}"/>
          </ac:spMkLst>
        </pc:spChg>
        <pc:spChg chg="mod">
          <ac:chgData name="Petur Th. Sigurdsson" userId="b51620a9-a6bc-43cc-8d20-2596b195e64d" providerId="ADAL" clId="{A6FC3266-9354-45BA-8B8C-6ADE693AA5B3}" dt="2024-03-21T13:30:01.310" v="1912"/>
          <ac:spMkLst>
            <pc:docMk/>
            <pc:sldMk cId="259794115" sldId="325"/>
            <ac:spMk id="101" creationId="{96C10C93-B22C-CDC7-CFE7-58120D509C03}"/>
          </ac:spMkLst>
        </pc:spChg>
        <pc:spChg chg="mod">
          <ac:chgData name="Petur Th. Sigurdsson" userId="b51620a9-a6bc-43cc-8d20-2596b195e64d" providerId="ADAL" clId="{A6FC3266-9354-45BA-8B8C-6ADE693AA5B3}" dt="2024-03-21T13:30:01.310" v="1912"/>
          <ac:spMkLst>
            <pc:docMk/>
            <pc:sldMk cId="259794115" sldId="325"/>
            <ac:spMk id="102" creationId="{568F62E4-9F63-C2D5-558B-0B8649B3F3F4}"/>
          </ac:spMkLst>
        </pc:spChg>
        <pc:spChg chg="mod">
          <ac:chgData name="Petur Th. Sigurdsson" userId="b51620a9-a6bc-43cc-8d20-2596b195e64d" providerId="ADAL" clId="{A6FC3266-9354-45BA-8B8C-6ADE693AA5B3}" dt="2024-03-21T13:30:01.310" v="1912"/>
          <ac:spMkLst>
            <pc:docMk/>
            <pc:sldMk cId="259794115" sldId="325"/>
            <ac:spMk id="103" creationId="{ABAB1ECA-1831-7C46-7B60-006334018A83}"/>
          </ac:spMkLst>
        </pc:spChg>
        <pc:spChg chg="mod">
          <ac:chgData name="Petur Th. Sigurdsson" userId="b51620a9-a6bc-43cc-8d20-2596b195e64d" providerId="ADAL" clId="{A6FC3266-9354-45BA-8B8C-6ADE693AA5B3}" dt="2024-03-21T13:30:01.310" v="1912"/>
          <ac:spMkLst>
            <pc:docMk/>
            <pc:sldMk cId="259794115" sldId="325"/>
            <ac:spMk id="104" creationId="{770D5F00-5DC2-2952-4EF6-7FD0729EFBE3}"/>
          </ac:spMkLst>
        </pc:spChg>
        <pc:spChg chg="mod">
          <ac:chgData name="Petur Th. Sigurdsson" userId="b51620a9-a6bc-43cc-8d20-2596b195e64d" providerId="ADAL" clId="{A6FC3266-9354-45BA-8B8C-6ADE693AA5B3}" dt="2024-03-21T13:30:01.310" v="1912"/>
          <ac:spMkLst>
            <pc:docMk/>
            <pc:sldMk cId="259794115" sldId="325"/>
            <ac:spMk id="105" creationId="{91CFD9F7-121E-9D1E-5944-B645FAE144B2}"/>
          </ac:spMkLst>
        </pc:spChg>
        <pc:spChg chg="mod">
          <ac:chgData name="Petur Th. Sigurdsson" userId="b51620a9-a6bc-43cc-8d20-2596b195e64d" providerId="ADAL" clId="{A6FC3266-9354-45BA-8B8C-6ADE693AA5B3}" dt="2024-03-21T13:30:01.310" v="1912"/>
          <ac:spMkLst>
            <pc:docMk/>
            <pc:sldMk cId="259794115" sldId="325"/>
            <ac:spMk id="106" creationId="{EA4D0EB6-6A15-58E6-7E7F-521D83E6BDE3}"/>
          </ac:spMkLst>
        </pc:spChg>
        <pc:spChg chg="mod">
          <ac:chgData name="Petur Th. Sigurdsson" userId="b51620a9-a6bc-43cc-8d20-2596b195e64d" providerId="ADAL" clId="{A6FC3266-9354-45BA-8B8C-6ADE693AA5B3}" dt="2024-03-21T13:30:01.310" v="1912"/>
          <ac:spMkLst>
            <pc:docMk/>
            <pc:sldMk cId="259794115" sldId="325"/>
            <ac:spMk id="107" creationId="{FCD3FF11-3D5D-EE24-DE14-E6DA0444F7B6}"/>
          </ac:spMkLst>
        </pc:spChg>
        <pc:spChg chg="mod">
          <ac:chgData name="Petur Th. Sigurdsson" userId="b51620a9-a6bc-43cc-8d20-2596b195e64d" providerId="ADAL" clId="{A6FC3266-9354-45BA-8B8C-6ADE693AA5B3}" dt="2024-03-21T13:30:01.310" v="1912"/>
          <ac:spMkLst>
            <pc:docMk/>
            <pc:sldMk cId="259794115" sldId="325"/>
            <ac:spMk id="108" creationId="{1AD6A810-BD27-2359-3A43-DAA1A188298E}"/>
          </ac:spMkLst>
        </pc:spChg>
        <pc:spChg chg="mod">
          <ac:chgData name="Petur Th. Sigurdsson" userId="b51620a9-a6bc-43cc-8d20-2596b195e64d" providerId="ADAL" clId="{A6FC3266-9354-45BA-8B8C-6ADE693AA5B3}" dt="2024-03-21T13:30:01.310" v="1912"/>
          <ac:spMkLst>
            <pc:docMk/>
            <pc:sldMk cId="259794115" sldId="325"/>
            <ac:spMk id="109" creationId="{BD00F6FF-9AAB-95A2-0729-8EA0F74ED120}"/>
          </ac:spMkLst>
        </pc:spChg>
        <pc:spChg chg="mod">
          <ac:chgData name="Petur Th. Sigurdsson" userId="b51620a9-a6bc-43cc-8d20-2596b195e64d" providerId="ADAL" clId="{A6FC3266-9354-45BA-8B8C-6ADE693AA5B3}" dt="2024-03-21T13:30:01.310" v="1912"/>
          <ac:spMkLst>
            <pc:docMk/>
            <pc:sldMk cId="259794115" sldId="325"/>
            <ac:spMk id="110" creationId="{BBB8B981-D9BD-E2EE-1C85-999F7759DA64}"/>
          </ac:spMkLst>
        </pc:spChg>
        <pc:spChg chg="mod">
          <ac:chgData name="Petur Th. Sigurdsson" userId="b51620a9-a6bc-43cc-8d20-2596b195e64d" providerId="ADAL" clId="{A6FC3266-9354-45BA-8B8C-6ADE693AA5B3}" dt="2024-03-21T13:30:01.310" v="1912"/>
          <ac:spMkLst>
            <pc:docMk/>
            <pc:sldMk cId="259794115" sldId="325"/>
            <ac:spMk id="111" creationId="{4079B413-DE06-63A4-93CB-5200841917EB}"/>
          </ac:spMkLst>
        </pc:spChg>
        <pc:spChg chg="mod">
          <ac:chgData name="Petur Th. Sigurdsson" userId="b51620a9-a6bc-43cc-8d20-2596b195e64d" providerId="ADAL" clId="{A6FC3266-9354-45BA-8B8C-6ADE693AA5B3}" dt="2024-03-21T13:30:01.310" v="1912"/>
          <ac:spMkLst>
            <pc:docMk/>
            <pc:sldMk cId="259794115" sldId="325"/>
            <ac:spMk id="112" creationId="{24C256A8-2C22-19D0-E57F-FD533B1145B9}"/>
          </ac:spMkLst>
        </pc:spChg>
        <pc:spChg chg="mod">
          <ac:chgData name="Petur Th. Sigurdsson" userId="b51620a9-a6bc-43cc-8d20-2596b195e64d" providerId="ADAL" clId="{A6FC3266-9354-45BA-8B8C-6ADE693AA5B3}" dt="2024-03-21T13:30:01.310" v="1912"/>
          <ac:spMkLst>
            <pc:docMk/>
            <pc:sldMk cId="259794115" sldId="325"/>
            <ac:spMk id="113" creationId="{9BC19764-40BC-2F06-696E-126041DDEEC7}"/>
          </ac:spMkLst>
        </pc:spChg>
        <pc:spChg chg="mod">
          <ac:chgData name="Petur Th. Sigurdsson" userId="b51620a9-a6bc-43cc-8d20-2596b195e64d" providerId="ADAL" clId="{A6FC3266-9354-45BA-8B8C-6ADE693AA5B3}" dt="2024-03-21T13:30:01.310" v="1912"/>
          <ac:spMkLst>
            <pc:docMk/>
            <pc:sldMk cId="259794115" sldId="325"/>
            <ac:spMk id="114" creationId="{F01E2FA4-5ED1-1E6F-BA48-3D94152197C7}"/>
          </ac:spMkLst>
        </pc:spChg>
        <pc:spChg chg="mod">
          <ac:chgData name="Petur Th. Sigurdsson" userId="b51620a9-a6bc-43cc-8d20-2596b195e64d" providerId="ADAL" clId="{A6FC3266-9354-45BA-8B8C-6ADE693AA5B3}" dt="2024-03-21T13:30:01.310" v="1912"/>
          <ac:spMkLst>
            <pc:docMk/>
            <pc:sldMk cId="259794115" sldId="325"/>
            <ac:spMk id="115" creationId="{32ECF111-D8EE-F02B-83DA-132836B32856}"/>
          </ac:spMkLst>
        </pc:spChg>
        <pc:spChg chg="mod">
          <ac:chgData name="Petur Th. Sigurdsson" userId="b51620a9-a6bc-43cc-8d20-2596b195e64d" providerId="ADAL" clId="{A6FC3266-9354-45BA-8B8C-6ADE693AA5B3}" dt="2024-03-21T13:30:01.310" v="1912"/>
          <ac:spMkLst>
            <pc:docMk/>
            <pc:sldMk cId="259794115" sldId="325"/>
            <ac:spMk id="116" creationId="{95DFCB4E-9AC0-B94E-CB78-65391EDC5B31}"/>
          </ac:spMkLst>
        </pc:spChg>
        <pc:spChg chg="mod">
          <ac:chgData name="Petur Th. Sigurdsson" userId="b51620a9-a6bc-43cc-8d20-2596b195e64d" providerId="ADAL" clId="{A6FC3266-9354-45BA-8B8C-6ADE693AA5B3}" dt="2024-03-21T13:30:01.310" v="1912"/>
          <ac:spMkLst>
            <pc:docMk/>
            <pc:sldMk cId="259794115" sldId="325"/>
            <ac:spMk id="117" creationId="{738C2577-3238-ABF4-A954-59C1AC4A3AD4}"/>
          </ac:spMkLst>
        </pc:spChg>
        <pc:spChg chg="mod">
          <ac:chgData name="Petur Th. Sigurdsson" userId="b51620a9-a6bc-43cc-8d20-2596b195e64d" providerId="ADAL" clId="{A6FC3266-9354-45BA-8B8C-6ADE693AA5B3}" dt="2024-03-21T13:30:01.310" v="1912"/>
          <ac:spMkLst>
            <pc:docMk/>
            <pc:sldMk cId="259794115" sldId="325"/>
            <ac:spMk id="118" creationId="{15F5C289-FC6C-6C58-ADDA-F6209D823F53}"/>
          </ac:spMkLst>
        </pc:spChg>
        <pc:spChg chg="mod">
          <ac:chgData name="Petur Th. Sigurdsson" userId="b51620a9-a6bc-43cc-8d20-2596b195e64d" providerId="ADAL" clId="{A6FC3266-9354-45BA-8B8C-6ADE693AA5B3}" dt="2024-03-21T13:30:01.310" v="1912"/>
          <ac:spMkLst>
            <pc:docMk/>
            <pc:sldMk cId="259794115" sldId="325"/>
            <ac:spMk id="119" creationId="{C1085AE7-5DD2-447F-E8B3-A4DB0E1844FC}"/>
          </ac:spMkLst>
        </pc:spChg>
        <pc:spChg chg="mod">
          <ac:chgData name="Petur Th. Sigurdsson" userId="b51620a9-a6bc-43cc-8d20-2596b195e64d" providerId="ADAL" clId="{A6FC3266-9354-45BA-8B8C-6ADE693AA5B3}" dt="2024-03-21T13:30:01.310" v="1912"/>
          <ac:spMkLst>
            <pc:docMk/>
            <pc:sldMk cId="259794115" sldId="325"/>
            <ac:spMk id="120" creationId="{43F4DB7A-09D9-F30B-B034-19CB8715E34D}"/>
          </ac:spMkLst>
        </pc:spChg>
        <pc:spChg chg="mod">
          <ac:chgData name="Petur Th. Sigurdsson" userId="b51620a9-a6bc-43cc-8d20-2596b195e64d" providerId="ADAL" clId="{A6FC3266-9354-45BA-8B8C-6ADE693AA5B3}" dt="2024-03-21T13:30:01.310" v="1912"/>
          <ac:spMkLst>
            <pc:docMk/>
            <pc:sldMk cId="259794115" sldId="325"/>
            <ac:spMk id="121" creationId="{845508C8-9F51-EFD2-129B-14DFBA8839CE}"/>
          </ac:spMkLst>
        </pc:spChg>
        <pc:spChg chg="mod">
          <ac:chgData name="Petur Th. Sigurdsson" userId="b51620a9-a6bc-43cc-8d20-2596b195e64d" providerId="ADAL" clId="{A6FC3266-9354-45BA-8B8C-6ADE693AA5B3}" dt="2024-03-21T13:30:01.310" v="1912"/>
          <ac:spMkLst>
            <pc:docMk/>
            <pc:sldMk cId="259794115" sldId="325"/>
            <ac:spMk id="122" creationId="{56C0CC5D-7D7D-FE9B-36BD-2A6A41612F58}"/>
          </ac:spMkLst>
        </pc:spChg>
        <pc:spChg chg="mod">
          <ac:chgData name="Petur Th. Sigurdsson" userId="b51620a9-a6bc-43cc-8d20-2596b195e64d" providerId="ADAL" clId="{A6FC3266-9354-45BA-8B8C-6ADE693AA5B3}" dt="2024-03-21T13:30:01.310" v="1912"/>
          <ac:spMkLst>
            <pc:docMk/>
            <pc:sldMk cId="259794115" sldId="325"/>
            <ac:spMk id="123" creationId="{E3302A5F-55CC-8CEE-42D2-5F5844B1D472}"/>
          </ac:spMkLst>
        </pc:spChg>
        <pc:spChg chg="mod">
          <ac:chgData name="Petur Th. Sigurdsson" userId="b51620a9-a6bc-43cc-8d20-2596b195e64d" providerId="ADAL" clId="{A6FC3266-9354-45BA-8B8C-6ADE693AA5B3}" dt="2024-03-21T13:30:01.310" v="1912"/>
          <ac:spMkLst>
            <pc:docMk/>
            <pc:sldMk cId="259794115" sldId="325"/>
            <ac:spMk id="124" creationId="{BB441668-3EC0-49BF-79C0-B5858F1AB161}"/>
          </ac:spMkLst>
        </pc:spChg>
        <pc:spChg chg="mod">
          <ac:chgData name="Petur Th. Sigurdsson" userId="b51620a9-a6bc-43cc-8d20-2596b195e64d" providerId="ADAL" clId="{A6FC3266-9354-45BA-8B8C-6ADE693AA5B3}" dt="2024-03-21T13:30:01.310" v="1912"/>
          <ac:spMkLst>
            <pc:docMk/>
            <pc:sldMk cId="259794115" sldId="325"/>
            <ac:spMk id="125" creationId="{BE87FB53-6695-C070-5ED9-7B0BAD59A796}"/>
          </ac:spMkLst>
        </pc:spChg>
        <pc:spChg chg="mod">
          <ac:chgData name="Petur Th. Sigurdsson" userId="b51620a9-a6bc-43cc-8d20-2596b195e64d" providerId="ADAL" clId="{A6FC3266-9354-45BA-8B8C-6ADE693AA5B3}" dt="2024-03-21T13:30:01.310" v="1912"/>
          <ac:spMkLst>
            <pc:docMk/>
            <pc:sldMk cId="259794115" sldId="325"/>
            <ac:spMk id="126" creationId="{DDD624DA-D50E-7C60-B383-6005F7F1F2D6}"/>
          </ac:spMkLst>
        </pc:spChg>
        <pc:spChg chg="mod">
          <ac:chgData name="Petur Th. Sigurdsson" userId="b51620a9-a6bc-43cc-8d20-2596b195e64d" providerId="ADAL" clId="{A6FC3266-9354-45BA-8B8C-6ADE693AA5B3}" dt="2024-03-21T13:30:01.310" v="1912"/>
          <ac:spMkLst>
            <pc:docMk/>
            <pc:sldMk cId="259794115" sldId="325"/>
            <ac:spMk id="127" creationId="{FE351627-32DC-65C3-D9B1-45D8B21B5647}"/>
          </ac:spMkLst>
        </pc:spChg>
        <pc:spChg chg="mod">
          <ac:chgData name="Petur Th. Sigurdsson" userId="b51620a9-a6bc-43cc-8d20-2596b195e64d" providerId="ADAL" clId="{A6FC3266-9354-45BA-8B8C-6ADE693AA5B3}" dt="2024-03-21T13:30:01.310" v="1912"/>
          <ac:spMkLst>
            <pc:docMk/>
            <pc:sldMk cId="259794115" sldId="325"/>
            <ac:spMk id="128" creationId="{E783E909-AAB7-887B-0475-26B40B954774}"/>
          </ac:spMkLst>
        </pc:spChg>
        <pc:spChg chg="mod">
          <ac:chgData name="Petur Th. Sigurdsson" userId="b51620a9-a6bc-43cc-8d20-2596b195e64d" providerId="ADAL" clId="{A6FC3266-9354-45BA-8B8C-6ADE693AA5B3}" dt="2024-03-21T13:30:01.310" v="1912"/>
          <ac:spMkLst>
            <pc:docMk/>
            <pc:sldMk cId="259794115" sldId="325"/>
            <ac:spMk id="129" creationId="{EB5B4EA6-D89B-8D74-1D6D-C1207782B40A}"/>
          </ac:spMkLst>
        </pc:spChg>
        <pc:spChg chg="mod">
          <ac:chgData name="Petur Th. Sigurdsson" userId="b51620a9-a6bc-43cc-8d20-2596b195e64d" providerId="ADAL" clId="{A6FC3266-9354-45BA-8B8C-6ADE693AA5B3}" dt="2024-03-21T13:30:01.310" v="1912"/>
          <ac:spMkLst>
            <pc:docMk/>
            <pc:sldMk cId="259794115" sldId="325"/>
            <ac:spMk id="130" creationId="{1FDAAD3D-A7D5-C7A9-28A1-55266A304944}"/>
          </ac:spMkLst>
        </pc:spChg>
        <pc:spChg chg="mod">
          <ac:chgData name="Petur Th. Sigurdsson" userId="b51620a9-a6bc-43cc-8d20-2596b195e64d" providerId="ADAL" clId="{A6FC3266-9354-45BA-8B8C-6ADE693AA5B3}" dt="2024-03-21T13:30:01.310" v="1912"/>
          <ac:spMkLst>
            <pc:docMk/>
            <pc:sldMk cId="259794115" sldId="325"/>
            <ac:spMk id="131" creationId="{D82D7D00-5A9E-67D0-5E5E-613604116F98}"/>
          </ac:spMkLst>
        </pc:spChg>
        <pc:spChg chg="mod">
          <ac:chgData name="Petur Th. Sigurdsson" userId="b51620a9-a6bc-43cc-8d20-2596b195e64d" providerId="ADAL" clId="{A6FC3266-9354-45BA-8B8C-6ADE693AA5B3}" dt="2024-03-21T13:30:01.310" v="1912"/>
          <ac:spMkLst>
            <pc:docMk/>
            <pc:sldMk cId="259794115" sldId="325"/>
            <ac:spMk id="132" creationId="{DE618FA6-3359-2F7A-B726-528D98EC4B0F}"/>
          </ac:spMkLst>
        </pc:spChg>
        <pc:spChg chg="mod">
          <ac:chgData name="Petur Th. Sigurdsson" userId="b51620a9-a6bc-43cc-8d20-2596b195e64d" providerId="ADAL" clId="{A6FC3266-9354-45BA-8B8C-6ADE693AA5B3}" dt="2024-03-21T13:30:01.310" v="1912"/>
          <ac:spMkLst>
            <pc:docMk/>
            <pc:sldMk cId="259794115" sldId="325"/>
            <ac:spMk id="133" creationId="{413E525E-ADB1-88BD-B1EC-00FFF1F86398}"/>
          </ac:spMkLst>
        </pc:spChg>
        <pc:spChg chg="mod">
          <ac:chgData name="Petur Th. Sigurdsson" userId="b51620a9-a6bc-43cc-8d20-2596b195e64d" providerId="ADAL" clId="{A6FC3266-9354-45BA-8B8C-6ADE693AA5B3}" dt="2024-03-21T13:30:01.310" v="1912"/>
          <ac:spMkLst>
            <pc:docMk/>
            <pc:sldMk cId="259794115" sldId="325"/>
            <ac:spMk id="134" creationId="{CA8E6480-57AB-681A-52AA-C7B8DAE3720F}"/>
          </ac:spMkLst>
        </pc:spChg>
        <pc:spChg chg="mod">
          <ac:chgData name="Petur Th. Sigurdsson" userId="b51620a9-a6bc-43cc-8d20-2596b195e64d" providerId="ADAL" clId="{A6FC3266-9354-45BA-8B8C-6ADE693AA5B3}" dt="2024-03-21T13:30:01.310" v="1912"/>
          <ac:spMkLst>
            <pc:docMk/>
            <pc:sldMk cId="259794115" sldId="325"/>
            <ac:spMk id="135" creationId="{7B804916-7F15-A12D-CAEA-154057D3B3DB}"/>
          </ac:spMkLst>
        </pc:spChg>
        <pc:spChg chg="mod">
          <ac:chgData name="Petur Th. Sigurdsson" userId="b51620a9-a6bc-43cc-8d20-2596b195e64d" providerId="ADAL" clId="{A6FC3266-9354-45BA-8B8C-6ADE693AA5B3}" dt="2024-03-21T13:30:01.310" v="1912"/>
          <ac:spMkLst>
            <pc:docMk/>
            <pc:sldMk cId="259794115" sldId="325"/>
            <ac:spMk id="136" creationId="{2D6259FC-21D9-5BC5-7E46-71416626FC59}"/>
          </ac:spMkLst>
        </pc:spChg>
        <pc:spChg chg="mod">
          <ac:chgData name="Petur Th. Sigurdsson" userId="b51620a9-a6bc-43cc-8d20-2596b195e64d" providerId="ADAL" clId="{A6FC3266-9354-45BA-8B8C-6ADE693AA5B3}" dt="2024-03-21T13:30:01.310" v="1912"/>
          <ac:spMkLst>
            <pc:docMk/>
            <pc:sldMk cId="259794115" sldId="325"/>
            <ac:spMk id="137" creationId="{787FA395-D987-605F-91D3-5E4771EA7B2D}"/>
          </ac:spMkLst>
        </pc:spChg>
        <pc:spChg chg="mod">
          <ac:chgData name="Petur Th. Sigurdsson" userId="b51620a9-a6bc-43cc-8d20-2596b195e64d" providerId="ADAL" clId="{A6FC3266-9354-45BA-8B8C-6ADE693AA5B3}" dt="2024-03-21T13:30:01.310" v="1912"/>
          <ac:spMkLst>
            <pc:docMk/>
            <pc:sldMk cId="259794115" sldId="325"/>
            <ac:spMk id="138" creationId="{1C89B708-E55F-9F8C-564F-135BA5D17050}"/>
          </ac:spMkLst>
        </pc:spChg>
        <pc:spChg chg="mod">
          <ac:chgData name="Petur Th. Sigurdsson" userId="b51620a9-a6bc-43cc-8d20-2596b195e64d" providerId="ADAL" clId="{A6FC3266-9354-45BA-8B8C-6ADE693AA5B3}" dt="2024-03-21T13:30:01.310" v="1912"/>
          <ac:spMkLst>
            <pc:docMk/>
            <pc:sldMk cId="259794115" sldId="325"/>
            <ac:spMk id="139" creationId="{44E3598E-46A0-EC0D-8390-557F47AFC2ED}"/>
          </ac:spMkLst>
        </pc:spChg>
        <pc:spChg chg="mod">
          <ac:chgData name="Petur Th. Sigurdsson" userId="b51620a9-a6bc-43cc-8d20-2596b195e64d" providerId="ADAL" clId="{A6FC3266-9354-45BA-8B8C-6ADE693AA5B3}" dt="2024-03-21T13:30:01.310" v="1912"/>
          <ac:spMkLst>
            <pc:docMk/>
            <pc:sldMk cId="259794115" sldId="325"/>
            <ac:spMk id="140" creationId="{C7CA5821-3CBB-33A4-567A-E4720A6DC2F0}"/>
          </ac:spMkLst>
        </pc:spChg>
        <pc:spChg chg="mod">
          <ac:chgData name="Petur Th. Sigurdsson" userId="b51620a9-a6bc-43cc-8d20-2596b195e64d" providerId="ADAL" clId="{A6FC3266-9354-45BA-8B8C-6ADE693AA5B3}" dt="2024-03-21T13:30:01.310" v="1912"/>
          <ac:spMkLst>
            <pc:docMk/>
            <pc:sldMk cId="259794115" sldId="325"/>
            <ac:spMk id="141" creationId="{843A0EBB-38B1-787B-2CE2-F570624169A6}"/>
          </ac:spMkLst>
        </pc:spChg>
        <pc:spChg chg="mod">
          <ac:chgData name="Petur Th. Sigurdsson" userId="b51620a9-a6bc-43cc-8d20-2596b195e64d" providerId="ADAL" clId="{A6FC3266-9354-45BA-8B8C-6ADE693AA5B3}" dt="2024-03-21T13:30:01.310" v="1912"/>
          <ac:spMkLst>
            <pc:docMk/>
            <pc:sldMk cId="259794115" sldId="325"/>
            <ac:spMk id="142" creationId="{0B846D3B-31A2-3EAA-C7AC-308E76779A1C}"/>
          </ac:spMkLst>
        </pc:spChg>
        <pc:spChg chg="mod">
          <ac:chgData name="Petur Th. Sigurdsson" userId="b51620a9-a6bc-43cc-8d20-2596b195e64d" providerId="ADAL" clId="{A6FC3266-9354-45BA-8B8C-6ADE693AA5B3}" dt="2024-03-21T13:30:01.310" v="1912"/>
          <ac:spMkLst>
            <pc:docMk/>
            <pc:sldMk cId="259794115" sldId="325"/>
            <ac:spMk id="143" creationId="{08B73F7A-ED66-4254-CDEC-C2CFA54D9CC4}"/>
          </ac:spMkLst>
        </pc:spChg>
        <pc:spChg chg="mod">
          <ac:chgData name="Petur Th. Sigurdsson" userId="b51620a9-a6bc-43cc-8d20-2596b195e64d" providerId="ADAL" clId="{A6FC3266-9354-45BA-8B8C-6ADE693AA5B3}" dt="2024-03-21T13:30:01.310" v="1912"/>
          <ac:spMkLst>
            <pc:docMk/>
            <pc:sldMk cId="259794115" sldId="325"/>
            <ac:spMk id="144" creationId="{F9F6906E-AB62-AF83-DA6B-D388821B2C6C}"/>
          </ac:spMkLst>
        </pc:spChg>
        <pc:spChg chg="mod">
          <ac:chgData name="Petur Th. Sigurdsson" userId="b51620a9-a6bc-43cc-8d20-2596b195e64d" providerId="ADAL" clId="{A6FC3266-9354-45BA-8B8C-6ADE693AA5B3}" dt="2024-03-21T13:30:01.310" v="1912"/>
          <ac:spMkLst>
            <pc:docMk/>
            <pc:sldMk cId="259794115" sldId="325"/>
            <ac:spMk id="145" creationId="{86B540A0-6B28-22F3-5A07-91D5275F2CE7}"/>
          </ac:spMkLst>
        </pc:spChg>
        <pc:spChg chg="mod">
          <ac:chgData name="Petur Th. Sigurdsson" userId="b51620a9-a6bc-43cc-8d20-2596b195e64d" providerId="ADAL" clId="{A6FC3266-9354-45BA-8B8C-6ADE693AA5B3}" dt="2024-03-21T13:30:01.310" v="1912"/>
          <ac:spMkLst>
            <pc:docMk/>
            <pc:sldMk cId="259794115" sldId="325"/>
            <ac:spMk id="146" creationId="{1B4953EE-F374-A4BC-0426-A4A86927B363}"/>
          </ac:spMkLst>
        </pc:spChg>
        <pc:spChg chg="mod">
          <ac:chgData name="Petur Th. Sigurdsson" userId="b51620a9-a6bc-43cc-8d20-2596b195e64d" providerId="ADAL" clId="{A6FC3266-9354-45BA-8B8C-6ADE693AA5B3}" dt="2024-03-21T13:30:01.310" v="1912"/>
          <ac:spMkLst>
            <pc:docMk/>
            <pc:sldMk cId="259794115" sldId="325"/>
            <ac:spMk id="147" creationId="{39956EB6-99DF-AD1B-A967-B5521ACEA523}"/>
          </ac:spMkLst>
        </pc:spChg>
        <pc:spChg chg="mod">
          <ac:chgData name="Petur Th. Sigurdsson" userId="b51620a9-a6bc-43cc-8d20-2596b195e64d" providerId="ADAL" clId="{A6FC3266-9354-45BA-8B8C-6ADE693AA5B3}" dt="2024-03-21T13:30:01.310" v="1912"/>
          <ac:spMkLst>
            <pc:docMk/>
            <pc:sldMk cId="259794115" sldId="325"/>
            <ac:spMk id="148" creationId="{652DB6F7-9CC6-C51F-22BD-27442748D3E5}"/>
          </ac:spMkLst>
        </pc:spChg>
        <pc:spChg chg="mod">
          <ac:chgData name="Petur Th. Sigurdsson" userId="b51620a9-a6bc-43cc-8d20-2596b195e64d" providerId="ADAL" clId="{A6FC3266-9354-45BA-8B8C-6ADE693AA5B3}" dt="2024-03-21T13:30:01.310" v="1912"/>
          <ac:spMkLst>
            <pc:docMk/>
            <pc:sldMk cId="259794115" sldId="325"/>
            <ac:spMk id="149" creationId="{48EDD998-00E6-9964-7C92-A4888442CEAF}"/>
          </ac:spMkLst>
        </pc:spChg>
        <pc:spChg chg="mod">
          <ac:chgData name="Petur Th. Sigurdsson" userId="b51620a9-a6bc-43cc-8d20-2596b195e64d" providerId="ADAL" clId="{A6FC3266-9354-45BA-8B8C-6ADE693AA5B3}" dt="2024-03-21T13:30:01.310" v="1912"/>
          <ac:spMkLst>
            <pc:docMk/>
            <pc:sldMk cId="259794115" sldId="325"/>
            <ac:spMk id="150" creationId="{994A5F15-CCB0-D007-03FA-51F0279CF955}"/>
          </ac:spMkLst>
        </pc:spChg>
        <pc:spChg chg="mod">
          <ac:chgData name="Petur Th. Sigurdsson" userId="b51620a9-a6bc-43cc-8d20-2596b195e64d" providerId="ADAL" clId="{A6FC3266-9354-45BA-8B8C-6ADE693AA5B3}" dt="2024-03-21T13:30:01.310" v="1912"/>
          <ac:spMkLst>
            <pc:docMk/>
            <pc:sldMk cId="259794115" sldId="325"/>
            <ac:spMk id="151" creationId="{DCBECBC1-733D-248E-0A15-4A484B2796B8}"/>
          </ac:spMkLst>
        </pc:spChg>
        <pc:spChg chg="mod">
          <ac:chgData name="Petur Th. Sigurdsson" userId="b51620a9-a6bc-43cc-8d20-2596b195e64d" providerId="ADAL" clId="{A6FC3266-9354-45BA-8B8C-6ADE693AA5B3}" dt="2024-03-21T13:30:01.310" v="1912"/>
          <ac:spMkLst>
            <pc:docMk/>
            <pc:sldMk cId="259794115" sldId="325"/>
            <ac:spMk id="152" creationId="{A5608D7E-F672-583D-35B5-3317A399892C}"/>
          </ac:spMkLst>
        </pc:spChg>
        <pc:spChg chg="mod">
          <ac:chgData name="Petur Th. Sigurdsson" userId="b51620a9-a6bc-43cc-8d20-2596b195e64d" providerId="ADAL" clId="{A6FC3266-9354-45BA-8B8C-6ADE693AA5B3}" dt="2024-03-21T13:30:01.310" v="1912"/>
          <ac:spMkLst>
            <pc:docMk/>
            <pc:sldMk cId="259794115" sldId="325"/>
            <ac:spMk id="153" creationId="{07ADD640-1B13-DD42-9583-F205BF77DBFB}"/>
          </ac:spMkLst>
        </pc:spChg>
        <pc:spChg chg="mod">
          <ac:chgData name="Petur Th. Sigurdsson" userId="b51620a9-a6bc-43cc-8d20-2596b195e64d" providerId="ADAL" clId="{A6FC3266-9354-45BA-8B8C-6ADE693AA5B3}" dt="2024-03-21T13:30:01.310" v="1912"/>
          <ac:spMkLst>
            <pc:docMk/>
            <pc:sldMk cId="259794115" sldId="325"/>
            <ac:spMk id="154" creationId="{B0DA3D7A-CD0A-48F2-753B-7DC1DFE1A7E2}"/>
          </ac:spMkLst>
        </pc:spChg>
        <pc:spChg chg="mod">
          <ac:chgData name="Petur Th. Sigurdsson" userId="b51620a9-a6bc-43cc-8d20-2596b195e64d" providerId="ADAL" clId="{A6FC3266-9354-45BA-8B8C-6ADE693AA5B3}" dt="2024-03-21T13:30:01.310" v="1912"/>
          <ac:spMkLst>
            <pc:docMk/>
            <pc:sldMk cId="259794115" sldId="325"/>
            <ac:spMk id="155" creationId="{5EDA8E51-109B-BACC-8FF7-937CE4B32E45}"/>
          </ac:spMkLst>
        </pc:spChg>
        <pc:spChg chg="mod">
          <ac:chgData name="Petur Th. Sigurdsson" userId="b51620a9-a6bc-43cc-8d20-2596b195e64d" providerId="ADAL" clId="{A6FC3266-9354-45BA-8B8C-6ADE693AA5B3}" dt="2024-03-21T13:30:01.310" v="1912"/>
          <ac:spMkLst>
            <pc:docMk/>
            <pc:sldMk cId="259794115" sldId="325"/>
            <ac:spMk id="156" creationId="{57FFD859-B8E4-631C-1DF1-10EAEA97A784}"/>
          </ac:spMkLst>
        </pc:spChg>
        <pc:spChg chg="mod">
          <ac:chgData name="Petur Th. Sigurdsson" userId="b51620a9-a6bc-43cc-8d20-2596b195e64d" providerId="ADAL" clId="{A6FC3266-9354-45BA-8B8C-6ADE693AA5B3}" dt="2024-03-21T13:30:01.310" v="1912"/>
          <ac:spMkLst>
            <pc:docMk/>
            <pc:sldMk cId="259794115" sldId="325"/>
            <ac:spMk id="157" creationId="{F51C4653-249B-1CCB-9A08-0747BDD6043A}"/>
          </ac:spMkLst>
        </pc:spChg>
        <pc:spChg chg="mod">
          <ac:chgData name="Petur Th. Sigurdsson" userId="b51620a9-a6bc-43cc-8d20-2596b195e64d" providerId="ADAL" clId="{A6FC3266-9354-45BA-8B8C-6ADE693AA5B3}" dt="2024-03-21T13:30:01.310" v="1912"/>
          <ac:spMkLst>
            <pc:docMk/>
            <pc:sldMk cId="259794115" sldId="325"/>
            <ac:spMk id="158" creationId="{43934661-7F73-E182-FA87-504FED8E1B56}"/>
          </ac:spMkLst>
        </pc:spChg>
        <pc:spChg chg="mod">
          <ac:chgData name="Petur Th. Sigurdsson" userId="b51620a9-a6bc-43cc-8d20-2596b195e64d" providerId="ADAL" clId="{A6FC3266-9354-45BA-8B8C-6ADE693AA5B3}" dt="2024-03-21T13:30:01.310" v="1912"/>
          <ac:spMkLst>
            <pc:docMk/>
            <pc:sldMk cId="259794115" sldId="325"/>
            <ac:spMk id="159" creationId="{9D304896-CA2E-0AF9-B42C-7BCE49DF8CC3}"/>
          </ac:spMkLst>
        </pc:spChg>
        <pc:spChg chg="mod">
          <ac:chgData name="Petur Th. Sigurdsson" userId="b51620a9-a6bc-43cc-8d20-2596b195e64d" providerId="ADAL" clId="{A6FC3266-9354-45BA-8B8C-6ADE693AA5B3}" dt="2024-03-21T13:30:01.310" v="1912"/>
          <ac:spMkLst>
            <pc:docMk/>
            <pc:sldMk cId="259794115" sldId="325"/>
            <ac:spMk id="160" creationId="{D7131805-2345-C02B-5E3E-8BB5AE51C206}"/>
          </ac:spMkLst>
        </pc:spChg>
        <pc:spChg chg="mod">
          <ac:chgData name="Petur Th. Sigurdsson" userId="b51620a9-a6bc-43cc-8d20-2596b195e64d" providerId="ADAL" clId="{A6FC3266-9354-45BA-8B8C-6ADE693AA5B3}" dt="2024-03-21T13:30:01.310" v="1912"/>
          <ac:spMkLst>
            <pc:docMk/>
            <pc:sldMk cId="259794115" sldId="325"/>
            <ac:spMk id="161" creationId="{4B45459C-E361-043F-B776-8129FE8BB0EF}"/>
          </ac:spMkLst>
        </pc:spChg>
        <pc:spChg chg="mod">
          <ac:chgData name="Petur Th. Sigurdsson" userId="b51620a9-a6bc-43cc-8d20-2596b195e64d" providerId="ADAL" clId="{A6FC3266-9354-45BA-8B8C-6ADE693AA5B3}" dt="2024-03-21T13:30:01.310" v="1912"/>
          <ac:spMkLst>
            <pc:docMk/>
            <pc:sldMk cId="259794115" sldId="325"/>
            <ac:spMk id="162" creationId="{3D7A4D71-27FA-87E5-6E04-802465E00E4C}"/>
          </ac:spMkLst>
        </pc:spChg>
        <pc:spChg chg="mod">
          <ac:chgData name="Petur Th. Sigurdsson" userId="b51620a9-a6bc-43cc-8d20-2596b195e64d" providerId="ADAL" clId="{A6FC3266-9354-45BA-8B8C-6ADE693AA5B3}" dt="2024-03-21T13:30:01.310" v="1912"/>
          <ac:spMkLst>
            <pc:docMk/>
            <pc:sldMk cId="259794115" sldId="325"/>
            <ac:spMk id="163" creationId="{8347D287-0AC1-09A7-811E-2CF71330D388}"/>
          </ac:spMkLst>
        </pc:spChg>
        <pc:spChg chg="mod">
          <ac:chgData name="Petur Th. Sigurdsson" userId="b51620a9-a6bc-43cc-8d20-2596b195e64d" providerId="ADAL" clId="{A6FC3266-9354-45BA-8B8C-6ADE693AA5B3}" dt="2024-03-21T13:30:01.310" v="1912"/>
          <ac:spMkLst>
            <pc:docMk/>
            <pc:sldMk cId="259794115" sldId="325"/>
            <ac:spMk id="164" creationId="{2209A7A5-AF9C-9272-F75A-5E44EA224CB3}"/>
          </ac:spMkLst>
        </pc:spChg>
        <pc:spChg chg="mod">
          <ac:chgData name="Petur Th. Sigurdsson" userId="b51620a9-a6bc-43cc-8d20-2596b195e64d" providerId="ADAL" clId="{A6FC3266-9354-45BA-8B8C-6ADE693AA5B3}" dt="2024-03-21T13:30:01.310" v="1912"/>
          <ac:spMkLst>
            <pc:docMk/>
            <pc:sldMk cId="259794115" sldId="325"/>
            <ac:spMk id="165" creationId="{35BB431A-CA65-C74C-0513-E0BEAE4C0AC9}"/>
          </ac:spMkLst>
        </pc:spChg>
        <pc:spChg chg="mod">
          <ac:chgData name="Petur Th. Sigurdsson" userId="b51620a9-a6bc-43cc-8d20-2596b195e64d" providerId="ADAL" clId="{A6FC3266-9354-45BA-8B8C-6ADE693AA5B3}" dt="2024-03-21T13:30:01.310" v="1912"/>
          <ac:spMkLst>
            <pc:docMk/>
            <pc:sldMk cId="259794115" sldId="325"/>
            <ac:spMk id="166" creationId="{DBBEC23D-7A0B-6285-BB10-72EE96806BCE}"/>
          </ac:spMkLst>
        </pc:spChg>
        <pc:spChg chg="mod">
          <ac:chgData name="Petur Th. Sigurdsson" userId="b51620a9-a6bc-43cc-8d20-2596b195e64d" providerId="ADAL" clId="{A6FC3266-9354-45BA-8B8C-6ADE693AA5B3}" dt="2024-03-21T13:30:01.310" v="1912"/>
          <ac:spMkLst>
            <pc:docMk/>
            <pc:sldMk cId="259794115" sldId="325"/>
            <ac:spMk id="167" creationId="{66F3F8B1-9324-2AAC-E44A-ED426132D11E}"/>
          </ac:spMkLst>
        </pc:spChg>
        <pc:spChg chg="mod">
          <ac:chgData name="Petur Th. Sigurdsson" userId="b51620a9-a6bc-43cc-8d20-2596b195e64d" providerId="ADAL" clId="{A6FC3266-9354-45BA-8B8C-6ADE693AA5B3}" dt="2024-03-21T13:30:01.310" v="1912"/>
          <ac:spMkLst>
            <pc:docMk/>
            <pc:sldMk cId="259794115" sldId="325"/>
            <ac:spMk id="168" creationId="{137B9556-FA5A-9060-788E-8CC3246118B7}"/>
          </ac:spMkLst>
        </pc:spChg>
        <pc:spChg chg="mod">
          <ac:chgData name="Petur Th. Sigurdsson" userId="b51620a9-a6bc-43cc-8d20-2596b195e64d" providerId="ADAL" clId="{A6FC3266-9354-45BA-8B8C-6ADE693AA5B3}" dt="2024-03-21T13:30:01.310" v="1912"/>
          <ac:spMkLst>
            <pc:docMk/>
            <pc:sldMk cId="259794115" sldId="325"/>
            <ac:spMk id="169" creationId="{27B64BE4-5496-6E18-EF19-C84343F9BA29}"/>
          </ac:spMkLst>
        </pc:spChg>
        <pc:spChg chg="mod">
          <ac:chgData name="Petur Th. Sigurdsson" userId="b51620a9-a6bc-43cc-8d20-2596b195e64d" providerId="ADAL" clId="{A6FC3266-9354-45BA-8B8C-6ADE693AA5B3}" dt="2024-03-21T13:30:01.310" v="1912"/>
          <ac:spMkLst>
            <pc:docMk/>
            <pc:sldMk cId="259794115" sldId="325"/>
            <ac:spMk id="170" creationId="{3B2AA47F-EF92-5199-53B6-A7189F2140F9}"/>
          </ac:spMkLst>
        </pc:spChg>
        <pc:spChg chg="mod">
          <ac:chgData name="Petur Th. Sigurdsson" userId="b51620a9-a6bc-43cc-8d20-2596b195e64d" providerId="ADAL" clId="{A6FC3266-9354-45BA-8B8C-6ADE693AA5B3}" dt="2024-03-21T13:30:01.310" v="1912"/>
          <ac:spMkLst>
            <pc:docMk/>
            <pc:sldMk cId="259794115" sldId="325"/>
            <ac:spMk id="171" creationId="{6299B6E7-D6A7-9420-DCAF-7B4F5130FB5C}"/>
          </ac:spMkLst>
        </pc:spChg>
        <pc:spChg chg="mod">
          <ac:chgData name="Petur Th. Sigurdsson" userId="b51620a9-a6bc-43cc-8d20-2596b195e64d" providerId="ADAL" clId="{A6FC3266-9354-45BA-8B8C-6ADE693AA5B3}" dt="2024-03-21T13:30:01.310" v="1912"/>
          <ac:spMkLst>
            <pc:docMk/>
            <pc:sldMk cId="259794115" sldId="325"/>
            <ac:spMk id="172" creationId="{E8F68930-965B-9494-EE4F-8574A7156337}"/>
          </ac:spMkLst>
        </pc:spChg>
        <pc:spChg chg="mod">
          <ac:chgData name="Petur Th. Sigurdsson" userId="b51620a9-a6bc-43cc-8d20-2596b195e64d" providerId="ADAL" clId="{A6FC3266-9354-45BA-8B8C-6ADE693AA5B3}" dt="2024-03-21T13:30:01.310" v="1912"/>
          <ac:spMkLst>
            <pc:docMk/>
            <pc:sldMk cId="259794115" sldId="325"/>
            <ac:spMk id="173" creationId="{46E7FE1A-1E59-B88B-3466-6DAF000C2A95}"/>
          </ac:spMkLst>
        </pc:spChg>
        <pc:spChg chg="mod">
          <ac:chgData name="Petur Th. Sigurdsson" userId="b51620a9-a6bc-43cc-8d20-2596b195e64d" providerId="ADAL" clId="{A6FC3266-9354-45BA-8B8C-6ADE693AA5B3}" dt="2024-03-21T13:30:01.310" v="1912"/>
          <ac:spMkLst>
            <pc:docMk/>
            <pc:sldMk cId="259794115" sldId="325"/>
            <ac:spMk id="174" creationId="{7D4A44FA-E163-E7BD-A47C-8A71314903A0}"/>
          </ac:spMkLst>
        </pc:spChg>
        <pc:spChg chg="mod">
          <ac:chgData name="Petur Th. Sigurdsson" userId="b51620a9-a6bc-43cc-8d20-2596b195e64d" providerId="ADAL" clId="{A6FC3266-9354-45BA-8B8C-6ADE693AA5B3}" dt="2024-03-21T13:30:01.310" v="1912"/>
          <ac:spMkLst>
            <pc:docMk/>
            <pc:sldMk cId="259794115" sldId="325"/>
            <ac:spMk id="175" creationId="{9702B700-1D91-2E72-C520-12B5A2F0A7B5}"/>
          </ac:spMkLst>
        </pc:spChg>
        <pc:spChg chg="mod">
          <ac:chgData name="Petur Th. Sigurdsson" userId="b51620a9-a6bc-43cc-8d20-2596b195e64d" providerId="ADAL" clId="{A6FC3266-9354-45BA-8B8C-6ADE693AA5B3}" dt="2024-03-21T13:30:01.310" v="1912"/>
          <ac:spMkLst>
            <pc:docMk/>
            <pc:sldMk cId="259794115" sldId="325"/>
            <ac:spMk id="176" creationId="{98F3AFDE-266E-6949-CC46-2A2BABD52D02}"/>
          </ac:spMkLst>
        </pc:spChg>
        <pc:spChg chg="mod">
          <ac:chgData name="Petur Th. Sigurdsson" userId="b51620a9-a6bc-43cc-8d20-2596b195e64d" providerId="ADAL" clId="{A6FC3266-9354-45BA-8B8C-6ADE693AA5B3}" dt="2024-03-21T13:30:01.310" v="1912"/>
          <ac:spMkLst>
            <pc:docMk/>
            <pc:sldMk cId="259794115" sldId="325"/>
            <ac:spMk id="177" creationId="{81BC2C83-0EBE-AB54-EDA7-66F25C37416C}"/>
          </ac:spMkLst>
        </pc:spChg>
        <pc:spChg chg="mod">
          <ac:chgData name="Petur Th. Sigurdsson" userId="b51620a9-a6bc-43cc-8d20-2596b195e64d" providerId="ADAL" clId="{A6FC3266-9354-45BA-8B8C-6ADE693AA5B3}" dt="2024-03-21T13:30:01.310" v="1912"/>
          <ac:spMkLst>
            <pc:docMk/>
            <pc:sldMk cId="259794115" sldId="325"/>
            <ac:spMk id="178" creationId="{0005E96B-D804-0A42-53DD-A4562997C7AA}"/>
          </ac:spMkLst>
        </pc:spChg>
        <pc:spChg chg="mod">
          <ac:chgData name="Petur Th. Sigurdsson" userId="b51620a9-a6bc-43cc-8d20-2596b195e64d" providerId="ADAL" clId="{A6FC3266-9354-45BA-8B8C-6ADE693AA5B3}" dt="2024-03-21T13:30:01.310" v="1912"/>
          <ac:spMkLst>
            <pc:docMk/>
            <pc:sldMk cId="259794115" sldId="325"/>
            <ac:spMk id="179" creationId="{678A1ED2-80FB-94FD-0C4C-0222F097FBB5}"/>
          </ac:spMkLst>
        </pc:spChg>
        <pc:spChg chg="mod">
          <ac:chgData name="Petur Th. Sigurdsson" userId="b51620a9-a6bc-43cc-8d20-2596b195e64d" providerId="ADAL" clId="{A6FC3266-9354-45BA-8B8C-6ADE693AA5B3}" dt="2024-03-21T13:30:01.310" v="1912"/>
          <ac:spMkLst>
            <pc:docMk/>
            <pc:sldMk cId="259794115" sldId="325"/>
            <ac:spMk id="180" creationId="{1C61D2B8-B3A2-0FD2-8598-5518C7BC9ADB}"/>
          </ac:spMkLst>
        </pc:spChg>
        <pc:spChg chg="add mod">
          <ac:chgData name="Petur Th. Sigurdsson" userId="b51620a9-a6bc-43cc-8d20-2596b195e64d" providerId="ADAL" clId="{A6FC3266-9354-45BA-8B8C-6ADE693AA5B3}" dt="2024-03-21T13:30:01.310" v="1912"/>
          <ac:spMkLst>
            <pc:docMk/>
            <pc:sldMk cId="259794115" sldId="325"/>
            <ac:spMk id="181" creationId="{4DCD1CB4-6BDC-F7E3-4804-252EC0C76D0F}"/>
          </ac:spMkLst>
        </pc:spChg>
        <pc:spChg chg="add mod">
          <ac:chgData name="Petur Th. Sigurdsson" userId="b51620a9-a6bc-43cc-8d20-2596b195e64d" providerId="ADAL" clId="{A6FC3266-9354-45BA-8B8C-6ADE693AA5B3}" dt="2024-03-21T13:30:01.310" v="1912"/>
          <ac:spMkLst>
            <pc:docMk/>
            <pc:sldMk cId="259794115" sldId="325"/>
            <ac:spMk id="182" creationId="{890513A4-DE1A-E161-45A7-3AEB8B27766C}"/>
          </ac:spMkLst>
        </pc:spChg>
        <pc:spChg chg="add mod">
          <ac:chgData name="Petur Th. Sigurdsson" userId="b51620a9-a6bc-43cc-8d20-2596b195e64d" providerId="ADAL" clId="{A6FC3266-9354-45BA-8B8C-6ADE693AA5B3}" dt="2024-03-21T13:30:01.310" v="1912"/>
          <ac:spMkLst>
            <pc:docMk/>
            <pc:sldMk cId="259794115" sldId="325"/>
            <ac:spMk id="183" creationId="{351B88A7-CF26-478E-9D3A-5C975E4A7E99}"/>
          </ac:spMkLst>
        </pc:spChg>
        <pc:spChg chg="add mod">
          <ac:chgData name="Petur Th. Sigurdsson" userId="b51620a9-a6bc-43cc-8d20-2596b195e64d" providerId="ADAL" clId="{A6FC3266-9354-45BA-8B8C-6ADE693AA5B3}" dt="2024-03-21T13:30:01.310" v="1912"/>
          <ac:spMkLst>
            <pc:docMk/>
            <pc:sldMk cId="259794115" sldId="325"/>
            <ac:spMk id="184" creationId="{ADC29CEC-59CD-6B0F-AE42-66FDB52D461A}"/>
          </ac:spMkLst>
        </pc:spChg>
        <pc:spChg chg="add mod">
          <ac:chgData name="Petur Th. Sigurdsson" userId="b51620a9-a6bc-43cc-8d20-2596b195e64d" providerId="ADAL" clId="{A6FC3266-9354-45BA-8B8C-6ADE693AA5B3}" dt="2024-03-21T13:30:01.310" v="1912"/>
          <ac:spMkLst>
            <pc:docMk/>
            <pc:sldMk cId="259794115" sldId="325"/>
            <ac:spMk id="185" creationId="{BDC0DBFB-2898-4BBC-99B3-9FD86B7E57FD}"/>
          </ac:spMkLst>
        </pc:spChg>
        <pc:spChg chg="add mod">
          <ac:chgData name="Petur Th. Sigurdsson" userId="b51620a9-a6bc-43cc-8d20-2596b195e64d" providerId="ADAL" clId="{A6FC3266-9354-45BA-8B8C-6ADE693AA5B3}" dt="2024-03-21T13:30:01.310" v="1912"/>
          <ac:spMkLst>
            <pc:docMk/>
            <pc:sldMk cId="259794115" sldId="325"/>
            <ac:spMk id="186" creationId="{6707D691-0C91-3662-F305-49CD9C1183C8}"/>
          </ac:spMkLst>
        </pc:spChg>
        <pc:spChg chg="add mod">
          <ac:chgData name="Petur Th. Sigurdsson" userId="b51620a9-a6bc-43cc-8d20-2596b195e64d" providerId="ADAL" clId="{A6FC3266-9354-45BA-8B8C-6ADE693AA5B3}" dt="2024-03-21T13:30:01.310" v="1912"/>
          <ac:spMkLst>
            <pc:docMk/>
            <pc:sldMk cId="259794115" sldId="325"/>
            <ac:spMk id="187" creationId="{D9C000CB-705E-B740-0040-87D6918A371F}"/>
          </ac:spMkLst>
        </pc:spChg>
        <pc:spChg chg="add mod">
          <ac:chgData name="Petur Th. Sigurdsson" userId="b51620a9-a6bc-43cc-8d20-2596b195e64d" providerId="ADAL" clId="{A6FC3266-9354-45BA-8B8C-6ADE693AA5B3}" dt="2024-03-21T13:30:01.310" v="1912"/>
          <ac:spMkLst>
            <pc:docMk/>
            <pc:sldMk cId="259794115" sldId="325"/>
            <ac:spMk id="188" creationId="{C544A916-C139-9BEE-6B2C-1865DC6E5A1E}"/>
          </ac:spMkLst>
        </pc:spChg>
        <pc:grpChg chg="add mod">
          <ac:chgData name="Petur Th. Sigurdsson" userId="b51620a9-a6bc-43cc-8d20-2596b195e64d" providerId="ADAL" clId="{A6FC3266-9354-45BA-8B8C-6ADE693AA5B3}" dt="2024-03-21T13:30:01.310" v="1912"/>
          <ac:grpSpMkLst>
            <pc:docMk/>
            <pc:sldMk cId="259794115" sldId="325"/>
            <ac:grpSpMk id="4" creationId="{7FB5526C-ECA3-6A34-9206-97DBD451E307}"/>
          </ac:grpSpMkLst>
        </pc:grpChg>
      </pc:sldChg>
      <pc:sldChg chg="addSp modSp new ord modNotesTx">
        <pc:chgData name="Petur Th. Sigurdsson" userId="b51620a9-a6bc-43cc-8d20-2596b195e64d" providerId="ADAL" clId="{A6FC3266-9354-45BA-8B8C-6ADE693AA5B3}" dt="2024-05-13T19:32:02.623" v="30398" actId="20577"/>
        <pc:sldMkLst>
          <pc:docMk/>
          <pc:sldMk cId="2230784779" sldId="325"/>
        </pc:sldMkLst>
        <pc:spChg chg="add mod">
          <ac:chgData name="Petur Th. Sigurdsson" userId="b51620a9-a6bc-43cc-8d20-2596b195e64d" providerId="ADAL" clId="{A6FC3266-9354-45BA-8B8C-6ADE693AA5B3}" dt="2024-03-21T13:59:22.914" v="1998"/>
          <ac:spMkLst>
            <pc:docMk/>
            <pc:sldMk cId="2230784779" sldId="325"/>
            <ac:spMk id="2" creationId="{A0A9A30B-9DC5-DC38-15FE-B7E64EC43A4C}"/>
          </ac:spMkLst>
        </pc:spChg>
        <pc:spChg chg="add mod">
          <ac:chgData name="Petur Th. Sigurdsson" userId="b51620a9-a6bc-43cc-8d20-2596b195e64d" providerId="ADAL" clId="{A6FC3266-9354-45BA-8B8C-6ADE693AA5B3}" dt="2024-03-21T13:59:22.914" v="1998"/>
          <ac:spMkLst>
            <pc:docMk/>
            <pc:sldMk cId="2230784779" sldId="325"/>
            <ac:spMk id="3" creationId="{211B71E4-263F-241C-264A-26B13704D046}"/>
          </ac:spMkLst>
        </pc:spChg>
        <pc:spChg chg="add mod">
          <ac:chgData name="Petur Th. Sigurdsson" userId="b51620a9-a6bc-43cc-8d20-2596b195e64d" providerId="ADAL" clId="{A6FC3266-9354-45BA-8B8C-6ADE693AA5B3}" dt="2024-03-21T13:59:22.914" v="1998"/>
          <ac:spMkLst>
            <pc:docMk/>
            <pc:sldMk cId="2230784779" sldId="325"/>
            <ac:spMk id="4" creationId="{D3B67950-3F1F-8923-7E56-957DB4EF389B}"/>
          </ac:spMkLst>
        </pc:spChg>
        <pc:spChg chg="add mod">
          <ac:chgData name="Petur Th. Sigurdsson" userId="b51620a9-a6bc-43cc-8d20-2596b195e64d" providerId="ADAL" clId="{A6FC3266-9354-45BA-8B8C-6ADE693AA5B3}" dt="2024-03-21T13:59:22.914" v="1998"/>
          <ac:spMkLst>
            <pc:docMk/>
            <pc:sldMk cId="2230784779" sldId="325"/>
            <ac:spMk id="5" creationId="{256B049B-218F-0DA9-D825-201DDA215B3C}"/>
          </ac:spMkLst>
        </pc:spChg>
        <pc:spChg chg="mod">
          <ac:chgData name="Petur Th. Sigurdsson" userId="b51620a9-a6bc-43cc-8d20-2596b195e64d" providerId="ADAL" clId="{A6FC3266-9354-45BA-8B8C-6ADE693AA5B3}" dt="2024-03-21T13:59:22.914" v="1998"/>
          <ac:spMkLst>
            <pc:docMk/>
            <pc:sldMk cId="2230784779" sldId="325"/>
            <ac:spMk id="10" creationId="{060ADB5A-8653-8665-6F8B-75B0FA4A58CB}"/>
          </ac:spMkLst>
        </pc:spChg>
        <pc:spChg chg="mod">
          <ac:chgData name="Petur Th. Sigurdsson" userId="b51620a9-a6bc-43cc-8d20-2596b195e64d" providerId="ADAL" clId="{A6FC3266-9354-45BA-8B8C-6ADE693AA5B3}" dt="2024-03-21T13:59:22.914" v="1998"/>
          <ac:spMkLst>
            <pc:docMk/>
            <pc:sldMk cId="2230784779" sldId="325"/>
            <ac:spMk id="13" creationId="{C071A08B-80EE-CA16-7466-9B58B48C84A4}"/>
          </ac:spMkLst>
        </pc:spChg>
        <pc:grpChg chg="add mod">
          <ac:chgData name="Petur Th. Sigurdsson" userId="b51620a9-a6bc-43cc-8d20-2596b195e64d" providerId="ADAL" clId="{A6FC3266-9354-45BA-8B8C-6ADE693AA5B3}" dt="2024-03-21T13:59:22.914" v="1998"/>
          <ac:grpSpMkLst>
            <pc:docMk/>
            <pc:sldMk cId="2230784779" sldId="325"/>
            <ac:grpSpMk id="7" creationId="{DB99DD1B-C366-E7E8-CBDB-47676E1D4786}"/>
          </ac:grpSpMkLst>
        </pc:grpChg>
        <pc:grpChg chg="mod">
          <ac:chgData name="Petur Th. Sigurdsson" userId="b51620a9-a6bc-43cc-8d20-2596b195e64d" providerId="ADAL" clId="{A6FC3266-9354-45BA-8B8C-6ADE693AA5B3}" dt="2024-03-21T13:59:22.914" v="1998"/>
          <ac:grpSpMkLst>
            <pc:docMk/>
            <pc:sldMk cId="2230784779" sldId="325"/>
            <ac:grpSpMk id="8" creationId="{86142DF1-416F-A35D-F78E-68ED63CBB676}"/>
          </ac:grpSpMkLst>
        </pc:grpChg>
        <pc:grpChg chg="add mod">
          <ac:chgData name="Petur Th. Sigurdsson" userId="b51620a9-a6bc-43cc-8d20-2596b195e64d" providerId="ADAL" clId="{A6FC3266-9354-45BA-8B8C-6ADE693AA5B3}" dt="2024-03-21T13:59:22.914" v="1998"/>
          <ac:grpSpMkLst>
            <pc:docMk/>
            <pc:sldMk cId="2230784779" sldId="325"/>
            <ac:grpSpMk id="12" creationId="{571DBF52-8ADE-3F8D-F2FD-687A11CB8675}"/>
          </ac:grpSpMkLst>
        </pc:grpChg>
        <pc:picChg chg="add mod">
          <ac:chgData name="Petur Th. Sigurdsson" userId="b51620a9-a6bc-43cc-8d20-2596b195e64d" providerId="ADAL" clId="{A6FC3266-9354-45BA-8B8C-6ADE693AA5B3}" dt="2024-03-21T13:59:22.914" v="1998"/>
          <ac:picMkLst>
            <pc:docMk/>
            <pc:sldMk cId="2230784779" sldId="325"/>
            <ac:picMk id="6" creationId="{7205E0E7-31E2-D192-A825-EA4BDB8FF523}"/>
          </ac:picMkLst>
        </pc:picChg>
        <pc:picChg chg="mod">
          <ac:chgData name="Petur Th. Sigurdsson" userId="b51620a9-a6bc-43cc-8d20-2596b195e64d" providerId="ADAL" clId="{A6FC3266-9354-45BA-8B8C-6ADE693AA5B3}" dt="2024-03-21T13:59:22.914" v="1998"/>
          <ac:picMkLst>
            <pc:docMk/>
            <pc:sldMk cId="2230784779" sldId="325"/>
            <ac:picMk id="9" creationId="{1800107F-1A29-5CDE-2736-4F2200B99641}"/>
          </ac:picMkLst>
        </pc:picChg>
        <pc:picChg chg="mod">
          <ac:chgData name="Petur Th. Sigurdsson" userId="b51620a9-a6bc-43cc-8d20-2596b195e64d" providerId="ADAL" clId="{A6FC3266-9354-45BA-8B8C-6ADE693AA5B3}" dt="2024-03-21T13:59:22.914" v="1998"/>
          <ac:picMkLst>
            <pc:docMk/>
            <pc:sldMk cId="2230784779" sldId="325"/>
            <ac:picMk id="11" creationId="{1A02E818-D819-5DF8-5392-2FFEA82F540F}"/>
          </ac:picMkLst>
        </pc:picChg>
        <pc:picChg chg="mod">
          <ac:chgData name="Petur Th. Sigurdsson" userId="b51620a9-a6bc-43cc-8d20-2596b195e64d" providerId="ADAL" clId="{A6FC3266-9354-45BA-8B8C-6ADE693AA5B3}" dt="2024-03-21T13:59:22.914" v="1998"/>
          <ac:picMkLst>
            <pc:docMk/>
            <pc:sldMk cId="2230784779" sldId="325"/>
            <ac:picMk id="14" creationId="{6DFFA6C6-CA98-8FE8-13F4-AA318C79C9BF}"/>
          </ac:picMkLst>
        </pc:picChg>
        <pc:picChg chg="add mod">
          <ac:chgData name="Petur Th. Sigurdsson" userId="b51620a9-a6bc-43cc-8d20-2596b195e64d" providerId="ADAL" clId="{A6FC3266-9354-45BA-8B8C-6ADE693AA5B3}" dt="2024-03-21T13:59:22.914" v="1998"/>
          <ac:picMkLst>
            <pc:docMk/>
            <pc:sldMk cId="2230784779" sldId="325"/>
            <ac:picMk id="15" creationId="{0826B994-C898-0FF6-570F-0C7C49EACC22}"/>
          </ac:picMkLst>
        </pc:picChg>
        <pc:picChg chg="add mod">
          <ac:chgData name="Petur Th. Sigurdsson" userId="b51620a9-a6bc-43cc-8d20-2596b195e64d" providerId="ADAL" clId="{A6FC3266-9354-45BA-8B8C-6ADE693AA5B3}" dt="2024-03-21T13:59:22.914" v="1998"/>
          <ac:picMkLst>
            <pc:docMk/>
            <pc:sldMk cId="2230784779" sldId="325"/>
            <ac:picMk id="16" creationId="{576615F3-9733-B375-B7BA-D60F7ED547D3}"/>
          </ac:picMkLst>
        </pc:picChg>
      </pc:sldChg>
      <pc:sldChg chg="modSp new del mod">
        <pc:chgData name="Petur Th. Sigurdsson" userId="b51620a9-a6bc-43cc-8d20-2596b195e64d" providerId="ADAL" clId="{A6FC3266-9354-45BA-8B8C-6ADE693AA5B3}" dt="2024-04-08T05:48:26.945" v="6593" actId="47"/>
        <pc:sldMkLst>
          <pc:docMk/>
          <pc:sldMk cId="189371499" sldId="326"/>
        </pc:sldMkLst>
        <pc:spChg chg="mod">
          <ac:chgData name="Petur Th. Sigurdsson" userId="b51620a9-a6bc-43cc-8d20-2596b195e64d" providerId="ADAL" clId="{A6FC3266-9354-45BA-8B8C-6ADE693AA5B3}" dt="2024-03-21T14:01:03.043" v="2084" actId="20577"/>
          <ac:spMkLst>
            <pc:docMk/>
            <pc:sldMk cId="189371499" sldId="326"/>
            <ac:spMk id="2" creationId="{9B759883-6E74-0605-E91A-A8F9A957078B}"/>
          </ac:spMkLst>
        </pc:spChg>
        <pc:spChg chg="mod">
          <ac:chgData name="Petur Th. Sigurdsson" userId="b51620a9-a6bc-43cc-8d20-2596b195e64d" providerId="ADAL" clId="{A6FC3266-9354-45BA-8B8C-6ADE693AA5B3}" dt="2024-03-21T14:00:58.185" v="2068" actId="20577"/>
          <ac:spMkLst>
            <pc:docMk/>
            <pc:sldMk cId="189371499" sldId="326"/>
            <ac:spMk id="3" creationId="{33EE870C-A043-1BE3-D982-C86ACC72B906}"/>
          </ac:spMkLst>
        </pc:spChg>
      </pc:sldChg>
      <pc:sldChg chg="addSp delSp modSp new mod ord modAnim modNotesTx">
        <pc:chgData name="Petur Th. Sigurdsson" userId="b51620a9-a6bc-43cc-8d20-2596b195e64d" providerId="ADAL" clId="{A6FC3266-9354-45BA-8B8C-6ADE693AA5B3}" dt="2024-05-11T10:21:05.992" v="13609" actId="20577"/>
        <pc:sldMkLst>
          <pc:docMk/>
          <pc:sldMk cId="870908897" sldId="327"/>
        </pc:sldMkLst>
        <pc:spChg chg="add del mod">
          <ac:chgData name="Petur Th. Sigurdsson" userId="b51620a9-a6bc-43cc-8d20-2596b195e64d" providerId="ADAL" clId="{A6FC3266-9354-45BA-8B8C-6ADE693AA5B3}" dt="2024-03-21T14:51:25.508" v="2618" actId="478"/>
          <ac:spMkLst>
            <pc:docMk/>
            <pc:sldMk cId="870908897" sldId="327"/>
            <ac:spMk id="5" creationId="{BB44C3ED-C5B8-7546-DEDB-2DBD5D838049}"/>
          </ac:spMkLst>
        </pc:spChg>
        <pc:spChg chg="add mod ord">
          <ac:chgData name="Petur Th. Sigurdsson" userId="b51620a9-a6bc-43cc-8d20-2596b195e64d" providerId="ADAL" clId="{A6FC3266-9354-45BA-8B8C-6ADE693AA5B3}" dt="2024-04-06T10:21:34.979" v="2848" actId="1076"/>
          <ac:spMkLst>
            <pc:docMk/>
            <pc:sldMk cId="870908897" sldId="327"/>
            <ac:spMk id="7" creationId="{491CB451-6DC0-13BB-A803-1668887CFC89}"/>
          </ac:spMkLst>
        </pc:spChg>
        <pc:spChg chg="add mod">
          <ac:chgData name="Petur Th. Sigurdsson" userId="b51620a9-a6bc-43cc-8d20-2596b195e64d" providerId="ADAL" clId="{A6FC3266-9354-45BA-8B8C-6ADE693AA5B3}" dt="2024-03-21T15:02:47.866" v="2756" actId="1076"/>
          <ac:spMkLst>
            <pc:docMk/>
            <pc:sldMk cId="870908897" sldId="327"/>
            <ac:spMk id="9" creationId="{083867D9-B174-3D17-941B-16FEA5496EBA}"/>
          </ac:spMkLst>
        </pc:spChg>
        <pc:spChg chg="add mod">
          <ac:chgData name="Petur Th. Sigurdsson" userId="b51620a9-a6bc-43cc-8d20-2596b195e64d" providerId="ADAL" clId="{A6FC3266-9354-45BA-8B8C-6ADE693AA5B3}" dt="2024-03-21T15:02:47.866" v="2756" actId="1076"/>
          <ac:spMkLst>
            <pc:docMk/>
            <pc:sldMk cId="870908897" sldId="327"/>
            <ac:spMk id="10" creationId="{9D8204CE-AB9F-1555-DE81-7C5A7E85BAA0}"/>
          </ac:spMkLst>
        </pc:spChg>
        <pc:spChg chg="add mod">
          <ac:chgData name="Petur Th. Sigurdsson" userId="b51620a9-a6bc-43cc-8d20-2596b195e64d" providerId="ADAL" clId="{A6FC3266-9354-45BA-8B8C-6ADE693AA5B3}" dt="2024-03-21T15:02:47.866" v="2756" actId="1076"/>
          <ac:spMkLst>
            <pc:docMk/>
            <pc:sldMk cId="870908897" sldId="327"/>
            <ac:spMk id="11" creationId="{0E1FE6B9-F54A-A106-A7E9-FF613A0343C9}"/>
          </ac:spMkLst>
        </pc:spChg>
        <pc:spChg chg="add mod">
          <ac:chgData name="Petur Th. Sigurdsson" userId="b51620a9-a6bc-43cc-8d20-2596b195e64d" providerId="ADAL" clId="{A6FC3266-9354-45BA-8B8C-6ADE693AA5B3}" dt="2024-03-21T15:02:47.866" v="2756" actId="1076"/>
          <ac:spMkLst>
            <pc:docMk/>
            <pc:sldMk cId="870908897" sldId="327"/>
            <ac:spMk id="29" creationId="{AF14DE4F-2838-D239-D838-47270ADDC844}"/>
          </ac:spMkLst>
        </pc:spChg>
        <pc:picChg chg="add del mod">
          <ac:chgData name="Petur Th. Sigurdsson" userId="b51620a9-a6bc-43cc-8d20-2596b195e64d" providerId="ADAL" clId="{A6FC3266-9354-45BA-8B8C-6ADE693AA5B3}" dt="2024-03-21T14:37:31.314" v="2525" actId="478"/>
          <ac:picMkLst>
            <pc:docMk/>
            <pc:sldMk cId="870908897" sldId="327"/>
            <ac:picMk id="2" creationId="{888C8DC7-BF3A-4AD9-7207-75C5AE2AD2A1}"/>
          </ac:picMkLst>
        </pc:picChg>
        <pc:picChg chg="add mod">
          <ac:chgData name="Petur Th. Sigurdsson" userId="b51620a9-a6bc-43cc-8d20-2596b195e64d" providerId="ADAL" clId="{A6FC3266-9354-45BA-8B8C-6ADE693AA5B3}" dt="2024-03-21T15:03:10.199" v="2757" actId="1076"/>
          <ac:picMkLst>
            <pc:docMk/>
            <pc:sldMk cId="870908897" sldId="327"/>
            <ac:picMk id="3" creationId="{72560F6D-3C77-EC16-F18B-628FE0D24BE9}"/>
          </ac:picMkLst>
        </pc:picChg>
        <pc:picChg chg="add mod">
          <ac:chgData name="Petur Th. Sigurdsson" userId="b51620a9-a6bc-43cc-8d20-2596b195e64d" providerId="ADAL" clId="{A6FC3266-9354-45BA-8B8C-6ADE693AA5B3}" dt="2024-03-21T15:03:10.199" v="2757" actId="1076"/>
          <ac:picMkLst>
            <pc:docMk/>
            <pc:sldMk cId="870908897" sldId="327"/>
            <ac:picMk id="4" creationId="{72F0BC24-9211-96D2-30F3-C00B5AC7DCA9}"/>
          </ac:picMkLst>
        </pc:picChg>
        <pc:picChg chg="add del mod">
          <ac:chgData name="Petur Th. Sigurdsson" userId="b51620a9-a6bc-43cc-8d20-2596b195e64d" providerId="ADAL" clId="{A6FC3266-9354-45BA-8B8C-6ADE693AA5B3}" dt="2024-03-21T14:51:23.988" v="2617" actId="478"/>
          <ac:picMkLst>
            <pc:docMk/>
            <pc:sldMk cId="870908897" sldId="327"/>
            <ac:picMk id="6" creationId="{C59ABEF7-3358-AB20-E94B-DE0223678DF6}"/>
          </ac:picMkLst>
        </pc:picChg>
        <pc:picChg chg="add del mod">
          <ac:chgData name="Petur Th. Sigurdsson" userId="b51620a9-a6bc-43cc-8d20-2596b195e64d" providerId="ADAL" clId="{A6FC3266-9354-45BA-8B8C-6ADE693AA5B3}" dt="2024-03-21T14:51:27.485" v="2619" actId="478"/>
          <ac:picMkLst>
            <pc:docMk/>
            <pc:sldMk cId="870908897" sldId="327"/>
            <ac:picMk id="8" creationId="{04C3EBA5-6462-366A-9501-14DCE1221BD4}"/>
          </ac:picMkLst>
        </pc:picChg>
        <pc:picChg chg="add mod">
          <ac:chgData name="Petur Th. Sigurdsson" userId="b51620a9-a6bc-43cc-8d20-2596b195e64d" providerId="ADAL" clId="{A6FC3266-9354-45BA-8B8C-6ADE693AA5B3}" dt="2024-03-21T15:02:47.866" v="2756" actId="1076"/>
          <ac:picMkLst>
            <pc:docMk/>
            <pc:sldMk cId="870908897" sldId="327"/>
            <ac:picMk id="12" creationId="{7E8B0B5F-A6F5-FE56-1F72-E0873D5B3967}"/>
          </ac:picMkLst>
        </pc:picChg>
        <pc:picChg chg="add mod">
          <ac:chgData name="Petur Th. Sigurdsson" userId="b51620a9-a6bc-43cc-8d20-2596b195e64d" providerId="ADAL" clId="{A6FC3266-9354-45BA-8B8C-6ADE693AA5B3}" dt="2024-03-21T15:02:47.866" v="2756" actId="1076"/>
          <ac:picMkLst>
            <pc:docMk/>
            <pc:sldMk cId="870908897" sldId="327"/>
            <ac:picMk id="13" creationId="{AB581B45-E026-ECE0-2D63-1DC6BC763EB7}"/>
          </ac:picMkLst>
        </pc:picChg>
        <pc:picChg chg="add mod">
          <ac:chgData name="Petur Th. Sigurdsson" userId="b51620a9-a6bc-43cc-8d20-2596b195e64d" providerId="ADAL" clId="{A6FC3266-9354-45BA-8B8C-6ADE693AA5B3}" dt="2024-03-21T15:02:47.866" v="2756" actId="1076"/>
          <ac:picMkLst>
            <pc:docMk/>
            <pc:sldMk cId="870908897" sldId="327"/>
            <ac:picMk id="18" creationId="{05BA42FD-A2C1-F3FE-FA11-DE80DDFBB4E8}"/>
          </ac:picMkLst>
        </pc:picChg>
        <pc:picChg chg="add del mod">
          <ac:chgData name="Petur Th. Sigurdsson" userId="b51620a9-a6bc-43cc-8d20-2596b195e64d" providerId="ADAL" clId="{A6FC3266-9354-45BA-8B8C-6ADE693AA5B3}" dt="2024-03-21T14:56:09.442" v="2660" actId="478"/>
          <ac:picMkLst>
            <pc:docMk/>
            <pc:sldMk cId="870908897" sldId="327"/>
            <ac:picMk id="25" creationId="{34E0F098-2D49-0FAF-51D9-11A272D75193}"/>
          </ac:picMkLst>
        </pc:picChg>
        <pc:picChg chg="add del mod">
          <ac:chgData name="Petur Th. Sigurdsson" userId="b51620a9-a6bc-43cc-8d20-2596b195e64d" providerId="ADAL" clId="{A6FC3266-9354-45BA-8B8C-6ADE693AA5B3}" dt="2024-03-21T14:56:09.442" v="2660" actId="478"/>
          <ac:picMkLst>
            <pc:docMk/>
            <pc:sldMk cId="870908897" sldId="327"/>
            <ac:picMk id="26" creationId="{88C156B8-71CB-6A7E-6AF2-BF00E250BD64}"/>
          </ac:picMkLst>
        </pc:picChg>
        <pc:picChg chg="add mod">
          <ac:chgData name="Petur Th. Sigurdsson" userId="b51620a9-a6bc-43cc-8d20-2596b195e64d" providerId="ADAL" clId="{A6FC3266-9354-45BA-8B8C-6ADE693AA5B3}" dt="2024-03-21T14:51:40.201" v="2622"/>
          <ac:picMkLst>
            <pc:docMk/>
            <pc:sldMk cId="870908897" sldId="327"/>
            <ac:picMk id="27" creationId="{06FC4807-F345-CD7D-B47F-2684F4BF3269}"/>
          </ac:picMkLst>
        </pc:picChg>
        <pc:picChg chg="add mod">
          <ac:chgData name="Petur Th. Sigurdsson" userId="b51620a9-a6bc-43cc-8d20-2596b195e64d" providerId="ADAL" clId="{A6FC3266-9354-45BA-8B8C-6ADE693AA5B3}" dt="2024-03-21T14:51:40.201" v="2622"/>
          <ac:picMkLst>
            <pc:docMk/>
            <pc:sldMk cId="870908897" sldId="327"/>
            <ac:picMk id="28" creationId="{57BFD3A1-87FC-E9F6-8AA1-CC03B7EE974F}"/>
          </ac:picMkLst>
        </pc:picChg>
        <pc:picChg chg="add mod">
          <ac:chgData name="Petur Th. Sigurdsson" userId="b51620a9-a6bc-43cc-8d20-2596b195e64d" providerId="ADAL" clId="{A6FC3266-9354-45BA-8B8C-6ADE693AA5B3}" dt="2024-03-21T15:02:47.866" v="2756" actId="1076"/>
          <ac:picMkLst>
            <pc:docMk/>
            <pc:sldMk cId="870908897" sldId="327"/>
            <ac:picMk id="35" creationId="{52F7E57A-7DA8-7850-5425-02D5838E8878}"/>
          </ac:picMkLst>
        </pc:picChg>
        <pc:picChg chg="add del mod">
          <ac:chgData name="Petur Th. Sigurdsson" userId="b51620a9-a6bc-43cc-8d20-2596b195e64d" providerId="ADAL" clId="{A6FC3266-9354-45BA-8B8C-6ADE693AA5B3}" dt="2024-03-22T14:51:09.221" v="2762" actId="478"/>
          <ac:picMkLst>
            <pc:docMk/>
            <pc:sldMk cId="870908897" sldId="327"/>
            <ac:picMk id="36" creationId="{406B411F-B37A-688C-074B-75EF18207B06}"/>
          </ac:picMkLst>
        </pc:picChg>
        <pc:picChg chg="add mod">
          <ac:chgData name="Petur Th. Sigurdsson" userId="b51620a9-a6bc-43cc-8d20-2596b195e64d" providerId="ADAL" clId="{A6FC3266-9354-45BA-8B8C-6ADE693AA5B3}" dt="2024-03-21T15:02:47.866" v="2756" actId="1076"/>
          <ac:picMkLst>
            <pc:docMk/>
            <pc:sldMk cId="870908897" sldId="327"/>
            <ac:picMk id="37" creationId="{8D1017E9-2172-083C-47EA-003E47C6677C}"/>
          </ac:picMkLst>
        </pc:picChg>
        <pc:picChg chg="add del mod">
          <ac:chgData name="Petur Th. Sigurdsson" userId="b51620a9-a6bc-43cc-8d20-2596b195e64d" providerId="ADAL" clId="{A6FC3266-9354-45BA-8B8C-6ADE693AA5B3}" dt="2024-03-21T14:58:24.768" v="2733" actId="478"/>
          <ac:picMkLst>
            <pc:docMk/>
            <pc:sldMk cId="870908897" sldId="327"/>
            <ac:picMk id="38" creationId="{06578245-BD43-9DF7-B176-0FB8A1C95355}"/>
          </ac:picMkLst>
        </pc:picChg>
        <pc:picChg chg="add mod">
          <ac:chgData name="Petur Th. Sigurdsson" userId="b51620a9-a6bc-43cc-8d20-2596b195e64d" providerId="ADAL" clId="{A6FC3266-9354-45BA-8B8C-6ADE693AA5B3}" dt="2024-03-21T15:02:47.866" v="2756" actId="1076"/>
          <ac:picMkLst>
            <pc:docMk/>
            <pc:sldMk cId="870908897" sldId="327"/>
            <ac:picMk id="39" creationId="{4D6E763B-5F0F-41F3-A6FF-FC7AB286D60D}"/>
          </ac:picMkLst>
        </pc:picChg>
        <pc:picChg chg="add del mod">
          <ac:chgData name="Petur Th. Sigurdsson" userId="b51620a9-a6bc-43cc-8d20-2596b195e64d" providerId="ADAL" clId="{A6FC3266-9354-45BA-8B8C-6ADE693AA5B3}" dt="2024-03-21T14:59:28.572" v="2739" actId="478"/>
          <ac:picMkLst>
            <pc:docMk/>
            <pc:sldMk cId="870908897" sldId="327"/>
            <ac:picMk id="40" creationId="{A90592C4-EE7B-9A86-F15D-0EBFCF949E55}"/>
          </ac:picMkLst>
        </pc:picChg>
        <pc:picChg chg="add mod ord">
          <ac:chgData name="Petur Th. Sigurdsson" userId="b51620a9-a6bc-43cc-8d20-2596b195e64d" providerId="ADAL" clId="{A6FC3266-9354-45BA-8B8C-6ADE693AA5B3}" dt="2024-04-06T10:49:47.344" v="3043" actId="167"/>
          <ac:picMkLst>
            <pc:docMk/>
            <pc:sldMk cId="870908897" sldId="327"/>
            <ac:picMk id="51" creationId="{2A6E6B88-2CC3-1F6D-B449-9E9A1735FE98}"/>
          </ac:picMkLst>
        </pc:picChg>
        <pc:picChg chg="add mod">
          <ac:chgData name="Petur Th. Sigurdsson" userId="b51620a9-a6bc-43cc-8d20-2596b195e64d" providerId="ADAL" clId="{A6FC3266-9354-45BA-8B8C-6ADE693AA5B3}" dt="2024-03-21T15:02:47.866" v="2756" actId="1076"/>
          <ac:picMkLst>
            <pc:docMk/>
            <pc:sldMk cId="870908897" sldId="327"/>
            <ac:picMk id="52" creationId="{1480F6D1-7D1E-2E6D-3371-877AB9EBA462}"/>
          </ac:picMkLst>
        </pc:picChg>
        <pc:picChg chg="add del">
          <ac:chgData name="Petur Th. Sigurdsson" userId="b51620a9-a6bc-43cc-8d20-2596b195e64d" providerId="ADAL" clId="{A6FC3266-9354-45BA-8B8C-6ADE693AA5B3}" dt="2024-03-22T14:50:16.645" v="2759" actId="478"/>
          <ac:picMkLst>
            <pc:docMk/>
            <pc:sldMk cId="870908897" sldId="327"/>
            <ac:picMk id="1026" creationId="{63D87498-45C7-2288-26E8-E5090D4E4461}"/>
          </ac:picMkLst>
        </pc:picChg>
        <pc:picChg chg="add mod">
          <ac:chgData name="Petur Th. Sigurdsson" userId="b51620a9-a6bc-43cc-8d20-2596b195e64d" providerId="ADAL" clId="{A6FC3266-9354-45BA-8B8C-6ADE693AA5B3}" dt="2024-03-22T14:51:28.462" v="2769" actId="1076"/>
          <ac:picMkLst>
            <pc:docMk/>
            <pc:sldMk cId="870908897" sldId="327"/>
            <ac:picMk id="1028" creationId="{4001F1F2-28CB-A761-8840-87FA66AD78D2}"/>
          </ac:picMkLst>
        </pc:picChg>
        <pc:cxnChg chg="add del mod">
          <ac:chgData name="Petur Th. Sigurdsson" userId="b51620a9-a6bc-43cc-8d20-2596b195e64d" providerId="ADAL" clId="{A6FC3266-9354-45BA-8B8C-6ADE693AA5B3}" dt="2024-03-21T14:50:05.366" v="2598" actId="478"/>
          <ac:cxnSpMkLst>
            <pc:docMk/>
            <pc:sldMk cId="870908897" sldId="327"/>
            <ac:cxnSpMk id="15" creationId="{E8B205FB-63F2-61E8-C571-3C696F31A29F}"/>
          </ac:cxnSpMkLst>
        </pc:cxnChg>
        <pc:cxnChg chg="add del mod">
          <ac:chgData name="Petur Th. Sigurdsson" userId="b51620a9-a6bc-43cc-8d20-2596b195e64d" providerId="ADAL" clId="{A6FC3266-9354-45BA-8B8C-6ADE693AA5B3}" dt="2024-03-21T14:52:48.255" v="2630" actId="21"/>
          <ac:cxnSpMkLst>
            <pc:docMk/>
            <pc:sldMk cId="870908897" sldId="327"/>
            <ac:cxnSpMk id="19" creationId="{94A3862D-7261-759C-201C-5DC661CF53CD}"/>
          </ac:cxnSpMkLst>
        </pc:cxnChg>
        <pc:cxnChg chg="add mod">
          <ac:chgData name="Petur Th. Sigurdsson" userId="b51620a9-a6bc-43cc-8d20-2596b195e64d" providerId="ADAL" clId="{A6FC3266-9354-45BA-8B8C-6ADE693AA5B3}" dt="2024-03-21T15:02:47.866" v="2756" actId="1076"/>
          <ac:cxnSpMkLst>
            <pc:docMk/>
            <pc:sldMk cId="870908897" sldId="327"/>
            <ac:cxnSpMk id="31" creationId="{94A3862D-7261-759C-201C-5DC661CF53CD}"/>
          </ac:cxnSpMkLst>
        </pc:cxnChg>
        <pc:cxnChg chg="add mod">
          <ac:chgData name="Petur Th. Sigurdsson" userId="b51620a9-a6bc-43cc-8d20-2596b195e64d" providerId="ADAL" clId="{A6FC3266-9354-45BA-8B8C-6ADE693AA5B3}" dt="2024-03-21T15:02:47.866" v="2756" actId="1076"/>
          <ac:cxnSpMkLst>
            <pc:docMk/>
            <pc:sldMk cId="870908897" sldId="327"/>
            <ac:cxnSpMk id="41" creationId="{CEBFDA4F-C71D-6146-C9F4-E6E76B2E107E}"/>
          </ac:cxnSpMkLst>
        </pc:cxnChg>
        <pc:cxnChg chg="add mod">
          <ac:chgData name="Petur Th. Sigurdsson" userId="b51620a9-a6bc-43cc-8d20-2596b195e64d" providerId="ADAL" clId="{A6FC3266-9354-45BA-8B8C-6ADE693AA5B3}" dt="2024-03-21T15:02:47.866" v="2756" actId="1076"/>
          <ac:cxnSpMkLst>
            <pc:docMk/>
            <pc:sldMk cId="870908897" sldId="327"/>
            <ac:cxnSpMk id="44" creationId="{4E859AB8-EBCF-0038-FE5F-63E780379D88}"/>
          </ac:cxnSpMkLst>
        </pc:cxnChg>
        <pc:cxnChg chg="add mod">
          <ac:chgData name="Petur Th. Sigurdsson" userId="b51620a9-a6bc-43cc-8d20-2596b195e64d" providerId="ADAL" clId="{A6FC3266-9354-45BA-8B8C-6ADE693AA5B3}" dt="2024-03-21T15:02:47.866" v="2756" actId="1076"/>
          <ac:cxnSpMkLst>
            <pc:docMk/>
            <pc:sldMk cId="870908897" sldId="327"/>
            <ac:cxnSpMk id="47" creationId="{4EF96059-463F-09B0-BC1A-60BD8B8416D8}"/>
          </ac:cxnSpMkLst>
        </pc:cxnChg>
        <pc:cxnChg chg="add mod">
          <ac:chgData name="Petur Th. Sigurdsson" userId="b51620a9-a6bc-43cc-8d20-2596b195e64d" providerId="ADAL" clId="{A6FC3266-9354-45BA-8B8C-6ADE693AA5B3}" dt="2024-04-06T10:21:34.979" v="2848" actId="1076"/>
          <ac:cxnSpMkLst>
            <pc:docMk/>
            <pc:sldMk cId="870908897" sldId="327"/>
            <ac:cxnSpMk id="54" creationId="{08FA82DB-1CEA-BAD5-55CA-88AE0D66B8DC}"/>
          </ac:cxnSpMkLst>
        </pc:cxnChg>
        <pc:cxnChg chg="add mod">
          <ac:chgData name="Petur Th. Sigurdsson" userId="b51620a9-a6bc-43cc-8d20-2596b195e64d" providerId="ADAL" clId="{A6FC3266-9354-45BA-8B8C-6ADE693AA5B3}" dt="2024-04-06T10:21:34.979" v="2848" actId="1076"/>
          <ac:cxnSpMkLst>
            <pc:docMk/>
            <pc:sldMk cId="870908897" sldId="327"/>
            <ac:cxnSpMk id="57" creationId="{E4AD9D42-030E-95E8-99F8-219CC5ACAD16}"/>
          </ac:cxnSpMkLst>
        </pc:cxnChg>
      </pc:sldChg>
      <pc:sldChg chg="addSp delSp modSp add mod ord delAnim modAnim modNotesTx">
        <pc:chgData name="Petur Th. Sigurdsson" userId="b51620a9-a6bc-43cc-8d20-2596b195e64d" providerId="ADAL" clId="{A6FC3266-9354-45BA-8B8C-6ADE693AA5B3}" dt="2024-05-13T18:45:34.278" v="28833" actId="20577"/>
        <pc:sldMkLst>
          <pc:docMk/>
          <pc:sldMk cId="222281439" sldId="328"/>
        </pc:sldMkLst>
        <pc:spChg chg="mod">
          <ac:chgData name="Petur Th. Sigurdsson" userId="b51620a9-a6bc-43cc-8d20-2596b195e64d" providerId="ADAL" clId="{A6FC3266-9354-45BA-8B8C-6ADE693AA5B3}" dt="2024-04-05T21:42:01.133" v="2845" actId="1076"/>
          <ac:spMkLst>
            <pc:docMk/>
            <pc:sldMk cId="222281439" sldId="328"/>
            <ac:spMk id="7" creationId="{491CB451-6DC0-13BB-A803-1668887CFC89}"/>
          </ac:spMkLst>
        </pc:spChg>
        <pc:spChg chg="mod">
          <ac:chgData name="Petur Th. Sigurdsson" userId="b51620a9-a6bc-43cc-8d20-2596b195e64d" providerId="ADAL" clId="{A6FC3266-9354-45BA-8B8C-6ADE693AA5B3}" dt="2024-04-05T21:40:04.766" v="2840" actId="164"/>
          <ac:spMkLst>
            <pc:docMk/>
            <pc:sldMk cId="222281439" sldId="328"/>
            <ac:spMk id="9" creationId="{083867D9-B174-3D17-941B-16FEA5496EBA}"/>
          </ac:spMkLst>
        </pc:spChg>
        <pc:spChg chg="mod">
          <ac:chgData name="Petur Th. Sigurdsson" userId="b51620a9-a6bc-43cc-8d20-2596b195e64d" providerId="ADAL" clId="{A6FC3266-9354-45BA-8B8C-6ADE693AA5B3}" dt="2024-04-05T21:40:04.766" v="2840" actId="164"/>
          <ac:spMkLst>
            <pc:docMk/>
            <pc:sldMk cId="222281439" sldId="328"/>
            <ac:spMk id="10" creationId="{9D8204CE-AB9F-1555-DE81-7C5A7E85BAA0}"/>
          </ac:spMkLst>
        </pc:spChg>
        <pc:spChg chg="mod">
          <ac:chgData name="Petur Th. Sigurdsson" userId="b51620a9-a6bc-43cc-8d20-2596b195e64d" providerId="ADAL" clId="{A6FC3266-9354-45BA-8B8C-6ADE693AA5B3}" dt="2024-04-05T21:40:04.766" v="2840" actId="164"/>
          <ac:spMkLst>
            <pc:docMk/>
            <pc:sldMk cId="222281439" sldId="328"/>
            <ac:spMk id="11" creationId="{0E1FE6B9-F54A-A106-A7E9-FF613A0343C9}"/>
          </ac:spMkLst>
        </pc:spChg>
        <pc:spChg chg="add mod ord topLvl">
          <ac:chgData name="Petur Th. Sigurdsson" userId="b51620a9-a6bc-43cc-8d20-2596b195e64d" providerId="ADAL" clId="{A6FC3266-9354-45BA-8B8C-6ADE693AA5B3}" dt="2024-04-29T01:04:25.359" v="11155" actId="14100"/>
          <ac:spMkLst>
            <pc:docMk/>
            <pc:sldMk cId="222281439" sldId="328"/>
            <ac:spMk id="21" creationId="{F92D641E-1BEF-795B-265B-D5B3FED1011C}"/>
          </ac:spMkLst>
        </pc:spChg>
        <pc:spChg chg="add mod topLvl">
          <ac:chgData name="Petur Th. Sigurdsson" userId="b51620a9-a6bc-43cc-8d20-2596b195e64d" providerId="ADAL" clId="{A6FC3266-9354-45BA-8B8C-6ADE693AA5B3}" dt="2024-04-29T01:04:30.646" v="11156" actId="1076"/>
          <ac:spMkLst>
            <pc:docMk/>
            <pc:sldMk cId="222281439" sldId="328"/>
            <ac:spMk id="23" creationId="{D7D63CA3-298D-936A-1C0F-55E4DCD85A03}"/>
          </ac:spMkLst>
        </pc:spChg>
        <pc:spChg chg="mod">
          <ac:chgData name="Petur Th. Sigurdsson" userId="b51620a9-a6bc-43cc-8d20-2596b195e64d" providerId="ADAL" clId="{A6FC3266-9354-45BA-8B8C-6ADE693AA5B3}" dt="2024-04-05T21:40:04.766" v="2840" actId="164"/>
          <ac:spMkLst>
            <pc:docMk/>
            <pc:sldMk cId="222281439" sldId="328"/>
            <ac:spMk id="29" creationId="{AF14DE4F-2838-D239-D838-47270ADDC844}"/>
          </ac:spMkLst>
        </pc:spChg>
        <pc:grpChg chg="add mod">
          <ac:chgData name="Petur Th. Sigurdsson" userId="b51620a9-a6bc-43cc-8d20-2596b195e64d" providerId="ADAL" clId="{A6FC3266-9354-45BA-8B8C-6ADE693AA5B3}" dt="2024-04-05T21:40:04.766" v="2840" actId="164"/>
          <ac:grpSpMkLst>
            <pc:docMk/>
            <pc:sldMk cId="222281439" sldId="328"/>
            <ac:grpSpMk id="2" creationId="{4B821285-208A-AC8A-6D03-E482E1395C10}"/>
          </ac:grpSpMkLst>
        </pc:grpChg>
        <pc:grpChg chg="add del mod">
          <ac:chgData name="Petur Th. Sigurdsson" userId="b51620a9-a6bc-43cc-8d20-2596b195e64d" providerId="ADAL" clId="{A6FC3266-9354-45BA-8B8C-6ADE693AA5B3}" dt="2024-04-06T10:44:14.824" v="3015" actId="165"/>
          <ac:grpSpMkLst>
            <pc:docMk/>
            <pc:sldMk cId="222281439" sldId="328"/>
            <ac:grpSpMk id="24" creationId="{55B929FB-C20F-E48B-B520-7357D5EC5F68}"/>
          </ac:grpSpMkLst>
        </pc:grpChg>
        <pc:picChg chg="mod">
          <ac:chgData name="Petur Th. Sigurdsson" userId="b51620a9-a6bc-43cc-8d20-2596b195e64d" providerId="ADAL" clId="{A6FC3266-9354-45BA-8B8C-6ADE693AA5B3}" dt="2024-04-05T21:40:04.766" v="2840" actId="164"/>
          <ac:picMkLst>
            <pc:docMk/>
            <pc:sldMk cId="222281439" sldId="328"/>
            <ac:picMk id="3" creationId="{72560F6D-3C77-EC16-F18B-628FE0D24BE9}"/>
          </ac:picMkLst>
        </pc:picChg>
        <pc:picChg chg="mod">
          <ac:chgData name="Petur Th. Sigurdsson" userId="b51620a9-a6bc-43cc-8d20-2596b195e64d" providerId="ADAL" clId="{A6FC3266-9354-45BA-8B8C-6ADE693AA5B3}" dt="2024-04-05T21:40:04.766" v="2840" actId="164"/>
          <ac:picMkLst>
            <pc:docMk/>
            <pc:sldMk cId="222281439" sldId="328"/>
            <ac:picMk id="4" creationId="{72F0BC24-9211-96D2-30F3-C00B5AC7DCA9}"/>
          </ac:picMkLst>
        </pc:picChg>
        <pc:picChg chg="add del mod">
          <ac:chgData name="Petur Th. Sigurdsson" userId="b51620a9-a6bc-43cc-8d20-2596b195e64d" providerId="ADAL" clId="{A6FC3266-9354-45BA-8B8C-6ADE693AA5B3}" dt="2024-04-06T10:37:37.826" v="2914" actId="478"/>
          <ac:picMkLst>
            <pc:docMk/>
            <pc:sldMk cId="222281439" sldId="328"/>
            <ac:picMk id="5" creationId="{3D3219B4-89CC-DCBB-38C5-31EEAC874694}"/>
          </ac:picMkLst>
        </pc:picChg>
        <pc:picChg chg="add del mod">
          <ac:chgData name="Petur Th. Sigurdsson" userId="b51620a9-a6bc-43cc-8d20-2596b195e64d" providerId="ADAL" clId="{A6FC3266-9354-45BA-8B8C-6ADE693AA5B3}" dt="2024-04-06T10:35:36.454" v="2907" actId="478"/>
          <ac:picMkLst>
            <pc:docMk/>
            <pc:sldMk cId="222281439" sldId="328"/>
            <ac:picMk id="6" creationId="{DF483B8B-1B3B-7C51-3DDC-65196E2B2C1F}"/>
          </ac:picMkLst>
        </pc:picChg>
        <pc:picChg chg="add mod topLvl">
          <ac:chgData name="Petur Th. Sigurdsson" userId="b51620a9-a6bc-43cc-8d20-2596b195e64d" providerId="ADAL" clId="{A6FC3266-9354-45BA-8B8C-6ADE693AA5B3}" dt="2024-04-29T01:04:59.348" v="11160" actId="1076"/>
          <ac:picMkLst>
            <pc:docMk/>
            <pc:sldMk cId="222281439" sldId="328"/>
            <ac:picMk id="8" creationId="{1EE3EF82-BDB4-8F3D-B2D9-00BF88FED378}"/>
          </ac:picMkLst>
        </pc:picChg>
        <pc:picChg chg="mod">
          <ac:chgData name="Petur Th. Sigurdsson" userId="b51620a9-a6bc-43cc-8d20-2596b195e64d" providerId="ADAL" clId="{A6FC3266-9354-45BA-8B8C-6ADE693AA5B3}" dt="2024-04-05T21:40:04.766" v="2840" actId="164"/>
          <ac:picMkLst>
            <pc:docMk/>
            <pc:sldMk cId="222281439" sldId="328"/>
            <ac:picMk id="12" creationId="{7E8B0B5F-A6F5-FE56-1F72-E0873D5B3967}"/>
          </ac:picMkLst>
        </pc:picChg>
        <pc:picChg chg="mod">
          <ac:chgData name="Petur Th. Sigurdsson" userId="b51620a9-a6bc-43cc-8d20-2596b195e64d" providerId="ADAL" clId="{A6FC3266-9354-45BA-8B8C-6ADE693AA5B3}" dt="2024-04-05T21:40:04.766" v="2840" actId="164"/>
          <ac:picMkLst>
            <pc:docMk/>
            <pc:sldMk cId="222281439" sldId="328"/>
            <ac:picMk id="13" creationId="{AB581B45-E026-ECE0-2D63-1DC6BC763EB7}"/>
          </ac:picMkLst>
        </pc:picChg>
        <pc:picChg chg="add del mod">
          <ac:chgData name="Petur Th. Sigurdsson" userId="b51620a9-a6bc-43cc-8d20-2596b195e64d" providerId="ADAL" clId="{A6FC3266-9354-45BA-8B8C-6ADE693AA5B3}" dt="2024-04-06T10:37:36.716" v="2913" actId="478"/>
          <ac:picMkLst>
            <pc:docMk/>
            <pc:sldMk cId="222281439" sldId="328"/>
            <ac:picMk id="14" creationId="{848E59D5-5B54-2687-0447-0939D625898B}"/>
          </ac:picMkLst>
        </pc:picChg>
        <pc:picChg chg="add del mod">
          <ac:chgData name="Petur Th. Sigurdsson" userId="b51620a9-a6bc-43cc-8d20-2596b195e64d" providerId="ADAL" clId="{A6FC3266-9354-45BA-8B8C-6ADE693AA5B3}" dt="2024-04-06T10:35:25.791" v="2904" actId="478"/>
          <ac:picMkLst>
            <pc:docMk/>
            <pc:sldMk cId="222281439" sldId="328"/>
            <ac:picMk id="15" creationId="{FDC2C49E-AFEF-B33D-5EDB-4619D795DC61}"/>
          </ac:picMkLst>
        </pc:picChg>
        <pc:picChg chg="add del mod">
          <ac:chgData name="Petur Th. Sigurdsson" userId="b51620a9-a6bc-43cc-8d20-2596b195e64d" providerId="ADAL" clId="{A6FC3266-9354-45BA-8B8C-6ADE693AA5B3}" dt="2024-04-06T10:37:39.386" v="2915" actId="478"/>
          <ac:picMkLst>
            <pc:docMk/>
            <pc:sldMk cId="222281439" sldId="328"/>
            <ac:picMk id="16" creationId="{8262E769-FE74-1C58-CA25-77F94CE32848}"/>
          </ac:picMkLst>
        </pc:picChg>
        <pc:picChg chg="add del mod">
          <ac:chgData name="Petur Th. Sigurdsson" userId="b51620a9-a6bc-43cc-8d20-2596b195e64d" providerId="ADAL" clId="{A6FC3266-9354-45BA-8B8C-6ADE693AA5B3}" dt="2024-04-06T10:35:25.791" v="2904" actId="478"/>
          <ac:picMkLst>
            <pc:docMk/>
            <pc:sldMk cId="222281439" sldId="328"/>
            <ac:picMk id="17" creationId="{D107194D-8232-E9A4-F756-3984615E1362}"/>
          </ac:picMkLst>
        </pc:picChg>
        <pc:picChg chg="mod">
          <ac:chgData name="Petur Th. Sigurdsson" userId="b51620a9-a6bc-43cc-8d20-2596b195e64d" providerId="ADAL" clId="{A6FC3266-9354-45BA-8B8C-6ADE693AA5B3}" dt="2024-04-05T21:40:04.766" v="2840" actId="164"/>
          <ac:picMkLst>
            <pc:docMk/>
            <pc:sldMk cId="222281439" sldId="328"/>
            <ac:picMk id="18" creationId="{05BA42FD-A2C1-F3FE-FA11-DE80DDFBB4E8}"/>
          </ac:picMkLst>
        </pc:picChg>
        <pc:picChg chg="add del mod">
          <ac:chgData name="Petur Th. Sigurdsson" userId="b51620a9-a6bc-43cc-8d20-2596b195e64d" providerId="ADAL" clId="{A6FC3266-9354-45BA-8B8C-6ADE693AA5B3}" dt="2024-04-06T10:35:22.312" v="2903" actId="478"/>
          <ac:picMkLst>
            <pc:docMk/>
            <pc:sldMk cId="222281439" sldId="328"/>
            <ac:picMk id="19" creationId="{7E5BE4C8-5B01-BD26-C2B0-FEEF82C39D06}"/>
          </ac:picMkLst>
        </pc:picChg>
        <pc:picChg chg="add del mod">
          <ac:chgData name="Petur Th. Sigurdsson" userId="b51620a9-a6bc-43cc-8d20-2596b195e64d" providerId="ADAL" clId="{A6FC3266-9354-45BA-8B8C-6ADE693AA5B3}" dt="2024-04-06T10:35:22.312" v="2903" actId="478"/>
          <ac:picMkLst>
            <pc:docMk/>
            <pc:sldMk cId="222281439" sldId="328"/>
            <ac:picMk id="20" creationId="{1B578180-4879-F5CD-38CD-1C24F0832253}"/>
          </ac:picMkLst>
        </pc:picChg>
        <pc:picChg chg="add mod topLvl">
          <ac:chgData name="Petur Th. Sigurdsson" userId="b51620a9-a6bc-43cc-8d20-2596b195e64d" providerId="ADAL" clId="{A6FC3266-9354-45BA-8B8C-6ADE693AA5B3}" dt="2024-04-29T01:04:54.899" v="11158" actId="1076"/>
          <ac:picMkLst>
            <pc:docMk/>
            <pc:sldMk cId="222281439" sldId="328"/>
            <ac:picMk id="22" creationId="{08EB82C7-3B8D-D982-5CDF-18059F37B2B1}"/>
          </ac:picMkLst>
        </pc:picChg>
        <pc:picChg chg="mod">
          <ac:chgData name="Petur Th. Sigurdsson" userId="b51620a9-a6bc-43cc-8d20-2596b195e64d" providerId="ADAL" clId="{A6FC3266-9354-45BA-8B8C-6ADE693AA5B3}" dt="2024-04-05T21:40:04.766" v="2840" actId="164"/>
          <ac:picMkLst>
            <pc:docMk/>
            <pc:sldMk cId="222281439" sldId="328"/>
            <ac:picMk id="35" creationId="{52F7E57A-7DA8-7850-5425-02D5838E8878}"/>
          </ac:picMkLst>
        </pc:picChg>
        <pc:picChg chg="mod">
          <ac:chgData name="Petur Th. Sigurdsson" userId="b51620a9-a6bc-43cc-8d20-2596b195e64d" providerId="ADAL" clId="{A6FC3266-9354-45BA-8B8C-6ADE693AA5B3}" dt="2024-04-05T21:40:04.766" v="2840" actId="164"/>
          <ac:picMkLst>
            <pc:docMk/>
            <pc:sldMk cId="222281439" sldId="328"/>
            <ac:picMk id="37" creationId="{8D1017E9-2172-083C-47EA-003E47C6677C}"/>
          </ac:picMkLst>
        </pc:picChg>
        <pc:picChg chg="mod">
          <ac:chgData name="Petur Th. Sigurdsson" userId="b51620a9-a6bc-43cc-8d20-2596b195e64d" providerId="ADAL" clId="{A6FC3266-9354-45BA-8B8C-6ADE693AA5B3}" dt="2024-04-05T21:40:04.766" v="2840" actId="164"/>
          <ac:picMkLst>
            <pc:docMk/>
            <pc:sldMk cId="222281439" sldId="328"/>
            <ac:picMk id="39" creationId="{4D6E763B-5F0F-41F3-A6FF-FC7AB286D60D}"/>
          </ac:picMkLst>
        </pc:picChg>
        <pc:picChg chg="mod">
          <ac:chgData name="Petur Th. Sigurdsson" userId="b51620a9-a6bc-43cc-8d20-2596b195e64d" providerId="ADAL" clId="{A6FC3266-9354-45BA-8B8C-6ADE693AA5B3}" dt="2024-04-05T21:40:04.766" v="2840" actId="164"/>
          <ac:picMkLst>
            <pc:docMk/>
            <pc:sldMk cId="222281439" sldId="328"/>
            <ac:picMk id="51" creationId="{2A6E6B88-2CC3-1F6D-B449-9E9A1735FE98}"/>
          </ac:picMkLst>
        </pc:picChg>
        <pc:picChg chg="mod">
          <ac:chgData name="Petur Th. Sigurdsson" userId="b51620a9-a6bc-43cc-8d20-2596b195e64d" providerId="ADAL" clId="{A6FC3266-9354-45BA-8B8C-6ADE693AA5B3}" dt="2024-04-05T21:40:04.766" v="2840" actId="164"/>
          <ac:picMkLst>
            <pc:docMk/>
            <pc:sldMk cId="222281439" sldId="328"/>
            <ac:picMk id="52" creationId="{1480F6D1-7D1E-2E6D-3371-877AB9EBA462}"/>
          </ac:picMkLst>
        </pc:picChg>
        <pc:picChg chg="add del">
          <ac:chgData name="Petur Th. Sigurdsson" userId="b51620a9-a6bc-43cc-8d20-2596b195e64d" providerId="ADAL" clId="{A6FC3266-9354-45BA-8B8C-6ADE693AA5B3}" dt="2024-04-06T10:27:17.713" v="2861" actId="478"/>
          <ac:picMkLst>
            <pc:docMk/>
            <pc:sldMk cId="222281439" sldId="328"/>
            <ac:picMk id="1026" creationId="{0D3D2DC7-3B20-49D2-977B-00F75367B64A}"/>
          </ac:picMkLst>
        </pc:picChg>
        <pc:picChg chg="mod">
          <ac:chgData name="Petur Th. Sigurdsson" userId="b51620a9-a6bc-43cc-8d20-2596b195e64d" providerId="ADAL" clId="{A6FC3266-9354-45BA-8B8C-6ADE693AA5B3}" dt="2024-04-05T21:40:04.766" v="2840" actId="164"/>
          <ac:picMkLst>
            <pc:docMk/>
            <pc:sldMk cId="222281439" sldId="328"/>
            <ac:picMk id="1028" creationId="{4001F1F2-28CB-A761-8840-87FA66AD78D2}"/>
          </ac:picMkLst>
        </pc:picChg>
        <pc:picChg chg="add del mod topLvl">
          <ac:chgData name="Petur Th. Sigurdsson" userId="b51620a9-a6bc-43cc-8d20-2596b195e64d" providerId="ADAL" clId="{A6FC3266-9354-45BA-8B8C-6ADE693AA5B3}" dt="2024-04-29T01:04:51.354" v="11157" actId="1076"/>
          <ac:picMkLst>
            <pc:docMk/>
            <pc:sldMk cId="222281439" sldId="328"/>
            <ac:picMk id="1030" creationId="{48ED3C3D-B1D0-D20D-B806-E3541ED2EE71}"/>
          </ac:picMkLst>
        </pc:picChg>
        <pc:picChg chg="add del">
          <ac:chgData name="Petur Th. Sigurdsson" userId="b51620a9-a6bc-43cc-8d20-2596b195e64d" providerId="ADAL" clId="{A6FC3266-9354-45BA-8B8C-6ADE693AA5B3}" dt="2024-04-06T10:32:09.979" v="2876" actId="478"/>
          <ac:picMkLst>
            <pc:docMk/>
            <pc:sldMk cId="222281439" sldId="328"/>
            <ac:picMk id="1032" creationId="{7188A1B6-DB95-D9F3-6B70-A0B04C5E78F7}"/>
          </ac:picMkLst>
        </pc:picChg>
        <pc:picChg chg="add del">
          <ac:chgData name="Petur Th. Sigurdsson" userId="b51620a9-a6bc-43cc-8d20-2596b195e64d" providerId="ADAL" clId="{A6FC3266-9354-45BA-8B8C-6ADE693AA5B3}" dt="2024-04-06T10:32:34.717" v="2878" actId="478"/>
          <ac:picMkLst>
            <pc:docMk/>
            <pc:sldMk cId="222281439" sldId="328"/>
            <ac:picMk id="1034" creationId="{978637BA-2AEB-6148-5CB0-A4A13410F9B1}"/>
          </ac:picMkLst>
        </pc:picChg>
        <pc:picChg chg="add mod topLvl">
          <ac:chgData name="Petur Th. Sigurdsson" userId="b51620a9-a6bc-43cc-8d20-2596b195e64d" providerId="ADAL" clId="{A6FC3266-9354-45BA-8B8C-6ADE693AA5B3}" dt="2024-04-29T01:04:56.251" v="11159" actId="1076"/>
          <ac:picMkLst>
            <pc:docMk/>
            <pc:sldMk cId="222281439" sldId="328"/>
            <ac:picMk id="1036" creationId="{4943B310-28FF-8482-1C7C-561CDB3204D5}"/>
          </ac:picMkLst>
        </pc:picChg>
        <pc:picChg chg="add mod">
          <ac:chgData name="Petur Th. Sigurdsson" userId="b51620a9-a6bc-43cc-8d20-2596b195e64d" providerId="ADAL" clId="{A6FC3266-9354-45BA-8B8C-6ADE693AA5B3}" dt="2024-04-29T01:05:02.992" v="11161" actId="1076"/>
          <ac:picMkLst>
            <pc:docMk/>
            <pc:sldMk cId="222281439" sldId="328"/>
            <ac:picMk id="2050" creationId="{5E66B97E-47DA-CD8E-D29B-A20972A5A206}"/>
          </ac:picMkLst>
        </pc:picChg>
        <pc:cxnChg chg="add mod">
          <ac:chgData name="Petur Th. Sigurdsson" userId="b51620a9-a6bc-43cc-8d20-2596b195e64d" providerId="ADAL" clId="{A6FC3266-9354-45BA-8B8C-6ADE693AA5B3}" dt="2024-05-11T09:36:09.914" v="12036" actId="1076"/>
          <ac:cxnSpMkLst>
            <pc:docMk/>
            <pc:sldMk cId="222281439" sldId="328"/>
            <ac:cxnSpMk id="25" creationId="{13F19939-F16C-2FC6-FAE4-36F693A4D47F}"/>
          </ac:cxnSpMkLst>
        </pc:cxnChg>
        <pc:cxnChg chg="mod">
          <ac:chgData name="Petur Th. Sigurdsson" userId="b51620a9-a6bc-43cc-8d20-2596b195e64d" providerId="ADAL" clId="{A6FC3266-9354-45BA-8B8C-6ADE693AA5B3}" dt="2024-04-05T21:40:04.766" v="2840" actId="164"/>
          <ac:cxnSpMkLst>
            <pc:docMk/>
            <pc:sldMk cId="222281439" sldId="328"/>
            <ac:cxnSpMk id="31" creationId="{94A3862D-7261-759C-201C-5DC661CF53CD}"/>
          </ac:cxnSpMkLst>
        </pc:cxnChg>
        <pc:cxnChg chg="mod">
          <ac:chgData name="Petur Th. Sigurdsson" userId="b51620a9-a6bc-43cc-8d20-2596b195e64d" providerId="ADAL" clId="{A6FC3266-9354-45BA-8B8C-6ADE693AA5B3}" dt="2024-04-05T21:40:04.766" v="2840" actId="164"/>
          <ac:cxnSpMkLst>
            <pc:docMk/>
            <pc:sldMk cId="222281439" sldId="328"/>
            <ac:cxnSpMk id="41" creationId="{CEBFDA4F-C71D-6146-C9F4-E6E76B2E107E}"/>
          </ac:cxnSpMkLst>
        </pc:cxnChg>
        <pc:cxnChg chg="mod">
          <ac:chgData name="Petur Th. Sigurdsson" userId="b51620a9-a6bc-43cc-8d20-2596b195e64d" providerId="ADAL" clId="{A6FC3266-9354-45BA-8B8C-6ADE693AA5B3}" dt="2024-04-05T21:40:04.766" v="2840" actId="164"/>
          <ac:cxnSpMkLst>
            <pc:docMk/>
            <pc:sldMk cId="222281439" sldId="328"/>
            <ac:cxnSpMk id="44" creationId="{4E859AB8-EBCF-0038-FE5F-63E780379D88}"/>
          </ac:cxnSpMkLst>
        </pc:cxnChg>
        <pc:cxnChg chg="mod">
          <ac:chgData name="Petur Th. Sigurdsson" userId="b51620a9-a6bc-43cc-8d20-2596b195e64d" providerId="ADAL" clId="{A6FC3266-9354-45BA-8B8C-6ADE693AA5B3}" dt="2024-04-05T21:40:04.766" v="2840" actId="164"/>
          <ac:cxnSpMkLst>
            <pc:docMk/>
            <pc:sldMk cId="222281439" sldId="328"/>
            <ac:cxnSpMk id="47" creationId="{4EF96059-463F-09B0-BC1A-60BD8B8416D8}"/>
          </ac:cxnSpMkLst>
        </pc:cxnChg>
        <pc:cxnChg chg="mod">
          <ac:chgData name="Petur Th. Sigurdsson" userId="b51620a9-a6bc-43cc-8d20-2596b195e64d" providerId="ADAL" clId="{A6FC3266-9354-45BA-8B8C-6ADE693AA5B3}" dt="2024-04-05T21:42:01.133" v="2845" actId="1076"/>
          <ac:cxnSpMkLst>
            <pc:docMk/>
            <pc:sldMk cId="222281439" sldId="328"/>
            <ac:cxnSpMk id="54" creationId="{08FA82DB-1CEA-BAD5-55CA-88AE0D66B8DC}"/>
          </ac:cxnSpMkLst>
        </pc:cxnChg>
        <pc:cxnChg chg="mod">
          <ac:chgData name="Petur Th. Sigurdsson" userId="b51620a9-a6bc-43cc-8d20-2596b195e64d" providerId="ADAL" clId="{A6FC3266-9354-45BA-8B8C-6ADE693AA5B3}" dt="2024-04-05T21:42:01.133" v="2845" actId="1076"/>
          <ac:cxnSpMkLst>
            <pc:docMk/>
            <pc:sldMk cId="222281439" sldId="328"/>
            <ac:cxnSpMk id="57" creationId="{E4AD9D42-030E-95E8-99F8-219CC5ACAD16}"/>
          </ac:cxnSpMkLst>
        </pc:cxnChg>
      </pc:sldChg>
      <pc:sldChg chg="del">
        <pc:chgData name="Petur Th. Sigurdsson" userId="b51620a9-a6bc-43cc-8d20-2596b195e64d" providerId="ADAL" clId="{A6FC3266-9354-45BA-8B8C-6ADE693AA5B3}" dt="2024-04-06T16:20:33.803" v="4112" actId="47"/>
        <pc:sldMkLst>
          <pc:docMk/>
          <pc:sldMk cId="623723392" sldId="2146845775"/>
        </pc:sldMkLst>
      </pc:sldChg>
      <pc:sldChg chg="addSp delSp modSp new mod delAnim modAnim modNotesTx">
        <pc:chgData name="Petur Th. Sigurdsson" userId="b51620a9-a6bc-43cc-8d20-2596b195e64d" providerId="ADAL" clId="{A6FC3266-9354-45BA-8B8C-6ADE693AA5B3}" dt="2024-05-13T18:46:37.290" v="28887" actId="20577"/>
        <pc:sldMkLst>
          <pc:docMk/>
          <pc:sldMk cId="4261157698" sldId="2146845776"/>
        </pc:sldMkLst>
        <pc:spChg chg="add del mod">
          <ac:chgData name="Petur Th. Sigurdsson" userId="b51620a9-a6bc-43cc-8d20-2596b195e64d" providerId="ADAL" clId="{A6FC3266-9354-45BA-8B8C-6ADE693AA5B3}" dt="2024-05-13T09:22:39.321" v="28549" actId="478"/>
          <ac:spMkLst>
            <pc:docMk/>
            <pc:sldMk cId="4261157698" sldId="2146845776"/>
            <ac:spMk id="29" creationId="{FD43A6CD-5518-41A4-D408-B9DC9CFAD196}"/>
          </ac:spMkLst>
        </pc:spChg>
        <pc:picChg chg="add mod">
          <ac:chgData name="Petur Th. Sigurdsson" userId="b51620a9-a6bc-43cc-8d20-2596b195e64d" providerId="ADAL" clId="{A6FC3266-9354-45BA-8B8C-6ADE693AA5B3}" dt="2024-04-06T11:32:22.048" v="3564"/>
          <ac:picMkLst>
            <pc:docMk/>
            <pc:sldMk cId="4261157698" sldId="2146845776"/>
            <ac:picMk id="2" creationId="{FDE26898-996C-846F-53C1-9E97B33AFC22}"/>
          </ac:picMkLst>
        </pc:picChg>
        <pc:picChg chg="add mod">
          <ac:chgData name="Petur Th. Sigurdsson" userId="b51620a9-a6bc-43cc-8d20-2596b195e64d" providerId="ADAL" clId="{A6FC3266-9354-45BA-8B8C-6ADE693AA5B3}" dt="2024-05-13T09:27:05.513" v="28643" actId="1076"/>
          <ac:picMkLst>
            <pc:docMk/>
            <pc:sldMk cId="4261157698" sldId="2146845776"/>
            <ac:picMk id="3" creationId="{3FFF1A7A-04A5-07C5-CACC-A2313B57B694}"/>
          </ac:picMkLst>
        </pc:picChg>
        <pc:picChg chg="add mod">
          <ac:chgData name="Petur Th. Sigurdsson" userId="b51620a9-a6bc-43cc-8d20-2596b195e64d" providerId="ADAL" clId="{A6FC3266-9354-45BA-8B8C-6ADE693AA5B3}" dt="2024-05-13T09:26:24.376" v="28623" actId="1076"/>
          <ac:picMkLst>
            <pc:docMk/>
            <pc:sldMk cId="4261157698" sldId="2146845776"/>
            <ac:picMk id="4" creationId="{DF97EDBD-E7FA-173C-51DE-9A151A82B4F4}"/>
          </ac:picMkLst>
        </pc:picChg>
        <pc:picChg chg="add mod">
          <ac:chgData name="Petur Th. Sigurdsson" userId="b51620a9-a6bc-43cc-8d20-2596b195e64d" providerId="ADAL" clId="{A6FC3266-9354-45BA-8B8C-6ADE693AA5B3}" dt="2024-05-13T09:26:33.735" v="28628" actId="1076"/>
          <ac:picMkLst>
            <pc:docMk/>
            <pc:sldMk cId="4261157698" sldId="2146845776"/>
            <ac:picMk id="5" creationId="{707F7A74-7591-BE0A-7A9E-DAEE6D18BAD5}"/>
          </ac:picMkLst>
        </pc:picChg>
        <pc:picChg chg="add del mod">
          <ac:chgData name="Petur Th. Sigurdsson" userId="b51620a9-a6bc-43cc-8d20-2596b195e64d" providerId="ADAL" clId="{A6FC3266-9354-45BA-8B8C-6ADE693AA5B3}" dt="2024-05-13T09:28:19.484" v="28660" actId="478"/>
          <ac:picMkLst>
            <pc:docMk/>
            <pc:sldMk cId="4261157698" sldId="2146845776"/>
            <ac:picMk id="6" creationId="{99F468FE-0891-F65E-EB71-93EDF0FB8F8B}"/>
          </ac:picMkLst>
        </pc:picChg>
        <pc:picChg chg="add mod">
          <ac:chgData name="Petur Th. Sigurdsson" userId="b51620a9-a6bc-43cc-8d20-2596b195e64d" providerId="ADAL" clId="{A6FC3266-9354-45BA-8B8C-6ADE693AA5B3}" dt="2024-05-13T09:26:52.155" v="28637" actId="1076"/>
          <ac:picMkLst>
            <pc:docMk/>
            <pc:sldMk cId="4261157698" sldId="2146845776"/>
            <ac:picMk id="7" creationId="{BE94A177-6EB5-E54A-ACEF-81F67107C610}"/>
          </ac:picMkLst>
        </pc:picChg>
        <pc:picChg chg="add del mod">
          <ac:chgData name="Petur Th. Sigurdsson" userId="b51620a9-a6bc-43cc-8d20-2596b195e64d" providerId="ADAL" clId="{A6FC3266-9354-45BA-8B8C-6ADE693AA5B3}" dt="2024-05-13T09:28:18.856" v="28659" actId="478"/>
          <ac:picMkLst>
            <pc:docMk/>
            <pc:sldMk cId="4261157698" sldId="2146845776"/>
            <ac:picMk id="8" creationId="{5140A0AC-8939-8DC2-8272-E77B44967489}"/>
          </ac:picMkLst>
        </pc:picChg>
        <pc:picChg chg="add del mod">
          <ac:chgData name="Petur Th. Sigurdsson" userId="b51620a9-a6bc-43cc-8d20-2596b195e64d" providerId="ADAL" clId="{A6FC3266-9354-45BA-8B8C-6ADE693AA5B3}" dt="2024-05-13T09:28:23.108" v="28664" actId="478"/>
          <ac:picMkLst>
            <pc:docMk/>
            <pc:sldMk cId="4261157698" sldId="2146845776"/>
            <ac:picMk id="9" creationId="{F9B4FDC1-1587-04FC-581D-CA212614723C}"/>
          </ac:picMkLst>
        </pc:picChg>
        <pc:picChg chg="add mod">
          <ac:chgData name="Petur Th. Sigurdsson" userId="b51620a9-a6bc-43cc-8d20-2596b195e64d" providerId="ADAL" clId="{A6FC3266-9354-45BA-8B8C-6ADE693AA5B3}" dt="2024-05-13T09:27:26.206" v="28652" actId="1076"/>
          <ac:picMkLst>
            <pc:docMk/>
            <pc:sldMk cId="4261157698" sldId="2146845776"/>
            <ac:picMk id="10" creationId="{9B19F485-F469-64C0-AB0E-94E7109B918E}"/>
          </ac:picMkLst>
        </pc:picChg>
        <pc:picChg chg="add mod">
          <ac:chgData name="Petur Th. Sigurdsson" userId="b51620a9-a6bc-43cc-8d20-2596b195e64d" providerId="ADAL" clId="{A6FC3266-9354-45BA-8B8C-6ADE693AA5B3}" dt="2024-05-13T09:27:22.770" v="28650" actId="1076"/>
          <ac:picMkLst>
            <pc:docMk/>
            <pc:sldMk cId="4261157698" sldId="2146845776"/>
            <ac:picMk id="11" creationId="{A6E958C6-918A-A4E2-2644-A5EE6374AAC3}"/>
          </ac:picMkLst>
        </pc:picChg>
        <pc:picChg chg="add del mod">
          <ac:chgData name="Petur Th. Sigurdsson" userId="b51620a9-a6bc-43cc-8d20-2596b195e64d" providerId="ADAL" clId="{A6FC3266-9354-45BA-8B8C-6ADE693AA5B3}" dt="2024-05-13T09:28:21.924" v="28662" actId="478"/>
          <ac:picMkLst>
            <pc:docMk/>
            <pc:sldMk cId="4261157698" sldId="2146845776"/>
            <ac:picMk id="12" creationId="{18AD2F7E-7478-1CC0-2303-250E187BC1EE}"/>
          </ac:picMkLst>
        </pc:picChg>
        <pc:picChg chg="add del mod">
          <ac:chgData name="Petur Th. Sigurdsson" userId="b51620a9-a6bc-43cc-8d20-2596b195e64d" providerId="ADAL" clId="{A6FC3266-9354-45BA-8B8C-6ADE693AA5B3}" dt="2024-05-13T09:28:21.328" v="28661" actId="478"/>
          <ac:picMkLst>
            <pc:docMk/>
            <pc:sldMk cId="4261157698" sldId="2146845776"/>
            <ac:picMk id="13" creationId="{6D253888-05EC-CEEA-AD43-DDF449FA02AE}"/>
          </ac:picMkLst>
        </pc:picChg>
        <pc:picChg chg="add mod">
          <ac:chgData name="Petur Th. Sigurdsson" userId="b51620a9-a6bc-43cc-8d20-2596b195e64d" providerId="ADAL" clId="{A6FC3266-9354-45BA-8B8C-6ADE693AA5B3}" dt="2024-05-13T09:26:54.458" v="28638" actId="1076"/>
          <ac:picMkLst>
            <pc:docMk/>
            <pc:sldMk cId="4261157698" sldId="2146845776"/>
            <ac:picMk id="14" creationId="{378110E1-2E3D-5CA2-FA2E-54FA1056B748}"/>
          </ac:picMkLst>
        </pc:picChg>
        <pc:picChg chg="add mod">
          <ac:chgData name="Petur Th. Sigurdsson" userId="b51620a9-a6bc-43cc-8d20-2596b195e64d" providerId="ADAL" clId="{A6FC3266-9354-45BA-8B8C-6ADE693AA5B3}" dt="2024-05-13T09:27:27.795" v="28653" actId="1076"/>
          <ac:picMkLst>
            <pc:docMk/>
            <pc:sldMk cId="4261157698" sldId="2146845776"/>
            <ac:picMk id="15" creationId="{E2F0441A-157D-66D6-A06F-5B1945A16A35}"/>
          </ac:picMkLst>
        </pc:picChg>
        <pc:picChg chg="add mod">
          <ac:chgData name="Petur Th. Sigurdsson" userId="b51620a9-a6bc-43cc-8d20-2596b195e64d" providerId="ADAL" clId="{A6FC3266-9354-45BA-8B8C-6ADE693AA5B3}" dt="2024-05-13T09:24:15.885" v="28582" actId="1076"/>
          <ac:picMkLst>
            <pc:docMk/>
            <pc:sldMk cId="4261157698" sldId="2146845776"/>
            <ac:picMk id="16" creationId="{1E2D7F9E-AF3F-DDB3-22D0-A9DB69D815AB}"/>
          </ac:picMkLst>
        </pc:picChg>
        <pc:picChg chg="add mod">
          <ac:chgData name="Petur Th. Sigurdsson" userId="b51620a9-a6bc-43cc-8d20-2596b195e64d" providerId="ADAL" clId="{A6FC3266-9354-45BA-8B8C-6ADE693AA5B3}" dt="2024-05-13T09:27:11.910" v="28646" actId="1076"/>
          <ac:picMkLst>
            <pc:docMk/>
            <pc:sldMk cId="4261157698" sldId="2146845776"/>
            <ac:picMk id="17" creationId="{7F34AB12-AD46-081D-C42D-0E4D27D15314}"/>
          </ac:picMkLst>
        </pc:picChg>
        <pc:picChg chg="add mod">
          <ac:chgData name="Petur Th. Sigurdsson" userId="b51620a9-a6bc-43cc-8d20-2596b195e64d" providerId="ADAL" clId="{A6FC3266-9354-45BA-8B8C-6ADE693AA5B3}" dt="2024-05-13T09:27:14.979" v="28648" actId="1076"/>
          <ac:picMkLst>
            <pc:docMk/>
            <pc:sldMk cId="4261157698" sldId="2146845776"/>
            <ac:picMk id="18" creationId="{04C0E283-62A5-3F89-AE96-DD474ED50839}"/>
          </ac:picMkLst>
        </pc:picChg>
        <pc:picChg chg="add mod">
          <ac:chgData name="Petur Th. Sigurdsson" userId="b51620a9-a6bc-43cc-8d20-2596b195e64d" providerId="ADAL" clId="{A6FC3266-9354-45BA-8B8C-6ADE693AA5B3}" dt="2024-05-13T09:26:58.612" v="28640" actId="1076"/>
          <ac:picMkLst>
            <pc:docMk/>
            <pc:sldMk cId="4261157698" sldId="2146845776"/>
            <ac:picMk id="19" creationId="{A6F6E40D-2FF2-EA66-B9D7-94D5BDF8CF95}"/>
          </ac:picMkLst>
        </pc:picChg>
        <pc:picChg chg="add mod">
          <ac:chgData name="Petur Th. Sigurdsson" userId="b51620a9-a6bc-43cc-8d20-2596b195e64d" providerId="ADAL" clId="{A6FC3266-9354-45BA-8B8C-6ADE693AA5B3}" dt="2024-05-13T09:27:25.096" v="28651" actId="1076"/>
          <ac:picMkLst>
            <pc:docMk/>
            <pc:sldMk cId="4261157698" sldId="2146845776"/>
            <ac:picMk id="20" creationId="{9BAFC26D-59D5-0DAD-7AC7-97A82510C31F}"/>
          </ac:picMkLst>
        </pc:picChg>
        <pc:picChg chg="add mod">
          <ac:chgData name="Petur Th. Sigurdsson" userId="b51620a9-a6bc-43cc-8d20-2596b195e64d" providerId="ADAL" clId="{A6FC3266-9354-45BA-8B8C-6ADE693AA5B3}" dt="2024-05-13T09:27:01.192" v="28641" actId="1076"/>
          <ac:picMkLst>
            <pc:docMk/>
            <pc:sldMk cId="4261157698" sldId="2146845776"/>
            <ac:picMk id="21" creationId="{53CA6AE6-9728-3C57-032B-D41DE15BEA10}"/>
          </ac:picMkLst>
        </pc:picChg>
        <pc:picChg chg="add mod">
          <ac:chgData name="Petur Th. Sigurdsson" userId="b51620a9-a6bc-43cc-8d20-2596b195e64d" providerId="ADAL" clId="{A6FC3266-9354-45BA-8B8C-6ADE693AA5B3}" dt="2024-05-13T09:27:29.707" v="28654" actId="1076"/>
          <ac:picMkLst>
            <pc:docMk/>
            <pc:sldMk cId="4261157698" sldId="2146845776"/>
            <ac:picMk id="22" creationId="{687D7174-86AB-3A8B-27E0-2B3147F3E3E5}"/>
          </ac:picMkLst>
        </pc:picChg>
        <pc:picChg chg="add mod">
          <ac:chgData name="Petur Th. Sigurdsson" userId="b51620a9-a6bc-43cc-8d20-2596b195e64d" providerId="ADAL" clId="{A6FC3266-9354-45BA-8B8C-6ADE693AA5B3}" dt="2024-05-13T09:26:57.248" v="28639" actId="1076"/>
          <ac:picMkLst>
            <pc:docMk/>
            <pc:sldMk cId="4261157698" sldId="2146845776"/>
            <ac:picMk id="23" creationId="{13EEE075-A408-337C-A5CF-51F40BF6501A}"/>
          </ac:picMkLst>
        </pc:picChg>
        <pc:picChg chg="add del mod">
          <ac:chgData name="Petur Th. Sigurdsson" userId="b51620a9-a6bc-43cc-8d20-2596b195e64d" providerId="ADAL" clId="{A6FC3266-9354-45BA-8B8C-6ADE693AA5B3}" dt="2024-05-13T09:28:17.146" v="28657" actId="478"/>
          <ac:picMkLst>
            <pc:docMk/>
            <pc:sldMk cId="4261157698" sldId="2146845776"/>
            <ac:picMk id="24" creationId="{54234CB3-F609-BA94-4536-DEFE0650D145}"/>
          </ac:picMkLst>
        </pc:picChg>
        <pc:picChg chg="add del mod">
          <ac:chgData name="Petur Th. Sigurdsson" userId="b51620a9-a6bc-43cc-8d20-2596b195e64d" providerId="ADAL" clId="{A6FC3266-9354-45BA-8B8C-6ADE693AA5B3}" dt="2024-05-13T09:28:18.092" v="28658" actId="478"/>
          <ac:picMkLst>
            <pc:docMk/>
            <pc:sldMk cId="4261157698" sldId="2146845776"/>
            <ac:picMk id="25" creationId="{679621A2-EE69-0C72-4DCF-ED24DED8FD33}"/>
          </ac:picMkLst>
        </pc:picChg>
        <pc:picChg chg="add mod">
          <ac:chgData name="Petur Th. Sigurdsson" userId="b51620a9-a6bc-43cc-8d20-2596b195e64d" providerId="ADAL" clId="{A6FC3266-9354-45BA-8B8C-6ADE693AA5B3}" dt="2024-05-13T09:25:19.567" v="28600" actId="1076"/>
          <ac:picMkLst>
            <pc:docMk/>
            <pc:sldMk cId="4261157698" sldId="2146845776"/>
            <ac:picMk id="26" creationId="{1006C8BC-D878-969F-02AD-DB815CFF05B1}"/>
          </ac:picMkLst>
        </pc:picChg>
        <pc:picChg chg="add del mod">
          <ac:chgData name="Petur Th. Sigurdsson" userId="b51620a9-a6bc-43cc-8d20-2596b195e64d" providerId="ADAL" clId="{A6FC3266-9354-45BA-8B8C-6ADE693AA5B3}" dt="2024-05-13T09:28:22.529" v="28663" actId="478"/>
          <ac:picMkLst>
            <pc:docMk/>
            <pc:sldMk cId="4261157698" sldId="2146845776"/>
            <ac:picMk id="27" creationId="{FD7AD0B9-7B77-ED70-04A5-2F6B7B67B7DF}"/>
          </ac:picMkLst>
        </pc:picChg>
        <pc:picChg chg="add mod">
          <ac:chgData name="Petur Th. Sigurdsson" userId="b51620a9-a6bc-43cc-8d20-2596b195e64d" providerId="ADAL" clId="{A6FC3266-9354-45BA-8B8C-6ADE693AA5B3}" dt="2024-05-13T09:27:31.936" v="28655" actId="1076"/>
          <ac:picMkLst>
            <pc:docMk/>
            <pc:sldMk cId="4261157698" sldId="2146845776"/>
            <ac:picMk id="28" creationId="{9EE89517-89D6-F12A-64D2-124410A9FFE4}"/>
          </ac:picMkLst>
        </pc:picChg>
        <pc:picChg chg="add mod">
          <ac:chgData name="Petur Th. Sigurdsson" userId="b51620a9-a6bc-43cc-8d20-2596b195e64d" providerId="ADAL" clId="{A6FC3266-9354-45BA-8B8C-6ADE693AA5B3}" dt="2024-05-13T09:27:55.201" v="28656" actId="14100"/>
          <ac:picMkLst>
            <pc:docMk/>
            <pc:sldMk cId="4261157698" sldId="2146845776"/>
            <ac:picMk id="30" creationId="{ED81D8C8-FF86-0B33-4BCC-79C33BAB3C80}"/>
          </ac:picMkLst>
        </pc:picChg>
        <pc:picChg chg="add mod">
          <ac:chgData name="Petur Th. Sigurdsson" userId="b51620a9-a6bc-43cc-8d20-2596b195e64d" providerId="ADAL" clId="{A6FC3266-9354-45BA-8B8C-6ADE693AA5B3}" dt="2024-05-13T09:26:18.752" v="28621" actId="1076"/>
          <ac:picMkLst>
            <pc:docMk/>
            <pc:sldMk cId="4261157698" sldId="2146845776"/>
            <ac:picMk id="31" creationId="{8838564C-70C3-0D0A-EE12-8E300602AE14}"/>
          </ac:picMkLst>
        </pc:picChg>
        <pc:picChg chg="add mod">
          <ac:chgData name="Petur Th. Sigurdsson" userId="b51620a9-a6bc-43cc-8d20-2596b195e64d" providerId="ADAL" clId="{A6FC3266-9354-45BA-8B8C-6ADE693AA5B3}" dt="2024-05-13T09:26:25.987" v="28624" actId="1076"/>
          <ac:picMkLst>
            <pc:docMk/>
            <pc:sldMk cId="4261157698" sldId="2146845776"/>
            <ac:picMk id="32" creationId="{0D5DF84C-6D47-46CF-600F-8FFA1B4AA353}"/>
          </ac:picMkLst>
        </pc:picChg>
        <pc:picChg chg="add mod">
          <ac:chgData name="Petur Th. Sigurdsson" userId="b51620a9-a6bc-43cc-8d20-2596b195e64d" providerId="ADAL" clId="{A6FC3266-9354-45BA-8B8C-6ADE693AA5B3}" dt="2024-05-13T09:26:47.685" v="28636" actId="1076"/>
          <ac:picMkLst>
            <pc:docMk/>
            <pc:sldMk cId="4261157698" sldId="2146845776"/>
            <ac:picMk id="33" creationId="{2E671483-3E62-92C9-C4EE-7D216CE094AA}"/>
          </ac:picMkLst>
        </pc:picChg>
      </pc:sldChg>
      <pc:sldChg chg="addSp delSp modSp new del mod">
        <pc:chgData name="Petur Th. Sigurdsson" userId="b51620a9-a6bc-43cc-8d20-2596b195e64d" providerId="ADAL" clId="{A6FC3266-9354-45BA-8B8C-6ADE693AA5B3}" dt="2024-04-06T11:37:53.944" v="3809" actId="47"/>
        <pc:sldMkLst>
          <pc:docMk/>
          <pc:sldMk cId="4004091130" sldId="2146845777"/>
        </pc:sldMkLst>
        <pc:spChg chg="mod">
          <ac:chgData name="Petur Th. Sigurdsson" userId="b51620a9-a6bc-43cc-8d20-2596b195e64d" providerId="ADAL" clId="{A6FC3266-9354-45BA-8B8C-6ADE693AA5B3}" dt="2024-04-06T11:35:42.873" v="3789" actId="20577"/>
          <ac:spMkLst>
            <pc:docMk/>
            <pc:sldMk cId="4004091130" sldId="2146845777"/>
            <ac:spMk id="2" creationId="{062E36AB-2EE1-1965-31A5-3F4F3030E885}"/>
          </ac:spMkLst>
        </pc:spChg>
        <pc:spChg chg="del">
          <ac:chgData name="Petur Th. Sigurdsson" userId="b51620a9-a6bc-43cc-8d20-2596b195e64d" providerId="ADAL" clId="{A6FC3266-9354-45BA-8B8C-6ADE693AA5B3}" dt="2024-04-06T11:35:47.311" v="3790" actId="478"/>
          <ac:spMkLst>
            <pc:docMk/>
            <pc:sldMk cId="4004091130" sldId="2146845777"/>
            <ac:spMk id="3" creationId="{DFC76BC8-EB1E-9697-7799-E394F8C2CCCA}"/>
          </ac:spMkLst>
        </pc:spChg>
        <pc:spChg chg="del">
          <ac:chgData name="Petur Th. Sigurdsson" userId="b51620a9-a6bc-43cc-8d20-2596b195e64d" providerId="ADAL" clId="{A6FC3266-9354-45BA-8B8C-6ADE693AA5B3}" dt="2024-04-06T11:36:31.577" v="3791" actId="931"/>
          <ac:spMkLst>
            <pc:docMk/>
            <pc:sldMk cId="4004091130" sldId="2146845777"/>
            <ac:spMk id="4" creationId="{7EA1C5A1-80FE-E985-DE58-D003E2AA927C}"/>
          </ac:spMkLst>
        </pc:spChg>
        <pc:picChg chg="add mod">
          <ac:chgData name="Petur Th. Sigurdsson" userId="b51620a9-a6bc-43cc-8d20-2596b195e64d" providerId="ADAL" clId="{A6FC3266-9354-45BA-8B8C-6ADE693AA5B3}" dt="2024-04-06T11:36:36.877" v="3792" actId="27614"/>
          <ac:picMkLst>
            <pc:docMk/>
            <pc:sldMk cId="4004091130" sldId="2146845777"/>
            <ac:picMk id="6" creationId="{660EA9AE-F374-33BD-5492-190611F98BF6}"/>
          </ac:picMkLst>
        </pc:picChg>
      </pc:sldChg>
      <pc:sldChg chg="addSp delSp modSp new del mod modShow modNotesTx">
        <pc:chgData name="Petur Th. Sigurdsson" userId="b51620a9-a6bc-43cc-8d20-2596b195e64d" providerId="ADAL" clId="{A6FC3266-9354-45BA-8B8C-6ADE693AA5B3}" dt="2024-05-11T12:19:36.484" v="17379" actId="47"/>
        <pc:sldMkLst>
          <pc:docMk/>
          <pc:sldMk cId="2957156000" sldId="2146845778"/>
        </pc:sldMkLst>
        <pc:spChg chg="mod">
          <ac:chgData name="Petur Th. Sigurdsson" userId="b51620a9-a6bc-43cc-8d20-2596b195e64d" providerId="ADAL" clId="{A6FC3266-9354-45BA-8B8C-6ADE693AA5B3}" dt="2024-04-06T11:38:03.334" v="3842" actId="20577"/>
          <ac:spMkLst>
            <pc:docMk/>
            <pc:sldMk cId="2957156000" sldId="2146845778"/>
            <ac:spMk id="2" creationId="{F7E5B00C-6E44-BAE8-502A-6B2D335FF4A3}"/>
          </ac:spMkLst>
        </pc:spChg>
        <pc:spChg chg="mod">
          <ac:chgData name="Petur Th. Sigurdsson" userId="b51620a9-a6bc-43cc-8d20-2596b195e64d" providerId="ADAL" clId="{A6FC3266-9354-45BA-8B8C-6ADE693AA5B3}" dt="2024-04-28T22:46:08.488" v="7062" actId="20577"/>
          <ac:spMkLst>
            <pc:docMk/>
            <pc:sldMk cId="2957156000" sldId="2146845778"/>
            <ac:spMk id="3" creationId="{73D8FE28-13CD-C89F-C44E-A0B315F4727C}"/>
          </ac:spMkLst>
        </pc:spChg>
        <pc:spChg chg="del">
          <ac:chgData name="Petur Th. Sigurdsson" userId="b51620a9-a6bc-43cc-8d20-2596b195e64d" providerId="ADAL" clId="{A6FC3266-9354-45BA-8B8C-6ADE693AA5B3}" dt="2024-04-06T11:37:08.688" v="3794" actId="931"/>
          <ac:spMkLst>
            <pc:docMk/>
            <pc:sldMk cId="2957156000" sldId="2146845778"/>
            <ac:spMk id="4" creationId="{F5AF5C28-00C5-9D8D-FD6C-1D35CCE5C27B}"/>
          </ac:spMkLst>
        </pc:spChg>
        <pc:spChg chg="add del mod">
          <ac:chgData name="Petur Th. Sigurdsson" userId="b51620a9-a6bc-43cc-8d20-2596b195e64d" providerId="ADAL" clId="{A6FC3266-9354-45BA-8B8C-6ADE693AA5B3}" dt="2024-04-06T11:37:18.554" v="3798" actId="931"/>
          <ac:spMkLst>
            <pc:docMk/>
            <pc:sldMk cId="2957156000" sldId="2146845778"/>
            <ac:spMk id="8" creationId="{2EBA692B-39DF-E996-63FE-E8FBCEFB2D99}"/>
          </ac:spMkLst>
        </pc:spChg>
        <pc:spChg chg="add del mod">
          <ac:chgData name="Petur Th. Sigurdsson" userId="b51620a9-a6bc-43cc-8d20-2596b195e64d" providerId="ADAL" clId="{A6FC3266-9354-45BA-8B8C-6ADE693AA5B3}" dt="2024-04-06T11:37:37.351" v="3802" actId="931"/>
          <ac:spMkLst>
            <pc:docMk/>
            <pc:sldMk cId="2957156000" sldId="2146845778"/>
            <ac:spMk id="12" creationId="{2E8F8C63-B600-190E-B1DC-AB71B96676A9}"/>
          </ac:spMkLst>
        </pc:spChg>
        <pc:spChg chg="add del mod">
          <ac:chgData name="Petur Th. Sigurdsson" userId="b51620a9-a6bc-43cc-8d20-2596b195e64d" providerId="ADAL" clId="{A6FC3266-9354-45BA-8B8C-6ADE693AA5B3}" dt="2024-04-06T11:37:48.303" v="3806" actId="931"/>
          <ac:spMkLst>
            <pc:docMk/>
            <pc:sldMk cId="2957156000" sldId="2146845778"/>
            <ac:spMk id="16" creationId="{E0702410-3F25-A552-8462-E211784437B6}"/>
          </ac:spMkLst>
        </pc:spChg>
        <pc:picChg chg="add del mod">
          <ac:chgData name="Petur Th. Sigurdsson" userId="b51620a9-a6bc-43cc-8d20-2596b195e64d" providerId="ADAL" clId="{A6FC3266-9354-45BA-8B8C-6ADE693AA5B3}" dt="2024-04-06T11:37:13.048" v="3797" actId="478"/>
          <ac:picMkLst>
            <pc:docMk/>
            <pc:sldMk cId="2957156000" sldId="2146845778"/>
            <ac:picMk id="6" creationId="{DEDDA4EF-B1C9-0B75-D3C0-EDF6E0FC63AB}"/>
          </ac:picMkLst>
        </pc:picChg>
        <pc:picChg chg="add del mod">
          <ac:chgData name="Petur Th. Sigurdsson" userId="b51620a9-a6bc-43cc-8d20-2596b195e64d" providerId="ADAL" clId="{A6FC3266-9354-45BA-8B8C-6ADE693AA5B3}" dt="2024-04-06T11:37:21.183" v="3801" actId="478"/>
          <ac:picMkLst>
            <pc:docMk/>
            <pc:sldMk cId="2957156000" sldId="2146845778"/>
            <ac:picMk id="10" creationId="{564CF92F-D4B9-341D-5FAF-CA8913B6E145}"/>
          </ac:picMkLst>
        </pc:picChg>
        <pc:picChg chg="add del mod">
          <ac:chgData name="Petur Th. Sigurdsson" userId="b51620a9-a6bc-43cc-8d20-2596b195e64d" providerId="ADAL" clId="{A6FC3266-9354-45BA-8B8C-6ADE693AA5B3}" dt="2024-04-06T11:37:43.081" v="3805" actId="478"/>
          <ac:picMkLst>
            <pc:docMk/>
            <pc:sldMk cId="2957156000" sldId="2146845778"/>
            <ac:picMk id="14" creationId="{317AF99D-C39C-852E-B16C-82978E45E32C}"/>
          </ac:picMkLst>
        </pc:picChg>
        <pc:picChg chg="add mod">
          <ac:chgData name="Petur Th. Sigurdsson" userId="b51620a9-a6bc-43cc-8d20-2596b195e64d" providerId="ADAL" clId="{A6FC3266-9354-45BA-8B8C-6ADE693AA5B3}" dt="2024-04-06T11:37:49.477" v="3808" actId="962"/>
          <ac:picMkLst>
            <pc:docMk/>
            <pc:sldMk cId="2957156000" sldId="2146845778"/>
            <ac:picMk id="18" creationId="{48BECFA9-EE29-33ED-91CB-0D7F67353332}"/>
          </ac:picMkLst>
        </pc:picChg>
      </pc:sldChg>
      <pc:sldChg chg="addSp delSp modSp new mod modNotesTx">
        <pc:chgData name="Petur Th. Sigurdsson" userId="b51620a9-a6bc-43cc-8d20-2596b195e64d" providerId="ADAL" clId="{A6FC3266-9354-45BA-8B8C-6ADE693AA5B3}" dt="2024-05-13T20:05:39.390" v="31276" actId="20577"/>
        <pc:sldMkLst>
          <pc:docMk/>
          <pc:sldMk cId="3837711714" sldId="2146845779"/>
        </pc:sldMkLst>
        <pc:spChg chg="del">
          <ac:chgData name="Petur Th. Sigurdsson" userId="b51620a9-a6bc-43cc-8d20-2596b195e64d" providerId="ADAL" clId="{A6FC3266-9354-45BA-8B8C-6ADE693AA5B3}" dt="2024-04-06T16:30:07.321" v="4115" actId="931"/>
          <ac:spMkLst>
            <pc:docMk/>
            <pc:sldMk cId="3837711714" sldId="2146845779"/>
            <ac:spMk id="2" creationId="{90DAA75F-6F6A-8B3C-9EBD-737C787082A4}"/>
          </ac:spMkLst>
        </pc:spChg>
        <pc:spChg chg="mod">
          <ac:chgData name="Petur Th. Sigurdsson" userId="b51620a9-a6bc-43cc-8d20-2596b195e64d" providerId="ADAL" clId="{A6FC3266-9354-45BA-8B8C-6ADE693AA5B3}" dt="2024-04-06T16:30:52.130" v="4139" actId="1076"/>
          <ac:spMkLst>
            <pc:docMk/>
            <pc:sldMk cId="3837711714" sldId="2146845779"/>
            <ac:spMk id="3" creationId="{F51D67DD-D1A4-3D78-5455-73A106B78537}"/>
          </ac:spMkLst>
        </pc:spChg>
        <pc:spChg chg="del">
          <ac:chgData name="Petur Th. Sigurdsson" userId="b51620a9-a6bc-43cc-8d20-2596b195e64d" providerId="ADAL" clId="{A6FC3266-9354-45BA-8B8C-6ADE693AA5B3}" dt="2024-04-06T16:30:46.966" v="4137" actId="478"/>
          <ac:spMkLst>
            <pc:docMk/>
            <pc:sldMk cId="3837711714" sldId="2146845779"/>
            <ac:spMk id="4" creationId="{DE0868D2-9E61-2A5E-9520-077DDDF49D83}"/>
          </ac:spMkLst>
        </pc:spChg>
        <pc:spChg chg="del">
          <ac:chgData name="Petur Th. Sigurdsson" userId="b51620a9-a6bc-43cc-8d20-2596b195e64d" providerId="ADAL" clId="{A6FC3266-9354-45BA-8B8C-6ADE693AA5B3}" dt="2024-04-06T16:30:48.381" v="4138" actId="478"/>
          <ac:spMkLst>
            <pc:docMk/>
            <pc:sldMk cId="3837711714" sldId="2146845779"/>
            <ac:spMk id="5" creationId="{9E7A2F4D-8632-EB83-0007-1D4E6A1F6C3F}"/>
          </ac:spMkLst>
        </pc:spChg>
        <pc:picChg chg="add mod">
          <ac:chgData name="Petur Th. Sigurdsson" userId="b51620a9-a6bc-43cc-8d20-2596b195e64d" providerId="ADAL" clId="{A6FC3266-9354-45BA-8B8C-6ADE693AA5B3}" dt="2024-04-06T16:30:11.617" v="4117" actId="962"/>
          <ac:picMkLst>
            <pc:docMk/>
            <pc:sldMk cId="3837711714" sldId="2146845779"/>
            <ac:picMk id="7" creationId="{6208C825-0BE2-C253-E117-2034C04BF294}"/>
          </ac:picMkLst>
        </pc:picChg>
      </pc:sldChg>
      <pc:sldChg chg="addSp delSp modSp new del mod modShow modNotesTx">
        <pc:chgData name="Petur Th. Sigurdsson" userId="b51620a9-a6bc-43cc-8d20-2596b195e64d" providerId="ADAL" clId="{A6FC3266-9354-45BA-8B8C-6ADE693AA5B3}" dt="2024-05-11T13:14:15.083" v="18726" actId="47"/>
        <pc:sldMkLst>
          <pc:docMk/>
          <pc:sldMk cId="1330798430" sldId="2146845780"/>
        </pc:sldMkLst>
        <pc:spChg chg="mod">
          <ac:chgData name="Petur Th. Sigurdsson" userId="b51620a9-a6bc-43cc-8d20-2596b195e64d" providerId="ADAL" clId="{A6FC3266-9354-45BA-8B8C-6ADE693AA5B3}" dt="2024-04-06T16:51:57.349" v="5805" actId="20577"/>
          <ac:spMkLst>
            <pc:docMk/>
            <pc:sldMk cId="1330798430" sldId="2146845780"/>
            <ac:spMk id="2" creationId="{26FD40FB-E5A4-191F-5C8F-D290AD216727}"/>
          </ac:spMkLst>
        </pc:spChg>
        <pc:spChg chg="mod">
          <ac:chgData name="Petur Th. Sigurdsson" userId="b51620a9-a6bc-43cc-8d20-2596b195e64d" providerId="ADAL" clId="{A6FC3266-9354-45BA-8B8C-6ADE693AA5B3}" dt="2024-04-08T05:47:51.369" v="6592" actId="5793"/>
          <ac:spMkLst>
            <pc:docMk/>
            <pc:sldMk cId="1330798430" sldId="2146845780"/>
            <ac:spMk id="3" creationId="{C36043B4-AD25-336F-A980-DBD1CB629332}"/>
          </ac:spMkLst>
        </pc:spChg>
        <pc:spChg chg="del">
          <ac:chgData name="Petur Th. Sigurdsson" userId="b51620a9-a6bc-43cc-8d20-2596b195e64d" providerId="ADAL" clId="{A6FC3266-9354-45BA-8B8C-6ADE693AA5B3}" dt="2024-04-06T16:34:04.573" v="4535" actId="931"/>
          <ac:spMkLst>
            <pc:docMk/>
            <pc:sldMk cId="1330798430" sldId="2146845780"/>
            <ac:spMk id="4" creationId="{AE5E993C-4EB1-654E-DCB4-2A235F454846}"/>
          </ac:spMkLst>
        </pc:spChg>
        <pc:picChg chg="add mod">
          <ac:chgData name="Petur Th. Sigurdsson" userId="b51620a9-a6bc-43cc-8d20-2596b195e64d" providerId="ADAL" clId="{A6FC3266-9354-45BA-8B8C-6ADE693AA5B3}" dt="2024-04-06T16:34:09.955" v="4536" actId="27614"/>
          <ac:picMkLst>
            <pc:docMk/>
            <pc:sldMk cId="1330798430" sldId="2146845780"/>
            <ac:picMk id="6" creationId="{4DA03EEA-8100-9663-409E-0302559F1B0E}"/>
          </ac:picMkLst>
        </pc:picChg>
      </pc:sldChg>
      <pc:sldChg chg="addSp delSp modSp new del mod modShow">
        <pc:chgData name="Petur Th. Sigurdsson" userId="b51620a9-a6bc-43cc-8d20-2596b195e64d" providerId="ADAL" clId="{A6FC3266-9354-45BA-8B8C-6ADE693AA5B3}" dt="2024-05-11T13:14:17.386" v="18727" actId="47"/>
        <pc:sldMkLst>
          <pc:docMk/>
          <pc:sldMk cId="1340629877" sldId="2146845781"/>
        </pc:sldMkLst>
        <pc:spChg chg="mod">
          <ac:chgData name="Petur Th. Sigurdsson" userId="b51620a9-a6bc-43cc-8d20-2596b195e64d" providerId="ADAL" clId="{A6FC3266-9354-45BA-8B8C-6ADE693AA5B3}" dt="2024-04-06T16:42:56.109" v="5296" actId="20577"/>
          <ac:spMkLst>
            <pc:docMk/>
            <pc:sldMk cId="1340629877" sldId="2146845781"/>
            <ac:spMk id="2" creationId="{E0170FDF-B77E-AF47-3173-CAA2374650FE}"/>
          </ac:spMkLst>
        </pc:spChg>
        <pc:spChg chg="mod">
          <ac:chgData name="Petur Th. Sigurdsson" userId="b51620a9-a6bc-43cc-8d20-2596b195e64d" providerId="ADAL" clId="{A6FC3266-9354-45BA-8B8C-6ADE693AA5B3}" dt="2024-04-06T16:52:06.617" v="5826" actId="20577"/>
          <ac:spMkLst>
            <pc:docMk/>
            <pc:sldMk cId="1340629877" sldId="2146845781"/>
            <ac:spMk id="3" creationId="{F22EF692-1266-B592-C3B3-08CDA1E1480D}"/>
          </ac:spMkLst>
        </pc:spChg>
        <pc:spChg chg="del">
          <ac:chgData name="Petur Th. Sigurdsson" userId="b51620a9-a6bc-43cc-8d20-2596b195e64d" providerId="ADAL" clId="{A6FC3266-9354-45BA-8B8C-6ADE693AA5B3}" dt="2024-04-06T16:41:23.398" v="5063" actId="931"/>
          <ac:spMkLst>
            <pc:docMk/>
            <pc:sldMk cId="1340629877" sldId="2146845781"/>
            <ac:spMk id="4" creationId="{A3013DBE-BA8C-F2AB-B85E-01E136C35272}"/>
          </ac:spMkLst>
        </pc:spChg>
        <pc:spChg chg="add del mod">
          <ac:chgData name="Petur Th. Sigurdsson" userId="b51620a9-a6bc-43cc-8d20-2596b195e64d" providerId="ADAL" clId="{A6FC3266-9354-45BA-8B8C-6ADE693AA5B3}" dt="2024-04-06T16:44:09.499" v="5298" actId="931"/>
          <ac:spMkLst>
            <pc:docMk/>
            <pc:sldMk cId="1340629877" sldId="2146845781"/>
            <ac:spMk id="8" creationId="{A3A1554E-3CD1-F6CE-9756-8473421552BA}"/>
          </ac:spMkLst>
        </pc:spChg>
        <pc:spChg chg="add del mod">
          <ac:chgData name="Petur Th. Sigurdsson" userId="b51620a9-a6bc-43cc-8d20-2596b195e64d" providerId="ADAL" clId="{A6FC3266-9354-45BA-8B8C-6ADE693AA5B3}" dt="2024-04-06T16:44:54.835" v="5302" actId="931"/>
          <ac:spMkLst>
            <pc:docMk/>
            <pc:sldMk cId="1340629877" sldId="2146845781"/>
            <ac:spMk id="12" creationId="{519984F2-F584-1DC5-130B-67E4525EA1BE}"/>
          </ac:spMkLst>
        </pc:spChg>
        <pc:picChg chg="add del mod">
          <ac:chgData name="Petur Th. Sigurdsson" userId="b51620a9-a6bc-43cc-8d20-2596b195e64d" providerId="ADAL" clId="{A6FC3266-9354-45BA-8B8C-6ADE693AA5B3}" dt="2024-04-06T16:43:45.376" v="5297" actId="478"/>
          <ac:picMkLst>
            <pc:docMk/>
            <pc:sldMk cId="1340629877" sldId="2146845781"/>
            <ac:picMk id="6" creationId="{F3583BF2-2E60-F54E-18ED-38C58A2710FC}"/>
          </ac:picMkLst>
        </pc:picChg>
        <pc:picChg chg="add del mod">
          <ac:chgData name="Petur Th. Sigurdsson" userId="b51620a9-a6bc-43cc-8d20-2596b195e64d" providerId="ADAL" clId="{A6FC3266-9354-45BA-8B8C-6ADE693AA5B3}" dt="2024-04-06T16:44:22.665" v="5301" actId="478"/>
          <ac:picMkLst>
            <pc:docMk/>
            <pc:sldMk cId="1340629877" sldId="2146845781"/>
            <ac:picMk id="10" creationId="{D3FFC12F-8663-3DD3-EAFE-49A2A90685A3}"/>
          </ac:picMkLst>
        </pc:picChg>
        <pc:picChg chg="add mod">
          <ac:chgData name="Petur Th. Sigurdsson" userId="b51620a9-a6bc-43cc-8d20-2596b195e64d" providerId="ADAL" clId="{A6FC3266-9354-45BA-8B8C-6ADE693AA5B3}" dt="2024-04-06T16:45:00.531" v="5304" actId="962"/>
          <ac:picMkLst>
            <pc:docMk/>
            <pc:sldMk cId="1340629877" sldId="2146845781"/>
            <ac:picMk id="14" creationId="{F923D103-23D0-7611-5DE3-30E22DD80255}"/>
          </ac:picMkLst>
        </pc:picChg>
      </pc:sldChg>
      <pc:sldChg chg="addSp delSp modSp add mod modAnim modNotesTx">
        <pc:chgData name="Petur Th. Sigurdsson" userId="b51620a9-a6bc-43cc-8d20-2596b195e64d" providerId="ADAL" clId="{A6FC3266-9354-45BA-8B8C-6ADE693AA5B3}" dt="2024-05-13T20:06:22.372" v="31332" actId="20577"/>
        <pc:sldMkLst>
          <pc:docMk/>
          <pc:sldMk cId="2624980457" sldId="2146845782"/>
        </pc:sldMkLst>
        <pc:spChg chg="del">
          <ac:chgData name="Petur Th. Sigurdsson" userId="b51620a9-a6bc-43cc-8d20-2596b195e64d" providerId="ADAL" clId="{A6FC3266-9354-45BA-8B8C-6ADE693AA5B3}" dt="2024-04-06T16:46:57.553" v="5346" actId="478"/>
          <ac:spMkLst>
            <pc:docMk/>
            <pc:sldMk cId="2624980457" sldId="2146845782"/>
            <ac:spMk id="3" creationId="{27927993-1197-7B97-C396-B79B6DA08891}"/>
          </ac:spMkLst>
        </pc:spChg>
        <pc:spChg chg="add del mod">
          <ac:chgData name="Petur Th. Sigurdsson" userId="b51620a9-a6bc-43cc-8d20-2596b195e64d" providerId="ADAL" clId="{A6FC3266-9354-45BA-8B8C-6ADE693AA5B3}" dt="2024-04-06T16:47:00.777" v="5348" actId="478"/>
          <ac:spMkLst>
            <pc:docMk/>
            <pc:sldMk cId="2624980457" sldId="2146845782"/>
            <ac:spMk id="4" creationId="{7F0905DD-D50C-AACB-F4AC-93E0C37FCBF0}"/>
          </ac:spMkLst>
        </pc:spChg>
        <pc:spChg chg="mod">
          <ac:chgData name="Petur Th. Sigurdsson" userId="b51620a9-a6bc-43cc-8d20-2596b195e64d" providerId="ADAL" clId="{A6FC3266-9354-45BA-8B8C-6ADE693AA5B3}" dt="2024-04-06T16:47:17.570" v="5373" actId="1076"/>
          <ac:spMkLst>
            <pc:docMk/>
            <pc:sldMk cId="2624980457" sldId="2146845782"/>
            <ac:spMk id="6" creationId="{B248DEFA-39C7-E114-EB10-BF8277D569A1}"/>
          </ac:spMkLst>
        </pc:spChg>
        <pc:spChg chg="del">
          <ac:chgData name="Petur Th. Sigurdsson" userId="b51620a9-a6bc-43cc-8d20-2596b195e64d" providerId="ADAL" clId="{A6FC3266-9354-45BA-8B8C-6ADE693AA5B3}" dt="2024-04-06T16:46:58.879" v="5347" actId="478"/>
          <ac:spMkLst>
            <pc:docMk/>
            <pc:sldMk cId="2624980457" sldId="2146845782"/>
            <ac:spMk id="7" creationId="{D82F3F3E-219B-0E23-B93E-0186F0609F70}"/>
          </ac:spMkLst>
        </pc:spChg>
      </pc:sldChg>
      <pc:sldChg chg="addSp delSp modSp new mod delAnim modAnim modNotesTx">
        <pc:chgData name="Petur Th. Sigurdsson" userId="b51620a9-a6bc-43cc-8d20-2596b195e64d" providerId="ADAL" clId="{A6FC3266-9354-45BA-8B8C-6ADE693AA5B3}" dt="2024-05-12T21:21:40.292" v="28544" actId="20577"/>
        <pc:sldMkLst>
          <pc:docMk/>
          <pc:sldMk cId="27424279" sldId="2146845783"/>
        </pc:sldMkLst>
        <pc:spChg chg="mod">
          <ac:chgData name="Petur Th. Sigurdsson" userId="b51620a9-a6bc-43cc-8d20-2596b195e64d" providerId="ADAL" clId="{A6FC3266-9354-45BA-8B8C-6ADE693AA5B3}" dt="2024-04-29T01:12:39.597" v="11174" actId="20577"/>
          <ac:spMkLst>
            <pc:docMk/>
            <pc:sldMk cId="27424279" sldId="2146845783"/>
            <ac:spMk id="2" creationId="{06C8283D-B860-2D75-A094-4E8920815E24}"/>
          </ac:spMkLst>
        </pc:spChg>
        <pc:spChg chg="del">
          <ac:chgData name="Petur Th. Sigurdsson" userId="b51620a9-a6bc-43cc-8d20-2596b195e64d" providerId="ADAL" clId="{A6FC3266-9354-45BA-8B8C-6ADE693AA5B3}" dt="2024-04-06T16:56:33.951" v="5867" actId="478"/>
          <ac:spMkLst>
            <pc:docMk/>
            <pc:sldMk cId="27424279" sldId="2146845783"/>
            <ac:spMk id="3" creationId="{7FCFD860-ECE9-9EB6-05ED-98262C8FDF39}"/>
          </ac:spMkLst>
        </pc:spChg>
        <pc:spChg chg="del">
          <ac:chgData name="Petur Th. Sigurdsson" userId="b51620a9-a6bc-43cc-8d20-2596b195e64d" providerId="ADAL" clId="{A6FC3266-9354-45BA-8B8C-6ADE693AA5B3}" dt="2024-04-06T16:56:05.477" v="5853" actId="931"/>
          <ac:spMkLst>
            <pc:docMk/>
            <pc:sldMk cId="27424279" sldId="2146845783"/>
            <ac:spMk id="4" creationId="{21C98B93-6B7C-D809-45B8-4D552D23464F}"/>
          </ac:spMkLst>
        </pc:spChg>
        <pc:spChg chg="add del mod">
          <ac:chgData name="Petur Th. Sigurdsson" userId="b51620a9-a6bc-43cc-8d20-2596b195e64d" providerId="ADAL" clId="{A6FC3266-9354-45BA-8B8C-6ADE693AA5B3}" dt="2024-04-06T16:57:08.577" v="5871" actId="478"/>
          <ac:spMkLst>
            <pc:docMk/>
            <pc:sldMk cId="27424279" sldId="2146845783"/>
            <ac:spMk id="7" creationId="{3FB05733-2581-21A5-B0EC-BB625CBC1225}"/>
          </ac:spMkLst>
        </pc:spChg>
        <pc:spChg chg="mod">
          <ac:chgData name="Petur Th. Sigurdsson" userId="b51620a9-a6bc-43cc-8d20-2596b195e64d" providerId="ADAL" clId="{A6FC3266-9354-45BA-8B8C-6ADE693AA5B3}" dt="2024-04-06T16:56:35.564" v="5868"/>
          <ac:spMkLst>
            <pc:docMk/>
            <pc:sldMk cId="27424279" sldId="2146845783"/>
            <ac:spMk id="9" creationId="{D7D7C1AC-A028-2322-7497-2DD3FFAD35E3}"/>
          </ac:spMkLst>
        </pc:spChg>
        <pc:spChg chg="add del mod">
          <ac:chgData name="Petur Th. Sigurdsson" userId="b51620a9-a6bc-43cc-8d20-2596b195e64d" providerId="ADAL" clId="{A6FC3266-9354-45BA-8B8C-6ADE693AA5B3}" dt="2024-04-06T16:57:08.577" v="5871" actId="478"/>
          <ac:spMkLst>
            <pc:docMk/>
            <pc:sldMk cId="27424279" sldId="2146845783"/>
            <ac:spMk id="11" creationId="{9966465F-C3B9-138D-DAB2-06279B06D76B}"/>
          </ac:spMkLst>
        </pc:spChg>
        <pc:spChg chg="add del mod">
          <ac:chgData name="Petur Th. Sigurdsson" userId="b51620a9-a6bc-43cc-8d20-2596b195e64d" providerId="ADAL" clId="{A6FC3266-9354-45BA-8B8C-6ADE693AA5B3}" dt="2024-04-06T16:57:08.577" v="5871" actId="478"/>
          <ac:spMkLst>
            <pc:docMk/>
            <pc:sldMk cId="27424279" sldId="2146845783"/>
            <ac:spMk id="12" creationId="{B79DF3FD-C9D6-9304-3F1A-43224E2AEA70}"/>
          </ac:spMkLst>
        </pc:spChg>
        <pc:spChg chg="add del mod">
          <ac:chgData name="Petur Th. Sigurdsson" userId="b51620a9-a6bc-43cc-8d20-2596b195e64d" providerId="ADAL" clId="{A6FC3266-9354-45BA-8B8C-6ADE693AA5B3}" dt="2024-04-06T16:57:08.577" v="5871" actId="478"/>
          <ac:spMkLst>
            <pc:docMk/>
            <pc:sldMk cId="27424279" sldId="2146845783"/>
            <ac:spMk id="13" creationId="{3D616C1D-C551-ECBF-0ECA-ADB028089F49}"/>
          </ac:spMkLst>
        </pc:spChg>
        <pc:spChg chg="mod">
          <ac:chgData name="Petur Th. Sigurdsson" userId="b51620a9-a6bc-43cc-8d20-2596b195e64d" providerId="ADAL" clId="{A6FC3266-9354-45BA-8B8C-6ADE693AA5B3}" dt="2024-04-06T16:56:35.564" v="5868"/>
          <ac:spMkLst>
            <pc:docMk/>
            <pc:sldMk cId="27424279" sldId="2146845783"/>
            <ac:spMk id="15" creationId="{3E420322-25C0-9624-A4EB-0F02CDE22D0C}"/>
          </ac:spMkLst>
        </pc:spChg>
        <pc:spChg chg="mod">
          <ac:chgData name="Petur Th. Sigurdsson" userId="b51620a9-a6bc-43cc-8d20-2596b195e64d" providerId="ADAL" clId="{A6FC3266-9354-45BA-8B8C-6ADE693AA5B3}" dt="2024-04-06T16:56:35.564" v="5868"/>
          <ac:spMkLst>
            <pc:docMk/>
            <pc:sldMk cId="27424279" sldId="2146845783"/>
            <ac:spMk id="18" creationId="{CB235F46-8C8E-2AC1-DDD3-C38AD3C411FC}"/>
          </ac:spMkLst>
        </pc:spChg>
        <pc:spChg chg="mod">
          <ac:chgData name="Petur Th. Sigurdsson" userId="b51620a9-a6bc-43cc-8d20-2596b195e64d" providerId="ADAL" clId="{A6FC3266-9354-45BA-8B8C-6ADE693AA5B3}" dt="2024-04-06T16:56:35.564" v="5868"/>
          <ac:spMkLst>
            <pc:docMk/>
            <pc:sldMk cId="27424279" sldId="2146845783"/>
            <ac:spMk id="21" creationId="{8A2B4D4D-FF76-616D-09FB-7971431B98F5}"/>
          </ac:spMkLst>
        </pc:spChg>
        <pc:spChg chg="mod">
          <ac:chgData name="Petur Th. Sigurdsson" userId="b51620a9-a6bc-43cc-8d20-2596b195e64d" providerId="ADAL" clId="{A6FC3266-9354-45BA-8B8C-6ADE693AA5B3}" dt="2024-04-06T16:56:35.564" v="5868"/>
          <ac:spMkLst>
            <pc:docMk/>
            <pc:sldMk cId="27424279" sldId="2146845783"/>
            <ac:spMk id="24" creationId="{16FAD66E-5B9C-B5A7-DBDB-9D4153C78508}"/>
          </ac:spMkLst>
        </pc:spChg>
        <pc:spChg chg="add mod">
          <ac:chgData name="Petur Th. Sigurdsson" userId="b51620a9-a6bc-43cc-8d20-2596b195e64d" providerId="ADAL" clId="{A6FC3266-9354-45BA-8B8C-6ADE693AA5B3}" dt="2024-04-06T16:56:40.999" v="5869"/>
          <ac:spMkLst>
            <pc:docMk/>
            <pc:sldMk cId="27424279" sldId="2146845783"/>
            <ac:spMk id="26" creationId="{BEFE2E89-8196-A330-DEF9-AC70843F8861}"/>
          </ac:spMkLst>
        </pc:spChg>
        <pc:spChg chg="mod">
          <ac:chgData name="Petur Th. Sigurdsson" userId="b51620a9-a6bc-43cc-8d20-2596b195e64d" providerId="ADAL" clId="{A6FC3266-9354-45BA-8B8C-6ADE693AA5B3}" dt="2024-04-06T16:56:40.999" v="5869"/>
          <ac:spMkLst>
            <pc:docMk/>
            <pc:sldMk cId="27424279" sldId="2146845783"/>
            <ac:spMk id="28" creationId="{629FADFB-8E50-56AB-6453-FCA9A621F0EC}"/>
          </ac:spMkLst>
        </pc:spChg>
        <pc:spChg chg="add mod">
          <ac:chgData name="Petur Th. Sigurdsson" userId="b51620a9-a6bc-43cc-8d20-2596b195e64d" providerId="ADAL" clId="{A6FC3266-9354-45BA-8B8C-6ADE693AA5B3}" dt="2024-04-06T16:56:40.999" v="5869"/>
          <ac:spMkLst>
            <pc:docMk/>
            <pc:sldMk cId="27424279" sldId="2146845783"/>
            <ac:spMk id="30" creationId="{11E89632-8B43-53B8-9112-3FC1FDB58F86}"/>
          </ac:spMkLst>
        </pc:spChg>
        <pc:spChg chg="add mod">
          <ac:chgData name="Petur Th. Sigurdsson" userId="b51620a9-a6bc-43cc-8d20-2596b195e64d" providerId="ADAL" clId="{A6FC3266-9354-45BA-8B8C-6ADE693AA5B3}" dt="2024-04-06T16:56:40.999" v="5869"/>
          <ac:spMkLst>
            <pc:docMk/>
            <pc:sldMk cId="27424279" sldId="2146845783"/>
            <ac:spMk id="31" creationId="{F7DC8314-AD0E-6225-CF24-EBBDEF335E49}"/>
          </ac:spMkLst>
        </pc:spChg>
        <pc:spChg chg="add mod">
          <ac:chgData name="Petur Th. Sigurdsson" userId="b51620a9-a6bc-43cc-8d20-2596b195e64d" providerId="ADAL" clId="{A6FC3266-9354-45BA-8B8C-6ADE693AA5B3}" dt="2024-04-06T16:56:40.999" v="5869"/>
          <ac:spMkLst>
            <pc:docMk/>
            <pc:sldMk cId="27424279" sldId="2146845783"/>
            <ac:spMk id="32" creationId="{FCA3EA3A-BF14-2800-FB12-14AA8E0A1D76}"/>
          </ac:spMkLst>
        </pc:spChg>
        <pc:spChg chg="mod">
          <ac:chgData name="Petur Th. Sigurdsson" userId="b51620a9-a6bc-43cc-8d20-2596b195e64d" providerId="ADAL" clId="{A6FC3266-9354-45BA-8B8C-6ADE693AA5B3}" dt="2024-04-06T16:56:40.999" v="5869"/>
          <ac:spMkLst>
            <pc:docMk/>
            <pc:sldMk cId="27424279" sldId="2146845783"/>
            <ac:spMk id="34" creationId="{45AD497F-FFE0-AFCE-63E5-C8EFB9745A60}"/>
          </ac:spMkLst>
        </pc:spChg>
        <pc:spChg chg="mod">
          <ac:chgData name="Petur Th. Sigurdsson" userId="b51620a9-a6bc-43cc-8d20-2596b195e64d" providerId="ADAL" clId="{A6FC3266-9354-45BA-8B8C-6ADE693AA5B3}" dt="2024-04-06T16:56:40.999" v="5869"/>
          <ac:spMkLst>
            <pc:docMk/>
            <pc:sldMk cId="27424279" sldId="2146845783"/>
            <ac:spMk id="37" creationId="{E5DC3A9C-78DC-234D-7F05-C835720234CE}"/>
          </ac:spMkLst>
        </pc:spChg>
        <pc:spChg chg="mod">
          <ac:chgData name="Petur Th. Sigurdsson" userId="b51620a9-a6bc-43cc-8d20-2596b195e64d" providerId="ADAL" clId="{A6FC3266-9354-45BA-8B8C-6ADE693AA5B3}" dt="2024-04-06T16:56:40.999" v="5869"/>
          <ac:spMkLst>
            <pc:docMk/>
            <pc:sldMk cId="27424279" sldId="2146845783"/>
            <ac:spMk id="40" creationId="{CAEB777A-2E30-E2B7-92B4-AF14F6483C47}"/>
          </ac:spMkLst>
        </pc:spChg>
        <pc:spChg chg="mod">
          <ac:chgData name="Petur Th. Sigurdsson" userId="b51620a9-a6bc-43cc-8d20-2596b195e64d" providerId="ADAL" clId="{A6FC3266-9354-45BA-8B8C-6ADE693AA5B3}" dt="2024-04-06T16:56:40.999" v="5869"/>
          <ac:spMkLst>
            <pc:docMk/>
            <pc:sldMk cId="27424279" sldId="2146845783"/>
            <ac:spMk id="43" creationId="{BA03E6AD-9110-CFFC-4832-7910D0AAA40B}"/>
          </ac:spMkLst>
        </pc:spChg>
        <pc:spChg chg="add mod">
          <ac:chgData name="Petur Th. Sigurdsson" userId="b51620a9-a6bc-43cc-8d20-2596b195e64d" providerId="ADAL" clId="{A6FC3266-9354-45BA-8B8C-6ADE693AA5B3}" dt="2024-04-06T16:57:17.530" v="5873"/>
          <ac:spMkLst>
            <pc:docMk/>
            <pc:sldMk cId="27424279" sldId="2146845783"/>
            <ac:spMk id="45" creationId="{A9F899CF-4948-D0ED-DA96-DFE70089DD0E}"/>
          </ac:spMkLst>
        </pc:spChg>
        <pc:spChg chg="mod">
          <ac:chgData name="Petur Th. Sigurdsson" userId="b51620a9-a6bc-43cc-8d20-2596b195e64d" providerId="ADAL" clId="{A6FC3266-9354-45BA-8B8C-6ADE693AA5B3}" dt="2024-04-06T16:57:17.530" v="5873"/>
          <ac:spMkLst>
            <pc:docMk/>
            <pc:sldMk cId="27424279" sldId="2146845783"/>
            <ac:spMk id="47" creationId="{E8295132-5F3D-3F7B-AD28-8C3A1D20CC2F}"/>
          </ac:spMkLst>
        </pc:spChg>
        <pc:spChg chg="add mod">
          <ac:chgData name="Petur Th. Sigurdsson" userId="b51620a9-a6bc-43cc-8d20-2596b195e64d" providerId="ADAL" clId="{A6FC3266-9354-45BA-8B8C-6ADE693AA5B3}" dt="2024-05-12T11:37:03.479" v="25847" actId="20577"/>
          <ac:spMkLst>
            <pc:docMk/>
            <pc:sldMk cId="27424279" sldId="2146845783"/>
            <ac:spMk id="49" creationId="{A25567FC-A009-711E-4A0D-110CF02652A7}"/>
          </ac:spMkLst>
        </pc:spChg>
        <pc:spChg chg="add mod">
          <ac:chgData name="Petur Th. Sigurdsson" userId="b51620a9-a6bc-43cc-8d20-2596b195e64d" providerId="ADAL" clId="{A6FC3266-9354-45BA-8B8C-6ADE693AA5B3}" dt="2024-04-06T16:57:17.530" v="5873"/>
          <ac:spMkLst>
            <pc:docMk/>
            <pc:sldMk cId="27424279" sldId="2146845783"/>
            <ac:spMk id="50" creationId="{4A54838A-6C0A-BBB0-6E6D-4ABF44452404}"/>
          </ac:spMkLst>
        </pc:spChg>
        <pc:spChg chg="add mod">
          <ac:chgData name="Petur Th. Sigurdsson" userId="b51620a9-a6bc-43cc-8d20-2596b195e64d" providerId="ADAL" clId="{A6FC3266-9354-45BA-8B8C-6ADE693AA5B3}" dt="2024-05-12T11:38:07.473" v="25906" actId="20577"/>
          <ac:spMkLst>
            <pc:docMk/>
            <pc:sldMk cId="27424279" sldId="2146845783"/>
            <ac:spMk id="51" creationId="{2B535F27-2A4B-1855-96C7-738D09E2E185}"/>
          </ac:spMkLst>
        </pc:spChg>
        <pc:spChg chg="add mod">
          <ac:chgData name="Petur Th. Sigurdsson" userId="b51620a9-a6bc-43cc-8d20-2596b195e64d" providerId="ADAL" clId="{A6FC3266-9354-45BA-8B8C-6ADE693AA5B3}" dt="2024-05-12T11:40:28.884" v="25984" actId="14100"/>
          <ac:spMkLst>
            <pc:docMk/>
            <pc:sldMk cId="27424279" sldId="2146845783"/>
            <ac:spMk id="52" creationId="{080487CA-BF48-355D-64B7-D18FCECB8D40}"/>
          </ac:spMkLst>
        </pc:spChg>
        <pc:spChg chg="add mod">
          <ac:chgData name="Petur Th. Sigurdsson" userId="b51620a9-a6bc-43cc-8d20-2596b195e64d" providerId="ADAL" clId="{A6FC3266-9354-45BA-8B8C-6ADE693AA5B3}" dt="2024-04-29T01:14:49.672" v="11310" actId="20577"/>
          <ac:spMkLst>
            <pc:docMk/>
            <pc:sldMk cId="27424279" sldId="2146845783"/>
            <ac:spMk id="53" creationId="{CDB50911-0F66-D098-3B17-747AD9FE7CB2}"/>
          </ac:spMkLst>
        </pc:spChg>
        <pc:spChg chg="mod">
          <ac:chgData name="Petur Th. Sigurdsson" userId="b51620a9-a6bc-43cc-8d20-2596b195e64d" providerId="ADAL" clId="{A6FC3266-9354-45BA-8B8C-6ADE693AA5B3}" dt="2024-04-06T16:57:17.530" v="5873"/>
          <ac:spMkLst>
            <pc:docMk/>
            <pc:sldMk cId="27424279" sldId="2146845783"/>
            <ac:spMk id="55" creationId="{B07A767F-BD26-6D50-F021-05DF762385D8}"/>
          </ac:spMkLst>
        </pc:spChg>
        <pc:spChg chg="mod">
          <ac:chgData name="Petur Th. Sigurdsson" userId="b51620a9-a6bc-43cc-8d20-2596b195e64d" providerId="ADAL" clId="{A6FC3266-9354-45BA-8B8C-6ADE693AA5B3}" dt="2024-04-06T16:57:17.530" v="5873"/>
          <ac:spMkLst>
            <pc:docMk/>
            <pc:sldMk cId="27424279" sldId="2146845783"/>
            <ac:spMk id="58" creationId="{57DD44E6-565C-0628-8094-39F005F0BB6E}"/>
          </ac:spMkLst>
        </pc:spChg>
        <pc:spChg chg="mod">
          <ac:chgData name="Petur Th. Sigurdsson" userId="b51620a9-a6bc-43cc-8d20-2596b195e64d" providerId="ADAL" clId="{A6FC3266-9354-45BA-8B8C-6ADE693AA5B3}" dt="2024-04-06T16:57:17.530" v="5873"/>
          <ac:spMkLst>
            <pc:docMk/>
            <pc:sldMk cId="27424279" sldId="2146845783"/>
            <ac:spMk id="61" creationId="{0AA793EF-48F8-C751-61F8-8DB3AB8C2A20}"/>
          </ac:spMkLst>
        </pc:spChg>
        <pc:spChg chg="mod">
          <ac:chgData name="Petur Th. Sigurdsson" userId="b51620a9-a6bc-43cc-8d20-2596b195e64d" providerId="ADAL" clId="{A6FC3266-9354-45BA-8B8C-6ADE693AA5B3}" dt="2024-04-06T16:57:17.530" v="5873"/>
          <ac:spMkLst>
            <pc:docMk/>
            <pc:sldMk cId="27424279" sldId="2146845783"/>
            <ac:spMk id="64" creationId="{64AEBAAA-D15B-1A60-4512-8DD266E218E5}"/>
          </ac:spMkLst>
        </pc:spChg>
        <pc:spChg chg="add del mod">
          <ac:chgData name="Petur Th. Sigurdsson" userId="b51620a9-a6bc-43cc-8d20-2596b195e64d" providerId="ADAL" clId="{A6FC3266-9354-45BA-8B8C-6ADE693AA5B3}" dt="2024-04-29T01:14:27.770" v="11303" actId="478"/>
          <ac:spMkLst>
            <pc:docMk/>
            <pc:sldMk cId="27424279" sldId="2146845783"/>
            <ac:spMk id="66" creationId="{80C0C2C5-F9D1-79C2-2C82-3B25DA680CB7}"/>
          </ac:spMkLst>
        </pc:spChg>
        <pc:grpChg chg="add del mod">
          <ac:chgData name="Petur Th. Sigurdsson" userId="b51620a9-a6bc-43cc-8d20-2596b195e64d" providerId="ADAL" clId="{A6FC3266-9354-45BA-8B8C-6ADE693AA5B3}" dt="2024-04-06T16:57:08.577" v="5871" actId="478"/>
          <ac:grpSpMkLst>
            <pc:docMk/>
            <pc:sldMk cId="27424279" sldId="2146845783"/>
            <ac:grpSpMk id="8" creationId="{F6E7396A-BE20-0DC3-9E67-A9288EEAF844}"/>
          </ac:grpSpMkLst>
        </pc:grpChg>
        <pc:grpChg chg="add del mod">
          <ac:chgData name="Petur Th. Sigurdsson" userId="b51620a9-a6bc-43cc-8d20-2596b195e64d" providerId="ADAL" clId="{A6FC3266-9354-45BA-8B8C-6ADE693AA5B3}" dt="2024-04-06T16:57:08.577" v="5871" actId="478"/>
          <ac:grpSpMkLst>
            <pc:docMk/>
            <pc:sldMk cId="27424279" sldId="2146845783"/>
            <ac:grpSpMk id="14" creationId="{C9E7068A-010E-C738-9FB8-414EA73F9498}"/>
          </ac:grpSpMkLst>
        </pc:grpChg>
        <pc:grpChg chg="add del mod">
          <ac:chgData name="Petur Th. Sigurdsson" userId="b51620a9-a6bc-43cc-8d20-2596b195e64d" providerId="ADAL" clId="{A6FC3266-9354-45BA-8B8C-6ADE693AA5B3}" dt="2024-04-06T16:57:11.137" v="5872" actId="478"/>
          <ac:grpSpMkLst>
            <pc:docMk/>
            <pc:sldMk cId="27424279" sldId="2146845783"/>
            <ac:grpSpMk id="17" creationId="{8647C90B-4110-F15D-2079-70A50D7A65A4}"/>
          </ac:grpSpMkLst>
        </pc:grpChg>
        <pc:grpChg chg="add del mod">
          <ac:chgData name="Petur Th. Sigurdsson" userId="b51620a9-a6bc-43cc-8d20-2596b195e64d" providerId="ADAL" clId="{A6FC3266-9354-45BA-8B8C-6ADE693AA5B3}" dt="2024-04-06T16:57:08.577" v="5871" actId="478"/>
          <ac:grpSpMkLst>
            <pc:docMk/>
            <pc:sldMk cId="27424279" sldId="2146845783"/>
            <ac:grpSpMk id="20" creationId="{E7B9DBFA-8A6F-B661-2F88-91E50F743AB1}"/>
          </ac:grpSpMkLst>
        </pc:grpChg>
        <pc:grpChg chg="add del mod">
          <ac:chgData name="Petur Th. Sigurdsson" userId="b51620a9-a6bc-43cc-8d20-2596b195e64d" providerId="ADAL" clId="{A6FC3266-9354-45BA-8B8C-6ADE693AA5B3}" dt="2024-04-06T16:57:08.577" v="5871" actId="478"/>
          <ac:grpSpMkLst>
            <pc:docMk/>
            <pc:sldMk cId="27424279" sldId="2146845783"/>
            <ac:grpSpMk id="23" creationId="{BBA75E39-8454-B47F-BEE3-79073AA57A0D}"/>
          </ac:grpSpMkLst>
        </pc:grpChg>
        <pc:grpChg chg="add mod">
          <ac:chgData name="Petur Th. Sigurdsson" userId="b51620a9-a6bc-43cc-8d20-2596b195e64d" providerId="ADAL" clId="{A6FC3266-9354-45BA-8B8C-6ADE693AA5B3}" dt="2024-04-06T16:56:40.999" v="5869"/>
          <ac:grpSpMkLst>
            <pc:docMk/>
            <pc:sldMk cId="27424279" sldId="2146845783"/>
            <ac:grpSpMk id="27" creationId="{81167097-7F6C-8EE9-6705-0B38BE4142AB}"/>
          </ac:grpSpMkLst>
        </pc:grpChg>
        <pc:grpChg chg="add mod">
          <ac:chgData name="Petur Th. Sigurdsson" userId="b51620a9-a6bc-43cc-8d20-2596b195e64d" providerId="ADAL" clId="{A6FC3266-9354-45BA-8B8C-6ADE693AA5B3}" dt="2024-04-06T16:56:40.999" v="5869"/>
          <ac:grpSpMkLst>
            <pc:docMk/>
            <pc:sldMk cId="27424279" sldId="2146845783"/>
            <ac:grpSpMk id="33" creationId="{CD40FD3D-1A4B-FD14-CD57-F721BD139216}"/>
          </ac:grpSpMkLst>
        </pc:grpChg>
        <pc:grpChg chg="add mod">
          <ac:chgData name="Petur Th. Sigurdsson" userId="b51620a9-a6bc-43cc-8d20-2596b195e64d" providerId="ADAL" clId="{A6FC3266-9354-45BA-8B8C-6ADE693AA5B3}" dt="2024-04-06T16:56:40.999" v="5869"/>
          <ac:grpSpMkLst>
            <pc:docMk/>
            <pc:sldMk cId="27424279" sldId="2146845783"/>
            <ac:grpSpMk id="36" creationId="{4C51B78B-DF8C-6AB7-B688-00531C994D7D}"/>
          </ac:grpSpMkLst>
        </pc:grpChg>
        <pc:grpChg chg="add mod">
          <ac:chgData name="Petur Th. Sigurdsson" userId="b51620a9-a6bc-43cc-8d20-2596b195e64d" providerId="ADAL" clId="{A6FC3266-9354-45BA-8B8C-6ADE693AA5B3}" dt="2024-04-06T16:56:40.999" v="5869"/>
          <ac:grpSpMkLst>
            <pc:docMk/>
            <pc:sldMk cId="27424279" sldId="2146845783"/>
            <ac:grpSpMk id="39" creationId="{777209EA-B515-3DAD-1948-606AB5E4CDC1}"/>
          </ac:grpSpMkLst>
        </pc:grpChg>
        <pc:grpChg chg="add mod">
          <ac:chgData name="Petur Th. Sigurdsson" userId="b51620a9-a6bc-43cc-8d20-2596b195e64d" providerId="ADAL" clId="{A6FC3266-9354-45BA-8B8C-6ADE693AA5B3}" dt="2024-04-06T16:56:40.999" v="5869"/>
          <ac:grpSpMkLst>
            <pc:docMk/>
            <pc:sldMk cId="27424279" sldId="2146845783"/>
            <ac:grpSpMk id="42" creationId="{029DA84D-2431-7EA5-8AB4-48C87C26261B}"/>
          </ac:grpSpMkLst>
        </pc:grpChg>
        <pc:grpChg chg="add mod">
          <ac:chgData name="Petur Th. Sigurdsson" userId="b51620a9-a6bc-43cc-8d20-2596b195e64d" providerId="ADAL" clId="{A6FC3266-9354-45BA-8B8C-6ADE693AA5B3}" dt="2024-04-06T16:57:17.530" v="5873"/>
          <ac:grpSpMkLst>
            <pc:docMk/>
            <pc:sldMk cId="27424279" sldId="2146845783"/>
            <ac:grpSpMk id="46" creationId="{18E88A1A-9E79-FFB0-DFA0-30F64F08C5EC}"/>
          </ac:grpSpMkLst>
        </pc:grpChg>
        <pc:grpChg chg="add mod">
          <ac:chgData name="Petur Th. Sigurdsson" userId="b51620a9-a6bc-43cc-8d20-2596b195e64d" providerId="ADAL" clId="{A6FC3266-9354-45BA-8B8C-6ADE693AA5B3}" dt="2024-04-06T16:57:17.530" v="5873"/>
          <ac:grpSpMkLst>
            <pc:docMk/>
            <pc:sldMk cId="27424279" sldId="2146845783"/>
            <ac:grpSpMk id="54" creationId="{C4A8631B-2227-121A-0CF2-471ACA867D72}"/>
          </ac:grpSpMkLst>
        </pc:grpChg>
        <pc:grpChg chg="add mod">
          <ac:chgData name="Petur Th. Sigurdsson" userId="b51620a9-a6bc-43cc-8d20-2596b195e64d" providerId="ADAL" clId="{A6FC3266-9354-45BA-8B8C-6ADE693AA5B3}" dt="2024-04-06T16:57:17.530" v="5873"/>
          <ac:grpSpMkLst>
            <pc:docMk/>
            <pc:sldMk cId="27424279" sldId="2146845783"/>
            <ac:grpSpMk id="57" creationId="{408CE482-30B0-AF45-5E1B-40DF0A0F4860}"/>
          </ac:grpSpMkLst>
        </pc:grpChg>
        <pc:grpChg chg="add mod">
          <ac:chgData name="Petur Th. Sigurdsson" userId="b51620a9-a6bc-43cc-8d20-2596b195e64d" providerId="ADAL" clId="{A6FC3266-9354-45BA-8B8C-6ADE693AA5B3}" dt="2024-04-06T16:57:17.530" v="5873"/>
          <ac:grpSpMkLst>
            <pc:docMk/>
            <pc:sldMk cId="27424279" sldId="2146845783"/>
            <ac:grpSpMk id="60" creationId="{655D2FC0-EEC4-99D8-AA7A-D061E4C1AC4B}"/>
          </ac:grpSpMkLst>
        </pc:grpChg>
        <pc:grpChg chg="add mod">
          <ac:chgData name="Petur Th. Sigurdsson" userId="b51620a9-a6bc-43cc-8d20-2596b195e64d" providerId="ADAL" clId="{A6FC3266-9354-45BA-8B8C-6ADE693AA5B3}" dt="2024-04-06T16:57:17.530" v="5873"/>
          <ac:grpSpMkLst>
            <pc:docMk/>
            <pc:sldMk cId="27424279" sldId="2146845783"/>
            <ac:grpSpMk id="63" creationId="{BB3C6B3D-74D0-E960-7428-777986BFCB85}"/>
          </ac:grpSpMkLst>
        </pc:grpChg>
        <pc:picChg chg="add mod">
          <ac:chgData name="Petur Th. Sigurdsson" userId="b51620a9-a6bc-43cc-8d20-2596b195e64d" providerId="ADAL" clId="{A6FC3266-9354-45BA-8B8C-6ADE693AA5B3}" dt="2024-04-06T16:56:09.225" v="5857" actId="27614"/>
          <ac:picMkLst>
            <pc:docMk/>
            <pc:sldMk cId="27424279" sldId="2146845783"/>
            <ac:picMk id="6" creationId="{23348261-9AA4-B677-62AD-88068441AEC3}"/>
          </ac:picMkLst>
        </pc:picChg>
        <pc:picChg chg="mod">
          <ac:chgData name="Petur Th. Sigurdsson" userId="b51620a9-a6bc-43cc-8d20-2596b195e64d" providerId="ADAL" clId="{A6FC3266-9354-45BA-8B8C-6ADE693AA5B3}" dt="2024-04-06T16:56:35.564" v="5868"/>
          <ac:picMkLst>
            <pc:docMk/>
            <pc:sldMk cId="27424279" sldId="2146845783"/>
            <ac:picMk id="10" creationId="{A52B2B22-F04D-1479-DA08-7EA798BBCDA3}"/>
          </ac:picMkLst>
        </pc:picChg>
        <pc:picChg chg="mod">
          <ac:chgData name="Petur Th. Sigurdsson" userId="b51620a9-a6bc-43cc-8d20-2596b195e64d" providerId="ADAL" clId="{A6FC3266-9354-45BA-8B8C-6ADE693AA5B3}" dt="2024-04-06T16:56:35.564" v="5868"/>
          <ac:picMkLst>
            <pc:docMk/>
            <pc:sldMk cId="27424279" sldId="2146845783"/>
            <ac:picMk id="16" creationId="{40C5E1B4-5BB6-E78E-B987-1D9941CB5109}"/>
          </ac:picMkLst>
        </pc:picChg>
        <pc:picChg chg="mod">
          <ac:chgData name="Petur Th. Sigurdsson" userId="b51620a9-a6bc-43cc-8d20-2596b195e64d" providerId="ADAL" clId="{A6FC3266-9354-45BA-8B8C-6ADE693AA5B3}" dt="2024-04-06T16:56:35.564" v="5868"/>
          <ac:picMkLst>
            <pc:docMk/>
            <pc:sldMk cId="27424279" sldId="2146845783"/>
            <ac:picMk id="19" creationId="{E3B1A3F6-CFA3-CEE9-1C72-457D51145421}"/>
          </ac:picMkLst>
        </pc:picChg>
        <pc:picChg chg="mod">
          <ac:chgData name="Petur Th. Sigurdsson" userId="b51620a9-a6bc-43cc-8d20-2596b195e64d" providerId="ADAL" clId="{A6FC3266-9354-45BA-8B8C-6ADE693AA5B3}" dt="2024-04-06T16:56:35.564" v="5868"/>
          <ac:picMkLst>
            <pc:docMk/>
            <pc:sldMk cId="27424279" sldId="2146845783"/>
            <ac:picMk id="22" creationId="{C8E5554D-1B01-22C7-216A-E440E67874CB}"/>
          </ac:picMkLst>
        </pc:picChg>
        <pc:picChg chg="mod">
          <ac:chgData name="Petur Th. Sigurdsson" userId="b51620a9-a6bc-43cc-8d20-2596b195e64d" providerId="ADAL" clId="{A6FC3266-9354-45BA-8B8C-6ADE693AA5B3}" dt="2024-04-06T16:56:35.564" v="5868"/>
          <ac:picMkLst>
            <pc:docMk/>
            <pc:sldMk cId="27424279" sldId="2146845783"/>
            <ac:picMk id="25" creationId="{34924890-62E7-F9C8-1E03-FE5BDF727480}"/>
          </ac:picMkLst>
        </pc:picChg>
        <pc:picChg chg="mod">
          <ac:chgData name="Petur Th. Sigurdsson" userId="b51620a9-a6bc-43cc-8d20-2596b195e64d" providerId="ADAL" clId="{A6FC3266-9354-45BA-8B8C-6ADE693AA5B3}" dt="2024-04-06T16:56:40.999" v="5869"/>
          <ac:picMkLst>
            <pc:docMk/>
            <pc:sldMk cId="27424279" sldId="2146845783"/>
            <ac:picMk id="29" creationId="{DBD74055-87C4-BBC4-CCDE-DCF7E1A168DE}"/>
          </ac:picMkLst>
        </pc:picChg>
        <pc:picChg chg="mod">
          <ac:chgData name="Petur Th. Sigurdsson" userId="b51620a9-a6bc-43cc-8d20-2596b195e64d" providerId="ADAL" clId="{A6FC3266-9354-45BA-8B8C-6ADE693AA5B3}" dt="2024-04-06T16:56:40.999" v="5869"/>
          <ac:picMkLst>
            <pc:docMk/>
            <pc:sldMk cId="27424279" sldId="2146845783"/>
            <ac:picMk id="35" creationId="{F2B2A2CA-6415-65F5-D09D-7064AA09D113}"/>
          </ac:picMkLst>
        </pc:picChg>
        <pc:picChg chg="mod">
          <ac:chgData name="Petur Th. Sigurdsson" userId="b51620a9-a6bc-43cc-8d20-2596b195e64d" providerId="ADAL" clId="{A6FC3266-9354-45BA-8B8C-6ADE693AA5B3}" dt="2024-04-06T16:56:40.999" v="5869"/>
          <ac:picMkLst>
            <pc:docMk/>
            <pc:sldMk cId="27424279" sldId="2146845783"/>
            <ac:picMk id="38" creationId="{17FE821D-211F-2332-0BC3-442A3B601292}"/>
          </ac:picMkLst>
        </pc:picChg>
        <pc:picChg chg="mod">
          <ac:chgData name="Petur Th. Sigurdsson" userId="b51620a9-a6bc-43cc-8d20-2596b195e64d" providerId="ADAL" clId="{A6FC3266-9354-45BA-8B8C-6ADE693AA5B3}" dt="2024-04-06T16:56:40.999" v="5869"/>
          <ac:picMkLst>
            <pc:docMk/>
            <pc:sldMk cId="27424279" sldId="2146845783"/>
            <ac:picMk id="41" creationId="{2C4B3051-247E-FF17-E08F-09521C58FFC8}"/>
          </ac:picMkLst>
        </pc:picChg>
        <pc:picChg chg="mod">
          <ac:chgData name="Petur Th. Sigurdsson" userId="b51620a9-a6bc-43cc-8d20-2596b195e64d" providerId="ADAL" clId="{A6FC3266-9354-45BA-8B8C-6ADE693AA5B3}" dt="2024-04-06T16:56:40.999" v="5869"/>
          <ac:picMkLst>
            <pc:docMk/>
            <pc:sldMk cId="27424279" sldId="2146845783"/>
            <ac:picMk id="44" creationId="{25E4A9F9-E67A-D9E9-8E9E-BE63EEEACBA8}"/>
          </ac:picMkLst>
        </pc:picChg>
        <pc:picChg chg="mod">
          <ac:chgData name="Petur Th. Sigurdsson" userId="b51620a9-a6bc-43cc-8d20-2596b195e64d" providerId="ADAL" clId="{A6FC3266-9354-45BA-8B8C-6ADE693AA5B3}" dt="2024-04-06T16:57:17.530" v="5873"/>
          <ac:picMkLst>
            <pc:docMk/>
            <pc:sldMk cId="27424279" sldId="2146845783"/>
            <ac:picMk id="48" creationId="{34756987-897B-00C5-B796-52E8E13909D6}"/>
          </ac:picMkLst>
        </pc:picChg>
        <pc:picChg chg="mod">
          <ac:chgData name="Petur Th. Sigurdsson" userId="b51620a9-a6bc-43cc-8d20-2596b195e64d" providerId="ADAL" clId="{A6FC3266-9354-45BA-8B8C-6ADE693AA5B3}" dt="2024-04-06T16:57:17.530" v="5873"/>
          <ac:picMkLst>
            <pc:docMk/>
            <pc:sldMk cId="27424279" sldId="2146845783"/>
            <ac:picMk id="56" creationId="{C4765409-5E82-B25B-0976-79EBF095C293}"/>
          </ac:picMkLst>
        </pc:picChg>
        <pc:picChg chg="mod">
          <ac:chgData name="Petur Th. Sigurdsson" userId="b51620a9-a6bc-43cc-8d20-2596b195e64d" providerId="ADAL" clId="{A6FC3266-9354-45BA-8B8C-6ADE693AA5B3}" dt="2024-04-06T16:57:17.530" v="5873"/>
          <ac:picMkLst>
            <pc:docMk/>
            <pc:sldMk cId="27424279" sldId="2146845783"/>
            <ac:picMk id="59" creationId="{CC9CD533-2E94-8F37-E489-739534FBE7CE}"/>
          </ac:picMkLst>
        </pc:picChg>
        <pc:picChg chg="mod">
          <ac:chgData name="Petur Th. Sigurdsson" userId="b51620a9-a6bc-43cc-8d20-2596b195e64d" providerId="ADAL" clId="{A6FC3266-9354-45BA-8B8C-6ADE693AA5B3}" dt="2024-04-06T16:57:17.530" v="5873"/>
          <ac:picMkLst>
            <pc:docMk/>
            <pc:sldMk cId="27424279" sldId="2146845783"/>
            <ac:picMk id="62" creationId="{915485FC-968A-A88F-68E8-2C255A6CB95F}"/>
          </ac:picMkLst>
        </pc:picChg>
        <pc:picChg chg="mod">
          <ac:chgData name="Petur Th. Sigurdsson" userId="b51620a9-a6bc-43cc-8d20-2596b195e64d" providerId="ADAL" clId="{A6FC3266-9354-45BA-8B8C-6ADE693AA5B3}" dt="2024-04-06T16:57:17.530" v="5873"/>
          <ac:picMkLst>
            <pc:docMk/>
            <pc:sldMk cId="27424279" sldId="2146845783"/>
            <ac:picMk id="65" creationId="{65CC4295-A467-7F23-D2FF-6D87471CFCF2}"/>
          </ac:picMkLst>
        </pc:picChg>
      </pc:sldChg>
      <pc:sldChg chg="addSp delSp modSp new mod modNotesTx">
        <pc:chgData name="Petur Th. Sigurdsson" userId="b51620a9-a6bc-43cc-8d20-2596b195e64d" providerId="ADAL" clId="{A6FC3266-9354-45BA-8B8C-6ADE693AA5B3}" dt="2024-05-13T19:45:49.018" v="30765" actId="20577"/>
        <pc:sldMkLst>
          <pc:docMk/>
          <pc:sldMk cId="1574197813" sldId="2146845784"/>
        </pc:sldMkLst>
        <pc:spChg chg="add del mod">
          <ac:chgData name="Petur Th. Sigurdsson" userId="b51620a9-a6bc-43cc-8d20-2596b195e64d" providerId="ADAL" clId="{A6FC3266-9354-45BA-8B8C-6ADE693AA5B3}" dt="2024-04-06T17:06:15.764" v="5965" actId="1076"/>
          <ac:spMkLst>
            <pc:docMk/>
            <pc:sldMk cId="1574197813" sldId="2146845784"/>
            <ac:spMk id="2" creationId="{30B814FB-C135-AFEC-4EC4-B65DE20B999B}"/>
          </ac:spMkLst>
        </pc:spChg>
        <pc:spChg chg="add del">
          <ac:chgData name="Petur Th. Sigurdsson" userId="b51620a9-a6bc-43cc-8d20-2596b195e64d" providerId="ADAL" clId="{A6FC3266-9354-45BA-8B8C-6ADE693AA5B3}" dt="2024-04-06T17:06:07.209" v="5963" actId="478"/>
          <ac:spMkLst>
            <pc:docMk/>
            <pc:sldMk cId="1574197813" sldId="2146845784"/>
            <ac:spMk id="3" creationId="{939AFE60-52F4-84A7-6485-2E3A6AD4F5C6}"/>
          </ac:spMkLst>
        </pc:spChg>
        <pc:spChg chg="del">
          <ac:chgData name="Petur Th. Sigurdsson" userId="b51620a9-a6bc-43cc-8d20-2596b195e64d" providerId="ADAL" clId="{A6FC3266-9354-45BA-8B8C-6ADE693AA5B3}" dt="2024-04-06T17:06:09.738" v="5964" actId="478"/>
          <ac:spMkLst>
            <pc:docMk/>
            <pc:sldMk cId="1574197813" sldId="2146845784"/>
            <ac:spMk id="4" creationId="{DE73E43D-ED4C-1A91-CB0A-06CBDB137D1D}"/>
          </ac:spMkLst>
        </pc:spChg>
        <pc:spChg chg="del">
          <ac:chgData name="Petur Th. Sigurdsson" userId="b51620a9-a6bc-43cc-8d20-2596b195e64d" providerId="ADAL" clId="{A6FC3266-9354-45BA-8B8C-6ADE693AA5B3}" dt="2024-04-06T17:06:19.091" v="5966" actId="931"/>
          <ac:spMkLst>
            <pc:docMk/>
            <pc:sldMk cId="1574197813" sldId="2146845784"/>
            <ac:spMk id="5" creationId="{7BEFD110-9CEE-04C0-5B51-811A2F6AC361}"/>
          </ac:spMkLst>
        </pc:spChg>
        <pc:spChg chg="add del mod">
          <ac:chgData name="Petur Th. Sigurdsson" userId="b51620a9-a6bc-43cc-8d20-2596b195e64d" providerId="ADAL" clId="{A6FC3266-9354-45BA-8B8C-6ADE693AA5B3}" dt="2024-04-06T17:07:19.654" v="5970" actId="931"/>
          <ac:spMkLst>
            <pc:docMk/>
            <pc:sldMk cId="1574197813" sldId="2146845784"/>
            <ac:spMk id="9" creationId="{6F7A7635-EB1F-52CC-1ED6-60A016D27032}"/>
          </ac:spMkLst>
        </pc:spChg>
        <pc:picChg chg="add del mod">
          <ac:chgData name="Petur Th. Sigurdsson" userId="b51620a9-a6bc-43cc-8d20-2596b195e64d" providerId="ADAL" clId="{A6FC3266-9354-45BA-8B8C-6ADE693AA5B3}" dt="2024-04-06T17:06:27.122" v="5969" actId="478"/>
          <ac:picMkLst>
            <pc:docMk/>
            <pc:sldMk cId="1574197813" sldId="2146845784"/>
            <ac:picMk id="7" creationId="{EDEC5693-6029-0833-21F8-2DF5697C36F4}"/>
          </ac:picMkLst>
        </pc:picChg>
        <pc:picChg chg="add mod">
          <ac:chgData name="Petur Th. Sigurdsson" userId="b51620a9-a6bc-43cc-8d20-2596b195e64d" providerId="ADAL" clId="{A6FC3266-9354-45BA-8B8C-6ADE693AA5B3}" dt="2024-04-06T17:07:21.335" v="5972" actId="962"/>
          <ac:picMkLst>
            <pc:docMk/>
            <pc:sldMk cId="1574197813" sldId="2146845784"/>
            <ac:picMk id="11" creationId="{055FA94C-8E2C-6E99-D99D-21CB9E19B6F1}"/>
          </ac:picMkLst>
        </pc:picChg>
      </pc:sldChg>
      <pc:sldChg chg="modSp new del mod">
        <pc:chgData name="Petur Th. Sigurdsson" userId="b51620a9-a6bc-43cc-8d20-2596b195e64d" providerId="ADAL" clId="{A6FC3266-9354-45BA-8B8C-6ADE693AA5B3}" dt="2024-04-08T05:47:04.352" v="6577" actId="47"/>
        <pc:sldMkLst>
          <pc:docMk/>
          <pc:sldMk cId="1972081781" sldId="2146845785"/>
        </pc:sldMkLst>
        <pc:spChg chg="mod">
          <ac:chgData name="Petur Th. Sigurdsson" userId="b51620a9-a6bc-43cc-8d20-2596b195e64d" providerId="ADAL" clId="{A6FC3266-9354-45BA-8B8C-6ADE693AA5B3}" dt="2024-04-06T17:40:32.651" v="6093"/>
          <ac:spMkLst>
            <pc:docMk/>
            <pc:sldMk cId="1972081781" sldId="2146845785"/>
            <ac:spMk id="2" creationId="{56A7987E-22A5-FA59-8842-84EDE6911324}"/>
          </ac:spMkLst>
        </pc:spChg>
        <pc:spChg chg="mod">
          <ac:chgData name="Petur Th. Sigurdsson" userId="b51620a9-a6bc-43cc-8d20-2596b195e64d" providerId="ADAL" clId="{A6FC3266-9354-45BA-8B8C-6ADE693AA5B3}" dt="2024-04-06T17:39:41.406" v="6092" actId="20577"/>
          <ac:spMkLst>
            <pc:docMk/>
            <pc:sldMk cId="1972081781" sldId="2146845785"/>
            <ac:spMk id="3" creationId="{69DD5F98-32E7-9513-F90A-DE5E45D6D13E}"/>
          </ac:spMkLst>
        </pc:spChg>
      </pc:sldChg>
      <pc:sldChg chg="delSp new del mod">
        <pc:chgData name="Petur Th. Sigurdsson" userId="b51620a9-a6bc-43cc-8d20-2596b195e64d" providerId="ADAL" clId="{A6FC3266-9354-45BA-8B8C-6ADE693AA5B3}" dt="2024-04-06T17:42:12.703" v="6153" actId="47"/>
        <pc:sldMkLst>
          <pc:docMk/>
          <pc:sldMk cId="3396098483" sldId="2146845786"/>
        </pc:sldMkLst>
        <pc:spChg chg="del">
          <ac:chgData name="Petur Th. Sigurdsson" userId="b51620a9-a6bc-43cc-8d20-2596b195e64d" providerId="ADAL" clId="{A6FC3266-9354-45BA-8B8C-6ADE693AA5B3}" dt="2024-04-06T17:41:59.604" v="6152" actId="478"/>
          <ac:spMkLst>
            <pc:docMk/>
            <pc:sldMk cId="3396098483" sldId="2146845786"/>
            <ac:spMk id="4" creationId="{2DF288BE-F62B-E66E-952E-F8E720C9D673}"/>
          </ac:spMkLst>
        </pc:spChg>
      </pc:sldChg>
      <pc:sldChg chg="modSp new del mod">
        <pc:chgData name="Petur Th. Sigurdsson" userId="b51620a9-a6bc-43cc-8d20-2596b195e64d" providerId="ADAL" clId="{A6FC3266-9354-45BA-8B8C-6ADE693AA5B3}" dt="2024-04-06T17:43:50.244" v="6249" actId="47"/>
        <pc:sldMkLst>
          <pc:docMk/>
          <pc:sldMk cId="3960358208" sldId="2146845786"/>
        </pc:sldMkLst>
        <pc:spChg chg="mod">
          <ac:chgData name="Petur Th. Sigurdsson" userId="b51620a9-a6bc-43cc-8d20-2596b195e64d" providerId="ADAL" clId="{A6FC3266-9354-45BA-8B8C-6ADE693AA5B3}" dt="2024-04-06T17:43:45.515" v="6247" actId="21"/>
          <ac:spMkLst>
            <pc:docMk/>
            <pc:sldMk cId="3960358208" sldId="2146845786"/>
            <ac:spMk id="2" creationId="{DFCA246B-4335-4B57-1729-D089BC2703F8}"/>
          </ac:spMkLst>
        </pc:spChg>
        <pc:spChg chg="mod">
          <ac:chgData name="Petur Th. Sigurdsson" userId="b51620a9-a6bc-43cc-8d20-2596b195e64d" providerId="ADAL" clId="{A6FC3266-9354-45BA-8B8C-6ADE693AA5B3}" dt="2024-04-06T17:42:43.353" v="6198" actId="20577"/>
          <ac:spMkLst>
            <pc:docMk/>
            <pc:sldMk cId="3960358208" sldId="2146845786"/>
            <ac:spMk id="3" creationId="{14F86608-BFF9-E6DB-A226-FB4889B0B3E2}"/>
          </ac:spMkLst>
        </pc:spChg>
      </pc:sldChg>
      <pc:sldChg chg="modSp new del mod">
        <pc:chgData name="Petur Th. Sigurdsson" userId="b51620a9-a6bc-43cc-8d20-2596b195e64d" providerId="ADAL" clId="{A6FC3266-9354-45BA-8B8C-6ADE693AA5B3}" dt="2024-04-08T05:33:57.931" v="6542" actId="47"/>
        <pc:sldMkLst>
          <pc:docMk/>
          <pc:sldMk cId="1345995737" sldId="2146845787"/>
        </pc:sldMkLst>
        <pc:spChg chg="mod">
          <ac:chgData name="Petur Th. Sigurdsson" userId="b51620a9-a6bc-43cc-8d20-2596b195e64d" providerId="ADAL" clId="{A6FC3266-9354-45BA-8B8C-6ADE693AA5B3}" dt="2024-04-06T17:43:47.599" v="6248"/>
          <ac:spMkLst>
            <pc:docMk/>
            <pc:sldMk cId="1345995737" sldId="2146845787"/>
            <ac:spMk id="2" creationId="{F589B8CA-313B-EF0A-4F24-99C060C02C0D}"/>
          </ac:spMkLst>
        </pc:spChg>
        <pc:spChg chg="mod">
          <ac:chgData name="Petur Th. Sigurdsson" userId="b51620a9-a6bc-43cc-8d20-2596b195e64d" providerId="ADAL" clId="{A6FC3266-9354-45BA-8B8C-6ADE693AA5B3}" dt="2024-04-06T17:43:37.247" v="6246" actId="20577"/>
          <ac:spMkLst>
            <pc:docMk/>
            <pc:sldMk cId="1345995737" sldId="2146845787"/>
            <ac:spMk id="3" creationId="{84FA053E-AB0A-4212-1854-08B25955F038}"/>
          </ac:spMkLst>
        </pc:spChg>
      </pc:sldChg>
      <pc:sldChg chg="modSp new del mod">
        <pc:chgData name="Petur Th. Sigurdsson" userId="b51620a9-a6bc-43cc-8d20-2596b195e64d" providerId="ADAL" clId="{A6FC3266-9354-45BA-8B8C-6ADE693AA5B3}" dt="2024-04-08T05:46:05.877" v="6576" actId="47"/>
        <pc:sldMkLst>
          <pc:docMk/>
          <pc:sldMk cId="1569756252" sldId="2146845788"/>
        </pc:sldMkLst>
        <pc:spChg chg="mod">
          <ac:chgData name="Petur Th. Sigurdsson" userId="b51620a9-a6bc-43cc-8d20-2596b195e64d" providerId="ADAL" clId="{A6FC3266-9354-45BA-8B8C-6ADE693AA5B3}" dt="2024-04-06T17:47:07.230" v="6483" actId="20577"/>
          <ac:spMkLst>
            <pc:docMk/>
            <pc:sldMk cId="1569756252" sldId="2146845788"/>
            <ac:spMk id="2" creationId="{C173613E-9A40-2B4A-F730-E31A046696B0}"/>
          </ac:spMkLst>
        </pc:spChg>
        <pc:spChg chg="mod">
          <ac:chgData name="Petur Th. Sigurdsson" userId="b51620a9-a6bc-43cc-8d20-2596b195e64d" providerId="ADAL" clId="{A6FC3266-9354-45BA-8B8C-6ADE693AA5B3}" dt="2024-04-06T17:46:01.305" v="6359" actId="20577"/>
          <ac:spMkLst>
            <pc:docMk/>
            <pc:sldMk cId="1569756252" sldId="2146845788"/>
            <ac:spMk id="3" creationId="{0F94B1D8-483E-E785-D1CD-FC2869CAF447}"/>
          </ac:spMkLst>
        </pc:spChg>
      </pc:sldChg>
      <pc:sldChg chg="addSp delSp modSp new mod modAnim modNotesTx">
        <pc:chgData name="Petur Th. Sigurdsson" userId="b51620a9-a6bc-43cc-8d20-2596b195e64d" providerId="ADAL" clId="{A6FC3266-9354-45BA-8B8C-6ADE693AA5B3}" dt="2024-05-13T18:47:56.457" v="28996" actId="113"/>
        <pc:sldMkLst>
          <pc:docMk/>
          <pc:sldMk cId="3410398535" sldId="2146845789"/>
        </pc:sldMkLst>
        <pc:spChg chg="del">
          <ac:chgData name="Petur Th. Sigurdsson" userId="b51620a9-a6bc-43cc-8d20-2596b195e64d" providerId="ADAL" clId="{A6FC3266-9354-45BA-8B8C-6ADE693AA5B3}" dt="2024-04-08T05:30:32.255" v="6512" actId="478"/>
          <ac:spMkLst>
            <pc:docMk/>
            <pc:sldMk cId="3410398535" sldId="2146845789"/>
            <ac:spMk id="2" creationId="{547F0072-945E-CF32-0810-CEA3FD021EF5}"/>
          </ac:spMkLst>
        </pc:spChg>
        <pc:spChg chg="mod">
          <ac:chgData name="Petur Th. Sigurdsson" userId="b51620a9-a6bc-43cc-8d20-2596b195e64d" providerId="ADAL" clId="{A6FC3266-9354-45BA-8B8C-6ADE693AA5B3}" dt="2024-04-08T05:30:29.047" v="6511" actId="962"/>
          <ac:spMkLst>
            <pc:docMk/>
            <pc:sldMk cId="3410398535" sldId="2146845789"/>
            <ac:spMk id="3" creationId="{C9B2B1C9-BD78-7C3F-1FE7-CD0663C92A19}"/>
          </ac:spMkLst>
        </pc:spChg>
        <pc:spChg chg="del">
          <ac:chgData name="Petur Th. Sigurdsson" userId="b51620a9-a6bc-43cc-8d20-2596b195e64d" providerId="ADAL" clId="{A6FC3266-9354-45BA-8B8C-6ADE693AA5B3}" dt="2024-04-08T05:30:17.764" v="6485" actId="931"/>
          <ac:spMkLst>
            <pc:docMk/>
            <pc:sldMk cId="3410398535" sldId="2146845789"/>
            <ac:spMk id="4" creationId="{7BC62A82-0D70-55A3-F46B-2D18E0599CFB}"/>
          </ac:spMkLst>
        </pc:spChg>
        <pc:picChg chg="add mod">
          <ac:chgData name="Petur Th. Sigurdsson" userId="b51620a9-a6bc-43cc-8d20-2596b195e64d" providerId="ADAL" clId="{A6FC3266-9354-45BA-8B8C-6ADE693AA5B3}" dt="2024-04-08T05:30:29.046" v="6510" actId="27614"/>
          <ac:picMkLst>
            <pc:docMk/>
            <pc:sldMk cId="3410398535" sldId="2146845789"/>
            <ac:picMk id="6" creationId="{41A44B8C-7E2C-20C2-9DC4-C534BCF66762}"/>
          </ac:picMkLst>
        </pc:picChg>
        <pc:picChg chg="add mod">
          <ac:chgData name="Petur Th. Sigurdsson" userId="b51620a9-a6bc-43cc-8d20-2596b195e64d" providerId="ADAL" clId="{A6FC3266-9354-45BA-8B8C-6ADE693AA5B3}" dt="2024-04-08T05:33:17.175" v="6532" actId="1076"/>
          <ac:picMkLst>
            <pc:docMk/>
            <pc:sldMk cId="3410398535" sldId="2146845789"/>
            <ac:picMk id="7" creationId="{7719DA59-6DFE-548A-6306-B014FD983E5B}"/>
          </ac:picMkLst>
        </pc:picChg>
        <pc:picChg chg="add mod">
          <ac:chgData name="Petur Th. Sigurdsson" userId="b51620a9-a6bc-43cc-8d20-2596b195e64d" providerId="ADAL" clId="{A6FC3266-9354-45BA-8B8C-6ADE693AA5B3}" dt="2024-04-08T05:33:18.285" v="6533" actId="1076"/>
          <ac:picMkLst>
            <pc:docMk/>
            <pc:sldMk cId="3410398535" sldId="2146845789"/>
            <ac:picMk id="8" creationId="{8EDB38EE-E60E-2E5E-C6C4-ADDF6A62B811}"/>
          </ac:picMkLst>
        </pc:picChg>
        <pc:picChg chg="add mod">
          <ac:chgData name="Petur Th. Sigurdsson" userId="b51620a9-a6bc-43cc-8d20-2596b195e64d" providerId="ADAL" clId="{A6FC3266-9354-45BA-8B8C-6ADE693AA5B3}" dt="2024-04-29T00:59:17.944" v="11143" actId="1076"/>
          <ac:picMkLst>
            <pc:docMk/>
            <pc:sldMk cId="3410398535" sldId="2146845789"/>
            <ac:picMk id="9" creationId="{42A9CF37-C244-D83E-315F-DE4DD8CC8CC2}"/>
          </ac:picMkLst>
        </pc:picChg>
        <pc:picChg chg="add mod">
          <ac:chgData name="Petur Th. Sigurdsson" userId="b51620a9-a6bc-43cc-8d20-2596b195e64d" providerId="ADAL" clId="{A6FC3266-9354-45BA-8B8C-6ADE693AA5B3}" dt="2024-04-29T00:59:40.819" v="11147" actId="14100"/>
          <ac:picMkLst>
            <pc:docMk/>
            <pc:sldMk cId="3410398535" sldId="2146845789"/>
            <ac:picMk id="10" creationId="{A2EB1EAA-B620-6720-A60C-3E0FBF78FB64}"/>
          </ac:picMkLst>
        </pc:picChg>
        <pc:picChg chg="add mod">
          <ac:chgData name="Petur Th. Sigurdsson" userId="b51620a9-a6bc-43cc-8d20-2596b195e64d" providerId="ADAL" clId="{A6FC3266-9354-45BA-8B8C-6ADE693AA5B3}" dt="2024-04-29T00:59:37.700" v="11146" actId="14100"/>
          <ac:picMkLst>
            <pc:docMk/>
            <pc:sldMk cId="3410398535" sldId="2146845789"/>
            <ac:picMk id="1026" creationId="{B0D1FB13-F2CE-EFAD-7831-612D4DBE357C}"/>
          </ac:picMkLst>
        </pc:picChg>
      </pc:sldChg>
      <pc:sldChg chg="new del">
        <pc:chgData name="Petur Th. Sigurdsson" userId="b51620a9-a6bc-43cc-8d20-2596b195e64d" providerId="ADAL" clId="{A6FC3266-9354-45BA-8B8C-6ADE693AA5B3}" dt="2024-04-08T05:31:40.690" v="6519" actId="47"/>
        <pc:sldMkLst>
          <pc:docMk/>
          <pc:sldMk cId="1497676492" sldId="2146845790"/>
        </pc:sldMkLst>
      </pc:sldChg>
      <pc:sldChg chg="del">
        <pc:chgData name="Petur Th. Sigurdsson" userId="b51620a9-a6bc-43cc-8d20-2596b195e64d" providerId="ADAL" clId="{A6FC3266-9354-45BA-8B8C-6ADE693AA5B3}" dt="2024-04-08T05:39:39.470" v="6573" actId="47"/>
        <pc:sldMkLst>
          <pc:docMk/>
          <pc:sldMk cId="1882139805" sldId="2146845790"/>
        </pc:sldMkLst>
      </pc:sldChg>
      <pc:sldChg chg="new del">
        <pc:chgData name="Petur Th. Sigurdsson" userId="b51620a9-a6bc-43cc-8d20-2596b195e64d" providerId="ADAL" clId="{A6FC3266-9354-45BA-8B8C-6ADE693AA5B3}" dt="2024-04-08T05:31:08.962" v="6517" actId="47"/>
        <pc:sldMkLst>
          <pc:docMk/>
          <pc:sldMk cId="2156616652" sldId="2146845790"/>
        </pc:sldMkLst>
      </pc:sldChg>
      <pc:sldChg chg="addSp delSp modSp new mod modShow modNotesTx">
        <pc:chgData name="Petur Th. Sigurdsson" userId="b51620a9-a6bc-43cc-8d20-2596b195e64d" providerId="ADAL" clId="{A6FC3266-9354-45BA-8B8C-6ADE693AA5B3}" dt="2024-05-11T12:36:37.064" v="17965" actId="729"/>
        <pc:sldMkLst>
          <pc:docMk/>
          <pc:sldMk cId="2301159454" sldId="2146845791"/>
        </pc:sldMkLst>
        <pc:spChg chg="mod">
          <ac:chgData name="Petur Th. Sigurdsson" userId="b51620a9-a6bc-43cc-8d20-2596b195e64d" providerId="ADAL" clId="{A6FC3266-9354-45BA-8B8C-6ADE693AA5B3}" dt="2024-04-08T05:38:53.689" v="6567" actId="20577"/>
          <ac:spMkLst>
            <pc:docMk/>
            <pc:sldMk cId="2301159454" sldId="2146845791"/>
            <ac:spMk id="2" creationId="{F7E86B28-606D-7107-B256-2CA4BBD0A89D}"/>
          </ac:spMkLst>
        </pc:spChg>
        <pc:spChg chg="mod">
          <ac:chgData name="Petur Th. Sigurdsson" userId="b51620a9-a6bc-43cc-8d20-2596b195e64d" providerId="ADAL" clId="{A6FC3266-9354-45BA-8B8C-6ADE693AA5B3}" dt="2024-04-08T05:39:22.647" v="6572" actId="404"/>
          <ac:spMkLst>
            <pc:docMk/>
            <pc:sldMk cId="2301159454" sldId="2146845791"/>
            <ac:spMk id="3" creationId="{5B450FAF-EFC0-6B3F-525C-19FAC19E341D}"/>
          </ac:spMkLst>
        </pc:spChg>
        <pc:spChg chg="del">
          <ac:chgData name="Petur Th. Sigurdsson" userId="b51620a9-a6bc-43cc-8d20-2596b195e64d" providerId="ADAL" clId="{A6FC3266-9354-45BA-8B8C-6ADE693AA5B3}" dt="2024-04-08T05:38:43.296" v="6544" actId="931"/>
          <ac:spMkLst>
            <pc:docMk/>
            <pc:sldMk cId="2301159454" sldId="2146845791"/>
            <ac:spMk id="4" creationId="{C6123E0E-1ED0-73B0-1458-A50C152FE070}"/>
          </ac:spMkLst>
        </pc:spChg>
        <pc:picChg chg="add mod">
          <ac:chgData name="Petur Th. Sigurdsson" userId="b51620a9-a6bc-43cc-8d20-2596b195e64d" providerId="ADAL" clId="{A6FC3266-9354-45BA-8B8C-6ADE693AA5B3}" dt="2024-04-08T05:38:44.790" v="6546" actId="962"/>
          <ac:picMkLst>
            <pc:docMk/>
            <pc:sldMk cId="2301159454" sldId="2146845791"/>
            <ac:picMk id="6" creationId="{EC685874-4FEC-ED2D-868A-B9BCDD42615F}"/>
          </ac:picMkLst>
        </pc:picChg>
      </pc:sldChg>
      <pc:sldChg chg="modSp add modAnim modNotesTx">
        <pc:chgData name="Petur Th. Sigurdsson" userId="b51620a9-a6bc-43cc-8d20-2596b195e64d" providerId="ADAL" clId="{A6FC3266-9354-45BA-8B8C-6ADE693AA5B3}" dt="2024-05-12T20:53:11.835" v="25994" actId="20577"/>
        <pc:sldMkLst>
          <pc:docMk/>
          <pc:sldMk cId="866429539" sldId="2146845792"/>
        </pc:sldMkLst>
        <pc:spChg chg="mod">
          <ac:chgData name="Petur Th. Sigurdsson" userId="b51620a9-a6bc-43cc-8d20-2596b195e64d" providerId="ADAL" clId="{A6FC3266-9354-45BA-8B8C-6ADE693AA5B3}" dt="2024-04-28T22:53:33.174" v="7598" actId="20577"/>
          <ac:spMkLst>
            <pc:docMk/>
            <pc:sldMk cId="866429539" sldId="2146845792"/>
            <ac:spMk id="6" creationId="{B248DEFA-39C7-E114-EB10-BF8277D569A1}"/>
          </ac:spMkLst>
        </pc:spChg>
      </pc:sldChg>
      <pc:sldChg chg="addSp delSp modSp new mod modShow modNotesTx">
        <pc:chgData name="Petur Th. Sigurdsson" userId="b51620a9-a6bc-43cc-8d20-2596b195e64d" providerId="ADAL" clId="{A6FC3266-9354-45BA-8B8C-6ADE693AA5B3}" dt="2024-05-12T20:58:28.902" v="26001" actId="729"/>
        <pc:sldMkLst>
          <pc:docMk/>
          <pc:sldMk cId="2241106865" sldId="2146845793"/>
        </pc:sldMkLst>
        <pc:spChg chg="add del mod">
          <ac:chgData name="Petur Th. Sigurdsson" userId="b51620a9-a6bc-43cc-8d20-2596b195e64d" providerId="ADAL" clId="{A6FC3266-9354-45BA-8B8C-6ADE693AA5B3}" dt="2024-04-28T22:57:45.844" v="7603" actId="478"/>
          <ac:spMkLst>
            <pc:docMk/>
            <pc:sldMk cId="2241106865" sldId="2146845793"/>
            <ac:spMk id="3" creationId="{12F6EA13-0825-3A13-7757-8DC159F796F0}"/>
          </ac:spMkLst>
        </pc:spChg>
        <pc:spChg chg="add mod">
          <ac:chgData name="Petur Th. Sigurdsson" userId="b51620a9-a6bc-43cc-8d20-2596b195e64d" providerId="ADAL" clId="{A6FC3266-9354-45BA-8B8C-6ADE693AA5B3}" dt="2024-04-28T22:56:53.002" v="7601"/>
          <ac:spMkLst>
            <pc:docMk/>
            <pc:sldMk cId="2241106865" sldId="2146845793"/>
            <ac:spMk id="4" creationId="{FC7A40E5-397E-51AE-1AC0-03ACA0F545CA}"/>
          </ac:spMkLst>
        </pc:spChg>
        <pc:spChg chg="add del mod">
          <ac:chgData name="Petur Th. Sigurdsson" userId="b51620a9-a6bc-43cc-8d20-2596b195e64d" providerId="ADAL" clId="{A6FC3266-9354-45BA-8B8C-6ADE693AA5B3}" dt="2024-04-28T22:57:51.718" v="7605" actId="478"/>
          <ac:spMkLst>
            <pc:docMk/>
            <pc:sldMk cId="2241106865" sldId="2146845793"/>
            <ac:spMk id="5" creationId="{2084D252-AC93-07D9-E746-9A5E55BBACEB}"/>
          </ac:spMkLst>
        </pc:spChg>
        <pc:spChg chg="add del mod">
          <ac:chgData name="Petur Th. Sigurdsson" userId="b51620a9-a6bc-43cc-8d20-2596b195e64d" providerId="ADAL" clId="{A6FC3266-9354-45BA-8B8C-6ADE693AA5B3}" dt="2024-04-28T22:58:45.365" v="7624" actId="478"/>
          <ac:spMkLst>
            <pc:docMk/>
            <pc:sldMk cId="2241106865" sldId="2146845793"/>
            <ac:spMk id="6" creationId="{5D5729EB-FFA3-1E0D-69DB-A6E5AA8275C9}"/>
          </ac:spMkLst>
        </pc:spChg>
        <pc:spChg chg="add mod">
          <ac:chgData name="Petur Th. Sigurdsson" userId="b51620a9-a6bc-43cc-8d20-2596b195e64d" providerId="ADAL" clId="{A6FC3266-9354-45BA-8B8C-6ADE693AA5B3}" dt="2024-04-28T22:59:33.015" v="7628" actId="1076"/>
          <ac:spMkLst>
            <pc:docMk/>
            <pc:sldMk cId="2241106865" sldId="2146845793"/>
            <ac:spMk id="7" creationId="{19771C65-00D6-070E-E5A1-4C5AA0482FF0}"/>
          </ac:spMkLst>
        </pc:spChg>
        <pc:picChg chg="add mod">
          <ac:chgData name="Petur Th. Sigurdsson" userId="b51620a9-a6bc-43cc-8d20-2596b195e64d" providerId="ADAL" clId="{A6FC3266-9354-45BA-8B8C-6ADE693AA5B3}" dt="2024-04-28T22:56:33.571" v="7600"/>
          <ac:picMkLst>
            <pc:docMk/>
            <pc:sldMk cId="2241106865" sldId="2146845793"/>
            <ac:picMk id="2" creationId="{C350F236-2FB4-2BCE-0515-1B23F3D9E8C6}"/>
          </ac:picMkLst>
        </pc:picChg>
      </pc:sldChg>
      <pc:sldChg chg="modSp new del mod">
        <pc:chgData name="Petur Th. Sigurdsson" userId="b51620a9-a6bc-43cc-8d20-2596b195e64d" providerId="ADAL" clId="{A6FC3266-9354-45BA-8B8C-6ADE693AA5B3}" dt="2024-04-28T22:59:36.412" v="7629" actId="47"/>
        <pc:sldMkLst>
          <pc:docMk/>
          <pc:sldMk cId="758630550" sldId="2146845794"/>
        </pc:sldMkLst>
        <pc:spChg chg="mod">
          <ac:chgData name="Petur Th. Sigurdsson" userId="b51620a9-a6bc-43cc-8d20-2596b195e64d" providerId="ADAL" clId="{A6FC3266-9354-45BA-8B8C-6ADE693AA5B3}" dt="2024-04-28T22:58:33.802" v="7621" actId="20577"/>
          <ac:spMkLst>
            <pc:docMk/>
            <pc:sldMk cId="758630550" sldId="2146845794"/>
            <ac:spMk id="3" creationId="{93F7317D-56B6-17EC-A2ED-B1CA22585062}"/>
          </ac:spMkLst>
        </pc:spChg>
      </pc:sldChg>
      <pc:sldChg chg="modSp new del mod">
        <pc:chgData name="Petur Th. Sigurdsson" userId="b51620a9-a6bc-43cc-8d20-2596b195e64d" providerId="ADAL" clId="{A6FC3266-9354-45BA-8B8C-6ADE693AA5B3}" dt="2024-04-28T22:58:17.835" v="7611" actId="680"/>
        <pc:sldMkLst>
          <pc:docMk/>
          <pc:sldMk cId="2232187504" sldId="2146845794"/>
        </pc:sldMkLst>
        <pc:spChg chg="mod">
          <ac:chgData name="Petur Th. Sigurdsson" userId="b51620a9-a6bc-43cc-8d20-2596b195e64d" providerId="ADAL" clId="{A6FC3266-9354-45BA-8B8C-6ADE693AA5B3}" dt="2024-04-28T22:58:17.835" v="7611" actId="680"/>
          <ac:spMkLst>
            <pc:docMk/>
            <pc:sldMk cId="2232187504" sldId="2146845794"/>
            <ac:spMk id="3" creationId="{42B8F7EF-1E82-1F81-E1C3-D28E23C673F5}"/>
          </ac:spMkLst>
        </pc:spChg>
      </pc:sldChg>
      <pc:sldChg chg="addSp delSp modSp new mod modClrScheme modAnim chgLayout modNotesTx">
        <pc:chgData name="Petur Th. Sigurdsson" userId="b51620a9-a6bc-43cc-8d20-2596b195e64d" providerId="ADAL" clId="{A6FC3266-9354-45BA-8B8C-6ADE693AA5B3}" dt="2024-05-11T18:36:52.410" v="25355" actId="20577"/>
        <pc:sldMkLst>
          <pc:docMk/>
          <pc:sldMk cId="2327805193" sldId="2146845794"/>
        </pc:sldMkLst>
        <pc:spChg chg="mod ord">
          <ac:chgData name="Petur Th. Sigurdsson" userId="b51620a9-a6bc-43cc-8d20-2596b195e64d" providerId="ADAL" clId="{A6FC3266-9354-45BA-8B8C-6ADE693AA5B3}" dt="2024-05-11T18:35:56.083" v="25153" actId="20577"/>
          <ac:spMkLst>
            <pc:docMk/>
            <pc:sldMk cId="2327805193" sldId="2146845794"/>
            <ac:spMk id="2" creationId="{88ECA974-5182-44A8-FDC5-FC5230AE13CA}"/>
          </ac:spMkLst>
        </pc:spChg>
        <pc:spChg chg="mod">
          <ac:chgData name="Petur Th. Sigurdsson" userId="b51620a9-a6bc-43cc-8d20-2596b195e64d" providerId="ADAL" clId="{A6FC3266-9354-45BA-8B8C-6ADE693AA5B3}" dt="2024-05-11T18:13:41.500" v="23780" actId="26606"/>
          <ac:spMkLst>
            <pc:docMk/>
            <pc:sldMk cId="2327805193" sldId="2146845794"/>
            <ac:spMk id="3" creationId="{380CD342-3FA7-EDE4-5B1C-E20AD54E6488}"/>
          </ac:spMkLst>
        </pc:spChg>
        <pc:spChg chg="del">
          <ac:chgData name="Petur Th. Sigurdsson" userId="b51620a9-a6bc-43cc-8d20-2596b195e64d" providerId="ADAL" clId="{A6FC3266-9354-45BA-8B8C-6ADE693AA5B3}" dt="2024-04-28T23:10:41.015" v="7647" actId="931"/>
          <ac:spMkLst>
            <pc:docMk/>
            <pc:sldMk cId="2327805193" sldId="2146845794"/>
            <ac:spMk id="4" creationId="{E2B47BD7-F9B8-93B7-21C6-59CE7B5A628E}"/>
          </ac:spMkLst>
        </pc:spChg>
        <pc:picChg chg="add mod">
          <ac:chgData name="Petur Th. Sigurdsson" userId="b51620a9-a6bc-43cc-8d20-2596b195e64d" providerId="ADAL" clId="{A6FC3266-9354-45BA-8B8C-6ADE693AA5B3}" dt="2024-05-11T18:13:41.500" v="23780" actId="26606"/>
          <ac:picMkLst>
            <pc:docMk/>
            <pc:sldMk cId="2327805193" sldId="2146845794"/>
            <ac:picMk id="6" creationId="{2D308A89-BD73-693F-28CF-2F449B67AB5B}"/>
          </ac:picMkLst>
        </pc:picChg>
      </pc:sldChg>
      <pc:sldChg chg="addSp modSp new del mod">
        <pc:chgData name="Petur Th. Sigurdsson" userId="b51620a9-a6bc-43cc-8d20-2596b195e64d" providerId="ADAL" clId="{A6FC3266-9354-45BA-8B8C-6ADE693AA5B3}" dt="2024-04-28T23:22:45.311" v="7942" actId="47"/>
        <pc:sldMkLst>
          <pc:docMk/>
          <pc:sldMk cId="1643778930" sldId="2146845795"/>
        </pc:sldMkLst>
        <pc:spChg chg="mod">
          <ac:chgData name="Petur Th. Sigurdsson" userId="b51620a9-a6bc-43cc-8d20-2596b195e64d" providerId="ADAL" clId="{A6FC3266-9354-45BA-8B8C-6ADE693AA5B3}" dt="2024-04-28T23:20:32.788" v="7906" actId="27636"/>
          <ac:spMkLst>
            <pc:docMk/>
            <pc:sldMk cId="1643778930" sldId="2146845795"/>
            <ac:spMk id="3" creationId="{57FF12B2-70D1-B65B-1D47-3E374A4830C8}"/>
          </ac:spMkLst>
        </pc:spChg>
        <pc:picChg chg="add mod">
          <ac:chgData name="Petur Th. Sigurdsson" userId="b51620a9-a6bc-43cc-8d20-2596b195e64d" providerId="ADAL" clId="{A6FC3266-9354-45BA-8B8C-6ADE693AA5B3}" dt="2024-04-28T23:20:51.311" v="7910" actId="1076"/>
          <ac:picMkLst>
            <pc:docMk/>
            <pc:sldMk cId="1643778930" sldId="2146845795"/>
            <ac:picMk id="5" creationId="{FBAEA6D4-D2F5-0E61-A291-5250F285FBB8}"/>
          </ac:picMkLst>
        </pc:picChg>
      </pc:sldChg>
      <pc:sldChg chg="new del">
        <pc:chgData name="Petur Th. Sigurdsson" userId="b51620a9-a6bc-43cc-8d20-2596b195e64d" providerId="ADAL" clId="{A6FC3266-9354-45BA-8B8C-6ADE693AA5B3}" dt="2024-04-28T23:22:44.232" v="7941" actId="47"/>
        <pc:sldMkLst>
          <pc:docMk/>
          <pc:sldMk cId="877641343" sldId="2146845796"/>
        </pc:sldMkLst>
      </pc:sldChg>
      <pc:sldChg chg="addSp delSp modSp new mod modClrScheme modAnim chgLayout modNotesTx">
        <pc:chgData name="Petur Th. Sigurdsson" userId="b51620a9-a6bc-43cc-8d20-2596b195e64d" providerId="ADAL" clId="{A6FC3266-9354-45BA-8B8C-6ADE693AA5B3}" dt="2024-05-13T19:33:03.236" v="30400" actId="20577"/>
        <pc:sldMkLst>
          <pc:docMk/>
          <pc:sldMk cId="1131059215" sldId="2146845797"/>
        </pc:sldMkLst>
        <pc:spChg chg="add del mod">
          <ac:chgData name="Petur Th. Sigurdsson" userId="b51620a9-a6bc-43cc-8d20-2596b195e64d" providerId="ADAL" clId="{A6FC3266-9354-45BA-8B8C-6ADE693AA5B3}" dt="2024-04-28T23:22:23.788" v="7938" actId="26606"/>
          <ac:spMkLst>
            <pc:docMk/>
            <pc:sldMk cId="1131059215" sldId="2146845797"/>
            <ac:spMk id="2" creationId="{E8039EE5-9622-1994-5CAA-90CF6126EF19}"/>
          </ac:spMkLst>
        </pc:spChg>
        <pc:spChg chg="mod">
          <ac:chgData name="Petur Th. Sigurdsson" userId="b51620a9-a6bc-43cc-8d20-2596b195e64d" providerId="ADAL" clId="{A6FC3266-9354-45BA-8B8C-6ADE693AA5B3}" dt="2024-04-28T23:22:23.788" v="7938" actId="26606"/>
          <ac:spMkLst>
            <pc:docMk/>
            <pc:sldMk cId="1131059215" sldId="2146845797"/>
            <ac:spMk id="3" creationId="{6D1FAE9B-FD62-3D9A-CF48-2754D21C4381}"/>
          </ac:spMkLst>
        </pc:spChg>
        <pc:spChg chg="add del mod">
          <ac:chgData name="Petur Th. Sigurdsson" userId="b51620a9-a6bc-43cc-8d20-2596b195e64d" providerId="ADAL" clId="{A6FC3266-9354-45BA-8B8C-6ADE693AA5B3}" dt="2024-04-28T23:22:23.784" v="7937" actId="26606"/>
          <ac:spMkLst>
            <pc:docMk/>
            <pc:sldMk cId="1131059215" sldId="2146845797"/>
            <ac:spMk id="9" creationId="{034B20DE-73CE-5A25-B49F-47B6962F2D5E}"/>
          </ac:spMkLst>
        </pc:spChg>
        <pc:spChg chg="add mod">
          <ac:chgData name="Petur Th. Sigurdsson" userId="b51620a9-a6bc-43cc-8d20-2596b195e64d" providerId="ADAL" clId="{A6FC3266-9354-45BA-8B8C-6ADE693AA5B3}" dt="2024-05-11T17:39:27.638" v="21485" actId="20577"/>
          <ac:spMkLst>
            <pc:docMk/>
            <pc:sldMk cId="1131059215" sldId="2146845797"/>
            <ac:spMk id="11" creationId="{26812787-E19C-65D8-EE16-49AEEA168F01}"/>
          </ac:spMkLst>
        </pc:spChg>
        <pc:picChg chg="add mod">
          <ac:chgData name="Petur Th. Sigurdsson" userId="b51620a9-a6bc-43cc-8d20-2596b195e64d" providerId="ADAL" clId="{A6FC3266-9354-45BA-8B8C-6ADE693AA5B3}" dt="2024-04-28T23:22:31.601" v="7939" actId="27614"/>
          <ac:picMkLst>
            <pc:docMk/>
            <pc:sldMk cId="1131059215" sldId="2146845797"/>
            <ac:picMk id="4" creationId="{8E2C440E-628C-F14B-B2B7-12DD5CC81BCA}"/>
          </ac:picMkLst>
        </pc:picChg>
      </pc:sldChg>
      <pc:sldChg chg="addSp delSp modSp new mod modAnim modNotesTx">
        <pc:chgData name="Petur Th. Sigurdsson" userId="b51620a9-a6bc-43cc-8d20-2596b195e64d" providerId="ADAL" clId="{A6FC3266-9354-45BA-8B8C-6ADE693AA5B3}" dt="2024-05-11T17:46:01.489" v="22363" actId="113"/>
        <pc:sldMkLst>
          <pc:docMk/>
          <pc:sldMk cId="316016667" sldId="2146845798"/>
        </pc:sldMkLst>
        <pc:spChg chg="mod">
          <ac:chgData name="Petur Th. Sigurdsson" userId="b51620a9-a6bc-43cc-8d20-2596b195e64d" providerId="ADAL" clId="{A6FC3266-9354-45BA-8B8C-6ADE693AA5B3}" dt="2024-05-11T16:01:15.223" v="19177" actId="1076"/>
          <ac:spMkLst>
            <pc:docMk/>
            <pc:sldMk cId="316016667" sldId="2146845798"/>
            <ac:spMk id="2" creationId="{856B1A66-E897-54DD-FF0D-0753FDF74E21}"/>
          </ac:spMkLst>
        </pc:spChg>
        <pc:spChg chg="mod">
          <ac:chgData name="Petur Th. Sigurdsson" userId="b51620a9-a6bc-43cc-8d20-2596b195e64d" providerId="ADAL" clId="{A6FC3266-9354-45BA-8B8C-6ADE693AA5B3}" dt="2024-05-11T16:01:15.223" v="19177" actId="1076"/>
          <ac:spMkLst>
            <pc:docMk/>
            <pc:sldMk cId="316016667" sldId="2146845798"/>
            <ac:spMk id="3" creationId="{D72CF3EB-D42A-E6FF-CB02-C274DF62A0D6}"/>
          </ac:spMkLst>
        </pc:spChg>
        <pc:spChg chg="del">
          <ac:chgData name="Petur Th. Sigurdsson" userId="b51620a9-a6bc-43cc-8d20-2596b195e64d" providerId="ADAL" clId="{A6FC3266-9354-45BA-8B8C-6ADE693AA5B3}" dt="2024-04-28T23:33:38.435" v="8410" actId="931"/>
          <ac:spMkLst>
            <pc:docMk/>
            <pc:sldMk cId="316016667" sldId="2146845798"/>
            <ac:spMk id="4" creationId="{D043D650-B9D2-7EF5-76E2-3DAE1CBF0DED}"/>
          </ac:spMkLst>
        </pc:spChg>
        <pc:spChg chg="add del mod">
          <ac:chgData name="Petur Th. Sigurdsson" userId="b51620a9-a6bc-43cc-8d20-2596b195e64d" providerId="ADAL" clId="{A6FC3266-9354-45BA-8B8C-6ADE693AA5B3}" dt="2024-05-11T15:58:40.218" v="19079" actId="931"/>
          <ac:spMkLst>
            <pc:docMk/>
            <pc:sldMk cId="316016667" sldId="2146845798"/>
            <ac:spMk id="5" creationId="{9A3115E3-548A-C725-AE23-D4B222D8F0C9}"/>
          </ac:spMkLst>
        </pc:spChg>
        <pc:spChg chg="add mod">
          <ac:chgData name="Petur Th. Sigurdsson" userId="b51620a9-a6bc-43cc-8d20-2596b195e64d" providerId="ADAL" clId="{A6FC3266-9354-45BA-8B8C-6ADE693AA5B3}" dt="2024-05-11T16:01:15.223" v="19177" actId="1076"/>
          <ac:spMkLst>
            <pc:docMk/>
            <pc:sldMk cId="316016667" sldId="2146845798"/>
            <ac:spMk id="9" creationId="{FFBE0A10-67A8-FA3E-9E6A-BCEA80AAB648}"/>
          </ac:spMkLst>
        </pc:spChg>
        <pc:spChg chg="add mod">
          <ac:chgData name="Petur Th. Sigurdsson" userId="b51620a9-a6bc-43cc-8d20-2596b195e64d" providerId="ADAL" clId="{A6FC3266-9354-45BA-8B8C-6ADE693AA5B3}" dt="2024-05-11T16:03:24.326" v="19211" actId="20577"/>
          <ac:spMkLst>
            <pc:docMk/>
            <pc:sldMk cId="316016667" sldId="2146845798"/>
            <ac:spMk id="10" creationId="{D7DAFA1C-E2FC-386F-BE78-A6E2E3152A9C}"/>
          </ac:spMkLst>
        </pc:spChg>
        <pc:picChg chg="add del mod">
          <ac:chgData name="Petur Th. Sigurdsson" userId="b51620a9-a6bc-43cc-8d20-2596b195e64d" providerId="ADAL" clId="{A6FC3266-9354-45BA-8B8C-6ADE693AA5B3}" dt="2024-05-11T15:57:48.058" v="19078" actId="478"/>
          <ac:picMkLst>
            <pc:docMk/>
            <pc:sldMk cId="316016667" sldId="2146845798"/>
            <ac:picMk id="6" creationId="{1BBD3208-CA3C-1363-2354-34956504D884}"/>
          </ac:picMkLst>
        </pc:picChg>
        <pc:picChg chg="add mod">
          <ac:chgData name="Petur Th. Sigurdsson" userId="b51620a9-a6bc-43cc-8d20-2596b195e64d" providerId="ADAL" clId="{A6FC3266-9354-45BA-8B8C-6ADE693AA5B3}" dt="2024-05-11T15:58:46.038" v="19081" actId="962"/>
          <ac:picMkLst>
            <pc:docMk/>
            <pc:sldMk cId="316016667" sldId="2146845798"/>
            <ac:picMk id="8" creationId="{7613C566-B241-6FAA-7317-257D56727641}"/>
          </ac:picMkLst>
        </pc:picChg>
      </pc:sldChg>
      <pc:sldChg chg="addSp delSp modSp new mod modClrScheme modAnim chgLayout modNotesTx">
        <pc:chgData name="Petur Th. Sigurdsson" userId="b51620a9-a6bc-43cc-8d20-2596b195e64d" providerId="ADAL" clId="{A6FC3266-9354-45BA-8B8C-6ADE693AA5B3}" dt="2024-05-11T18:01:07.622" v="23430" actId="20577"/>
        <pc:sldMkLst>
          <pc:docMk/>
          <pc:sldMk cId="503756937" sldId="2146845799"/>
        </pc:sldMkLst>
        <pc:spChg chg="mod">
          <ac:chgData name="Petur Th. Sigurdsson" userId="b51620a9-a6bc-43cc-8d20-2596b195e64d" providerId="ADAL" clId="{A6FC3266-9354-45BA-8B8C-6ADE693AA5B3}" dt="2024-04-28T23:48:51.157" v="9088" actId="20577"/>
          <ac:spMkLst>
            <pc:docMk/>
            <pc:sldMk cId="503756937" sldId="2146845799"/>
            <ac:spMk id="2" creationId="{7A4413A0-94DC-B605-99EC-2441191F857D}"/>
          </ac:spMkLst>
        </pc:spChg>
        <pc:spChg chg="mod">
          <ac:chgData name="Petur Th. Sigurdsson" userId="b51620a9-a6bc-43cc-8d20-2596b195e64d" providerId="ADAL" clId="{A6FC3266-9354-45BA-8B8C-6ADE693AA5B3}" dt="2024-04-28T23:44:36.048" v="8716" actId="26606"/>
          <ac:spMkLst>
            <pc:docMk/>
            <pc:sldMk cId="503756937" sldId="2146845799"/>
            <ac:spMk id="3" creationId="{1D310866-91FC-A74F-2F42-DBE7395AAA8B}"/>
          </ac:spMkLst>
        </pc:spChg>
        <pc:spChg chg="del">
          <ac:chgData name="Petur Th. Sigurdsson" userId="b51620a9-a6bc-43cc-8d20-2596b195e64d" providerId="ADAL" clId="{A6FC3266-9354-45BA-8B8C-6ADE693AA5B3}" dt="2024-04-28T23:41:26.609" v="8641" actId="931"/>
          <ac:spMkLst>
            <pc:docMk/>
            <pc:sldMk cId="503756937" sldId="2146845799"/>
            <ac:spMk id="4" creationId="{D1DE11E2-DE99-CBCC-FC9E-F2B19241BC0F}"/>
          </ac:spMkLst>
        </pc:spChg>
        <pc:spChg chg="add del mod">
          <ac:chgData name="Petur Th. Sigurdsson" userId="b51620a9-a6bc-43cc-8d20-2596b195e64d" providerId="ADAL" clId="{A6FC3266-9354-45BA-8B8C-6ADE693AA5B3}" dt="2024-04-28T23:41:39.017" v="8643" actId="931"/>
          <ac:spMkLst>
            <pc:docMk/>
            <pc:sldMk cId="503756937" sldId="2146845799"/>
            <ac:spMk id="8" creationId="{494B4979-6D51-A737-2B22-5E71617D2E1C}"/>
          </ac:spMkLst>
        </pc:spChg>
        <pc:picChg chg="add del mod">
          <ac:chgData name="Petur Th. Sigurdsson" userId="b51620a9-a6bc-43cc-8d20-2596b195e64d" providerId="ADAL" clId="{A6FC3266-9354-45BA-8B8C-6ADE693AA5B3}" dt="2024-04-28T23:41:30.389" v="8642" actId="478"/>
          <ac:picMkLst>
            <pc:docMk/>
            <pc:sldMk cId="503756937" sldId="2146845799"/>
            <ac:picMk id="6" creationId="{CD6F0615-9A27-6C39-4273-094CF1395E12}"/>
          </ac:picMkLst>
        </pc:picChg>
        <pc:picChg chg="add mod ord">
          <ac:chgData name="Petur Th. Sigurdsson" userId="b51620a9-a6bc-43cc-8d20-2596b195e64d" providerId="ADAL" clId="{A6FC3266-9354-45BA-8B8C-6ADE693AA5B3}" dt="2024-04-28T23:44:36.048" v="8716" actId="26606"/>
          <ac:picMkLst>
            <pc:docMk/>
            <pc:sldMk cId="503756937" sldId="2146845799"/>
            <ac:picMk id="10" creationId="{77438FE6-F470-E2E1-0588-0CEE0D28CC5D}"/>
          </ac:picMkLst>
        </pc:picChg>
      </pc:sldChg>
      <pc:sldChg chg="addSp delSp modSp new del mod">
        <pc:chgData name="Petur Th. Sigurdsson" userId="b51620a9-a6bc-43cc-8d20-2596b195e64d" providerId="ADAL" clId="{A6FC3266-9354-45BA-8B8C-6ADE693AA5B3}" dt="2024-05-11T16:01:31.378" v="19178" actId="47"/>
        <pc:sldMkLst>
          <pc:docMk/>
          <pc:sldMk cId="1888972546" sldId="2146845800"/>
        </pc:sldMkLst>
        <pc:spChg chg="del">
          <ac:chgData name="Petur Th. Sigurdsson" userId="b51620a9-a6bc-43cc-8d20-2596b195e64d" providerId="ADAL" clId="{A6FC3266-9354-45BA-8B8C-6ADE693AA5B3}" dt="2024-04-28T23:56:26.794" v="9107" actId="931"/>
          <ac:spMkLst>
            <pc:docMk/>
            <pc:sldMk cId="1888972546" sldId="2146845800"/>
            <ac:spMk id="2" creationId="{178C9CDF-0CB1-0385-742F-D633E8890677}"/>
          </ac:spMkLst>
        </pc:spChg>
        <pc:spChg chg="mod">
          <ac:chgData name="Petur Th. Sigurdsson" userId="b51620a9-a6bc-43cc-8d20-2596b195e64d" providerId="ADAL" clId="{A6FC3266-9354-45BA-8B8C-6ADE693AA5B3}" dt="2024-04-29T00:00:40.614" v="9158" actId="20577"/>
          <ac:spMkLst>
            <pc:docMk/>
            <pc:sldMk cId="1888972546" sldId="2146845800"/>
            <ac:spMk id="3" creationId="{B0CBA42D-1E00-A1E0-0BB7-D1AE7ED53B4F}"/>
          </ac:spMkLst>
        </pc:spChg>
        <pc:spChg chg="mod">
          <ac:chgData name="Petur Th. Sigurdsson" userId="b51620a9-a6bc-43cc-8d20-2596b195e64d" providerId="ADAL" clId="{A6FC3266-9354-45BA-8B8C-6ADE693AA5B3}" dt="2024-04-28T23:49:23.060" v="9106" actId="20577"/>
          <ac:spMkLst>
            <pc:docMk/>
            <pc:sldMk cId="1888972546" sldId="2146845800"/>
            <ac:spMk id="4" creationId="{B461D4F4-8FC8-C289-BB77-8240F164630F}"/>
          </ac:spMkLst>
        </pc:spChg>
        <pc:spChg chg="add del mod">
          <ac:chgData name="Petur Th. Sigurdsson" userId="b51620a9-a6bc-43cc-8d20-2596b195e64d" providerId="ADAL" clId="{A6FC3266-9354-45BA-8B8C-6ADE693AA5B3}" dt="2024-04-28T23:59:35.991" v="9111" actId="931"/>
          <ac:spMkLst>
            <pc:docMk/>
            <pc:sldMk cId="1888972546" sldId="2146845800"/>
            <ac:spMk id="8" creationId="{E72B6FB0-B038-FCD3-DD4B-FB64C9D34CB0}"/>
          </ac:spMkLst>
        </pc:spChg>
        <pc:picChg chg="add del mod">
          <ac:chgData name="Petur Th. Sigurdsson" userId="b51620a9-a6bc-43cc-8d20-2596b195e64d" providerId="ADAL" clId="{A6FC3266-9354-45BA-8B8C-6ADE693AA5B3}" dt="2024-04-28T23:57:08.615" v="9110" actId="478"/>
          <ac:picMkLst>
            <pc:docMk/>
            <pc:sldMk cId="1888972546" sldId="2146845800"/>
            <ac:picMk id="6" creationId="{BE2B8D72-0A4D-80FD-303F-48461D88A3A5}"/>
          </ac:picMkLst>
        </pc:picChg>
        <pc:picChg chg="add mod">
          <ac:chgData name="Petur Th. Sigurdsson" userId="b51620a9-a6bc-43cc-8d20-2596b195e64d" providerId="ADAL" clId="{A6FC3266-9354-45BA-8B8C-6ADE693AA5B3}" dt="2024-04-28T23:59:42.489" v="9112" actId="27614"/>
          <ac:picMkLst>
            <pc:docMk/>
            <pc:sldMk cId="1888972546" sldId="2146845800"/>
            <ac:picMk id="10" creationId="{F47A69A0-075A-9D94-6F81-5B1088CE05AA}"/>
          </ac:picMkLst>
        </pc:picChg>
      </pc:sldChg>
      <pc:sldChg chg="addSp delSp modSp new mod modNotesTx">
        <pc:chgData name="Petur Th. Sigurdsson" userId="b51620a9-a6bc-43cc-8d20-2596b195e64d" providerId="ADAL" clId="{A6FC3266-9354-45BA-8B8C-6ADE693AA5B3}" dt="2024-05-13T18:16:38.460" v="28690" actId="20577"/>
        <pc:sldMkLst>
          <pc:docMk/>
          <pc:sldMk cId="4038617896" sldId="2146845801"/>
        </pc:sldMkLst>
        <pc:spChg chg="del">
          <ac:chgData name="Petur Th. Sigurdsson" userId="b51620a9-a6bc-43cc-8d20-2596b195e64d" providerId="ADAL" clId="{A6FC3266-9354-45BA-8B8C-6ADE693AA5B3}" dt="2024-04-29T00:31:31.976" v="10337" actId="931"/>
          <ac:spMkLst>
            <pc:docMk/>
            <pc:sldMk cId="4038617896" sldId="2146845801"/>
            <ac:spMk id="2" creationId="{A846D659-4D05-36E5-B226-065F7E0B7458}"/>
          </ac:spMkLst>
        </pc:spChg>
        <pc:spChg chg="mod">
          <ac:chgData name="Petur Th. Sigurdsson" userId="b51620a9-a6bc-43cc-8d20-2596b195e64d" providerId="ADAL" clId="{A6FC3266-9354-45BA-8B8C-6ADE693AA5B3}" dt="2024-04-29T00:44:39.867" v="11109" actId="20577"/>
          <ac:spMkLst>
            <pc:docMk/>
            <pc:sldMk cId="4038617896" sldId="2146845801"/>
            <ac:spMk id="3" creationId="{FEA65C6B-E97D-AE85-9237-8FE3B15AE865}"/>
          </ac:spMkLst>
        </pc:spChg>
        <pc:spChg chg="mod">
          <ac:chgData name="Petur Th. Sigurdsson" userId="b51620a9-a6bc-43cc-8d20-2596b195e64d" providerId="ADAL" clId="{A6FC3266-9354-45BA-8B8C-6ADE693AA5B3}" dt="2024-04-29T00:31:41.319" v="10362" actId="20577"/>
          <ac:spMkLst>
            <pc:docMk/>
            <pc:sldMk cId="4038617896" sldId="2146845801"/>
            <ac:spMk id="4" creationId="{8DCE2E5A-086E-0719-57BC-A30149ADE8C7}"/>
          </ac:spMkLst>
        </pc:spChg>
        <pc:picChg chg="add mod">
          <ac:chgData name="Petur Th. Sigurdsson" userId="b51620a9-a6bc-43cc-8d20-2596b195e64d" providerId="ADAL" clId="{A6FC3266-9354-45BA-8B8C-6ADE693AA5B3}" dt="2024-04-29T00:31:37.856" v="10342" actId="27614"/>
          <ac:picMkLst>
            <pc:docMk/>
            <pc:sldMk cId="4038617896" sldId="2146845801"/>
            <ac:picMk id="6" creationId="{E253E954-DF2C-7BB8-DFA8-71F17A280876}"/>
          </ac:picMkLst>
        </pc:picChg>
      </pc:sldChg>
      <pc:sldChg chg="modSp del modAnim modNotesTx">
        <pc:chgData name="Petur Th. Sigurdsson" userId="b51620a9-a6bc-43cc-8d20-2596b195e64d" providerId="ADAL" clId="{A6FC3266-9354-45BA-8B8C-6ADE693AA5B3}" dt="2024-04-29T00:46:02.843" v="11132" actId="47"/>
        <pc:sldMkLst>
          <pc:docMk/>
          <pc:sldMk cId="2682697899" sldId="2146845802"/>
        </pc:sldMkLst>
        <pc:spChg chg="mod">
          <ac:chgData name="Petur Th. Sigurdsson" userId="b51620a9-a6bc-43cc-8d20-2596b195e64d" providerId="ADAL" clId="{A6FC3266-9354-45BA-8B8C-6ADE693AA5B3}" dt="2024-04-29T00:43:54.364" v="11102" actId="20577"/>
          <ac:spMkLst>
            <pc:docMk/>
            <pc:sldMk cId="2682697899" sldId="2146845802"/>
            <ac:spMk id="6" creationId="{B248DEFA-39C7-E114-EB10-BF8277D569A1}"/>
          </ac:spMkLst>
        </pc:spChg>
      </pc:sldChg>
      <pc:sldChg chg="new del">
        <pc:chgData name="Petur Th. Sigurdsson" userId="b51620a9-a6bc-43cc-8d20-2596b195e64d" providerId="ADAL" clId="{A6FC3266-9354-45BA-8B8C-6ADE693AA5B3}" dt="2024-04-29T00:45:20.002" v="11111" actId="47"/>
        <pc:sldMkLst>
          <pc:docMk/>
          <pc:sldMk cId="2300593906" sldId="2146845803"/>
        </pc:sldMkLst>
      </pc:sldChg>
      <pc:sldChg chg="delSp modSp new mod modNotesTx">
        <pc:chgData name="Petur Th. Sigurdsson" userId="b51620a9-a6bc-43cc-8d20-2596b195e64d" providerId="ADAL" clId="{A6FC3266-9354-45BA-8B8C-6ADE693AA5B3}" dt="2024-05-12T21:10:08.195" v="27058" actId="113"/>
        <pc:sldMkLst>
          <pc:docMk/>
          <pc:sldMk cId="3107664426" sldId="2146845803"/>
        </pc:sldMkLst>
        <pc:spChg chg="mod">
          <ac:chgData name="Petur Th. Sigurdsson" userId="b51620a9-a6bc-43cc-8d20-2596b195e64d" providerId="ADAL" clId="{A6FC3266-9354-45BA-8B8C-6ADE693AA5B3}" dt="2024-04-29T00:46:06.732" v="11133" actId="1076"/>
          <ac:spMkLst>
            <pc:docMk/>
            <pc:sldMk cId="3107664426" sldId="2146845803"/>
            <ac:spMk id="2" creationId="{7D5AE53C-0227-1FF7-A068-5923541ADC56}"/>
          </ac:spMkLst>
        </pc:spChg>
        <pc:spChg chg="del">
          <ac:chgData name="Petur Th. Sigurdsson" userId="b51620a9-a6bc-43cc-8d20-2596b195e64d" providerId="ADAL" clId="{A6FC3266-9354-45BA-8B8C-6ADE693AA5B3}" dt="2024-04-29T00:45:54.433" v="11128" actId="478"/>
          <ac:spMkLst>
            <pc:docMk/>
            <pc:sldMk cId="3107664426" sldId="2146845803"/>
            <ac:spMk id="3" creationId="{9934D823-80EF-87DA-7D9A-F90871FC06D6}"/>
          </ac:spMkLst>
        </pc:spChg>
        <pc:spChg chg="del">
          <ac:chgData name="Petur Th. Sigurdsson" userId="b51620a9-a6bc-43cc-8d20-2596b195e64d" providerId="ADAL" clId="{A6FC3266-9354-45BA-8B8C-6ADE693AA5B3}" dt="2024-04-29T00:45:55.462" v="11129" actId="478"/>
          <ac:spMkLst>
            <pc:docMk/>
            <pc:sldMk cId="3107664426" sldId="2146845803"/>
            <ac:spMk id="4" creationId="{D7114ACD-EA6E-DE28-6539-FF2D93856060}"/>
          </ac:spMkLst>
        </pc:spChg>
      </pc:sldChg>
      <pc:sldChg chg="addSp delSp modSp add mod modAnim modNotesTx">
        <pc:chgData name="Petur Th. Sigurdsson" userId="b51620a9-a6bc-43cc-8d20-2596b195e64d" providerId="ADAL" clId="{A6FC3266-9354-45BA-8B8C-6ADE693AA5B3}" dt="2024-05-13T18:57:59.127" v="29312" actId="20577"/>
        <pc:sldMkLst>
          <pc:docMk/>
          <pc:sldMk cId="506207979" sldId="2146845804"/>
        </pc:sldMkLst>
        <pc:spChg chg="del mod">
          <ac:chgData name="Petur Th. Sigurdsson" userId="b51620a9-a6bc-43cc-8d20-2596b195e64d" providerId="ADAL" clId="{A6FC3266-9354-45BA-8B8C-6ADE693AA5B3}" dt="2024-04-29T01:16:59.539" v="11451" actId="478"/>
          <ac:spMkLst>
            <pc:docMk/>
            <pc:sldMk cId="506207979" sldId="2146845804"/>
            <ac:spMk id="3" creationId="{73D8FE28-13CD-C89F-C44E-A0B315F4727C}"/>
          </ac:spMkLst>
        </pc:spChg>
        <pc:spChg chg="add mod">
          <ac:chgData name="Petur Th. Sigurdsson" userId="b51620a9-a6bc-43cc-8d20-2596b195e64d" providerId="ADAL" clId="{A6FC3266-9354-45BA-8B8C-6ADE693AA5B3}" dt="2024-04-29T02:27:07.596" v="11530" actId="1076"/>
          <ac:spMkLst>
            <pc:docMk/>
            <pc:sldMk cId="506207979" sldId="2146845804"/>
            <ac:spMk id="4" creationId="{54205206-98C4-4892-FDC9-BFDB0EB2D520}"/>
          </ac:spMkLst>
        </pc:spChg>
        <pc:picChg chg="add del">
          <ac:chgData name="Petur Th. Sigurdsson" userId="b51620a9-a6bc-43cc-8d20-2596b195e64d" providerId="ADAL" clId="{A6FC3266-9354-45BA-8B8C-6ADE693AA5B3}" dt="2024-04-29T01:17:37.907" v="11453" actId="478"/>
          <ac:picMkLst>
            <pc:docMk/>
            <pc:sldMk cId="506207979" sldId="2146845804"/>
            <ac:picMk id="3074" creationId="{8534AAA7-61EF-23E3-4108-3E29264FF576}"/>
          </ac:picMkLst>
        </pc:picChg>
        <pc:picChg chg="add mod">
          <ac:chgData name="Petur Th. Sigurdsson" userId="b51620a9-a6bc-43cc-8d20-2596b195e64d" providerId="ADAL" clId="{A6FC3266-9354-45BA-8B8C-6ADE693AA5B3}" dt="2024-04-29T02:30:46.696" v="11552" actId="1076"/>
          <ac:picMkLst>
            <pc:docMk/>
            <pc:sldMk cId="506207979" sldId="2146845804"/>
            <ac:picMk id="3076" creationId="{BA0B434C-1500-562B-5FB3-834DFD0ADBC9}"/>
          </ac:picMkLst>
        </pc:picChg>
        <pc:picChg chg="add mod">
          <ac:chgData name="Petur Th. Sigurdsson" userId="b51620a9-a6bc-43cc-8d20-2596b195e64d" providerId="ADAL" clId="{A6FC3266-9354-45BA-8B8C-6ADE693AA5B3}" dt="2024-04-29T02:30:42.531" v="11550" actId="1076"/>
          <ac:picMkLst>
            <pc:docMk/>
            <pc:sldMk cId="506207979" sldId="2146845804"/>
            <ac:picMk id="3078" creationId="{31954A14-B39E-4354-0B72-FAE194E372FA}"/>
          </ac:picMkLst>
        </pc:picChg>
        <pc:picChg chg="add mod">
          <ac:chgData name="Petur Th. Sigurdsson" userId="b51620a9-a6bc-43cc-8d20-2596b195e64d" providerId="ADAL" clId="{A6FC3266-9354-45BA-8B8C-6ADE693AA5B3}" dt="2024-04-29T02:30:39.104" v="11549" actId="1076"/>
          <ac:picMkLst>
            <pc:docMk/>
            <pc:sldMk cId="506207979" sldId="2146845804"/>
            <ac:picMk id="3080" creationId="{AB03A8B5-5342-3118-4F6B-C46A6A01CBD9}"/>
          </ac:picMkLst>
        </pc:picChg>
        <pc:picChg chg="add mod">
          <ac:chgData name="Petur Th. Sigurdsson" userId="b51620a9-a6bc-43cc-8d20-2596b195e64d" providerId="ADAL" clId="{A6FC3266-9354-45BA-8B8C-6ADE693AA5B3}" dt="2024-04-29T01:21:11.591" v="11471" actId="14100"/>
          <ac:picMkLst>
            <pc:docMk/>
            <pc:sldMk cId="506207979" sldId="2146845804"/>
            <ac:picMk id="3082" creationId="{4A809A7F-A64E-4655-7635-3DCD383ADA63}"/>
          </ac:picMkLst>
        </pc:picChg>
        <pc:picChg chg="add mod">
          <ac:chgData name="Petur Th. Sigurdsson" userId="b51620a9-a6bc-43cc-8d20-2596b195e64d" providerId="ADAL" clId="{A6FC3266-9354-45BA-8B8C-6ADE693AA5B3}" dt="2024-04-29T02:30:37.303" v="11548" actId="1076"/>
          <ac:picMkLst>
            <pc:docMk/>
            <pc:sldMk cId="506207979" sldId="2146845804"/>
            <ac:picMk id="3084" creationId="{8C206ECD-9767-C00D-4AD0-9B8521FC849B}"/>
          </ac:picMkLst>
        </pc:picChg>
        <pc:picChg chg="add mod">
          <ac:chgData name="Petur Th. Sigurdsson" userId="b51620a9-a6bc-43cc-8d20-2596b195e64d" providerId="ADAL" clId="{A6FC3266-9354-45BA-8B8C-6ADE693AA5B3}" dt="2024-04-29T02:30:35.803" v="11547" actId="1076"/>
          <ac:picMkLst>
            <pc:docMk/>
            <pc:sldMk cId="506207979" sldId="2146845804"/>
            <ac:picMk id="3086" creationId="{EA42B027-9EE2-14A3-E259-D4A2A95843CC}"/>
          </ac:picMkLst>
        </pc:picChg>
        <pc:picChg chg="add mod">
          <ac:chgData name="Petur Th. Sigurdsson" userId="b51620a9-a6bc-43cc-8d20-2596b195e64d" providerId="ADAL" clId="{A6FC3266-9354-45BA-8B8C-6ADE693AA5B3}" dt="2024-04-29T02:13:05.272" v="11482" actId="1076"/>
          <ac:picMkLst>
            <pc:docMk/>
            <pc:sldMk cId="506207979" sldId="2146845804"/>
            <ac:picMk id="3088" creationId="{680BA84C-538B-CEC2-AB5F-9246C8B7F132}"/>
          </ac:picMkLst>
        </pc:picChg>
        <pc:picChg chg="add mod">
          <ac:chgData name="Petur Th. Sigurdsson" userId="b51620a9-a6bc-43cc-8d20-2596b195e64d" providerId="ADAL" clId="{A6FC3266-9354-45BA-8B8C-6ADE693AA5B3}" dt="2024-04-29T02:13:42.450" v="11488" actId="14100"/>
          <ac:picMkLst>
            <pc:docMk/>
            <pc:sldMk cId="506207979" sldId="2146845804"/>
            <ac:picMk id="3090" creationId="{0EBBA86A-07A4-C279-BF28-28A1BBBF6D7B}"/>
          </ac:picMkLst>
        </pc:picChg>
        <pc:picChg chg="add mod">
          <ac:chgData name="Petur Th. Sigurdsson" userId="b51620a9-a6bc-43cc-8d20-2596b195e64d" providerId="ADAL" clId="{A6FC3266-9354-45BA-8B8C-6ADE693AA5B3}" dt="2024-04-29T02:22:24.752" v="11514" actId="1076"/>
          <ac:picMkLst>
            <pc:docMk/>
            <pc:sldMk cId="506207979" sldId="2146845804"/>
            <ac:picMk id="3092" creationId="{89907953-4D5B-6B6E-30AA-55A7586F8E26}"/>
          </ac:picMkLst>
        </pc:picChg>
        <pc:picChg chg="add mod">
          <ac:chgData name="Petur Th. Sigurdsson" userId="b51620a9-a6bc-43cc-8d20-2596b195e64d" providerId="ADAL" clId="{A6FC3266-9354-45BA-8B8C-6ADE693AA5B3}" dt="2024-04-29T02:30:34.565" v="11546" actId="1076"/>
          <ac:picMkLst>
            <pc:docMk/>
            <pc:sldMk cId="506207979" sldId="2146845804"/>
            <ac:picMk id="3094" creationId="{EB3E357A-ABE2-D37D-F7E7-349E8D8FCAE1}"/>
          </ac:picMkLst>
        </pc:picChg>
        <pc:picChg chg="add del">
          <ac:chgData name="Petur Th. Sigurdsson" userId="b51620a9-a6bc-43cc-8d20-2596b195e64d" providerId="ADAL" clId="{A6FC3266-9354-45BA-8B8C-6ADE693AA5B3}" dt="2024-04-29T02:18:40.747" v="11497" actId="478"/>
          <ac:picMkLst>
            <pc:docMk/>
            <pc:sldMk cId="506207979" sldId="2146845804"/>
            <ac:picMk id="3096" creationId="{334A798B-BF7D-0C66-08D9-D3C6A66CC761}"/>
          </ac:picMkLst>
        </pc:picChg>
        <pc:picChg chg="add mod">
          <ac:chgData name="Petur Th. Sigurdsson" userId="b51620a9-a6bc-43cc-8d20-2596b195e64d" providerId="ADAL" clId="{A6FC3266-9354-45BA-8B8C-6ADE693AA5B3}" dt="2024-04-29T02:30:31.928" v="11544" actId="1076"/>
          <ac:picMkLst>
            <pc:docMk/>
            <pc:sldMk cId="506207979" sldId="2146845804"/>
            <ac:picMk id="3098" creationId="{849DA37A-E611-8A4E-FFB0-E9124E0DD4BC}"/>
          </ac:picMkLst>
        </pc:picChg>
        <pc:picChg chg="add mod">
          <ac:chgData name="Petur Th. Sigurdsson" userId="b51620a9-a6bc-43cc-8d20-2596b195e64d" providerId="ADAL" clId="{A6FC3266-9354-45BA-8B8C-6ADE693AA5B3}" dt="2024-04-29T02:30:25.198" v="11540" actId="1076"/>
          <ac:picMkLst>
            <pc:docMk/>
            <pc:sldMk cId="506207979" sldId="2146845804"/>
            <ac:picMk id="3100" creationId="{4D3DCE75-4C23-E5F3-BB51-3014C4E98199}"/>
          </ac:picMkLst>
        </pc:picChg>
        <pc:picChg chg="add mod">
          <ac:chgData name="Petur Th. Sigurdsson" userId="b51620a9-a6bc-43cc-8d20-2596b195e64d" providerId="ADAL" clId="{A6FC3266-9354-45BA-8B8C-6ADE693AA5B3}" dt="2024-04-29T02:30:33.291" v="11545" actId="1076"/>
          <ac:picMkLst>
            <pc:docMk/>
            <pc:sldMk cId="506207979" sldId="2146845804"/>
            <ac:picMk id="3102" creationId="{7D0B31B2-89CD-F558-43D5-7512F0EADE49}"/>
          </ac:picMkLst>
        </pc:picChg>
        <pc:picChg chg="add mod">
          <ac:chgData name="Petur Th. Sigurdsson" userId="b51620a9-a6bc-43cc-8d20-2596b195e64d" providerId="ADAL" clId="{A6FC3266-9354-45BA-8B8C-6ADE693AA5B3}" dt="2024-04-29T02:30:30.478" v="11543" actId="1076"/>
          <ac:picMkLst>
            <pc:docMk/>
            <pc:sldMk cId="506207979" sldId="2146845804"/>
            <ac:picMk id="3106" creationId="{D2C07F25-BA1F-D44D-5D93-EE2FED9A4F70}"/>
          </ac:picMkLst>
        </pc:picChg>
        <pc:picChg chg="add mod">
          <ac:chgData name="Petur Th. Sigurdsson" userId="b51620a9-a6bc-43cc-8d20-2596b195e64d" providerId="ADAL" clId="{A6FC3266-9354-45BA-8B8C-6ADE693AA5B3}" dt="2024-04-29T02:30:28.116" v="11542" actId="14100"/>
          <ac:picMkLst>
            <pc:docMk/>
            <pc:sldMk cId="506207979" sldId="2146845804"/>
            <ac:picMk id="3108" creationId="{4D92D804-EF3E-FD2A-D017-69F19CB02C8B}"/>
          </ac:picMkLst>
        </pc:picChg>
      </pc:sldChg>
      <pc:sldChg chg="modNotesTx">
        <pc:chgData name="Petur Th. Sigurdsson" userId="b51620a9-a6bc-43cc-8d20-2596b195e64d" providerId="ADAL" clId="{A6FC3266-9354-45BA-8B8C-6ADE693AA5B3}" dt="2024-05-12T20:53:56.723" v="25995" actId="20577"/>
        <pc:sldMkLst>
          <pc:docMk/>
          <pc:sldMk cId="3865606443" sldId="2146845805"/>
        </pc:sldMkLst>
      </pc:sldChg>
      <pc:sldChg chg="addSp delSp modSp mod">
        <pc:chgData name="Petur Th. Sigurdsson" userId="b51620a9-a6bc-43cc-8d20-2596b195e64d" providerId="ADAL" clId="{A6FC3266-9354-45BA-8B8C-6ADE693AA5B3}" dt="2024-05-11T15:53:32.710" v="19077" actId="962"/>
        <pc:sldMkLst>
          <pc:docMk/>
          <pc:sldMk cId="3555912689" sldId="2146845806"/>
        </pc:sldMkLst>
        <pc:spChg chg="add del mod">
          <ac:chgData name="Petur Th. Sigurdsson" userId="b51620a9-a6bc-43cc-8d20-2596b195e64d" providerId="ADAL" clId="{A6FC3266-9354-45BA-8B8C-6ADE693AA5B3}" dt="2024-05-11T15:51:44.320" v="19071" actId="931"/>
          <ac:spMkLst>
            <pc:docMk/>
            <pc:sldMk cId="3555912689" sldId="2146845806"/>
            <ac:spMk id="5" creationId="{F3B832F2-B110-8B5A-B669-B0200A3A183B}"/>
          </ac:spMkLst>
        </pc:spChg>
        <pc:spChg chg="add del mod">
          <ac:chgData name="Petur Th. Sigurdsson" userId="b51620a9-a6bc-43cc-8d20-2596b195e64d" providerId="ADAL" clId="{A6FC3266-9354-45BA-8B8C-6ADE693AA5B3}" dt="2024-05-11T15:53:24.911" v="19075" actId="931"/>
          <ac:spMkLst>
            <pc:docMk/>
            <pc:sldMk cId="3555912689" sldId="2146845806"/>
            <ac:spMk id="9" creationId="{61E03DB7-7D9F-B833-EAC8-84FC34693EF6}"/>
          </ac:spMkLst>
        </pc:spChg>
        <pc:picChg chg="add del mod">
          <ac:chgData name="Petur Th. Sigurdsson" userId="b51620a9-a6bc-43cc-8d20-2596b195e64d" providerId="ADAL" clId="{A6FC3266-9354-45BA-8B8C-6ADE693AA5B3}" dt="2024-05-11T15:51:50.458" v="19074" actId="478"/>
          <ac:picMkLst>
            <pc:docMk/>
            <pc:sldMk cId="3555912689" sldId="2146845806"/>
            <ac:picMk id="7" creationId="{460B8FBF-B974-F9B5-27A5-28BB86A8561B}"/>
          </ac:picMkLst>
        </pc:picChg>
        <pc:picChg chg="add mod">
          <ac:chgData name="Petur Th. Sigurdsson" userId="b51620a9-a6bc-43cc-8d20-2596b195e64d" providerId="ADAL" clId="{A6FC3266-9354-45BA-8B8C-6ADE693AA5B3}" dt="2024-05-11T15:53:32.710" v="19077" actId="962"/>
          <ac:picMkLst>
            <pc:docMk/>
            <pc:sldMk cId="3555912689" sldId="2146845806"/>
            <ac:picMk id="11" creationId="{840F1DC4-C374-FF22-045B-BBFB1D1253C6}"/>
          </ac:picMkLst>
        </pc:picChg>
        <pc:picChg chg="del">
          <ac:chgData name="Petur Th. Sigurdsson" userId="b51620a9-a6bc-43cc-8d20-2596b195e64d" providerId="ADAL" clId="{A6FC3266-9354-45BA-8B8C-6ADE693AA5B3}" dt="2024-05-11T15:51:16.573" v="19070" actId="478"/>
          <ac:picMkLst>
            <pc:docMk/>
            <pc:sldMk cId="3555912689" sldId="2146845806"/>
            <ac:picMk id="14" creationId="{F923D103-23D0-7611-5DE3-30E22DD80255}"/>
          </ac:picMkLst>
        </pc:picChg>
      </pc:sldChg>
      <pc:sldMasterChg chg="delSldLayout">
        <pc:chgData name="Petur Th. Sigurdsson" userId="b51620a9-a6bc-43cc-8d20-2596b195e64d" providerId="ADAL" clId="{A6FC3266-9354-45BA-8B8C-6ADE693AA5B3}" dt="2024-04-08T05:48:26.945" v="6593" actId="47"/>
        <pc:sldMasterMkLst>
          <pc:docMk/>
          <pc:sldMasterMk cId="3364821255" sldId="2147483723"/>
        </pc:sldMasterMkLst>
        <pc:sldLayoutChg chg="del">
          <pc:chgData name="Petur Th. Sigurdsson" userId="b51620a9-a6bc-43cc-8d20-2596b195e64d" providerId="ADAL" clId="{A6FC3266-9354-45BA-8B8C-6ADE693AA5B3}" dt="2024-04-08T05:48:26.945" v="6593" actId="47"/>
          <pc:sldLayoutMkLst>
            <pc:docMk/>
            <pc:sldMasterMk cId="3364821255" sldId="2147483723"/>
            <pc:sldLayoutMk cId="2264575459" sldId="2147483805"/>
          </pc:sldLayoutMkLst>
        </pc:sldLayoutChg>
        <pc:sldLayoutChg chg="del">
          <pc:chgData name="Petur Th. Sigurdsson" userId="b51620a9-a6bc-43cc-8d20-2596b195e64d" providerId="ADAL" clId="{A6FC3266-9354-45BA-8B8C-6ADE693AA5B3}" dt="2024-04-08T05:39:39.470" v="6573" actId="47"/>
          <pc:sldLayoutMkLst>
            <pc:docMk/>
            <pc:sldMasterMk cId="3364821255" sldId="2147483723"/>
            <pc:sldLayoutMk cId="1961938680" sldId="2147483835"/>
          </pc:sldLayoutMkLst>
        </pc:sldLayoutChg>
      </pc:sldMasterChg>
    </pc:docChg>
  </pc:docChgLst>
  <pc:docChgLst>
    <pc:chgData name="Petur Th. Sigurdsson" userId="b51620a9-a6bc-43cc-8d20-2596b195e64d" providerId="ADAL" clId="{B9E37DA7-5BC6-4BFC-9C14-E309BE92470C}"/>
    <pc:docChg chg="delSld modSld modSection">
      <pc:chgData name="Petur Th. Sigurdsson" userId="b51620a9-a6bc-43cc-8d20-2596b195e64d" providerId="ADAL" clId="{B9E37DA7-5BC6-4BFC-9C14-E309BE92470C}" dt="2024-05-21T12:41:09.782" v="26" actId="6549"/>
      <pc:docMkLst>
        <pc:docMk/>
      </pc:docMkLst>
      <pc:sldChg chg="modNotesTx">
        <pc:chgData name="Petur Th. Sigurdsson" userId="b51620a9-a6bc-43cc-8d20-2596b195e64d" providerId="ADAL" clId="{B9E37DA7-5BC6-4BFC-9C14-E309BE92470C}" dt="2024-05-21T12:39:50.475" v="0" actId="6549"/>
        <pc:sldMkLst>
          <pc:docMk/>
          <pc:sldMk cId="3599761091" sldId="305"/>
        </pc:sldMkLst>
      </pc:sldChg>
      <pc:sldChg chg="modNotesTx">
        <pc:chgData name="Petur Th. Sigurdsson" userId="b51620a9-a6bc-43cc-8d20-2596b195e64d" providerId="ADAL" clId="{B9E37DA7-5BC6-4BFC-9C14-E309BE92470C}" dt="2024-05-21T12:41:09.782" v="26" actId="6549"/>
        <pc:sldMkLst>
          <pc:docMk/>
          <pc:sldMk cId="1361659371" sldId="315"/>
        </pc:sldMkLst>
      </pc:sldChg>
      <pc:sldChg chg="modNotesTx">
        <pc:chgData name="Petur Th. Sigurdsson" userId="b51620a9-a6bc-43cc-8d20-2596b195e64d" providerId="ADAL" clId="{B9E37DA7-5BC6-4BFC-9C14-E309BE92470C}" dt="2024-05-21T12:39:53.050" v="1" actId="6549"/>
        <pc:sldMkLst>
          <pc:docMk/>
          <pc:sldMk cId="2236995771" sldId="319"/>
        </pc:sldMkLst>
      </pc:sldChg>
      <pc:sldChg chg="modNotesTx">
        <pc:chgData name="Petur Th. Sigurdsson" userId="b51620a9-a6bc-43cc-8d20-2596b195e64d" providerId="ADAL" clId="{B9E37DA7-5BC6-4BFC-9C14-E309BE92470C}" dt="2024-05-21T12:40:08.241" v="6" actId="6549"/>
        <pc:sldMkLst>
          <pc:docMk/>
          <pc:sldMk cId="777121544" sldId="324"/>
        </pc:sldMkLst>
      </pc:sldChg>
      <pc:sldChg chg="modNotesTx">
        <pc:chgData name="Petur Th. Sigurdsson" userId="b51620a9-a6bc-43cc-8d20-2596b195e64d" providerId="ADAL" clId="{B9E37DA7-5BC6-4BFC-9C14-E309BE92470C}" dt="2024-05-21T12:40:14.690" v="8" actId="6549"/>
        <pc:sldMkLst>
          <pc:docMk/>
          <pc:sldMk cId="2230784779" sldId="325"/>
        </pc:sldMkLst>
      </pc:sldChg>
      <pc:sldChg chg="modNotesTx">
        <pc:chgData name="Petur Th. Sigurdsson" userId="b51620a9-a6bc-43cc-8d20-2596b195e64d" providerId="ADAL" clId="{B9E37DA7-5BC6-4BFC-9C14-E309BE92470C}" dt="2024-05-21T12:39:55.540" v="2" actId="6549"/>
        <pc:sldMkLst>
          <pc:docMk/>
          <pc:sldMk cId="870908897" sldId="327"/>
        </pc:sldMkLst>
      </pc:sldChg>
      <pc:sldChg chg="modNotesTx">
        <pc:chgData name="Petur Th. Sigurdsson" userId="b51620a9-a6bc-43cc-8d20-2596b195e64d" providerId="ADAL" clId="{B9E37DA7-5BC6-4BFC-9C14-E309BE92470C}" dt="2024-05-21T12:39:58.471" v="3" actId="6549"/>
        <pc:sldMkLst>
          <pc:docMk/>
          <pc:sldMk cId="222281439" sldId="328"/>
        </pc:sldMkLst>
      </pc:sldChg>
      <pc:sldChg chg="modNotesTx">
        <pc:chgData name="Petur Th. Sigurdsson" userId="b51620a9-a6bc-43cc-8d20-2596b195e64d" providerId="ADAL" clId="{B9E37DA7-5BC6-4BFC-9C14-E309BE92470C}" dt="2024-05-21T12:40:00.898" v="4" actId="6549"/>
        <pc:sldMkLst>
          <pc:docMk/>
          <pc:sldMk cId="4261157698" sldId="2146845776"/>
        </pc:sldMkLst>
      </pc:sldChg>
      <pc:sldChg chg="modNotesTx">
        <pc:chgData name="Petur Th. Sigurdsson" userId="b51620a9-a6bc-43cc-8d20-2596b195e64d" providerId="ADAL" clId="{B9E37DA7-5BC6-4BFC-9C14-E309BE92470C}" dt="2024-05-21T12:40:49.736" v="19" actId="6549"/>
        <pc:sldMkLst>
          <pc:docMk/>
          <pc:sldMk cId="3837711714" sldId="2146845779"/>
        </pc:sldMkLst>
      </pc:sldChg>
      <pc:sldChg chg="modNotesTx">
        <pc:chgData name="Petur Th. Sigurdsson" userId="b51620a9-a6bc-43cc-8d20-2596b195e64d" providerId="ADAL" clId="{B9E37DA7-5BC6-4BFC-9C14-E309BE92470C}" dt="2024-05-21T12:41:07.360" v="25" actId="6549"/>
        <pc:sldMkLst>
          <pc:docMk/>
          <pc:sldMk cId="2624980457" sldId="2146845782"/>
        </pc:sldMkLst>
      </pc:sldChg>
      <pc:sldChg chg="modNotesTx">
        <pc:chgData name="Petur Th. Sigurdsson" userId="b51620a9-a6bc-43cc-8d20-2596b195e64d" providerId="ADAL" clId="{B9E37DA7-5BC6-4BFC-9C14-E309BE92470C}" dt="2024-05-21T12:41:03.635" v="24" actId="6549"/>
        <pc:sldMkLst>
          <pc:docMk/>
          <pc:sldMk cId="27424279" sldId="2146845783"/>
        </pc:sldMkLst>
      </pc:sldChg>
      <pc:sldChg chg="modNotesTx">
        <pc:chgData name="Petur Th. Sigurdsson" userId="b51620a9-a6bc-43cc-8d20-2596b195e64d" providerId="ADAL" clId="{B9E37DA7-5BC6-4BFC-9C14-E309BE92470C}" dt="2024-05-21T12:40:26.350" v="12" actId="6549"/>
        <pc:sldMkLst>
          <pc:docMk/>
          <pc:sldMk cId="1574197813" sldId="2146845784"/>
        </pc:sldMkLst>
      </pc:sldChg>
      <pc:sldChg chg="modNotesTx">
        <pc:chgData name="Petur Th. Sigurdsson" userId="b51620a9-a6bc-43cc-8d20-2596b195e64d" providerId="ADAL" clId="{B9E37DA7-5BC6-4BFC-9C14-E309BE92470C}" dt="2024-05-21T12:40:04.269" v="5" actId="6549"/>
        <pc:sldMkLst>
          <pc:docMk/>
          <pc:sldMk cId="3410398535" sldId="2146845789"/>
        </pc:sldMkLst>
      </pc:sldChg>
      <pc:sldChg chg="del modNotesTx">
        <pc:chgData name="Petur Th. Sigurdsson" userId="b51620a9-a6bc-43cc-8d20-2596b195e64d" providerId="ADAL" clId="{B9E37DA7-5BC6-4BFC-9C14-E309BE92470C}" dt="2024-05-21T12:40:31.938" v="14" actId="47"/>
        <pc:sldMkLst>
          <pc:docMk/>
          <pc:sldMk cId="2301159454" sldId="2146845791"/>
        </pc:sldMkLst>
      </pc:sldChg>
      <pc:sldChg chg="modNotesTx">
        <pc:chgData name="Petur Th. Sigurdsson" userId="b51620a9-a6bc-43cc-8d20-2596b195e64d" providerId="ADAL" clId="{B9E37DA7-5BC6-4BFC-9C14-E309BE92470C}" dt="2024-05-21T12:40:20.708" v="10" actId="6549"/>
        <pc:sldMkLst>
          <pc:docMk/>
          <pc:sldMk cId="866429539" sldId="2146845792"/>
        </pc:sldMkLst>
      </pc:sldChg>
      <pc:sldChg chg="del modNotesTx">
        <pc:chgData name="Petur Th. Sigurdsson" userId="b51620a9-a6bc-43cc-8d20-2596b195e64d" providerId="ADAL" clId="{B9E37DA7-5BC6-4BFC-9C14-E309BE92470C}" dt="2024-05-21T12:40:34.551" v="15" actId="47"/>
        <pc:sldMkLst>
          <pc:docMk/>
          <pc:sldMk cId="2241106865" sldId="2146845793"/>
        </pc:sldMkLst>
      </pc:sldChg>
      <pc:sldChg chg="modNotesTx">
        <pc:chgData name="Petur Th. Sigurdsson" userId="b51620a9-a6bc-43cc-8d20-2596b195e64d" providerId="ADAL" clId="{B9E37DA7-5BC6-4BFC-9C14-E309BE92470C}" dt="2024-05-21T12:40:45.999" v="18" actId="6549"/>
        <pc:sldMkLst>
          <pc:docMk/>
          <pc:sldMk cId="2327805193" sldId="2146845794"/>
        </pc:sldMkLst>
      </pc:sldChg>
      <pc:sldChg chg="modNotesTx">
        <pc:chgData name="Petur Th. Sigurdsson" userId="b51620a9-a6bc-43cc-8d20-2596b195e64d" providerId="ADAL" clId="{B9E37DA7-5BC6-4BFC-9C14-E309BE92470C}" dt="2024-05-21T12:40:29.430" v="13" actId="6549"/>
        <pc:sldMkLst>
          <pc:docMk/>
          <pc:sldMk cId="1131059215" sldId="2146845797"/>
        </pc:sldMkLst>
      </pc:sldChg>
      <pc:sldChg chg="modNotesTx">
        <pc:chgData name="Petur Th. Sigurdsson" userId="b51620a9-a6bc-43cc-8d20-2596b195e64d" providerId="ADAL" clId="{B9E37DA7-5BC6-4BFC-9C14-E309BE92470C}" dt="2024-05-21T12:40:40.075" v="16" actId="6549"/>
        <pc:sldMkLst>
          <pc:docMk/>
          <pc:sldMk cId="316016667" sldId="2146845798"/>
        </pc:sldMkLst>
      </pc:sldChg>
      <pc:sldChg chg="modNotesTx">
        <pc:chgData name="Petur Th. Sigurdsson" userId="b51620a9-a6bc-43cc-8d20-2596b195e64d" providerId="ADAL" clId="{B9E37DA7-5BC6-4BFC-9C14-E309BE92470C}" dt="2024-05-21T12:40:43.290" v="17" actId="6549"/>
        <pc:sldMkLst>
          <pc:docMk/>
          <pc:sldMk cId="503756937" sldId="2146845799"/>
        </pc:sldMkLst>
      </pc:sldChg>
      <pc:sldChg chg="modNotesTx">
        <pc:chgData name="Petur Th. Sigurdsson" userId="b51620a9-a6bc-43cc-8d20-2596b195e64d" providerId="ADAL" clId="{B9E37DA7-5BC6-4BFC-9C14-E309BE92470C}" dt="2024-05-21T12:41:00.980" v="23" actId="6549"/>
        <pc:sldMkLst>
          <pc:docMk/>
          <pc:sldMk cId="4038617896" sldId="2146845801"/>
        </pc:sldMkLst>
      </pc:sldChg>
      <pc:sldChg chg="modNotesTx">
        <pc:chgData name="Petur Th. Sigurdsson" userId="b51620a9-a6bc-43cc-8d20-2596b195e64d" providerId="ADAL" clId="{B9E37DA7-5BC6-4BFC-9C14-E309BE92470C}" dt="2024-05-21T12:40:58.085" v="22" actId="6549"/>
        <pc:sldMkLst>
          <pc:docMk/>
          <pc:sldMk cId="3107664426" sldId="2146845803"/>
        </pc:sldMkLst>
      </pc:sldChg>
      <pc:sldChg chg="modNotesTx">
        <pc:chgData name="Petur Th. Sigurdsson" userId="b51620a9-a6bc-43cc-8d20-2596b195e64d" providerId="ADAL" clId="{B9E37DA7-5BC6-4BFC-9C14-E309BE92470C}" dt="2024-05-21T12:40:11.897" v="7" actId="6549"/>
        <pc:sldMkLst>
          <pc:docMk/>
          <pc:sldMk cId="506207979" sldId="2146845804"/>
        </pc:sldMkLst>
      </pc:sldChg>
      <pc:sldChg chg="modNotesTx">
        <pc:chgData name="Petur Th. Sigurdsson" userId="b51620a9-a6bc-43cc-8d20-2596b195e64d" providerId="ADAL" clId="{B9E37DA7-5BC6-4BFC-9C14-E309BE92470C}" dt="2024-05-21T12:40:52.876" v="20" actId="6549"/>
        <pc:sldMkLst>
          <pc:docMk/>
          <pc:sldMk cId="3865606443" sldId="2146845805"/>
        </pc:sldMkLst>
      </pc:sldChg>
      <pc:sldChg chg="modNotesTx">
        <pc:chgData name="Petur Th. Sigurdsson" userId="b51620a9-a6bc-43cc-8d20-2596b195e64d" providerId="ADAL" clId="{B9E37DA7-5BC6-4BFC-9C14-E309BE92470C}" dt="2024-05-21T12:40:55.288" v="21" actId="6549"/>
        <pc:sldMkLst>
          <pc:docMk/>
          <pc:sldMk cId="3555912689" sldId="21468458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05/21/2024</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a:t>
            </a:fld>
            <a:endParaRPr lang="en-IS"/>
          </a:p>
        </p:txBody>
      </p:sp>
    </p:spTree>
    <p:extLst>
      <p:ext uri="{BB962C8B-B14F-4D97-AF65-F5344CB8AC3E}">
        <p14:creationId xmlns:p14="http://schemas.microsoft.com/office/powerpoint/2010/main" val="270920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10</a:t>
            </a:fld>
            <a:endParaRPr lang="en-IS"/>
          </a:p>
        </p:txBody>
      </p:sp>
    </p:spTree>
    <p:extLst>
      <p:ext uri="{BB962C8B-B14F-4D97-AF65-F5344CB8AC3E}">
        <p14:creationId xmlns:p14="http://schemas.microsoft.com/office/powerpoint/2010/main" val="1028422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3156906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734450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177191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2004482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263371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2372201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1962214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86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500"/>
              </a:spcBef>
              <a:spcAft>
                <a:spcPts val="15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37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315408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1012058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1450694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896386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23</a:t>
            </a:fld>
            <a:endParaRPr lang="en-IS"/>
          </a:p>
        </p:txBody>
      </p:sp>
    </p:spTree>
    <p:extLst>
      <p:ext uri="{BB962C8B-B14F-4D97-AF65-F5344CB8AC3E}">
        <p14:creationId xmlns:p14="http://schemas.microsoft.com/office/powerpoint/2010/main" val="346019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24</a:t>
            </a:fld>
            <a:endParaRPr lang="en-IS"/>
          </a:p>
        </p:txBody>
      </p:sp>
    </p:spTree>
    <p:extLst>
      <p:ext uri="{BB962C8B-B14F-4D97-AF65-F5344CB8AC3E}">
        <p14:creationId xmlns:p14="http://schemas.microsoft.com/office/powerpoint/2010/main" val="219058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124166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218211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227840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33509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118945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232578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157511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2.svg"/><Relationship Id="rId2"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51.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46.svg"/><Relationship Id="rId2" Type="http://schemas.openxmlformats.org/officeDocument/2006/relationships/image" Target="../media/image53.png"/><Relationship Id="rId1" Type="http://schemas.openxmlformats.org/officeDocument/2006/relationships/slideMaster" Target="../slideMasters/slideMaster6.xml"/><Relationship Id="rId6" Type="http://schemas.openxmlformats.org/officeDocument/2006/relationships/image" Target="../media/image45.pn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46.svg"/><Relationship Id="rId2" Type="http://schemas.openxmlformats.org/officeDocument/2006/relationships/image" Target="../media/image55.png"/><Relationship Id="rId1" Type="http://schemas.openxmlformats.org/officeDocument/2006/relationships/slideMaster" Target="../slideMasters/slideMaster6.xml"/><Relationship Id="rId6" Type="http://schemas.openxmlformats.org/officeDocument/2006/relationships/image" Target="../media/image45.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7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6057C0"/>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C5C1F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938BE8"/>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C5C1F4"/>
          </a:solidFill>
          <a:ln w="0"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EF66514F-3360-D5CC-47E0-EE4516536729}"/>
              </a:ext>
            </a:extLst>
          </p:cNvPr>
          <p:cNvSpPr/>
          <p:nvPr/>
        </p:nvSpPr>
        <p:spPr>
          <a:xfrm rot="5400000">
            <a:off x="1302389" y="6422225"/>
            <a:ext cx="367954" cy="368227"/>
          </a:xfrm>
          <a:custGeom>
            <a:avLst/>
            <a:gdLst>
              <a:gd name="connsiteX0" fmla="*/ 367955 w 367954"/>
              <a:gd name="connsiteY0" fmla="*/ 184114 h 368227"/>
              <a:gd name="connsiteX1" fmla="*/ 183978 w 367954"/>
              <a:gd name="connsiteY1" fmla="*/ 368228 h 368227"/>
              <a:gd name="connsiteX2" fmla="*/ 0 w 367954"/>
              <a:gd name="connsiteY2" fmla="*/ 184114 h 368227"/>
              <a:gd name="connsiteX3" fmla="*/ 183978 w 367954"/>
              <a:gd name="connsiteY3" fmla="*/ 0 h 368227"/>
              <a:gd name="connsiteX4" fmla="*/ 367955 w 367954"/>
              <a:gd name="connsiteY4" fmla="*/ 184114 h 368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54" h="368227">
                <a:moveTo>
                  <a:pt x="367955" y="184114"/>
                </a:moveTo>
                <a:cubicBezTo>
                  <a:pt x="367955" y="285797"/>
                  <a:pt x="285586" y="368228"/>
                  <a:pt x="183978" y="368228"/>
                </a:cubicBezTo>
                <a:cubicBezTo>
                  <a:pt x="82369" y="368228"/>
                  <a:pt x="0" y="285797"/>
                  <a:pt x="0" y="184114"/>
                </a:cubicBezTo>
                <a:cubicBezTo>
                  <a:pt x="0" y="82430"/>
                  <a:pt x="82369" y="0"/>
                  <a:pt x="183978" y="0"/>
                </a:cubicBezTo>
                <a:cubicBezTo>
                  <a:pt x="285586" y="0"/>
                  <a:pt x="367955" y="82430"/>
                  <a:pt x="367955" y="184114"/>
                </a:cubicBezTo>
                <a:close/>
              </a:path>
            </a:pathLst>
          </a:custGeom>
          <a:solidFill>
            <a:srgbClr val="361D5C"/>
          </a:solidFill>
          <a:ln w="0" cap="flat">
            <a:noFill/>
            <a:prstDash val="solid"/>
            <a:miter/>
          </a:ln>
        </p:spPr>
        <p:txBody>
          <a:bodyPr rtlCol="0" anchor="ctr"/>
          <a:lstStyle/>
          <a:p>
            <a:endParaRPr lang="en-IS"/>
          </a:p>
        </p:txBody>
      </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56" name="Freeform 55">
            <a:extLst>
              <a:ext uri="{FF2B5EF4-FFF2-40B4-BE49-F238E27FC236}">
                <a16:creationId xmlns:a16="http://schemas.microsoft.com/office/drawing/2014/main" id="{8A96D8FE-D47B-5513-BA0F-978F03EC546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938BE8"/>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21115944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39446275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601820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127003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B5CE3E-5D56-E557-A1E3-02194BA6348C}"/>
              </a:ext>
            </a:extLst>
          </p:cNvPr>
          <p:cNvGrpSpPr/>
          <p:nvPr userDrawn="1"/>
        </p:nvGrpSpPr>
        <p:grpSpPr>
          <a:xfrm>
            <a:off x="10610584" y="6381947"/>
            <a:ext cx="1231126" cy="378552"/>
            <a:chOff x="10610584" y="331617"/>
            <a:chExt cx="1231126" cy="378552"/>
          </a:xfrm>
        </p:grpSpPr>
        <p:grpSp>
          <p:nvGrpSpPr>
            <p:cNvPr id="7" name="Graphic 1">
              <a:extLst>
                <a:ext uri="{FF2B5EF4-FFF2-40B4-BE49-F238E27FC236}">
                  <a16:creationId xmlns:a16="http://schemas.microsoft.com/office/drawing/2014/main" id="{845E92FF-9FB8-B6C4-D70F-23F319082349}"/>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31308EDF-6CA4-D7ED-2C52-4F9E8CC3017F}"/>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349EB1C1-19E1-D184-D24E-A16B69E1C606}"/>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880E72B5-4F62-1E4C-F670-540BB2FAFBE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FA8D3ED-6052-9661-6BA0-97A52A80D343}"/>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2BF542B3-EFF4-9176-6F7A-19F91A08CEB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BB51543F-B9D8-6CF4-D933-B61952207B84}"/>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877F42EE-9A41-6526-1E8B-A21C52BB38FA}"/>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28FFB45C-9CEF-17D2-DFA3-C531464BB5CA}"/>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47F2F64-951F-EAB3-A8FE-5FEA63EDDE7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147497A5-7B62-5C20-9149-D8F1D1AF5B5A}"/>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391390B1-0B42-D6BF-6463-7810228A26EE}"/>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DEA2F1B8-358C-9673-EDFD-41E2E57A8108}"/>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8" name="Graphic 1">
              <a:extLst>
                <a:ext uri="{FF2B5EF4-FFF2-40B4-BE49-F238E27FC236}">
                  <a16:creationId xmlns:a16="http://schemas.microsoft.com/office/drawing/2014/main" id="{06658F64-D16C-C18A-F12F-E8E95ADBC5C7}"/>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1FE16C5F-8CBF-C789-5524-64419AFBA787}"/>
                  </a:ext>
                </a:extLst>
              </p:cNvPr>
              <p:cNvGrpSpPr/>
              <p:nvPr/>
            </p:nvGrpSpPr>
            <p:grpSpPr>
              <a:xfrm>
                <a:off x="10977294" y="623621"/>
                <a:ext cx="847919" cy="75291"/>
                <a:chOff x="10977294" y="623621"/>
                <a:chExt cx="847919" cy="75291"/>
              </a:xfrm>
              <a:grpFill/>
            </p:grpSpPr>
            <p:sp>
              <p:nvSpPr>
                <p:cNvPr id="22" name="Freeform 21">
                  <a:extLst>
                    <a:ext uri="{FF2B5EF4-FFF2-40B4-BE49-F238E27FC236}">
                      <a16:creationId xmlns:a16="http://schemas.microsoft.com/office/drawing/2014/main" id="{ECC1B29E-7AEA-B254-1EA6-3959E20A813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C16218F0-2402-8DE5-F21D-3E41345031A9}"/>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B59F36F4-2A17-3894-A62E-37467E0D24AD}"/>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DEA6E831-B2C1-6602-028A-6D73C6358E92}"/>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E8C6ECB5-307C-F903-B04C-D718E81E17C5}"/>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DDF1F3B4-C8B8-7171-4C4D-E21C2BC89A7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8" name="Graphic 1">
                  <a:extLst>
                    <a:ext uri="{FF2B5EF4-FFF2-40B4-BE49-F238E27FC236}">
                      <a16:creationId xmlns:a16="http://schemas.microsoft.com/office/drawing/2014/main" id="{6AEEB2B6-E7A9-D793-417E-D300D2CA8197}"/>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EA164738-BC09-9401-201B-7E27771B33AC}"/>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76975D1-470D-248C-F94C-6B694A63BD1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9" name="Freeform 28">
                  <a:extLst>
                    <a:ext uri="{FF2B5EF4-FFF2-40B4-BE49-F238E27FC236}">
                      <a16:creationId xmlns:a16="http://schemas.microsoft.com/office/drawing/2014/main" id="{162C17CB-65A4-73D7-0C4D-907532397C9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0" name="Graphic 1">
                <a:extLst>
                  <a:ext uri="{FF2B5EF4-FFF2-40B4-BE49-F238E27FC236}">
                    <a16:creationId xmlns:a16="http://schemas.microsoft.com/office/drawing/2014/main" id="{7264D401-1B43-1DA0-7469-95691F1A6C29}"/>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F753DFD-FFFF-FC25-AD81-6E5E7D5571C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51D22EF5-A35E-7EF2-04D4-818FA256775C}"/>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8F04B238-D2AE-8919-3414-36C64781BBC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95538B48-67E8-FA27-4D03-50A1E1B4028E}"/>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07533260-59B9-B53C-C251-94FFFF04DBD5}"/>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5B4AE3BC-65B9-E9C8-01C4-90F348480DB3}"/>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2" name="Freeform 11">
                  <a:extLst>
                    <a:ext uri="{FF2B5EF4-FFF2-40B4-BE49-F238E27FC236}">
                      <a16:creationId xmlns:a16="http://schemas.microsoft.com/office/drawing/2014/main" id="{DF55165F-C2B2-5230-AE14-1A0E8F30061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F6C36F"/>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tx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132515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chemeClr val="bg1"/>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732228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grpSp>
        <p:nvGrpSpPr>
          <p:cNvPr id="42" name="Group 41">
            <a:extLst>
              <a:ext uri="{FF2B5EF4-FFF2-40B4-BE49-F238E27FC236}">
                <a16:creationId xmlns:a16="http://schemas.microsoft.com/office/drawing/2014/main" id="{4B69FCE5-9755-660E-6A01-E77FDEEC0329}"/>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ADCF9B14-21C7-30E0-2A54-5E3D4EA45775}"/>
                </a:ext>
              </a:extLst>
            </p:cNvPr>
            <p:cNvGrpSpPr/>
            <p:nvPr/>
          </p:nvGrpSpPr>
          <p:grpSpPr>
            <a:xfrm>
              <a:off x="10610584" y="331617"/>
              <a:ext cx="1231126" cy="292096"/>
              <a:chOff x="10610584" y="331617"/>
              <a:chExt cx="1231126" cy="292096"/>
            </a:xfrm>
            <a:solidFill>
              <a:schemeClr val="bg1"/>
            </a:solidFill>
          </p:grpSpPr>
          <p:grpSp>
            <p:nvGrpSpPr>
              <p:cNvPr id="6" name="Graphic 1">
                <a:extLst>
                  <a:ext uri="{FF2B5EF4-FFF2-40B4-BE49-F238E27FC236}">
                    <a16:creationId xmlns:a16="http://schemas.microsoft.com/office/drawing/2014/main" id="{23A12C2A-A09C-7D1F-1C8D-F66649C0D73D}"/>
                  </a:ext>
                </a:extLst>
              </p:cNvPr>
              <p:cNvGrpSpPr/>
              <p:nvPr/>
            </p:nvGrpSpPr>
            <p:grpSpPr>
              <a:xfrm>
                <a:off x="10977232" y="373442"/>
                <a:ext cx="864478" cy="163814"/>
                <a:chOff x="10977232" y="373442"/>
                <a:chExt cx="864478" cy="163814"/>
              </a:xfrm>
              <a:grpFill/>
            </p:grpSpPr>
            <p:sp>
              <p:nvSpPr>
                <p:cNvPr id="7" name="Freeform 6">
                  <a:extLst>
                    <a:ext uri="{FF2B5EF4-FFF2-40B4-BE49-F238E27FC236}">
                      <a16:creationId xmlns:a16="http://schemas.microsoft.com/office/drawing/2014/main" id="{6AA6342E-AE73-E6C2-0C8C-8DCE49BDA42F}"/>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2961C90D-7E6A-78ED-9220-2879B8466B1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AC19510-AB5E-0F60-52B2-BF8D5B02FAC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B7F8EA6C-CC19-A08C-D553-E7D4E9759638}"/>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13" name="Freeform 12">
                  <a:extLst>
                    <a:ext uri="{FF2B5EF4-FFF2-40B4-BE49-F238E27FC236}">
                      <a16:creationId xmlns:a16="http://schemas.microsoft.com/office/drawing/2014/main" id="{CD9E90F5-43C5-2925-E8C5-90DF36EDB4C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9F5BBD3-2026-6845-79C9-8E1DA0D843ED}"/>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F172ABC5-C539-05AC-E414-2881082B04E6}"/>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4F898332-A7E9-A2A2-0EE1-F2B864D2483E}"/>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17" name="Graphic 1">
                <a:extLst>
                  <a:ext uri="{FF2B5EF4-FFF2-40B4-BE49-F238E27FC236}">
                    <a16:creationId xmlns:a16="http://schemas.microsoft.com/office/drawing/2014/main" id="{AA9A9473-8F22-BD15-DD70-0594771DCE54}"/>
                  </a:ext>
                </a:extLst>
              </p:cNvPr>
              <p:cNvGrpSpPr/>
              <p:nvPr/>
            </p:nvGrpSpPr>
            <p:grpSpPr>
              <a:xfrm>
                <a:off x="10610584" y="331617"/>
                <a:ext cx="291422" cy="292096"/>
                <a:chOff x="10610584" y="331617"/>
                <a:chExt cx="291422" cy="292096"/>
              </a:xfrm>
              <a:grpFill/>
            </p:grpSpPr>
            <p:sp>
              <p:nvSpPr>
                <p:cNvPr id="18" name="Freeform 17">
                  <a:extLst>
                    <a:ext uri="{FF2B5EF4-FFF2-40B4-BE49-F238E27FC236}">
                      <a16:creationId xmlns:a16="http://schemas.microsoft.com/office/drawing/2014/main" id="{2CC88B8E-2A18-3922-B6F3-0FF4DFAB5EA9}"/>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B4B94E03-1733-B0EE-A2C2-550BFDC86EE9}"/>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21" name="Graphic 1">
              <a:extLst>
                <a:ext uri="{FF2B5EF4-FFF2-40B4-BE49-F238E27FC236}">
                  <a16:creationId xmlns:a16="http://schemas.microsoft.com/office/drawing/2014/main" id="{94A48525-71BB-E438-A2E0-E468605D7E24}"/>
                </a:ext>
              </a:extLst>
            </p:cNvPr>
            <p:cNvGrpSpPr/>
            <p:nvPr/>
          </p:nvGrpSpPr>
          <p:grpSpPr>
            <a:xfrm>
              <a:off x="10977294" y="598174"/>
              <a:ext cx="847919" cy="111995"/>
              <a:chOff x="10977294" y="598174"/>
              <a:chExt cx="847919" cy="111995"/>
            </a:xfrm>
            <a:solidFill>
              <a:schemeClr val="bg1"/>
            </a:solidFill>
          </p:grpSpPr>
          <p:grpSp>
            <p:nvGrpSpPr>
              <p:cNvPr id="22" name="Graphic 1">
                <a:extLst>
                  <a:ext uri="{FF2B5EF4-FFF2-40B4-BE49-F238E27FC236}">
                    <a16:creationId xmlns:a16="http://schemas.microsoft.com/office/drawing/2014/main" id="{3A5D2707-DA6F-5566-8A92-7812F3583B01}"/>
                  </a:ext>
                </a:extLst>
              </p:cNvPr>
              <p:cNvGrpSpPr/>
              <p:nvPr/>
            </p:nvGrpSpPr>
            <p:grpSpPr>
              <a:xfrm>
                <a:off x="10977294" y="623621"/>
                <a:ext cx="847919" cy="75291"/>
                <a:chOff x="10977294" y="623621"/>
                <a:chExt cx="847919" cy="75291"/>
              </a:xfrm>
              <a:grpFill/>
            </p:grpSpPr>
            <p:sp>
              <p:nvSpPr>
                <p:cNvPr id="23" name="Freeform 22">
                  <a:extLst>
                    <a:ext uri="{FF2B5EF4-FFF2-40B4-BE49-F238E27FC236}">
                      <a16:creationId xmlns:a16="http://schemas.microsoft.com/office/drawing/2014/main" id="{A1C099A3-480E-BFCC-3EDC-D46E63CE61D1}"/>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6EFF954F-A79B-8950-D9CD-0C2DA55A72AB}"/>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94EB82B8-3744-4877-9FA8-16F492C12C7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27461ADC-80AD-90CB-81A1-3D3F2E50BCE1}"/>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F86101AF-5392-DF25-1C5E-64ADC174317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9A407260-4F17-3C80-5448-C01D0972164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30" name="Graphic 1">
                  <a:extLst>
                    <a:ext uri="{FF2B5EF4-FFF2-40B4-BE49-F238E27FC236}">
                      <a16:creationId xmlns:a16="http://schemas.microsoft.com/office/drawing/2014/main" id="{A6D72B36-05E0-EF1A-F1B4-A1AA7E136E57}"/>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8C2DB32F-9C49-5AAF-11DE-891277833F9E}"/>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2A3E4624-2108-41D5-BADA-57DF2B97949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33" name="Freeform 32">
                  <a:extLst>
                    <a:ext uri="{FF2B5EF4-FFF2-40B4-BE49-F238E27FC236}">
                      <a16:creationId xmlns:a16="http://schemas.microsoft.com/office/drawing/2014/main" id="{159193BB-B494-6A37-0983-D877812A0CFF}"/>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36058BC5-2E1F-80FE-FBCC-00A585064651}"/>
                  </a:ext>
                </a:extLst>
              </p:cNvPr>
              <p:cNvGrpSpPr/>
              <p:nvPr/>
            </p:nvGrpSpPr>
            <p:grpSpPr>
              <a:xfrm>
                <a:off x="11115341" y="598174"/>
                <a:ext cx="267660" cy="111995"/>
                <a:chOff x="11115341" y="598174"/>
                <a:chExt cx="267660" cy="111995"/>
              </a:xfrm>
              <a:grpFill/>
            </p:grpSpPr>
            <p:grpSp>
              <p:nvGrpSpPr>
                <p:cNvPr id="35" name="Graphic 1">
                  <a:extLst>
                    <a:ext uri="{FF2B5EF4-FFF2-40B4-BE49-F238E27FC236}">
                      <a16:creationId xmlns:a16="http://schemas.microsoft.com/office/drawing/2014/main" id="{C38B31C0-5D0D-AE51-433E-3A55EA1A038C}"/>
                    </a:ext>
                  </a:extLst>
                </p:cNvPr>
                <p:cNvGrpSpPr/>
                <p:nvPr/>
              </p:nvGrpSpPr>
              <p:grpSpPr>
                <a:xfrm>
                  <a:off x="11115341" y="598174"/>
                  <a:ext cx="267660" cy="111995"/>
                  <a:chOff x="11115341" y="598174"/>
                  <a:chExt cx="267660" cy="111995"/>
                </a:xfrm>
                <a:grpFill/>
              </p:grpSpPr>
              <p:sp>
                <p:nvSpPr>
                  <p:cNvPr id="36" name="Freeform 35">
                    <a:extLst>
                      <a:ext uri="{FF2B5EF4-FFF2-40B4-BE49-F238E27FC236}">
                        <a16:creationId xmlns:a16="http://schemas.microsoft.com/office/drawing/2014/main" id="{F1605DE2-7A11-30F3-246E-28ED39EEF176}"/>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53BAE12-78EA-9B75-DE3A-E5F7BDD1641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D67319BB-542A-8F27-8672-D2E931C575F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C83792C-4B82-D52B-252C-159EB8F22CB4}"/>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535C58FA-27B3-4B29-B0C0-52F61A74F56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41" name="Freeform 40">
                  <a:extLst>
                    <a:ext uri="{FF2B5EF4-FFF2-40B4-BE49-F238E27FC236}">
                      <a16:creationId xmlns:a16="http://schemas.microsoft.com/office/drawing/2014/main" id="{8EF03677-3782-55C4-A9E9-2A5B11323ECC}"/>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393257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7"/>
            <a:ext cx="6638262" cy="5634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D7926C7C-602F-9E87-9196-90BD630E7345}"/>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715CCD41-2438-D984-C57E-4E33025E60C1}"/>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65955DEC-B654-47A8-9939-598AF6CFB6BD}"/>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75AE7A05-0736-B3A2-82D9-840A8642D815}"/>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45FD076-E9D0-42FF-9FF4-89F467FC57F2}"/>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FF9B9CF6-E727-1D42-0766-9CF51F857218}"/>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33C70A2A-D073-9BC1-7112-1CC45349225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12F82F0-2214-3117-BBE3-A7D84E33028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07658A90-E637-EB84-8319-4E4AA7934BA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0D09750-124A-4A87-63F5-0BF32B9A5398}"/>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E86EBE1-A039-09F9-26CA-D64E747E2108}"/>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598208D4-7A21-C8D1-D7EF-5019C077449A}"/>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6A836B14-6813-AB42-91E9-96503CD5CF99}"/>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DE5C056-3026-1B5B-E21D-E16B3EDCE582}"/>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2EEC4481-E5AD-C9BF-CDE4-629C217BC85C}"/>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A195B4C9-949C-52B7-F321-A0FBDD5CB7D0}"/>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7CE114FE-159F-F4E3-3D1A-3B3F3FEE80A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0D9F1E43-C6A5-B03A-033D-409B4675518C}"/>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B5D0897B-FD88-06FB-0785-3D15B4BECB99}"/>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F828EE05-4873-4061-38CF-F279348F8AE7}"/>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E7E074C5-9772-2B6C-032A-846887A50557}"/>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5FC08161-4E77-E07E-BC2D-1E9A97C6C39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891785CF-8405-AE71-DD7C-3D186B136464}"/>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1E459BF9-A67B-BBA5-111D-93968AC3AB9B}"/>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6CE85C0B-FE46-DFE7-92C6-BFC786AB55D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9E87E5B4-989D-9D09-CD9E-B0693A4754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96350913-16DB-B762-AC49-8B624985462A}"/>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D27456B1-683D-F8EE-7A70-4FFFBD519ACD}"/>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A523E46D-DAF6-9481-D9D3-80861A2E014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9E7DB3E-B785-6BF9-8320-5979FCA2079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7693A1D7-AF97-552E-4B3F-C8DA588D1531}"/>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AC1C14A7-21A8-58F3-4753-9550D7B4CC45}"/>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56D94A9-C50A-2733-A63E-33C30E895D5D}"/>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6B64062D-ED11-21F4-F19A-CFD7DC62CF8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803834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88846"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noFill/>
          <a:ln w="12700" cap="flat">
            <a:solidFill>
              <a:srgbClr val="943267"/>
            </a:solid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598FEBC8-DD89-0491-FDA7-6D3727236D5C}"/>
              </a:ext>
            </a:extLst>
          </p:cNvPr>
          <p:cNvSpPr/>
          <p:nvPr/>
        </p:nvSpPr>
        <p:spPr>
          <a:xfrm rot="10800000">
            <a:off x="9560835" y="2698335"/>
            <a:ext cx="1453873" cy="465545"/>
          </a:xfrm>
          <a:custGeom>
            <a:avLst/>
            <a:gdLst>
              <a:gd name="connsiteX0" fmla="*/ 1453873 w 1453873"/>
              <a:gd name="connsiteY0" fmla="*/ 465545 h 465545"/>
              <a:gd name="connsiteX1" fmla="*/ 0 w 1453873"/>
              <a:gd name="connsiteY1" fmla="*/ 0 h 465545"/>
            </a:gdLst>
            <a:ahLst/>
            <a:cxnLst>
              <a:cxn ang="0">
                <a:pos x="connsiteX0" y="connsiteY0"/>
              </a:cxn>
              <a:cxn ang="0">
                <a:pos x="connsiteX1" y="connsiteY1"/>
              </a:cxn>
            </a:cxnLst>
            <a:rect l="l" t="t" r="r" b="b"/>
            <a:pathLst>
              <a:path w="1453873" h="465545">
                <a:moveTo>
                  <a:pt x="1453873" y="465545"/>
                </a:moveTo>
                <a:cubicBezTo>
                  <a:pt x="989792" y="458057"/>
                  <a:pt x="501665" y="301642"/>
                  <a:pt x="0" y="0"/>
                </a:cubicBezTo>
              </a:path>
            </a:pathLst>
          </a:custGeom>
          <a:noFill/>
          <a:ln w="215946" cap="rnd">
            <a:solidFill>
              <a:srgbClr val="FDD89E"/>
            </a:solidFill>
            <a:prstDash val="solid"/>
            <a:round/>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892311"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4326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194470"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FDD89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03161"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F6C36F"/>
          </a:solidFill>
          <a:ln w="0" cap="flat">
            <a:noFill/>
            <a:prstDash val="solid"/>
            <a:miter/>
          </a:ln>
        </p:spPr>
        <p:txBody>
          <a:bodyPr rtlCol="0" anchor="ctr"/>
          <a:lstStyle/>
          <a:p>
            <a:endParaRPr lang="en-IS" dirty="0"/>
          </a:p>
        </p:txBody>
      </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Text Placeholder 8">
            <a:extLst>
              <a:ext uri="{FF2B5EF4-FFF2-40B4-BE49-F238E27FC236}">
                <a16:creationId xmlns:a16="http://schemas.microsoft.com/office/drawing/2014/main" id="{67BBE15C-711D-FA60-0A9B-0B216C2A81D6}"/>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8" name="Group 7">
            <a:extLst>
              <a:ext uri="{FF2B5EF4-FFF2-40B4-BE49-F238E27FC236}">
                <a16:creationId xmlns:a16="http://schemas.microsoft.com/office/drawing/2014/main" id="{3D7C8B06-CCA3-29CE-CC65-8A679CF0750B}"/>
              </a:ext>
            </a:extLst>
          </p:cNvPr>
          <p:cNvGrpSpPr/>
          <p:nvPr userDrawn="1"/>
        </p:nvGrpSpPr>
        <p:grpSpPr>
          <a:xfrm>
            <a:off x="10144109" y="254510"/>
            <a:ext cx="1231126" cy="378552"/>
            <a:chOff x="12681211" y="254510"/>
            <a:chExt cx="1231126" cy="378552"/>
          </a:xfrm>
        </p:grpSpPr>
        <p:grpSp>
          <p:nvGrpSpPr>
            <p:cNvPr id="9" name="Graphic 55">
              <a:extLst>
                <a:ext uri="{FF2B5EF4-FFF2-40B4-BE49-F238E27FC236}">
                  <a16:creationId xmlns:a16="http://schemas.microsoft.com/office/drawing/2014/main" id="{008C6781-1C75-45A3-CBE5-12C37073B87A}"/>
                </a:ext>
              </a:extLst>
            </p:cNvPr>
            <p:cNvGrpSpPr/>
            <p:nvPr/>
          </p:nvGrpSpPr>
          <p:grpSpPr>
            <a:xfrm>
              <a:off x="12681211" y="254510"/>
              <a:ext cx="1231126" cy="292096"/>
              <a:chOff x="12681211" y="254510"/>
              <a:chExt cx="1231126" cy="292096"/>
            </a:xfrm>
            <a:solidFill>
              <a:schemeClr val="bg1"/>
            </a:solidFill>
          </p:grpSpPr>
          <p:grpSp>
            <p:nvGrpSpPr>
              <p:cNvPr id="30" name="Graphic 55">
                <a:extLst>
                  <a:ext uri="{FF2B5EF4-FFF2-40B4-BE49-F238E27FC236}">
                    <a16:creationId xmlns:a16="http://schemas.microsoft.com/office/drawing/2014/main" id="{FA9EEB42-A0B5-6B32-A836-BAABC3D6E01D}"/>
                  </a:ext>
                </a:extLst>
              </p:cNvPr>
              <p:cNvGrpSpPr/>
              <p:nvPr/>
            </p:nvGrpSpPr>
            <p:grpSpPr>
              <a:xfrm>
                <a:off x="13047859" y="296335"/>
                <a:ext cx="864478" cy="163814"/>
                <a:chOff x="13047859" y="296335"/>
                <a:chExt cx="864478" cy="163814"/>
              </a:xfrm>
              <a:solidFill>
                <a:schemeClr val="bg1"/>
              </a:solidFill>
            </p:grpSpPr>
            <p:sp>
              <p:nvSpPr>
                <p:cNvPr id="34" name="Freeform 33">
                  <a:extLst>
                    <a:ext uri="{FF2B5EF4-FFF2-40B4-BE49-F238E27FC236}">
                      <a16:creationId xmlns:a16="http://schemas.microsoft.com/office/drawing/2014/main" id="{338D61C2-02B0-99E0-FA48-766E3C90CE96}"/>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39351906-AAE2-EFDA-D56E-C253151C5759}"/>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50A7480C-EA1E-7DC0-6076-52B4777D6CDC}"/>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DD1BBC99-055D-A39B-799E-7F14E4BA1F6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159A254F-0434-1975-374C-52B78EB12B5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CD3EF7A9-6727-6BED-EF73-0CAD9B09FD9F}"/>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EC6BB777-31D0-4F21-D42E-D5ED868D2B04}"/>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A0D7B89-4B21-21B6-FD4A-9B7A4B671A2E}"/>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31" name="Graphic 55">
                <a:extLst>
                  <a:ext uri="{FF2B5EF4-FFF2-40B4-BE49-F238E27FC236}">
                    <a16:creationId xmlns:a16="http://schemas.microsoft.com/office/drawing/2014/main" id="{F981E197-12A4-3351-A1B8-14EA567BDBDA}"/>
                  </a:ext>
                </a:extLst>
              </p:cNvPr>
              <p:cNvGrpSpPr/>
              <p:nvPr/>
            </p:nvGrpSpPr>
            <p:grpSpPr>
              <a:xfrm>
                <a:off x="12681211" y="254510"/>
                <a:ext cx="291422" cy="292096"/>
                <a:chOff x="12681211" y="254510"/>
                <a:chExt cx="291422" cy="292096"/>
              </a:xfrm>
              <a:solidFill>
                <a:schemeClr val="bg1"/>
              </a:solidFill>
            </p:grpSpPr>
            <p:sp>
              <p:nvSpPr>
                <p:cNvPr id="32" name="Freeform 31">
                  <a:extLst>
                    <a:ext uri="{FF2B5EF4-FFF2-40B4-BE49-F238E27FC236}">
                      <a16:creationId xmlns:a16="http://schemas.microsoft.com/office/drawing/2014/main" id="{1B9898B3-0336-EE17-D98D-8C91FA793167}"/>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1FF768D4-30BC-5A0F-C835-082B034E6FD9}"/>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10" name="Graphic 55">
              <a:extLst>
                <a:ext uri="{FF2B5EF4-FFF2-40B4-BE49-F238E27FC236}">
                  <a16:creationId xmlns:a16="http://schemas.microsoft.com/office/drawing/2014/main" id="{8EDD0F4F-B1E6-ADCC-36D4-FEAD44D8A650}"/>
                </a:ext>
              </a:extLst>
            </p:cNvPr>
            <p:cNvGrpSpPr/>
            <p:nvPr/>
          </p:nvGrpSpPr>
          <p:grpSpPr>
            <a:xfrm>
              <a:off x="13047921" y="521067"/>
              <a:ext cx="847919" cy="111995"/>
              <a:chOff x="13047921" y="521067"/>
              <a:chExt cx="847919" cy="111995"/>
            </a:xfrm>
            <a:solidFill>
              <a:schemeClr val="bg1"/>
            </a:solidFill>
          </p:grpSpPr>
          <p:grpSp>
            <p:nvGrpSpPr>
              <p:cNvPr id="11" name="Graphic 55">
                <a:extLst>
                  <a:ext uri="{FF2B5EF4-FFF2-40B4-BE49-F238E27FC236}">
                    <a16:creationId xmlns:a16="http://schemas.microsoft.com/office/drawing/2014/main" id="{2E104050-2256-4CB8-995B-5724EC299629}"/>
                  </a:ext>
                </a:extLst>
              </p:cNvPr>
              <p:cNvGrpSpPr/>
              <p:nvPr/>
            </p:nvGrpSpPr>
            <p:grpSpPr>
              <a:xfrm>
                <a:off x="13047921" y="546514"/>
                <a:ext cx="847919" cy="75291"/>
                <a:chOff x="13047921" y="546514"/>
                <a:chExt cx="847919" cy="75291"/>
              </a:xfrm>
              <a:solidFill>
                <a:schemeClr val="bg1"/>
              </a:solidFill>
            </p:grpSpPr>
            <p:sp>
              <p:nvSpPr>
                <p:cNvPr id="20" name="Freeform 19">
                  <a:extLst>
                    <a:ext uri="{FF2B5EF4-FFF2-40B4-BE49-F238E27FC236}">
                      <a16:creationId xmlns:a16="http://schemas.microsoft.com/office/drawing/2014/main" id="{0E7952E2-4CA8-2C82-7AD1-658C7B278F45}"/>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A19E8031-655D-8ECC-097B-320FBDC402AC}"/>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0D654B26-E823-8460-9840-1667E70CA695}"/>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749CBB95-C0BB-61D7-3F30-84AE4F422CAF}"/>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C94E660B-65C0-34FC-99D4-5089C6FC32DC}"/>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A054ADD4-DF94-33D8-48ED-8D55FAB82D46}"/>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26" name="Graphic 55">
                  <a:extLst>
                    <a:ext uri="{FF2B5EF4-FFF2-40B4-BE49-F238E27FC236}">
                      <a16:creationId xmlns:a16="http://schemas.microsoft.com/office/drawing/2014/main" id="{B007D2D7-9E7F-A715-4756-B68FF3A0B4F7}"/>
                    </a:ext>
                  </a:extLst>
                </p:cNvPr>
                <p:cNvGrpSpPr/>
                <p:nvPr/>
              </p:nvGrpSpPr>
              <p:grpSpPr>
                <a:xfrm>
                  <a:off x="13047921" y="546514"/>
                  <a:ext cx="97294" cy="54872"/>
                  <a:chOff x="13047921" y="546514"/>
                  <a:chExt cx="97294" cy="54872"/>
                </a:xfrm>
                <a:solidFill>
                  <a:schemeClr val="bg1"/>
                </a:solidFill>
              </p:grpSpPr>
              <p:sp>
                <p:nvSpPr>
                  <p:cNvPr id="28" name="Freeform 27">
                    <a:extLst>
                      <a:ext uri="{FF2B5EF4-FFF2-40B4-BE49-F238E27FC236}">
                        <a16:creationId xmlns:a16="http://schemas.microsoft.com/office/drawing/2014/main" id="{F672A63F-10DA-AEDB-F4BD-B44C32448922}"/>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41B98C7-4A89-CF0A-7503-53512C034DB8}"/>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27" name="Freeform 26">
                  <a:extLst>
                    <a:ext uri="{FF2B5EF4-FFF2-40B4-BE49-F238E27FC236}">
                      <a16:creationId xmlns:a16="http://schemas.microsoft.com/office/drawing/2014/main" id="{43E03271-9704-88C5-DD2B-88F630FE3984}"/>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12" name="Graphic 55">
                <a:extLst>
                  <a:ext uri="{FF2B5EF4-FFF2-40B4-BE49-F238E27FC236}">
                    <a16:creationId xmlns:a16="http://schemas.microsoft.com/office/drawing/2014/main" id="{C9A07F3B-C93D-13F6-93B8-AE558BEB4AFD}"/>
                  </a:ext>
                </a:extLst>
              </p:cNvPr>
              <p:cNvGrpSpPr/>
              <p:nvPr/>
            </p:nvGrpSpPr>
            <p:grpSpPr>
              <a:xfrm>
                <a:off x="13185968" y="521067"/>
                <a:ext cx="267660" cy="111995"/>
                <a:chOff x="13185968" y="521067"/>
                <a:chExt cx="267660" cy="111995"/>
              </a:xfrm>
              <a:solidFill>
                <a:schemeClr val="bg1"/>
              </a:solidFill>
            </p:grpSpPr>
            <p:grpSp>
              <p:nvGrpSpPr>
                <p:cNvPr id="13" name="Graphic 55">
                  <a:extLst>
                    <a:ext uri="{FF2B5EF4-FFF2-40B4-BE49-F238E27FC236}">
                      <a16:creationId xmlns:a16="http://schemas.microsoft.com/office/drawing/2014/main" id="{F0E94E1D-96E1-EC23-00CB-18683F5A0925}"/>
                    </a:ext>
                  </a:extLst>
                </p:cNvPr>
                <p:cNvGrpSpPr/>
                <p:nvPr/>
              </p:nvGrpSpPr>
              <p:grpSpPr>
                <a:xfrm>
                  <a:off x="13185968" y="521067"/>
                  <a:ext cx="267660" cy="111995"/>
                  <a:chOff x="13185968" y="521067"/>
                  <a:chExt cx="267660" cy="111995"/>
                </a:xfrm>
                <a:solidFill>
                  <a:schemeClr val="bg1"/>
                </a:solidFill>
              </p:grpSpPr>
              <p:sp>
                <p:nvSpPr>
                  <p:cNvPr id="15" name="Freeform 14">
                    <a:extLst>
                      <a:ext uri="{FF2B5EF4-FFF2-40B4-BE49-F238E27FC236}">
                        <a16:creationId xmlns:a16="http://schemas.microsoft.com/office/drawing/2014/main" id="{D0BDD2F1-A83D-F6AB-FC72-7C42D1211C97}"/>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3866937A-20BE-10EA-39CB-2EED166BCB3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431BDCC7-02A7-F103-F38B-7297E4FBA94D}"/>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B7908796-A88D-DC5E-F488-D236B6D117CE}"/>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0AC100B-1412-BFFE-AE2E-42A1EB8E3F2F}"/>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C3765A03-C782-FEB3-D3F5-B736B5B32516}"/>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33966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329312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354198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Tree>
    <p:extLst>
      <p:ext uri="{BB962C8B-B14F-4D97-AF65-F5344CB8AC3E}">
        <p14:creationId xmlns:p14="http://schemas.microsoft.com/office/powerpoint/2010/main" val="395511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4087489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3192761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3333006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4193404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720552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710838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928003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302751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5A243040-9A01-DDC2-8642-8C0A906884AD}"/>
              </a:ext>
            </a:extLst>
          </p:cNvPr>
          <p:cNvGrpSpPr/>
          <p:nvPr userDrawn="1"/>
        </p:nvGrpSpPr>
        <p:grpSpPr>
          <a:xfrm>
            <a:off x="10610584" y="331617"/>
            <a:ext cx="1231126" cy="378552"/>
            <a:chOff x="10610584" y="331617"/>
            <a:chExt cx="1231126" cy="378552"/>
          </a:xfrm>
        </p:grpSpPr>
        <p:grpSp>
          <p:nvGrpSpPr>
            <p:cNvPr id="4" name="Graphic 1">
              <a:extLst>
                <a:ext uri="{FF2B5EF4-FFF2-40B4-BE49-F238E27FC236}">
                  <a16:creationId xmlns:a16="http://schemas.microsoft.com/office/drawing/2014/main" id="{C4DFC877-6363-AC2E-4036-8FE0123E9334}"/>
                </a:ext>
              </a:extLst>
            </p:cNvPr>
            <p:cNvGrpSpPr/>
            <p:nvPr/>
          </p:nvGrpSpPr>
          <p:grpSpPr>
            <a:xfrm>
              <a:off x="10610584" y="331617"/>
              <a:ext cx="1231126" cy="292096"/>
              <a:chOff x="10610584" y="331617"/>
              <a:chExt cx="1231126" cy="292096"/>
            </a:xfrm>
            <a:solidFill>
              <a:schemeClr val="bg1"/>
            </a:solidFill>
          </p:grpSpPr>
          <p:grpSp>
            <p:nvGrpSpPr>
              <p:cNvPr id="5" name="Graphic 1">
                <a:extLst>
                  <a:ext uri="{FF2B5EF4-FFF2-40B4-BE49-F238E27FC236}">
                    <a16:creationId xmlns:a16="http://schemas.microsoft.com/office/drawing/2014/main" id="{989B041F-B4E2-5A3E-9ED9-7AAAFE75AB12}"/>
                  </a:ext>
                </a:extLst>
              </p:cNvPr>
              <p:cNvGrpSpPr/>
              <p:nvPr/>
            </p:nvGrpSpPr>
            <p:grpSpPr>
              <a:xfrm>
                <a:off x="10977232" y="373442"/>
                <a:ext cx="864478" cy="163814"/>
                <a:chOff x="10977232" y="373442"/>
                <a:chExt cx="864478" cy="163814"/>
              </a:xfrm>
              <a:grpFill/>
            </p:grpSpPr>
            <p:sp>
              <p:nvSpPr>
                <p:cNvPr id="6" name="Freeform 5">
                  <a:extLst>
                    <a:ext uri="{FF2B5EF4-FFF2-40B4-BE49-F238E27FC236}">
                      <a16:creationId xmlns:a16="http://schemas.microsoft.com/office/drawing/2014/main" id="{59EA3E0A-A855-B6DD-6B3C-F6B25E2F6B3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7" name="Freeform 6">
                  <a:extLst>
                    <a:ext uri="{FF2B5EF4-FFF2-40B4-BE49-F238E27FC236}">
                      <a16:creationId xmlns:a16="http://schemas.microsoft.com/office/drawing/2014/main" id="{81F95DA4-AA06-3EDB-6A7C-FE4833BCDFE0}"/>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8" name="Freeform 7">
                  <a:extLst>
                    <a:ext uri="{FF2B5EF4-FFF2-40B4-BE49-F238E27FC236}">
                      <a16:creationId xmlns:a16="http://schemas.microsoft.com/office/drawing/2014/main" id="{D77DD86A-18AA-AF1A-9DC2-0A2DD054B6E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9" name="Freeform 8">
                  <a:extLst>
                    <a:ext uri="{FF2B5EF4-FFF2-40B4-BE49-F238E27FC236}">
                      <a16:creationId xmlns:a16="http://schemas.microsoft.com/office/drawing/2014/main" id="{E22D22E5-3203-A79B-E9E9-512F991824C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10" name="Freeform 9">
                  <a:extLst>
                    <a:ext uri="{FF2B5EF4-FFF2-40B4-BE49-F238E27FC236}">
                      <a16:creationId xmlns:a16="http://schemas.microsoft.com/office/drawing/2014/main" id="{FB5C036A-6A59-0FF4-7FF5-0B8B4FEC439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B7F217D1-FE48-6B92-63D8-A2CC66CC7262}"/>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6E99CE87-D72E-7BE3-A7E8-F7E33F7336F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4A7C568-4F64-AB2A-0289-9B8B9E196D1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4" name="Graphic 1">
                <a:extLst>
                  <a:ext uri="{FF2B5EF4-FFF2-40B4-BE49-F238E27FC236}">
                    <a16:creationId xmlns:a16="http://schemas.microsoft.com/office/drawing/2014/main" id="{837EE7CC-308B-301E-3CBB-2F2D15D60729}"/>
                  </a:ext>
                </a:extLst>
              </p:cNvPr>
              <p:cNvGrpSpPr/>
              <p:nvPr/>
            </p:nvGrpSpPr>
            <p:grpSpPr>
              <a:xfrm>
                <a:off x="10610584" y="331617"/>
                <a:ext cx="291422" cy="292096"/>
                <a:chOff x="10610584" y="331617"/>
                <a:chExt cx="291422" cy="292096"/>
              </a:xfrm>
              <a:grpFill/>
            </p:grpSpPr>
            <p:sp>
              <p:nvSpPr>
                <p:cNvPr id="15" name="Freeform 14">
                  <a:extLst>
                    <a:ext uri="{FF2B5EF4-FFF2-40B4-BE49-F238E27FC236}">
                      <a16:creationId xmlns:a16="http://schemas.microsoft.com/office/drawing/2014/main" id="{6A4A972D-6F96-798C-418D-D189645CF535}"/>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255787C-32D2-CDD5-4190-215168EB17D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17" name="Graphic 1">
              <a:extLst>
                <a:ext uri="{FF2B5EF4-FFF2-40B4-BE49-F238E27FC236}">
                  <a16:creationId xmlns:a16="http://schemas.microsoft.com/office/drawing/2014/main" id="{F1BE11EC-7B3F-B1BA-BE31-21C7E978EDEC}"/>
                </a:ext>
              </a:extLst>
            </p:cNvPr>
            <p:cNvGrpSpPr/>
            <p:nvPr/>
          </p:nvGrpSpPr>
          <p:grpSpPr>
            <a:xfrm>
              <a:off x="10977294" y="598174"/>
              <a:ext cx="847919" cy="111995"/>
              <a:chOff x="10977294" y="598174"/>
              <a:chExt cx="847919" cy="111995"/>
            </a:xfrm>
            <a:solidFill>
              <a:schemeClr val="bg1"/>
            </a:solidFill>
          </p:grpSpPr>
          <p:grpSp>
            <p:nvGrpSpPr>
              <p:cNvPr id="18" name="Graphic 1">
                <a:extLst>
                  <a:ext uri="{FF2B5EF4-FFF2-40B4-BE49-F238E27FC236}">
                    <a16:creationId xmlns:a16="http://schemas.microsoft.com/office/drawing/2014/main" id="{DACB9732-DA03-F05B-B90B-D86D76EC6E5C}"/>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E8F8B7F-963C-4C65-AFE5-733FCD6BC04F}"/>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50669E1A-668A-7C07-C4D4-24787CF08C17}"/>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883F8BEE-FB46-98A3-0761-70B0AEC5C49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8F6E3C0-DF9C-C16D-B8B6-1833CB6DB60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33B1A33C-FE16-7585-418B-A4D63B002588}"/>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4" name="Freeform 23">
                  <a:extLst>
                    <a:ext uri="{FF2B5EF4-FFF2-40B4-BE49-F238E27FC236}">
                      <a16:creationId xmlns:a16="http://schemas.microsoft.com/office/drawing/2014/main" id="{2B4E3914-6D5A-AECF-0BCA-DAD5A03E276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5" name="Graphic 1">
                  <a:extLst>
                    <a:ext uri="{FF2B5EF4-FFF2-40B4-BE49-F238E27FC236}">
                      <a16:creationId xmlns:a16="http://schemas.microsoft.com/office/drawing/2014/main" id="{2541FF4D-C76D-CA37-F1F5-7EDACCD750B5}"/>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6B34B50C-3A08-3F5D-69E9-164D15627C7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45F75E1A-3FC5-10A5-BDEB-FD38EAF8C24A}"/>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8" name="Freeform 27">
                  <a:extLst>
                    <a:ext uri="{FF2B5EF4-FFF2-40B4-BE49-F238E27FC236}">
                      <a16:creationId xmlns:a16="http://schemas.microsoft.com/office/drawing/2014/main" id="{AB2D56E3-2AAC-E99B-DAC1-0E2DE239D1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659C03CE-CE22-38E8-166D-266DA56E6660}"/>
                  </a:ext>
                </a:extLst>
              </p:cNvPr>
              <p:cNvGrpSpPr/>
              <p:nvPr/>
            </p:nvGrpSpPr>
            <p:grpSpPr>
              <a:xfrm>
                <a:off x="11115341" y="598174"/>
                <a:ext cx="267660" cy="111995"/>
                <a:chOff x="11115341" y="598174"/>
                <a:chExt cx="267660" cy="111995"/>
              </a:xfrm>
              <a:grpFill/>
            </p:grpSpPr>
            <p:grpSp>
              <p:nvGrpSpPr>
                <p:cNvPr id="30" name="Graphic 1">
                  <a:extLst>
                    <a:ext uri="{FF2B5EF4-FFF2-40B4-BE49-F238E27FC236}">
                      <a16:creationId xmlns:a16="http://schemas.microsoft.com/office/drawing/2014/main" id="{C9227080-9480-5B9F-E61F-5EC54C458EB4}"/>
                    </a:ext>
                  </a:extLst>
                </p:cNvPr>
                <p:cNvGrpSpPr/>
                <p:nvPr/>
              </p:nvGrpSpPr>
              <p:grpSpPr>
                <a:xfrm>
                  <a:off x="11115341" y="598174"/>
                  <a:ext cx="267660" cy="111995"/>
                  <a:chOff x="11115341" y="598174"/>
                  <a:chExt cx="267660" cy="111995"/>
                </a:xfrm>
                <a:grpFill/>
              </p:grpSpPr>
              <p:sp>
                <p:nvSpPr>
                  <p:cNvPr id="31" name="Freeform 30">
                    <a:extLst>
                      <a:ext uri="{FF2B5EF4-FFF2-40B4-BE49-F238E27FC236}">
                        <a16:creationId xmlns:a16="http://schemas.microsoft.com/office/drawing/2014/main" id="{1EADBA6D-112F-39BE-5E84-C522D43AD55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2FE0A6C7-4B88-88AC-E840-4C701E0FA16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80874405-DD23-47D8-2040-7CBE5009C5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842075F9-5FBD-BD9C-7D24-24890587778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D247B60-7E6B-2470-A25B-46A6979F9E9C}"/>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36" name="Freeform 35">
                  <a:extLst>
                    <a:ext uri="{FF2B5EF4-FFF2-40B4-BE49-F238E27FC236}">
                      <a16:creationId xmlns:a16="http://schemas.microsoft.com/office/drawing/2014/main" id="{3BFEED78-E1A8-FBF5-66DE-24BB3F3A5851}"/>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166510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1300248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2033641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2861505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4DF2196-71DA-DF09-31D9-DC8798012E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443609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73F7A5C-A0DB-48BB-CD72-26BFCB18D3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pic>
        <p:nvPicPr>
          <p:cNvPr id="3" name="Graphic 2">
            <a:extLst>
              <a:ext uri="{FF2B5EF4-FFF2-40B4-BE49-F238E27FC236}">
                <a16:creationId xmlns:a16="http://schemas.microsoft.com/office/drawing/2014/main" id="{F6D590E9-C1B3-D82F-38FA-DDF4A4F712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8333" y="0"/>
            <a:ext cx="2243667" cy="6858000"/>
          </a:xfrm>
          <a:prstGeom prst="rect">
            <a:avLst/>
          </a:prstGeom>
        </p:spPr>
      </p:pic>
      <p:sp>
        <p:nvSpPr>
          <p:cNvPr id="4" name="Text Placeholder 8">
            <a:extLst>
              <a:ext uri="{FF2B5EF4-FFF2-40B4-BE49-F238E27FC236}">
                <a16:creationId xmlns:a16="http://schemas.microsoft.com/office/drawing/2014/main" id="{DD675FD6-DAED-F54F-A78E-738ED657DF10}"/>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2369201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984956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576165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522819"/>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2218967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734511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3925109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1569694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38951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1370351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43707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1557709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696" t="4858" r="8313" b="4370"/>
          <a:stretch/>
        </p:blipFill>
        <p:spPr>
          <a:xfrm>
            <a:off x="8323605" y="0"/>
            <a:ext cx="3868396"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1372661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25671258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24912" y="874007"/>
            <a:ext cx="2643806" cy="1088626"/>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361D5C"/>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187134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984AC18D-016F-9441-09C2-0D2F0EB91D5A}"/>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063D5ED3-7BA3-1A8E-6B0B-7DDD1BBB5105}"/>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459612F9-8826-9987-7CD4-A12792590B81}"/>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37C4F63C-2FBE-30BC-02DE-6B2D2934642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703B1F99-BD89-3822-52B5-648C6834BA7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BC7D8FA6-CF9B-E792-8EA7-10EFA88DE0C9}"/>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992467E-60D4-4F2E-C9E2-DF273311522B}"/>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8AB8DD87-582E-0797-FFE5-2832F56D35A8}"/>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30AF5D07-A273-E3B1-491F-82CB7E00D43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384565A6-6C07-97B8-88D4-17A9615C936C}"/>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01FEF95-9598-221B-7946-917E0CEAEEA6}"/>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49149287-063B-6E23-9AA8-F8018B32D47B}"/>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34500F00-ACD8-C943-0EFB-B214E78469A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1F6B713B-6E74-68C1-AAD1-50F774ECF28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6" name="Graphic 1">
              <a:extLst>
                <a:ext uri="{FF2B5EF4-FFF2-40B4-BE49-F238E27FC236}">
                  <a16:creationId xmlns:a16="http://schemas.microsoft.com/office/drawing/2014/main" id="{44AA5F9C-1AFE-5F33-E4D5-7D6702347003}"/>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5DCE148E-1310-02AB-872D-629B2AC640D8}"/>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2C709A31-5E2D-9FF5-F58A-74F7D1645FA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C4E9BEEB-0BAA-0D8F-FBFC-6A083D3FFF8F}"/>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8817369E-D7C4-7C8B-1E11-81D30EB5E71E}"/>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36CFBBBB-7501-6562-323D-66F0699D692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E60F90BC-A0CC-CC67-9104-72BF25CDA5F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E5EF3AD1-E80D-4EB2-13AB-A3502934FEDB}"/>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4" name="Graphic 1">
                  <a:extLst>
                    <a:ext uri="{FF2B5EF4-FFF2-40B4-BE49-F238E27FC236}">
                      <a16:creationId xmlns:a16="http://schemas.microsoft.com/office/drawing/2014/main" id="{058C1F3E-646F-CF19-3E73-F2C4F0821886}"/>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722568B3-07EF-84DE-60C3-6745E4B49AB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80E14DFC-2934-3F59-B7E2-002007F016F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5" name="Freeform 24">
                  <a:extLst>
                    <a:ext uri="{FF2B5EF4-FFF2-40B4-BE49-F238E27FC236}">
                      <a16:creationId xmlns:a16="http://schemas.microsoft.com/office/drawing/2014/main" id="{0FE9E981-CF51-761D-3A83-043703527E24}"/>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8" name="Graphic 1">
                <a:extLst>
                  <a:ext uri="{FF2B5EF4-FFF2-40B4-BE49-F238E27FC236}">
                    <a16:creationId xmlns:a16="http://schemas.microsoft.com/office/drawing/2014/main" id="{9814B795-142E-6937-35B2-269447EA5E0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9F5319A8-C49C-5428-B4ED-EF7CE2B6AFDC}"/>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EE3D205D-B730-B356-BE25-755FAB736038}"/>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F67FF8B-D3D1-E656-4409-5360CBD4D35E}"/>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B80401D3-89DF-ACE7-A929-2E9E5FE8B5AC}"/>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27EF6ED8-88C2-62F5-2363-747B425E6B6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BED89FD7-39D4-BDE7-12EB-48811C05C3B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1" name="Freeform 10">
                  <a:extLst>
                    <a:ext uri="{FF2B5EF4-FFF2-40B4-BE49-F238E27FC236}">
                      <a16:creationId xmlns:a16="http://schemas.microsoft.com/office/drawing/2014/main" id="{28DA53A2-3E8C-0730-7DE6-80790FB966D5}"/>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1C5"/>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943267"/>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751448"/>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40651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B724F2B-D695-1733-019B-24EEDB32D2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1620" t="4078" r="-749" b="7620"/>
          <a:stretch/>
        </p:blipFill>
        <p:spPr>
          <a:xfrm>
            <a:off x="0" y="-1"/>
            <a:ext cx="5057192" cy="6858001"/>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03459" y="774441"/>
            <a:ext cx="3263374" cy="1343742"/>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Tree>
    <p:extLst>
      <p:ext uri="{BB962C8B-B14F-4D97-AF65-F5344CB8AC3E}">
        <p14:creationId xmlns:p14="http://schemas.microsoft.com/office/powerpoint/2010/main" val="2522283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D97551C-6401-5B63-3381-DCEFE1E55C8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563" b="9834"/>
          <a:stretch/>
        </p:blipFill>
        <p:spPr>
          <a:xfrm>
            <a:off x="0" y="1045735"/>
            <a:ext cx="3517618" cy="5812266"/>
          </a:xfrm>
          <a:prstGeom prst="rect">
            <a:avLst/>
          </a:prstGeom>
        </p:spPr>
      </p:pic>
      <p:pic>
        <p:nvPicPr>
          <p:cNvPr id="15" name="Graphic 14">
            <a:extLst>
              <a:ext uri="{FF2B5EF4-FFF2-40B4-BE49-F238E27FC236}">
                <a16:creationId xmlns:a16="http://schemas.microsoft.com/office/drawing/2014/main" id="{F6D8E703-9DAC-6A05-E9EB-EBB1C8C037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9228" b="4471"/>
          <a:stretch/>
        </p:blipFill>
        <p:spPr>
          <a:xfrm rot="10800000">
            <a:off x="8264978" y="-2"/>
            <a:ext cx="3927022" cy="6157955"/>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6314" y="5494054"/>
            <a:ext cx="2418000" cy="99564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2694236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4F2F6"/>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24912" y="874007"/>
            <a:ext cx="2643806" cy="1088626"/>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361D5C"/>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6" name="Text Placeholder 5">
            <a:extLst>
              <a:ext uri="{FF2B5EF4-FFF2-40B4-BE49-F238E27FC236}">
                <a16:creationId xmlns:a16="http://schemas.microsoft.com/office/drawing/2014/main" id="{6A03DADC-E7BB-A511-4041-794E072A3E9B}"/>
              </a:ext>
            </a:extLst>
          </p:cNvPr>
          <p:cNvSpPr>
            <a:spLocks noGrp="1"/>
          </p:cNvSpPr>
          <p:nvPr>
            <p:ph type="body" sz="quarter" idx="14" hasCustomPrompt="1"/>
          </p:nvPr>
        </p:nvSpPr>
        <p:spPr>
          <a:xfrm>
            <a:off x="5013633" y="3517900"/>
            <a:ext cx="6877741" cy="8905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6057C1"/>
                </a:solidFill>
                <a:latin typeface="Segoe UI" panose="020B0502040204020203" pitchFamily="34" charset="0"/>
                <a:cs typeface="Segoe UI" panose="020B0502040204020203" pitchFamily="34" charset="0"/>
              </a:defRPr>
            </a:lvl2pPr>
            <a:lvl3pPr marL="914400" indent="0" algn="ctr">
              <a:buNone/>
              <a:defRPr>
                <a:solidFill>
                  <a:srgbClr val="6057C1"/>
                </a:solidFill>
                <a:latin typeface="Segoe UI" panose="020B0502040204020203" pitchFamily="34" charset="0"/>
                <a:cs typeface="Segoe UI" panose="020B0502040204020203" pitchFamily="34" charset="0"/>
              </a:defRPr>
            </a:lvl3pPr>
            <a:lvl4pPr marL="1371600" indent="0" algn="ctr">
              <a:buNone/>
              <a:defRPr>
                <a:solidFill>
                  <a:srgbClr val="6057C1"/>
                </a:solidFill>
                <a:latin typeface="Segoe UI" panose="020B0502040204020203" pitchFamily="34" charset="0"/>
                <a:cs typeface="Segoe UI" panose="020B0502040204020203" pitchFamily="34" charset="0"/>
              </a:defRPr>
            </a:lvl4pPr>
            <a:lvl5pPr marL="1828800" indent="0" algn="ctr">
              <a:buNone/>
              <a:defRPr>
                <a:solidFill>
                  <a:srgbClr val="6057C1"/>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2201311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4F2F6"/>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B724F2B-D695-1733-019B-24EEDB32D2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1620" t="4078" r="-749" b="7620"/>
          <a:stretch/>
        </p:blipFill>
        <p:spPr>
          <a:xfrm>
            <a:off x="0" y="-1"/>
            <a:ext cx="5057192" cy="6858001"/>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03459" y="774441"/>
            <a:ext cx="3263374" cy="1343742"/>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7" name="Title Placeholder 12">
            <a:extLst>
              <a:ext uri="{FF2B5EF4-FFF2-40B4-BE49-F238E27FC236}">
                <a16:creationId xmlns:a16="http://schemas.microsoft.com/office/drawing/2014/main" id="{56C95E59-D5E5-9EFC-5769-1A41110A67C9}"/>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8" name="Text Placeholder 4">
            <a:extLst>
              <a:ext uri="{FF2B5EF4-FFF2-40B4-BE49-F238E27FC236}">
                <a16:creationId xmlns:a16="http://schemas.microsoft.com/office/drawing/2014/main" id="{1620712F-43E8-BEC0-798E-D9CB20245948}"/>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Tree>
    <p:extLst>
      <p:ext uri="{BB962C8B-B14F-4D97-AF65-F5344CB8AC3E}">
        <p14:creationId xmlns:p14="http://schemas.microsoft.com/office/powerpoint/2010/main" val="1775242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D97551C-6401-5B63-3381-DCEFE1E55C8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563" b="9834"/>
          <a:stretch/>
        </p:blipFill>
        <p:spPr>
          <a:xfrm>
            <a:off x="0" y="1045735"/>
            <a:ext cx="3517618" cy="5812266"/>
          </a:xfrm>
          <a:prstGeom prst="rect">
            <a:avLst/>
          </a:prstGeom>
        </p:spPr>
      </p:pic>
      <p:pic>
        <p:nvPicPr>
          <p:cNvPr id="15" name="Graphic 14">
            <a:extLst>
              <a:ext uri="{FF2B5EF4-FFF2-40B4-BE49-F238E27FC236}">
                <a16:creationId xmlns:a16="http://schemas.microsoft.com/office/drawing/2014/main" id="{F6D8E703-9DAC-6A05-E9EB-EBB1C8C037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9228" b="4471"/>
          <a:stretch/>
        </p:blipFill>
        <p:spPr>
          <a:xfrm rot="10800000">
            <a:off x="8264978" y="-2"/>
            <a:ext cx="3927022" cy="6157955"/>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6314" y="5494054"/>
            <a:ext cx="2418000" cy="99564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9" name="Text Placeholder 6">
            <a:extLst>
              <a:ext uri="{FF2B5EF4-FFF2-40B4-BE49-F238E27FC236}">
                <a16:creationId xmlns:a16="http://schemas.microsoft.com/office/drawing/2014/main" id="{D5DCED46-5E61-49AF-0642-2556241DE20F}"/>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20" name="Title Placeholder 12">
            <a:extLst>
              <a:ext uri="{FF2B5EF4-FFF2-40B4-BE49-F238E27FC236}">
                <a16:creationId xmlns:a16="http://schemas.microsoft.com/office/drawing/2014/main" id="{548B9292-3457-94FF-EE25-28258FAC81CA}"/>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3983691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552D259-26AD-F867-BCB0-470786318DFD}"/>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a:solidFill>
                  <a:srgbClr val="F1BE71"/>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grpSp>
        <p:nvGrpSpPr>
          <p:cNvPr id="56" name="Group 55">
            <a:extLst>
              <a:ext uri="{FF2B5EF4-FFF2-40B4-BE49-F238E27FC236}">
                <a16:creationId xmlns:a16="http://schemas.microsoft.com/office/drawing/2014/main" id="{22D46284-020C-D24F-E6F3-80C73E2D4132}"/>
              </a:ext>
            </a:extLst>
          </p:cNvPr>
          <p:cNvGrpSpPr/>
          <p:nvPr userDrawn="1"/>
        </p:nvGrpSpPr>
        <p:grpSpPr>
          <a:xfrm>
            <a:off x="7353931" y="1103396"/>
            <a:ext cx="2216917" cy="681668"/>
            <a:chOff x="7353931" y="1103396"/>
            <a:chExt cx="2216917" cy="681668"/>
          </a:xfrm>
        </p:grpSpPr>
        <p:grpSp>
          <p:nvGrpSpPr>
            <p:cNvPr id="19" name="Graphic 1">
              <a:extLst>
                <a:ext uri="{FF2B5EF4-FFF2-40B4-BE49-F238E27FC236}">
                  <a16:creationId xmlns:a16="http://schemas.microsoft.com/office/drawing/2014/main" id="{8A4C25C9-499B-28CD-70D3-B040AFF1AED3}"/>
                </a:ext>
              </a:extLst>
            </p:cNvPr>
            <p:cNvGrpSpPr/>
            <p:nvPr/>
          </p:nvGrpSpPr>
          <p:grpSpPr>
            <a:xfrm>
              <a:off x="7353931" y="1103396"/>
              <a:ext cx="2216917" cy="525984"/>
              <a:chOff x="7353931" y="1103396"/>
              <a:chExt cx="2216917" cy="525984"/>
            </a:xfrm>
            <a:solidFill>
              <a:schemeClr val="bg1"/>
            </a:solidFill>
          </p:grpSpPr>
          <p:grpSp>
            <p:nvGrpSpPr>
              <p:cNvPr id="20" name="Graphic 1">
                <a:extLst>
                  <a:ext uri="{FF2B5EF4-FFF2-40B4-BE49-F238E27FC236}">
                    <a16:creationId xmlns:a16="http://schemas.microsoft.com/office/drawing/2014/main" id="{922725D6-F19A-6D72-5FF7-F6BDD79763DD}"/>
                  </a:ext>
                </a:extLst>
              </p:cNvPr>
              <p:cNvGrpSpPr/>
              <p:nvPr/>
            </p:nvGrpSpPr>
            <p:grpSpPr>
              <a:xfrm>
                <a:off x="8014161" y="1178711"/>
                <a:ext cx="1556686" cy="294984"/>
                <a:chOff x="8014161" y="1178711"/>
                <a:chExt cx="1556686" cy="294984"/>
              </a:xfrm>
              <a:solidFill>
                <a:schemeClr val="bg1"/>
              </a:solidFill>
            </p:grpSpPr>
            <p:sp>
              <p:nvSpPr>
                <p:cNvPr id="21" name="Freeform 20">
                  <a:extLst>
                    <a:ext uri="{FF2B5EF4-FFF2-40B4-BE49-F238E27FC236}">
                      <a16:creationId xmlns:a16="http://schemas.microsoft.com/office/drawing/2014/main" id="{FAD51269-4CD4-4511-8567-A4E113033250}"/>
                    </a:ext>
                  </a:extLst>
                </p:cNvPr>
                <p:cNvSpPr/>
                <p:nvPr/>
              </p:nvSpPr>
              <p:spPr>
                <a:xfrm>
                  <a:off x="8014161" y="1191874"/>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26595ECC-5108-D6C3-6CFB-84E659069841}"/>
                    </a:ext>
                  </a:extLst>
                </p:cNvPr>
                <p:cNvSpPr/>
                <p:nvPr/>
              </p:nvSpPr>
              <p:spPr>
                <a:xfrm>
                  <a:off x="8207542" y="1187542"/>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FB3721F-E756-D631-5003-2ECF5C9E2DAA}"/>
                    </a:ext>
                  </a:extLst>
                </p:cNvPr>
                <p:cNvSpPr/>
                <p:nvPr/>
              </p:nvSpPr>
              <p:spPr>
                <a:xfrm>
                  <a:off x="8530396" y="1191874"/>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24D8C967-BD76-DA8A-1209-B0FA7CBC1658}"/>
                    </a:ext>
                  </a:extLst>
                </p:cNvPr>
                <p:cNvSpPr/>
                <p:nvPr/>
              </p:nvSpPr>
              <p:spPr>
                <a:xfrm>
                  <a:off x="8761466" y="1265190"/>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C1DAE119-4AAA-D838-16CA-487C78A439F3}"/>
                    </a:ext>
                  </a:extLst>
                </p:cNvPr>
                <p:cNvSpPr/>
                <p:nvPr/>
              </p:nvSpPr>
              <p:spPr>
                <a:xfrm>
                  <a:off x="8976019" y="1212036"/>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5AAB2D27-E9D1-29BC-4C84-FCEDF81CF3AC}"/>
                    </a:ext>
                  </a:extLst>
                </p:cNvPr>
                <p:cNvSpPr/>
                <p:nvPr/>
              </p:nvSpPr>
              <p:spPr>
                <a:xfrm>
                  <a:off x="9137419" y="1265023"/>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9107600-69D1-C252-6BCC-B85C1C23BFBC}"/>
                    </a:ext>
                  </a:extLst>
                </p:cNvPr>
                <p:cNvSpPr/>
                <p:nvPr/>
              </p:nvSpPr>
              <p:spPr>
                <a:xfrm>
                  <a:off x="9359731" y="1178711"/>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09110EDF-9A4A-2634-8707-1BF593DE04DC}"/>
                    </a:ext>
                  </a:extLst>
                </p:cNvPr>
                <p:cNvSpPr/>
                <p:nvPr/>
              </p:nvSpPr>
              <p:spPr>
                <a:xfrm>
                  <a:off x="9473797" y="1192263"/>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B72376C4-BC7A-3B70-D497-04439028D6A1}"/>
                  </a:ext>
                </a:extLst>
              </p:cNvPr>
              <p:cNvGrpSpPr/>
              <p:nvPr/>
            </p:nvGrpSpPr>
            <p:grpSpPr>
              <a:xfrm>
                <a:off x="7353931" y="1103396"/>
                <a:ext cx="524770" cy="525984"/>
                <a:chOff x="7353931" y="1103396"/>
                <a:chExt cx="524770" cy="525984"/>
              </a:xfrm>
              <a:solidFill>
                <a:schemeClr val="bg1"/>
              </a:solidFill>
            </p:grpSpPr>
            <p:sp>
              <p:nvSpPr>
                <p:cNvPr id="30" name="Freeform 29">
                  <a:extLst>
                    <a:ext uri="{FF2B5EF4-FFF2-40B4-BE49-F238E27FC236}">
                      <a16:creationId xmlns:a16="http://schemas.microsoft.com/office/drawing/2014/main" id="{98C0698C-8CAB-F1D6-EC39-FE51E7D6955D}"/>
                    </a:ext>
                  </a:extLst>
                </p:cNvPr>
                <p:cNvSpPr/>
                <p:nvPr/>
              </p:nvSpPr>
              <p:spPr>
                <a:xfrm>
                  <a:off x="7353931" y="1142442"/>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30010858-79AB-7849-0C18-2F95AB5A8A23}"/>
                    </a:ext>
                  </a:extLst>
                </p:cNvPr>
                <p:cNvSpPr/>
                <p:nvPr/>
              </p:nvSpPr>
              <p:spPr>
                <a:xfrm>
                  <a:off x="7473462" y="1103396"/>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2" name="Graphic 1">
              <a:extLst>
                <a:ext uri="{FF2B5EF4-FFF2-40B4-BE49-F238E27FC236}">
                  <a16:creationId xmlns:a16="http://schemas.microsoft.com/office/drawing/2014/main" id="{82C91CB9-539D-21C6-FF4F-CA1B9AA19BDA}"/>
                </a:ext>
              </a:extLst>
            </p:cNvPr>
            <p:cNvGrpSpPr/>
            <p:nvPr/>
          </p:nvGrpSpPr>
          <p:grpSpPr>
            <a:xfrm>
              <a:off x="8014272" y="1583391"/>
              <a:ext cx="1526867" cy="201673"/>
              <a:chOff x="8014272" y="1583391"/>
              <a:chExt cx="1526867" cy="201673"/>
            </a:xfrm>
            <a:solidFill>
              <a:schemeClr val="bg1"/>
            </a:solidFill>
          </p:grpSpPr>
          <p:grpSp>
            <p:nvGrpSpPr>
              <p:cNvPr id="33" name="Graphic 1">
                <a:extLst>
                  <a:ext uri="{FF2B5EF4-FFF2-40B4-BE49-F238E27FC236}">
                    <a16:creationId xmlns:a16="http://schemas.microsoft.com/office/drawing/2014/main" id="{66B5FF7D-AB02-27EA-4E9E-077FF9E29642}"/>
                  </a:ext>
                </a:extLst>
              </p:cNvPr>
              <p:cNvGrpSpPr/>
              <p:nvPr/>
            </p:nvGrpSpPr>
            <p:grpSpPr>
              <a:xfrm>
                <a:off x="8014272" y="1629213"/>
                <a:ext cx="1526867" cy="135578"/>
                <a:chOff x="8014272" y="1629213"/>
                <a:chExt cx="1526867" cy="135578"/>
              </a:xfrm>
              <a:solidFill>
                <a:schemeClr val="bg1"/>
              </a:solidFill>
            </p:grpSpPr>
            <p:sp>
              <p:nvSpPr>
                <p:cNvPr id="34" name="Freeform 33">
                  <a:extLst>
                    <a:ext uri="{FF2B5EF4-FFF2-40B4-BE49-F238E27FC236}">
                      <a16:creationId xmlns:a16="http://schemas.microsoft.com/office/drawing/2014/main" id="{27CA7B85-EE3F-C191-1258-11AFB3D74BBC}"/>
                    </a:ext>
                  </a:extLst>
                </p:cNvPr>
                <p:cNvSpPr/>
                <p:nvPr/>
              </p:nvSpPr>
              <p:spPr>
                <a:xfrm>
                  <a:off x="8814121" y="1629380"/>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EEDA622-AAF6-135B-8532-A95446455A1D}"/>
                    </a:ext>
                  </a:extLst>
                </p:cNvPr>
                <p:cNvSpPr/>
                <p:nvPr/>
              </p:nvSpPr>
              <p:spPr>
                <a:xfrm>
                  <a:off x="8908067" y="1629269"/>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6D9A7DF8-AF80-AB8D-1F6E-7014297035A2}"/>
                    </a:ext>
                  </a:extLst>
                </p:cNvPr>
                <p:cNvSpPr/>
                <p:nvPr/>
              </p:nvSpPr>
              <p:spPr>
                <a:xfrm>
                  <a:off x="9014983" y="1629269"/>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00A9D2DF-C511-E0B4-6390-7E225CB1DCE5}"/>
                    </a:ext>
                  </a:extLst>
                </p:cNvPr>
                <p:cNvSpPr/>
                <p:nvPr/>
              </p:nvSpPr>
              <p:spPr>
                <a:xfrm>
                  <a:off x="9172669" y="1629269"/>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1C4493BB-3D87-D132-91F0-C4FD99677A9D}"/>
                    </a:ext>
                  </a:extLst>
                </p:cNvPr>
                <p:cNvSpPr/>
                <p:nvPr/>
              </p:nvSpPr>
              <p:spPr>
                <a:xfrm>
                  <a:off x="9270939"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FC1DBBFF-E525-A39D-467F-ACEBAF22D6B9}"/>
                    </a:ext>
                  </a:extLst>
                </p:cNvPr>
                <p:cNvSpPr/>
                <p:nvPr/>
              </p:nvSpPr>
              <p:spPr>
                <a:xfrm>
                  <a:off x="9371371"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4" name="Graphic 1">
                  <a:extLst>
                    <a:ext uri="{FF2B5EF4-FFF2-40B4-BE49-F238E27FC236}">
                      <a16:creationId xmlns:a16="http://schemas.microsoft.com/office/drawing/2014/main" id="{7BFD306C-A409-6A46-8F90-6AA1193D9839}"/>
                    </a:ext>
                  </a:extLst>
                </p:cNvPr>
                <p:cNvGrpSpPr/>
                <p:nvPr/>
              </p:nvGrpSpPr>
              <p:grpSpPr>
                <a:xfrm>
                  <a:off x="8014272" y="1629213"/>
                  <a:ext cx="175200" cy="98809"/>
                  <a:chOff x="8014272" y="1629213"/>
                  <a:chExt cx="175200" cy="98809"/>
                </a:xfrm>
                <a:solidFill>
                  <a:schemeClr val="bg1"/>
                </a:solidFill>
              </p:grpSpPr>
              <p:sp>
                <p:nvSpPr>
                  <p:cNvPr id="45" name="Freeform 44">
                    <a:extLst>
                      <a:ext uri="{FF2B5EF4-FFF2-40B4-BE49-F238E27FC236}">
                        <a16:creationId xmlns:a16="http://schemas.microsoft.com/office/drawing/2014/main" id="{DA9133E4-2A54-B481-20A3-C0681D4A3169}"/>
                      </a:ext>
                    </a:extLst>
                  </p:cNvPr>
                  <p:cNvSpPr/>
                  <p:nvPr/>
                </p:nvSpPr>
                <p:spPr>
                  <a:xfrm>
                    <a:off x="8014272"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6166779-B54C-542E-2C26-00DAB5775773}"/>
                      </a:ext>
                    </a:extLst>
                  </p:cNvPr>
                  <p:cNvSpPr/>
                  <p:nvPr/>
                </p:nvSpPr>
                <p:spPr>
                  <a:xfrm>
                    <a:off x="8114759"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61586804-196A-DABE-A51F-68BDFE8C4CB8}"/>
                    </a:ext>
                  </a:extLst>
                </p:cNvPr>
                <p:cNvSpPr/>
                <p:nvPr/>
              </p:nvSpPr>
              <p:spPr>
                <a:xfrm>
                  <a:off x="9460107" y="1631046"/>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8" name="Graphic 1">
                <a:extLst>
                  <a:ext uri="{FF2B5EF4-FFF2-40B4-BE49-F238E27FC236}">
                    <a16:creationId xmlns:a16="http://schemas.microsoft.com/office/drawing/2014/main" id="{467E32A6-CC7A-CB2D-597B-110C10B2F712}"/>
                  </a:ext>
                </a:extLst>
              </p:cNvPr>
              <p:cNvGrpSpPr/>
              <p:nvPr/>
            </p:nvGrpSpPr>
            <p:grpSpPr>
              <a:xfrm>
                <a:off x="8262857" y="1583391"/>
                <a:ext cx="481981" cy="201673"/>
                <a:chOff x="8262857" y="1583391"/>
                <a:chExt cx="481981" cy="201673"/>
              </a:xfrm>
              <a:solidFill>
                <a:schemeClr val="bg1"/>
              </a:solidFill>
            </p:grpSpPr>
            <p:grpSp>
              <p:nvGrpSpPr>
                <p:cNvPr id="49" name="Graphic 1">
                  <a:extLst>
                    <a:ext uri="{FF2B5EF4-FFF2-40B4-BE49-F238E27FC236}">
                      <a16:creationId xmlns:a16="http://schemas.microsoft.com/office/drawing/2014/main" id="{32703FAD-2852-FEC7-AD94-24FA4A68B997}"/>
                    </a:ext>
                  </a:extLst>
                </p:cNvPr>
                <p:cNvGrpSpPr/>
                <p:nvPr/>
              </p:nvGrpSpPr>
              <p:grpSpPr>
                <a:xfrm>
                  <a:off x="8262857" y="1583391"/>
                  <a:ext cx="481981" cy="201673"/>
                  <a:chOff x="8262857" y="1583391"/>
                  <a:chExt cx="481981" cy="201673"/>
                </a:xfrm>
                <a:solidFill>
                  <a:schemeClr val="bg1"/>
                </a:solidFill>
              </p:grpSpPr>
              <p:sp>
                <p:nvSpPr>
                  <p:cNvPr id="50" name="Freeform 49">
                    <a:extLst>
                      <a:ext uri="{FF2B5EF4-FFF2-40B4-BE49-F238E27FC236}">
                        <a16:creationId xmlns:a16="http://schemas.microsoft.com/office/drawing/2014/main" id="{6232CA50-6D62-5CA5-2264-43566478495D}"/>
                      </a:ext>
                    </a:extLst>
                  </p:cNvPr>
                  <p:cNvSpPr/>
                  <p:nvPr/>
                </p:nvSpPr>
                <p:spPr>
                  <a:xfrm>
                    <a:off x="8262857" y="1621715"/>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E1AFE8D0-A38E-510C-C8F9-62C80319AF2D}"/>
                      </a:ext>
                    </a:extLst>
                  </p:cNvPr>
                  <p:cNvSpPr/>
                  <p:nvPr/>
                </p:nvSpPr>
                <p:spPr>
                  <a:xfrm>
                    <a:off x="8375260" y="1621715"/>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F36DF7E0-CAF8-1F71-D454-AC4F63183B25}"/>
                      </a:ext>
                    </a:extLst>
                  </p:cNvPr>
                  <p:cNvSpPr/>
                  <p:nvPr/>
                </p:nvSpPr>
                <p:spPr>
                  <a:xfrm>
                    <a:off x="8477132" y="1583391"/>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17179AE0-1901-1EA3-0A7E-262039F2EE74}"/>
                      </a:ext>
                    </a:extLst>
                  </p:cNvPr>
                  <p:cNvSpPr/>
                  <p:nvPr/>
                </p:nvSpPr>
                <p:spPr>
                  <a:xfrm>
                    <a:off x="8663187" y="1621715"/>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60CD1BC-6F13-5A44-79E2-3B67943E736B}"/>
                      </a:ext>
                    </a:extLst>
                  </p:cNvPr>
                  <p:cNvSpPr/>
                  <p:nvPr/>
                </p:nvSpPr>
                <p:spPr>
                  <a:xfrm>
                    <a:off x="8555172" y="1621826"/>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5" name="Freeform 54">
                  <a:extLst>
                    <a:ext uri="{FF2B5EF4-FFF2-40B4-BE49-F238E27FC236}">
                      <a16:creationId xmlns:a16="http://schemas.microsoft.com/office/drawing/2014/main" id="{8CA76E66-FA15-AB24-66B8-A55CB845988A}"/>
                    </a:ext>
                  </a:extLst>
                </p:cNvPr>
                <p:cNvSpPr/>
                <p:nvPr/>
              </p:nvSpPr>
              <p:spPr>
                <a:xfrm>
                  <a:off x="8580889" y="1583724"/>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F1BE7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6057C1"/>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1975477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65FEDF3-96B1-6283-AFD7-10B637E65B9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2276" t="4461" b="8052"/>
          <a:stretch/>
        </p:blipFill>
        <p:spPr>
          <a:xfrm>
            <a:off x="0" y="-1"/>
            <a:ext cx="5013650" cy="6858001"/>
          </a:xfrm>
          <a:prstGeom prst="rect">
            <a:avLst/>
          </a:prstGeom>
        </p:spPr>
      </p:pic>
      <p:grpSp>
        <p:nvGrpSpPr>
          <p:cNvPr id="50" name="Group 49">
            <a:extLst>
              <a:ext uri="{FF2B5EF4-FFF2-40B4-BE49-F238E27FC236}">
                <a16:creationId xmlns:a16="http://schemas.microsoft.com/office/drawing/2014/main" id="{E7CA7CE2-4175-634F-465B-823D4878F2EF}"/>
              </a:ext>
            </a:extLst>
          </p:cNvPr>
          <p:cNvGrpSpPr/>
          <p:nvPr userDrawn="1"/>
        </p:nvGrpSpPr>
        <p:grpSpPr>
          <a:xfrm>
            <a:off x="6586147" y="1057586"/>
            <a:ext cx="2736445" cy="841416"/>
            <a:chOff x="6586147" y="1057586"/>
            <a:chExt cx="2736445" cy="841416"/>
          </a:xfrm>
        </p:grpSpPr>
        <p:grpSp>
          <p:nvGrpSpPr>
            <p:cNvPr id="8" name="Graphic 1">
              <a:extLst>
                <a:ext uri="{FF2B5EF4-FFF2-40B4-BE49-F238E27FC236}">
                  <a16:creationId xmlns:a16="http://schemas.microsoft.com/office/drawing/2014/main" id="{58164A04-DADC-47A7-AB8C-D34D8D2E0FBD}"/>
                </a:ext>
              </a:extLst>
            </p:cNvPr>
            <p:cNvGrpSpPr/>
            <p:nvPr/>
          </p:nvGrpSpPr>
          <p:grpSpPr>
            <a:xfrm>
              <a:off x="6586147" y="1057586"/>
              <a:ext cx="2736445" cy="649246"/>
              <a:chOff x="6586147" y="1057586"/>
              <a:chExt cx="2736445" cy="649246"/>
            </a:xfrm>
            <a:solidFill>
              <a:schemeClr val="bg1"/>
            </a:solidFill>
          </p:grpSpPr>
          <p:grpSp>
            <p:nvGrpSpPr>
              <p:cNvPr id="9" name="Graphic 1">
                <a:extLst>
                  <a:ext uri="{FF2B5EF4-FFF2-40B4-BE49-F238E27FC236}">
                    <a16:creationId xmlns:a16="http://schemas.microsoft.com/office/drawing/2014/main" id="{487D6D60-7D94-DE24-7E32-34562764C9FD}"/>
                  </a:ext>
                </a:extLst>
              </p:cNvPr>
              <p:cNvGrpSpPr/>
              <p:nvPr/>
            </p:nvGrpSpPr>
            <p:grpSpPr>
              <a:xfrm>
                <a:off x="7401102" y="1150551"/>
                <a:ext cx="1921490" cy="364112"/>
                <a:chOff x="7401102" y="1150551"/>
                <a:chExt cx="1921490" cy="364112"/>
              </a:xfrm>
              <a:solidFill>
                <a:schemeClr val="bg1"/>
              </a:solidFill>
            </p:grpSpPr>
            <p:sp>
              <p:nvSpPr>
                <p:cNvPr id="15" name="Freeform 14">
                  <a:extLst>
                    <a:ext uri="{FF2B5EF4-FFF2-40B4-BE49-F238E27FC236}">
                      <a16:creationId xmlns:a16="http://schemas.microsoft.com/office/drawing/2014/main" id="{15823A6C-10C2-8D97-6BE3-222FD950F092}"/>
                    </a:ext>
                  </a:extLst>
                </p:cNvPr>
                <p:cNvSpPr/>
                <p:nvPr/>
              </p:nvSpPr>
              <p:spPr>
                <a:xfrm>
                  <a:off x="7401102" y="1166799"/>
                  <a:ext cx="212427" cy="342105"/>
                </a:xfrm>
                <a:custGeom>
                  <a:avLst/>
                  <a:gdLst>
                    <a:gd name="connsiteX0" fmla="*/ 0 w 212427"/>
                    <a:gd name="connsiteY0" fmla="*/ 0 h 342105"/>
                    <a:gd name="connsiteX1" fmla="*/ 84013 w 212427"/>
                    <a:gd name="connsiteY1" fmla="*/ 0 h 342105"/>
                    <a:gd name="connsiteX2" fmla="*/ 84013 w 212427"/>
                    <a:gd name="connsiteY2" fmla="*/ 267446 h 342105"/>
                    <a:gd name="connsiteX3" fmla="*/ 212427 w 212427"/>
                    <a:gd name="connsiteY3" fmla="*/ 267446 h 342105"/>
                    <a:gd name="connsiteX4" fmla="*/ 212427 w 212427"/>
                    <a:gd name="connsiteY4" fmla="*/ 342106 h 342105"/>
                    <a:gd name="connsiteX5" fmla="*/ 0 w 212427"/>
                    <a:gd name="connsiteY5" fmla="*/ 342106 h 342105"/>
                    <a:gd name="connsiteX6" fmla="*/ 0 w 212427"/>
                    <a:gd name="connsiteY6" fmla="*/ 0 h 3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27" h="342105">
                      <a:moveTo>
                        <a:pt x="0" y="0"/>
                      </a:moveTo>
                      <a:lnTo>
                        <a:pt x="84013" y="0"/>
                      </a:lnTo>
                      <a:lnTo>
                        <a:pt x="84013" y="267446"/>
                      </a:lnTo>
                      <a:lnTo>
                        <a:pt x="212427" y="267446"/>
                      </a:lnTo>
                      <a:lnTo>
                        <a:pt x="212427" y="342106"/>
                      </a:lnTo>
                      <a:lnTo>
                        <a:pt x="0" y="342106"/>
                      </a:lnTo>
                      <a:lnTo>
                        <a:pt x="0" y="0"/>
                      </a:lnTo>
                      <a:close/>
                    </a:path>
                  </a:pathLst>
                </a:custGeom>
                <a:solidFill>
                  <a:schemeClr val="bg1"/>
                </a:solidFill>
                <a:ln w="6829"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2EDC06A4-01CC-195F-6A6F-304470948024}"/>
                    </a:ext>
                  </a:extLst>
                </p:cNvPr>
                <p:cNvSpPr/>
                <p:nvPr/>
              </p:nvSpPr>
              <p:spPr>
                <a:xfrm>
                  <a:off x="7639800" y="1161452"/>
                  <a:ext cx="238219" cy="353075"/>
                </a:xfrm>
                <a:custGeom>
                  <a:avLst/>
                  <a:gdLst>
                    <a:gd name="connsiteX0" fmla="*/ 217695 w 238219"/>
                    <a:gd name="connsiteY0" fmla="*/ 23036 h 353075"/>
                    <a:gd name="connsiteX1" fmla="*/ 217695 w 238219"/>
                    <a:gd name="connsiteY1" fmla="*/ 103386 h 353075"/>
                    <a:gd name="connsiteX2" fmla="*/ 129372 w 238219"/>
                    <a:gd name="connsiteY2" fmla="*/ 74660 h 353075"/>
                    <a:gd name="connsiteX3" fmla="*/ 84492 w 238219"/>
                    <a:gd name="connsiteY3" fmla="*/ 100986 h 353075"/>
                    <a:gd name="connsiteX4" fmla="*/ 133682 w 238219"/>
                    <a:gd name="connsiteY4" fmla="*/ 137322 h 353075"/>
                    <a:gd name="connsiteX5" fmla="*/ 238219 w 238219"/>
                    <a:gd name="connsiteY5" fmla="*/ 244479 h 353075"/>
                    <a:gd name="connsiteX6" fmla="*/ 106932 w 238219"/>
                    <a:gd name="connsiteY6" fmla="*/ 353075 h 353075"/>
                    <a:gd name="connsiteX7" fmla="*/ 1437 w 238219"/>
                    <a:gd name="connsiteY7" fmla="*/ 323869 h 353075"/>
                    <a:gd name="connsiteX8" fmla="*/ 1437 w 238219"/>
                    <a:gd name="connsiteY8" fmla="*/ 238240 h 353075"/>
                    <a:gd name="connsiteX9" fmla="*/ 100706 w 238219"/>
                    <a:gd name="connsiteY9" fmla="*/ 277935 h 353075"/>
                    <a:gd name="connsiteX10" fmla="*/ 149896 w 238219"/>
                    <a:gd name="connsiteY10" fmla="*/ 246810 h 353075"/>
                    <a:gd name="connsiteX11" fmla="*/ 92633 w 238219"/>
                    <a:gd name="connsiteY11" fmla="*/ 204235 h 353075"/>
                    <a:gd name="connsiteX12" fmla="*/ 0 w 238219"/>
                    <a:gd name="connsiteY12" fmla="*/ 103797 h 353075"/>
                    <a:gd name="connsiteX13" fmla="*/ 126499 w 238219"/>
                    <a:gd name="connsiteY13" fmla="*/ 0 h 353075"/>
                    <a:gd name="connsiteX14" fmla="*/ 217695 w 238219"/>
                    <a:gd name="connsiteY14" fmla="*/ 22967 h 3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19" h="353075">
                      <a:moveTo>
                        <a:pt x="217695" y="23036"/>
                      </a:moveTo>
                      <a:lnTo>
                        <a:pt x="217695" y="103386"/>
                      </a:lnTo>
                      <a:cubicBezTo>
                        <a:pt x="195255" y="86178"/>
                        <a:pt x="160911" y="74660"/>
                        <a:pt x="129372" y="74660"/>
                      </a:cubicBezTo>
                      <a:cubicBezTo>
                        <a:pt x="101664" y="74660"/>
                        <a:pt x="84492" y="83778"/>
                        <a:pt x="84492" y="100986"/>
                      </a:cubicBezTo>
                      <a:cubicBezTo>
                        <a:pt x="84492" y="118194"/>
                        <a:pt x="101185" y="125393"/>
                        <a:pt x="133682" y="137322"/>
                      </a:cubicBezTo>
                      <a:cubicBezTo>
                        <a:pt x="180956" y="155490"/>
                        <a:pt x="238219" y="176538"/>
                        <a:pt x="238219" y="244479"/>
                      </a:cubicBezTo>
                      <a:cubicBezTo>
                        <a:pt x="238219" y="308101"/>
                        <a:pt x="189508" y="353075"/>
                        <a:pt x="106932" y="353075"/>
                      </a:cubicBezTo>
                      <a:cubicBezTo>
                        <a:pt x="64925" y="353075"/>
                        <a:pt x="25792" y="340666"/>
                        <a:pt x="1437" y="323869"/>
                      </a:cubicBezTo>
                      <a:lnTo>
                        <a:pt x="1437" y="238240"/>
                      </a:lnTo>
                      <a:cubicBezTo>
                        <a:pt x="26271" y="260727"/>
                        <a:pt x="63010" y="277935"/>
                        <a:pt x="100706" y="277935"/>
                      </a:cubicBezTo>
                      <a:cubicBezTo>
                        <a:pt x="131766" y="277935"/>
                        <a:pt x="149896" y="265526"/>
                        <a:pt x="149896" y="246810"/>
                      </a:cubicBezTo>
                      <a:cubicBezTo>
                        <a:pt x="149896" y="226242"/>
                        <a:pt x="126499" y="217604"/>
                        <a:pt x="92633" y="204235"/>
                      </a:cubicBezTo>
                      <a:cubicBezTo>
                        <a:pt x="53500" y="189427"/>
                        <a:pt x="0" y="166459"/>
                        <a:pt x="0" y="103797"/>
                      </a:cubicBezTo>
                      <a:cubicBezTo>
                        <a:pt x="0" y="44494"/>
                        <a:pt x="46796" y="0"/>
                        <a:pt x="126499" y="0"/>
                      </a:cubicBezTo>
                      <a:cubicBezTo>
                        <a:pt x="161322" y="0"/>
                        <a:pt x="193818" y="8638"/>
                        <a:pt x="217695" y="22967"/>
                      </a:cubicBezTo>
                      <a:close/>
                    </a:path>
                  </a:pathLst>
                </a:custGeom>
                <a:solidFill>
                  <a:schemeClr val="bg1"/>
                </a:solidFill>
                <a:ln w="6829"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5AB595B3-3209-A8B0-668D-5696BCD9E8CD}"/>
                    </a:ext>
                  </a:extLst>
                </p:cNvPr>
                <p:cNvSpPr/>
                <p:nvPr/>
              </p:nvSpPr>
              <p:spPr>
                <a:xfrm>
                  <a:off x="8038315" y="1166799"/>
                  <a:ext cx="282688" cy="342105"/>
                </a:xfrm>
                <a:custGeom>
                  <a:avLst/>
                  <a:gdLst>
                    <a:gd name="connsiteX0" fmla="*/ 137 w 282688"/>
                    <a:gd name="connsiteY0" fmla="*/ 0 h 342105"/>
                    <a:gd name="connsiteX1" fmla="*/ 141413 w 282688"/>
                    <a:gd name="connsiteY1" fmla="*/ 0 h 342105"/>
                    <a:gd name="connsiteX2" fmla="*/ 262165 w 282688"/>
                    <a:gd name="connsiteY2" fmla="*/ 112436 h 342105"/>
                    <a:gd name="connsiteX3" fmla="*/ 194366 w 282688"/>
                    <a:gd name="connsiteY3" fmla="*/ 207663 h 342105"/>
                    <a:gd name="connsiteX4" fmla="*/ 282689 w 282688"/>
                    <a:gd name="connsiteY4" fmla="*/ 342106 h 342105"/>
                    <a:gd name="connsiteX5" fmla="*/ 188619 w 282688"/>
                    <a:gd name="connsiteY5" fmla="*/ 342106 h 342105"/>
                    <a:gd name="connsiteX6" fmla="*/ 115073 w 282688"/>
                    <a:gd name="connsiteY6" fmla="*/ 224391 h 342105"/>
                    <a:gd name="connsiteX7" fmla="*/ 84013 w 282688"/>
                    <a:gd name="connsiteY7" fmla="*/ 224391 h 342105"/>
                    <a:gd name="connsiteX8" fmla="*/ 84013 w 282688"/>
                    <a:gd name="connsiteY8" fmla="*/ 342106 h 342105"/>
                    <a:gd name="connsiteX9" fmla="*/ 0 w 282688"/>
                    <a:gd name="connsiteY9" fmla="*/ 342106 h 342105"/>
                    <a:gd name="connsiteX10" fmla="*/ 0 w 282688"/>
                    <a:gd name="connsiteY10" fmla="*/ 0 h 342105"/>
                    <a:gd name="connsiteX11" fmla="*/ 132382 w 282688"/>
                    <a:gd name="connsiteY11" fmla="*/ 155010 h 342105"/>
                    <a:gd name="connsiteX12" fmla="*/ 175825 w 282688"/>
                    <a:gd name="connsiteY12" fmla="*/ 112915 h 342105"/>
                    <a:gd name="connsiteX13" fmla="*/ 132382 w 282688"/>
                    <a:gd name="connsiteY13" fmla="*/ 71301 h 342105"/>
                    <a:gd name="connsiteX14" fmla="*/ 84150 w 282688"/>
                    <a:gd name="connsiteY14" fmla="*/ 71301 h 342105"/>
                    <a:gd name="connsiteX15" fmla="*/ 84150 w 282688"/>
                    <a:gd name="connsiteY15" fmla="*/ 155010 h 342105"/>
                    <a:gd name="connsiteX16" fmla="*/ 132382 w 282688"/>
                    <a:gd name="connsiteY16" fmla="*/ 155010 h 3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688" h="342105">
                      <a:moveTo>
                        <a:pt x="137" y="0"/>
                      </a:moveTo>
                      <a:lnTo>
                        <a:pt x="141413" y="0"/>
                      </a:lnTo>
                      <a:cubicBezTo>
                        <a:pt x="214001" y="0"/>
                        <a:pt x="262165" y="47374"/>
                        <a:pt x="262165" y="112436"/>
                      </a:cubicBezTo>
                      <a:cubicBezTo>
                        <a:pt x="262165" y="154050"/>
                        <a:pt x="235414" y="192306"/>
                        <a:pt x="194366" y="207663"/>
                      </a:cubicBezTo>
                      <a:lnTo>
                        <a:pt x="282689" y="342106"/>
                      </a:lnTo>
                      <a:lnTo>
                        <a:pt x="188619" y="342106"/>
                      </a:lnTo>
                      <a:lnTo>
                        <a:pt x="115073" y="224391"/>
                      </a:lnTo>
                      <a:lnTo>
                        <a:pt x="84013" y="224391"/>
                      </a:lnTo>
                      <a:lnTo>
                        <a:pt x="84013" y="342106"/>
                      </a:lnTo>
                      <a:lnTo>
                        <a:pt x="0" y="342106"/>
                      </a:lnTo>
                      <a:lnTo>
                        <a:pt x="0" y="0"/>
                      </a:lnTo>
                      <a:close/>
                      <a:moveTo>
                        <a:pt x="132382" y="155010"/>
                      </a:moveTo>
                      <a:cubicBezTo>
                        <a:pt x="158653" y="155010"/>
                        <a:pt x="175825" y="136842"/>
                        <a:pt x="175825" y="112915"/>
                      </a:cubicBezTo>
                      <a:cubicBezTo>
                        <a:pt x="175825" y="88989"/>
                        <a:pt x="158653" y="71301"/>
                        <a:pt x="132382" y="71301"/>
                      </a:cubicBezTo>
                      <a:lnTo>
                        <a:pt x="84150" y="71301"/>
                      </a:lnTo>
                      <a:lnTo>
                        <a:pt x="84150" y="155010"/>
                      </a:lnTo>
                      <a:lnTo>
                        <a:pt x="132382" y="155010"/>
                      </a:lnTo>
                      <a:close/>
                    </a:path>
                  </a:pathLst>
                </a:custGeom>
                <a:solidFill>
                  <a:schemeClr val="bg1"/>
                </a:solidFill>
                <a:ln w="6829"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23CDCD88-8D33-4E31-A53E-7A1AC63E347F}"/>
                    </a:ext>
                  </a:extLst>
                </p:cNvPr>
                <p:cNvSpPr/>
                <p:nvPr/>
              </p:nvSpPr>
              <p:spPr>
                <a:xfrm>
                  <a:off x="8323535" y="1257296"/>
                  <a:ext cx="242529" cy="257367"/>
                </a:xfrm>
                <a:custGeom>
                  <a:avLst/>
                  <a:gdLst>
                    <a:gd name="connsiteX0" fmla="*/ 242461 w 242529"/>
                    <a:gd name="connsiteY0" fmla="*/ 118126 h 257367"/>
                    <a:gd name="connsiteX1" fmla="*/ 240067 w 242529"/>
                    <a:gd name="connsiteY1" fmla="*/ 146372 h 257367"/>
                    <a:gd name="connsiteX2" fmla="*/ 84902 w 242529"/>
                    <a:gd name="connsiteY2" fmla="*/ 146372 h 257367"/>
                    <a:gd name="connsiteX3" fmla="*/ 150786 w 242529"/>
                    <a:gd name="connsiteY3" fmla="*/ 188467 h 257367"/>
                    <a:gd name="connsiteX4" fmla="*/ 224810 w 242529"/>
                    <a:gd name="connsiteY4" fmla="*/ 168379 h 257367"/>
                    <a:gd name="connsiteX5" fmla="*/ 224810 w 242529"/>
                    <a:gd name="connsiteY5" fmla="*/ 241119 h 257367"/>
                    <a:gd name="connsiteX6" fmla="*/ 140318 w 242529"/>
                    <a:gd name="connsiteY6" fmla="*/ 257368 h 257367"/>
                    <a:gd name="connsiteX7" fmla="*/ 0 w 242529"/>
                    <a:gd name="connsiteY7" fmla="*/ 128684 h 257367"/>
                    <a:gd name="connsiteX8" fmla="*/ 125541 w 242529"/>
                    <a:gd name="connsiteY8" fmla="*/ 0 h 257367"/>
                    <a:gd name="connsiteX9" fmla="*/ 242530 w 242529"/>
                    <a:gd name="connsiteY9" fmla="*/ 118194 h 257367"/>
                    <a:gd name="connsiteX10" fmla="*/ 83945 w 242529"/>
                    <a:gd name="connsiteY10" fmla="*/ 101878 h 257367"/>
                    <a:gd name="connsiteX11" fmla="*/ 165563 w 242529"/>
                    <a:gd name="connsiteY11" fmla="*/ 101878 h 257367"/>
                    <a:gd name="connsiteX12" fmla="*/ 124994 w 242529"/>
                    <a:gd name="connsiteY12" fmla="*/ 66022 h 257367"/>
                    <a:gd name="connsiteX13" fmla="*/ 83945 w 242529"/>
                    <a:gd name="connsiteY13" fmla="*/ 101878 h 25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529" h="257367">
                      <a:moveTo>
                        <a:pt x="242461" y="118126"/>
                      </a:moveTo>
                      <a:cubicBezTo>
                        <a:pt x="242461" y="127244"/>
                        <a:pt x="241503" y="140133"/>
                        <a:pt x="240067" y="146372"/>
                      </a:cubicBezTo>
                      <a:lnTo>
                        <a:pt x="84902" y="146372"/>
                      </a:lnTo>
                      <a:cubicBezTo>
                        <a:pt x="89692" y="177017"/>
                        <a:pt x="118768" y="188467"/>
                        <a:pt x="150786" y="188467"/>
                      </a:cubicBezTo>
                      <a:cubicBezTo>
                        <a:pt x="180409" y="188467"/>
                        <a:pt x="210922" y="178389"/>
                        <a:pt x="224810" y="168379"/>
                      </a:cubicBezTo>
                      <a:lnTo>
                        <a:pt x="224810" y="241119"/>
                      </a:lnTo>
                      <a:cubicBezTo>
                        <a:pt x="203807" y="252089"/>
                        <a:pt x="170831" y="257368"/>
                        <a:pt x="140318" y="257368"/>
                      </a:cubicBezTo>
                      <a:cubicBezTo>
                        <a:pt x="60136" y="257368"/>
                        <a:pt x="0" y="212394"/>
                        <a:pt x="0" y="128684"/>
                      </a:cubicBezTo>
                      <a:cubicBezTo>
                        <a:pt x="0" y="55944"/>
                        <a:pt x="53021" y="0"/>
                        <a:pt x="125541" y="0"/>
                      </a:cubicBezTo>
                      <a:cubicBezTo>
                        <a:pt x="198060" y="0"/>
                        <a:pt x="242530" y="54024"/>
                        <a:pt x="242530" y="118194"/>
                      </a:cubicBezTo>
                      <a:close/>
                      <a:moveTo>
                        <a:pt x="83945" y="101878"/>
                      </a:moveTo>
                      <a:lnTo>
                        <a:pt x="165563" y="101878"/>
                      </a:lnTo>
                      <a:cubicBezTo>
                        <a:pt x="163169" y="80830"/>
                        <a:pt x="148870" y="66022"/>
                        <a:pt x="124994" y="66022"/>
                      </a:cubicBezTo>
                      <a:cubicBezTo>
                        <a:pt x="101117" y="66022"/>
                        <a:pt x="87297" y="80830"/>
                        <a:pt x="83945" y="101878"/>
                      </a:cubicBezTo>
                      <a:close/>
                    </a:path>
                  </a:pathLst>
                </a:custGeom>
                <a:solidFill>
                  <a:schemeClr val="bg1"/>
                </a:solidFill>
                <a:ln w="6829"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E17322FF-622E-85FB-0595-962FE9AC6329}"/>
                    </a:ext>
                  </a:extLst>
                </p:cNvPr>
                <p:cNvSpPr/>
                <p:nvPr/>
              </p:nvSpPr>
              <p:spPr>
                <a:xfrm>
                  <a:off x="8588368" y="1191686"/>
                  <a:ext cx="173841" cy="322909"/>
                </a:xfrm>
                <a:custGeom>
                  <a:avLst/>
                  <a:gdLst>
                    <a:gd name="connsiteX0" fmla="*/ 173841 w 173841"/>
                    <a:gd name="connsiteY0" fmla="*/ 311940 h 322909"/>
                    <a:gd name="connsiteX1" fmla="*/ 119862 w 173841"/>
                    <a:gd name="connsiteY1" fmla="*/ 322909 h 322909"/>
                    <a:gd name="connsiteX2" fmla="*/ 31060 w 173841"/>
                    <a:gd name="connsiteY2" fmla="*/ 233441 h 322909"/>
                    <a:gd name="connsiteX3" fmla="*/ 31060 w 173841"/>
                    <a:gd name="connsiteY3" fmla="*/ 135403 h 322909"/>
                    <a:gd name="connsiteX4" fmla="*/ 0 w 173841"/>
                    <a:gd name="connsiteY4" fmla="*/ 135403 h 322909"/>
                    <a:gd name="connsiteX5" fmla="*/ 0 w 173841"/>
                    <a:gd name="connsiteY5" fmla="*/ 71301 h 322909"/>
                    <a:gd name="connsiteX6" fmla="*/ 33386 w 173841"/>
                    <a:gd name="connsiteY6" fmla="*/ 71301 h 322909"/>
                    <a:gd name="connsiteX7" fmla="*/ 33386 w 173841"/>
                    <a:gd name="connsiteY7" fmla="*/ 17688 h 322909"/>
                    <a:gd name="connsiteX8" fmla="*/ 114047 w 173841"/>
                    <a:gd name="connsiteY8" fmla="*/ 0 h 322909"/>
                    <a:gd name="connsiteX9" fmla="*/ 114047 w 173841"/>
                    <a:gd name="connsiteY9" fmla="*/ 71301 h 322909"/>
                    <a:gd name="connsiteX10" fmla="*/ 167958 w 173841"/>
                    <a:gd name="connsiteY10" fmla="*/ 71301 h 322909"/>
                    <a:gd name="connsiteX11" fmla="*/ 167958 w 173841"/>
                    <a:gd name="connsiteY11" fmla="*/ 135403 h 322909"/>
                    <a:gd name="connsiteX12" fmla="*/ 114047 w 173841"/>
                    <a:gd name="connsiteY12" fmla="*/ 135403 h 322909"/>
                    <a:gd name="connsiteX13" fmla="*/ 114047 w 173841"/>
                    <a:gd name="connsiteY13" fmla="*/ 220072 h 322909"/>
                    <a:gd name="connsiteX14" fmla="*/ 145586 w 173841"/>
                    <a:gd name="connsiteY14" fmla="*/ 250238 h 322909"/>
                    <a:gd name="connsiteX15" fmla="*/ 173773 w 173841"/>
                    <a:gd name="connsiteY15" fmla="*/ 242079 h 322909"/>
                    <a:gd name="connsiteX16" fmla="*/ 173773 w 173841"/>
                    <a:gd name="connsiteY16" fmla="*/ 311940 h 3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841" h="322909">
                      <a:moveTo>
                        <a:pt x="173841" y="311940"/>
                      </a:moveTo>
                      <a:cubicBezTo>
                        <a:pt x="162827" y="317699"/>
                        <a:pt x="144218" y="322909"/>
                        <a:pt x="119862" y="322909"/>
                      </a:cubicBezTo>
                      <a:cubicBezTo>
                        <a:pt x="65883" y="322909"/>
                        <a:pt x="31060" y="290824"/>
                        <a:pt x="31060" y="233441"/>
                      </a:cubicBezTo>
                      <a:lnTo>
                        <a:pt x="31060" y="135403"/>
                      </a:lnTo>
                      <a:lnTo>
                        <a:pt x="0" y="135403"/>
                      </a:lnTo>
                      <a:lnTo>
                        <a:pt x="0" y="71301"/>
                      </a:lnTo>
                      <a:lnTo>
                        <a:pt x="33386" y="71301"/>
                      </a:lnTo>
                      <a:lnTo>
                        <a:pt x="33386" y="17688"/>
                      </a:lnTo>
                      <a:lnTo>
                        <a:pt x="114047" y="0"/>
                      </a:lnTo>
                      <a:lnTo>
                        <a:pt x="114047" y="71301"/>
                      </a:lnTo>
                      <a:lnTo>
                        <a:pt x="167958" y="71301"/>
                      </a:lnTo>
                      <a:lnTo>
                        <a:pt x="167958" y="135403"/>
                      </a:lnTo>
                      <a:lnTo>
                        <a:pt x="114047" y="135403"/>
                      </a:lnTo>
                      <a:lnTo>
                        <a:pt x="114047" y="220072"/>
                      </a:lnTo>
                      <a:cubicBezTo>
                        <a:pt x="114047" y="241599"/>
                        <a:pt x="127388" y="250238"/>
                        <a:pt x="145586" y="250238"/>
                      </a:cubicBezTo>
                      <a:cubicBezTo>
                        <a:pt x="154685" y="250238"/>
                        <a:pt x="165632" y="247358"/>
                        <a:pt x="173773" y="242079"/>
                      </a:cubicBezTo>
                      <a:lnTo>
                        <a:pt x="173773" y="311940"/>
                      </a:lnTo>
                      <a:close/>
                    </a:path>
                  </a:pathLst>
                </a:custGeom>
                <a:solidFill>
                  <a:schemeClr val="bg1"/>
                </a:solidFill>
                <a:ln w="6829"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E50830D-88B4-C0BF-2760-59FC254E96D1}"/>
                    </a:ext>
                  </a:extLst>
                </p:cNvPr>
                <p:cNvSpPr/>
                <p:nvPr/>
              </p:nvSpPr>
              <p:spPr>
                <a:xfrm>
                  <a:off x="8787591" y="1257091"/>
                  <a:ext cx="223852" cy="257436"/>
                </a:xfrm>
                <a:custGeom>
                  <a:avLst/>
                  <a:gdLst>
                    <a:gd name="connsiteX0" fmla="*/ 106863 w 223852"/>
                    <a:gd name="connsiteY0" fmla="*/ 137 h 257436"/>
                    <a:gd name="connsiteX1" fmla="*/ 223852 w 223852"/>
                    <a:gd name="connsiteY1" fmla="*/ 100575 h 257436"/>
                    <a:gd name="connsiteX2" fmla="*/ 223852 w 223852"/>
                    <a:gd name="connsiteY2" fmla="*/ 251746 h 257436"/>
                    <a:gd name="connsiteX3" fmla="*/ 146544 w 223852"/>
                    <a:gd name="connsiteY3" fmla="*/ 251746 h 257436"/>
                    <a:gd name="connsiteX4" fmla="*/ 146544 w 223852"/>
                    <a:gd name="connsiteY4" fmla="*/ 222540 h 257436"/>
                    <a:gd name="connsiteX5" fmla="*/ 79703 w 223852"/>
                    <a:gd name="connsiteY5" fmla="*/ 257436 h 257436"/>
                    <a:gd name="connsiteX6" fmla="*/ 0 w 223852"/>
                    <a:gd name="connsiteY6" fmla="*/ 188535 h 257436"/>
                    <a:gd name="connsiteX7" fmla="*/ 84492 w 223852"/>
                    <a:gd name="connsiteY7" fmla="*/ 112024 h 257436"/>
                    <a:gd name="connsiteX8" fmla="*/ 143671 w 223852"/>
                    <a:gd name="connsiteY8" fmla="*/ 103866 h 257436"/>
                    <a:gd name="connsiteX9" fmla="*/ 143671 w 223852"/>
                    <a:gd name="connsiteY9" fmla="*/ 100026 h 257436"/>
                    <a:gd name="connsiteX10" fmla="*/ 99748 w 223852"/>
                    <a:gd name="connsiteY10" fmla="*/ 70821 h 257436"/>
                    <a:gd name="connsiteX11" fmla="*/ 18130 w 223852"/>
                    <a:gd name="connsiteY11" fmla="*/ 96667 h 257436"/>
                    <a:gd name="connsiteX12" fmla="*/ 18130 w 223852"/>
                    <a:gd name="connsiteY12" fmla="*/ 22007 h 257436"/>
                    <a:gd name="connsiteX13" fmla="*/ 106932 w 223852"/>
                    <a:gd name="connsiteY13" fmla="*/ 0 h 257436"/>
                    <a:gd name="connsiteX14" fmla="*/ 144081 w 223852"/>
                    <a:gd name="connsiteY14" fmla="*/ 154188 h 257436"/>
                    <a:gd name="connsiteX15" fmla="*/ 144081 w 223852"/>
                    <a:gd name="connsiteY15" fmla="*/ 149388 h 257436"/>
                    <a:gd name="connsiteX16" fmla="*/ 105427 w 223852"/>
                    <a:gd name="connsiteY16" fmla="*/ 154667 h 257436"/>
                    <a:gd name="connsiteX17" fmla="*/ 76761 w 223852"/>
                    <a:gd name="connsiteY17" fmla="*/ 177634 h 257436"/>
                    <a:gd name="connsiteX18" fmla="*/ 101596 w 223852"/>
                    <a:gd name="connsiteY18" fmla="*/ 197722 h 257436"/>
                    <a:gd name="connsiteX19" fmla="*/ 144081 w 223852"/>
                    <a:gd name="connsiteY19" fmla="*/ 154188 h 25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852" h="257436">
                      <a:moveTo>
                        <a:pt x="106863" y="137"/>
                      </a:moveTo>
                      <a:cubicBezTo>
                        <a:pt x="169394" y="137"/>
                        <a:pt x="223852" y="30783"/>
                        <a:pt x="223852" y="100575"/>
                      </a:cubicBezTo>
                      <a:lnTo>
                        <a:pt x="223852" y="251746"/>
                      </a:lnTo>
                      <a:lnTo>
                        <a:pt x="146544" y="251746"/>
                      </a:lnTo>
                      <a:lnTo>
                        <a:pt x="146544" y="222540"/>
                      </a:lnTo>
                      <a:cubicBezTo>
                        <a:pt x="134161" y="242148"/>
                        <a:pt x="110284" y="257436"/>
                        <a:pt x="79703" y="257436"/>
                      </a:cubicBezTo>
                      <a:cubicBezTo>
                        <a:pt x="33386" y="257436"/>
                        <a:pt x="0" y="228230"/>
                        <a:pt x="0" y="188535"/>
                      </a:cubicBezTo>
                      <a:cubicBezTo>
                        <a:pt x="0" y="148840"/>
                        <a:pt x="30581" y="120114"/>
                        <a:pt x="84492" y="112024"/>
                      </a:cubicBezTo>
                      <a:lnTo>
                        <a:pt x="143671" y="103866"/>
                      </a:lnTo>
                      <a:lnTo>
                        <a:pt x="143671" y="100026"/>
                      </a:lnTo>
                      <a:cubicBezTo>
                        <a:pt x="143671" y="81379"/>
                        <a:pt x="126019" y="70821"/>
                        <a:pt x="99748" y="70821"/>
                      </a:cubicBezTo>
                      <a:cubicBezTo>
                        <a:pt x="66772" y="70821"/>
                        <a:pt x="36260" y="83710"/>
                        <a:pt x="18130" y="96667"/>
                      </a:cubicBezTo>
                      <a:lnTo>
                        <a:pt x="18130" y="22007"/>
                      </a:lnTo>
                      <a:cubicBezTo>
                        <a:pt x="40570" y="8638"/>
                        <a:pt x="73956" y="0"/>
                        <a:pt x="106932" y="0"/>
                      </a:cubicBezTo>
                      <a:close/>
                      <a:moveTo>
                        <a:pt x="144081" y="154188"/>
                      </a:moveTo>
                      <a:lnTo>
                        <a:pt x="144081" y="149388"/>
                      </a:lnTo>
                      <a:lnTo>
                        <a:pt x="105427" y="154667"/>
                      </a:lnTo>
                      <a:cubicBezTo>
                        <a:pt x="87297" y="157067"/>
                        <a:pt x="76761" y="165157"/>
                        <a:pt x="76761" y="177634"/>
                      </a:cubicBezTo>
                      <a:cubicBezTo>
                        <a:pt x="76761" y="190112"/>
                        <a:pt x="86339" y="197722"/>
                        <a:pt x="101596" y="197722"/>
                      </a:cubicBezTo>
                      <a:cubicBezTo>
                        <a:pt x="123078" y="197722"/>
                        <a:pt x="144081" y="180034"/>
                        <a:pt x="144081" y="154188"/>
                      </a:cubicBezTo>
                      <a:close/>
                    </a:path>
                  </a:pathLst>
                </a:custGeom>
                <a:solidFill>
                  <a:schemeClr val="bg1"/>
                </a:solidFill>
                <a:ln w="6829"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BBFE8CB6-3BF2-E376-0973-F8B943E6C5F3}"/>
                    </a:ext>
                  </a:extLst>
                </p:cNvPr>
                <p:cNvSpPr/>
                <p:nvPr/>
              </p:nvSpPr>
              <p:spPr>
                <a:xfrm>
                  <a:off x="9062001" y="1150551"/>
                  <a:ext cx="89281" cy="358354"/>
                </a:xfrm>
                <a:custGeom>
                  <a:avLst/>
                  <a:gdLst>
                    <a:gd name="connsiteX0" fmla="*/ 89281 w 89281"/>
                    <a:gd name="connsiteY0" fmla="*/ 43534 h 358354"/>
                    <a:gd name="connsiteX1" fmla="*/ 44401 w 89281"/>
                    <a:gd name="connsiteY1" fmla="*/ 86589 h 358354"/>
                    <a:gd name="connsiteX2" fmla="*/ 0 w 89281"/>
                    <a:gd name="connsiteY2" fmla="*/ 43534 h 358354"/>
                    <a:gd name="connsiteX3" fmla="*/ 44401 w 89281"/>
                    <a:gd name="connsiteY3" fmla="*/ 0 h 358354"/>
                    <a:gd name="connsiteX4" fmla="*/ 89281 w 89281"/>
                    <a:gd name="connsiteY4" fmla="*/ 43534 h 358354"/>
                    <a:gd name="connsiteX5" fmla="*/ 2874 w 89281"/>
                    <a:gd name="connsiteY5" fmla="*/ 112436 h 358354"/>
                    <a:gd name="connsiteX6" fmla="*/ 85929 w 89281"/>
                    <a:gd name="connsiteY6" fmla="*/ 112436 h 358354"/>
                    <a:gd name="connsiteX7" fmla="*/ 85929 w 89281"/>
                    <a:gd name="connsiteY7" fmla="*/ 358354 h 358354"/>
                    <a:gd name="connsiteX8" fmla="*/ 2874 w 89281"/>
                    <a:gd name="connsiteY8" fmla="*/ 358354 h 358354"/>
                    <a:gd name="connsiteX9" fmla="*/ 2874 w 89281"/>
                    <a:gd name="connsiteY9" fmla="*/ 112436 h 3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281" h="358354">
                      <a:moveTo>
                        <a:pt x="89281" y="43534"/>
                      </a:moveTo>
                      <a:cubicBezTo>
                        <a:pt x="89281" y="68421"/>
                        <a:pt x="70193" y="86589"/>
                        <a:pt x="44401" y="86589"/>
                      </a:cubicBezTo>
                      <a:cubicBezTo>
                        <a:pt x="18609" y="86589"/>
                        <a:pt x="0" y="68421"/>
                        <a:pt x="0" y="43534"/>
                      </a:cubicBezTo>
                      <a:cubicBezTo>
                        <a:pt x="0" y="18648"/>
                        <a:pt x="19088" y="0"/>
                        <a:pt x="44401" y="0"/>
                      </a:cubicBezTo>
                      <a:cubicBezTo>
                        <a:pt x="69714" y="0"/>
                        <a:pt x="89281" y="18648"/>
                        <a:pt x="89281" y="43534"/>
                      </a:cubicBezTo>
                      <a:close/>
                      <a:moveTo>
                        <a:pt x="2874" y="112436"/>
                      </a:moveTo>
                      <a:lnTo>
                        <a:pt x="85929" y="112436"/>
                      </a:lnTo>
                      <a:lnTo>
                        <a:pt x="85929" y="358354"/>
                      </a:lnTo>
                      <a:lnTo>
                        <a:pt x="2874" y="358354"/>
                      </a:lnTo>
                      <a:lnTo>
                        <a:pt x="2874" y="112436"/>
                      </a:lnTo>
                      <a:close/>
                    </a:path>
                  </a:pathLst>
                </a:custGeom>
                <a:solidFill>
                  <a:schemeClr val="bg1"/>
                </a:solidFill>
                <a:ln w="6829"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FE9D0666-6F7B-4A78-D664-C0AB8DACC475}"/>
                    </a:ext>
                  </a:extLst>
                </p:cNvPr>
                <p:cNvSpPr/>
                <p:nvPr/>
              </p:nvSpPr>
              <p:spPr>
                <a:xfrm>
                  <a:off x="9202799" y="1167279"/>
                  <a:ext cx="119793" cy="347316"/>
                </a:xfrm>
                <a:custGeom>
                  <a:avLst/>
                  <a:gdLst>
                    <a:gd name="connsiteX0" fmla="*/ 0 w 119793"/>
                    <a:gd name="connsiteY0" fmla="*/ 0 h 347316"/>
                    <a:gd name="connsiteX1" fmla="*/ 83055 w 119793"/>
                    <a:gd name="connsiteY1" fmla="*/ 0 h 347316"/>
                    <a:gd name="connsiteX2" fmla="*/ 83055 w 119793"/>
                    <a:gd name="connsiteY2" fmla="*/ 252569 h 347316"/>
                    <a:gd name="connsiteX3" fmla="*/ 103580 w 119793"/>
                    <a:gd name="connsiteY3" fmla="*/ 276016 h 347316"/>
                    <a:gd name="connsiteX4" fmla="*/ 119794 w 119793"/>
                    <a:gd name="connsiteY4" fmla="*/ 273136 h 347316"/>
                    <a:gd name="connsiteX5" fmla="*/ 119794 w 119793"/>
                    <a:gd name="connsiteY5" fmla="*/ 341077 h 347316"/>
                    <a:gd name="connsiteX6" fmla="*/ 81619 w 119793"/>
                    <a:gd name="connsiteY6" fmla="*/ 347316 h 347316"/>
                    <a:gd name="connsiteX7" fmla="*/ 0 w 119793"/>
                    <a:gd name="connsiteY7" fmla="*/ 267926 h 347316"/>
                    <a:gd name="connsiteX8" fmla="*/ 0 w 119793"/>
                    <a:gd name="connsiteY8" fmla="*/ 0 h 34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93" h="347316">
                      <a:moveTo>
                        <a:pt x="0" y="0"/>
                      </a:moveTo>
                      <a:lnTo>
                        <a:pt x="83055" y="0"/>
                      </a:lnTo>
                      <a:lnTo>
                        <a:pt x="83055" y="252569"/>
                      </a:lnTo>
                      <a:cubicBezTo>
                        <a:pt x="83055" y="267857"/>
                        <a:pt x="88323" y="276016"/>
                        <a:pt x="103580" y="276016"/>
                      </a:cubicBezTo>
                      <a:cubicBezTo>
                        <a:pt x="109326" y="276016"/>
                        <a:pt x="115005" y="275056"/>
                        <a:pt x="119794" y="273136"/>
                      </a:cubicBezTo>
                      <a:lnTo>
                        <a:pt x="119794" y="341077"/>
                      </a:lnTo>
                      <a:cubicBezTo>
                        <a:pt x="110695" y="344917"/>
                        <a:pt x="97354" y="347316"/>
                        <a:pt x="81619" y="347316"/>
                      </a:cubicBezTo>
                      <a:cubicBezTo>
                        <a:pt x="31949" y="347316"/>
                        <a:pt x="0" y="320990"/>
                        <a:pt x="0" y="267926"/>
                      </a:cubicBezTo>
                      <a:lnTo>
                        <a:pt x="0" y="0"/>
                      </a:lnTo>
                      <a:close/>
                    </a:path>
                  </a:pathLst>
                </a:custGeom>
                <a:solidFill>
                  <a:schemeClr val="bg1"/>
                </a:solidFill>
                <a:ln w="6829" cap="flat">
                  <a:noFill/>
                  <a:prstDash val="solid"/>
                  <a:miter/>
                </a:ln>
              </p:spPr>
              <p:txBody>
                <a:bodyPr rtlCol="0" anchor="ctr"/>
                <a:lstStyle/>
                <a:p>
                  <a:endParaRPr lang="en-IS"/>
                </a:p>
              </p:txBody>
            </p:sp>
          </p:grpSp>
          <p:grpSp>
            <p:nvGrpSpPr>
              <p:cNvPr id="25" name="Graphic 1">
                <a:extLst>
                  <a:ext uri="{FF2B5EF4-FFF2-40B4-BE49-F238E27FC236}">
                    <a16:creationId xmlns:a16="http://schemas.microsoft.com/office/drawing/2014/main" id="{B822C52E-D9D8-9364-D5B6-CF90832BE13D}"/>
                  </a:ext>
                </a:extLst>
              </p:cNvPr>
              <p:cNvGrpSpPr/>
              <p:nvPr/>
            </p:nvGrpSpPr>
            <p:grpSpPr>
              <a:xfrm>
                <a:off x="6586147" y="1057586"/>
                <a:ext cx="647748" cy="649246"/>
                <a:chOff x="6586147" y="1057586"/>
                <a:chExt cx="647748" cy="649246"/>
              </a:xfrm>
              <a:solidFill>
                <a:schemeClr val="bg1"/>
              </a:solidFill>
            </p:grpSpPr>
            <p:sp>
              <p:nvSpPr>
                <p:cNvPr id="26" name="Freeform 25">
                  <a:extLst>
                    <a:ext uri="{FF2B5EF4-FFF2-40B4-BE49-F238E27FC236}">
                      <a16:creationId xmlns:a16="http://schemas.microsoft.com/office/drawing/2014/main" id="{FDCE8F2E-7C44-4926-539C-2D713F7BCD8F}"/>
                    </a:ext>
                  </a:extLst>
                </p:cNvPr>
                <p:cNvSpPr/>
                <p:nvPr/>
              </p:nvSpPr>
              <p:spPr>
                <a:xfrm>
                  <a:off x="6586147" y="1105783"/>
                  <a:ext cx="647748" cy="601050"/>
                </a:xfrm>
                <a:custGeom>
                  <a:avLst/>
                  <a:gdLst>
                    <a:gd name="connsiteX0" fmla="*/ 426907 w 647748"/>
                    <a:gd name="connsiteY0" fmla="*/ 132180 h 601050"/>
                    <a:gd name="connsiteX1" fmla="*/ 357466 w 647748"/>
                    <a:gd name="connsiteY1" fmla="*/ 188467 h 601050"/>
                    <a:gd name="connsiteX2" fmla="*/ 427180 w 647748"/>
                    <a:gd name="connsiteY2" fmla="*/ 232070 h 601050"/>
                    <a:gd name="connsiteX3" fmla="*/ 514956 w 647748"/>
                    <a:gd name="connsiteY3" fmla="*/ 255105 h 601050"/>
                    <a:gd name="connsiteX4" fmla="*/ 557168 w 647748"/>
                    <a:gd name="connsiteY4" fmla="*/ 339501 h 601050"/>
                    <a:gd name="connsiteX5" fmla="*/ 467956 w 647748"/>
                    <a:gd name="connsiteY5" fmla="*/ 454816 h 601050"/>
                    <a:gd name="connsiteX6" fmla="*/ 331605 w 647748"/>
                    <a:gd name="connsiteY6" fmla="*/ 469761 h 601050"/>
                    <a:gd name="connsiteX7" fmla="*/ 313818 w 647748"/>
                    <a:gd name="connsiteY7" fmla="*/ 469281 h 601050"/>
                    <a:gd name="connsiteX8" fmla="*/ 231720 w 647748"/>
                    <a:gd name="connsiteY8" fmla="*/ 460026 h 601050"/>
                    <a:gd name="connsiteX9" fmla="*/ 128346 w 647748"/>
                    <a:gd name="connsiteY9" fmla="*/ 404631 h 601050"/>
                    <a:gd name="connsiteX10" fmla="*/ 85176 w 647748"/>
                    <a:gd name="connsiteY10" fmla="*/ 232755 h 601050"/>
                    <a:gd name="connsiteX11" fmla="*/ 87023 w 647748"/>
                    <a:gd name="connsiteY11" fmla="*/ 203961 h 601050"/>
                    <a:gd name="connsiteX12" fmla="*/ 154275 w 647748"/>
                    <a:gd name="connsiteY12" fmla="*/ 0 h 601050"/>
                    <a:gd name="connsiteX13" fmla="*/ 0 w 647748"/>
                    <a:gd name="connsiteY13" fmla="*/ 276496 h 601050"/>
                    <a:gd name="connsiteX14" fmla="*/ 323875 w 647748"/>
                    <a:gd name="connsiteY14" fmla="*/ 601050 h 601050"/>
                    <a:gd name="connsiteX15" fmla="*/ 647749 w 647748"/>
                    <a:gd name="connsiteY15" fmla="*/ 276496 h 601050"/>
                    <a:gd name="connsiteX16" fmla="*/ 640223 w 647748"/>
                    <a:gd name="connsiteY16" fmla="*/ 206772 h 601050"/>
                    <a:gd name="connsiteX17" fmla="*/ 427044 w 647748"/>
                    <a:gd name="connsiteY17" fmla="*/ 132249 h 60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748" h="601050">
                      <a:moveTo>
                        <a:pt x="426907" y="132180"/>
                      </a:moveTo>
                      <a:cubicBezTo>
                        <a:pt x="384900" y="132180"/>
                        <a:pt x="357466" y="145412"/>
                        <a:pt x="357466" y="188467"/>
                      </a:cubicBezTo>
                      <a:cubicBezTo>
                        <a:pt x="357466" y="212119"/>
                        <a:pt x="369986" y="229739"/>
                        <a:pt x="427180" y="232070"/>
                      </a:cubicBezTo>
                      <a:cubicBezTo>
                        <a:pt x="461867" y="233509"/>
                        <a:pt x="491080" y="238720"/>
                        <a:pt x="514956" y="255105"/>
                      </a:cubicBezTo>
                      <a:cubicBezTo>
                        <a:pt x="544375" y="275261"/>
                        <a:pt x="556758" y="308444"/>
                        <a:pt x="557168" y="339501"/>
                      </a:cubicBezTo>
                      <a:cubicBezTo>
                        <a:pt x="557784" y="379676"/>
                        <a:pt x="539791" y="430409"/>
                        <a:pt x="467956" y="454816"/>
                      </a:cubicBezTo>
                      <a:cubicBezTo>
                        <a:pt x="427317" y="468596"/>
                        <a:pt x="380248" y="469761"/>
                        <a:pt x="331605" y="469761"/>
                      </a:cubicBezTo>
                      <a:cubicBezTo>
                        <a:pt x="325653" y="469761"/>
                        <a:pt x="319770" y="469281"/>
                        <a:pt x="313818" y="469281"/>
                      </a:cubicBezTo>
                      <a:cubicBezTo>
                        <a:pt x="265038" y="469076"/>
                        <a:pt x="231720" y="460026"/>
                        <a:pt x="231720" y="460026"/>
                      </a:cubicBezTo>
                      <a:cubicBezTo>
                        <a:pt x="198744" y="453376"/>
                        <a:pt x="154754" y="438704"/>
                        <a:pt x="128346" y="404631"/>
                      </a:cubicBezTo>
                      <a:cubicBezTo>
                        <a:pt x="85108" y="348824"/>
                        <a:pt x="83945" y="273205"/>
                        <a:pt x="85176" y="232755"/>
                      </a:cubicBezTo>
                      <a:cubicBezTo>
                        <a:pt x="85450" y="223431"/>
                        <a:pt x="86066" y="213833"/>
                        <a:pt x="87023" y="203961"/>
                      </a:cubicBezTo>
                      <a:cubicBezTo>
                        <a:pt x="93796" y="136568"/>
                        <a:pt x="118768" y="60331"/>
                        <a:pt x="154275" y="0"/>
                      </a:cubicBezTo>
                      <a:cubicBezTo>
                        <a:pt x="61710" y="57109"/>
                        <a:pt x="0" y="159604"/>
                        <a:pt x="0" y="276496"/>
                      </a:cubicBezTo>
                      <a:cubicBezTo>
                        <a:pt x="0" y="455707"/>
                        <a:pt x="144970" y="601050"/>
                        <a:pt x="323875" y="601050"/>
                      </a:cubicBezTo>
                      <a:cubicBezTo>
                        <a:pt x="502779" y="601050"/>
                        <a:pt x="647749" y="455775"/>
                        <a:pt x="647749" y="276496"/>
                      </a:cubicBezTo>
                      <a:cubicBezTo>
                        <a:pt x="647749" y="252569"/>
                        <a:pt x="645149" y="229259"/>
                        <a:pt x="640223" y="206772"/>
                      </a:cubicBezTo>
                      <a:cubicBezTo>
                        <a:pt x="636529" y="204372"/>
                        <a:pt x="531923" y="132249"/>
                        <a:pt x="427044" y="132249"/>
                      </a:cubicBezTo>
                      <a:close/>
                    </a:path>
                  </a:pathLst>
                </a:custGeom>
                <a:solidFill>
                  <a:schemeClr val="bg1"/>
                </a:solidFill>
                <a:ln w="6829"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735D212A-ED0B-1A59-5BC5-B97F03B791C2}"/>
                    </a:ext>
                  </a:extLst>
                </p:cNvPr>
                <p:cNvSpPr/>
                <p:nvPr/>
              </p:nvSpPr>
              <p:spPr>
                <a:xfrm>
                  <a:off x="6733691" y="1057586"/>
                  <a:ext cx="475986" cy="449125"/>
                </a:xfrm>
                <a:custGeom>
                  <a:avLst/>
                  <a:gdLst>
                    <a:gd name="connsiteX0" fmla="*/ 45317 w 475986"/>
                    <a:gd name="connsiteY0" fmla="*/ 77882 h 449125"/>
                    <a:gd name="connsiteX1" fmla="*/ 4542 w 475986"/>
                    <a:gd name="connsiteY1" fmla="*/ 227134 h 449125"/>
                    <a:gd name="connsiteX2" fmla="*/ 5500 w 475986"/>
                    <a:gd name="connsiteY2" fmla="*/ 344025 h 449125"/>
                    <a:gd name="connsiteX3" fmla="*/ 184130 w 475986"/>
                    <a:gd name="connsiteY3" fmla="*/ 449125 h 449125"/>
                    <a:gd name="connsiteX4" fmla="*/ 341141 w 475986"/>
                    <a:gd name="connsiteY4" fmla="*/ 385229 h 449125"/>
                    <a:gd name="connsiteX5" fmla="*/ 266775 w 475986"/>
                    <a:gd name="connsiteY5" fmla="*/ 344231 h 449125"/>
                    <a:gd name="connsiteX6" fmla="*/ 141439 w 475986"/>
                    <a:gd name="connsiteY6" fmla="*/ 227408 h 449125"/>
                    <a:gd name="connsiteX7" fmla="*/ 254597 w 475986"/>
                    <a:gd name="connsiteY7" fmla="*/ 122377 h 449125"/>
                    <a:gd name="connsiteX8" fmla="*/ 475987 w 475986"/>
                    <a:gd name="connsiteY8" fmla="*/ 201356 h 449125"/>
                    <a:gd name="connsiteX9" fmla="*/ 176331 w 475986"/>
                    <a:gd name="connsiteY9" fmla="*/ 0 h 449125"/>
                    <a:gd name="connsiteX10" fmla="*/ 76993 w 475986"/>
                    <a:gd name="connsiteY10" fmla="*/ 15563 h 449125"/>
                    <a:gd name="connsiteX11" fmla="*/ 45385 w 475986"/>
                    <a:gd name="connsiteY11" fmla="*/ 77814 h 4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986" h="449125">
                      <a:moveTo>
                        <a:pt x="45317" y="77882"/>
                      </a:moveTo>
                      <a:cubicBezTo>
                        <a:pt x="25408" y="127861"/>
                        <a:pt x="11862" y="173864"/>
                        <a:pt x="4542" y="227134"/>
                      </a:cubicBezTo>
                      <a:cubicBezTo>
                        <a:pt x="-3463" y="285340"/>
                        <a:pt x="574" y="326132"/>
                        <a:pt x="5500" y="344025"/>
                      </a:cubicBezTo>
                      <a:cubicBezTo>
                        <a:pt x="28350" y="427598"/>
                        <a:pt x="60573" y="449125"/>
                        <a:pt x="184130" y="449125"/>
                      </a:cubicBezTo>
                      <a:cubicBezTo>
                        <a:pt x="307687" y="449125"/>
                        <a:pt x="341141" y="433631"/>
                        <a:pt x="341141" y="385229"/>
                      </a:cubicBezTo>
                      <a:cubicBezTo>
                        <a:pt x="341141" y="372066"/>
                        <a:pt x="331700" y="344574"/>
                        <a:pt x="266775" y="344231"/>
                      </a:cubicBezTo>
                      <a:cubicBezTo>
                        <a:pt x="225658" y="344025"/>
                        <a:pt x="135419" y="332165"/>
                        <a:pt x="141439" y="227408"/>
                      </a:cubicBezTo>
                      <a:cubicBezTo>
                        <a:pt x="145065" y="163991"/>
                        <a:pt x="195692" y="122102"/>
                        <a:pt x="254597" y="122377"/>
                      </a:cubicBezTo>
                      <a:cubicBezTo>
                        <a:pt x="383216" y="122925"/>
                        <a:pt x="466408" y="193814"/>
                        <a:pt x="475987" y="201356"/>
                      </a:cubicBezTo>
                      <a:cubicBezTo>
                        <a:pt x="427549" y="83230"/>
                        <a:pt x="311655" y="0"/>
                        <a:pt x="176331" y="0"/>
                      </a:cubicBezTo>
                      <a:cubicBezTo>
                        <a:pt x="141713" y="0"/>
                        <a:pt x="108327" y="5485"/>
                        <a:pt x="76993" y="15563"/>
                      </a:cubicBezTo>
                      <a:cubicBezTo>
                        <a:pt x="73914" y="19950"/>
                        <a:pt x="60642" y="39352"/>
                        <a:pt x="45385" y="77814"/>
                      </a:cubicBezTo>
                      <a:close/>
                    </a:path>
                  </a:pathLst>
                </a:custGeom>
                <a:solidFill>
                  <a:schemeClr val="bg1"/>
                </a:solidFill>
                <a:ln w="6829" cap="flat">
                  <a:noFill/>
                  <a:prstDash val="solid"/>
                  <a:miter/>
                </a:ln>
              </p:spPr>
              <p:txBody>
                <a:bodyPr rtlCol="0" anchor="ctr"/>
                <a:lstStyle/>
                <a:p>
                  <a:endParaRPr lang="en-IS"/>
                </a:p>
              </p:txBody>
            </p:sp>
          </p:grpSp>
        </p:grpSp>
        <p:grpSp>
          <p:nvGrpSpPr>
            <p:cNvPr id="28" name="Graphic 1">
              <a:extLst>
                <a:ext uri="{FF2B5EF4-FFF2-40B4-BE49-F238E27FC236}">
                  <a16:creationId xmlns:a16="http://schemas.microsoft.com/office/drawing/2014/main" id="{95E71EBA-0BD6-E709-6696-078AF695D527}"/>
                </a:ext>
              </a:extLst>
            </p:cNvPr>
            <p:cNvGrpSpPr/>
            <p:nvPr/>
          </p:nvGrpSpPr>
          <p:grpSpPr>
            <a:xfrm>
              <a:off x="7401238" y="1650067"/>
              <a:ext cx="1884683" cy="248935"/>
              <a:chOff x="7401238" y="1650067"/>
              <a:chExt cx="1884683" cy="248935"/>
            </a:xfrm>
            <a:solidFill>
              <a:schemeClr val="bg1"/>
            </a:solidFill>
          </p:grpSpPr>
          <p:grpSp>
            <p:nvGrpSpPr>
              <p:cNvPr id="29" name="Graphic 1">
                <a:extLst>
                  <a:ext uri="{FF2B5EF4-FFF2-40B4-BE49-F238E27FC236}">
                    <a16:creationId xmlns:a16="http://schemas.microsoft.com/office/drawing/2014/main" id="{6ED6738A-ABF5-D579-34B1-2358D159398F}"/>
                  </a:ext>
                </a:extLst>
              </p:cNvPr>
              <p:cNvGrpSpPr/>
              <p:nvPr/>
            </p:nvGrpSpPr>
            <p:grpSpPr>
              <a:xfrm>
                <a:off x="7401238" y="1706627"/>
                <a:ext cx="1884683" cy="167350"/>
                <a:chOff x="7401238" y="1706627"/>
                <a:chExt cx="1884683" cy="167350"/>
              </a:xfrm>
              <a:solidFill>
                <a:schemeClr val="bg1"/>
              </a:solidFill>
            </p:grpSpPr>
            <p:sp>
              <p:nvSpPr>
                <p:cNvPr id="30" name="Freeform 29">
                  <a:extLst>
                    <a:ext uri="{FF2B5EF4-FFF2-40B4-BE49-F238E27FC236}">
                      <a16:creationId xmlns:a16="http://schemas.microsoft.com/office/drawing/2014/main" id="{B364FA3E-B78D-BACD-AF0D-FF9E51CA0713}"/>
                    </a:ext>
                  </a:extLst>
                </p:cNvPr>
                <p:cNvSpPr/>
                <p:nvPr/>
              </p:nvSpPr>
              <p:spPr>
                <a:xfrm>
                  <a:off x="8388529" y="1706833"/>
                  <a:ext cx="98859" cy="121828"/>
                </a:xfrm>
                <a:custGeom>
                  <a:avLst/>
                  <a:gdLst>
                    <a:gd name="connsiteX0" fmla="*/ 52269 w 98859"/>
                    <a:gd name="connsiteY0" fmla="*/ 105374 h 121828"/>
                    <a:gd name="connsiteX1" fmla="*/ 62463 w 98859"/>
                    <a:gd name="connsiteY1" fmla="*/ 103660 h 121828"/>
                    <a:gd name="connsiteX2" fmla="*/ 71083 w 98859"/>
                    <a:gd name="connsiteY2" fmla="*/ 98861 h 121828"/>
                    <a:gd name="connsiteX3" fmla="*/ 77172 w 98859"/>
                    <a:gd name="connsiteY3" fmla="*/ 91662 h 121828"/>
                    <a:gd name="connsiteX4" fmla="*/ 79908 w 98859"/>
                    <a:gd name="connsiteY4" fmla="*/ 82613 h 121828"/>
                    <a:gd name="connsiteX5" fmla="*/ 98859 w 98859"/>
                    <a:gd name="connsiteY5" fmla="*/ 82613 h 121828"/>
                    <a:gd name="connsiteX6" fmla="*/ 94549 w 98859"/>
                    <a:gd name="connsiteY6" fmla="*/ 97558 h 121828"/>
                    <a:gd name="connsiteX7" fmla="*/ 84424 w 98859"/>
                    <a:gd name="connsiteY7" fmla="*/ 110036 h 121828"/>
                    <a:gd name="connsiteX8" fmla="*/ 69851 w 98859"/>
                    <a:gd name="connsiteY8" fmla="*/ 118606 h 121828"/>
                    <a:gd name="connsiteX9" fmla="*/ 52269 w 98859"/>
                    <a:gd name="connsiteY9" fmla="*/ 121828 h 121828"/>
                    <a:gd name="connsiteX10" fmla="*/ 29213 w 98859"/>
                    <a:gd name="connsiteY10" fmla="*/ 117098 h 121828"/>
                    <a:gd name="connsiteX11" fmla="*/ 12930 w 98859"/>
                    <a:gd name="connsiteY11" fmla="*/ 104346 h 121828"/>
                    <a:gd name="connsiteX12" fmla="*/ 3215 w 98859"/>
                    <a:gd name="connsiteY12" fmla="*/ 85698 h 121828"/>
                    <a:gd name="connsiteX13" fmla="*/ 0 w 98859"/>
                    <a:gd name="connsiteY13" fmla="*/ 63211 h 121828"/>
                    <a:gd name="connsiteX14" fmla="*/ 0 w 98859"/>
                    <a:gd name="connsiteY14" fmla="*/ 58617 h 121828"/>
                    <a:gd name="connsiteX15" fmla="*/ 3215 w 98859"/>
                    <a:gd name="connsiteY15" fmla="*/ 36130 h 121828"/>
                    <a:gd name="connsiteX16" fmla="*/ 12930 w 98859"/>
                    <a:gd name="connsiteY16" fmla="*/ 17482 h 121828"/>
                    <a:gd name="connsiteX17" fmla="*/ 29213 w 98859"/>
                    <a:gd name="connsiteY17" fmla="*/ 4731 h 121828"/>
                    <a:gd name="connsiteX18" fmla="*/ 52200 w 98859"/>
                    <a:gd name="connsiteY18" fmla="*/ 0 h 121828"/>
                    <a:gd name="connsiteX19" fmla="*/ 70878 w 98859"/>
                    <a:gd name="connsiteY19" fmla="*/ 3291 h 121828"/>
                    <a:gd name="connsiteX20" fmla="*/ 85381 w 98859"/>
                    <a:gd name="connsiteY20" fmla="*/ 12272 h 121828"/>
                    <a:gd name="connsiteX21" fmla="*/ 94959 w 98859"/>
                    <a:gd name="connsiteY21" fmla="*/ 25778 h 121828"/>
                    <a:gd name="connsiteX22" fmla="*/ 98859 w 98859"/>
                    <a:gd name="connsiteY22" fmla="*/ 42643 h 121828"/>
                    <a:gd name="connsiteX23" fmla="*/ 79908 w 98859"/>
                    <a:gd name="connsiteY23" fmla="*/ 42643 h 121828"/>
                    <a:gd name="connsiteX24" fmla="*/ 77377 w 98859"/>
                    <a:gd name="connsiteY24" fmla="*/ 32497 h 121828"/>
                    <a:gd name="connsiteX25" fmla="*/ 71699 w 98859"/>
                    <a:gd name="connsiteY25" fmla="*/ 24270 h 121828"/>
                    <a:gd name="connsiteX26" fmla="*/ 63215 w 98859"/>
                    <a:gd name="connsiteY26" fmla="*/ 18648 h 121828"/>
                    <a:gd name="connsiteX27" fmla="*/ 52200 w 98859"/>
                    <a:gd name="connsiteY27" fmla="*/ 16591 h 121828"/>
                    <a:gd name="connsiteX28" fmla="*/ 36739 w 98859"/>
                    <a:gd name="connsiteY28" fmla="*/ 20293 h 121828"/>
                    <a:gd name="connsiteX29" fmla="*/ 26887 w 98859"/>
                    <a:gd name="connsiteY29" fmla="*/ 30029 h 121828"/>
                    <a:gd name="connsiteX30" fmla="*/ 21619 w 98859"/>
                    <a:gd name="connsiteY30" fmla="*/ 43603 h 121828"/>
                    <a:gd name="connsiteX31" fmla="*/ 20114 w 98859"/>
                    <a:gd name="connsiteY31" fmla="*/ 58754 h 121828"/>
                    <a:gd name="connsiteX32" fmla="*/ 20114 w 98859"/>
                    <a:gd name="connsiteY32" fmla="*/ 63348 h 121828"/>
                    <a:gd name="connsiteX33" fmla="*/ 21619 w 98859"/>
                    <a:gd name="connsiteY33" fmla="*/ 78705 h 121828"/>
                    <a:gd name="connsiteX34" fmla="*/ 26819 w 98859"/>
                    <a:gd name="connsiteY34" fmla="*/ 92211 h 121828"/>
                    <a:gd name="connsiteX35" fmla="*/ 36670 w 98859"/>
                    <a:gd name="connsiteY35" fmla="*/ 101878 h 121828"/>
                    <a:gd name="connsiteX36" fmla="*/ 52269 w 98859"/>
                    <a:gd name="connsiteY36" fmla="*/ 105580 h 1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859" h="121828">
                      <a:moveTo>
                        <a:pt x="52269" y="105374"/>
                      </a:moveTo>
                      <a:cubicBezTo>
                        <a:pt x="55826" y="105374"/>
                        <a:pt x="59179" y="104826"/>
                        <a:pt x="62463" y="103660"/>
                      </a:cubicBezTo>
                      <a:cubicBezTo>
                        <a:pt x="65746" y="102495"/>
                        <a:pt x="68620" y="100918"/>
                        <a:pt x="71083" y="98861"/>
                      </a:cubicBezTo>
                      <a:cubicBezTo>
                        <a:pt x="73546" y="96804"/>
                        <a:pt x="75598" y="94405"/>
                        <a:pt x="77172" y="91662"/>
                      </a:cubicBezTo>
                      <a:cubicBezTo>
                        <a:pt x="78745" y="88852"/>
                        <a:pt x="79635" y="85835"/>
                        <a:pt x="79908" y="82613"/>
                      </a:cubicBezTo>
                      <a:lnTo>
                        <a:pt x="98859" y="82613"/>
                      </a:lnTo>
                      <a:cubicBezTo>
                        <a:pt x="98585" y="87823"/>
                        <a:pt x="97149" y="92828"/>
                        <a:pt x="94549" y="97558"/>
                      </a:cubicBezTo>
                      <a:cubicBezTo>
                        <a:pt x="91949" y="102289"/>
                        <a:pt x="88597" y="106471"/>
                        <a:pt x="84424" y="110036"/>
                      </a:cubicBezTo>
                      <a:cubicBezTo>
                        <a:pt x="80250" y="113601"/>
                        <a:pt x="75393" y="116481"/>
                        <a:pt x="69851" y="118606"/>
                      </a:cubicBezTo>
                      <a:cubicBezTo>
                        <a:pt x="64310" y="120731"/>
                        <a:pt x="58426" y="121828"/>
                        <a:pt x="52269" y="121828"/>
                      </a:cubicBezTo>
                      <a:cubicBezTo>
                        <a:pt x="43443" y="121828"/>
                        <a:pt x="35781" y="120251"/>
                        <a:pt x="29213" y="117098"/>
                      </a:cubicBezTo>
                      <a:cubicBezTo>
                        <a:pt x="22645" y="113944"/>
                        <a:pt x="17241" y="109693"/>
                        <a:pt x="12930" y="104346"/>
                      </a:cubicBezTo>
                      <a:cubicBezTo>
                        <a:pt x="8620" y="98998"/>
                        <a:pt x="5336" y="92759"/>
                        <a:pt x="3215" y="85698"/>
                      </a:cubicBezTo>
                      <a:cubicBezTo>
                        <a:pt x="1095" y="78568"/>
                        <a:pt x="0" y="71095"/>
                        <a:pt x="0" y="63211"/>
                      </a:cubicBezTo>
                      <a:lnTo>
                        <a:pt x="0" y="58617"/>
                      </a:lnTo>
                      <a:cubicBezTo>
                        <a:pt x="0" y="50733"/>
                        <a:pt x="1095" y="43260"/>
                        <a:pt x="3215" y="36130"/>
                      </a:cubicBezTo>
                      <a:cubicBezTo>
                        <a:pt x="5336" y="29000"/>
                        <a:pt x="8552" y="22830"/>
                        <a:pt x="12930" y="17482"/>
                      </a:cubicBezTo>
                      <a:cubicBezTo>
                        <a:pt x="17309" y="12135"/>
                        <a:pt x="22714" y="7884"/>
                        <a:pt x="29213" y="4731"/>
                      </a:cubicBezTo>
                      <a:cubicBezTo>
                        <a:pt x="35712" y="1577"/>
                        <a:pt x="43375" y="0"/>
                        <a:pt x="52200" y="0"/>
                      </a:cubicBezTo>
                      <a:cubicBezTo>
                        <a:pt x="59042" y="0"/>
                        <a:pt x="65268" y="1097"/>
                        <a:pt x="70878" y="3291"/>
                      </a:cubicBezTo>
                      <a:cubicBezTo>
                        <a:pt x="76488" y="5485"/>
                        <a:pt x="81345" y="8433"/>
                        <a:pt x="85381" y="12272"/>
                      </a:cubicBezTo>
                      <a:cubicBezTo>
                        <a:pt x="89418" y="16111"/>
                        <a:pt x="92633" y="20567"/>
                        <a:pt x="94959" y="25778"/>
                      </a:cubicBezTo>
                      <a:cubicBezTo>
                        <a:pt x="97286" y="30988"/>
                        <a:pt x="98585" y="36610"/>
                        <a:pt x="98859" y="42643"/>
                      </a:cubicBezTo>
                      <a:lnTo>
                        <a:pt x="79908" y="42643"/>
                      </a:lnTo>
                      <a:cubicBezTo>
                        <a:pt x="79635" y="39010"/>
                        <a:pt x="78745" y="35650"/>
                        <a:pt x="77377" y="32497"/>
                      </a:cubicBezTo>
                      <a:cubicBezTo>
                        <a:pt x="75940" y="29343"/>
                        <a:pt x="74093" y="26601"/>
                        <a:pt x="71699" y="24270"/>
                      </a:cubicBezTo>
                      <a:cubicBezTo>
                        <a:pt x="69304" y="21939"/>
                        <a:pt x="66499" y="20019"/>
                        <a:pt x="63215" y="18648"/>
                      </a:cubicBezTo>
                      <a:cubicBezTo>
                        <a:pt x="59931" y="17277"/>
                        <a:pt x="56237" y="16591"/>
                        <a:pt x="52200" y="16591"/>
                      </a:cubicBezTo>
                      <a:cubicBezTo>
                        <a:pt x="45975" y="16591"/>
                        <a:pt x="40843" y="17825"/>
                        <a:pt x="36739" y="20293"/>
                      </a:cubicBezTo>
                      <a:cubicBezTo>
                        <a:pt x="32634" y="22761"/>
                        <a:pt x="29350" y="25984"/>
                        <a:pt x="26887" y="30029"/>
                      </a:cubicBezTo>
                      <a:cubicBezTo>
                        <a:pt x="24424" y="34073"/>
                        <a:pt x="22645" y="38598"/>
                        <a:pt x="21619" y="43603"/>
                      </a:cubicBezTo>
                      <a:cubicBezTo>
                        <a:pt x="20593" y="48608"/>
                        <a:pt x="20114" y="53681"/>
                        <a:pt x="20114" y="58754"/>
                      </a:cubicBezTo>
                      <a:lnTo>
                        <a:pt x="20114" y="63348"/>
                      </a:lnTo>
                      <a:cubicBezTo>
                        <a:pt x="20114" y="68558"/>
                        <a:pt x="20593" y="73700"/>
                        <a:pt x="21619" y="78705"/>
                      </a:cubicBezTo>
                      <a:cubicBezTo>
                        <a:pt x="22645" y="83710"/>
                        <a:pt x="24356" y="88234"/>
                        <a:pt x="26819" y="92211"/>
                      </a:cubicBezTo>
                      <a:cubicBezTo>
                        <a:pt x="29281" y="96187"/>
                        <a:pt x="32565" y="99409"/>
                        <a:pt x="36670" y="101878"/>
                      </a:cubicBezTo>
                      <a:cubicBezTo>
                        <a:pt x="40775" y="104346"/>
                        <a:pt x="45975" y="105580"/>
                        <a:pt x="52269" y="105580"/>
                      </a:cubicBezTo>
                      <a:close/>
                    </a:path>
                  </a:pathLst>
                </a:custGeom>
                <a:solidFill>
                  <a:schemeClr val="bg1"/>
                </a:solidFill>
                <a:ln w="6829"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996DC4B1-C076-B618-1F72-7B53B2660995}"/>
                    </a:ext>
                  </a:extLst>
                </p:cNvPr>
                <p:cNvSpPr/>
                <p:nvPr/>
              </p:nvSpPr>
              <p:spPr>
                <a:xfrm>
                  <a:off x="8504491" y="1706696"/>
                  <a:ext cx="106863" cy="121896"/>
                </a:xfrm>
                <a:custGeom>
                  <a:avLst/>
                  <a:gdLst>
                    <a:gd name="connsiteX0" fmla="*/ 137 w 106863"/>
                    <a:gd name="connsiteY0" fmla="*/ 59851 h 121896"/>
                    <a:gd name="connsiteX1" fmla="*/ 3900 w 106863"/>
                    <a:gd name="connsiteY1" fmla="*/ 36130 h 121896"/>
                    <a:gd name="connsiteX2" fmla="*/ 14504 w 106863"/>
                    <a:gd name="connsiteY2" fmla="*/ 17208 h 121896"/>
                    <a:gd name="connsiteX3" fmla="*/ 31266 w 106863"/>
                    <a:gd name="connsiteY3" fmla="*/ 4593 h 121896"/>
                    <a:gd name="connsiteX4" fmla="*/ 53363 w 106863"/>
                    <a:gd name="connsiteY4" fmla="*/ 0 h 121896"/>
                    <a:gd name="connsiteX5" fmla="*/ 75735 w 106863"/>
                    <a:gd name="connsiteY5" fmla="*/ 4593 h 121896"/>
                    <a:gd name="connsiteX6" fmla="*/ 92565 w 106863"/>
                    <a:gd name="connsiteY6" fmla="*/ 17208 h 121896"/>
                    <a:gd name="connsiteX7" fmla="*/ 103169 w 106863"/>
                    <a:gd name="connsiteY7" fmla="*/ 36130 h 121896"/>
                    <a:gd name="connsiteX8" fmla="*/ 106863 w 106863"/>
                    <a:gd name="connsiteY8" fmla="*/ 59851 h 121896"/>
                    <a:gd name="connsiteX9" fmla="*/ 106863 w 106863"/>
                    <a:gd name="connsiteY9" fmla="*/ 62251 h 121896"/>
                    <a:gd name="connsiteX10" fmla="*/ 103169 w 106863"/>
                    <a:gd name="connsiteY10" fmla="*/ 85972 h 121896"/>
                    <a:gd name="connsiteX11" fmla="*/ 92565 w 106863"/>
                    <a:gd name="connsiteY11" fmla="*/ 104894 h 121896"/>
                    <a:gd name="connsiteX12" fmla="*/ 75735 w 106863"/>
                    <a:gd name="connsiteY12" fmla="*/ 117372 h 121896"/>
                    <a:gd name="connsiteX13" fmla="*/ 53500 w 106863"/>
                    <a:gd name="connsiteY13" fmla="*/ 121897 h 121896"/>
                    <a:gd name="connsiteX14" fmla="*/ 31266 w 106863"/>
                    <a:gd name="connsiteY14" fmla="*/ 117372 h 121896"/>
                    <a:gd name="connsiteX15" fmla="*/ 14435 w 106863"/>
                    <a:gd name="connsiteY15" fmla="*/ 104894 h 121896"/>
                    <a:gd name="connsiteX16" fmla="*/ 3763 w 106863"/>
                    <a:gd name="connsiteY16" fmla="*/ 85972 h 121896"/>
                    <a:gd name="connsiteX17" fmla="*/ 0 w 106863"/>
                    <a:gd name="connsiteY17" fmla="*/ 62251 h 121896"/>
                    <a:gd name="connsiteX18" fmla="*/ 0 w 106863"/>
                    <a:gd name="connsiteY18" fmla="*/ 59851 h 121896"/>
                    <a:gd name="connsiteX19" fmla="*/ 20319 w 106863"/>
                    <a:gd name="connsiteY19" fmla="*/ 62251 h 121896"/>
                    <a:gd name="connsiteX20" fmla="*/ 22371 w 106863"/>
                    <a:gd name="connsiteY20" fmla="*/ 78842 h 121896"/>
                    <a:gd name="connsiteX21" fmla="*/ 28597 w 106863"/>
                    <a:gd name="connsiteY21" fmla="*/ 92554 h 121896"/>
                    <a:gd name="connsiteX22" fmla="*/ 38996 w 106863"/>
                    <a:gd name="connsiteY22" fmla="*/ 101946 h 121896"/>
                    <a:gd name="connsiteX23" fmla="*/ 53569 w 106863"/>
                    <a:gd name="connsiteY23" fmla="*/ 105443 h 121896"/>
                    <a:gd name="connsiteX24" fmla="*/ 68073 w 106863"/>
                    <a:gd name="connsiteY24" fmla="*/ 101946 h 121896"/>
                    <a:gd name="connsiteX25" fmla="*/ 78472 w 106863"/>
                    <a:gd name="connsiteY25" fmla="*/ 92554 h 121896"/>
                    <a:gd name="connsiteX26" fmla="*/ 84697 w 106863"/>
                    <a:gd name="connsiteY26" fmla="*/ 78842 h 121896"/>
                    <a:gd name="connsiteX27" fmla="*/ 86818 w 106863"/>
                    <a:gd name="connsiteY27" fmla="*/ 62251 h 121896"/>
                    <a:gd name="connsiteX28" fmla="*/ 86818 w 106863"/>
                    <a:gd name="connsiteY28" fmla="*/ 59851 h 121896"/>
                    <a:gd name="connsiteX29" fmla="*/ 84697 w 106863"/>
                    <a:gd name="connsiteY29" fmla="*/ 43260 h 121896"/>
                    <a:gd name="connsiteX30" fmla="*/ 78403 w 106863"/>
                    <a:gd name="connsiteY30" fmla="*/ 29480 h 121896"/>
                    <a:gd name="connsiteX31" fmla="*/ 67936 w 106863"/>
                    <a:gd name="connsiteY31" fmla="*/ 20019 h 121896"/>
                    <a:gd name="connsiteX32" fmla="*/ 53295 w 106863"/>
                    <a:gd name="connsiteY32" fmla="*/ 16523 h 121896"/>
                    <a:gd name="connsiteX33" fmla="*/ 38859 w 106863"/>
                    <a:gd name="connsiteY33" fmla="*/ 20019 h 121896"/>
                    <a:gd name="connsiteX34" fmla="*/ 28529 w 106863"/>
                    <a:gd name="connsiteY34" fmla="*/ 29480 h 121896"/>
                    <a:gd name="connsiteX35" fmla="*/ 22303 w 106863"/>
                    <a:gd name="connsiteY35" fmla="*/ 43260 h 121896"/>
                    <a:gd name="connsiteX36" fmla="*/ 20251 w 106863"/>
                    <a:gd name="connsiteY36" fmla="*/ 59851 h 121896"/>
                    <a:gd name="connsiteX37" fmla="*/ 20251 w 106863"/>
                    <a:gd name="connsiteY37" fmla="*/ 62251 h 12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863" h="121896">
                      <a:moveTo>
                        <a:pt x="137" y="59851"/>
                      </a:moveTo>
                      <a:cubicBezTo>
                        <a:pt x="137" y="51282"/>
                        <a:pt x="1368" y="43397"/>
                        <a:pt x="3900" y="36130"/>
                      </a:cubicBezTo>
                      <a:cubicBezTo>
                        <a:pt x="6363" y="28863"/>
                        <a:pt x="9920" y="22556"/>
                        <a:pt x="14504" y="17208"/>
                      </a:cubicBezTo>
                      <a:cubicBezTo>
                        <a:pt x="19088" y="11861"/>
                        <a:pt x="24698" y="7679"/>
                        <a:pt x="31266" y="4593"/>
                      </a:cubicBezTo>
                      <a:cubicBezTo>
                        <a:pt x="37833" y="1508"/>
                        <a:pt x="45222" y="0"/>
                        <a:pt x="53363" y="0"/>
                      </a:cubicBezTo>
                      <a:cubicBezTo>
                        <a:pt x="61505" y="0"/>
                        <a:pt x="69099" y="1508"/>
                        <a:pt x="75735" y="4593"/>
                      </a:cubicBezTo>
                      <a:cubicBezTo>
                        <a:pt x="82371" y="7679"/>
                        <a:pt x="87981" y="11861"/>
                        <a:pt x="92565" y="17208"/>
                      </a:cubicBezTo>
                      <a:cubicBezTo>
                        <a:pt x="97217" y="22556"/>
                        <a:pt x="100706" y="28863"/>
                        <a:pt x="103169" y="36130"/>
                      </a:cubicBezTo>
                      <a:cubicBezTo>
                        <a:pt x="105632" y="43397"/>
                        <a:pt x="106863" y="51350"/>
                        <a:pt x="106863" y="59851"/>
                      </a:cubicBezTo>
                      <a:lnTo>
                        <a:pt x="106863" y="62251"/>
                      </a:lnTo>
                      <a:cubicBezTo>
                        <a:pt x="106863" y="70821"/>
                        <a:pt x="105632" y="78705"/>
                        <a:pt x="103169" y="85972"/>
                      </a:cubicBezTo>
                      <a:cubicBezTo>
                        <a:pt x="100706" y="93239"/>
                        <a:pt x="97149" y="99547"/>
                        <a:pt x="92565" y="104894"/>
                      </a:cubicBezTo>
                      <a:cubicBezTo>
                        <a:pt x="87913" y="110242"/>
                        <a:pt x="82371" y="114355"/>
                        <a:pt x="75735" y="117372"/>
                      </a:cubicBezTo>
                      <a:cubicBezTo>
                        <a:pt x="69099" y="120388"/>
                        <a:pt x="61778" y="121897"/>
                        <a:pt x="53500" y="121897"/>
                      </a:cubicBezTo>
                      <a:cubicBezTo>
                        <a:pt x="45222" y="121897"/>
                        <a:pt x="37833" y="120388"/>
                        <a:pt x="31266" y="117372"/>
                      </a:cubicBezTo>
                      <a:cubicBezTo>
                        <a:pt x="24698" y="114355"/>
                        <a:pt x="19088" y="110173"/>
                        <a:pt x="14435" y="104894"/>
                      </a:cubicBezTo>
                      <a:cubicBezTo>
                        <a:pt x="9783" y="99547"/>
                        <a:pt x="6226" y="93308"/>
                        <a:pt x="3763" y="85972"/>
                      </a:cubicBezTo>
                      <a:cubicBezTo>
                        <a:pt x="1300" y="78705"/>
                        <a:pt x="0" y="70752"/>
                        <a:pt x="0" y="62251"/>
                      </a:cubicBezTo>
                      <a:lnTo>
                        <a:pt x="0" y="59851"/>
                      </a:lnTo>
                      <a:close/>
                      <a:moveTo>
                        <a:pt x="20319" y="62251"/>
                      </a:moveTo>
                      <a:cubicBezTo>
                        <a:pt x="20319" y="68147"/>
                        <a:pt x="21003" y="73632"/>
                        <a:pt x="22371" y="78842"/>
                      </a:cubicBezTo>
                      <a:cubicBezTo>
                        <a:pt x="23740" y="84053"/>
                        <a:pt x="25792" y="88646"/>
                        <a:pt x="28597" y="92554"/>
                      </a:cubicBezTo>
                      <a:cubicBezTo>
                        <a:pt x="31402" y="96530"/>
                        <a:pt x="34823" y="99615"/>
                        <a:pt x="38996" y="101946"/>
                      </a:cubicBezTo>
                      <a:cubicBezTo>
                        <a:pt x="43170" y="104277"/>
                        <a:pt x="48027" y="105443"/>
                        <a:pt x="53569" y="105443"/>
                      </a:cubicBezTo>
                      <a:cubicBezTo>
                        <a:pt x="59110" y="105443"/>
                        <a:pt x="63899" y="104277"/>
                        <a:pt x="68073" y="101946"/>
                      </a:cubicBezTo>
                      <a:cubicBezTo>
                        <a:pt x="72246" y="99615"/>
                        <a:pt x="75735" y="96530"/>
                        <a:pt x="78472" y="92554"/>
                      </a:cubicBezTo>
                      <a:cubicBezTo>
                        <a:pt x="81208" y="88577"/>
                        <a:pt x="83261" y="84053"/>
                        <a:pt x="84697" y="78842"/>
                      </a:cubicBezTo>
                      <a:cubicBezTo>
                        <a:pt x="86134" y="73632"/>
                        <a:pt x="86818" y="68078"/>
                        <a:pt x="86818" y="62251"/>
                      </a:cubicBezTo>
                      <a:lnTo>
                        <a:pt x="86818" y="59851"/>
                      </a:lnTo>
                      <a:cubicBezTo>
                        <a:pt x="86818" y="54024"/>
                        <a:pt x="86134" y="48539"/>
                        <a:pt x="84697" y="43260"/>
                      </a:cubicBezTo>
                      <a:cubicBezTo>
                        <a:pt x="83261" y="37981"/>
                        <a:pt x="81208" y="33388"/>
                        <a:pt x="78403" y="29480"/>
                      </a:cubicBezTo>
                      <a:cubicBezTo>
                        <a:pt x="75598" y="25572"/>
                        <a:pt x="72109" y="22350"/>
                        <a:pt x="67936" y="20019"/>
                      </a:cubicBezTo>
                      <a:cubicBezTo>
                        <a:pt x="63762" y="17688"/>
                        <a:pt x="58837" y="16523"/>
                        <a:pt x="53295" y="16523"/>
                      </a:cubicBezTo>
                      <a:cubicBezTo>
                        <a:pt x="47753" y="16523"/>
                        <a:pt x="43033" y="17688"/>
                        <a:pt x="38859" y="20019"/>
                      </a:cubicBezTo>
                      <a:cubicBezTo>
                        <a:pt x="34686" y="22350"/>
                        <a:pt x="31266" y="25504"/>
                        <a:pt x="28529" y="29480"/>
                      </a:cubicBezTo>
                      <a:cubicBezTo>
                        <a:pt x="25792" y="33456"/>
                        <a:pt x="23671" y="38050"/>
                        <a:pt x="22303" y="43260"/>
                      </a:cubicBezTo>
                      <a:cubicBezTo>
                        <a:pt x="20935" y="48539"/>
                        <a:pt x="20251" y="54024"/>
                        <a:pt x="20251" y="59851"/>
                      </a:cubicBezTo>
                      <a:lnTo>
                        <a:pt x="20251" y="62251"/>
                      </a:lnTo>
                      <a:close/>
                    </a:path>
                  </a:pathLst>
                </a:custGeom>
                <a:solidFill>
                  <a:schemeClr val="bg1"/>
                </a:solidFill>
                <a:ln w="6829"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CE7F507D-24EA-3D38-4170-218D111E058F}"/>
                    </a:ext>
                  </a:extLst>
                </p:cNvPr>
                <p:cNvSpPr/>
                <p:nvPr/>
              </p:nvSpPr>
              <p:spPr>
                <a:xfrm>
                  <a:off x="8636463" y="1706696"/>
                  <a:ext cx="164468" cy="119702"/>
                </a:xfrm>
                <a:custGeom>
                  <a:avLst/>
                  <a:gdLst>
                    <a:gd name="connsiteX0" fmla="*/ 18882 w 164468"/>
                    <a:gd name="connsiteY0" fmla="*/ 2194 h 119702"/>
                    <a:gd name="connsiteX1" fmla="*/ 19430 w 164468"/>
                    <a:gd name="connsiteY1" fmla="*/ 15220 h 119702"/>
                    <a:gd name="connsiteX2" fmla="*/ 34139 w 164468"/>
                    <a:gd name="connsiteY2" fmla="*/ 4045 h 119702"/>
                    <a:gd name="connsiteX3" fmla="*/ 54253 w 164468"/>
                    <a:gd name="connsiteY3" fmla="*/ 0 h 119702"/>
                    <a:gd name="connsiteX4" fmla="*/ 74367 w 164468"/>
                    <a:gd name="connsiteY4" fmla="*/ 4525 h 119702"/>
                    <a:gd name="connsiteX5" fmla="*/ 87776 w 164468"/>
                    <a:gd name="connsiteY5" fmla="*/ 18922 h 119702"/>
                    <a:gd name="connsiteX6" fmla="*/ 103032 w 164468"/>
                    <a:gd name="connsiteY6" fmla="*/ 5210 h 119702"/>
                    <a:gd name="connsiteX7" fmla="*/ 125199 w 164468"/>
                    <a:gd name="connsiteY7" fmla="*/ 0 h 119702"/>
                    <a:gd name="connsiteX8" fmla="*/ 141892 w 164468"/>
                    <a:gd name="connsiteY8" fmla="*/ 2468 h 119702"/>
                    <a:gd name="connsiteX9" fmla="*/ 154206 w 164468"/>
                    <a:gd name="connsiteY9" fmla="*/ 10147 h 119702"/>
                    <a:gd name="connsiteX10" fmla="*/ 161869 w 164468"/>
                    <a:gd name="connsiteY10" fmla="*/ 23378 h 119702"/>
                    <a:gd name="connsiteX11" fmla="*/ 164468 w 164468"/>
                    <a:gd name="connsiteY11" fmla="*/ 42506 h 119702"/>
                    <a:gd name="connsiteX12" fmla="*/ 164468 w 164468"/>
                    <a:gd name="connsiteY12" fmla="*/ 119703 h 119702"/>
                    <a:gd name="connsiteX13" fmla="*/ 144423 w 164468"/>
                    <a:gd name="connsiteY13" fmla="*/ 119703 h 119702"/>
                    <a:gd name="connsiteX14" fmla="*/ 144423 w 164468"/>
                    <a:gd name="connsiteY14" fmla="*/ 42369 h 119702"/>
                    <a:gd name="connsiteX15" fmla="*/ 142644 w 164468"/>
                    <a:gd name="connsiteY15" fmla="*/ 30097 h 119702"/>
                    <a:gd name="connsiteX16" fmla="*/ 137582 w 164468"/>
                    <a:gd name="connsiteY16" fmla="*/ 22281 h 119702"/>
                    <a:gd name="connsiteX17" fmla="*/ 129645 w 164468"/>
                    <a:gd name="connsiteY17" fmla="*/ 18237 h 119702"/>
                    <a:gd name="connsiteX18" fmla="*/ 119383 w 164468"/>
                    <a:gd name="connsiteY18" fmla="*/ 17071 h 119702"/>
                    <a:gd name="connsiteX19" fmla="*/ 108437 w 164468"/>
                    <a:gd name="connsiteY19" fmla="*/ 19059 h 119702"/>
                    <a:gd name="connsiteX20" fmla="*/ 100227 w 164468"/>
                    <a:gd name="connsiteY20" fmla="*/ 24338 h 119702"/>
                    <a:gd name="connsiteX21" fmla="*/ 94822 w 164468"/>
                    <a:gd name="connsiteY21" fmla="*/ 32154 h 119702"/>
                    <a:gd name="connsiteX22" fmla="*/ 92291 w 164468"/>
                    <a:gd name="connsiteY22" fmla="*/ 41752 h 119702"/>
                    <a:gd name="connsiteX23" fmla="*/ 92291 w 164468"/>
                    <a:gd name="connsiteY23" fmla="*/ 119703 h 119702"/>
                    <a:gd name="connsiteX24" fmla="*/ 72109 w 164468"/>
                    <a:gd name="connsiteY24" fmla="*/ 119703 h 119702"/>
                    <a:gd name="connsiteX25" fmla="*/ 72109 w 164468"/>
                    <a:gd name="connsiteY25" fmla="*/ 42506 h 119702"/>
                    <a:gd name="connsiteX26" fmla="*/ 70330 w 164468"/>
                    <a:gd name="connsiteY26" fmla="*/ 30851 h 119702"/>
                    <a:gd name="connsiteX27" fmla="*/ 65267 w 164468"/>
                    <a:gd name="connsiteY27" fmla="*/ 22967 h 119702"/>
                    <a:gd name="connsiteX28" fmla="*/ 57400 w 164468"/>
                    <a:gd name="connsiteY28" fmla="*/ 18511 h 119702"/>
                    <a:gd name="connsiteX29" fmla="*/ 47069 w 164468"/>
                    <a:gd name="connsiteY29" fmla="*/ 17071 h 119702"/>
                    <a:gd name="connsiteX30" fmla="*/ 29829 w 164468"/>
                    <a:gd name="connsiteY30" fmla="*/ 21733 h 119702"/>
                    <a:gd name="connsiteX31" fmla="*/ 20045 w 164468"/>
                    <a:gd name="connsiteY31" fmla="*/ 33868 h 119702"/>
                    <a:gd name="connsiteX32" fmla="*/ 20045 w 164468"/>
                    <a:gd name="connsiteY32" fmla="*/ 119634 h 119702"/>
                    <a:gd name="connsiteX33" fmla="*/ 0 w 164468"/>
                    <a:gd name="connsiteY33" fmla="*/ 119634 h 119702"/>
                    <a:gd name="connsiteX34" fmla="*/ 0 w 164468"/>
                    <a:gd name="connsiteY34" fmla="*/ 2125 h 119702"/>
                    <a:gd name="connsiteX35" fmla="*/ 18951 w 164468"/>
                    <a:gd name="connsiteY35" fmla="*/ 2125 h 11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4468" h="119702">
                      <a:moveTo>
                        <a:pt x="18882" y="2194"/>
                      </a:moveTo>
                      <a:lnTo>
                        <a:pt x="19430" y="15220"/>
                      </a:lnTo>
                      <a:cubicBezTo>
                        <a:pt x="23466" y="10421"/>
                        <a:pt x="28392" y="6719"/>
                        <a:pt x="34139" y="4045"/>
                      </a:cubicBezTo>
                      <a:cubicBezTo>
                        <a:pt x="39886" y="1371"/>
                        <a:pt x="46590" y="0"/>
                        <a:pt x="54253" y="0"/>
                      </a:cubicBezTo>
                      <a:cubicBezTo>
                        <a:pt x="61915" y="0"/>
                        <a:pt x="68551" y="1508"/>
                        <a:pt x="74367" y="4525"/>
                      </a:cubicBezTo>
                      <a:cubicBezTo>
                        <a:pt x="80182" y="7541"/>
                        <a:pt x="84629" y="12341"/>
                        <a:pt x="87776" y="18922"/>
                      </a:cubicBezTo>
                      <a:cubicBezTo>
                        <a:pt x="91675" y="13300"/>
                        <a:pt x="96738" y="8707"/>
                        <a:pt x="103032" y="5210"/>
                      </a:cubicBezTo>
                      <a:cubicBezTo>
                        <a:pt x="109326" y="1714"/>
                        <a:pt x="116647" y="0"/>
                        <a:pt x="125199" y="0"/>
                      </a:cubicBezTo>
                      <a:cubicBezTo>
                        <a:pt x="131493" y="0"/>
                        <a:pt x="137034" y="823"/>
                        <a:pt x="141892" y="2468"/>
                      </a:cubicBezTo>
                      <a:cubicBezTo>
                        <a:pt x="146749" y="4114"/>
                        <a:pt x="150854" y="6650"/>
                        <a:pt x="154206" y="10147"/>
                      </a:cubicBezTo>
                      <a:cubicBezTo>
                        <a:pt x="157559" y="13643"/>
                        <a:pt x="160090" y="18031"/>
                        <a:pt x="161869" y="23378"/>
                      </a:cubicBezTo>
                      <a:cubicBezTo>
                        <a:pt x="163647" y="28726"/>
                        <a:pt x="164468" y="35102"/>
                        <a:pt x="164468" y="42506"/>
                      </a:cubicBezTo>
                      <a:lnTo>
                        <a:pt x="164468" y="119703"/>
                      </a:lnTo>
                      <a:lnTo>
                        <a:pt x="144423" y="119703"/>
                      </a:lnTo>
                      <a:lnTo>
                        <a:pt x="144423" y="42369"/>
                      </a:lnTo>
                      <a:cubicBezTo>
                        <a:pt x="144423" y="37433"/>
                        <a:pt x="143807" y="33388"/>
                        <a:pt x="142644" y="30097"/>
                      </a:cubicBezTo>
                      <a:cubicBezTo>
                        <a:pt x="141481" y="26806"/>
                        <a:pt x="139771" y="24201"/>
                        <a:pt x="137582" y="22281"/>
                      </a:cubicBezTo>
                      <a:cubicBezTo>
                        <a:pt x="135392" y="20293"/>
                        <a:pt x="132793" y="18991"/>
                        <a:pt x="129645" y="18237"/>
                      </a:cubicBezTo>
                      <a:cubicBezTo>
                        <a:pt x="126498" y="17482"/>
                        <a:pt x="123078" y="17071"/>
                        <a:pt x="119383" y="17071"/>
                      </a:cubicBezTo>
                      <a:cubicBezTo>
                        <a:pt x="115278" y="17071"/>
                        <a:pt x="111584" y="17757"/>
                        <a:pt x="108437" y="19059"/>
                      </a:cubicBezTo>
                      <a:cubicBezTo>
                        <a:pt x="105290" y="20362"/>
                        <a:pt x="102553" y="22144"/>
                        <a:pt x="100227" y="24338"/>
                      </a:cubicBezTo>
                      <a:cubicBezTo>
                        <a:pt x="97969" y="26532"/>
                        <a:pt x="96122" y="29137"/>
                        <a:pt x="94822" y="32154"/>
                      </a:cubicBezTo>
                      <a:cubicBezTo>
                        <a:pt x="93523" y="35170"/>
                        <a:pt x="92633" y="38393"/>
                        <a:pt x="92291" y="41752"/>
                      </a:cubicBezTo>
                      <a:lnTo>
                        <a:pt x="92291" y="119703"/>
                      </a:lnTo>
                      <a:lnTo>
                        <a:pt x="72109" y="119703"/>
                      </a:lnTo>
                      <a:lnTo>
                        <a:pt x="72109" y="42506"/>
                      </a:lnTo>
                      <a:cubicBezTo>
                        <a:pt x="72109" y="37913"/>
                        <a:pt x="71493" y="34073"/>
                        <a:pt x="70330" y="30851"/>
                      </a:cubicBezTo>
                      <a:cubicBezTo>
                        <a:pt x="69167" y="27629"/>
                        <a:pt x="67457" y="25024"/>
                        <a:pt x="65267" y="22967"/>
                      </a:cubicBezTo>
                      <a:cubicBezTo>
                        <a:pt x="63078" y="20910"/>
                        <a:pt x="60478" y="19471"/>
                        <a:pt x="57400" y="18511"/>
                      </a:cubicBezTo>
                      <a:cubicBezTo>
                        <a:pt x="54321" y="17551"/>
                        <a:pt x="50900" y="17071"/>
                        <a:pt x="47069" y="17071"/>
                      </a:cubicBezTo>
                      <a:cubicBezTo>
                        <a:pt x="39886" y="17071"/>
                        <a:pt x="34139" y="18648"/>
                        <a:pt x="29829" y="21733"/>
                      </a:cubicBezTo>
                      <a:cubicBezTo>
                        <a:pt x="25518" y="24818"/>
                        <a:pt x="22235" y="28932"/>
                        <a:pt x="20045" y="33868"/>
                      </a:cubicBezTo>
                      <a:lnTo>
                        <a:pt x="20045"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56CB0C28-FF78-747F-8E4B-26BDD721F5F0}"/>
                    </a:ext>
                  </a:extLst>
                </p:cNvPr>
                <p:cNvSpPr/>
                <p:nvPr/>
              </p:nvSpPr>
              <p:spPr>
                <a:xfrm>
                  <a:off x="8831102" y="1706696"/>
                  <a:ext cx="99132" cy="164882"/>
                </a:xfrm>
                <a:custGeom>
                  <a:avLst/>
                  <a:gdLst>
                    <a:gd name="connsiteX0" fmla="*/ 98996 w 99132"/>
                    <a:gd name="connsiteY0" fmla="*/ 62251 h 164882"/>
                    <a:gd name="connsiteX1" fmla="*/ 95986 w 99132"/>
                    <a:gd name="connsiteY1" fmla="*/ 86109 h 164882"/>
                    <a:gd name="connsiteX2" fmla="*/ 87160 w 99132"/>
                    <a:gd name="connsiteY2" fmla="*/ 105031 h 164882"/>
                    <a:gd name="connsiteX3" fmla="*/ 72930 w 99132"/>
                    <a:gd name="connsiteY3" fmla="*/ 117440 h 164882"/>
                    <a:gd name="connsiteX4" fmla="*/ 53637 w 99132"/>
                    <a:gd name="connsiteY4" fmla="*/ 121897 h 164882"/>
                    <a:gd name="connsiteX5" fmla="*/ 34276 w 99132"/>
                    <a:gd name="connsiteY5" fmla="*/ 118400 h 164882"/>
                    <a:gd name="connsiteX6" fmla="*/ 20046 w 99132"/>
                    <a:gd name="connsiteY6" fmla="*/ 108322 h 164882"/>
                    <a:gd name="connsiteX7" fmla="*/ 20046 w 99132"/>
                    <a:gd name="connsiteY7" fmla="*/ 164883 h 164882"/>
                    <a:gd name="connsiteX8" fmla="*/ 0 w 99132"/>
                    <a:gd name="connsiteY8" fmla="*/ 164883 h 164882"/>
                    <a:gd name="connsiteX9" fmla="*/ 0 w 99132"/>
                    <a:gd name="connsiteY9" fmla="*/ 2194 h 164882"/>
                    <a:gd name="connsiteX10" fmla="*/ 18335 w 99132"/>
                    <a:gd name="connsiteY10" fmla="*/ 2194 h 164882"/>
                    <a:gd name="connsiteX11" fmla="*/ 19293 w 99132"/>
                    <a:gd name="connsiteY11" fmla="*/ 15220 h 164882"/>
                    <a:gd name="connsiteX12" fmla="*/ 33729 w 99132"/>
                    <a:gd name="connsiteY12" fmla="*/ 3908 h 164882"/>
                    <a:gd name="connsiteX13" fmla="*/ 53363 w 99132"/>
                    <a:gd name="connsiteY13" fmla="*/ 0 h 164882"/>
                    <a:gd name="connsiteX14" fmla="*/ 72930 w 99132"/>
                    <a:gd name="connsiteY14" fmla="*/ 4319 h 164882"/>
                    <a:gd name="connsiteX15" fmla="*/ 87297 w 99132"/>
                    <a:gd name="connsiteY15" fmla="*/ 16523 h 164882"/>
                    <a:gd name="connsiteX16" fmla="*/ 96123 w 99132"/>
                    <a:gd name="connsiteY16" fmla="*/ 35445 h 164882"/>
                    <a:gd name="connsiteX17" fmla="*/ 99133 w 99132"/>
                    <a:gd name="connsiteY17" fmla="*/ 59920 h 164882"/>
                    <a:gd name="connsiteX18" fmla="*/ 99133 w 99132"/>
                    <a:gd name="connsiteY18" fmla="*/ 62182 h 164882"/>
                    <a:gd name="connsiteX19" fmla="*/ 78950 w 99132"/>
                    <a:gd name="connsiteY19" fmla="*/ 59988 h 164882"/>
                    <a:gd name="connsiteX20" fmla="*/ 77103 w 99132"/>
                    <a:gd name="connsiteY20" fmla="*/ 43397 h 164882"/>
                    <a:gd name="connsiteX21" fmla="*/ 71357 w 99132"/>
                    <a:gd name="connsiteY21" fmla="*/ 29754 h 164882"/>
                    <a:gd name="connsiteX22" fmla="*/ 61505 w 99132"/>
                    <a:gd name="connsiteY22" fmla="*/ 20499 h 164882"/>
                    <a:gd name="connsiteX23" fmla="*/ 47274 w 99132"/>
                    <a:gd name="connsiteY23" fmla="*/ 17071 h 164882"/>
                    <a:gd name="connsiteX24" fmla="*/ 38038 w 99132"/>
                    <a:gd name="connsiteY24" fmla="*/ 18237 h 164882"/>
                    <a:gd name="connsiteX25" fmla="*/ 30513 w 99132"/>
                    <a:gd name="connsiteY25" fmla="*/ 21596 h 164882"/>
                    <a:gd name="connsiteX26" fmla="*/ 24561 w 99132"/>
                    <a:gd name="connsiteY26" fmla="*/ 26738 h 164882"/>
                    <a:gd name="connsiteX27" fmla="*/ 19977 w 99132"/>
                    <a:gd name="connsiteY27" fmla="*/ 33182 h 164882"/>
                    <a:gd name="connsiteX28" fmla="*/ 19977 w 99132"/>
                    <a:gd name="connsiteY28" fmla="*/ 89331 h 164882"/>
                    <a:gd name="connsiteX29" fmla="*/ 24561 w 99132"/>
                    <a:gd name="connsiteY29" fmla="*/ 95776 h 164882"/>
                    <a:gd name="connsiteX30" fmla="*/ 30513 w 99132"/>
                    <a:gd name="connsiteY30" fmla="*/ 100849 h 164882"/>
                    <a:gd name="connsiteX31" fmla="*/ 38107 w 99132"/>
                    <a:gd name="connsiteY31" fmla="*/ 104140 h 164882"/>
                    <a:gd name="connsiteX32" fmla="*/ 47548 w 99132"/>
                    <a:gd name="connsiteY32" fmla="*/ 105306 h 164882"/>
                    <a:gd name="connsiteX33" fmla="*/ 61573 w 99132"/>
                    <a:gd name="connsiteY33" fmla="*/ 101809 h 164882"/>
                    <a:gd name="connsiteX34" fmla="*/ 71357 w 99132"/>
                    <a:gd name="connsiteY34" fmla="*/ 92485 h 164882"/>
                    <a:gd name="connsiteX35" fmla="*/ 77103 w 99132"/>
                    <a:gd name="connsiteY35" fmla="*/ 78773 h 164882"/>
                    <a:gd name="connsiteX36" fmla="*/ 78950 w 99132"/>
                    <a:gd name="connsiteY36" fmla="*/ 62114 h 164882"/>
                    <a:gd name="connsiteX37" fmla="*/ 78950 w 99132"/>
                    <a:gd name="connsiteY37" fmla="*/ 59851 h 16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132" h="164882">
                      <a:moveTo>
                        <a:pt x="98996" y="62251"/>
                      </a:moveTo>
                      <a:cubicBezTo>
                        <a:pt x="98996" y="70889"/>
                        <a:pt x="97970" y="78842"/>
                        <a:pt x="95986" y="86109"/>
                      </a:cubicBezTo>
                      <a:cubicBezTo>
                        <a:pt x="93933" y="93376"/>
                        <a:pt x="90991" y="99684"/>
                        <a:pt x="87160" y="105031"/>
                      </a:cubicBezTo>
                      <a:cubicBezTo>
                        <a:pt x="83329" y="110379"/>
                        <a:pt x="78540" y="114492"/>
                        <a:pt x="72930" y="117440"/>
                      </a:cubicBezTo>
                      <a:cubicBezTo>
                        <a:pt x="67320" y="120388"/>
                        <a:pt x="60889" y="121897"/>
                        <a:pt x="53637" y="121897"/>
                      </a:cubicBezTo>
                      <a:cubicBezTo>
                        <a:pt x="46385" y="121897"/>
                        <a:pt x="39817" y="120731"/>
                        <a:pt x="34276" y="118400"/>
                      </a:cubicBezTo>
                      <a:cubicBezTo>
                        <a:pt x="28734" y="116069"/>
                        <a:pt x="24014" y="112710"/>
                        <a:pt x="20046" y="108322"/>
                      </a:cubicBezTo>
                      <a:lnTo>
                        <a:pt x="20046" y="164883"/>
                      </a:lnTo>
                      <a:lnTo>
                        <a:pt x="0" y="164883"/>
                      </a:lnTo>
                      <a:lnTo>
                        <a:pt x="0" y="2194"/>
                      </a:lnTo>
                      <a:lnTo>
                        <a:pt x="18335" y="2194"/>
                      </a:lnTo>
                      <a:lnTo>
                        <a:pt x="19293" y="15220"/>
                      </a:lnTo>
                      <a:cubicBezTo>
                        <a:pt x="23261" y="10284"/>
                        <a:pt x="28050" y="6513"/>
                        <a:pt x="33729" y="3908"/>
                      </a:cubicBezTo>
                      <a:cubicBezTo>
                        <a:pt x="39407" y="1303"/>
                        <a:pt x="45906" y="0"/>
                        <a:pt x="53363" y="0"/>
                      </a:cubicBezTo>
                      <a:cubicBezTo>
                        <a:pt x="60821" y="0"/>
                        <a:pt x="67252" y="1440"/>
                        <a:pt x="72930" y="4319"/>
                      </a:cubicBezTo>
                      <a:cubicBezTo>
                        <a:pt x="78608" y="7199"/>
                        <a:pt x="83397" y="11312"/>
                        <a:pt x="87297" y="16523"/>
                      </a:cubicBezTo>
                      <a:cubicBezTo>
                        <a:pt x="91197" y="21733"/>
                        <a:pt x="94138" y="28040"/>
                        <a:pt x="96123" y="35445"/>
                      </a:cubicBezTo>
                      <a:cubicBezTo>
                        <a:pt x="98106" y="42780"/>
                        <a:pt x="99133" y="50939"/>
                        <a:pt x="99133" y="59920"/>
                      </a:cubicBezTo>
                      <a:lnTo>
                        <a:pt x="99133" y="62182"/>
                      </a:lnTo>
                      <a:close/>
                      <a:moveTo>
                        <a:pt x="78950" y="59988"/>
                      </a:moveTo>
                      <a:cubicBezTo>
                        <a:pt x="78950" y="54092"/>
                        <a:pt x="78335" y="48608"/>
                        <a:pt x="77103" y="43397"/>
                      </a:cubicBezTo>
                      <a:cubicBezTo>
                        <a:pt x="75872" y="38256"/>
                        <a:pt x="73956" y="33662"/>
                        <a:pt x="71357" y="29754"/>
                      </a:cubicBezTo>
                      <a:cubicBezTo>
                        <a:pt x="68757" y="25846"/>
                        <a:pt x="65473" y="22761"/>
                        <a:pt x="61505" y="20499"/>
                      </a:cubicBezTo>
                      <a:cubicBezTo>
                        <a:pt x="57537" y="18237"/>
                        <a:pt x="52816" y="17071"/>
                        <a:pt x="47274" y="17071"/>
                      </a:cubicBezTo>
                      <a:cubicBezTo>
                        <a:pt x="43854" y="17071"/>
                        <a:pt x="40775" y="17482"/>
                        <a:pt x="38038" y="18237"/>
                      </a:cubicBezTo>
                      <a:cubicBezTo>
                        <a:pt x="35302" y="18991"/>
                        <a:pt x="32771" y="20156"/>
                        <a:pt x="30513" y="21596"/>
                      </a:cubicBezTo>
                      <a:cubicBezTo>
                        <a:pt x="28255" y="23036"/>
                        <a:pt x="26271" y="24750"/>
                        <a:pt x="24561" y="26738"/>
                      </a:cubicBezTo>
                      <a:cubicBezTo>
                        <a:pt x="22850" y="28726"/>
                        <a:pt x="21277" y="30851"/>
                        <a:pt x="19977" y="33182"/>
                      </a:cubicBezTo>
                      <a:lnTo>
                        <a:pt x="19977" y="89331"/>
                      </a:lnTo>
                      <a:cubicBezTo>
                        <a:pt x="21277" y="91662"/>
                        <a:pt x="22782" y="93788"/>
                        <a:pt x="24561" y="95776"/>
                      </a:cubicBezTo>
                      <a:cubicBezTo>
                        <a:pt x="26340" y="97764"/>
                        <a:pt x="28255" y="99478"/>
                        <a:pt x="30513" y="100849"/>
                      </a:cubicBezTo>
                      <a:cubicBezTo>
                        <a:pt x="32771" y="102289"/>
                        <a:pt x="35302" y="103386"/>
                        <a:pt x="38107" y="104140"/>
                      </a:cubicBezTo>
                      <a:cubicBezTo>
                        <a:pt x="40912" y="104894"/>
                        <a:pt x="44059" y="105306"/>
                        <a:pt x="47548" y="105306"/>
                      </a:cubicBezTo>
                      <a:cubicBezTo>
                        <a:pt x="52953" y="105306"/>
                        <a:pt x="57674" y="104140"/>
                        <a:pt x="61573" y="101809"/>
                      </a:cubicBezTo>
                      <a:cubicBezTo>
                        <a:pt x="65541" y="99478"/>
                        <a:pt x="68757" y="96393"/>
                        <a:pt x="71357" y="92485"/>
                      </a:cubicBezTo>
                      <a:cubicBezTo>
                        <a:pt x="73956" y="88577"/>
                        <a:pt x="75872" y="83984"/>
                        <a:pt x="77103" y="78773"/>
                      </a:cubicBezTo>
                      <a:cubicBezTo>
                        <a:pt x="78335" y="73494"/>
                        <a:pt x="78950" y="67941"/>
                        <a:pt x="78950" y="62114"/>
                      </a:cubicBezTo>
                      <a:lnTo>
                        <a:pt x="78950" y="59851"/>
                      </a:lnTo>
                      <a:close/>
                    </a:path>
                  </a:pathLst>
                </a:custGeom>
                <a:solidFill>
                  <a:schemeClr val="bg1"/>
                </a:solidFill>
                <a:ln w="6829"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A966D7F0-DBDD-9076-BE69-839DA6A08EAB}"/>
                    </a:ext>
                  </a:extLst>
                </p:cNvPr>
                <p:cNvSpPr/>
                <p:nvPr/>
              </p:nvSpPr>
              <p:spPr>
                <a:xfrm>
                  <a:off x="8952401" y="1706627"/>
                  <a:ext cx="96669" cy="121965"/>
                </a:xfrm>
                <a:custGeom>
                  <a:avLst/>
                  <a:gdLst>
                    <a:gd name="connsiteX0" fmla="*/ 75598 w 96669"/>
                    <a:gd name="connsiteY0" fmla="*/ 119771 h 121965"/>
                    <a:gd name="connsiteX1" fmla="*/ 73888 w 96669"/>
                    <a:gd name="connsiteY1" fmla="*/ 114287 h 121965"/>
                    <a:gd name="connsiteX2" fmla="*/ 72793 w 96669"/>
                    <a:gd name="connsiteY2" fmla="*/ 107362 h 121965"/>
                    <a:gd name="connsiteX3" fmla="*/ 66430 w 96669"/>
                    <a:gd name="connsiteY3" fmla="*/ 112984 h 121965"/>
                    <a:gd name="connsiteX4" fmla="*/ 58768 w 96669"/>
                    <a:gd name="connsiteY4" fmla="*/ 117646 h 121965"/>
                    <a:gd name="connsiteX5" fmla="*/ 49737 w 96669"/>
                    <a:gd name="connsiteY5" fmla="*/ 120800 h 121965"/>
                    <a:gd name="connsiteX6" fmla="*/ 39475 w 96669"/>
                    <a:gd name="connsiteY6" fmla="*/ 121965 h 121965"/>
                    <a:gd name="connsiteX7" fmla="*/ 23192 w 96669"/>
                    <a:gd name="connsiteY7" fmla="*/ 119223 h 121965"/>
                    <a:gd name="connsiteX8" fmla="*/ 10741 w 96669"/>
                    <a:gd name="connsiteY8" fmla="*/ 111819 h 121965"/>
                    <a:gd name="connsiteX9" fmla="*/ 2805 w 96669"/>
                    <a:gd name="connsiteY9" fmla="*/ 100781 h 121965"/>
                    <a:gd name="connsiteX10" fmla="*/ 0 w 96669"/>
                    <a:gd name="connsiteY10" fmla="*/ 87138 h 121965"/>
                    <a:gd name="connsiteX11" fmla="*/ 3694 w 96669"/>
                    <a:gd name="connsiteY11" fmla="*/ 70478 h 121965"/>
                    <a:gd name="connsiteX12" fmla="*/ 14230 w 96669"/>
                    <a:gd name="connsiteY12" fmla="*/ 58343 h 121965"/>
                    <a:gd name="connsiteX13" fmla="*/ 30855 w 96669"/>
                    <a:gd name="connsiteY13" fmla="*/ 50939 h 121965"/>
                    <a:gd name="connsiteX14" fmla="*/ 52611 w 96669"/>
                    <a:gd name="connsiteY14" fmla="*/ 48471 h 121965"/>
                    <a:gd name="connsiteX15" fmla="*/ 72519 w 96669"/>
                    <a:gd name="connsiteY15" fmla="*/ 48471 h 121965"/>
                    <a:gd name="connsiteX16" fmla="*/ 72519 w 96669"/>
                    <a:gd name="connsiteY16" fmla="*/ 39215 h 121965"/>
                    <a:gd name="connsiteX17" fmla="*/ 66225 w 96669"/>
                    <a:gd name="connsiteY17" fmla="*/ 22419 h 121965"/>
                    <a:gd name="connsiteX18" fmla="*/ 47685 w 96669"/>
                    <a:gd name="connsiteY18" fmla="*/ 16180 h 121965"/>
                    <a:gd name="connsiteX19" fmla="*/ 37423 w 96669"/>
                    <a:gd name="connsiteY19" fmla="*/ 17688 h 121965"/>
                    <a:gd name="connsiteX20" fmla="*/ 29487 w 96669"/>
                    <a:gd name="connsiteY20" fmla="*/ 21733 h 121965"/>
                    <a:gd name="connsiteX21" fmla="*/ 24356 w 96669"/>
                    <a:gd name="connsiteY21" fmla="*/ 27629 h 121965"/>
                    <a:gd name="connsiteX22" fmla="*/ 22508 w 96669"/>
                    <a:gd name="connsiteY22" fmla="*/ 34690 h 121965"/>
                    <a:gd name="connsiteX23" fmla="*/ 2326 w 96669"/>
                    <a:gd name="connsiteY23" fmla="*/ 34690 h 121965"/>
                    <a:gd name="connsiteX24" fmla="*/ 5610 w 96669"/>
                    <a:gd name="connsiteY24" fmla="*/ 22213 h 121965"/>
                    <a:gd name="connsiteX25" fmla="*/ 14983 w 96669"/>
                    <a:gd name="connsiteY25" fmla="*/ 11106 h 121965"/>
                    <a:gd name="connsiteX26" fmla="*/ 29692 w 96669"/>
                    <a:gd name="connsiteY26" fmla="*/ 3085 h 121965"/>
                    <a:gd name="connsiteX27" fmla="*/ 48916 w 96669"/>
                    <a:gd name="connsiteY27" fmla="*/ 0 h 121965"/>
                    <a:gd name="connsiteX28" fmla="*/ 66499 w 96669"/>
                    <a:gd name="connsiteY28" fmla="*/ 2468 h 121965"/>
                    <a:gd name="connsiteX29" fmla="*/ 80319 w 96669"/>
                    <a:gd name="connsiteY29" fmla="*/ 9872 h 121965"/>
                    <a:gd name="connsiteX30" fmla="*/ 89281 w 96669"/>
                    <a:gd name="connsiteY30" fmla="*/ 22213 h 121965"/>
                    <a:gd name="connsiteX31" fmla="*/ 92565 w 96669"/>
                    <a:gd name="connsiteY31" fmla="*/ 39490 h 121965"/>
                    <a:gd name="connsiteX32" fmla="*/ 92565 w 96669"/>
                    <a:gd name="connsiteY32" fmla="*/ 94130 h 121965"/>
                    <a:gd name="connsiteX33" fmla="*/ 93591 w 96669"/>
                    <a:gd name="connsiteY33" fmla="*/ 106677 h 121965"/>
                    <a:gd name="connsiteX34" fmla="*/ 96670 w 96669"/>
                    <a:gd name="connsiteY34" fmla="*/ 118057 h 121965"/>
                    <a:gd name="connsiteX35" fmla="*/ 96670 w 96669"/>
                    <a:gd name="connsiteY35" fmla="*/ 119771 h 121965"/>
                    <a:gd name="connsiteX36" fmla="*/ 75666 w 96669"/>
                    <a:gd name="connsiteY36" fmla="*/ 119771 h 121965"/>
                    <a:gd name="connsiteX37" fmla="*/ 42349 w 96669"/>
                    <a:gd name="connsiteY37" fmla="*/ 104483 h 121965"/>
                    <a:gd name="connsiteX38" fmla="*/ 52542 w 96669"/>
                    <a:gd name="connsiteY38" fmla="*/ 102975 h 121965"/>
                    <a:gd name="connsiteX39" fmla="*/ 61231 w 96669"/>
                    <a:gd name="connsiteY39" fmla="*/ 98998 h 121965"/>
                    <a:gd name="connsiteX40" fmla="*/ 68004 w 96669"/>
                    <a:gd name="connsiteY40" fmla="*/ 93376 h 121965"/>
                    <a:gd name="connsiteX41" fmla="*/ 72519 w 96669"/>
                    <a:gd name="connsiteY41" fmla="*/ 86863 h 121965"/>
                    <a:gd name="connsiteX42" fmla="*/ 72519 w 96669"/>
                    <a:gd name="connsiteY42" fmla="*/ 62731 h 121965"/>
                    <a:gd name="connsiteX43" fmla="*/ 55826 w 96669"/>
                    <a:gd name="connsiteY43" fmla="*/ 62731 h 121965"/>
                    <a:gd name="connsiteX44" fmla="*/ 29281 w 96669"/>
                    <a:gd name="connsiteY44" fmla="*/ 68078 h 121965"/>
                    <a:gd name="connsiteX45" fmla="*/ 19977 w 96669"/>
                    <a:gd name="connsiteY45" fmla="*/ 84327 h 121965"/>
                    <a:gd name="connsiteX46" fmla="*/ 21414 w 96669"/>
                    <a:gd name="connsiteY46" fmla="*/ 92279 h 121965"/>
                    <a:gd name="connsiteX47" fmla="*/ 25724 w 96669"/>
                    <a:gd name="connsiteY47" fmla="*/ 98655 h 121965"/>
                    <a:gd name="connsiteX48" fmla="*/ 32771 w 96669"/>
                    <a:gd name="connsiteY48" fmla="*/ 102906 h 121965"/>
                    <a:gd name="connsiteX49" fmla="*/ 42485 w 96669"/>
                    <a:gd name="connsiteY49" fmla="*/ 104483 h 12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6669" h="121965">
                      <a:moveTo>
                        <a:pt x="75598" y="119771"/>
                      </a:moveTo>
                      <a:cubicBezTo>
                        <a:pt x="74846" y="118332"/>
                        <a:pt x="74298" y="116481"/>
                        <a:pt x="73888" y="114287"/>
                      </a:cubicBezTo>
                      <a:cubicBezTo>
                        <a:pt x="73477" y="112093"/>
                        <a:pt x="73067" y="109762"/>
                        <a:pt x="72793" y="107362"/>
                      </a:cubicBezTo>
                      <a:cubicBezTo>
                        <a:pt x="70946" y="109350"/>
                        <a:pt x="68825" y="111202"/>
                        <a:pt x="66430" y="112984"/>
                      </a:cubicBezTo>
                      <a:cubicBezTo>
                        <a:pt x="64036" y="114767"/>
                        <a:pt x="61505" y="116343"/>
                        <a:pt x="58768" y="117646"/>
                      </a:cubicBezTo>
                      <a:cubicBezTo>
                        <a:pt x="56032" y="118949"/>
                        <a:pt x="52953" y="120045"/>
                        <a:pt x="49737" y="120800"/>
                      </a:cubicBezTo>
                      <a:cubicBezTo>
                        <a:pt x="46454" y="121554"/>
                        <a:pt x="43033" y="121965"/>
                        <a:pt x="39475" y="121965"/>
                      </a:cubicBezTo>
                      <a:cubicBezTo>
                        <a:pt x="33455" y="121965"/>
                        <a:pt x="28050" y="121074"/>
                        <a:pt x="23192" y="119223"/>
                      </a:cubicBezTo>
                      <a:cubicBezTo>
                        <a:pt x="18335" y="117372"/>
                        <a:pt x="14162" y="114972"/>
                        <a:pt x="10741" y="111819"/>
                      </a:cubicBezTo>
                      <a:cubicBezTo>
                        <a:pt x="7320" y="108665"/>
                        <a:pt x="4652" y="105031"/>
                        <a:pt x="2805" y="100781"/>
                      </a:cubicBezTo>
                      <a:cubicBezTo>
                        <a:pt x="958" y="96530"/>
                        <a:pt x="0" y="92005"/>
                        <a:pt x="0" y="87138"/>
                      </a:cubicBezTo>
                      <a:cubicBezTo>
                        <a:pt x="0" y="80830"/>
                        <a:pt x="1231" y="75277"/>
                        <a:pt x="3694" y="70478"/>
                      </a:cubicBezTo>
                      <a:cubicBezTo>
                        <a:pt x="6157" y="65679"/>
                        <a:pt x="9646" y="61634"/>
                        <a:pt x="14230" y="58343"/>
                      </a:cubicBezTo>
                      <a:cubicBezTo>
                        <a:pt x="18814" y="55052"/>
                        <a:pt x="24356" y="52653"/>
                        <a:pt x="30855" y="50939"/>
                      </a:cubicBezTo>
                      <a:cubicBezTo>
                        <a:pt x="37354" y="49225"/>
                        <a:pt x="44606" y="48471"/>
                        <a:pt x="52611" y="48471"/>
                      </a:cubicBezTo>
                      <a:lnTo>
                        <a:pt x="72519" y="48471"/>
                      </a:lnTo>
                      <a:lnTo>
                        <a:pt x="72519" y="39215"/>
                      </a:lnTo>
                      <a:cubicBezTo>
                        <a:pt x="72519" y="32222"/>
                        <a:pt x="70399" y="26601"/>
                        <a:pt x="66225" y="22419"/>
                      </a:cubicBezTo>
                      <a:cubicBezTo>
                        <a:pt x="62052" y="18237"/>
                        <a:pt x="55826" y="16180"/>
                        <a:pt x="47685" y="16180"/>
                      </a:cubicBezTo>
                      <a:cubicBezTo>
                        <a:pt x="43922" y="16180"/>
                        <a:pt x="40501" y="16660"/>
                        <a:pt x="37423" y="17688"/>
                      </a:cubicBezTo>
                      <a:cubicBezTo>
                        <a:pt x="34344" y="18716"/>
                        <a:pt x="31676" y="20088"/>
                        <a:pt x="29487" y="21733"/>
                      </a:cubicBezTo>
                      <a:cubicBezTo>
                        <a:pt x="27297" y="23378"/>
                        <a:pt x="25587" y="25435"/>
                        <a:pt x="24356" y="27629"/>
                      </a:cubicBezTo>
                      <a:cubicBezTo>
                        <a:pt x="23124" y="29823"/>
                        <a:pt x="22508" y="32222"/>
                        <a:pt x="22508" y="34690"/>
                      </a:cubicBezTo>
                      <a:lnTo>
                        <a:pt x="2326" y="34690"/>
                      </a:lnTo>
                      <a:cubicBezTo>
                        <a:pt x="2326" y="30508"/>
                        <a:pt x="3421" y="26326"/>
                        <a:pt x="5610" y="22213"/>
                      </a:cubicBezTo>
                      <a:cubicBezTo>
                        <a:pt x="7799" y="18099"/>
                        <a:pt x="10946" y="14397"/>
                        <a:pt x="14983" y="11106"/>
                      </a:cubicBezTo>
                      <a:cubicBezTo>
                        <a:pt x="19019" y="7816"/>
                        <a:pt x="23945" y="5142"/>
                        <a:pt x="29692" y="3085"/>
                      </a:cubicBezTo>
                      <a:cubicBezTo>
                        <a:pt x="35439" y="1028"/>
                        <a:pt x="41870" y="0"/>
                        <a:pt x="48916" y="0"/>
                      </a:cubicBezTo>
                      <a:cubicBezTo>
                        <a:pt x="55279" y="0"/>
                        <a:pt x="61163" y="823"/>
                        <a:pt x="66499" y="2468"/>
                      </a:cubicBezTo>
                      <a:cubicBezTo>
                        <a:pt x="71904" y="4114"/>
                        <a:pt x="76487" y="6582"/>
                        <a:pt x="80319" y="9872"/>
                      </a:cubicBezTo>
                      <a:cubicBezTo>
                        <a:pt x="84150" y="13163"/>
                        <a:pt x="87160" y="17277"/>
                        <a:pt x="89281" y="22213"/>
                      </a:cubicBezTo>
                      <a:cubicBezTo>
                        <a:pt x="91402" y="27149"/>
                        <a:pt x="92565" y="32908"/>
                        <a:pt x="92565" y="39490"/>
                      </a:cubicBezTo>
                      <a:lnTo>
                        <a:pt x="92565" y="94130"/>
                      </a:lnTo>
                      <a:cubicBezTo>
                        <a:pt x="92565" y="98107"/>
                        <a:pt x="92907" y="102289"/>
                        <a:pt x="93591" y="106677"/>
                      </a:cubicBezTo>
                      <a:cubicBezTo>
                        <a:pt x="94275" y="111064"/>
                        <a:pt x="95301" y="114835"/>
                        <a:pt x="96670" y="118057"/>
                      </a:cubicBezTo>
                      <a:lnTo>
                        <a:pt x="96670" y="119771"/>
                      </a:lnTo>
                      <a:lnTo>
                        <a:pt x="75666" y="119771"/>
                      </a:lnTo>
                      <a:close/>
                      <a:moveTo>
                        <a:pt x="42349" y="104483"/>
                      </a:moveTo>
                      <a:cubicBezTo>
                        <a:pt x="45975" y="104483"/>
                        <a:pt x="49327" y="104003"/>
                        <a:pt x="52542" y="102975"/>
                      </a:cubicBezTo>
                      <a:cubicBezTo>
                        <a:pt x="55689" y="101946"/>
                        <a:pt x="58631" y="100643"/>
                        <a:pt x="61231" y="98998"/>
                      </a:cubicBezTo>
                      <a:cubicBezTo>
                        <a:pt x="63831" y="97353"/>
                        <a:pt x="66088" y="95502"/>
                        <a:pt x="68004" y="93376"/>
                      </a:cubicBezTo>
                      <a:cubicBezTo>
                        <a:pt x="69920" y="91251"/>
                        <a:pt x="71425" y="89126"/>
                        <a:pt x="72519" y="86863"/>
                      </a:cubicBezTo>
                      <a:lnTo>
                        <a:pt x="72519" y="62731"/>
                      </a:lnTo>
                      <a:lnTo>
                        <a:pt x="55826" y="62731"/>
                      </a:lnTo>
                      <a:cubicBezTo>
                        <a:pt x="44333" y="62731"/>
                        <a:pt x="35507" y="64513"/>
                        <a:pt x="29281" y="68078"/>
                      </a:cubicBezTo>
                      <a:cubicBezTo>
                        <a:pt x="23056" y="71643"/>
                        <a:pt x="19977" y="77060"/>
                        <a:pt x="19977" y="84327"/>
                      </a:cubicBezTo>
                      <a:cubicBezTo>
                        <a:pt x="19977" y="87138"/>
                        <a:pt x="20456" y="89811"/>
                        <a:pt x="21414" y="92279"/>
                      </a:cubicBezTo>
                      <a:cubicBezTo>
                        <a:pt x="22371" y="94747"/>
                        <a:pt x="23808" y="96873"/>
                        <a:pt x="25724" y="98655"/>
                      </a:cubicBezTo>
                      <a:cubicBezTo>
                        <a:pt x="27640" y="100438"/>
                        <a:pt x="29966" y="101809"/>
                        <a:pt x="32771" y="102906"/>
                      </a:cubicBezTo>
                      <a:cubicBezTo>
                        <a:pt x="35576" y="104003"/>
                        <a:pt x="38791" y="104483"/>
                        <a:pt x="42485" y="104483"/>
                      </a:cubicBezTo>
                      <a:close/>
                    </a:path>
                  </a:pathLst>
                </a:custGeom>
                <a:solidFill>
                  <a:schemeClr val="bg1"/>
                </a:solidFill>
                <a:ln w="6829"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E4F4BBD8-7951-1A40-AC7A-4E97D6092995}"/>
                    </a:ext>
                  </a:extLst>
                </p:cNvPr>
                <p:cNvSpPr/>
                <p:nvPr/>
              </p:nvSpPr>
              <p:spPr>
                <a:xfrm>
                  <a:off x="9076369" y="1706696"/>
                  <a:ext cx="92222" cy="119634"/>
                </a:xfrm>
                <a:custGeom>
                  <a:avLst/>
                  <a:gdLst>
                    <a:gd name="connsiteX0" fmla="*/ 18882 w 92222"/>
                    <a:gd name="connsiteY0" fmla="*/ 2194 h 119634"/>
                    <a:gd name="connsiteX1" fmla="*/ 19567 w 92222"/>
                    <a:gd name="connsiteY1" fmla="*/ 16934 h 119634"/>
                    <a:gd name="connsiteX2" fmla="*/ 34755 w 92222"/>
                    <a:gd name="connsiteY2" fmla="*/ 4525 h 119634"/>
                    <a:gd name="connsiteX3" fmla="*/ 54663 w 92222"/>
                    <a:gd name="connsiteY3" fmla="*/ 0 h 119634"/>
                    <a:gd name="connsiteX4" fmla="*/ 70193 w 92222"/>
                    <a:gd name="connsiteY4" fmla="*/ 2331 h 119634"/>
                    <a:gd name="connsiteX5" fmla="*/ 82029 w 92222"/>
                    <a:gd name="connsiteY5" fmla="*/ 9804 h 119634"/>
                    <a:gd name="connsiteX6" fmla="*/ 89555 w 92222"/>
                    <a:gd name="connsiteY6" fmla="*/ 23036 h 119634"/>
                    <a:gd name="connsiteX7" fmla="*/ 92223 w 92222"/>
                    <a:gd name="connsiteY7" fmla="*/ 42643 h 119634"/>
                    <a:gd name="connsiteX8" fmla="*/ 92223 w 92222"/>
                    <a:gd name="connsiteY8" fmla="*/ 119634 h 119634"/>
                    <a:gd name="connsiteX9" fmla="*/ 72177 w 92222"/>
                    <a:gd name="connsiteY9" fmla="*/ 119634 h 119634"/>
                    <a:gd name="connsiteX10" fmla="*/ 72177 w 92222"/>
                    <a:gd name="connsiteY10" fmla="*/ 42438 h 119634"/>
                    <a:gd name="connsiteX11" fmla="*/ 70672 w 92222"/>
                    <a:gd name="connsiteY11" fmla="*/ 30783 h 119634"/>
                    <a:gd name="connsiteX12" fmla="*/ 66157 w 92222"/>
                    <a:gd name="connsiteY12" fmla="*/ 22899 h 119634"/>
                    <a:gd name="connsiteX13" fmla="*/ 58768 w 92222"/>
                    <a:gd name="connsiteY13" fmla="*/ 18442 h 119634"/>
                    <a:gd name="connsiteX14" fmla="*/ 48643 w 92222"/>
                    <a:gd name="connsiteY14" fmla="*/ 17003 h 119634"/>
                    <a:gd name="connsiteX15" fmla="*/ 31539 w 92222"/>
                    <a:gd name="connsiteY15" fmla="*/ 22213 h 119634"/>
                    <a:gd name="connsiteX16" fmla="*/ 20045 w 92222"/>
                    <a:gd name="connsiteY16" fmla="*/ 35925 h 119634"/>
                    <a:gd name="connsiteX17" fmla="*/ 20045 w 92222"/>
                    <a:gd name="connsiteY17" fmla="*/ 119634 h 119634"/>
                    <a:gd name="connsiteX18" fmla="*/ 0 w 92222"/>
                    <a:gd name="connsiteY18" fmla="*/ 119634 h 119634"/>
                    <a:gd name="connsiteX19" fmla="*/ 0 w 92222"/>
                    <a:gd name="connsiteY19" fmla="*/ 2125 h 119634"/>
                    <a:gd name="connsiteX20" fmla="*/ 18951 w 92222"/>
                    <a:gd name="connsiteY20" fmla="*/ 2125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222" h="119634">
                      <a:moveTo>
                        <a:pt x="18882" y="2194"/>
                      </a:moveTo>
                      <a:lnTo>
                        <a:pt x="19567" y="16934"/>
                      </a:lnTo>
                      <a:cubicBezTo>
                        <a:pt x="23740" y="11655"/>
                        <a:pt x="28802" y="7473"/>
                        <a:pt x="34755" y="4525"/>
                      </a:cubicBezTo>
                      <a:cubicBezTo>
                        <a:pt x="40707" y="1508"/>
                        <a:pt x="47343" y="0"/>
                        <a:pt x="54663" y="0"/>
                      </a:cubicBezTo>
                      <a:cubicBezTo>
                        <a:pt x="60342" y="0"/>
                        <a:pt x="65541" y="754"/>
                        <a:pt x="70193" y="2331"/>
                      </a:cubicBezTo>
                      <a:cubicBezTo>
                        <a:pt x="74846" y="3908"/>
                        <a:pt x="78745" y="6376"/>
                        <a:pt x="82029" y="9804"/>
                      </a:cubicBezTo>
                      <a:cubicBezTo>
                        <a:pt x="85313" y="13232"/>
                        <a:pt x="87776" y="17688"/>
                        <a:pt x="89555" y="23036"/>
                      </a:cubicBezTo>
                      <a:cubicBezTo>
                        <a:pt x="91333" y="28383"/>
                        <a:pt x="92223" y="34965"/>
                        <a:pt x="92223" y="42643"/>
                      </a:cubicBezTo>
                      <a:lnTo>
                        <a:pt x="92223" y="119634"/>
                      </a:lnTo>
                      <a:lnTo>
                        <a:pt x="72177" y="119634"/>
                      </a:lnTo>
                      <a:lnTo>
                        <a:pt x="72177" y="42438"/>
                      </a:lnTo>
                      <a:cubicBezTo>
                        <a:pt x="72177" y="37844"/>
                        <a:pt x="71699" y="34005"/>
                        <a:pt x="70672" y="30783"/>
                      </a:cubicBezTo>
                      <a:cubicBezTo>
                        <a:pt x="69646" y="27560"/>
                        <a:pt x="68141" y="24955"/>
                        <a:pt x="66157" y="22899"/>
                      </a:cubicBezTo>
                      <a:cubicBezTo>
                        <a:pt x="64173" y="20842"/>
                        <a:pt x="61710" y="19402"/>
                        <a:pt x="58768" y="18442"/>
                      </a:cubicBezTo>
                      <a:cubicBezTo>
                        <a:pt x="55826" y="17482"/>
                        <a:pt x="52474" y="17003"/>
                        <a:pt x="48643" y="17003"/>
                      </a:cubicBezTo>
                      <a:cubicBezTo>
                        <a:pt x="42143" y="17003"/>
                        <a:pt x="36397" y="18716"/>
                        <a:pt x="31539" y="22213"/>
                      </a:cubicBezTo>
                      <a:cubicBezTo>
                        <a:pt x="26682" y="25709"/>
                        <a:pt x="22782" y="30234"/>
                        <a:pt x="20045" y="35925"/>
                      </a:cubicBezTo>
                      <a:lnTo>
                        <a:pt x="20045"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grpSp>
              <p:nvGrpSpPr>
                <p:cNvPr id="38" name="Graphic 1">
                  <a:extLst>
                    <a:ext uri="{FF2B5EF4-FFF2-40B4-BE49-F238E27FC236}">
                      <a16:creationId xmlns:a16="http://schemas.microsoft.com/office/drawing/2014/main" id="{EBBCE8F5-965C-16D3-8ECC-EC8916B135CA}"/>
                    </a:ext>
                  </a:extLst>
                </p:cNvPr>
                <p:cNvGrpSpPr/>
                <p:nvPr/>
              </p:nvGrpSpPr>
              <p:grpSpPr>
                <a:xfrm>
                  <a:off x="7401238" y="1706627"/>
                  <a:ext cx="216258" cy="121965"/>
                  <a:chOff x="7401238" y="1706627"/>
                  <a:chExt cx="216258" cy="121965"/>
                </a:xfrm>
                <a:solidFill>
                  <a:schemeClr val="bg1"/>
                </a:solidFill>
              </p:grpSpPr>
              <p:sp>
                <p:nvSpPr>
                  <p:cNvPr id="39" name="Freeform 38">
                    <a:extLst>
                      <a:ext uri="{FF2B5EF4-FFF2-40B4-BE49-F238E27FC236}">
                        <a16:creationId xmlns:a16="http://schemas.microsoft.com/office/drawing/2014/main" id="{30B9265B-A280-4B64-5B77-5956CD397C5E}"/>
                      </a:ext>
                    </a:extLst>
                  </p:cNvPr>
                  <p:cNvSpPr/>
                  <p:nvPr/>
                </p:nvSpPr>
                <p:spPr>
                  <a:xfrm>
                    <a:off x="7401238" y="1706627"/>
                    <a:ext cx="96669" cy="121965"/>
                  </a:xfrm>
                  <a:custGeom>
                    <a:avLst/>
                    <a:gdLst>
                      <a:gd name="connsiteX0" fmla="*/ 75598 w 96669"/>
                      <a:gd name="connsiteY0" fmla="*/ 119771 h 121965"/>
                      <a:gd name="connsiteX1" fmla="*/ 73888 w 96669"/>
                      <a:gd name="connsiteY1" fmla="*/ 114287 h 121965"/>
                      <a:gd name="connsiteX2" fmla="*/ 72793 w 96669"/>
                      <a:gd name="connsiteY2" fmla="*/ 107362 h 121965"/>
                      <a:gd name="connsiteX3" fmla="*/ 66430 w 96669"/>
                      <a:gd name="connsiteY3" fmla="*/ 112984 h 121965"/>
                      <a:gd name="connsiteX4" fmla="*/ 58768 w 96669"/>
                      <a:gd name="connsiteY4" fmla="*/ 117646 h 121965"/>
                      <a:gd name="connsiteX5" fmla="*/ 49737 w 96669"/>
                      <a:gd name="connsiteY5" fmla="*/ 120800 h 121965"/>
                      <a:gd name="connsiteX6" fmla="*/ 39475 w 96669"/>
                      <a:gd name="connsiteY6" fmla="*/ 121965 h 121965"/>
                      <a:gd name="connsiteX7" fmla="*/ 23193 w 96669"/>
                      <a:gd name="connsiteY7" fmla="*/ 119223 h 121965"/>
                      <a:gd name="connsiteX8" fmla="*/ 10741 w 96669"/>
                      <a:gd name="connsiteY8" fmla="*/ 111819 h 121965"/>
                      <a:gd name="connsiteX9" fmla="*/ 2805 w 96669"/>
                      <a:gd name="connsiteY9" fmla="*/ 100781 h 121965"/>
                      <a:gd name="connsiteX10" fmla="*/ 0 w 96669"/>
                      <a:gd name="connsiteY10" fmla="*/ 87138 h 121965"/>
                      <a:gd name="connsiteX11" fmla="*/ 3694 w 96669"/>
                      <a:gd name="connsiteY11" fmla="*/ 70478 h 121965"/>
                      <a:gd name="connsiteX12" fmla="*/ 14230 w 96669"/>
                      <a:gd name="connsiteY12" fmla="*/ 58343 h 121965"/>
                      <a:gd name="connsiteX13" fmla="*/ 30855 w 96669"/>
                      <a:gd name="connsiteY13" fmla="*/ 50939 h 121965"/>
                      <a:gd name="connsiteX14" fmla="*/ 52611 w 96669"/>
                      <a:gd name="connsiteY14" fmla="*/ 48471 h 121965"/>
                      <a:gd name="connsiteX15" fmla="*/ 72519 w 96669"/>
                      <a:gd name="connsiteY15" fmla="*/ 48471 h 121965"/>
                      <a:gd name="connsiteX16" fmla="*/ 72519 w 96669"/>
                      <a:gd name="connsiteY16" fmla="*/ 39215 h 121965"/>
                      <a:gd name="connsiteX17" fmla="*/ 66225 w 96669"/>
                      <a:gd name="connsiteY17" fmla="*/ 22419 h 121965"/>
                      <a:gd name="connsiteX18" fmla="*/ 47685 w 96669"/>
                      <a:gd name="connsiteY18" fmla="*/ 16180 h 121965"/>
                      <a:gd name="connsiteX19" fmla="*/ 37423 w 96669"/>
                      <a:gd name="connsiteY19" fmla="*/ 17688 h 121965"/>
                      <a:gd name="connsiteX20" fmla="*/ 29487 w 96669"/>
                      <a:gd name="connsiteY20" fmla="*/ 21733 h 121965"/>
                      <a:gd name="connsiteX21" fmla="*/ 24356 w 96669"/>
                      <a:gd name="connsiteY21" fmla="*/ 27629 h 121965"/>
                      <a:gd name="connsiteX22" fmla="*/ 22508 w 96669"/>
                      <a:gd name="connsiteY22" fmla="*/ 34690 h 121965"/>
                      <a:gd name="connsiteX23" fmla="*/ 2326 w 96669"/>
                      <a:gd name="connsiteY23" fmla="*/ 34690 h 121965"/>
                      <a:gd name="connsiteX24" fmla="*/ 5610 w 96669"/>
                      <a:gd name="connsiteY24" fmla="*/ 22213 h 121965"/>
                      <a:gd name="connsiteX25" fmla="*/ 14983 w 96669"/>
                      <a:gd name="connsiteY25" fmla="*/ 11106 h 121965"/>
                      <a:gd name="connsiteX26" fmla="*/ 29692 w 96669"/>
                      <a:gd name="connsiteY26" fmla="*/ 3085 h 121965"/>
                      <a:gd name="connsiteX27" fmla="*/ 48916 w 96669"/>
                      <a:gd name="connsiteY27" fmla="*/ 0 h 121965"/>
                      <a:gd name="connsiteX28" fmla="*/ 66499 w 96669"/>
                      <a:gd name="connsiteY28" fmla="*/ 2468 h 121965"/>
                      <a:gd name="connsiteX29" fmla="*/ 80319 w 96669"/>
                      <a:gd name="connsiteY29" fmla="*/ 9872 h 121965"/>
                      <a:gd name="connsiteX30" fmla="*/ 89281 w 96669"/>
                      <a:gd name="connsiteY30" fmla="*/ 22213 h 121965"/>
                      <a:gd name="connsiteX31" fmla="*/ 92565 w 96669"/>
                      <a:gd name="connsiteY31" fmla="*/ 39490 h 121965"/>
                      <a:gd name="connsiteX32" fmla="*/ 92565 w 96669"/>
                      <a:gd name="connsiteY32" fmla="*/ 94130 h 121965"/>
                      <a:gd name="connsiteX33" fmla="*/ 93591 w 96669"/>
                      <a:gd name="connsiteY33" fmla="*/ 106677 h 121965"/>
                      <a:gd name="connsiteX34" fmla="*/ 96670 w 96669"/>
                      <a:gd name="connsiteY34" fmla="*/ 118057 h 121965"/>
                      <a:gd name="connsiteX35" fmla="*/ 96670 w 96669"/>
                      <a:gd name="connsiteY35" fmla="*/ 119771 h 121965"/>
                      <a:gd name="connsiteX36" fmla="*/ 75666 w 96669"/>
                      <a:gd name="connsiteY36" fmla="*/ 119771 h 121965"/>
                      <a:gd name="connsiteX37" fmla="*/ 42349 w 96669"/>
                      <a:gd name="connsiteY37" fmla="*/ 104483 h 121965"/>
                      <a:gd name="connsiteX38" fmla="*/ 52542 w 96669"/>
                      <a:gd name="connsiteY38" fmla="*/ 102975 h 121965"/>
                      <a:gd name="connsiteX39" fmla="*/ 61231 w 96669"/>
                      <a:gd name="connsiteY39" fmla="*/ 98998 h 121965"/>
                      <a:gd name="connsiteX40" fmla="*/ 68004 w 96669"/>
                      <a:gd name="connsiteY40" fmla="*/ 93376 h 121965"/>
                      <a:gd name="connsiteX41" fmla="*/ 72519 w 96669"/>
                      <a:gd name="connsiteY41" fmla="*/ 86863 h 121965"/>
                      <a:gd name="connsiteX42" fmla="*/ 72519 w 96669"/>
                      <a:gd name="connsiteY42" fmla="*/ 62731 h 121965"/>
                      <a:gd name="connsiteX43" fmla="*/ 55826 w 96669"/>
                      <a:gd name="connsiteY43" fmla="*/ 62731 h 121965"/>
                      <a:gd name="connsiteX44" fmla="*/ 29281 w 96669"/>
                      <a:gd name="connsiteY44" fmla="*/ 68078 h 121965"/>
                      <a:gd name="connsiteX45" fmla="*/ 19977 w 96669"/>
                      <a:gd name="connsiteY45" fmla="*/ 84327 h 121965"/>
                      <a:gd name="connsiteX46" fmla="*/ 21414 w 96669"/>
                      <a:gd name="connsiteY46" fmla="*/ 92279 h 121965"/>
                      <a:gd name="connsiteX47" fmla="*/ 25724 w 96669"/>
                      <a:gd name="connsiteY47" fmla="*/ 98655 h 121965"/>
                      <a:gd name="connsiteX48" fmla="*/ 32771 w 96669"/>
                      <a:gd name="connsiteY48" fmla="*/ 102906 h 121965"/>
                      <a:gd name="connsiteX49" fmla="*/ 42485 w 96669"/>
                      <a:gd name="connsiteY49" fmla="*/ 104483 h 12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6669" h="121965">
                        <a:moveTo>
                          <a:pt x="75598" y="119771"/>
                        </a:moveTo>
                        <a:cubicBezTo>
                          <a:pt x="74845" y="118332"/>
                          <a:pt x="74298" y="116481"/>
                          <a:pt x="73888" y="114287"/>
                        </a:cubicBezTo>
                        <a:cubicBezTo>
                          <a:pt x="73477" y="112093"/>
                          <a:pt x="73067" y="109762"/>
                          <a:pt x="72793" y="107362"/>
                        </a:cubicBezTo>
                        <a:cubicBezTo>
                          <a:pt x="70946" y="109350"/>
                          <a:pt x="68825" y="111202"/>
                          <a:pt x="66430" y="112984"/>
                        </a:cubicBezTo>
                        <a:cubicBezTo>
                          <a:pt x="64036" y="114767"/>
                          <a:pt x="61505" y="116343"/>
                          <a:pt x="58768" y="117646"/>
                        </a:cubicBezTo>
                        <a:cubicBezTo>
                          <a:pt x="56031" y="118949"/>
                          <a:pt x="52953" y="120045"/>
                          <a:pt x="49737" y="120800"/>
                        </a:cubicBezTo>
                        <a:cubicBezTo>
                          <a:pt x="46453" y="121554"/>
                          <a:pt x="43033" y="121965"/>
                          <a:pt x="39475" y="121965"/>
                        </a:cubicBezTo>
                        <a:cubicBezTo>
                          <a:pt x="33455" y="121965"/>
                          <a:pt x="28050" y="121074"/>
                          <a:pt x="23193" y="119223"/>
                        </a:cubicBezTo>
                        <a:cubicBezTo>
                          <a:pt x="18335" y="117372"/>
                          <a:pt x="14162" y="114972"/>
                          <a:pt x="10741" y="111819"/>
                        </a:cubicBezTo>
                        <a:cubicBezTo>
                          <a:pt x="7320" y="108665"/>
                          <a:pt x="4652" y="105031"/>
                          <a:pt x="2805" y="100781"/>
                        </a:cubicBezTo>
                        <a:cubicBezTo>
                          <a:pt x="958" y="96530"/>
                          <a:pt x="0" y="92005"/>
                          <a:pt x="0" y="87138"/>
                        </a:cubicBezTo>
                        <a:cubicBezTo>
                          <a:pt x="0" y="80830"/>
                          <a:pt x="1231" y="75277"/>
                          <a:pt x="3694" y="70478"/>
                        </a:cubicBezTo>
                        <a:cubicBezTo>
                          <a:pt x="6157" y="65679"/>
                          <a:pt x="9646" y="61634"/>
                          <a:pt x="14230" y="58343"/>
                        </a:cubicBezTo>
                        <a:cubicBezTo>
                          <a:pt x="18814" y="55052"/>
                          <a:pt x="24356" y="52653"/>
                          <a:pt x="30855" y="50939"/>
                        </a:cubicBezTo>
                        <a:cubicBezTo>
                          <a:pt x="37354" y="49225"/>
                          <a:pt x="44606" y="48471"/>
                          <a:pt x="52611" y="48471"/>
                        </a:cubicBezTo>
                        <a:lnTo>
                          <a:pt x="72519" y="48471"/>
                        </a:lnTo>
                        <a:lnTo>
                          <a:pt x="72519" y="39215"/>
                        </a:lnTo>
                        <a:cubicBezTo>
                          <a:pt x="72519" y="32222"/>
                          <a:pt x="70399" y="26601"/>
                          <a:pt x="66225" y="22419"/>
                        </a:cubicBezTo>
                        <a:cubicBezTo>
                          <a:pt x="62052" y="18237"/>
                          <a:pt x="55826" y="16180"/>
                          <a:pt x="47685" y="16180"/>
                        </a:cubicBezTo>
                        <a:cubicBezTo>
                          <a:pt x="43922" y="16180"/>
                          <a:pt x="40501" y="16660"/>
                          <a:pt x="37423" y="17688"/>
                        </a:cubicBezTo>
                        <a:cubicBezTo>
                          <a:pt x="34344" y="18716"/>
                          <a:pt x="31676" y="20088"/>
                          <a:pt x="29487" y="21733"/>
                        </a:cubicBezTo>
                        <a:cubicBezTo>
                          <a:pt x="27297" y="23378"/>
                          <a:pt x="25587" y="25435"/>
                          <a:pt x="24356" y="27629"/>
                        </a:cubicBezTo>
                        <a:cubicBezTo>
                          <a:pt x="23124" y="29823"/>
                          <a:pt x="22508" y="32222"/>
                          <a:pt x="22508" y="34690"/>
                        </a:cubicBezTo>
                        <a:lnTo>
                          <a:pt x="2326" y="34690"/>
                        </a:lnTo>
                        <a:cubicBezTo>
                          <a:pt x="2326" y="30508"/>
                          <a:pt x="3421" y="26326"/>
                          <a:pt x="5610" y="22213"/>
                        </a:cubicBezTo>
                        <a:cubicBezTo>
                          <a:pt x="7799" y="18099"/>
                          <a:pt x="10946" y="14397"/>
                          <a:pt x="14983" y="11106"/>
                        </a:cubicBezTo>
                        <a:cubicBezTo>
                          <a:pt x="19019" y="7816"/>
                          <a:pt x="23945" y="5142"/>
                          <a:pt x="29692" y="3085"/>
                        </a:cubicBezTo>
                        <a:cubicBezTo>
                          <a:pt x="35439" y="1028"/>
                          <a:pt x="41870" y="0"/>
                          <a:pt x="48916" y="0"/>
                        </a:cubicBezTo>
                        <a:cubicBezTo>
                          <a:pt x="55279" y="0"/>
                          <a:pt x="61163" y="823"/>
                          <a:pt x="66499" y="2468"/>
                        </a:cubicBezTo>
                        <a:cubicBezTo>
                          <a:pt x="71835" y="4114"/>
                          <a:pt x="76487" y="6582"/>
                          <a:pt x="80319" y="9872"/>
                        </a:cubicBezTo>
                        <a:cubicBezTo>
                          <a:pt x="84150" y="13163"/>
                          <a:pt x="87160" y="17277"/>
                          <a:pt x="89281" y="22213"/>
                        </a:cubicBezTo>
                        <a:cubicBezTo>
                          <a:pt x="91470" y="27149"/>
                          <a:pt x="92565" y="32908"/>
                          <a:pt x="92565" y="39490"/>
                        </a:cubicBezTo>
                        <a:lnTo>
                          <a:pt x="92565" y="94130"/>
                        </a:lnTo>
                        <a:cubicBezTo>
                          <a:pt x="92565" y="98107"/>
                          <a:pt x="92907" y="102289"/>
                          <a:pt x="93591" y="106677"/>
                        </a:cubicBezTo>
                        <a:cubicBezTo>
                          <a:pt x="94275" y="111064"/>
                          <a:pt x="95301" y="114835"/>
                          <a:pt x="96670" y="118057"/>
                        </a:cubicBezTo>
                        <a:lnTo>
                          <a:pt x="96670" y="119771"/>
                        </a:lnTo>
                        <a:lnTo>
                          <a:pt x="75666" y="119771"/>
                        </a:lnTo>
                        <a:close/>
                        <a:moveTo>
                          <a:pt x="42349" y="104483"/>
                        </a:moveTo>
                        <a:cubicBezTo>
                          <a:pt x="45974" y="104483"/>
                          <a:pt x="49327" y="104003"/>
                          <a:pt x="52542" y="102975"/>
                        </a:cubicBezTo>
                        <a:cubicBezTo>
                          <a:pt x="55689" y="101946"/>
                          <a:pt x="58631" y="100643"/>
                          <a:pt x="61231" y="98998"/>
                        </a:cubicBezTo>
                        <a:cubicBezTo>
                          <a:pt x="63831" y="97353"/>
                          <a:pt x="66088" y="95502"/>
                          <a:pt x="68004" y="93376"/>
                        </a:cubicBezTo>
                        <a:cubicBezTo>
                          <a:pt x="69920" y="91251"/>
                          <a:pt x="71425" y="89126"/>
                          <a:pt x="72519" y="86863"/>
                        </a:cubicBezTo>
                        <a:lnTo>
                          <a:pt x="72519" y="62731"/>
                        </a:lnTo>
                        <a:lnTo>
                          <a:pt x="55826" y="62731"/>
                        </a:lnTo>
                        <a:cubicBezTo>
                          <a:pt x="44333" y="62731"/>
                          <a:pt x="35507" y="64513"/>
                          <a:pt x="29281" y="68078"/>
                        </a:cubicBezTo>
                        <a:cubicBezTo>
                          <a:pt x="23056" y="71643"/>
                          <a:pt x="19977" y="77060"/>
                          <a:pt x="19977" y="84327"/>
                        </a:cubicBezTo>
                        <a:cubicBezTo>
                          <a:pt x="19977" y="87138"/>
                          <a:pt x="20456" y="89811"/>
                          <a:pt x="21414" y="92279"/>
                        </a:cubicBezTo>
                        <a:cubicBezTo>
                          <a:pt x="22371" y="94747"/>
                          <a:pt x="23808" y="96873"/>
                          <a:pt x="25724" y="98655"/>
                        </a:cubicBezTo>
                        <a:cubicBezTo>
                          <a:pt x="27639" y="100438"/>
                          <a:pt x="29966" y="101809"/>
                          <a:pt x="32771" y="102906"/>
                        </a:cubicBezTo>
                        <a:cubicBezTo>
                          <a:pt x="35576" y="104003"/>
                          <a:pt x="38791" y="104483"/>
                          <a:pt x="42485" y="104483"/>
                        </a:cubicBezTo>
                        <a:close/>
                      </a:path>
                    </a:pathLst>
                  </a:custGeom>
                  <a:solidFill>
                    <a:schemeClr val="bg1"/>
                  </a:solidFill>
                  <a:ln w="6829"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6284CE25-4743-7C0F-84DF-A521C143B910}"/>
                      </a:ext>
                    </a:extLst>
                  </p:cNvPr>
                  <p:cNvSpPr/>
                  <p:nvPr/>
                </p:nvSpPr>
                <p:spPr>
                  <a:xfrm>
                    <a:off x="7525274" y="1706696"/>
                    <a:ext cx="92222" cy="119634"/>
                  </a:xfrm>
                  <a:custGeom>
                    <a:avLst/>
                    <a:gdLst>
                      <a:gd name="connsiteX0" fmla="*/ 18882 w 92222"/>
                      <a:gd name="connsiteY0" fmla="*/ 2194 h 119634"/>
                      <a:gd name="connsiteX1" fmla="*/ 19567 w 92222"/>
                      <a:gd name="connsiteY1" fmla="*/ 16934 h 119634"/>
                      <a:gd name="connsiteX2" fmla="*/ 34755 w 92222"/>
                      <a:gd name="connsiteY2" fmla="*/ 4525 h 119634"/>
                      <a:gd name="connsiteX3" fmla="*/ 54663 w 92222"/>
                      <a:gd name="connsiteY3" fmla="*/ 0 h 119634"/>
                      <a:gd name="connsiteX4" fmla="*/ 70193 w 92222"/>
                      <a:gd name="connsiteY4" fmla="*/ 2331 h 119634"/>
                      <a:gd name="connsiteX5" fmla="*/ 82029 w 92222"/>
                      <a:gd name="connsiteY5" fmla="*/ 9804 h 119634"/>
                      <a:gd name="connsiteX6" fmla="*/ 89555 w 92222"/>
                      <a:gd name="connsiteY6" fmla="*/ 23036 h 119634"/>
                      <a:gd name="connsiteX7" fmla="*/ 92223 w 92222"/>
                      <a:gd name="connsiteY7" fmla="*/ 42643 h 119634"/>
                      <a:gd name="connsiteX8" fmla="*/ 92223 w 92222"/>
                      <a:gd name="connsiteY8" fmla="*/ 119634 h 119634"/>
                      <a:gd name="connsiteX9" fmla="*/ 72177 w 92222"/>
                      <a:gd name="connsiteY9" fmla="*/ 119634 h 119634"/>
                      <a:gd name="connsiteX10" fmla="*/ 72177 w 92222"/>
                      <a:gd name="connsiteY10" fmla="*/ 42438 h 119634"/>
                      <a:gd name="connsiteX11" fmla="*/ 70672 w 92222"/>
                      <a:gd name="connsiteY11" fmla="*/ 30783 h 119634"/>
                      <a:gd name="connsiteX12" fmla="*/ 66157 w 92222"/>
                      <a:gd name="connsiteY12" fmla="*/ 22899 h 119634"/>
                      <a:gd name="connsiteX13" fmla="*/ 58768 w 92222"/>
                      <a:gd name="connsiteY13" fmla="*/ 18442 h 119634"/>
                      <a:gd name="connsiteX14" fmla="*/ 48643 w 92222"/>
                      <a:gd name="connsiteY14" fmla="*/ 17003 h 119634"/>
                      <a:gd name="connsiteX15" fmla="*/ 31539 w 92222"/>
                      <a:gd name="connsiteY15" fmla="*/ 22213 h 119634"/>
                      <a:gd name="connsiteX16" fmla="*/ 20046 w 92222"/>
                      <a:gd name="connsiteY16" fmla="*/ 35925 h 119634"/>
                      <a:gd name="connsiteX17" fmla="*/ 20046 w 92222"/>
                      <a:gd name="connsiteY17" fmla="*/ 119634 h 119634"/>
                      <a:gd name="connsiteX18" fmla="*/ 0 w 92222"/>
                      <a:gd name="connsiteY18" fmla="*/ 119634 h 119634"/>
                      <a:gd name="connsiteX19" fmla="*/ 0 w 92222"/>
                      <a:gd name="connsiteY19" fmla="*/ 2125 h 119634"/>
                      <a:gd name="connsiteX20" fmla="*/ 18951 w 92222"/>
                      <a:gd name="connsiteY20" fmla="*/ 2125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222" h="119634">
                        <a:moveTo>
                          <a:pt x="18882" y="2194"/>
                        </a:moveTo>
                        <a:lnTo>
                          <a:pt x="19567" y="16934"/>
                        </a:lnTo>
                        <a:cubicBezTo>
                          <a:pt x="23740" y="11655"/>
                          <a:pt x="28803" y="7473"/>
                          <a:pt x="34755" y="4525"/>
                        </a:cubicBezTo>
                        <a:cubicBezTo>
                          <a:pt x="40707" y="1508"/>
                          <a:pt x="47343" y="0"/>
                          <a:pt x="54663" y="0"/>
                        </a:cubicBezTo>
                        <a:cubicBezTo>
                          <a:pt x="60342" y="0"/>
                          <a:pt x="65541" y="754"/>
                          <a:pt x="70193" y="2331"/>
                        </a:cubicBezTo>
                        <a:cubicBezTo>
                          <a:pt x="74846" y="3908"/>
                          <a:pt x="78745" y="6376"/>
                          <a:pt x="82029" y="9804"/>
                        </a:cubicBezTo>
                        <a:cubicBezTo>
                          <a:pt x="85313" y="13232"/>
                          <a:pt x="87776" y="17688"/>
                          <a:pt x="89555" y="23036"/>
                        </a:cubicBezTo>
                        <a:cubicBezTo>
                          <a:pt x="91333" y="28452"/>
                          <a:pt x="92223" y="34965"/>
                          <a:pt x="92223" y="42643"/>
                        </a:cubicBezTo>
                        <a:lnTo>
                          <a:pt x="92223" y="119634"/>
                        </a:lnTo>
                        <a:lnTo>
                          <a:pt x="72177" y="119634"/>
                        </a:lnTo>
                        <a:lnTo>
                          <a:pt x="72177" y="42438"/>
                        </a:lnTo>
                        <a:cubicBezTo>
                          <a:pt x="72177" y="37844"/>
                          <a:pt x="71699" y="34005"/>
                          <a:pt x="70672" y="30783"/>
                        </a:cubicBezTo>
                        <a:cubicBezTo>
                          <a:pt x="69646" y="27560"/>
                          <a:pt x="68141" y="24955"/>
                          <a:pt x="66157" y="22899"/>
                        </a:cubicBezTo>
                        <a:cubicBezTo>
                          <a:pt x="64173" y="20842"/>
                          <a:pt x="61710" y="19402"/>
                          <a:pt x="58768" y="18442"/>
                        </a:cubicBezTo>
                        <a:cubicBezTo>
                          <a:pt x="55826" y="17482"/>
                          <a:pt x="52474" y="17003"/>
                          <a:pt x="48643" y="17003"/>
                        </a:cubicBezTo>
                        <a:cubicBezTo>
                          <a:pt x="42143" y="17003"/>
                          <a:pt x="36397" y="18716"/>
                          <a:pt x="31539" y="22213"/>
                        </a:cubicBezTo>
                        <a:cubicBezTo>
                          <a:pt x="26613" y="25709"/>
                          <a:pt x="22782" y="30234"/>
                          <a:pt x="20046" y="35925"/>
                        </a:cubicBezTo>
                        <a:lnTo>
                          <a:pt x="20046"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grpSp>
            <p:sp>
              <p:nvSpPr>
                <p:cNvPr id="41" name="Freeform 40">
                  <a:extLst>
                    <a:ext uri="{FF2B5EF4-FFF2-40B4-BE49-F238E27FC236}">
                      <a16:creationId xmlns:a16="http://schemas.microsoft.com/office/drawing/2014/main" id="{9CD4F694-8F20-E252-406C-BDF54723727D}"/>
                    </a:ext>
                  </a:extLst>
                </p:cNvPr>
                <p:cNvSpPr/>
                <p:nvPr/>
              </p:nvSpPr>
              <p:spPr>
                <a:xfrm>
                  <a:off x="9185900" y="1708890"/>
                  <a:ext cx="100022" cy="165088"/>
                </a:xfrm>
                <a:custGeom>
                  <a:avLst/>
                  <a:gdLst>
                    <a:gd name="connsiteX0" fmla="*/ 51242 w 100022"/>
                    <a:gd name="connsiteY0" fmla="*/ 88097 h 165088"/>
                    <a:gd name="connsiteX1" fmla="*/ 78540 w 100022"/>
                    <a:gd name="connsiteY1" fmla="*/ 0 h 165088"/>
                    <a:gd name="connsiteX2" fmla="*/ 100022 w 100022"/>
                    <a:gd name="connsiteY2" fmla="*/ 0 h 165088"/>
                    <a:gd name="connsiteX3" fmla="*/ 52884 w 100022"/>
                    <a:gd name="connsiteY3" fmla="*/ 135677 h 165088"/>
                    <a:gd name="connsiteX4" fmla="*/ 48643 w 100022"/>
                    <a:gd name="connsiteY4" fmla="*/ 145138 h 165088"/>
                    <a:gd name="connsiteX5" fmla="*/ 41870 w 100022"/>
                    <a:gd name="connsiteY5" fmla="*/ 154667 h 165088"/>
                    <a:gd name="connsiteX6" fmla="*/ 31813 w 100022"/>
                    <a:gd name="connsiteY6" fmla="*/ 162072 h 165088"/>
                    <a:gd name="connsiteX7" fmla="*/ 18061 w 100022"/>
                    <a:gd name="connsiteY7" fmla="*/ 165088 h 165088"/>
                    <a:gd name="connsiteX8" fmla="*/ 15256 w 100022"/>
                    <a:gd name="connsiteY8" fmla="*/ 164883 h 165088"/>
                    <a:gd name="connsiteX9" fmla="*/ 11973 w 100022"/>
                    <a:gd name="connsiteY9" fmla="*/ 164403 h 165088"/>
                    <a:gd name="connsiteX10" fmla="*/ 8962 w 100022"/>
                    <a:gd name="connsiteY10" fmla="*/ 163854 h 165088"/>
                    <a:gd name="connsiteX11" fmla="*/ 6773 w 100022"/>
                    <a:gd name="connsiteY11" fmla="*/ 163374 h 165088"/>
                    <a:gd name="connsiteX12" fmla="*/ 6773 w 100022"/>
                    <a:gd name="connsiteY12" fmla="*/ 147057 h 165088"/>
                    <a:gd name="connsiteX13" fmla="*/ 7936 w 100022"/>
                    <a:gd name="connsiteY13" fmla="*/ 147195 h 165088"/>
                    <a:gd name="connsiteX14" fmla="*/ 9510 w 100022"/>
                    <a:gd name="connsiteY14" fmla="*/ 147332 h 165088"/>
                    <a:gd name="connsiteX15" fmla="*/ 11015 w 100022"/>
                    <a:gd name="connsiteY15" fmla="*/ 147469 h 165088"/>
                    <a:gd name="connsiteX16" fmla="*/ 12178 w 100022"/>
                    <a:gd name="connsiteY16" fmla="*/ 147469 h 165088"/>
                    <a:gd name="connsiteX17" fmla="*/ 21140 w 100022"/>
                    <a:gd name="connsiteY17" fmla="*/ 146509 h 165088"/>
                    <a:gd name="connsiteX18" fmla="*/ 28050 w 100022"/>
                    <a:gd name="connsiteY18" fmla="*/ 143287 h 165088"/>
                    <a:gd name="connsiteX19" fmla="*/ 33318 w 100022"/>
                    <a:gd name="connsiteY19" fmla="*/ 137391 h 165088"/>
                    <a:gd name="connsiteX20" fmla="*/ 37354 w 100022"/>
                    <a:gd name="connsiteY20" fmla="*/ 128272 h 165088"/>
                    <a:gd name="connsiteX21" fmla="*/ 41801 w 100022"/>
                    <a:gd name="connsiteY21" fmla="*/ 116343 h 165088"/>
                    <a:gd name="connsiteX22" fmla="*/ 0 w 100022"/>
                    <a:gd name="connsiteY22" fmla="*/ 137 h 165088"/>
                    <a:gd name="connsiteX23" fmla="*/ 21893 w 100022"/>
                    <a:gd name="connsiteY23" fmla="*/ 137 h 165088"/>
                    <a:gd name="connsiteX24" fmla="*/ 51174 w 100022"/>
                    <a:gd name="connsiteY24" fmla="*/ 88234 h 16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22" h="165088">
                      <a:moveTo>
                        <a:pt x="51242" y="88097"/>
                      </a:moveTo>
                      <a:lnTo>
                        <a:pt x="78540" y="0"/>
                      </a:lnTo>
                      <a:lnTo>
                        <a:pt x="100022" y="0"/>
                      </a:lnTo>
                      <a:lnTo>
                        <a:pt x="52884" y="135677"/>
                      </a:lnTo>
                      <a:cubicBezTo>
                        <a:pt x="51790" y="138556"/>
                        <a:pt x="50421" y="141710"/>
                        <a:pt x="48643" y="145138"/>
                      </a:cubicBezTo>
                      <a:cubicBezTo>
                        <a:pt x="46932" y="148566"/>
                        <a:pt x="44675" y="151719"/>
                        <a:pt x="41870" y="154667"/>
                      </a:cubicBezTo>
                      <a:cubicBezTo>
                        <a:pt x="39065" y="157615"/>
                        <a:pt x="35712" y="160083"/>
                        <a:pt x="31813" y="162072"/>
                      </a:cubicBezTo>
                      <a:cubicBezTo>
                        <a:pt x="27913" y="164060"/>
                        <a:pt x="23329" y="165088"/>
                        <a:pt x="18061" y="165088"/>
                      </a:cubicBezTo>
                      <a:cubicBezTo>
                        <a:pt x="17240" y="165088"/>
                        <a:pt x="16351" y="165020"/>
                        <a:pt x="15256" y="164883"/>
                      </a:cubicBezTo>
                      <a:cubicBezTo>
                        <a:pt x="14162" y="164746"/>
                        <a:pt x="13067" y="164540"/>
                        <a:pt x="11973" y="164403"/>
                      </a:cubicBezTo>
                      <a:cubicBezTo>
                        <a:pt x="10878" y="164266"/>
                        <a:pt x="9852" y="164060"/>
                        <a:pt x="8962" y="163854"/>
                      </a:cubicBezTo>
                      <a:cubicBezTo>
                        <a:pt x="8073" y="163649"/>
                        <a:pt x="7320" y="163511"/>
                        <a:pt x="6773" y="163374"/>
                      </a:cubicBezTo>
                      <a:lnTo>
                        <a:pt x="6773" y="147057"/>
                      </a:lnTo>
                      <a:cubicBezTo>
                        <a:pt x="6773" y="147057"/>
                        <a:pt x="7457" y="147195"/>
                        <a:pt x="7936" y="147195"/>
                      </a:cubicBezTo>
                      <a:cubicBezTo>
                        <a:pt x="8415" y="147195"/>
                        <a:pt x="8962" y="147263"/>
                        <a:pt x="9510" y="147332"/>
                      </a:cubicBezTo>
                      <a:cubicBezTo>
                        <a:pt x="10057" y="147400"/>
                        <a:pt x="10536" y="147400"/>
                        <a:pt x="11015" y="147469"/>
                      </a:cubicBezTo>
                      <a:cubicBezTo>
                        <a:pt x="11494" y="147537"/>
                        <a:pt x="11836" y="147469"/>
                        <a:pt x="12178" y="147469"/>
                      </a:cubicBezTo>
                      <a:cubicBezTo>
                        <a:pt x="15599" y="147469"/>
                        <a:pt x="18540" y="147126"/>
                        <a:pt x="21140" y="146509"/>
                      </a:cubicBezTo>
                      <a:cubicBezTo>
                        <a:pt x="23740" y="145892"/>
                        <a:pt x="26066" y="144795"/>
                        <a:pt x="28050" y="143287"/>
                      </a:cubicBezTo>
                      <a:cubicBezTo>
                        <a:pt x="30034" y="141778"/>
                        <a:pt x="31813" y="139859"/>
                        <a:pt x="33318" y="137391"/>
                      </a:cubicBezTo>
                      <a:cubicBezTo>
                        <a:pt x="34823" y="134923"/>
                        <a:pt x="36191" y="131906"/>
                        <a:pt x="37354" y="128272"/>
                      </a:cubicBezTo>
                      <a:lnTo>
                        <a:pt x="41801" y="116343"/>
                      </a:lnTo>
                      <a:lnTo>
                        <a:pt x="0" y="137"/>
                      </a:lnTo>
                      <a:lnTo>
                        <a:pt x="21893" y="137"/>
                      </a:lnTo>
                      <a:lnTo>
                        <a:pt x="51174" y="88234"/>
                      </a:lnTo>
                      <a:close/>
                    </a:path>
                  </a:pathLst>
                </a:custGeom>
                <a:solidFill>
                  <a:schemeClr val="bg1"/>
                </a:solidFill>
                <a:ln w="6829" cap="flat">
                  <a:noFill/>
                  <a:prstDash val="solid"/>
                  <a:miter/>
                </a:ln>
              </p:spPr>
              <p:txBody>
                <a:bodyPr rtlCol="0" anchor="ctr"/>
                <a:lstStyle/>
                <a:p>
                  <a:endParaRPr lang="en-IS"/>
                </a:p>
              </p:txBody>
            </p:sp>
          </p:grpSp>
          <p:grpSp>
            <p:nvGrpSpPr>
              <p:cNvPr id="42" name="Graphic 1">
                <a:extLst>
                  <a:ext uri="{FF2B5EF4-FFF2-40B4-BE49-F238E27FC236}">
                    <a16:creationId xmlns:a16="http://schemas.microsoft.com/office/drawing/2014/main" id="{2AFE019E-738A-988B-1D9E-D3FE26432BE3}"/>
                  </a:ext>
                </a:extLst>
              </p:cNvPr>
              <p:cNvGrpSpPr/>
              <p:nvPr/>
            </p:nvGrpSpPr>
            <p:grpSpPr>
              <a:xfrm>
                <a:off x="7708078" y="1650067"/>
                <a:ext cx="594932" cy="248935"/>
                <a:chOff x="7708078" y="1650067"/>
                <a:chExt cx="594932" cy="248935"/>
              </a:xfrm>
              <a:solidFill>
                <a:schemeClr val="bg1"/>
              </a:solidFill>
            </p:grpSpPr>
            <p:grpSp>
              <p:nvGrpSpPr>
                <p:cNvPr id="43" name="Graphic 1">
                  <a:extLst>
                    <a:ext uri="{FF2B5EF4-FFF2-40B4-BE49-F238E27FC236}">
                      <a16:creationId xmlns:a16="http://schemas.microsoft.com/office/drawing/2014/main" id="{C2DEDEBC-1E12-DB7F-7E56-3FDF9EAB6314}"/>
                    </a:ext>
                  </a:extLst>
                </p:cNvPr>
                <p:cNvGrpSpPr/>
                <p:nvPr/>
              </p:nvGrpSpPr>
              <p:grpSpPr>
                <a:xfrm>
                  <a:off x="7708078" y="1650067"/>
                  <a:ext cx="594932" cy="248935"/>
                  <a:chOff x="7708078" y="1650067"/>
                  <a:chExt cx="594932" cy="248935"/>
                </a:xfrm>
                <a:solidFill>
                  <a:schemeClr val="bg1"/>
                </a:solidFill>
              </p:grpSpPr>
              <p:sp>
                <p:nvSpPr>
                  <p:cNvPr id="44" name="Freeform 43">
                    <a:extLst>
                      <a:ext uri="{FF2B5EF4-FFF2-40B4-BE49-F238E27FC236}">
                        <a16:creationId xmlns:a16="http://schemas.microsoft.com/office/drawing/2014/main" id="{C8F54550-4E2F-6A7A-08F6-FF11FF51B02B}"/>
                      </a:ext>
                    </a:extLst>
                  </p:cNvPr>
                  <p:cNvSpPr/>
                  <p:nvPr/>
                </p:nvSpPr>
                <p:spPr>
                  <a:xfrm>
                    <a:off x="7708078" y="1697372"/>
                    <a:ext cx="107821" cy="138213"/>
                  </a:xfrm>
                  <a:custGeom>
                    <a:avLst/>
                    <a:gdLst>
                      <a:gd name="connsiteX0" fmla="*/ 79292 w 107821"/>
                      <a:gd name="connsiteY0" fmla="*/ 96324 h 138213"/>
                      <a:gd name="connsiteX1" fmla="*/ 67730 w 107821"/>
                      <a:gd name="connsiteY1" fmla="*/ 106540 h 138213"/>
                      <a:gd name="connsiteX2" fmla="*/ 50421 w 107821"/>
                      <a:gd name="connsiteY2" fmla="*/ 111407 h 138213"/>
                      <a:gd name="connsiteX3" fmla="*/ 33318 w 107821"/>
                      <a:gd name="connsiteY3" fmla="*/ 106060 h 138213"/>
                      <a:gd name="connsiteX4" fmla="*/ 27845 w 107821"/>
                      <a:gd name="connsiteY4" fmla="*/ 92074 h 138213"/>
                      <a:gd name="connsiteX5" fmla="*/ 34070 w 107821"/>
                      <a:gd name="connsiteY5" fmla="*/ 79733 h 138213"/>
                      <a:gd name="connsiteX6" fmla="*/ 52132 w 107821"/>
                      <a:gd name="connsiteY6" fmla="*/ 74934 h 138213"/>
                      <a:gd name="connsiteX7" fmla="*/ 68894 w 107821"/>
                      <a:gd name="connsiteY7" fmla="*/ 76374 h 138213"/>
                      <a:gd name="connsiteX8" fmla="*/ 79361 w 107821"/>
                      <a:gd name="connsiteY8" fmla="*/ 79802 h 138213"/>
                      <a:gd name="connsiteX9" fmla="*/ 79361 w 107821"/>
                      <a:gd name="connsiteY9" fmla="*/ 96256 h 138213"/>
                      <a:gd name="connsiteX10" fmla="*/ 93865 w 107821"/>
                      <a:gd name="connsiteY10" fmla="*/ 11107 h 138213"/>
                      <a:gd name="connsiteX11" fmla="*/ 57947 w 107821"/>
                      <a:gd name="connsiteY11" fmla="*/ 0 h 138213"/>
                      <a:gd name="connsiteX12" fmla="*/ 33318 w 107821"/>
                      <a:gd name="connsiteY12" fmla="*/ 3017 h 138213"/>
                      <a:gd name="connsiteX13" fmla="*/ 13136 w 107821"/>
                      <a:gd name="connsiteY13" fmla="*/ 11792 h 138213"/>
                      <a:gd name="connsiteX14" fmla="*/ 12383 w 107821"/>
                      <a:gd name="connsiteY14" fmla="*/ 14466 h 138213"/>
                      <a:gd name="connsiteX15" fmla="*/ 22098 w 107821"/>
                      <a:gd name="connsiteY15" fmla="*/ 33594 h 138213"/>
                      <a:gd name="connsiteX16" fmla="*/ 23329 w 107821"/>
                      <a:gd name="connsiteY16" fmla="*/ 34622 h 138213"/>
                      <a:gd name="connsiteX17" fmla="*/ 23945 w 107821"/>
                      <a:gd name="connsiteY17" fmla="*/ 34690 h 138213"/>
                      <a:gd name="connsiteX18" fmla="*/ 24903 w 107821"/>
                      <a:gd name="connsiteY18" fmla="*/ 34416 h 138213"/>
                      <a:gd name="connsiteX19" fmla="*/ 39886 w 107821"/>
                      <a:gd name="connsiteY19" fmla="*/ 28452 h 138213"/>
                      <a:gd name="connsiteX20" fmla="*/ 57263 w 107821"/>
                      <a:gd name="connsiteY20" fmla="*/ 26532 h 138213"/>
                      <a:gd name="connsiteX21" fmla="*/ 73819 w 107821"/>
                      <a:gd name="connsiteY21" fmla="*/ 31674 h 138213"/>
                      <a:gd name="connsiteX22" fmla="*/ 79361 w 107821"/>
                      <a:gd name="connsiteY22" fmla="*/ 46345 h 138213"/>
                      <a:gd name="connsiteX23" fmla="*/ 79361 w 107821"/>
                      <a:gd name="connsiteY23" fmla="*/ 52927 h 138213"/>
                      <a:gd name="connsiteX24" fmla="*/ 52884 w 107821"/>
                      <a:gd name="connsiteY24" fmla="*/ 49019 h 138213"/>
                      <a:gd name="connsiteX25" fmla="*/ 32155 w 107821"/>
                      <a:gd name="connsiteY25" fmla="*/ 51556 h 138213"/>
                      <a:gd name="connsiteX26" fmla="*/ 15393 w 107821"/>
                      <a:gd name="connsiteY26" fmla="*/ 59509 h 138213"/>
                      <a:gd name="connsiteX27" fmla="*/ 4105 w 107821"/>
                      <a:gd name="connsiteY27" fmla="*/ 73220 h 138213"/>
                      <a:gd name="connsiteX28" fmla="*/ 0 w 107821"/>
                      <a:gd name="connsiteY28" fmla="*/ 92759 h 138213"/>
                      <a:gd name="connsiteX29" fmla="*/ 4242 w 107821"/>
                      <a:gd name="connsiteY29" fmla="*/ 113738 h 138213"/>
                      <a:gd name="connsiteX30" fmla="*/ 15120 w 107821"/>
                      <a:gd name="connsiteY30" fmla="*/ 127930 h 138213"/>
                      <a:gd name="connsiteX31" fmla="*/ 30034 w 107821"/>
                      <a:gd name="connsiteY31" fmla="*/ 135814 h 138213"/>
                      <a:gd name="connsiteX32" fmla="*/ 46317 w 107821"/>
                      <a:gd name="connsiteY32" fmla="*/ 138213 h 138213"/>
                      <a:gd name="connsiteX33" fmla="*/ 66636 w 107821"/>
                      <a:gd name="connsiteY33" fmla="*/ 133620 h 138213"/>
                      <a:gd name="connsiteX34" fmla="*/ 79292 w 107821"/>
                      <a:gd name="connsiteY34" fmla="*/ 125393 h 138213"/>
                      <a:gd name="connsiteX35" fmla="*/ 79292 w 107821"/>
                      <a:gd name="connsiteY35" fmla="*/ 133552 h 138213"/>
                      <a:gd name="connsiteX36" fmla="*/ 81277 w 107821"/>
                      <a:gd name="connsiteY36" fmla="*/ 135608 h 138213"/>
                      <a:gd name="connsiteX37" fmla="*/ 105837 w 107821"/>
                      <a:gd name="connsiteY37" fmla="*/ 135608 h 138213"/>
                      <a:gd name="connsiteX38" fmla="*/ 107821 w 107821"/>
                      <a:gd name="connsiteY38" fmla="*/ 133552 h 138213"/>
                      <a:gd name="connsiteX39" fmla="*/ 107821 w 107821"/>
                      <a:gd name="connsiteY39" fmla="*/ 45180 h 138213"/>
                      <a:gd name="connsiteX40" fmla="*/ 93796 w 107821"/>
                      <a:gd name="connsiteY40" fmla="*/ 11107 h 1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21" h="138213">
                        <a:moveTo>
                          <a:pt x="79292" y="96324"/>
                        </a:moveTo>
                        <a:cubicBezTo>
                          <a:pt x="76556" y="99958"/>
                          <a:pt x="72656" y="103455"/>
                          <a:pt x="67730" y="106540"/>
                        </a:cubicBezTo>
                        <a:cubicBezTo>
                          <a:pt x="62668" y="109762"/>
                          <a:pt x="56852" y="111407"/>
                          <a:pt x="50421" y="111407"/>
                        </a:cubicBezTo>
                        <a:cubicBezTo>
                          <a:pt x="42691" y="111407"/>
                          <a:pt x="36944" y="109625"/>
                          <a:pt x="33318" y="106060"/>
                        </a:cubicBezTo>
                        <a:cubicBezTo>
                          <a:pt x="29624" y="102495"/>
                          <a:pt x="27845" y="97901"/>
                          <a:pt x="27845" y="92074"/>
                        </a:cubicBezTo>
                        <a:cubicBezTo>
                          <a:pt x="27845" y="86795"/>
                          <a:pt x="29897" y="82818"/>
                          <a:pt x="34070" y="79733"/>
                        </a:cubicBezTo>
                        <a:cubicBezTo>
                          <a:pt x="38381" y="76580"/>
                          <a:pt x="44469" y="74934"/>
                          <a:pt x="52132" y="74934"/>
                        </a:cubicBezTo>
                        <a:cubicBezTo>
                          <a:pt x="58768" y="74934"/>
                          <a:pt x="64378" y="75414"/>
                          <a:pt x="68894" y="76374"/>
                        </a:cubicBezTo>
                        <a:cubicBezTo>
                          <a:pt x="72862" y="77197"/>
                          <a:pt x="76351" y="78362"/>
                          <a:pt x="79361" y="79802"/>
                        </a:cubicBezTo>
                        <a:lnTo>
                          <a:pt x="79361" y="96256"/>
                        </a:lnTo>
                        <a:close/>
                        <a:moveTo>
                          <a:pt x="93865" y="11107"/>
                        </a:moveTo>
                        <a:cubicBezTo>
                          <a:pt x="84697" y="3702"/>
                          <a:pt x="72588" y="0"/>
                          <a:pt x="57947" y="0"/>
                        </a:cubicBezTo>
                        <a:cubicBezTo>
                          <a:pt x="48711" y="0"/>
                          <a:pt x="40433" y="1028"/>
                          <a:pt x="33318" y="3017"/>
                        </a:cubicBezTo>
                        <a:cubicBezTo>
                          <a:pt x="26203" y="5005"/>
                          <a:pt x="19430" y="7953"/>
                          <a:pt x="13136" y="11792"/>
                        </a:cubicBezTo>
                        <a:cubicBezTo>
                          <a:pt x="12246" y="12341"/>
                          <a:pt x="11904" y="13506"/>
                          <a:pt x="12383" y="14466"/>
                        </a:cubicBezTo>
                        <a:lnTo>
                          <a:pt x="22098" y="33594"/>
                        </a:lnTo>
                        <a:cubicBezTo>
                          <a:pt x="22372" y="34073"/>
                          <a:pt x="22782" y="34416"/>
                          <a:pt x="23329" y="34622"/>
                        </a:cubicBezTo>
                        <a:cubicBezTo>
                          <a:pt x="23535" y="34622"/>
                          <a:pt x="23740" y="34690"/>
                          <a:pt x="23945" y="34690"/>
                        </a:cubicBezTo>
                        <a:cubicBezTo>
                          <a:pt x="24287" y="34690"/>
                          <a:pt x="24629" y="34622"/>
                          <a:pt x="24903" y="34416"/>
                        </a:cubicBezTo>
                        <a:cubicBezTo>
                          <a:pt x="29760" y="31743"/>
                          <a:pt x="34755" y="29754"/>
                          <a:pt x="39886" y="28452"/>
                        </a:cubicBezTo>
                        <a:cubicBezTo>
                          <a:pt x="44948" y="27218"/>
                          <a:pt x="50832" y="26532"/>
                          <a:pt x="57263" y="26532"/>
                        </a:cubicBezTo>
                        <a:cubicBezTo>
                          <a:pt x="64515" y="26532"/>
                          <a:pt x="70057" y="28246"/>
                          <a:pt x="73819" y="31674"/>
                        </a:cubicBezTo>
                        <a:cubicBezTo>
                          <a:pt x="77514" y="35033"/>
                          <a:pt x="79361" y="39901"/>
                          <a:pt x="79361" y="46345"/>
                        </a:cubicBezTo>
                        <a:lnTo>
                          <a:pt x="79361" y="52927"/>
                        </a:lnTo>
                        <a:cubicBezTo>
                          <a:pt x="72246" y="50322"/>
                          <a:pt x="63352" y="49019"/>
                          <a:pt x="52884" y="49019"/>
                        </a:cubicBezTo>
                        <a:cubicBezTo>
                          <a:pt x="45427" y="49019"/>
                          <a:pt x="38517" y="49842"/>
                          <a:pt x="32155" y="51556"/>
                        </a:cubicBezTo>
                        <a:cubicBezTo>
                          <a:pt x="25792" y="53270"/>
                          <a:pt x="20114" y="55944"/>
                          <a:pt x="15393" y="59509"/>
                        </a:cubicBezTo>
                        <a:cubicBezTo>
                          <a:pt x="10604" y="63142"/>
                          <a:pt x="6841" y="67736"/>
                          <a:pt x="4105" y="73220"/>
                        </a:cubicBezTo>
                        <a:cubicBezTo>
                          <a:pt x="1368" y="78705"/>
                          <a:pt x="0" y="85287"/>
                          <a:pt x="0" y="92759"/>
                        </a:cubicBezTo>
                        <a:cubicBezTo>
                          <a:pt x="0" y="100849"/>
                          <a:pt x="1437" y="107979"/>
                          <a:pt x="4242" y="113738"/>
                        </a:cubicBezTo>
                        <a:cubicBezTo>
                          <a:pt x="7047" y="119566"/>
                          <a:pt x="10741" y="124296"/>
                          <a:pt x="15120" y="127930"/>
                        </a:cubicBezTo>
                        <a:cubicBezTo>
                          <a:pt x="19567" y="131495"/>
                          <a:pt x="24561" y="134169"/>
                          <a:pt x="30034" y="135814"/>
                        </a:cubicBezTo>
                        <a:cubicBezTo>
                          <a:pt x="35439" y="137391"/>
                          <a:pt x="40912" y="138213"/>
                          <a:pt x="46317" y="138213"/>
                        </a:cubicBezTo>
                        <a:cubicBezTo>
                          <a:pt x="53569" y="138213"/>
                          <a:pt x="60410" y="136637"/>
                          <a:pt x="66636" y="133620"/>
                        </a:cubicBezTo>
                        <a:cubicBezTo>
                          <a:pt x="71288" y="131358"/>
                          <a:pt x="75598" y="128547"/>
                          <a:pt x="79292" y="125393"/>
                        </a:cubicBezTo>
                        <a:lnTo>
                          <a:pt x="79292" y="133552"/>
                        </a:lnTo>
                        <a:cubicBezTo>
                          <a:pt x="79292" y="134648"/>
                          <a:pt x="80182" y="135608"/>
                          <a:pt x="81277" y="135608"/>
                        </a:cubicBezTo>
                        <a:lnTo>
                          <a:pt x="105837" y="135608"/>
                        </a:lnTo>
                        <a:cubicBezTo>
                          <a:pt x="106932" y="135608"/>
                          <a:pt x="107821" y="134717"/>
                          <a:pt x="107821" y="133552"/>
                        </a:cubicBezTo>
                        <a:lnTo>
                          <a:pt x="107821" y="45180"/>
                        </a:lnTo>
                        <a:cubicBezTo>
                          <a:pt x="107821" y="30029"/>
                          <a:pt x="103101" y="18579"/>
                          <a:pt x="93796" y="11107"/>
                        </a:cubicBezTo>
                      </a:path>
                    </a:pathLst>
                  </a:custGeom>
                  <a:solidFill>
                    <a:schemeClr val="bg1"/>
                  </a:solidFill>
                  <a:ln w="6829"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98E76C5C-1A16-1F46-B451-C17B7624A422}"/>
                      </a:ext>
                    </a:extLst>
                  </p:cNvPr>
                  <p:cNvSpPr/>
                  <p:nvPr/>
                </p:nvSpPr>
                <p:spPr>
                  <a:xfrm>
                    <a:off x="7846822" y="1697372"/>
                    <a:ext cx="111310" cy="201629"/>
                  </a:xfrm>
                  <a:custGeom>
                    <a:avLst/>
                    <a:gdLst>
                      <a:gd name="connsiteX0" fmla="*/ 75256 w 111310"/>
                      <a:gd name="connsiteY0" fmla="*/ 101466 h 201629"/>
                      <a:gd name="connsiteX1" fmla="*/ 56305 w 111310"/>
                      <a:gd name="connsiteY1" fmla="*/ 110722 h 201629"/>
                      <a:gd name="connsiteX2" fmla="*/ 47822 w 111310"/>
                      <a:gd name="connsiteY2" fmla="*/ 109282 h 201629"/>
                      <a:gd name="connsiteX3" fmla="*/ 39954 w 111310"/>
                      <a:gd name="connsiteY3" fmla="*/ 105443 h 201629"/>
                      <a:gd name="connsiteX4" fmla="*/ 33249 w 111310"/>
                      <a:gd name="connsiteY4" fmla="*/ 100301 h 201629"/>
                      <a:gd name="connsiteX5" fmla="*/ 28597 w 111310"/>
                      <a:gd name="connsiteY5" fmla="*/ 95227 h 201629"/>
                      <a:gd name="connsiteX6" fmla="*/ 28597 w 111310"/>
                      <a:gd name="connsiteY6" fmla="*/ 42712 h 201629"/>
                      <a:gd name="connsiteX7" fmla="*/ 40023 w 111310"/>
                      <a:gd name="connsiteY7" fmla="*/ 32360 h 201629"/>
                      <a:gd name="connsiteX8" fmla="*/ 55416 w 111310"/>
                      <a:gd name="connsiteY8" fmla="*/ 27698 h 201629"/>
                      <a:gd name="connsiteX9" fmla="*/ 74914 w 111310"/>
                      <a:gd name="connsiteY9" fmla="*/ 37776 h 201629"/>
                      <a:gd name="connsiteX10" fmla="*/ 81961 w 111310"/>
                      <a:gd name="connsiteY10" fmla="*/ 71986 h 201629"/>
                      <a:gd name="connsiteX11" fmla="*/ 75324 w 111310"/>
                      <a:gd name="connsiteY11" fmla="*/ 101466 h 201629"/>
                      <a:gd name="connsiteX12" fmla="*/ 96670 w 111310"/>
                      <a:gd name="connsiteY12" fmla="*/ 17003 h 201629"/>
                      <a:gd name="connsiteX13" fmla="*/ 80182 w 111310"/>
                      <a:gd name="connsiteY13" fmla="*/ 4114 h 201629"/>
                      <a:gd name="connsiteX14" fmla="*/ 60136 w 111310"/>
                      <a:gd name="connsiteY14" fmla="*/ 0 h 201629"/>
                      <a:gd name="connsiteX15" fmla="*/ 40912 w 111310"/>
                      <a:gd name="connsiteY15" fmla="*/ 4593 h 201629"/>
                      <a:gd name="connsiteX16" fmla="*/ 28803 w 111310"/>
                      <a:gd name="connsiteY16" fmla="*/ 12752 h 201629"/>
                      <a:gd name="connsiteX17" fmla="*/ 28803 w 111310"/>
                      <a:gd name="connsiteY17" fmla="*/ 4731 h 201629"/>
                      <a:gd name="connsiteX18" fmla="*/ 26818 w 111310"/>
                      <a:gd name="connsiteY18" fmla="*/ 2674 h 201629"/>
                      <a:gd name="connsiteX19" fmla="*/ 1984 w 111310"/>
                      <a:gd name="connsiteY19" fmla="*/ 2674 h 201629"/>
                      <a:gd name="connsiteX20" fmla="*/ 0 w 111310"/>
                      <a:gd name="connsiteY20" fmla="*/ 4731 h 201629"/>
                      <a:gd name="connsiteX21" fmla="*/ 0 w 111310"/>
                      <a:gd name="connsiteY21" fmla="*/ 199642 h 201629"/>
                      <a:gd name="connsiteX22" fmla="*/ 958 w 111310"/>
                      <a:gd name="connsiteY22" fmla="*/ 201356 h 201629"/>
                      <a:gd name="connsiteX23" fmla="*/ 1984 w 111310"/>
                      <a:gd name="connsiteY23" fmla="*/ 201630 h 201629"/>
                      <a:gd name="connsiteX24" fmla="*/ 2942 w 111310"/>
                      <a:gd name="connsiteY24" fmla="*/ 201424 h 201629"/>
                      <a:gd name="connsiteX25" fmla="*/ 27776 w 111310"/>
                      <a:gd name="connsiteY25" fmla="*/ 188398 h 201629"/>
                      <a:gd name="connsiteX26" fmla="*/ 28871 w 111310"/>
                      <a:gd name="connsiteY26" fmla="*/ 186616 h 201629"/>
                      <a:gd name="connsiteX27" fmla="*/ 28871 w 111310"/>
                      <a:gd name="connsiteY27" fmla="*/ 126216 h 201629"/>
                      <a:gd name="connsiteX28" fmla="*/ 39817 w 111310"/>
                      <a:gd name="connsiteY28" fmla="*/ 133620 h 201629"/>
                      <a:gd name="connsiteX29" fmla="*/ 58973 w 111310"/>
                      <a:gd name="connsiteY29" fmla="*/ 138282 h 201629"/>
                      <a:gd name="connsiteX30" fmla="*/ 78882 w 111310"/>
                      <a:gd name="connsiteY30" fmla="*/ 134169 h 201629"/>
                      <a:gd name="connsiteX31" fmla="*/ 95644 w 111310"/>
                      <a:gd name="connsiteY31" fmla="*/ 121622 h 201629"/>
                      <a:gd name="connsiteX32" fmla="*/ 107069 w 111310"/>
                      <a:gd name="connsiteY32" fmla="*/ 100712 h 201629"/>
                      <a:gd name="connsiteX33" fmla="*/ 111311 w 111310"/>
                      <a:gd name="connsiteY33" fmla="*/ 71232 h 201629"/>
                      <a:gd name="connsiteX34" fmla="*/ 107479 w 111310"/>
                      <a:gd name="connsiteY34" fmla="*/ 39147 h 201629"/>
                      <a:gd name="connsiteX35" fmla="*/ 96670 w 111310"/>
                      <a:gd name="connsiteY35" fmla="*/ 16934 h 20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1310" h="201629">
                        <a:moveTo>
                          <a:pt x="75256" y="101466"/>
                        </a:moveTo>
                        <a:cubicBezTo>
                          <a:pt x="70946" y="107705"/>
                          <a:pt x="64720" y="110722"/>
                          <a:pt x="56305" y="110722"/>
                        </a:cubicBezTo>
                        <a:cubicBezTo>
                          <a:pt x="53295" y="110722"/>
                          <a:pt x="50422" y="110242"/>
                          <a:pt x="47822" y="109282"/>
                        </a:cubicBezTo>
                        <a:cubicBezTo>
                          <a:pt x="45085" y="108254"/>
                          <a:pt x="42417" y="106951"/>
                          <a:pt x="39954" y="105443"/>
                        </a:cubicBezTo>
                        <a:cubicBezTo>
                          <a:pt x="37491" y="103866"/>
                          <a:pt x="35234" y="102152"/>
                          <a:pt x="33249" y="100301"/>
                        </a:cubicBezTo>
                        <a:cubicBezTo>
                          <a:pt x="31402" y="98587"/>
                          <a:pt x="29829" y="96941"/>
                          <a:pt x="28597" y="95227"/>
                        </a:cubicBezTo>
                        <a:lnTo>
                          <a:pt x="28597" y="42712"/>
                        </a:lnTo>
                        <a:cubicBezTo>
                          <a:pt x="31608" y="38873"/>
                          <a:pt x="35507" y="35376"/>
                          <a:pt x="40023" y="32360"/>
                        </a:cubicBezTo>
                        <a:cubicBezTo>
                          <a:pt x="44675" y="29274"/>
                          <a:pt x="49806" y="27698"/>
                          <a:pt x="55416" y="27698"/>
                        </a:cubicBezTo>
                        <a:cubicBezTo>
                          <a:pt x="63968" y="27698"/>
                          <a:pt x="70399" y="30988"/>
                          <a:pt x="74914" y="37776"/>
                        </a:cubicBezTo>
                        <a:cubicBezTo>
                          <a:pt x="79566" y="44700"/>
                          <a:pt x="81961" y="56218"/>
                          <a:pt x="81961" y="71986"/>
                        </a:cubicBezTo>
                        <a:cubicBezTo>
                          <a:pt x="81961" y="85149"/>
                          <a:pt x="79703" y="95090"/>
                          <a:pt x="75324" y="101466"/>
                        </a:cubicBezTo>
                        <a:moveTo>
                          <a:pt x="96670" y="17003"/>
                        </a:moveTo>
                        <a:cubicBezTo>
                          <a:pt x="92018" y="11244"/>
                          <a:pt x="86476" y="6856"/>
                          <a:pt x="80182" y="4114"/>
                        </a:cubicBezTo>
                        <a:cubicBezTo>
                          <a:pt x="73956" y="1371"/>
                          <a:pt x="67183" y="0"/>
                          <a:pt x="60136" y="0"/>
                        </a:cubicBezTo>
                        <a:cubicBezTo>
                          <a:pt x="53090" y="0"/>
                          <a:pt x="46590" y="1508"/>
                          <a:pt x="40912" y="4593"/>
                        </a:cubicBezTo>
                        <a:cubicBezTo>
                          <a:pt x="36670" y="6856"/>
                          <a:pt x="32634" y="9598"/>
                          <a:pt x="28803" y="12752"/>
                        </a:cubicBezTo>
                        <a:lnTo>
                          <a:pt x="28803" y="4731"/>
                        </a:lnTo>
                        <a:cubicBezTo>
                          <a:pt x="28803" y="3634"/>
                          <a:pt x="27913" y="2674"/>
                          <a:pt x="26818" y="2674"/>
                        </a:cubicBezTo>
                        <a:lnTo>
                          <a:pt x="1984" y="2674"/>
                        </a:lnTo>
                        <a:cubicBezTo>
                          <a:pt x="889" y="2674"/>
                          <a:pt x="0" y="3565"/>
                          <a:pt x="0" y="4731"/>
                        </a:cubicBezTo>
                        <a:lnTo>
                          <a:pt x="0" y="199642"/>
                        </a:lnTo>
                        <a:cubicBezTo>
                          <a:pt x="0" y="200327"/>
                          <a:pt x="342" y="201013"/>
                          <a:pt x="958" y="201356"/>
                        </a:cubicBezTo>
                        <a:cubicBezTo>
                          <a:pt x="1300" y="201561"/>
                          <a:pt x="1642" y="201630"/>
                          <a:pt x="1984" y="201630"/>
                        </a:cubicBezTo>
                        <a:cubicBezTo>
                          <a:pt x="2326" y="201630"/>
                          <a:pt x="2600" y="201561"/>
                          <a:pt x="2942" y="201424"/>
                        </a:cubicBezTo>
                        <a:lnTo>
                          <a:pt x="27776" y="188398"/>
                        </a:lnTo>
                        <a:cubicBezTo>
                          <a:pt x="28460" y="188055"/>
                          <a:pt x="28871" y="187370"/>
                          <a:pt x="28871" y="186616"/>
                        </a:cubicBezTo>
                        <a:lnTo>
                          <a:pt x="28871" y="126216"/>
                        </a:lnTo>
                        <a:cubicBezTo>
                          <a:pt x="31950" y="128958"/>
                          <a:pt x="35644" y="131426"/>
                          <a:pt x="39817" y="133620"/>
                        </a:cubicBezTo>
                        <a:cubicBezTo>
                          <a:pt x="45769" y="136705"/>
                          <a:pt x="52200" y="138282"/>
                          <a:pt x="58973" y="138282"/>
                        </a:cubicBezTo>
                        <a:cubicBezTo>
                          <a:pt x="65746" y="138282"/>
                          <a:pt x="72519" y="136911"/>
                          <a:pt x="78882" y="134169"/>
                        </a:cubicBezTo>
                        <a:cubicBezTo>
                          <a:pt x="85245" y="131426"/>
                          <a:pt x="90855" y="127244"/>
                          <a:pt x="95644" y="121622"/>
                        </a:cubicBezTo>
                        <a:cubicBezTo>
                          <a:pt x="100433" y="116069"/>
                          <a:pt x="104264" y="109008"/>
                          <a:pt x="107069" y="100712"/>
                        </a:cubicBezTo>
                        <a:cubicBezTo>
                          <a:pt x="109874" y="92417"/>
                          <a:pt x="111311" y="82544"/>
                          <a:pt x="111311" y="71232"/>
                        </a:cubicBezTo>
                        <a:cubicBezTo>
                          <a:pt x="111311" y="58823"/>
                          <a:pt x="110011" y="48059"/>
                          <a:pt x="107479" y="39147"/>
                        </a:cubicBezTo>
                        <a:cubicBezTo>
                          <a:pt x="104880" y="30166"/>
                          <a:pt x="101254" y="22693"/>
                          <a:pt x="96670" y="16934"/>
                        </a:cubicBezTo>
                      </a:path>
                    </a:pathLst>
                  </a:custGeom>
                  <a:solidFill>
                    <a:schemeClr val="bg1"/>
                  </a:solidFill>
                  <a:ln w="6829"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96DD10EB-EB69-FA96-A285-6F140CA828B8}"/>
                      </a:ext>
                    </a:extLst>
                  </p:cNvPr>
                  <p:cNvSpPr/>
                  <p:nvPr/>
                </p:nvSpPr>
                <p:spPr>
                  <a:xfrm>
                    <a:off x="7972568" y="1650067"/>
                    <a:ext cx="78471" cy="185587"/>
                  </a:xfrm>
                  <a:custGeom>
                    <a:avLst/>
                    <a:gdLst>
                      <a:gd name="connsiteX0" fmla="*/ 76419 w 78471"/>
                      <a:gd name="connsiteY0" fmla="*/ 50048 h 185587"/>
                      <a:gd name="connsiteX1" fmla="*/ 46796 w 78471"/>
                      <a:gd name="connsiteY1" fmla="*/ 50048 h 185587"/>
                      <a:gd name="connsiteX2" fmla="*/ 46796 w 78471"/>
                      <a:gd name="connsiteY2" fmla="*/ 1988 h 185587"/>
                      <a:gd name="connsiteX3" fmla="*/ 45838 w 78471"/>
                      <a:gd name="connsiteY3" fmla="*/ 274 h 185587"/>
                      <a:gd name="connsiteX4" fmla="*/ 44812 w 78471"/>
                      <a:gd name="connsiteY4" fmla="*/ 0 h 185587"/>
                      <a:gd name="connsiteX5" fmla="*/ 43854 w 78471"/>
                      <a:gd name="connsiteY5" fmla="*/ 206 h 185587"/>
                      <a:gd name="connsiteX6" fmla="*/ 19293 w 78471"/>
                      <a:gd name="connsiteY6" fmla="*/ 13437 h 185587"/>
                      <a:gd name="connsiteX7" fmla="*/ 18198 w 78471"/>
                      <a:gd name="connsiteY7" fmla="*/ 15220 h 185587"/>
                      <a:gd name="connsiteX8" fmla="*/ 18198 w 78471"/>
                      <a:gd name="connsiteY8" fmla="*/ 49979 h 185587"/>
                      <a:gd name="connsiteX9" fmla="*/ 1984 w 78471"/>
                      <a:gd name="connsiteY9" fmla="*/ 49979 h 185587"/>
                      <a:gd name="connsiteX10" fmla="*/ 0 w 78471"/>
                      <a:gd name="connsiteY10" fmla="*/ 52036 h 185587"/>
                      <a:gd name="connsiteX11" fmla="*/ 0 w 78471"/>
                      <a:gd name="connsiteY11" fmla="*/ 75071 h 185587"/>
                      <a:gd name="connsiteX12" fmla="*/ 1984 w 78471"/>
                      <a:gd name="connsiteY12" fmla="*/ 77128 h 185587"/>
                      <a:gd name="connsiteX13" fmla="*/ 18198 w 78471"/>
                      <a:gd name="connsiteY13" fmla="*/ 77128 h 185587"/>
                      <a:gd name="connsiteX14" fmla="*/ 18198 w 78471"/>
                      <a:gd name="connsiteY14" fmla="*/ 149457 h 185587"/>
                      <a:gd name="connsiteX15" fmla="*/ 26408 w 78471"/>
                      <a:gd name="connsiteY15" fmla="*/ 176606 h 185587"/>
                      <a:gd name="connsiteX16" fmla="*/ 48916 w 78471"/>
                      <a:gd name="connsiteY16" fmla="*/ 185587 h 185587"/>
                      <a:gd name="connsiteX17" fmla="*/ 63147 w 78471"/>
                      <a:gd name="connsiteY17" fmla="*/ 183942 h 185587"/>
                      <a:gd name="connsiteX18" fmla="*/ 74503 w 78471"/>
                      <a:gd name="connsiteY18" fmla="*/ 179417 h 185587"/>
                      <a:gd name="connsiteX19" fmla="*/ 75461 w 78471"/>
                      <a:gd name="connsiteY19" fmla="*/ 177909 h 185587"/>
                      <a:gd name="connsiteX20" fmla="*/ 78403 w 78471"/>
                      <a:gd name="connsiteY20" fmla="*/ 155559 h 185587"/>
                      <a:gd name="connsiteX21" fmla="*/ 77514 w 78471"/>
                      <a:gd name="connsiteY21" fmla="*/ 153570 h 185587"/>
                      <a:gd name="connsiteX22" fmla="*/ 76419 w 78471"/>
                      <a:gd name="connsiteY22" fmla="*/ 153228 h 185587"/>
                      <a:gd name="connsiteX23" fmla="*/ 75393 w 78471"/>
                      <a:gd name="connsiteY23" fmla="*/ 153502 h 185587"/>
                      <a:gd name="connsiteX24" fmla="*/ 67320 w 78471"/>
                      <a:gd name="connsiteY24" fmla="*/ 156861 h 185587"/>
                      <a:gd name="connsiteX25" fmla="*/ 57947 w 78471"/>
                      <a:gd name="connsiteY25" fmla="*/ 158370 h 185587"/>
                      <a:gd name="connsiteX26" fmla="*/ 49327 w 78471"/>
                      <a:gd name="connsiteY26" fmla="*/ 155764 h 185587"/>
                      <a:gd name="connsiteX27" fmla="*/ 46864 w 78471"/>
                      <a:gd name="connsiteY27" fmla="*/ 144932 h 185587"/>
                      <a:gd name="connsiteX28" fmla="*/ 46864 w 78471"/>
                      <a:gd name="connsiteY28" fmla="*/ 77060 h 185587"/>
                      <a:gd name="connsiteX29" fmla="*/ 76487 w 78471"/>
                      <a:gd name="connsiteY29" fmla="*/ 77060 h 185587"/>
                      <a:gd name="connsiteX30" fmla="*/ 78472 w 78471"/>
                      <a:gd name="connsiteY30" fmla="*/ 75003 h 185587"/>
                      <a:gd name="connsiteX31" fmla="*/ 78472 w 78471"/>
                      <a:gd name="connsiteY31" fmla="*/ 51967 h 185587"/>
                      <a:gd name="connsiteX32" fmla="*/ 76487 w 78471"/>
                      <a:gd name="connsiteY32" fmla="*/ 49910 h 18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471" h="185587">
                        <a:moveTo>
                          <a:pt x="76419" y="50048"/>
                        </a:moveTo>
                        <a:lnTo>
                          <a:pt x="46796" y="50048"/>
                        </a:lnTo>
                        <a:lnTo>
                          <a:pt x="46796" y="1988"/>
                        </a:lnTo>
                        <a:cubicBezTo>
                          <a:pt x="46796" y="1303"/>
                          <a:pt x="46453" y="617"/>
                          <a:pt x="45838" y="274"/>
                        </a:cubicBezTo>
                        <a:cubicBezTo>
                          <a:pt x="45496" y="69"/>
                          <a:pt x="45154" y="0"/>
                          <a:pt x="44812" y="0"/>
                        </a:cubicBezTo>
                        <a:cubicBezTo>
                          <a:pt x="44469" y="0"/>
                          <a:pt x="44127" y="69"/>
                          <a:pt x="43854" y="206"/>
                        </a:cubicBezTo>
                        <a:lnTo>
                          <a:pt x="19293" y="13437"/>
                        </a:lnTo>
                        <a:cubicBezTo>
                          <a:pt x="18609" y="13780"/>
                          <a:pt x="18198" y="14466"/>
                          <a:pt x="18198" y="15220"/>
                        </a:cubicBezTo>
                        <a:lnTo>
                          <a:pt x="18198" y="49979"/>
                        </a:lnTo>
                        <a:lnTo>
                          <a:pt x="1984" y="49979"/>
                        </a:lnTo>
                        <a:cubicBezTo>
                          <a:pt x="889" y="49979"/>
                          <a:pt x="0" y="50870"/>
                          <a:pt x="0" y="52036"/>
                        </a:cubicBezTo>
                        <a:lnTo>
                          <a:pt x="0" y="75071"/>
                        </a:lnTo>
                        <a:cubicBezTo>
                          <a:pt x="0" y="76168"/>
                          <a:pt x="889" y="77128"/>
                          <a:pt x="1984" y="77128"/>
                        </a:cubicBezTo>
                        <a:lnTo>
                          <a:pt x="18198" y="77128"/>
                        </a:lnTo>
                        <a:lnTo>
                          <a:pt x="18198" y="149457"/>
                        </a:lnTo>
                        <a:cubicBezTo>
                          <a:pt x="18198" y="161523"/>
                          <a:pt x="20935" y="170710"/>
                          <a:pt x="26408" y="176606"/>
                        </a:cubicBezTo>
                        <a:cubicBezTo>
                          <a:pt x="31881" y="182571"/>
                          <a:pt x="39475" y="185587"/>
                          <a:pt x="48916" y="185587"/>
                        </a:cubicBezTo>
                        <a:cubicBezTo>
                          <a:pt x="54116" y="185587"/>
                          <a:pt x="58905" y="185039"/>
                          <a:pt x="63147" y="183942"/>
                        </a:cubicBezTo>
                        <a:cubicBezTo>
                          <a:pt x="67457" y="182845"/>
                          <a:pt x="71288" y="181337"/>
                          <a:pt x="74503" y="179417"/>
                        </a:cubicBezTo>
                        <a:cubicBezTo>
                          <a:pt x="75051" y="179074"/>
                          <a:pt x="75393" y="178526"/>
                          <a:pt x="75461" y="177909"/>
                        </a:cubicBezTo>
                        <a:lnTo>
                          <a:pt x="78403" y="155559"/>
                        </a:lnTo>
                        <a:cubicBezTo>
                          <a:pt x="78472" y="154805"/>
                          <a:pt x="78198" y="154050"/>
                          <a:pt x="77514" y="153570"/>
                        </a:cubicBezTo>
                        <a:cubicBezTo>
                          <a:pt x="77172" y="153365"/>
                          <a:pt x="76761" y="153228"/>
                          <a:pt x="76419" y="153228"/>
                        </a:cubicBezTo>
                        <a:cubicBezTo>
                          <a:pt x="76077" y="153228"/>
                          <a:pt x="75735" y="153296"/>
                          <a:pt x="75393" y="153502"/>
                        </a:cubicBezTo>
                        <a:cubicBezTo>
                          <a:pt x="73272" y="154736"/>
                          <a:pt x="70535" y="155833"/>
                          <a:pt x="67320" y="156861"/>
                        </a:cubicBezTo>
                        <a:cubicBezTo>
                          <a:pt x="64104" y="157890"/>
                          <a:pt x="60957" y="158370"/>
                          <a:pt x="57947" y="158370"/>
                        </a:cubicBezTo>
                        <a:cubicBezTo>
                          <a:pt x="53842" y="158370"/>
                          <a:pt x="50900" y="157478"/>
                          <a:pt x="49327" y="155764"/>
                        </a:cubicBezTo>
                        <a:cubicBezTo>
                          <a:pt x="48164" y="154599"/>
                          <a:pt x="46864" y="151719"/>
                          <a:pt x="46864" y="144932"/>
                        </a:cubicBezTo>
                        <a:lnTo>
                          <a:pt x="46864" y="77060"/>
                        </a:lnTo>
                        <a:lnTo>
                          <a:pt x="76487" y="77060"/>
                        </a:lnTo>
                        <a:cubicBezTo>
                          <a:pt x="77582" y="77060"/>
                          <a:pt x="78472" y="76168"/>
                          <a:pt x="78472" y="75003"/>
                        </a:cubicBezTo>
                        <a:lnTo>
                          <a:pt x="78472" y="51967"/>
                        </a:lnTo>
                        <a:cubicBezTo>
                          <a:pt x="78472" y="50870"/>
                          <a:pt x="77582" y="49910"/>
                          <a:pt x="76487" y="49910"/>
                        </a:cubicBezTo>
                      </a:path>
                    </a:pathLst>
                  </a:custGeom>
                  <a:solidFill>
                    <a:schemeClr val="bg1"/>
                  </a:solidFill>
                  <a:ln w="6829"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F9B37EFB-9529-9925-B656-7D6FE61F5646}"/>
                      </a:ext>
                    </a:extLst>
                  </p:cNvPr>
                  <p:cNvSpPr/>
                  <p:nvPr/>
                </p:nvSpPr>
                <p:spPr>
                  <a:xfrm>
                    <a:off x="8202225" y="1697372"/>
                    <a:ext cx="100785" cy="138213"/>
                  </a:xfrm>
                  <a:custGeom>
                    <a:avLst/>
                    <a:gdLst>
                      <a:gd name="connsiteX0" fmla="*/ 98186 w 100785"/>
                      <a:gd name="connsiteY0" fmla="*/ 81996 h 138213"/>
                      <a:gd name="connsiteX1" fmla="*/ 89497 w 100785"/>
                      <a:gd name="connsiteY1" fmla="*/ 70067 h 138213"/>
                      <a:gd name="connsiteX2" fmla="*/ 75541 w 100785"/>
                      <a:gd name="connsiteY2" fmla="*/ 61154 h 138213"/>
                      <a:gd name="connsiteX3" fmla="*/ 56658 w 100785"/>
                      <a:gd name="connsiteY3" fmla="*/ 53133 h 138213"/>
                      <a:gd name="connsiteX4" fmla="*/ 45028 w 100785"/>
                      <a:gd name="connsiteY4" fmla="*/ 47922 h 138213"/>
                      <a:gd name="connsiteX5" fmla="*/ 38186 w 100785"/>
                      <a:gd name="connsiteY5" fmla="*/ 43603 h 138213"/>
                      <a:gd name="connsiteX6" fmla="*/ 35108 w 100785"/>
                      <a:gd name="connsiteY6" fmla="*/ 40038 h 138213"/>
                      <a:gd name="connsiteX7" fmla="*/ 34355 w 100785"/>
                      <a:gd name="connsiteY7" fmla="*/ 36336 h 138213"/>
                      <a:gd name="connsiteX8" fmla="*/ 37707 w 100785"/>
                      <a:gd name="connsiteY8" fmla="*/ 29480 h 138213"/>
                      <a:gd name="connsiteX9" fmla="*/ 49817 w 100785"/>
                      <a:gd name="connsiteY9" fmla="*/ 26601 h 138213"/>
                      <a:gd name="connsiteX10" fmla="*/ 66442 w 100785"/>
                      <a:gd name="connsiteY10" fmla="*/ 29206 h 138213"/>
                      <a:gd name="connsiteX11" fmla="*/ 81698 w 100785"/>
                      <a:gd name="connsiteY11" fmla="*/ 37296 h 138213"/>
                      <a:gd name="connsiteX12" fmla="*/ 83272 w 100785"/>
                      <a:gd name="connsiteY12" fmla="*/ 37639 h 138213"/>
                      <a:gd name="connsiteX13" fmla="*/ 84571 w 100785"/>
                      <a:gd name="connsiteY13" fmla="*/ 36679 h 138213"/>
                      <a:gd name="connsiteX14" fmla="*/ 95518 w 100785"/>
                      <a:gd name="connsiteY14" fmla="*/ 17277 h 138213"/>
                      <a:gd name="connsiteX15" fmla="*/ 94971 w 100785"/>
                      <a:gd name="connsiteY15" fmla="*/ 14671 h 138213"/>
                      <a:gd name="connsiteX16" fmla="*/ 74583 w 100785"/>
                      <a:gd name="connsiteY16" fmla="*/ 4045 h 138213"/>
                      <a:gd name="connsiteX17" fmla="*/ 50433 w 100785"/>
                      <a:gd name="connsiteY17" fmla="*/ 0 h 138213"/>
                      <a:gd name="connsiteX18" fmla="*/ 32371 w 100785"/>
                      <a:gd name="connsiteY18" fmla="*/ 2262 h 138213"/>
                      <a:gd name="connsiteX19" fmla="*/ 17799 w 100785"/>
                      <a:gd name="connsiteY19" fmla="*/ 9187 h 138213"/>
                      <a:gd name="connsiteX20" fmla="*/ 8221 w 100785"/>
                      <a:gd name="connsiteY20" fmla="*/ 20979 h 138213"/>
                      <a:gd name="connsiteX21" fmla="*/ 4869 w 100785"/>
                      <a:gd name="connsiteY21" fmla="*/ 37090 h 138213"/>
                      <a:gd name="connsiteX22" fmla="*/ 6921 w 100785"/>
                      <a:gd name="connsiteY22" fmla="*/ 51145 h 138213"/>
                      <a:gd name="connsiteX23" fmla="*/ 13831 w 100785"/>
                      <a:gd name="connsiteY23" fmla="*/ 62320 h 138213"/>
                      <a:gd name="connsiteX24" fmla="*/ 25940 w 100785"/>
                      <a:gd name="connsiteY24" fmla="*/ 71369 h 138213"/>
                      <a:gd name="connsiteX25" fmla="*/ 43591 w 100785"/>
                      <a:gd name="connsiteY25" fmla="*/ 79459 h 138213"/>
                      <a:gd name="connsiteX26" fmla="*/ 65142 w 100785"/>
                      <a:gd name="connsiteY26" fmla="*/ 89126 h 138213"/>
                      <a:gd name="connsiteX27" fmla="*/ 71983 w 100785"/>
                      <a:gd name="connsiteY27" fmla="*/ 99135 h 138213"/>
                      <a:gd name="connsiteX28" fmla="*/ 50638 w 100785"/>
                      <a:gd name="connsiteY28" fmla="*/ 111339 h 138213"/>
                      <a:gd name="connsiteX29" fmla="*/ 32645 w 100785"/>
                      <a:gd name="connsiteY29" fmla="*/ 108254 h 138213"/>
                      <a:gd name="connsiteX30" fmla="*/ 14583 w 100785"/>
                      <a:gd name="connsiteY30" fmla="*/ 98930 h 138213"/>
                      <a:gd name="connsiteX31" fmla="*/ 13010 w 100785"/>
                      <a:gd name="connsiteY31" fmla="*/ 98587 h 138213"/>
                      <a:gd name="connsiteX32" fmla="*/ 11710 w 100785"/>
                      <a:gd name="connsiteY32" fmla="*/ 99547 h 138213"/>
                      <a:gd name="connsiteX33" fmla="*/ 285 w 100785"/>
                      <a:gd name="connsiteY33" fmla="*/ 118674 h 138213"/>
                      <a:gd name="connsiteX34" fmla="*/ 832 w 100785"/>
                      <a:gd name="connsiteY34" fmla="*/ 121348 h 138213"/>
                      <a:gd name="connsiteX35" fmla="*/ 24093 w 100785"/>
                      <a:gd name="connsiteY35" fmla="*/ 133414 h 138213"/>
                      <a:gd name="connsiteX36" fmla="*/ 50912 w 100785"/>
                      <a:gd name="connsiteY36" fmla="*/ 138213 h 138213"/>
                      <a:gd name="connsiteX37" fmla="*/ 69452 w 100785"/>
                      <a:gd name="connsiteY37" fmla="*/ 136225 h 138213"/>
                      <a:gd name="connsiteX38" fmla="*/ 85324 w 100785"/>
                      <a:gd name="connsiteY38" fmla="*/ 129575 h 138213"/>
                      <a:gd name="connsiteX39" fmla="*/ 96544 w 100785"/>
                      <a:gd name="connsiteY39" fmla="*/ 117235 h 138213"/>
                      <a:gd name="connsiteX40" fmla="*/ 100786 w 100785"/>
                      <a:gd name="connsiteY40" fmla="*/ 98244 h 138213"/>
                      <a:gd name="connsiteX41" fmla="*/ 97981 w 100785"/>
                      <a:gd name="connsiteY41" fmla="*/ 81996 h 1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85" h="138213">
                        <a:moveTo>
                          <a:pt x="98186" y="81996"/>
                        </a:moveTo>
                        <a:cubicBezTo>
                          <a:pt x="96270" y="77471"/>
                          <a:pt x="93328" y="73494"/>
                          <a:pt x="89497" y="70067"/>
                        </a:cubicBezTo>
                        <a:cubicBezTo>
                          <a:pt x="85735" y="66776"/>
                          <a:pt x="81014" y="63759"/>
                          <a:pt x="75541" y="61154"/>
                        </a:cubicBezTo>
                        <a:cubicBezTo>
                          <a:pt x="70136" y="58617"/>
                          <a:pt x="63773" y="55875"/>
                          <a:pt x="56658" y="53133"/>
                        </a:cubicBezTo>
                        <a:cubicBezTo>
                          <a:pt x="51869" y="51213"/>
                          <a:pt x="47901" y="49431"/>
                          <a:pt x="45028" y="47922"/>
                        </a:cubicBezTo>
                        <a:cubicBezTo>
                          <a:pt x="42155" y="46414"/>
                          <a:pt x="39897" y="44974"/>
                          <a:pt x="38186" y="43603"/>
                        </a:cubicBezTo>
                        <a:cubicBezTo>
                          <a:pt x="36613" y="42369"/>
                          <a:pt x="35587" y="41135"/>
                          <a:pt x="35108" y="40038"/>
                        </a:cubicBezTo>
                        <a:cubicBezTo>
                          <a:pt x="34560" y="38941"/>
                          <a:pt x="34355" y="37707"/>
                          <a:pt x="34355" y="36336"/>
                        </a:cubicBezTo>
                        <a:cubicBezTo>
                          <a:pt x="34355" y="33525"/>
                          <a:pt x="35450" y="31263"/>
                          <a:pt x="37707" y="29480"/>
                        </a:cubicBezTo>
                        <a:cubicBezTo>
                          <a:pt x="40102" y="27560"/>
                          <a:pt x="44207" y="26601"/>
                          <a:pt x="49817" y="26601"/>
                        </a:cubicBezTo>
                        <a:cubicBezTo>
                          <a:pt x="55427" y="26601"/>
                          <a:pt x="61311" y="27492"/>
                          <a:pt x="66442" y="29206"/>
                        </a:cubicBezTo>
                        <a:cubicBezTo>
                          <a:pt x="71573" y="30920"/>
                          <a:pt x="76704" y="33662"/>
                          <a:pt x="81698" y="37296"/>
                        </a:cubicBezTo>
                        <a:cubicBezTo>
                          <a:pt x="82177" y="37639"/>
                          <a:pt x="82724" y="37776"/>
                          <a:pt x="83272" y="37639"/>
                        </a:cubicBezTo>
                        <a:cubicBezTo>
                          <a:pt x="83819" y="37501"/>
                          <a:pt x="84298" y="37159"/>
                          <a:pt x="84571" y="36679"/>
                        </a:cubicBezTo>
                        <a:lnTo>
                          <a:pt x="95518" y="17277"/>
                        </a:lnTo>
                        <a:cubicBezTo>
                          <a:pt x="95997" y="16385"/>
                          <a:pt x="95792" y="15289"/>
                          <a:pt x="94971" y="14671"/>
                        </a:cubicBezTo>
                        <a:cubicBezTo>
                          <a:pt x="89155" y="10284"/>
                          <a:pt x="82314" y="6719"/>
                          <a:pt x="74583" y="4045"/>
                        </a:cubicBezTo>
                        <a:cubicBezTo>
                          <a:pt x="66852" y="1371"/>
                          <a:pt x="58711" y="0"/>
                          <a:pt x="50433" y="0"/>
                        </a:cubicBezTo>
                        <a:cubicBezTo>
                          <a:pt x="43933" y="0"/>
                          <a:pt x="37913" y="754"/>
                          <a:pt x="32371" y="2262"/>
                        </a:cubicBezTo>
                        <a:cubicBezTo>
                          <a:pt x="26830" y="3771"/>
                          <a:pt x="21904" y="6170"/>
                          <a:pt x="17799" y="9187"/>
                        </a:cubicBezTo>
                        <a:cubicBezTo>
                          <a:pt x="13694" y="12341"/>
                          <a:pt x="10410" y="16317"/>
                          <a:pt x="8221" y="20979"/>
                        </a:cubicBezTo>
                        <a:cubicBezTo>
                          <a:pt x="5963" y="25641"/>
                          <a:pt x="4869" y="31057"/>
                          <a:pt x="4869" y="37090"/>
                        </a:cubicBezTo>
                        <a:cubicBezTo>
                          <a:pt x="4869" y="42369"/>
                          <a:pt x="5553" y="47100"/>
                          <a:pt x="6921" y="51145"/>
                        </a:cubicBezTo>
                        <a:cubicBezTo>
                          <a:pt x="8289" y="55258"/>
                          <a:pt x="10615" y="59029"/>
                          <a:pt x="13831" y="62320"/>
                        </a:cubicBezTo>
                        <a:cubicBezTo>
                          <a:pt x="16978" y="65542"/>
                          <a:pt x="21014" y="68627"/>
                          <a:pt x="25940" y="71369"/>
                        </a:cubicBezTo>
                        <a:cubicBezTo>
                          <a:pt x="30798" y="74111"/>
                          <a:pt x="36750" y="76854"/>
                          <a:pt x="43591" y="79459"/>
                        </a:cubicBezTo>
                        <a:cubicBezTo>
                          <a:pt x="52690" y="83024"/>
                          <a:pt x="59942" y="86246"/>
                          <a:pt x="65142" y="89126"/>
                        </a:cubicBezTo>
                        <a:cubicBezTo>
                          <a:pt x="69794" y="91731"/>
                          <a:pt x="71983" y="94953"/>
                          <a:pt x="71983" y="99135"/>
                        </a:cubicBezTo>
                        <a:cubicBezTo>
                          <a:pt x="71983" y="102152"/>
                          <a:pt x="71983" y="111339"/>
                          <a:pt x="50638" y="111339"/>
                        </a:cubicBezTo>
                        <a:cubicBezTo>
                          <a:pt x="44891" y="111339"/>
                          <a:pt x="38802" y="110310"/>
                          <a:pt x="32645" y="108254"/>
                        </a:cubicBezTo>
                        <a:cubicBezTo>
                          <a:pt x="26419" y="106197"/>
                          <a:pt x="20330" y="103043"/>
                          <a:pt x="14583" y="98930"/>
                        </a:cubicBezTo>
                        <a:cubicBezTo>
                          <a:pt x="14105" y="98587"/>
                          <a:pt x="13557" y="98450"/>
                          <a:pt x="13010" y="98587"/>
                        </a:cubicBezTo>
                        <a:cubicBezTo>
                          <a:pt x="12462" y="98724"/>
                          <a:pt x="11984" y="99067"/>
                          <a:pt x="11710" y="99547"/>
                        </a:cubicBezTo>
                        <a:lnTo>
                          <a:pt x="285" y="118674"/>
                        </a:lnTo>
                        <a:cubicBezTo>
                          <a:pt x="-263" y="119566"/>
                          <a:pt x="11" y="120731"/>
                          <a:pt x="832" y="121348"/>
                        </a:cubicBezTo>
                        <a:cubicBezTo>
                          <a:pt x="7468" y="126216"/>
                          <a:pt x="15267" y="130261"/>
                          <a:pt x="24093" y="133414"/>
                        </a:cubicBezTo>
                        <a:cubicBezTo>
                          <a:pt x="32919" y="136568"/>
                          <a:pt x="41949" y="138213"/>
                          <a:pt x="50912" y="138213"/>
                        </a:cubicBezTo>
                        <a:cubicBezTo>
                          <a:pt x="57343" y="138213"/>
                          <a:pt x="63568" y="137528"/>
                          <a:pt x="69452" y="136225"/>
                        </a:cubicBezTo>
                        <a:cubicBezTo>
                          <a:pt x="75404" y="134854"/>
                          <a:pt x="80740" y="132660"/>
                          <a:pt x="85324" y="129575"/>
                        </a:cubicBezTo>
                        <a:cubicBezTo>
                          <a:pt x="89976" y="126490"/>
                          <a:pt x="93739" y="122308"/>
                          <a:pt x="96544" y="117235"/>
                        </a:cubicBezTo>
                        <a:cubicBezTo>
                          <a:pt x="99349" y="112161"/>
                          <a:pt x="100786" y="105717"/>
                          <a:pt x="100786" y="98244"/>
                        </a:cubicBezTo>
                        <a:cubicBezTo>
                          <a:pt x="100786" y="91937"/>
                          <a:pt x="99828" y="86521"/>
                          <a:pt x="97981" y="81996"/>
                        </a:cubicBezTo>
                      </a:path>
                    </a:pathLst>
                  </a:custGeom>
                  <a:solidFill>
                    <a:schemeClr val="bg1"/>
                  </a:solidFill>
                  <a:ln w="6829"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76B288CA-FB20-60F4-6564-EFBE4AB17925}"/>
                      </a:ext>
                    </a:extLst>
                  </p:cNvPr>
                  <p:cNvSpPr/>
                  <p:nvPr/>
                </p:nvSpPr>
                <p:spPr>
                  <a:xfrm>
                    <a:off x="8068896" y="1697509"/>
                    <a:ext cx="117878" cy="138350"/>
                  </a:xfrm>
                  <a:custGeom>
                    <a:avLst/>
                    <a:gdLst>
                      <a:gd name="connsiteX0" fmla="*/ 82440 w 117878"/>
                      <a:gd name="connsiteY0" fmla="*/ 96530 h 138350"/>
                      <a:gd name="connsiteX1" fmla="*/ 58905 w 117878"/>
                      <a:gd name="connsiteY1" fmla="*/ 110242 h 138350"/>
                      <a:gd name="connsiteX2" fmla="*/ 37902 w 117878"/>
                      <a:gd name="connsiteY2" fmla="*/ 100095 h 138350"/>
                      <a:gd name="connsiteX3" fmla="*/ 28460 w 117878"/>
                      <a:gd name="connsiteY3" fmla="*/ 69107 h 138350"/>
                      <a:gd name="connsiteX4" fmla="*/ 37218 w 117878"/>
                      <a:gd name="connsiteY4" fmla="*/ 38941 h 138350"/>
                      <a:gd name="connsiteX5" fmla="*/ 58905 w 117878"/>
                      <a:gd name="connsiteY5" fmla="*/ 27972 h 138350"/>
                      <a:gd name="connsiteX6" fmla="*/ 81413 w 117878"/>
                      <a:gd name="connsiteY6" fmla="*/ 40107 h 138350"/>
                      <a:gd name="connsiteX7" fmla="*/ 89349 w 117878"/>
                      <a:gd name="connsiteY7" fmla="*/ 69107 h 138350"/>
                      <a:gd name="connsiteX8" fmla="*/ 82440 w 117878"/>
                      <a:gd name="connsiteY8" fmla="*/ 96599 h 138350"/>
                      <a:gd name="connsiteX9" fmla="*/ 58905 w 117878"/>
                      <a:gd name="connsiteY9" fmla="*/ 0 h 138350"/>
                      <a:gd name="connsiteX10" fmla="*/ 16898 w 117878"/>
                      <a:gd name="connsiteY10" fmla="*/ 18511 h 138350"/>
                      <a:gd name="connsiteX11" fmla="*/ 0 w 117878"/>
                      <a:gd name="connsiteY11" fmla="*/ 69175 h 138350"/>
                      <a:gd name="connsiteX12" fmla="*/ 18267 w 117878"/>
                      <a:gd name="connsiteY12" fmla="*/ 121280 h 138350"/>
                      <a:gd name="connsiteX13" fmla="*/ 58974 w 117878"/>
                      <a:gd name="connsiteY13" fmla="*/ 138351 h 138350"/>
                      <a:gd name="connsiteX14" fmla="*/ 104537 w 117878"/>
                      <a:gd name="connsiteY14" fmla="*/ 115384 h 138350"/>
                      <a:gd name="connsiteX15" fmla="*/ 117878 w 117878"/>
                      <a:gd name="connsiteY15" fmla="*/ 69244 h 138350"/>
                      <a:gd name="connsiteX16" fmla="*/ 102554 w 117878"/>
                      <a:gd name="connsiteY16" fmla="*/ 20499 h 138350"/>
                      <a:gd name="connsiteX17" fmla="*/ 58905 w 117878"/>
                      <a:gd name="connsiteY17" fmla="*/ 69 h 1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78" h="138350">
                        <a:moveTo>
                          <a:pt x="82440" y="96530"/>
                        </a:moveTo>
                        <a:cubicBezTo>
                          <a:pt x="76830" y="105168"/>
                          <a:pt x="68073" y="110242"/>
                          <a:pt x="58905" y="110242"/>
                        </a:cubicBezTo>
                        <a:cubicBezTo>
                          <a:pt x="50969" y="110242"/>
                          <a:pt x="43307" y="106814"/>
                          <a:pt x="37902" y="100095"/>
                        </a:cubicBezTo>
                        <a:cubicBezTo>
                          <a:pt x="31813" y="92554"/>
                          <a:pt x="28460" y="81104"/>
                          <a:pt x="28460" y="69107"/>
                        </a:cubicBezTo>
                        <a:cubicBezTo>
                          <a:pt x="28460" y="57109"/>
                          <a:pt x="31402" y="46414"/>
                          <a:pt x="37218" y="38941"/>
                        </a:cubicBezTo>
                        <a:cubicBezTo>
                          <a:pt x="42691" y="31811"/>
                          <a:pt x="50764" y="27972"/>
                          <a:pt x="58905" y="27972"/>
                        </a:cubicBezTo>
                        <a:cubicBezTo>
                          <a:pt x="67594" y="27972"/>
                          <a:pt x="75872" y="32291"/>
                          <a:pt x="81413" y="40107"/>
                        </a:cubicBezTo>
                        <a:cubicBezTo>
                          <a:pt x="86613" y="47511"/>
                          <a:pt x="89349" y="58137"/>
                          <a:pt x="89349" y="69107"/>
                        </a:cubicBezTo>
                        <a:cubicBezTo>
                          <a:pt x="89349" y="79459"/>
                          <a:pt x="87092" y="89331"/>
                          <a:pt x="82440" y="96599"/>
                        </a:cubicBezTo>
                        <a:moveTo>
                          <a:pt x="58905" y="0"/>
                        </a:moveTo>
                        <a:cubicBezTo>
                          <a:pt x="43033" y="0"/>
                          <a:pt x="27503" y="6582"/>
                          <a:pt x="16898" y="18511"/>
                        </a:cubicBezTo>
                        <a:cubicBezTo>
                          <a:pt x="5747" y="31125"/>
                          <a:pt x="0" y="49568"/>
                          <a:pt x="0" y="69175"/>
                        </a:cubicBezTo>
                        <a:cubicBezTo>
                          <a:pt x="0" y="88783"/>
                          <a:pt x="6499" y="108596"/>
                          <a:pt x="18267" y="121280"/>
                        </a:cubicBezTo>
                        <a:cubicBezTo>
                          <a:pt x="28734" y="132592"/>
                          <a:pt x="43580" y="138351"/>
                          <a:pt x="58974" y="138351"/>
                        </a:cubicBezTo>
                        <a:cubicBezTo>
                          <a:pt x="76693" y="138351"/>
                          <a:pt x="93728" y="129918"/>
                          <a:pt x="104537" y="115384"/>
                        </a:cubicBezTo>
                        <a:cubicBezTo>
                          <a:pt x="113568" y="103249"/>
                          <a:pt x="117878" y="86589"/>
                          <a:pt x="117878" y="69244"/>
                        </a:cubicBezTo>
                        <a:cubicBezTo>
                          <a:pt x="117878" y="50733"/>
                          <a:pt x="112679" y="32908"/>
                          <a:pt x="102554" y="20499"/>
                        </a:cubicBezTo>
                        <a:cubicBezTo>
                          <a:pt x="91812" y="7267"/>
                          <a:pt x="75735" y="69"/>
                          <a:pt x="58905" y="69"/>
                        </a:cubicBezTo>
                      </a:path>
                    </a:pathLst>
                  </a:custGeom>
                  <a:solidFill>
                    <a:schemeClr val="bg1"/>
                  </a:solidFill>
                  <a:ln w="6829" cap="flat">
                    <a:noFill/>
                    <a:prstDash val="solid"/>
                    <a:miter/>
                  </a:ln>
                </p:spPr>
                <p:txBody>
                  <a:bodyPr rtlCol="0" anchor="ctr"/>
                  <a:lstStyle/>
                  <a:p>
                    <a:endParaRPr lang="en-IS"/>
                  </a:p>
                </p:txBody>
              </p:sp>
            </p:grpSp>
            <p:sp>
              <p:nvSpPr>
                <p:cNvPr id="49" name="Freeform 48">
                  <a:extLst>
                    <a:ext uri="{FF2B5EF4-FFF2-40B4-BE49-F238E27FC236}">
                      <a16:creationId xmlns:a16="http://schemas.microsoft.com/office/drawing/2014/main" id="{FE15E296-DEEC-E381-A1BC-CEF1B3F8AC20}"/>
                    </a:ext>
                  </a:extLst>
                </p:cNvPr>
                <p:cNvSpPr/>
                <p:nvPr/>
              </p:nvSpPr>
              <p:spPr>
                <a:xfrm>
                  <a:off x="8100640" y="1650478"/>
                  <a:ext cx="54321" cy="27423"/>
                </a:xfrm>
                <a:custGeom>
                  <a:avLst/>
                  <a:gdLst>
                    <a:gd name="connsiteX0" fmla="*/ 27161 w 54321"/>
                    <a:gd name="connsiteY0" fmla="*/ 0 h 27423"/>
                    <a:gd name="connsiteX1" fmla="*/ 0 w 54321"/>
                    <a:gd name="connsiteY1" fmla="*/ 27423 h 27423"/>
                    <a:gd name="connsiteX2" fmla="*/ 54321 w 54321"/>
                    <a:gd name="connsiteY2" fmla="*/ 27423 h 27423"/>
                    <a:gd name="connsiteX3" fmla="*/ 27161 w 54321"/>
                    <a:gd name="connsiteY3" fmla="*/ 0 h 27423"/>
                  </a:gdLst>
                  <a:ahLst/>
                  <a:cxnLst>
                    <a:cxn ang="0">
                      <a:pos x="connsiteX0" y="connsiteY0"/>
                    </a:cxn>
                    <a:cxn ang="0">
                      <a:pos x="connsiteX1" y="connsiteY1"/>
                    </a:cxn>
                    <a:cxn ang="0">
                      <a:pos x="connsiteX2" y="connsiteY2"/>
                    </a:cxn>
                    <a:cxn ang="0">
                      <a:pos x="connsiteX3" y="connsiteY3"/>
                    </a:cxn>
                  </a:cxnLst>
                  <a:rect l="l" t="t" r="r" b="b"/>
                  <a:pathLst>
                    <a:path w="54321" h="27423">
                      <a:moveTo>
                        <a:pt x="27161" y="0"/>
                      </a:moveTo>
                      <a:lnTo>
                        <a:pt x="0" y="27423"/>
                      </a:lnTo>
                      <a:lnTo>
                        <a:pt x="54321" y="27423"/>
                      </a:lnTo>
                      <a:lnTo>
                        <a:pt x="27161" y="0"/>
                      </a:lnTo>
                      <a:close/>
                    </a:path>
                  </a:pathLst>
                </a:custGeom>
                <a:solidFill>
                  <a:srgbClr val="BED900"/>
                </a:solidFill>
                <a:ln w="6829" cap="flat">
                  <a:noFill/>
                  <a:prstDash val="solid"/>
                  <a:miter/>
                </a:ln>
              </p:spPr>
              <p:txBody>
                <a:bodyPr rtlCol="0" anchor="ctr"/>
                <a:lstStyle/>
                <a:p>
                  <a:endParaRPr lang="en-IS" dirty="0"/>
                </a:p>
              </p:txBody>
            </p:sp>
          </p:grpSp>
        </p:gr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ext Placeholder 4">
            <a:extLst>
              <a:ext uri="{FF2B5EF4-FFF2-40B4-BE49-F238E27FC236}">
                <a16:creationId xmlns:a16="http://schemas.microsoft.com/office/drawing/2014/main" id="{2F05E125-8E4E-06B9-1ECA-3EC2578E52E4}"/>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C6C2F5"/>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Tree>
    <p:extLst>
      <p:ext uri="{BB962C8B-B14F-4D97-AF65-F5344CB8AC3E}">
        <p14:creationId xmlns:p14="http://schemas.microsoft.com/office/powerpoint/2010/main" val="17473183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sp>
        <p:nvSpPr>
          <p:cNvPr id="39" name="Freeform 38">
            <a:extLst>
              <a:ext uri="{FF2B5EF4-FFF2-40B4-BE49-F238E27FC236}">
                <a16:creationId xmlns:a16="http://schemas.microsoft.com/office/drawing/2014/main" id="{47BE25D1-EE3A-8505-1085-055EEFCC6BE0}"/>
              </a:ext>
            </a:extLst>
          </p:cNvPr>
          <p:cNvSpPr/>
          <p:nvPr/>
        </p:nvSpPr>
        <p:spPr>
          <a:xfrm rot="10800000">
            <a:off x="11190846" y="-27711"/>
            <a:ext cx="1028864" cy="5685530"/>
          </a:xfrm>
          <a:custGeom>
            <a:avLst/>
            <a:gdLst>
              <a:gd name="connsiteX0" fmla="*/ 0 w 1028864"/>
              <a:gd name="connsiteY0" fmla="*/ 3429087 h 5685530"/>
              <a:gd name="connsiteX1" fmla="*/ 0 w 1028864"/>
              <a:gd name="connsiteY1" fmla="*/ 0 h 5685530"/>
              <a:gd name="connsiteX2" fmla="*/ 97930 w 1028864"/>
              <a:gd name="connsiteY2" fmla="*/ 53623 h 5685530"/>
              <a:gd name="connsiteX3" fmla="*/ 1028864 w 1028864"/>
              <a:gd name="connsiteY3" fmla="*/ 1778982 h 5685530"/>
              <a:gd name="connsiteX4" fmla="*/ 53625 w 1028864"/>
              <a:gd name="connsiteY4" fmla="*/ 3401871 h 5685530"/>
              <a:gd name="connsiteX5" fmla="*/ 369212 w 1028864"/>
              <a:gd name="connsiteY5" fmla="*/ 5685530 h 5685530"/>
              <a:gd name="connsiteX6" fmla="*/ 0 w 1028864"/>
              <a:gd name="connsiteY6" fmla="*/ 5685530 h 5685530"/>
              <a:gd name="connsiteX7" fmla="*/ 0 w 1028864"/>
              <a:gd name="connsiteY7" fmla="*/ 3855460 h 5685530"/>
              <a:gd name="connsiteX8" fmla="*/ 455886 w 1028864"/>
              <a:gd name="connsiteY8" fmla="*/ 4548829 h 5685530"/>
              <a:gd name="connsiteX9" fmla="*/ 433981 w 1028864"/>
              <a:gd name="connsiteY9" fmla="*/ 5606183 h 568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864" h="5685530">
                <a:moveTo>
                  <a:pt x="0" y="3429087"/>
                </a:moveTo>
                <a:lnTo>
                  <a:pt x="0" y="0"/>
                </a:lnTo>
                <a:lnTo>
                  <a:pt x="97930" y="53623"/>
                </a:lnTo>
                <a:cubicBezTo>
                  <a:pt x="682881" y="413233"/>
                  <a:pt x="1028864" y="1032650"/>
                  <a:pt x="1028864" y="1778982"/>
                </a:cubicBezTo>
                <a:cubicBezTo>
                  <a:pt x="1028864" y="2447375"/>
                  <a:pt x="652898" y="3068758"/>
                  <a:pt x="53625" y="3401871"/>
                </a:cubicBezTo>
                <a:close/>
                <a:moveTo>
                  <a:pt x="369212" y="5685530"/>
                </a:moveTo>
                <a:lnTo>
                  <a:pt x="0" y="5685530"/>
                </a:lnTo>
                <a:lnTo>
                  <a:pt x="0" y="3855460"/>
                </a:lnTo>
                <a:lnTo>
                  <a:pt x="455886" y="4548829"/>
                </a:lnTo>
                <a:cubicBezTo>
                  <a:pt x="685164" y="4897505"/>
                  <a:pt x="644959" y="5311061"/>
                  <a:pt x="433981" y="5606183"/>
                </a:cubicBezTo>
                <a:close/>
              </a:path>
            </a:pathLst>
          </a:custGeom>
          <a:noFill/>
          <a:ln w="12700" cap="flat">
            <a:solidFill>
              <a:srgbClr val="F1BE71"/>
            </a:solid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CFFE625C-249B-C785-675F-4E3B0C548878}"/>
              </a:ext>
            </a:extLst>
          </p:cNvPr>
          <p:cNvSpPr/>
          <p:nvPr/>
        </p:nvSpPr>
        <p:spPr>
          <a:xfrm rot="16200000">
            <a:off x="10042603" y="975060"/>
            <a:ext cx="1271663" cy="3027132"/>
          </a:xfrm>
          <a:custGeom>
            <a:avLst/>
            <a:gdLst>
              <a:gd name="connsiteX0" fmla="*/ 1271663 w 1271663"/>
              <a:gd name="connsiteY0" fmla="*/ 1096908 h 3027132"/>
              <a:gd name="connsiteX1" fmla="*/ 1271663 w 1271663"/>
              <a:gd name="connsiteY1" fmla="*/ 3027132 h 3027132"/>
              <a:gd name="connsiteX2" fmla="*/ 0 w 1271663"/>
              <a:gd name="connsiteY2" fmla="*/ 3027132 h 3027132"/>
              <a:gd name="connsiteX3" fmla="*/ 0 w 1271663"/>
              <a:gd name="connsiteY3" fmla="*/ 0 h 3027132"/>
              <a:gd name="connsiteX4" fmla="*/ 176084 w 1271663"/>
              <a:gd name="connsiteY4" fmla="*/ 0 h 3027132"/>
              <a:gd name="connsiteX5" fmla="*/ 1271663 w 1271663"/>
              <a:gd name="connsiteY5" fmla="*/ 1096908 h 302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663" h="3027132">
                <a:moveTo>
                  <a:pt x="1271663" y="1096908"/>
                </a:moveTo>
                <a:lnTo>
                  <a:pt x="1271663" y="3027132"/>
                </a:lnTo>
                <a:lnTo>
                  <a:pt x="0" y="3027132"/>
                </a:lnTo>
                <a:lnTo>
                  <a:pt x="0" y="0"/>
                </a:lnTo>
                <a:lnTo>
                  <a:pt x="176084" y="0"/>
                </a:lnTo>
                <a:cubicBezTo>
                  <a:pt x="780724" y="0"/>
                  <a:pt x="1271663" y="491535"/>
                  <a:pt x="1271663" y="1096908"/>
                </a:cubicBezTo>
                <a:close/>
              </a:path>
            </a:pathLst>
          </a:custGeom>
          <a:solidFill>
            <a:srgbClr val="29B4A9"/>
          </a:solidFill>
          <a:ln w="0"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FB165D98-CF7D-9DD6-D591-46DA99EF1E38}"/>
              </a:ext>
            </a:extLst>
          </p:cNvPr>
          <p:cNvSpPr/>
          <p:nvPr/>
        </p:nvSpPr>
        <p:spPr>
          <a:xfrm>
            <a:off x="-22578" y="1505351"/>
            <a:ext cx="1050070" cy="5375226"/>
          </a:xfrm>
          <a:custGeom>
            <a:avLst/>
            <a:gdLst>
              <a:gd name="connsiteX0" fmla="*/ 0 w 1050070"/>
              <a:gd name="connsiteY0" fmla="*/ 3834820 h 5375226"/>
              <a:gd name="connsiteX1" fmla="*/ 477099 w 1050070"/>
              <a:gd name="connsiteY1" fmla="*/ 4560463 h 5375226"/>
              <a:gd name="connsiteX2" fmla="*/ 605590 w 1050070"/>
              <a:gd name="connsiteY2" fmla="*/ 5290009 h 5375226"/>
              <a:gd name="connsiteX3" fmla="*/ 578941 w 1050070"/>
              <a:gd name="connsiteY3" fmla="*/ 5375226 h 5375226"/>
              <a:gd name="connsiteX4" fmla="*/ 0 w 1050070"/>
              <a:gd name="connsiteY4" fmla="*/ 5375226 h 5375226"/>
              <a:gd name="connsiteX5" fmla="*/ 0 w 1050070"/>
              <a:gd name="connsiteY5" fmla="*/ 0 h 5375226"/>
              <a:gd name="connsiteX6" fmla="*/ 119147 w 1050070"/>
              <a:gd name="connsiteY6" fmla="*/ 65242 h 5375226"/>
              <a:gd name="connsiteX7" fmla="*/ 1050070 w 1050070"/>
              <a:gd name="connsiteY7" fmla="*/ 1790607 h 5375226"/>
              <a:gd name="connsiteX8" fmla="*/ 74843 w 1050070"/>
              <a:gd name="connsiteY8" fmla="*/ 3413502 h 5375226"/>
              <a:gd name="connsiteX9" fmla="*/ 0 w 1050070"/>
              <a:gd name="connsiteY9" fmla="*/ 3447981 h 537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070" h="5375226">
                <a:moveTo>
                  <a:pt x="0" y="3834820"/>
                </a:moveTo>
                <a:lnTo>
                  <a:pt x="477099" y="4560463"/>
                </a:lnTo>
                <a:cubicBezTo>
                  <a:pt x="629949" y="4792915"/>
                  <a:pt x="663030" y="5054202"/>
                  <a:pt x="605590" y="5290009"/>
                </a:cubicBezTo>
                <a:lnTo>
                  <a:pt x="578941" y="5375226"/>
                </a:lnTo>
                <a:lnTo>
                  <a:pt x="0" y="5375226"/>
                </a:lnTo>
                <a:close/>
                <a:moveTo>
                  <a:pt x="0" y="0"/>
                </a:moveTo>
                <a:lnTo>
                  <a:pt x="119147" y="65242"/>
                </a:lnTo>
                <a:cubicBezTo>
                  <a:pt x="704092" y="424853"/>
                  <a:pt x="1050070" y="1044273"/>
                  <a:pt x="1050070" y="1790607"/>
                </a:cubicBezTo>
                <a:cubicBezTo>
                  <a:pt x="1050070" y="2459001"/>
                  <a:pt x="674109" y="3080388"/>
                  <a:pt x="74843" y="3413502"/>
                </a:cubicBezTo>
                <a:lnTo>
                  <a:pt x="0" y="3447981"/>
                </a:lnTo>
                <a:close/>
              </a:path>
            </a:pathLst>
          </a:custGeom>
          <a:noFill/>
          <a:ln w="12700" cap="flat">
            <a:solidFill>
              <a:srgbClr val="F1BE71"/>
            </a:solidFill>
            <a:prstDash val="solid"/>
            <a:miter/>
          </a:ln>
        </p:spPr>
        <p:txBody>
          <a:bodyPr rtlCol="0" anchor="ctr"/>
          <a:lstStyle/>
          <a:p>
            <a:endParaRPr lang="en-IS" dirty="0"/>
          </a:p>
        </p:txBody>
      </p:sp>
      <p:sp>
        <p:nvSpPr>
          <p:cNvPr id="27" name="Freeform 26">
            <a:extLst>
              <a:ext uri="{FF2B5EF4-FFF2-40B4-BE49-F238E27FC236}">
                <a16:creationId xmlns:a16="http://schemas.microsoft.com/office/drawing/2014/main" id="{B986DF2C-D21A-91F5-B4E8-E37551698EDC}"/>
              </a:ext>
            </a:extLst>
          </p:cNvPr>
          <p:cNvSpPr/>
          <p:nvPr/>
        </p:nvSpPr>
        <p:spPr>
          <a:xfrm rot="5400000">
            <a:off x="865771" y="3189709"/>
            <a:ext cx="1271648" cy="3048349"/>
          </a:xfrm>
          <a:custGeom>
            <a:avLst/>
            <a:gdLst>
              <a:gd name="connsiteX0" fmla="*/ 0 w 1271648"/>
              <a:gd name="connsiteY0" fmla="*/ 3048349 h 3048349"/>
              <a:gd name="connsiteX1" fmla="*/ 0 w 1271648"/>
              <a:gd name="connsiteY1" fmla="*/ 0 h 3048349"/>
              <a:gd name="connsiteX2" fmla="*/ 176081 w 1271648"/>
              <a:gd name="connsiteY2" fmla="*/ 0 h 3048349"/>
              <a:gd name="connsiteX3" fmla="*/ 1271648 w 1271648"/>
              <a:gd name="connsiteY3" fmla="*/ 1096912 h 3048349"/>
              <a:gd name="connsiteX4" fmla="*/ 1271648 w 1271648"/>
              <a:gd name="connsiteY4" fmla="*/ 3048349 h 304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648" h="3048349">
                <a:moveTo>
                  <a:pt x="0" y="3048349"/>
                </a:moveTo>
                <a:lnTo>
                  <a:pt x="0" y="0"/>
                </a:lnTo>
                <a:lnTo>
                  <a:pt x="176081" y="0"/>
                </a:lnTo>
                <a:cubicBezTo>
                  <a:pt x="780715" y="0"/>
                  <a:pt x="1271648" y="491536"/>
                  <a:pt x="1271648" y="1096912"/>
                </a:cubicBezTo>
                <a:lnTo>
                  <a:pt x="1271648" y="3048349"/>
                </a:lnTo>
                <a:close/>
              </a:path>
            </a:pathLst>
          </a:custGeom>
          <a:solidFill>
            <a:srgbClr val="29B4A9"/>
          </a:solidFill>
          <a:ln w="0" cap="flat">
            <a:noFill/>
            <a:prstDash val="solid"/>
            <a:miter/>
          </a:ln>
        </p:spPr>
        <p:txBody>
          <a:bodyPr rtlCol="0" anchor="ctr"/>
          <a:lstStyle/>
          <a:p>
            <a:endParaRPr lang="en-IS"/>
          </a:p>
        </p:txBody>
      </p:sp>
      <p:grpSp>
        <p:nvGrpSpPr>
          <p:cNvPr id="75" name="Group 74">
            <a:extLst>
              <a:ext uri="{FF2B5EF4-FFF2-40B4-BE49-F238E27FC236}">
                <a16:creationId xmlns:a16="http://schemas.microsoft.com/office/drawing/2014/main" id="{778594FE-FA5B-8703-685E-D19199F95531}"/>
              </a:ext>
            </a:extLst>
          </p:cNvPr>
          <p:cNvGrpSpPr/>
          <p:nvPr userDrawn="1"/>
        </p:nvGrpSpPr>
        <p:grpSpPr>
          <a:xfrm>
            <a:off x="5095772" y="5703850"/>
            <a:ext cx="2027571" cy="623447"/>
            <a:chOff x="5095772" y="5703850"/>
            <a:chExt cx="2027571" cy="623447"/>
          </a:xfrm>
        </p:grpSpPr>
        <p:grpSp>
          <p:nvGrpSpPr>
            <p:cNvPr id="42" name="Graphic 1">
              <a:extLst>
                <a:ext uri="{FF2B5EF4-FFF2-40B4-BE49-F238E27FC236}">
                  <a16:creationId xmlns:a16="http://schemas.microsoft.com/office/drawing/2014/main" id="{4495EF14-BB0B-FC48-A6D0-7B656EA8E63E}"/>
                </a:ext>
              </a:extLst>
            </p:cNvPr>
            <p:cNvGrpSpPr/>
            <p:nvPr/>
          </p:nvGrpSpPr>
          <p:grpSpPr>
            <a:xfrm>
              <a:off x="5095772" y="5703850"/>
              <a:ext cx="2027571" cy="481059"/>
              <a:chOff x="5095772" y="5703850"/>
              <a:chExt cx="2027571" cy="481059"/>
            </a:xfrm>
            <a:solidFill>
              <a:schemeClr val="bg1"/>
            </a:solidFill>
          </p:grpSpPr>
          <p:grpSp>
            <p:nvGrpSpPr>
              <p:cNvPr id="43" name="Graphic 1">
                <a:extLst>
                  <a:ext uri="{FF2B5EF4-FFF2-40B4-BE49-F238E27FC236}">
                    <a16:creationId xmlns:a16="http://schemas.microsoft.com/office/drawing/2014/main" id="{03C8F5F1-1070-A22D-9110-3D72D7676452}"/>
                  </a:ext>
                </a:extLst>
              </p:cNvPr>
              <p:cNvGrpSpPr/>
              <p:nvPr/>
            </p:nvGrpSpPr>
            <p:grpSpPr>
              <a:xfrm>
                <a:off x="5699613" y="5772733"/>
                <a:ext cx="1423730" cy="269789"/>
                <a:chOff x="5699613" y="5772733"/>
                <a:chExt cx="1423730" cy="269789"/>
              </a:xfrm>
              <a:solidFill>
                <a:schemeClr val="bg1"/>
              </a:solidFill>
            </p:grpSpPr>
            <p:sp>
              <p:nvSpPr>
                <p:cNvPr id="44" name="Freeform 43">
                  <a:extLst>
                    <a:ext uri="{FF2B5EF4-FFF2-40B4-BE49-F238E27FC236}">
                      <a16:creationId xmlns:a16="http://schemas.microsoft.com/office/drawing/2014/main" id="{33F9D6AC-D981-2F76-42AE-6BD030BC863A}"/>
                    </a:ext>
                  </a:extLst>
                </p:cNvPr>
                <p:cNvSpPr/>
                <p:nvPr/>
              </p:nvSpPr>
              <p:spPr>
                <a:xfrm>
                  <a:off x="5699613" y="5784772"/>
                  <a:ext cx="157398" cy="253483"/>
                </a:xfrm>
                <a:custGeom>
                  <a:avLst/>
                  <a:gdLst>
                    <a:gd name="connsiteX0" fmla="*/ 0 w 157398"/>
                    <a:gd name="connsiteY0" fmla="*/ 0 h 253483"/>
                    <a:gd name="connsiteX1" fmla="*/ 62250 w 157398"/>
                    <a:gd name="connsiteY1" fmla="*/ 0 h 253483"/>
                    <a:gd name="connsiteX2" fmla="*/ 62250 w 157398"/>
                    <a:gd name="connsiteY2" fmla="*/ 198164 h 253483"/>
                    <a:gd name="connsiteX3" fmla="*/ 157398 w 157398"/>
                    <a:gd name="connsiteY3" fmla="*/ 198164 h 253483"/>
                    <a:gd name="connsiteX4" fmla="*/ 157398 w 157398"/>
                    <a:gd name="connsiteY4" fmla="*/ 253483 h 253483"/>
                    <a:gd name="connsiteX5" fmla="*/ 0 w 157398"/>
                    <a:gd name="connsiteY5" fmla="*/ 253483 h 253483"/>
                    <a:gd name="connsiteX6" fmla="*/ 0 w 157398"/>
                    <a:gd name="connsiteY6" fmla="*/ 0 h 2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8" h="253483">
                      <a:moveTo>
                        <a:pt x="0" y="0"/>
                      </a:moveTo>
                      <a:lnTo>
                        <a:pt x="62250" y="0"/>
                      </a:lnTo>
                      <a:lnTo>
                        <a:pt x="62250" y="198164"/>
                      </a:lnTo>
                      <a:lnTo>
                        <a:pt x="157398" y="198164"/>
                      </a:lnTo>
                      <a:lnTo>
                        <a:pt x="157398" y="253483"/>
                      </a:lnTo>
                      <a:lnTo>
                        <a:pt x="0" y="253483"/>
                      </a:lnTo>
                      <a:lnTo>
                        <a:pt x="0" y="0"/>
                      </a:lnTo>
                      <a:close/>
                    </a:path>
                  </a:pathLst>
                </a:custGeom>
                <a:solidFill>
                  <a:schemeClr val="bg1"/>
                </a:solidFill>
                <a:ln w="5052"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3213796C-DD27-78BA-4249-64DA37A1FE97}"/>
                    </a:ext>
                  </a:extLst>
                </p:cNvPr>
                <p:cNvSpPr/>
                <p:nvPr/>
              </p:nvSpPr>
              <p:spPr>
                <a:xfrm>
                  <a:off x="5876477" y="5780810"/>
                  <a:ext cx="176508" cy="261611"/>
                </a:xfrm>
                <a:custGeom>
                  <a:avLst/>
                  <a:gdLst>
                    <a:gd name="connsiteX0" fmla="*/ 161301 w 176508"/>
                    <a:gd name="connsiteY0" fmla="*/ 17068 h 261611"/>
                    <a:gd name="connsiteX1" fmla="*/ 161301 w 176508"/>
                    <a:gd name="connsiteY1" fmla="*/ 76604 h 261611"/>
                    <a:gd name="connsiteX2" fmla="*/ 95858 w 176508"/>
                    <a:gd name="connsiteY2" fmla="*/ 55319 h 261611"/>
                    <a:gd name="connsiteX3" fmla="*/ 62604 w 176508"/>
                    <a:gd name="connsiteY3" fmla="*/ 74826 h 261611"/>
                    <a:gd name="connsiteX4" fmla="*/ 99052 w 176508"/>
                    <a:gd name="connsiteY4" fmla="*/ 101749 h 261611"/>
                    <a:gd name="connsiteX5" fmla="*/ 176509 w 176508"/>
                    <a:gd name="connsiteY5" fmla="*/ 181147 h 261611"/>
                    <a:gd name="connsiteX6" fmla="*/ 79231 w 176508"/>
                    <a:gd name="connsiteY6" fmla="*/ 261611 h 261611"/>
                    <a:gd name="connsiteX7" fmla="*/ 1064 w 176508"/>
                    <a:gd name="connsiteY7" fmla="*/ 239971 h 261611"/>
                    <a:gd name="connsiteX8" fmla="*/ 1064 w 176508"/>
                    <a:gd name="connsiteY8" fmla="*/ 176524 h 261611"/>
                    <a:gd name="connsiteX9" fmla="*/ 74618 w 176508"/>
                    <a:gd name="connsiteY9" fmla="*/ 205936 h 261611"/>
                    <a:gd name="connsiteX10" fmla="*/ 111066 w 176508"/>
                    <a:gd name="connsiteY10" fmla="*/ 182874 h 261611"/>
                    <a:gd name="connsiteX11" fmla="*/ 68637 w 176508"/>
                    <a:gd name="connsiteY11" fmla="*/ 151328 h 261611"/>
                    <a:gd name="connsiteX12" fmla="*/ 0 w 176508"/>
                    <a:gd name="connsiteY12" fmla="*/ 76909 h 261611"/>
                    <a:gd name="connsiteX13" fmla="*/ 93729 w 176508"/>
                    <a:gd name="connsiteY13" fmla="*/ 0 h 261611"/>
                    <a:gd name="connsiteX14" fmla="*/ 161301 w 176508"/>
                    <a:gd name="connsiteY14" fmla="*/ 17017 h 26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508" h="261611">
                      <a:moveTo>
                        <a:pt x="161301" y="17068"/>
                      </a:moveTo>
                      <a:lnTo>
                        <a:pt x="161301" y="76604"/>
                      </a:lnTo>
                      <a:cubicBezTo>
                        <a:pt x="144674" y="63853"/>
                        <a:pt x="119227" y="55319"/>
                        <a:pt x="95858" y="55319"/>
                      </a:cubicBezTo>
                      <a:cubicBezTo>
                        <a:pt x="75328" y="55319"/>
                        <a:pt x="62604" y="62075"/>
                        <a:pt x="62604" y="74826"/>
                      </a:cubicBezTo>
                      <a:cubicBezTo>
                        <a:pt x="62604" y="87576"/>
                        <a:pt x="74973" y="92910"/>
                        <a:pt x="99052" y="101749"/>
                      </a:cubicBezTo>
                      <a:cubicBezTo>
                        <a:pt x="134080" y="115210"/>
                        <a:pt x="176509" y="130806"/>
                        <a:pt x="176509" y="181147"/>
                      </a:cubicBezTo>
                      <a:cubicBezTo>
                        <a:pt x="176509" y="228287"/>
                        <a:pt x="140416" y="261611"/>
                        <a:pt x="79231" y="261611"/>
                      </a:cubicBezTo>
                      <a:cubicBezTo>
                        <a:pt x="48107" y="261611"/>
                        <a:pt x="19111" y="252417"/>
                        <a:pt x="1064" y="239971"/>
                      </a:cubicBezTo>
                      <a:lnTo>
                        <a:pt x="1064" y="176524"/>
                      </a:lnTo>
                      <a:cubicBezTo>
                        <a:pt x="19466" y="193186"/>
                        <a:pt x="46687" y="205936"/>
                        <a:pt x="74618" y="205936"/>
                      </a:cubicBezTo>
                      <a:cubicBezTo>
                        <a:pt x="97632" y="205936"/>
                        <a:pt x="111066" y="196742"/>
                        <a:pt x="111066" y="182874"/>
                      </a:cubicBezTo>
                      <a:cubicBezTo>
                        <a:pt x="111066" y="167634"/>
                        <a:pt x="93729" y="161234"/>
                        <a:pt x="68637" y="151328"/>
                      </a:cubicBezTo>
                      <a:cubicBezTo>
                        <a:pt x="39641" y="140356"/>
                        <a:pt x="0" y="123338"/>
                        <a:pt x="0" y="76909"/>
                      </a:cubicBezTo>
                      <a:cubicBezTo>
                        <a:pt x="0" y="32968"/>
                        <a:pt x="34673" y="0"/>
                        <a:pt x="93729" y="0"/>
                      </a:cubicBezTo>
                      <a:cubicBezTo>
                        <a:pt x="119531" y="0"/>
                        <a:pt x="143610" y="6401"/>
                        <a:pt x="161301" y="17017"/>
                      </a:cubicBezTo>
                      <a:close/>
                    </a:path>
                  </a:pathLst>
                </a:custGeom>
                <a:solidFill>
                  <a:schemeClr val="bg1"/>
                </a:solidFill>
                <a:ln w="5052"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F083EF6-F690-B6E7-2047-21DC3C66A8DD}"/>
                    </a:ext>
                  </a:extLst>
                </p:cNvPr>
                <p:cNvSpPr/>
                <p:nvPr/>
              </p:nvSpPr>
              <p:spPr>
                <a:xfrm>
                  <a:off x="6171757" y="5784772"/>
                  <a:ext cx="209458" cy="253483"/>
                </a:xfrm>
                <a:custGeom>
                  <a:avLst/>
                  <a:gdLst>
                    <a:gd name="connsiteX0" fmla="*/ 101 w 209458"/>
                    <a:gd name="connsiteY0" fmla="*/ 0 h 253483"/>
                    <a:gd name="connsiteX1" fmla="*/ 104780 w 209458"/>
                    <a:gd name="connsiteY1" fmla="*/ 0 h 253483"/>
                    <a:gd name="connsiteX2" fmla="*/ 194251 w 209458"/>
                    <a:gd name="connsiteY2" fmla="*/ 83309 h 253483"/>
                    <a:gd name="connsiteX3" fmla="*/ 144015 w 209458"/>
                    <a:gd name="connsiteY3" fmla="*/ 153868 h 253483"/>
                    <a:gd name="connsiteX4" fmla="*/ 209459 w 209458"/>
                    <a:gd name="connsiteY4" fmla="*/ 253483 h 253483"/>
                    <a:gd name="connsiteX5" fmla="*/ 139757 w 209458"/>
                    <a:gd name="connsiteY5" fmla="*/ 253483 h 253483"/>
                    <a:gd name="connsiteX6" fmla="*/ 85264 w 209458"/>
                    <a:gd name="connsiteY6" fmla="*/ 166263 h 253483"/>
                    <a:gd name="connsiteX7" fmla="*/ 62249 w 209458"/>
                    <a:gd name="connsiteY7" fmla="*/ 166263 h 253483"/>
                    <a:gd name="connsiteX8" fmla="*/ 62249 w 209458"/>
                    <a:gd name="connsiteY8" fmla="*/ 253483 h 253483"/>
                    <a:gd name="connsiteX9" fmla="*/ 0 w 209458"/>
                    <a:gd name="connsiteY9" fmla="*/ 253483 h 253483"/>
                    <a:gd name="connsiteX10" fmla="*/ 0 w 209458"/>
                    <a:gd name="connsiteY10" fmla="*/ 0 h 253483"/>
                    <a:gd name="connsiteX11" fmla="*/ 98089 w 209458"/>
                    <a:gd name="connsiteY11" fmla="*/ 114855 h 253483"/>
                    <a:gd name="connsiteX12" fmla="*/ 130278 w 209458"/>
                    <a:gd name="connsiteY12" fmla="*/ 83665 h 253483"/>
                    <a:gd name="connsiteX13" fmla="*/ 98089 w 209458"/>
                    <a:gd name="connsiteY13" fmla="*/ 52830 h 253483"/>
                    <a:gd name="connsiteX14" fmla="*/ 62351 w 209458"/>
                    <a:gd name="connsiteY14" fmla="*/ 52830 h 253483"/>
                    <a:gd name="connsiteX15" fmla="*/ 62351 w 209458"/>
                    <a:gd name="connsiteY15" fmla="*/ 114855 h 253483"/>
                    <a:gd name="connsiteX16" fmla="*/ 98089 w 209458"/>
                    <a:gd name="connsiteY16" fmla="*/ 114855 h 2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458" h="253483">
                      <a:moveTo>
                        <a:pt x="101" y="0"/>
                      </a:moveTo>
                      <a:lnTo>
                        <a:pt x="104780" y="0"/>
                      </a:lnTo>
                      <a:cubicBezTo>
                        <a:pt x="158564" y="0"/>
                        <a:pt x="194251" y="35102"/>
                        <a:pt x="194251" y="83309"/>
                      </a:cubicBezTo>
                      <a:cubicBezTo>
                        <a:pt x="194251" y="114144"/>
                        <a:pt x="174431" y="142489"/>
                        <a:pt x="144015" y="153868"/>
                      </a:cubicBezTo>
                      <a:lnTo>
                        <a:pt x="209459" y="253483"/>
                      </a:lnTo>
                      <a:lnTo>
                        <a:pt x="139757" y="253483"/>
                      </a:lnTo>
                      <a:lnTo>
                        <a:pt x="85264" y="166263"/>
                      </a:lnTo>
                      <a:lnTo>
                        <a:pt x="62249" y="166263"/>
                      </a:lnTo>
                      <a:lnTo>
                        <a:pt x="62249" y="253483"/>
                      </a:lnTo>
                      <a:lnTo>
                        <a:pt x="0" y="253483"/>
                      </a:lnTo>
                      <a:lnTo>
                        <a:pt x="0" y="0"/>
                      </a:lnTo>
                      <a:close/>
                      <a:moveTo>
                        <a:pt x="98089" y="114855"/>
                      </a:moveTo>
                      <a:cubicBezTo>
                        <a:pt x="117554" y="114855"/>
                        <a:pt x="130278" y="101393"/>
                        <a:pt x="130278" y="83665"/>
                      </a:cubicBezTo>
                      <a:cubicBezTo>
                        <a:pt x="130278" y="65936"/>
                        <a:pt x="117554" y="52830"/>
                        <a:pt x="98089" y="52830"/>
                      </a:cubicBezTo>
                      <a:lnTo>
                        <a:pt x="62351" y="52830"/>
                      </a:lnTo>
                      <a:lnTo>
                        <a:pt x="62351" y="114855"/>
                      </a:lnTo>
                      <a:lnTo>
                        <a:pt x="98089" y="114855"/>
                      </a:lnTo>
                      <a:close/>
                    </a:path>
                  </a:pathLst>
                </a:custGeom>
                <a:solidFill>
                  <a:schemeClr val="bg1"/>
                </a:solidFill>
                <a:ln w="5052"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07C0978C-ADC3-7F1A-2144-212BC0B7111A}"/>
                    </a:ext>
                  </a:extLst>
                </p:cNvPr>
                <p:cNvSpPr/>
                <p:nvPr/>
              </p:nvSpPr>
              <p:spPr>
                <a:xfrm>
                  <a:off x="6383091" y="5851826"/>
                  <a:ext cx="179702" cy="190696"/>
                </a:xfrm>
                <a:custGeom>
                  <a:avLst/>
                  <a:gdLst>
                    <a:gd name="connsiteX0" fmla="*/ 179652 w 179702"/>
                    <a:gd name="connsiteY0" fmla="*/ 87525 h 190696"/>
                    <a:gd name="connsiteX1" fmla="*/ 177878 w 179702"/>
                    <a:gd name="connsiteY1" fmla="*/ 108454 h 190696"/>
                    <a:gd name="connsiteX2" fmla="*/ 62909 w 179702"/>
                    <a:gd name="connsiteY2" fmla="*/ 108454 h 190696"/>
                    <a:gd name="connsiteX3" fmla="*/ 111725 w 179702"/>
                    <a:gd name="connsiteY3" fmla="*/ 139644 h 190696"/>
                    <a:gd name="connsiteX4" fmla="*/ 166573 w 179702"/>
                    <a:gd name="connsiteY4" fmla="*/ 124761 h 190696"/>
                    <a:gd name="connsiteX5" fmla="*/ 166573 w 179702"/>
                    <a:gd name="connsiteY5" fmla="*/ 178657 h 190696"/>
                    <a:gd name="connsiteX6" fmla="*/ 103969 w 179702"/>
                    <a:gd name="connsiteY6" fmla="*/ 190697 h 190696"/>
                    <a:gd name="connsiteX7" fmla="*/ 0 w 179702"/>
                    <a:gd name="connsiteY7" fmla="*/ 95348 h 190696"/>
                    <a:gd name="connsiteX8" fmla="*/ 93020 w 179702"/>
                    <a:gd name="connsiteY8" fmla="*/ 0 h 190696"/>
                    <a:gd name="connsiteX9" fmla="*/ 179703 w 179702"/>
                    <a:gd name="connsiteY9" fmla="*/ 87576 h 190696"/>
                    <a:gd name="connsiteX10" fmla="*/ 62199 w 179702"/>
                    <a:gd name="connsiteY10" fmla="*/ 75486 h 190696"/>
                    <a:gd name="connsiteX11" fmla="*/ 122674 w 179702"/>
                    <a:gd name="connsiteY11" fmla="*/ 75486 h 190696"/>
                    <a:gd name="connsiteX12" fmla="*/ 92614 w 179702"/>
                    <a:gd name="connsiteY12" fmla="*/ 48919 h 190696"/>
                    <a:gd name="connsiteX13" fmla="*/ 62199 w 179702"/>
                    <a:gd name="connsiteY13" fmla="*/ 75486 h 19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702" h="190696">
                      <a:moveTo>
                        <a:pt x="179652" y="87525"/>
                      </a:moveTo>
                      <a:cubicBezTo>
                        <a:pt x="179652" y="94282"/>
                        <a:pt x="178942" y="103832"/>
                        <a:pt x="177878" y="108454"/>
                      </a:cubicBezTo>
                      <a:lnTo>
                        <a:pt x="62909" y="108454"/>
                      </a:lnTo>
                      <a:cubicBezTo>
                        <a:pt x="66457" y="131161"/>
                        <a:pt x="88001" y="139644"/>
                        <a:pt x="111725" y="139644"/>
                      </a:cubicBezTo>
                      <a:cubicBezTo>
                        <a:pt x="133674" y="139644"/>
                        <a:pt x="156283" y="132177"/>
                        <a:pt x="166573" y="124761"/>
                      </a:cubicBezTo>
                      <a:lnTo>
                        <a:pt x="166573" y="178657"/>
                      </a:lnTo>
                      <a:cubicBezTo>
                        <a:pt x="151011" y="186785"/>
                        <a:pt x="126577" y="190697"/>
                        <a:pt x="103969" y="190697"/>
                      </a:cubicBezTo>
                      <a:cubicBezTo>
                        <a:pt x="44558" y="190697"/>
                        <a:pt x="0" y="157373"/>
                        <a:pt x="0" y="95348"/>
                      </a:cubicBezTo>
                      <a:cubicBezTo>
                        <a:pt x="0" y="41451"/>
                        <a:pt x="39286" y="0"/>
                        <a:pt x="93020" y="0"/>
                      </a:cubicBezTo>
                      <a:cubicBezTo>
                        <a:pt x="146753" y="0"/>
                        <a:pt x="179703" y="40029"/>
                        <a:pt x="179703" y="87576"/>
                      </a:cubicBezTo>
                      <a:close/>
                      <a:moveTo>
                        <a:pt x="62199" y="75486"/>
                      </a:moveTo>
                      <a:lnTo>
                        <a:pt x="122674" y="75486"/>
                      </a:lnTo>
                      <a:cubicBezTo>
                        <a:pt x="120900" y="59891"/>
                        <a:pt x="110305" y="48919"/>
                        <a:pt x="92614" y="48919"/>
                      </a:cubicBezTo>
                      <a:cubicBezTo>
                        <a:pt x="74923" y="48919"/>
                        <a:pt x="64683" y="59891"/>
                        <a:pt x="62199" y="75486"/>
                      </a:cubicBezTo>
                      <a:close/>
                    </a:path>
                  </a:pathLst>
                </a:custGeom>
                <a:solidFill>
                  <a:schemeClr val="bg1"/>
                </a:solidFill>
                <a:ln w="5052"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BE3A53D8-F7F3-8363-9D23-1B2BC3D23434}"/>
                    </a:ext>
                  </a:extLst>
                </p:cNvPr>
                <p:cNvSpPr/>
                <p:nvPr/>
              </p:nvSpPr>
              <p:spPr>
                <a:xfrm>
                  <a:off x="6579319" y="5803212"/>
                  <a:ext cx="128807" cy="239259"/>
                </a:xfrm>
                <a:custGeom>
                  <a:avLst/>
                  <a:gdLst>
                    <a:gd name="connsiteX0" fmla="*/ 128808 w 128807"/>
                    <a:gd name="connsiteY0" fmla="*/ 231132 h 239259"/>
                    <a:gd name="connsiteX1" fmla="*/ 88812 w 128807"/>
                    <a:gd name="connsiteY1" fmla="*/ 239260 h 239259"/>
                    <a:gd name="connsiteX2" fmla="*/ 23014 w 128807"/>
                    <a:gd name="connsiteY2" fmla="*/ 172968 h 239259"/>
                    <a:gd name="connsiteX3" fmla="*/ 23014 w 128807"/>
                    <a:gd name="connsiteY3" fmla="*/ 100327 h 239259"/>
                    <a:gd name="connsiteX4" fmla="*/ 0 w 128807"/>
                    <a:gd name="connsiteY4" fmla="*/ 100327 h 239259"/>
                    <a:gd name="connsiteX5" fmla="*/ 0 w 128807"/>
                    <a:gd name="connsiteY5" fmla="*/ 52830 h 239259"/>
                    <a:gd name="connsiteX6" fmla="*/ 24737 w 128807"/>
                    <a:gd name="connsiteY6" fmla="*/ 52830 h 239259"/>
                    <a:gd name="connsiteX7" fmla="*/ 24737 w 128807"/>
                    <a:gd name="connsiteY7" fmla="*/ 13106 h 239259"/>
                    <a:gd name="connsiteX8" fmla="*/ 84503 w 128807"/>
                    <a:gd name="connsiteY8" fmla="*/ 0 h 239259"/>
                    <a:gd name="connsiteX9" fmla="*/ 84503 w 128807"/>
                    <a:gd name="connsiteY9" fmla="*/ 52830 h 239259"/>
                    <a:gd name="connsiteX10" fmla="*/ 124448 w 128807"/>
                    <a:gd name="connsiteY10" fmla="*/ 52830 h 239259"/>
                    <a:gd name="connsiteX11" fmla="*/ 124448 w 128807"/>
                    <a:gd name="connsiteY11" fmla="*/ 100327 h 239259"/>
                    <a:gd name="connsiteX12" fmla="*/ 84503 w 128807"/>
                    <a:gd name="connsiteY12" fmla="*/ 100327 h 239259"/>
                    <a:gd name="connsiteX13" fmla="*/ 84503 w 128807"/>
                    <a:gd name="connsiteY13" fmla="*/ 163062 h 239259"/>
                    <a:gd name="connsiteX14" fmla="*/ 107872 w 128807"/>
                    <a:gd name="connsiteY14" fmla="*/ 185414 h 239259"/>
                    <a:gd name="connsiteX15" fmla="*/ 128757 w 128807"/>
                    <a:gd name="connsiteY15" fmla="*/ 179369 h 239259"/>
                    <a:gd name="connsiteX16" fmla="*/ 128757 w 128807"/>
                    <a:gd name="connsiteY16" fmla="*/ 231132 h 23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807" h="239259">
                      <a:moveTo>
                        <a:pt x="128808" y="231132"/>
                      </a:moveTo>
                      <a:cubicBezTo>
                        <a:pt x="120646" y="235399"/>
                        <a:pt x="106858" y="239260"/>
                        <a:pt x="88812" y="239260"/>
                      </a:cubicBezTo>
                      <a:cubicBezTo>
                        <a:pt x="48816" y="239260"/>
                        <a:pt x="23014" y="215486"/>
                        <a:pt x="23014" y="172968"/>
                      </a:cubicBezTo>
                      <a:lnTo>
                        <a:pt x="23014" y="100327"/>
                      </a:lnTo>
                      <a:lnTo>
                        <a:pt x="0" y="100327"/>
                      </a:lnTo>
                      <a:lnTo>
                        <a:pt x="0" y="52830"/>
                      </a:lnTo>
                      <a:lnTo>
                        <a:pt x="24737" y="52830"/>
                      </a:lnTo>
                      <a:lnTo>
                        <a:pt x="24737" y="13106"/>
                      </a:lnTo>
                      <a:lnTo>
                        <a:pt x="84503" y="0"/>
                      </a:lnTo>
                      <a:lnTo>
                        <a:pt x="84503" y="52830"/>
                      </a:lnTo>
                      <a:lnTo>
                        <a:pt x="124448" y="52830"/>
                      </a:lnTo>
                      <a:lnTo>
                        <a:pt x="124448" y="100327"/>
                      </a:lnTo>
                      <a:lnTo>
                        <a:pt x="84503" y="100327"/>
                      </a:lnTo>
                      <a:lnTo>
                        <a:pt x="84503" y="163062"/>
                      </a:lnTo>
                      <a:cubicBezTo>
                        <a:pt x="84503" y="179013"/>
                        <a:pt x="94388" y="185414"/>
                        <a:pt x="107872" y="185414"/>
                      </a:cubicBezTo>
                      <a:cubicBezTo>
                        <a:pt x="114614" y="185414"/>
                        <a:pt x="122725" y="183280"/>
                        <a:pt x="128757" y="179369"/>
                      </a:cubicBezTo>
                      <a:lnTo>
                        <a:pt x="128757" y="231132"/>
                      </a:lnTo>
                      <a:close/>
                    </a:path>
                  </a:pathLst>
                </a:custGeom>
                <a:solidFill>
                  <a:schemeClr val="bg1"/>
                </a:solidFill>
                <a:ln w="5052"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2B399C7-7091-7901-30CC-3895D09465E5}"/>
                    </a:ext>
                  </a:extLst>
                </p:cNvPr>
                <p:cNvSpPr/>
                <p:nvPr/>
              </p:nvSpPr>
              <p:spPr>
                <a:xfrm>
                  <a:off x="6726934" y="5851673"/>
                  <a:ext cx="165863" cy="190747"/>
                </a:xfrm>
                <a:custGeom>
                  <a:avLst/>
                  <a:gdLst>
                    <a:gd name="connsiteX0" fmla="*/ 79181 w 165863"/>
                    <a:gd name="connsiteY0" fmla="*/ 102 h 190747"/>
                    <a:gd name="connsiteX1" fmla="*/ 165864 w 165863"/>
                    <a:gd name="connsiteY1" fmla="*/ 74521 h 190747"/>
                    <a:gd name="connsiteX2" fmla="*/ 165864 w 165863"/>
                    <a:gd name="connsiteY2" fmla="*/ 186531 h 190747"/>
                    <a:gd name="connsiteX3" fmla="*/ 108582 w 165863"/>
                    <a:gd name="connsiteY3" fmla="*/ 186531 h 190747"/>
                    <a:gd name="connsiteX4" fmla="*/ 108582 w 165863"/>
                    <a:gd name="connsiteY4" fmla="*/ 164891 h 190747"/>
                    <a:gd name="connsiteX5" fmla="*/ 59056 w 165863"/>
                    <a:gd name="connsiteY5" fmla="*/ 190747 h 190747"/>
                    <a:gd name="connsiteX6" fmla="*/ 0 w 165863"/>
                    <a:gd name="connsiteY6" fmla="*/ 139695 h 190747"/>
                    <a:gd name="connsiteX7" fmla="*/ 62604 w 165863"/>
                    <a:gd name="connsiteY7" fmla="*/ 83004 h 190747"/>
                    <a:gd name="connsiteX8" fmla="*/ 106453 w 165863"/>
                    <a:gd name="connsiteY8" fmla="*/ 76959 h 190747"/>
                    <a:gd name="connsiteX9" fmla="*/ 106453 w 165863"/>
                    <a:gd name="connsiteY9" fmla="*/ 74115 h 190747"/>
                    <a:gd name="connsiteX10" fmla="*/ 73909 w 165863"/>
                    <a:gd name="connsiteY10" fmla="*/ 52475 h 190747"/>
                    <a:gd name="connsiteX11" fmla="*/ 13433 w 165863"/>
                    <a:gd name="connsiteY11" fmla="*/ 71626 h 190747"/>
                    <a:gd name="connsiteX12" fmla="*/ 13433 w 165863"/>
                    <a:gd name="connsiteY12" fmla="*/ 16306 h 190747"/>
                    <a:gd name="connsiteX13" fmla="*/ 79231 w 165863"/>
                    <a:gd name="connsiteY13" fmla="*/ 0 h 190747"/>
                    <a:gd name="connsiteX14" fmla="*/ 106757 w 165863"/>
                    <a:gd name="connsiteY14" fmla="*/ 114245 h 190747"/>
                    <a:gd name="connsiteX15" fmla="*/ 106757 w 165863"/>
                    <a:gd name="connsiteY15" fmla="*/ 110689 h 190747"/>
                    <a:gd name="connsiteX16" fmla="*/ 78116 w 165863"/>
                    <a:gd name="connsiteY16" fmla="*/ 114601 h 190747"/>
                    <a:gd name="connsiteX17" fmla="*/ 56876 w 165863"/>
                    <a:gd name="connsiteY17" fmla="*/ 131618 h 190747"/>
                    <a:gd name="connsiteX18" fmla="*/ 75277 w 165863"/>
                    <a:gd name="connsiteY18" fmla="*/ 146502 h 190747"/>
                    <a:gd name="connsiteX19" fmla="*/ 106757 w 165863"/>
                    <a:gd name="connsiteY19" fmla="*/ 114245 h 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5863" h="190747">
                      <a:moveTo>
                        <a:pt x="79181" y="102"/>
                      </a:moveTo>
                      <a:cubicBezTo>
                        <a:pt x="125513" y="102"/>
                        <a:pt x="165864" y="22808"/>
                        <a:pt x="165864" y="74521"/>
                      </a:cubicBezTo>
                      <a:lnTo>
                        <a:pt x="165864" y="186531"/>
                      </a:lnTo>
                      <a:lnTo>
                        <a:pt x="108582" y="186531"/>
                      </a:lnTo>
                      <a:lnTo>
                        <a:pt x="108582" y="164891"/>
                      </a:lnTo>
                      <a:cubicBezTo>
                        <a:pt x="99407" y="179419"/>
                        <a:pt x="81715" y="190747"/>
                        <a:pt x="59056" y="190747"/>
                      </a:cubicBezTo>
                      <a:cubicBezTo>
                        <a:pt x="24738" y="190747"/>
                        <a:pt x="0" y="169107"/>
                        <a:pt x="0" y="139695"/>
                      </a:cubicBezTo>
                      <a:cubicBezTo>
                        <a:pt x="0" y="110283"/>
                        <a:pt x="22659" y="88999"/>
                        <a:pt x="62604" y="83004"/>
                      </a:cubicBezTo>
                      <a:lnTo>
                        <a:pt x="106453" y="76959"/>
                      </a:lnTo>
                      <a:lnTo>
                        <a:pt x="106453" y="74115"/>
                      </a:lnTo>
                      <a:cubicBezTo>
                        <a:pt x="106453" y="60298"/>
                        <a:pt x="93374" y="52475"/>
                        <a:pt x="73909" y="52475"/>
                      </a:cubicBezTo>
                      <a:cubicBezTo>
                        <a:pt x="49475" y="52475"/>
                        <a:pt x="26867" y="62025"/>
                        <a:pt x="13433" y="71626"/>
                      </a:cubicBezTo>
                      <a:lnTo>
                        <a:pt x="13433" y="16306"/>
                      </a:lnTo>
                      <a:cubicBezTo>
                        <a:pt x="30060" y="6401"/>
                        <a:pt x="54798" y="0"/>
                        <a:pt x="79231" y="0"/>
                      </a:cubicBezTo>
                      <a:close/>
                      <a:moveTo>
                        <a:pt x="106757" y="114245"/>
                      </a:moveTo>
                      <a:lnTo>
                        <a:pt x="106757" y="110689"/>
                      </a:lnTo>
                      <a:lnTo>
                        <a:pt x="78116" y="114601"/>
                      </a:lnTo>
                      <a:cubicBezTo>
                        <a:pt x="64683" y="116379"/>
                        <a:pt x="56876" y="122373"/>
                        <a:pt x="56876" y="131618"/>
                      </a:cubicBezTo>
                      <a:cubicBezTo>
                        <a:pt x="56876" y="140864"/>
                        <a:pt x="63973" y="146502"/>
                        <a:pt x="75277" y="146502"/>
                      </a:cubicBezTo>
                      <a:cubicBezTo>
                        <a:pt x="91195" y="146502"/>
                        <a:pt x="106757" y="133396"/>
                        <a:pt x="106757" y="114245"/>
                      </a:cubicBezTo>
                      <a:close/>
                    </a:path>
                  </a:pathLst>
                </a:custGeom>
                <a:solidFill>
                  <a:schemeClr val="bg1"/>
                </a:solidFill>
                <a:ln w="5052"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23FE4747-FAED-3108-DED7-2E711FFD9ECF}"/>
                    </a:ext>
                  </a:extLst>
                </p:cNvPr>
                <p:cNvSpPr/>
                <p:nvPr/>
              </p:nvSpPr>
              <p:spPr>
                <a:xfrm>
                  <a:off x="6930258" y="5772733"/>
                  <a:ext cx="66152" cy="265522"/>
                </a:xfrm>
                <a:custGeom>
                  <a:avLst/>
                  <a:gdLst>
                    <a:gd name="connsiteX0" fmla="*/ 66153 w 66152"/>
                    <a:gd name="connsiteY0" fmla="*/ 32257 h 265522"/>
                    <a:gd name="connsiteX1" fmla="*/ 32899 w 66152"/>
                    <a:gd name="connsiteY1" fmla="*/ 64158 h 265522"/>
                    <a:gd name="connsiteX2" fmla="*/ 0 w 66152"/>
                    <a:gd name="connsiteY2" fmla="*/ 32257 h 265522"/>
                    <a:gd name="connsiteX3" fmla="*/ 32899 w 66152"/>
                    <a:gd name="connsiteY3" fmla="*/ 0 h 265522"/>
                    <a:gd name="connsiteX4" fmla="*/ 66153 w 66152"/>
                    <a:gd name="connsiteY4" fmla="*/ 32257 h 265522"/>
                    <a:gd name="connsiteX5" fmla="*/ 2129 w 66152"/>
                    <a:gd name="connsiteY5" fmla="*/ 83309 h 265522"/>
                    <a:gd name="connsiteX6" fmla="*/ 63669 w 66152"/>
                    <a:gd name="connsiteY6" fmla="*/ 83309 h 265522"/>
                    <a:gd name="connsiteX7" fmla="*/ 63669 w 66152"/>
                    <a:gd name="connsiteY7" fmla="*/ 265523 h 265522"/>
                    <a:gd name="connsiteX8" fmla="*/ 2129 w 66152"/>
                    <a:gd name="connsiteY8" fmla="*/ 265523 h 265522"/>
                    <a:gd name="connsiteX9" fmla="*/ 2129 w 66152"/>
                    <a:gd name="connsiteY9" fmla="*/ 83309 h 26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52" h="265522">
                      <a:moveTo>
                        <a:pt x="66153" y="32257"/>
                      </a:moveTo>
                      <a:cubicBezTo>
                        <a:pt x="66153" y="50697"/>
                        <a:pt x="52010" y="64158"/>
                        <a:pt x="32899" y="64158"/>
                      </a:cubicBezTo>
                      <a:cubicBezTo>
                        <a:pt x="13788" y="64158"/>
                        <a:pt x="0" y="50697"/>
                        <a:pt x="0" y="32257"/>
                      </a:cubicBezTo>
                      <a:cubicBezTo>
                        <a:pt x="0" y="13817"/>
                        <a:pt x="14143" y="0"/>
                        <a:pt x="32899" y="0"/>
                      </a:cubicBezTo>
                      <a:cubicBezTo>
                        <a:pt x="51655" y="0"/>
                        <a:pt x="66153" y="13817"/>
                        <a:pt x="66153" y="32257"/>
                      </a:cubicBezTo>
                      <a:close/>
                      <a:moveTo>
                        <a:pt x="2129" y="83309"/>
                      </a:moveTo>
                      <a:lnTo>
                        <a:pt x="63669" y="83309"/>
                      </a:lnTo>
                      <a:lnTo>
                        <a:pt x="63669" y="265523"/>
                      </a:lnTo>
                      <a:lnTo>
                        <a:pt x="2129" y="265523"/>
                      </a:lnTo>
                      <a:lnTo>
                        <a:pt x="2129" y="83309"/>
                      </a:lnTo>
                      <a:close/>
                    </a:path>
                  </a:pathLst>
                </a:custGeom>
                <a:solidFill>
                  <a:schemeClr val="bg1"/>
                </a:solidFill>
                <a:ln w="5052"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0322AA08-F4D6-E3B0-AA60-1E525ADE8033}"/>
                    </a:ext>
                  </a:extLst>
                </p:cNvPr>
                <p:cNvSpPr/>
                <p:nvPr/>
              </p:nvSpPr>
              <p:spPr>
                <a:xfrm>
                  <a:off x="7034582" y="5785128"/>
                  <a:ext cx="88761" cy="257344"/>
                </a:xfrm>
                <a:custGeom>
                  <a:avLst/>
                  <a:gdLst>
                    <a:gd name="connsiteX0" fmla="*/ 0 w 88761"/>
                    <a:gd name="connsiteY0" fmla="*/ 0 h 257344"/>
                    <a:gd name="connsiteX1" fmla="*/ 61540 w 88761"/>
                    <a:gd name="connsiteY1" fmla="*/ 0 h 257344"/>
                    <a:gd name="connsiteX2" fmla="*/ 61540 w 88761"/>
                    <a:gd name="connsiteY2" fmla="*/ 187141 h 257344"/>
                    <a:gd name="connsiteX3" fmla="*/ 76747 w 88761"/>
                    <a:gd name="connsiteY3" fmla="*/ 204514 h 257344"/>
                    <a:gd name="connsiteX4" fmla="*/ 88761 w 88761"/>
                    <a:gd name="connsiteY4" fmla="*/ 202380 h 257344"/>
                    <a:gd name="connsiteX5" fmla="*/ 88761 w 88761"/>
                    <a:gd name="connsiteY5" fmla="*/ 252721 h 257344"/>
                    <a:gd name="connsiteX6" fmla="*/ 60475 w 88761"/>
                    <a:gd name="connsiteY6" fmla="*/ 257344 h 257344"/>
                    <a:gd name="connsiteX7" fmla="*/ 0 w 88761"/>
                    <a:gd name="connsiteY7" fmla="*/ 198520 h 257344"/>
                    <a:gd name="connsiteX8" fmla="*/ 0 w 88761"/>
                    <a:gd name="connsiteY8" fmla="*/ 0 h 2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1" h="257344">
                      <a:moveTo>
                        <a:pt x="0" y="0"/>
                      </a:moveTo>
                      <a:lnTo>
                        <a:pt x="61540" y="0"/>
                      </a:lnTo>
                      <a:lnTo>
                        <a:pt x="61540" y="187141"/>
                      </a:lnTo>
                      <a:cubicBezTo>
                        <a:pt x="61540" y="198469"/>
                        <a:pt x="65443" y="204514"/>
                        <a:pt x="76747" y="204514"/>
                      </a:cubicBezTo>
                      <a:cubicBezTo>
                        <a:pt x="81005" y="204514"/>
                        <a:pt x="85213" y="203803"/>
                        <a:pt x="88761" y="202380"/>
                      </a:cubicBezTo>
                      <a:lnTo>
                        <a:pt x="88761" y="252721"/>
                      </a:lnTo>
                      <a:cubicBezTo>
                        <a:pt x="82019" y="255566"/>
                        <a:pt x="72134" y="257344"/>
                        <a:pt x="60475" y="257344"/>
                      </a:cubicBezTo>
                      <a:cubicBezTo>
                        <a:pt x="23673" y="257344"/>
                        <a:pt x="0" y="237838"/>
                        <a:pt x="0" y="198520"/>
                      </a:cubicBezTo>
                      <a:lnTo>
                        <a:pt x="0" y="0"/>
                      </a:lnTo>
                      <a:close/>
                    </a:path>
                  </a:pathLst>
                </a:custGeom>
                <a:solidFill>
                  <a:schemeClr val="bg1"/>
                </a:solidFill>
                <a:ln w="5052" cap="flat">
                  <a:noFill/>
                  <a:prstDash val="solid"/>
                  <a:miter/>
                </a:ln>
              </p:spPr>
              <p:txBody>
                <a:bodyPr rtlCol="0" anchor="ctr"/>
                <a:lstStyle/>
                <a:p>
                  <a:endParaRPr lang="en-IS"/>
                </a:p>
              </p:txBody>
            </p:sp>
          </p:grpSp>
          <p:grpSp>
            <p:nvGrpSpPr>
              <p:cNvPr id="52" name="Graphic 1">
                <a:extLst>
                  <a:ext uri="{FF2B5EF4-FFF2-40B4-BE49-F238E27FC236}">
                    <a16:creationId xmlns:a16="http://schemas.microsoft.com/office/drawing/2014/main" id="{F5211F46-9404-43AC-E9ED-9C844781C690}"/>
                  </a:ext>
                </a:extLst>
              </p:cNvPr>
              <p:cNvGrpSpPr/>
              <p:nvPr/>
            </p:nvGrpSpPr>
            <p:grpSpPr>
              <a:xfrm>
                <a:off x="5095772" y="5703850"/>
                <a:ext cx="479950" cy="481059"/>
                <a:chOff x="5095772" y="5703850"/>
                <a:chExt cx="479950" cy="481059"/>
              </a:xfrm>
              <a:solidFill>
                <a:schemeClr val="bg1"/>
              </a:solidFill>
            </p:grpSpPr>
            <p:sp>
              <p:nvSpPr>
                <p:cNvPr id="53" name="Freeform 52">
                  <a:extLst>
                    <a:ext uri="{FF2B5EF4-FFF2-40B4-BE49-F238E27FC236}">
                      <a16:creationId xmlns:a16="http://schemas.microsoft.com/office/drawing/2014/main" id="{CBDFFC0D-E472-B35E-DB40-E70416E21353}"/>
                    </a:ext>
                  </a:extLst>
                </p:cNvPr>
                <p:cNvSpPr/>
                <p:nvPr/>
              </p:nvSpPr>
              <p:spPr>
                <a:xfrm>
                  <a:off x="5095772" y="5739562"/>
                  <a:ext cx="479950" cy="445348"/>
                </a:xfrm>
                <a:custGeom>
                  <a:avLst/>
                  <a:gdLst>
                    <a:gd name="connsiteX0" fmla="*/ 316317 w 479950"/>
                    <a:gd name="connsiteY0" fmla="*/ 97939 h 445348"/>
                    <a:gd name="connsiteX1" fmla="*/ 264865 w 479950"/>
                    <a:gd name="connsiteY1" fmla="*/ 139644 h 445348"/>
                    <a:gd name="connsiteX2" fmla="*/ 316520 w 479950"/>
                    <a:gd name="connsiteY2" fmla="*/ 171952 h 445348"/>
                    <a:gd name="connsiteX3" fmla="*/ 381557 w 479950"/>
                    <a:gd name="connsiteY3" fmla="*/ 189020 h 445348"/>
                    <a:gd name="connsiteX4" fmla="*/ 412834 w 479950"/>
                    <a:gd name="connsiteY4" fmla="*/ 251553 h 445348"/>
                    <a:gd name="connsiteX5" fmla="*/ 346732 w 479950"/>
                    <a:gd name="connsiteY5" fmla="*/ 336996 h 445348"/>
                    <a:gd name="connsiteX6" fmla="*/ 245703 w 479950"/>
                    <a:gd name="connsiteY6" fmla="*/ 348070 h 445348"/>
                    <a:gd name="connsiteX7" fmla="*/ 232523 w 479950"/>
                    <a:gd name="connsiteY7" fmla="*/ 347714 h 445348"/>
                    <a:gd name="connsiteX8" fmla="*/ 171693 w 479950"/>
                    <a:gd name="connsiteY8" fmla="*/ 340856 h 445348"/>
                    <a:gd name="connsiteX9" fmla="*/ 95098 w 479950"/>
                    <a:gd name="connsiteY9" fmla="*/ 299811 h 445348"/>
                    <a:gd name="connsiteX10" fmla="*/ 63111 w 479950"/>
                    <a:gd name="connsiteY10" fmla="*/ 172460 h 445348"/>
                    <a:gd name="connsiteX11" fmla="*/ 64480 w 479950"/>
                    <a:gd name="connsiteY11" fmla="*/ 151125 h 445348"/>
                    <a:gd name="connsiteX12" fmla="*/ 114310 w 479950"/>
                    <a:gd name="connsiteY12" fmla="*/ 0 h 445348"/>
                    <a:gd name="connsiteX13" fmla="*/ 0 w 479950"/>
                    <a:gd name="connsiteY13" fmla="*/ 204869 h 445348"/>
                    <a:gd name="connsiteX14" fmla="*/ 239975 w 479950"/>
                    <a:gd name="connsiteY14" fmla="*/ 445348 h 445348"/>
                    <a:gd name="connsiteX15" fmla="*/ 479950 w 479950"/>
                    <a:gd name="connsiteY15" fmla="*/ 204869 h 445348"/>
                    <a:gd name="connsiteX16" fmla="*/ 474374 w 479950"/>
                    <a:gd name="connsiteY16" fmla="*/ 153208 h 445348"/>
                    <a:gd name="connsiteX17" fmla="*/ 316418 w 479950"/>
                    <a:gd name="connsiteY17" fmla="*/ 97990 h 44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9950" h="445348">
                      <a:moveTo>
                        <a:pt x="316317" y="97939"/>
                      </a:moveTo>
                      <a:cubicBezTo>
                        <a:pt x="285192" y="97939"/>
                        <a:pt x="264865" y="107743"/>
                        <a:pt x="264865" y="139644"/>
                      </a:cubicBezTo>
                      <a:cubicBezTo>
                        <a:pt x="264865" y="157170"/>
                        <a:pt x="274141" y="170225"/>
                        <a:pt x="316520" y="171952"/>
                      </a:cubicBezTo>
                      <a:cubicBezTo>
                        <a:pt x="342221" y="173019"/>
                        <a:pt x="363866" y="176880"/>
                        <a:pt x="381557" y="189020"/>
                      </a:cubicBezTo>
                      <a:cubicBezTo>
                        <a:pt x="403355" y="203955"/>
                        <a:pt x="412530" y="228541"/>
                        <a:pt x="412834" y="251553"/>
                      </a:cubicBezTo>
                      <a:cubicBezTo>
                        <a:pt x="413290" y="281321"/>
                        <a:pt x="399959" y="318912"/>
                        <a:pt x="346732" y="336996"/>
                      </a:cubicBezTo>
                      <a:cubicBezTo>
                        <a:pt x="316621" y="347206"/>
                        <a:pt x="281745" y="348070"/>
                        <a:pt x="245703" y="348070"/>
                      </a:cubicBezTo>
                      <a:cubicBezTo>
                        <a:pt x="241293" y="348070"/>
                        <a:pt x="236934" y="347714"/>
                        <a:pt x="232523" y="347714"/>
                      </a:cubicBezTo>
                      <a:cubicBezTo>
                        <a:pt x="196380" y="347562"/>
                        <a:pt x="171693" y="340856"/>
                        <a:pt x="171693" y="340856"/>
                      </a:cubicBezTo>
                      <a:cubicBezTo>
                        <a:pt x="147260" y="335929"/>
                        <a:pt x="114665" y="325058"/>
                        <a:pt x="95098" y="299811"/>
                      </a:cubicBezTo>
                      <a:cubicBezTo>
                        <a:pt x="63061" y="258462"/>
                        <a:pt x="62199" y="202431"/>
                        <a:pt x="63111" y="172460"/>
                      </a:cubicBezTo>
                      <a:cubicBezTo>
                        <a:pt x="63314" y="165552"/>
                        <a:pt x="63770" y="158440"/>
                        <a:pt x="64480" y="151125"/>
                      </a:cubicBezTo>
                      <a:cubicBezTo>
                        <a:pt x="69498" y="101190"/>
                        <a:pt x="88001" y="44702"/>
                        <a:pt x="114310" y="0"/>
                      </a:cubicBezTo>
                      <a:cubicBezTo>
                        <a:pt x="45724" y="42315"/>
                        <a:pt x="0" y="118258"/>
                        <a:pt x="0" y="204869"/>
                      </a:cubicBezTo>
                      <a:cubicBezTo>
                        <a:pt x="0" y="337656"/>
                        <a:pt x="107416" y="445348"/>
                        <a:pt x="239975" y="445348"/>
                      </a:cubicBezTo>
                      <a:cubicBezTo>
                        <a:pt x="372534" y="445348"/>
                        <a:pt x="479950" y="337707"/>
                        <a:pt x="479950" y="204869"/>
                      </a:cubicBezTo>
                      <a:cubicBezTo>
                        <a:pt x="479950" y="187141"/>
                        <a:pt x="478024" y="169869"/>
                        <a:pt x="474374" y="153208"/>
                      </a:cubicBezTo>
                      <a:cubicBezTo>
                        <a:pt x="471637" y="151430"/>
                        <a:pt x="394129" y="97990"/>
                        <a:pt x="316418" y="97990"/>
                      </a:cubicBezTo>
                      <a:close/>
                    </a:path>
                  </a:pathLst>
                </a:custGeom>
                <a:solidFill>
                  <a:schemeClr val="bg1"/>
                </a:solidFill>
                <a:ln w="5052"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6FE35328-618A-04AE-F777-C0AFF874A42D}"/>
                    </a:ext>
                  </a:extLst>
                </p:cNvPr>
                <p:cNvSpPr/>
                <p:nvPr/>
              </p:nvSpPr>
              <p:spPr>
                <a:xfrm>
                  <a:off x="5205095" y="5703850"/>
                  <a:ext cx="352682" cy="332779"/>
                </a:xfrm>
                <a:custGeom>
                  <a:avLst/>
                  <a:gdLst>
                    <a:gd name="connsiteX0" fmla="*/ 33578 w 352682"/>
                    <a:gd name="connsiteY0" fmla="*/ 57707 h 332779"/>
                    <a:gd name="connsiteX1" fmla="*/ 3365 w 352682"/>
                    <a:gd name="connsiteY1" fmla="*/ 168295 h 332779"/>
                    <a:gd name="connsiteX2" fmla="*/ 4075 w 352682"/>
                    <a:gd name="connsiteY2" fmla="*/ 254906 h 332779"/>
                    <a:gd name="connsiteX3" fmla="*/ 136431 w 352682"/>
                    <a:gd name="connsiteY3" fmla="*/ 332779 h 332779"/>
                    <a:gd name="connsiteX4" fmla="*/ 252769 w 352682"/>
                    <a:gd name="connsiteY4" fmla="*/ 285435 h 332779"/>
                    <a:gd name="connsiteX5" fmla="*/ 197667 w 352682"/>
                    <a:gd name="connsiteY5" fmla="*/ 255058 h 332779"/>
                    <a:gd name="connsiteX6" fmla="*/ 104800 w 352682"/>
                    <a:gd name="connsiteY6" fmla="*/ 168498 h 332779"/>
                    <a:gd name="connsiteX7" fmla="*/ 188644 w 352682"/>
                    <a:gd name="connsiteY7" fmla="*/ 90675 h 332779"/>
                    <a:gd name="connsiteX8" fmla="*/ 352683 w 352682"/>
                    <a:gd name="connsiteY8" fmla="*/ 149195 h 332779"/>
                    <a:gd name="connsiteX9" fmla="*/ 130652 w 352682"/>
                    <a:gd name="connsiteY9" fmla="*/ 0 h 332779"/>
                    <a:gd name="connsiteX10" fmla="*/ 57048 w 352682"/>
                    <a:gd name="connsiteY10" fmla="*/ 11531 h 332779"/>
                    <a:gd name="connsiteX11" fmla="*/ 33628 w 352682"/>
                    <a:gd name="connsiteY11" fmla="*/ 57656 h 33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82" h="332779">
                      <a:moveTo>
                        <a:pt x="33578" y="57707"/>
                      </a:moveTo>
                      <a:cubicBezTo>
                        <a:pt x="18826" y="94739"/>
                        <a:pt x="8789" y="128824"/>
                        <a:pt x="3365" y="168295"/>
                      </a:cubicBezTo>
                      <a:cubicBezTo>
                        <a:pt x="-2566" y="211422"/>
                        <a:pt x="425" y="241647"/>
                        <a:pt x="4075" y="254906"/>
                      </a:cubicBezTo>
                      <a:cubicBezTo>
                        <a:pt x="21006" y="316829"/>
                        <a:pt x="44882" y="332779"/>
                        <a:pt x="136431" y="332779"/>
                      </a:cubicBezTo>
                      <a:cubicBezTo>
                        <a:pt x="227981" y="332779"/>
                        <a:pt x="252769" y="321299"/>
                        <a:pt x="252769" y="285435"/>
                      </a:cubicBezTo>
                      <a:cubicBezTo>
                        <a:pt x="252769" y="275682"/>
                        <a:pt x="245774" y="255312"/>
                        <a:pt x="197667" y="255058"/>
                      </a:cubicBezTo>
                      <a:cubicBezTo>
                        <a:pt x="167201" y="254906"/>
                        <a:pt x="100339" y="246118"/>
                        <a:pt x="104800" y="168498"/>
                      </a:cubicBezTo>
                      <a:cubicBezTo>
                        <a:pt x="107486" y="121509"/>
                        <a:pt x="144998" y="90472"/>
                        <a:pt x="188644" y="90675"/>
                      </a:cubicBezTo>
                      <a:cubicBezTo>
                        <a:pt x="283945" y="91081"/>
                        <a:pt x="345586" y="143607"/>
                        <a:pt x="352683" y="149195"/>
                      </a:cubicBezTo>
                      <a:cubicBezTo>
                        <a:pt x="316793" y="61669"/>
                        <a:pt x="230921" y="0"/>
                        <a:pt x="130652" y="0"/>
                      </a:cubicBezTo>
                      <a:cubicBezTo>
                        <a:pt x="105002" y="0"/>
                        <a:pt x="80265" y="4064"/>
                        <a:pt x="57048" y="11531"/>
                      </a:cubicBezTo>
                      <a:cubicBezTo>
                        <a:pt x="54767" y="14782"/>
                        <a:pt x="44933" y="29158"/>
                        <a:pt x="33628" y="57656"/>
                      </a:cubicBezTo>
                      <a:close/>
                    </a:path>
                  </a:pathLst>
                </a:custGeom>
                <a:solidFill>
                  <a:schemeClr val="bg1"/>
                </a:solidFill>
                <a:ln w="5052" cap="flat">
                  <a:noFill/>
                  <a:prstDash val="solid"/>
                  <a:miter/>
                </a:ln>
              </p:spPr>
              <p:txBody>
                <a:bodyPr rtlCol="0" anchor="ctr"/>
                <a:lstStyle/>
                <a:p>
                  <a:endParaRPr lang="en-IS"/>
                </a:p>
              </p:txBody>
            </p:sp>
          </p:grpSp>
        </p:grpSp>
        <p:grpSp>
          <p:nvGrpSpPr>
            <p:cNvPr id="55" name="Graphic 1">
              <a:extLst>
                <a:ext uri="{FF2B5EF4-FFF2-40B4-BE49-F238E27FC236}">
                  <a16:creationId xmlns:a16="http://schemas.microsoft.com/office/drawing/2014/main" id="{CAD32ED1-7C1E-3943-C457-5F778D7FE9D5}"/>
                </a:ext>
              </a:extLst>
            </p:cNvPr>
            <p:cNvGrpSpPr/>
            <p:nvPr/>
          </p:nvGrpSpPr>
          <p:grpSpPr>
            <a:xfrm>
              <a:off x="5699715" y="6142849"/>
              <a:ext cx="1396458" cy="184448"/>
              <a:chOff x="5699715" y="6142849"/>
              <a:chExt cx="1396458" cy="184448"/>
            </a:xfrm>
            <a:solidFill>
              <a:schemeClr val="bg1"/>
            </a:solidFill>
          </p:grpSpPr>
          <p:grpSp>
            <p:nvGrpSpPr>
              <p:cNvPr id="56" name="Graphic 1">
                <a:extLst>
                  <a:ext uri="{FF2B5EF4-FFF2-40B4-BE49-F238E27FC236}">
                    <a16:creationId xmlns:a16="http://schemas.microsoft.com/office/drawing/2014/main" id="{C1CE38EA-45C3-0C6C-A8E1-ACD683EBCD07}"/>
                  </a:ext>
                </a:extLst>
              </p:cNvPr>
              <p:cNvGrpSpPr/>
              <p:nvPr/>
            </p:nvGrpSpPr>
            <p:grpSpPr>
              <a:xfrm>
                <a:off x="5699715" y="6184758"/>
                <a:ext cx="1396458" cy="123998"/>
                <a:chOff x="5699715" y="6184758"/>
                <a:chExt cx="1396458" cy="123998"/>
              </a:xfrm>
              <a:solidFill>
                <a:schemeClr val="bg1"/>
              </a:solidFill>
            </p:grpSpPr>
            <p:sp>
              <p:nvSpPr>
                <p:cNvPr id="57" name="Freeform 56">
                  <a:extLst>
                    <a:ext uri="{FF2B5EF4-FFF2-40B4-BE49-F238E27FC236}">
                      <a16:creationId xmlns:a16="http://schemas.microsoft.com/office/drawing/2014/main" id="{6C32604C-B270-662D-DE9F-F8225BDF0440}"/>
                    </a:ext>
                  </a:extLst>
                </p:cNvPr>
                <p:cNvSpPr/>
                <p:nvPr/>
              </p:nvSpPr>
              <p:spPr>
                <a:xfrm>
                  <a:off x="6431248" y="6184910"/>
                  <a:ext cx="73249" cy="90268"/>
                </a:xfrm>
                <a:custGeom>
                  <a:avLst/>
                  <a:gdLst>
                    <a:gd name="connsiteX0" fmla="*/ 38729 w 73249"/>
                    <a:gd name="connsiteY0" fmla="*/ 78077 h 90268"/>
                    <a:gd name="connsiteX1" fmla="*/ 46282 w 73249"/>
                    <a:gd name="connsiteY1" fmla="*/ 76807 h 90268"/>
                    <a:gd name="connsiteX2" fmla="*/ 52669 w 73249"/>
                    <a:gd name="connsiteY2" fmla="*/ 73251 h 90268"/>
                    <a:gd name="connsiteX3" fmla="*/ 57180 w 73249"/>
                    <a:gd name="connsiteY3" fmla="*/ 67917 h 90268"/>
                    <a:gd name="connsiteX4" fmla="*/ 59208 w 73249"/>
                    <a:gd name="connsiteY4" fmla="*/ 61212 h 90268"/>
                    <a:gd name="connsiteX5" fmla="*/ 73250 w 73249"/>
                    <a:gd name="connsiteY5" fmla="*/ 61212 h 90268"/>
                    <a:gd name="connsiteX6" fmla="*/ 70056 w 73249"/>
                    <a:gd name="connsiteY6" fmla="*/ 72286 h 90268"/>
                    <a:gd name="connsiteX7" fmla="*/ 62554 w 73249"/>
                    <a:gd name="connsiteY7" fmla="*/ 81531 h 90268"/>
                    <a:gd name="connsiteX8" fmla="*/ 51756 w 73249"/>
                    <a:gd name="connsiteY8" fmla="*/ 87881 h 90268"/>
                    <a:gd name="connsiteX9" fmla="*/ 38729 w 73249"/>
                    <a:gd name="connsiteY9" fmla="*/ 90269 h 90268"/>
                    <a:gd name="connsiteX10" fmla="*/ 21646 w 73249"/>
                    <a:gd name="connsiteY10" fmla="*/ 86763 h 90268"/>
                    <a:gd name="connsiteX11" fmla="*/ 9581 w 73249"/>
                    <a:gd name="connsiteY11" fmla="*/ 77315 h 90268"/>
                    <a:gd name="connsiteX12" fmla="*/ 2383 w 73249"/>
                    <a:gd name="connsiteY12" fmla="*/ 63498 h 90268"/>
                    <a:gd name="connsiteX13" fmla="*/ 0 w 73249"/>
                    <a:gd name="connsiteY13" fmla="*/ 46836 h 90268"/>
                    <a:gd name="connsiteX14" fmla="*/ 0 w 73249"/>
                    <a:gd name="connsiteY14" fmla="*/ 43433 h 90268"/>
                    <a:gd name="connsiteX15" fmla="*/ 2383 w 73249"/>
                    <a:gd name="connsiteY15" fmla="*/ 26771 h 90268"/>
                    <a:gd name="connsiteX16" fmla="*/ 9581 w 73249"/>
                    <a:gd name="connsiteY16" fmla="*/ 12954 h 90268"/>
                    <a:gd name="connsiteX17" fmla="*/ 21646 w 73249"/>
                    <a:gd name="connsiteY17" fmla="*/ 3505 h 90268"/>
                    <a:gd name="connsiteX18" fmla="*/ 38678 w 73249"/>
                    <a:gd name="connsiteY18" fmla="*/ 0 h 90268"/>
                    <a:gd name="connsiteX19" fmla="*/ 52517 w 73249"/>
                    <a:gd name="connsiteY19" fmla="*/ 2438 h 90268"/>
                    <a:gd name="connsiteX20" fmla="*/ 63263 w 73249"/>
                    <a:gd name="connsiteY20" fmla="*/ 9093 h 90268"/>
                    <a:gd name="connsiteX21" fmla="*/ 70360 w 73249"/>
                    <a:gd name="connsiteY21" fmla="*/ 19100 h 90268"/>
                    <a:gd name="connsiteX22" fmla="*/ 73250 w 73249"/>
                    <a:gd name="connsiteY22" fmla="*/ 31597 h 90268"/>
                    <a:gd name="connsiteX23" fmla="*/ 59208 w 73249"/>
                    <a:gd name="connsiteY23" fmla="*/ 31597 h 90268"/>
                    <a:gd name="connsiteX24" fmla="*/ 57332 w 73249"/>
                    <a:gd name="connsiteY24" fmla="*/ 24078 h 90268"/>
                    <a:gd name="connsiteX25" fmla="*/ 53125 w 73249"/>
                    <a:gd name="connsiteY25" fmla="*/ 17983 h 90268"/>
                    <a:gd name="connsiteX26" fmla="*/ 46839 w 73249"/>
                    <a:gd name="connsiteY26" fmla="*/ 13817 h 90268"/>
                    <a:gd name="connsiteX27" fmla="*/ 38678 w 73249"/>
                    <a:gd name="connsiteY27" fmla="*/ 12293 h 90268"/>
                    <a:gd name="connsiteX28" fmla="*/ 27222 w 73249"/>
                    <a:gd name="connsiteY28" fmla="*/ 15036 h 90268"/>
                    <a:gd name="connsiteX29" fmla="*/ 19922 w 73249"/>
                    <a:gd name="connsiteY29" fmla="*/ 22250 h 90268"/>
                    <a:gd name="connsiteX30" fmla="*/ 16019 w 73249"/>
                    <a:gd name="connsiteY30" fmla="*/ 32308 h 90268"/>
                    <a:gd name="connsiteX31" fmla="*/ 14903 w 73249"/>
                    <a:gd name="connsiteY31" fmla="*/ 43534 h 90268"/>
                    <a:gd name="connsiteX32" fmla="*/ 14903 w 73249"/>
                    <a:gd name="connsiteY32" fmla="*/ 46938 h 90268"/>
                    <a:gd name="connsiteX33" fmla="*/ 16019 w 73249"/>
                    <a:gd name="connsiteY33" fmla="*/ 58316 h 90268"/>
                    <a:gd name="connsiteX34" fmla="*/ 19871 w 73249"/>
                    <a:gd name="connsiteY34" fmla="*/ 68324 h 90268"/>
                    <a:gd name="connsiteX35" fmla="*/ 27171 w 73249"/>
                    <a:gd name="connsiteY35" fmla="*/ 75486 h 90268"/>
                    <a:gd name="connsiteX36" fmla="*/ 38729 w 73249"/>
                    <a:gd name="connsiteY36" fmla="*/ 78229 h 9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249" h="90268">
                      <a:moveTo>
                        <a:pt x="38729" y="78077"/>
                      </a:moveTo>
                      <a:cubicBezTo>
                        <a:pt x="41365" y="78077"/>
                        <a:pt x="43849" y="77671"/>
                        <a:pt x="46282" y="76807"/>
                      </a:cubicBezTo>
                      <a:cubicBezTo>
                        <a:pt x="48715" y="75943"/>
                        <a:pt x="50844" y="74775"/>
                        <a:pt x="52669" y="73251"/>
                      </a:cubicBezTo>
                      <a:cubicBezTo>
                        <a:pt x="54494" y="71727"/>
                        <a:pt x="56015" y="69949"/>
                        <a:pt x="57180" y="67917"/>
                      </a:cubicBezTo>
                      <a:cubicBezTo>
                        <a:pt x="58346" y="65835"/>
                        <a:pt x="59005" y="63599"/>
                        <a:pt x="59208" y="61212"/>
                      </a:cubicBezTo>
                      <a:lnTo>
                        <a:pt x="73250" y="61212"/>
                      </a:lnTo>
                      <a:cubicBezTo>
                        <a:pt x="73047" y="65073"/>
                        <a:pt x="71982" y="68781"/>
                        <a:pt x="70056" y="72286"/>
                      </a:cubicBezTo>
                      <a:cubicBezTo>
                        <a:pt x="68130" y="75791"/>
                        <a:pt x="65646" y="78890"/>
                        <a:pt x="62554" y="81531"/>
                      </a:cubicBezTo>
                      <a:cubicBezTo>
                        <a:pt x="59462" y="84173"/>
                        <a:pt x="55862" y="86306"/>
                        <a:pt x="51756" y="87881"/>
                      </a:cubicBezTo>
                      <a:cubicBezTo>
                        <a:pt x="47650" y="89456"/>
                        <a:pt x="43291" y="90269"/>
                        <a:pt x="38729" y="90269"/>
                      </a:cubicBezTo>
                      <a:cubicBezTo>
                        <a:pt x="32189" y="90269"/>
                        <a:pt x="26512" y="89100"/>
                        <a:pt x="21646" y="86763"/>
                      </a:cubicBezTo>
                      <a:cubicBezTo>
                        <a:pt x="16779" y="84427"/>
                        <a:pt x="12774" y="81277"/>
                        <a:pt x="9581" y="77315"/>
                      </a:cubicBezTo>
                      <a:cubicBezTo>
                        <a:pt x="6387" y="73353"/>
                        <a:pt x="3954" y="68730"/>
                        <a:pt x="2383" y="63498"/>
                      </a:cubicBezTo>
                      <a:cubicBezTo>
                        <a:pt x="811" y="58215"/>
                        <a:pt x="0" y="52678"/>
                        <a:pt x="0" y="46836"/>
                      </a:cubicBezTo>
                      <a:lnTo>
                        <a:pt x="0" y="43433"/>
                      </a:lnTo>
                      <a:cubicBezTo>
                        <a:pt x="0" y="37591"/>
                        <a:pt x="811" y="32054"/>
                        <a:pt x="2383" y="26771"/>
                      </a:cubicBezTo>
                      <a:cubicBezTo>
                        <a:pt x="3954" y="21488"/>
                        <a:pt x="6336" y="16916"/>
                        <a:pt x="9581" y="12954"/>
                      </a:cubicBezTo>
                      <a:cubicBezTo>
                        <a:pt x="12825" y="8991"/>
                        <a:pt x="16830" y="5842"/>
                        <a:pt x="21646" y="3505"/>
                      </a:cubicBezTo>
                      <a:cubicBezTo>
                        <a:pt x="26461" y="1168"/>
                        <a:pt x="32139" y="0"/>
                        <a:pt x="38678" y="0"/>
                      </a:cubicBezTo>
                      <a:cubicBezTo>
                        <a:pt x="43747" y="0"/>
                        <a:pt x="48360" y="813"/>
                        <a:pt x="52517" y="2438"/>
                      </a:cubicBezTo>
                      <a:cubicBezTo>
                        <a:pt x="56674" y="4064"/>
                        <a:pt x="60273" y="6248"/>
                        <a:pt x="63263" y="9093"/>
                      </a:cubicBezTo>
                      <a:cubicBezTo>
                        <a:pt x="66254" y="11938"/>
                        <a:pt x="68637" y="15239"/>
                        <a:pt x="70360" y="19100"/>
                      </a:cubicBezTo>
                      <a:cubicBezTo>
                        <a:pt x="72084" y="22961"/>
                        <a:pt x="73047" y="27126"/>
                        <a:pt x="73250" y="31597"/>
                      </a:cubicBezTo>
                      <a:lnTo>
                        <a:pt x="59208" y="31597"/>
                      </a:lnTo>
                      <a:cubicBezTo>
                        <a:pt x="59005" y="28904"/>
                        <a:pt x="58346" y="26415"/>
                        <a:pt x="57332" y="24078"/>
                      </a:cubicBezTo>
                      <a:cubicBezTo>
                        <a:pt x="56268" y="21742"/>
                        <a:pt x="54899" y="19710"/>
                        <a:pt x="53125" y="17983"/>
                      </a:cubicBezTo>
                      <a:cubicBezTo>
                        <a:pt x="51351" y="16255"/>
                        <a:pt x="49272" y="14833"/>
                        <a:pt x="46839" y="13817"/>
                      </a:cubicBezTo>
                      <a:cubicBezTo>
                        <a:pt x="44406" y="12801"/>
                        <a:pt x="41669" y="12293"/>
                        <a:pt x="38678" y="12293"/>
                      </a:cubicBezTo>
                      <a:cubicBezTo>
                        <a:pt x="34065" y="12293"/>
                        <a:pt x="30263" y="13208"/>
                        <a:pt x="27222" y="15036"/>
                      </a:cubicBezTo>
                      <a:cubicBezTo>
                        <a:pt x="24180" y="16865"/>
                        <a:pt x="21747" y="19253"/>
                        <a:pt x="19922" y="22250"/>
                      </a:cubicBezTo>
                      <a:cubicBezTo>
                        <a:pt x="18097" y="25247"/>
                        <a:pt x="16779" y="28599"/>
                        <a:pt x="16019" y="32308"/>
                      </a:cubicBezTo>
                      <a:cubicBezTo>
                        <a:pt x="15258" y="36016"/>
                        <a:pt x="14903" y="39775"/>
                        <a:pt x="14903" y="43534"/>
                      </a:cubicBezTo>
                      <a:lnTo>
                        <a:pt x="14903" y="46938"/>
                      </a:lnTo>
                      <a:cubicBezTo>
                        <a:pt x="14903" y="50798"/>
                        <a:pt x="15258" y="54608"/>
                        <a:pt x="16019" y="58316"/>
                      </a:cubicBezTo>
                      <a:cubicBezTo>
                        <a:pt x="16779" y="62025"/>
                        <a:pt x="18046" y="65377"/>
                        <a:pt x="19871" y="68324"/>
                      </a:cubicBezTo>
                      <a:cubicBezTo>
                        <a:pt x="21696" y="71270"/>
                        <a:pt x="24129" y="73657"/>
                        <a:pt x="27171" y="75486"/>
                      </a:cubicBezTo>
                      <a:cubicBezTo>
                        <a:pt x="30212" y="77315"/>
                        <a:pt x="34065" y="78229"/>
                        <a:pt x="38729" y="78229"/>
                      </a:cubicBezTo>
                      <a:close/>
                    </a:path>
                  </a:pathLst>
                </a:custGeom>
                <a:solidFill>
                  <a:schemeClr val="bg1"/>
                </a:solidFill>
                <a:ln w="5052"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05E7CD08-2B4E-0C04-1A39-16B2658A0530}"/>
                    </a:ext>
                  </a:extLst>
                </p:cNvPr>
                <p:cNvSpPr/>
                <p:nvPr/>
              </p:nvSpPr>
              <p:spPr>
                <a:xfrm>
                  <a:off x="6517171" y="6184808"/>
                  <a:ext cx="79180" cy="90319"/>
                </a:xfrm>
                <a:custGeom>
                  <a:avLst/>
                  <a:gdLst>
                    <a:gd name="connsiteX0" fmla="*/ 101 w 79180"/>
                    <a:gd name="connsiteY0" fmla="*/ 44347 h 90319"/>
                    <a:gd name="connsiteX1" fmla="*/ 2889 w 79180"/>
                    <a:gd name="connsiteY1" fmla="*/ 26771 h 90319"/>
                    <a:gd name="connsiteX2" fmla="*/ 10747 w 79180"/>
                    <a:gd name="connsiteY2" fmla="*/ 12750 h 90319"/>
                    <a:gd name="connsiteX3" fmla="*/ 23166 w 79180"/>
                    <a:gd name="connsiteY3" fmla="*/ 3403 h 90319"/>
                    <a:gd name="connsiteX4" fmla="*/ 39540 w 79180"/>
                    <a:gd name="connsiteY4" fmla="*/ 0 h 90319"/>
                    <a:gd name="connsiteX5" fmla="*/ 56116 w 79180"/>
                    <a:gd name="connsiteY5" fmla="*/ 3403 h 90319"/>
                    <a:gd name="connsiteX6" fmla="*/ 68586 w 79180"/>
                    <a:gd name="connsiteY6" fmla="*/ 12750 h 90319"/>
                    <a:gd name="connsiteX7" fmla="*/ 76443 w 79180"/>
                    <a:gd name="connsiteY7" fmla="*/ 26771 h 90319"/>
                    <a:gd name="connsiteX8" fmla="*/ 79181 w 79180"/>
                    <a:gd name="connsiteY8" fmla="*/ 44347 h 90319"/>
                    <a:gd name="connsiteX9" fmla="*/ 79181 w 79180"/>
                    <a:gd name="connsiteY9" fmla="*/ 46125 h 90319"/>
                    <a:gd name="connsiteX10" fmla="*/ 76443 w 79180"/>
                    <a:gd name="connsiteY10" fmla="*/ 63701 h 90319"/>
                    <a:gd name="connsiteX11" fmla="*/ 68586 w 79180"/>
                    <a:gd name="connsiteY11" fmla="*/ 77721 h 90319"/>
                    <a:gd name="connsiteX12" fmla="*/ 56116 w 79180"/>
                    <a:gd name="connsiteY12" fmla="*/ 86967 h 90319"/>
                    <a:gd name="connsiteX13" fmla="*/ 39641 w 79180"/>
                    <a:gd name="connsiteY13" fmla="*/ 90319 h 90319"/>
                    <a:gd name="connsiteX14" fmla="*/ 23166 w 79180"/>
                    <a:gd name="connsiteY14" fmla="*/ 86967 h 90319"/>
                    <a:gd name="connsiteX15" fmla="*/ 10696 w 79180"/>
                    <a:gd name="connsiteY15" fmla="*/ 77721 h 90319"/>
                    <a:gd name="connsiteX16" fmla="*/ 2788 w 79180"/>
                    <a:gd name="connsiteY16" fmla="*/ 63701 h 90319"/>
                    <a:gd name="connsiteX17" fmla="*/ 0 w 79180"/>
                    <a:gd name="connsiteY17" fmla="*/ 46125 h 90319"/>
                    <a:gd name="connsiteX18" fmla="*/ 0 w 79180"/>
                    <a:gd name="connsiteY18" fmla="*/ 44347 h 90319"/>
                    <a:gd name="connsiteX19" fmla="*/ 15055 w 79180"/>
                    <a:gd name="connsiteY19" fmla="*/ 46125 h 90319"/>
                    <a:gd name="connsiteX20" fmla="*/ 16576 w 79180"/>
                    <a:gd name="connsiteY20" fmla="*/ 58418 h 90319"/>
                    <a:gd name="connsiteX21" fmla="*/ 21189 w 79180"/>
                    <a:gd name="connsiteY21" fmla="*/ 68578 h 90319"/>
                    <a:gd name="connsiteX22" fmla="*/ 28894 w 79180"/>
                    <a:gd name="connsiteY22" fmla="*/ 75537 h 90319"/>
                    <a:gd name="connsiteX23" fmla="*/ 39692 w 79180"/>
                    <a:gd name="connsiteY23" fmla="*/ 78128 h 90319"/>
                    <a:gd name="connsiteX24" fmla="*/ 50438 w 79180"/>
                    <a:gd name="connsiteY24" fmla="*/ 75537 h 90319"/>
                    <a:gd name="connsiteX25" fmla="*/ 58144 w 79180"/>
                    <a:gd name="connsiteY25" fmla="*/ 68578 h 90319"/>
                    <a:gd name="connsiteX26" fmla="*/ 62757 w 79180"/>
                    <a:gd name="connsiteY26" fmla="*/ 58418 h 90319"/>
                    <a:gd name="connsiteX27" fmla="*/ 64328 w 79180"/>
                    <a:gd name="connsiteY27" fmla="*/ 46125 h 90319"/>
                    <a:gd name="connsiteX28" fmla="*/ 64328 w 79180"/>
                    <a:gd name="connsiteY28" fmla="*/ 44347 h 90319"/>
                    <a:gd name="connsiteX29" fmla="*/ 62757 w 79180"/>
                    <a:gd name="connsiteY29" fmla="*/ 32054 h 90319"/>
                    <a:gd name="connsiteX30" fmla="*/ 58093 w 79180"/>
                    <a:gd name="connsiteY30" fmla="*/ 21843 h 90319"/>
                    <a:gd name="connsiteX31" fmla="*/ 50337 w 79180"/>
                    <a:gd name="connsiteY31" fmla="*/ 14833 h 90319"/>
                    <a:gd name="connsiteX32" fmla="*/ 39489 w 79180"/>
                    <a:gd name="connsiteY32" fmla="*/ 12242 h 90319"/>
                    <a:gd name="connsiteX33" fmla="*/ 28793 w 79180"/>
                    <a:gd name="connsiteY33" fmla="*/ 14833 h 90319"/>
                    <a:gd name="connsiteX34" fmla="*/ 21139 w 79180"/>
                    <a:gd name="connsiteY34" fmla="*/ 21843 h 90319"/>
                    <a:gd name="connsiteX35" fmla="*/ 16526 w 79180"/>
                    <a:gd name="connsiteY35" fmla="*/ 32054 h 90319"/>
                    <a:gd name="connsiteX36" fmla="*/ 15005 w 79180"/>
                    <a:gd name="connsiteY36" fmla="*/ 44347 h 90319"/>
                    <a:gd name="connsiteX37" fmla="*/ 15005 w 79180"/>
                    <a:gd name="connsiteY37" fmla="*/ 46125 h 9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180" h="90319">
                      <a:moveTo>
                        <a:pt x="101" y="44347"/>
                      </a:moveTo>
                      <a:cubicBezTo>
                        <a:pt x="101" y="37997"/>
                        <a:pt x="1014" y="32155"/>
                        <a:pt x="2889" y="26771"/>
                      </a:cubicBezTo>
                      <a:cubicBezTo>
                        <a:pt x="4714" y="21386"/>
                        <a:pt x="7350" y="16713"/>
                        <a:pt x="10747" y="12750"/>
                      </a:cubicBezTo>
                      <a:cubicBezTo>
                        <a:pt x="14143" y="8788"/>
                        <a:pt x="18300" y="5689"/>
                        <a:pt x="23166" y="3403"/>
                      </a:cubicBezTo>
                      <a:cubicBezTo>
                        <a:pt x="28033" y="1118"/>
                        <a:pt x="33507" y="0"/>
                        <a:pt x="39540" y="0"/>
                      </a:cubicBezTo>
                      <a:cubicBezTo>
                        <a:pt x="45572" y="0"/>
                        <a:pt x="51199" y="1118"/>
                        <a:pt x="56116" y="3403"/>
                      </a:cubicBezTo>
                      <a:cubicBezTo>
                        <a:pt x="61033" y="5689"/>
                        <a:pt x="65190" y="8788"/>
                        <a:pt x="68586" y="12750"/>
                      </a:cubicBezTo>
                      <a:cubicBezTo>
                        <a:pt x="72033" y="16713"/>
                        <a:pt x="74618" y="21386"/>
                        <a:pt x="76443" y="26771"/>
                      </a:cubicBezTo>
                      <a:cubicBezTo>
                        <a:pt x="78268" y="32155"/>
                        <a:pt x="79181" y="38048"/>
                        <a:pt x="79181" y="44347"/>
                      </a:cubicBezTo>
                      <a:lnTo>
                        <a:pt x="79181" y="46125"/>
                      </a:lnTo>
                      <a:cubicBezTo>
                        <a:pt x="79181" y="52475"/>
                        <a:pt x="78268" y="58316"/>
                        <a:pt x="76443" y="63701"/>
                      </a:cubicBezTo>
                      <a:cubicBezTo>
                        <a:pt x="74618" y="69086"/>
                        <a:pt x="71982" y="73759"/>
                        <a:pt x="68586" y="77721"/>
                      </a:cubicBezTo>
                      <a:cubicBezTo>
                        <a:pt x="65139" y="81684"/>
                        <a:pt x="61033" y="84732"/>
                        <a:pt x="56116" y="86967"/>
                      </a:cubicBezTo>
                      <a:cubicBezTo>
                        <a:pt x="51199" y="89202"/>
                        <a:pt x="45775" y="90319"/>
                        <a:pt x="39641" y="90319"/>
                      </a:cubicBezTo>
                      <a:cubicBezTo>
                        <a:pt x="33507" y="90319"/>
                        <a:pt x="28033" y="89202"/>
                        <a:pt x="23166" y="86967"/>
                      </a:cubicBezTo>
                      <a:cubicBezTo>
                        <a:pt x="18300" y="84732"/>
                        <a:pt x="14143" y="81633"/>
                        <a:pt x="10696" y="77721"/>
                      </a:cubicBezTo>
                      <a:cubicBezTo>
                        <a:pt x="7249" y="73759"/>
                        <a:pt x="4613" y="69136"/>
                        <a:pt x="2788" y="63701"/>
                      </a:cubicBezTo>
                      <a:cubicBezTo>
                        <a:pt x="963" y="58316"/>
                        <a:pt x="0" y="52424"/>
                        <a:pt x="0" y="46125"/>
                      </a:cubicBezTo>
                      <a:lnTo>
                        <a:pt x="0" y="44347"/>
                      </a:lnTo>
                      <a:close/>
                      <a:moveTo>
                        <a:pt x="15055" y="46125"/>
                      </a:moveTo>
                      <a:cubicBezTo>
                        <a:pt x="15055" y="50493"/>
                        <a:pt x="15562" y="54557"/>
                        <a:pt x="16576" y="58418"/>
                      </a:cubicBezTo>
                      <a:cubicBezTo>
                        <a:pt x="17590" y="62279"/>
                        <a:pt x="19111" y="65682"/>
                        <a:pt x="21189" y="68578"/>
                      </a:cubicBezTo>
                      <a:cubicBezTo>
                        <a:pt x="23268" y="71524"/>
                        <a:pt x="25802" y="73810"/>
                        <a:pt x="28894" y="75537"/>
                      </a:cubicBezTo>
                      <a:cubicBezTo>
                        <a:pt x="31987" y="77264"/>
                        <a:pt x="35586" y="78128"/>
                        <a:pt x="39692" y="78128"/>
                      </a:cubicBezTo>
                      <a:cubicBezTo>
                        <a:pt x="43798" y="78128"/>
                        <a:pt x="47346" y="77264"/>
                        <a:pt x="50438" y="75537"/>
                      </a:cubicBezTo>
                      <a:cubicBezTo>
                        <a:pt x="53531" y="73810"/>
                        <a:pt x="56116" y="71524"/>
                        <a:pt x="58144" y="68578"/>
                      </a:cubicBezTo>
                      <a:cubicBezTo>
                        <a:pt x="60171" y="65631"/>
                        <a:pt x="61692" y="62279"/>
                        <a:pt x="62757" y="58418"/>
                      </a:cubicBezTo>
                      <a:cubicBezTo>
                        <a:pt x="63821" y="54557"/>
                        <a:pt x="64328" y="50443"/>
                        <a:pt x="64328" y="46125"/>
                      </a:cubicBezTo>
                      <a:lnTo>
                        <a:pt x="64328" y="44347"/>
                      </a:lnTo>
                      <a:cubicBezTo>
                        <a:pt x="64328" y="40029"/>
                        <a:pt x="63821" y="35965"/>
                        <a:pt x="62757" y="32054"/>
                      </a:cubicBezTo>
                      <a:cubicBezTo>
                        <a:pt x="61692" y="28142"/>
                        <a:pt x="60171" y="24739"/>
                        <a:pt x="58093" y="21843"/>
                      </a:cubicBezTo>
                      <a:cubicBezTo>
                        <a:pt x="56014" y="18948"/>
                        <a:pt x="53429" y="16560"/>
                        <a:pt x="50337" y="14833"/>
                      </a:cubicBezTo>
                      <a:cubicBezTo>
                        <a:pt x="47245" y="13106"/>
                        <a:pt x="43595" y="12242"/>
                        <a:pt x="39489" y="12242"/>
                      </a:cubicBezTo>
                      <a:cubicBezTo>
                        <a:pt x="35383" y="12242"/>
                        <a:pt x="31885" y="13106"/>
                        <a:pt x="28793" y="14833"/>
                      </a:cubicBezTo>
                      <a:cubicBezTo>
                        <a:pt x="25701" y="16560"/>
                        <a:pt x="23166" y="18897"/>
                        <a:pt x="21139" y="21843"/>
                      </a:cubicBezTo>
                      <a:cubicBezTo>
                        <a:pt x="19111" y="24790"/>
                        <a:pt x="17539" y="28193"/>
                        <a:pt x="16526" y="32054"/>
                      </a:cubicBezTo>
                      <a:cubicBezTo>
                        <a:pt x="15512" y="35965"/>
                        <a:pt x="15005" y="40029"/>
                        <a:pt x="15005" y="44347"/>
                      </a:cubicBezTo>
                      <a:lnTo>
                        <a:pt x="15005" y="46125"/>
                      </a:lnTo>
                      <a:close/>
                    </a:path>
                  </a:pathLst>
                </a:custGeom>
                <a:solidFill>
                  <a:schemeClr val="bg1"/>
                </a:solidFill>
                <a:ln w="5052"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1E1056F2-DDEC-4DC5-C415-33BAEAB1D84D}"/>
                    </a:ext>
                  </a:extLst>
                </p:cNvPr>
                <p:cNvSpPr/>
                <p:nvPr/>
              </p:nvSpPr>
              <p:spPr>
                <a:xfrm>
                  <a:off x="6614955" y="6184808"/>
                  <a:ext cx="121863" cy="88693"/>
                </a:xfrm>
                <a:custGeom>
                  <a:avLst/>
                  <a:gdLst>
                    <a:gd name="connsiteX0" fmla="*/ 13991 w 121863"/>
                    <a:gd name="connsiteY0" fmla="*/ 1626 h 88693"/>
                    <a:gd name="connsiteX1" fmla="*/ 14396 w 121863"/>
                    <a:gd name="connsiteY1" fmla="*/ 11277 h 88693"/>
                    <a:gd name="connsiteX2" fmla="*/ 25295 w 121863"/>
                    <a:gd name="connsiteY2" fmla="*/ 2997 h 88693"/>
                    <a:gd name="connsiteX3" fmla="*/ 40199 w 121863"/>
                    <a:gd name="connsiteY3" fmla="*/ 0 h 88693"/>
                    <a:gd name="connsiteX4" fmla="*/ 55102 w 121863"/>
                    <a:gd name="connsiteY4" fmla="*/ 3353 h 88693"/>
                    <a:gd name="connsiteX5" fmla="*/ 65038 w 121863"/>
                    <a:gd name="connsiteY5" fmla="*/ 14020 h 88693"/>
                    <a:gd name="connsiteX6" fmla="*/ 76342 w 121863"/>
                    <a:gd name="connsiteY6" fmla="*/ 3861 h 88693"/>
                    <a:gd name="connsiteX7" fmla="*/ 92766 w 121863"/>
                    <a:gd name="connsiteY7" fmla="*/ 0 h 88693"/>
                    <a:gd name="connsiteX8" fmla="*/ 105135 w 121863"/>
                    <a:gd name="connsiteY8" fmla="*/ 1829 h 88693"/>
                    <a:gd name="connsiteX9" fmla="*/ 114259 w 121863"/>
                    <a:gd name="connsiteY9" fmla="*/ 7518 h 88693"/>
                    <a:gd name="connsiteX10" fmla="*/ 119937 w 121863"/>
                    <a:gd name="connsiteY10" fmla="*/ 17322 h 88693"/>
                    <a:gd name="connsiteX11" fmla="*/ 121863 w 121863"/>
                    <a:gd name="connsiteY11" fmla="*/ 31495 h 88693"/>
                    <a:gd name="connsiteX12" fmla="*/ 121863 w 121863"/>
                    <a:gd name="connsiteY12" fmla="*/ 88694 h 88693"/>
                    <a:gd name="connsiteX13" fmla="*/ 107010 w 121863"/>
                    <a:gd name="connsiteY13" fmla="*/ 88694 h 88693"/>
                    <a:gd name="connsiteX14" fmla="*/ 107010 w 121863"/>
                    <a:gd name="connsiteY14" fmla="*/ 31393 h 88693"/>
                    <a:gd name="connsiteX15" fmla="*/ 105692 w 121863"/>
                    <a:gd name="connsiteY15" fmla="*/ 22300 h 88693"/>
                    <a:gd name="connsiteX16" fmla="*/ 101941 w 121863"/>
                    <a:gd name="connsiteY16" fmla="*/ 16509 h 88693"/>
                    <a:gd name="connsiteX17" fmla="*/ 96061 w 121863"/>
                    <a:gd name="connsiteY17" fmla="*/ 13512 h 88693"/>
                    <a:gd name="connsiteX18" fmla="*/ 88457 w 121863"/>
                    <a:gd name="connsiteY18" fmla="*/ 12649 h 88693"/>
                    <a:gd name="connsiteX19" fmla="*/ 80346 w 121863"/>
                    <a:gd name="connsiteY19" fmla="*/ 14122 h 88693"/>
                    <a:gd name="connsiteX20" fmla="*/ 74263 w 121863"/>
                    <a:gd name="connsiteY20" fmla="*/ 18033 h 88693"/>
                    <a:gd name="connsiteX21" fmla="*/ 70259 w 121863"/>
                    <a:gd name="connsiteY21" fmla="*/ 23824 h 88693"/>
                    <a:gd name="connsiteX22" fmla="*/ 68383 w 121863"/>
                    <a:gd name="connsiteY22" fmla="*/ 30936 h 88693"/>
                    <a:gd name="connsiteX23" fmla="*/ 68383 w 121863"/>
                    <a:gd name="connsiteY23" fmla="*/ 88694 h 88693"/>
                    <a:gd name="connsiteX24" fmla="*/ 53429 w 121863"/>
                    <a:gd name="connsiteY24" fmla="*/ 88694 h 88693"/>
                    <a:gd name="connsiteX25" fmla="*/ 53429 w 121863"/>
                    <a:gd name="connsiteY25" fmla="*/ 31495 h 88693"/>
                    <a:gd name="connsiteX26" fmla="*/ 52111 w 121863"/>
                    <a:gd name="connsiteY26" fmla="*/ 22859 h 88693"/>
                    <a:gd name="connsiteX27" fmla="*/ 48360 w 121863"/>
                    <a:gd name="connsiteY27" fmla="*/ 17017 h 88693"/>
                    <a:gd name="connsiteX28" fmla="*/ 42530 w 121863"/>
                    <a:gd name="connsiteY28" fmla="*/ 13716 h 88693"/>
                    <a:gd name="connsiteX29" fmla="*/ 34876 w 121863"/>
                    <a:gd name="connsiteY29" fmla="*/ 12649 h 88693"/>
                    <a:gd name="connsiteX30" fmla="*/ 22102 w 121863"/>
                    <a:gd name="connsiteY30" fmla="*/ 16103 h 88693"/>
                    <a:gd name="connsiteX31" fmla="*/ 14853 w 121863"/>
                    <a:gd name="connsiteY31" fmla="*/ 25094 h 88693"/>
                    <a:gd name="connsiteX32" fmla="*/ 14853 w 121863"/>
                    <a:gd name="connsiteY32" fmla="*/ 88643 h 88693"/>
                    <a:gd name="connsiteX33" fmla="*/ 0 w 121863"/>
                    <a:gd name="connsiteY33" fmla="*/ 88643 h 88693"/>
                    <a:gd name="connsiteX34" fmla="*/ 0 w 121863"/>
                    <a:gd name="connsiteY34" fmla="*/ 1575 h 88693"/>
                    <a:gd name="connsiteX35" fmla="*/ 14042 w 121863"/>
                    <a:gd name="connsiteY35" fmla="*/ 1575 h 8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63" h="88693">
                      <a:moveTo>
                        <a:pt x="13991" y="1626"/>
                      </a:moveTo>
                      <a:lnTo>
                        <a:pt x="14396" y="11277"/>
                      </a:lnTo>
                      <a:cubicBezTo>
                        <a:pt x="17387" y="7721"/>
                        <a:pt x="21037" y="4978"/>
                        <a:pt x="25295" y="2997"/>
                      </a:cubicBezTo>
                      <a:cubicBezTo>
                        <a:pt x="29553" y="1016"/>
                        <a:pt x="34521" y="0"/>
                        <a:pt x="40199" y="0"/>
                      </a:cubicBezTo>
                      <a:cubicBezTo>
                        <a:pt x="45876" y="0"/>
                        <a:pt x="50793" y="1118"/>
                        <a:pt x="55102" y="3353"/>
                      </a:cubicBezTo>
                      <a:cubicBezTo>
                        <a:pt x="59411" y="5588"/>
                        <a:pt x="62706" y="9144"/>
                        <a:pt x="65038" y="14020"/>
                      </a:cubicBezTo>
                      <a:cubicBezTo>
                        <a:pt x="67927" y="9855"/>
                        <a:pt x="71678" y="6451"/>
                        <a:pt x="76342" y="3861"/>
                      </a:cubicBezTo>
                      <a:cubicBezTo>
                        <a:pt x="81005" y="1270"/>
                        <a:pt x="86430" y="0"/>
                        <a:pt x="92766" y="0"/>
                      </a:cubicBezTo>
                      <a:cubicBezTo>
                        <a:pt x="97430" y="0"/>
                        <a:pt x="101536" y="610"/>
                        <a:pt x="105135" y="1829"/>
                      </a:cubicBezTo>
                      <a:cubicBezTo>
                        <a:pt x="108734" y="3048"/>
                        <a:pt x="111775" y="4927"/>
                        <a:pt x="114259" y="7518"/>
                      </a:cubicBezTo>
                      <a:cubicBezTo>
                        <a:pt x="116743" y="10109"/>
                        <a:pt x="118619" y="13360"/>
                        <a:pt x="119937" y="17322"/>
                      </a:cubicBezTo>
                      <a:cubicBezTo>
                        <a:pt x="121255" y="21284"/>
                        <a:pt x="121863" y="26009"/>
                        <a:pt x="121863" y="31495"/>
                      </a:cubicBezTo>
                      <a:lnTo>
                        <a:pt x="121863" y="88694"/>
                      </a:lnTo>
                      <a:lnTo>
                        <a:pt x="107010" y="88694"/>
                      </a:lnTo>
                      <a:lnTo>
                        <a:pt x="107010" y="31393"/>
                      </a:lnTo>
                      <a:cubicBezTo>
                        <a:pt x="107010" y="27736"/>
                        <a:pt x="106554" y="24739"/>
                        <a:pt x="105692" y="22300"/>
                      </a:cubicBezTo>
                      <a:cubicBezTo>
                        <a:pt x="104831" y="19862"/>
                        <a:pt x="103563" y="17932"/>
                        <a:pt x="101941" y="16509"/>
                      </a:cubicBezTo>
                      <a:cubicBezTo>
                        <a:pt x="100319" y="15036"/>
                        <a:pt x="98393" y="14071"/>
                        <a:pt x="96061" y="13512"/>
                      </a:cubicBezTo>
                      <a:cubicBezTo>
                        <a:pt x="93729" y="12954"/>
                        <a:pt x="91195" y="12649"/>
                        <a:pt x="88457" y="12649"/>
                      </a:cubicBezTo>
                      <a:cubicBezTo>
                        <a:pt x="85416" y="12649"/>
                        <a:pt x="82678" y="13157"/>
                        <a:pt x="80346" y="14122"/>
                      </a:cubicBezTo>
                      <a:cubicBezTo>
                        <a:pt x="78015" y="15087"/>
                        <a:pt x="75987" y="16408"/>
                        <a:pt x="74263" y="18033"/>
                      </a:cubicBezTo>
                      <a:cubicBezTo>
                        <a:pt x="72591" y="19659"/>
                        <a:pt x="71222" y="21589"/>
                        <a:pt x="70259" y="23824"/>
                      </a:cubicBezTo>
                      <a:cubicBezTo>
                        <a:pt x="69296" y="26060"/>
                        <a:pt x="68637" y="28447"/>
                        <a:pt x="68383" y="30936"/>
                      </a:cubicBezTo>
                      <a:lnTo>
                        <a:pt x="68383" y="88694"/>
                      </a:lnTo>
                      <a:lnTo>
                        <a:pt x="53429" y="88694"/>
                      </a:lnTo>
                      <a:lnTo>
                        <a:pt x="53429" y="31495"/>
                      </a:lnTo>
                      <a:cubicBezTo>
                        <a:pt x="53429" y="28091"/>
                        <a:pt x="52973" y="25247"/>
                        <a:pt x="52111" y="22859"/>
                      </a:cubicBezTo>
                      <a:cubicBezTo>
                        <a:pt x="51249" y="20472"/>
                        <a:pt x="49982" y="18541"/>
                        <a:pt x="48360" y="17017"/>
                      </a:cubicBezTo>
                      <a:cubicBezTo>
                        <a:pt x="46738" y="15493"/>
                        <a:pt x="44812" y="14427"/>
                        <a:pt x="42530" y="13716"/>
                      </a:cubicBezTo>
                      <a:cubicBezTo>
                        <a:pt x="40249" y="13004"/>
                        <a:pt x="37715" y="12649"/>
                        <a:pt x="34876" y="12649"/>
                      </a:cubicBezTo>
                      <a:cubicBezTo>
                        <a:pt x="29553" y="12649"/>
                        <a:pt x="25295" y="13817"/>
                        <a:pt x="22102" y="16103"/>
                      </a:cubicBezTo>
                      <a:cubicBezTo>
                        <a:pt x="18908" y="18389"/>
                        <a:pt x="16475" y="21437"/>
                        <a:pt x="14853" y="25094"/>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45704BE0-819C-13E0-5754-0A04715FA070}"/>
                    </a:ext>
                  </a:extLst>
                </p:cNvPr>
                <p:cNvSpPr/>
                <p:nvPr/>
              </p:nvSpPr>
              <p:spPr>
                <a:xfrm>
                  <a:off x="6759174" y="6184808"/>
                  <a:ext cx="73452" cy="122169"/>
                </a:xfrm>
                <a:custGeom>
                  <a:avLst/>
                  <a:gdLst>
                    <a:gd name="connsiteX0" fmla="*/ 73351 w 73452"/>
                    <a:gd name="connsiteY0" fmla="*/ 46125 h 122169"/>
                    <a:gd name="connsiteX1" fmla="*/ 71121 w 73452"/>
                    <a:gd name="connsiteY1" fmla="*/ 63803 h 122169"/>
                    <a:gd name="connsiteX2" fmla="*/ 64581 w 73452"/>
                    <a:gd name="connsiteY2" fmla="*/ 77823 h 122169"/>
                    <a:gd name="connsiteX3" fmla="*/ 54038 w 73452"/>
                    <a:gd name="connsiteY3" fmla="*/ 87017 h 122169"/>
                    <a:gd name="connsiteX4" fmla="*/ 39742 w 73452"/>
                    <a:gd name="connsiteY4" fmla="*/ 90319 h 122169"/>
                    <a:gd name="connsiteX5" fmla="*/ 25397 w 73452"/>
                    <a:gd name="connsiteY5" fmla="*/ 87729 h 122169"/>
                    <a:gd name="connsiteX6" fmla="*/ 14853 w 73452"/>
                    <a:gd name="connsiteY6" fmla="*/ 80261 h 122169"/>
                    <a:gd name="connsiteX7" fmla="*/ 14853 w 73452"/>
                    <a:gd name="connsiteY7" fmla="*/ 122170 h 122169"/>
                    <a:gd name="connsiteX8" fmla="*/ 0 w 73452"/>
                    <a:gd name="connsiteY8" fmla="*/ 122170 h 122169"/>
                    <a:gd name="connsiteX9" fmla="*/ 0 w 73452"/>
                    <a:gd name="connsiteY9" fmla="*/ 1626 h 122169"/>
                    <a:gd name="connsiteX10" fmla="*/ 13586 w 73452"/>
                    <a:gd name="connsiteY10" fmla="*/ 1626 h 122169"/>
                    <a:gd name="connsiteX11" fmla="*/ 14295 w 73452"/>
                    <a:gd name="connsiteY11" fmla="*/ 11277 h 122169"/>
                    <a:gd name="connsiteX12" fmla="*/ 24991 w 73452"/>
                    <a:gd name="connsiteY12" fmla="*/ 2896 h 122169"/>
                    <a:gd name="connsiteX13" fmla="*/ 39540 w 73452"/>
                    <a:gd name="connsiteY13" fmla="*/ 0 h 122169"/>
                    <a:gd name="connsiteX14" fmla="*/ 54038 w 73452"/>
                    <a:gd name="connsiteY14" fmla="*/ 3200 h 122169"/>
                    <a:gd name="connsiteX15" fmla="*/ 64683 w 73452"/>
                    <a:gd name="connsiteY15" fmla="*/ 12242 h 122169"/>
                    <a:gd name="connsiteX16" fmla="*/ 71222 w 73452"/>
                    <a:gd name="connsiteY16" fmla="*/ 26263 h 122169"/>
                    <a:gd name="connsiteX17" fmla="*/ 73453 w 73452"/>
                    <a:gd name="connsiteY17" fmla="*/ 44398 h 122169"/>
                    <a:gd name="connsiteX18" fmla="*/ 73453 w 73452"/>
                    <a:gd name="connsiteY18" fmla="*/ 46074 h 122169"/>
                    <a:gd name="connsiteX19" fmla="*/ 58498 w 73452"/>
                    <a:gd name="connsiteY19" fmla="*/ 44448 h 122169"/>
                    <a:gd name="connsiteX20" fmla="*/ 57130 w 73452"/>
                    <a:gd name="connsiteY20" fmla="*/ 32155 h 122169"/>
                    <a:gd name="connsiteX21" fmla="*/ 52872 w 73452"/>
                    <a:gd name="connsiteY21" fmla="*/ 22047 h 122169"/>
                    <a:gd name="connsiteX22" fmla="*/ 45572 w 73452"/>
                    <a:gd name="connsiteY22" fmla="*/ 15189 h 122169"/>
                    <a:gd name="connsiteX23" fmla="*/ 35028 w 73452"/>
                    <a:gd name="connsiteY23" fmla="*/ 12649 h 122169"/>
                    <a:gd name="connsiteX24" fmla="*/ 28185 w 73452"/>
                    <a:gd name="connsiteY24" fmla="*/ 13512 h 122169"/>
                    <a:gd name="connsiteX25" fmla="*/ 22609 w 73452"/>
                    <a:gd name="connsiteY25" fmla="*/ 16002 h 122169"/>
                    <a:gd name="connsiteX26" fmla="*/ 18198 w 73452"/>
                    <a:gd name="connsiteY26" fmla="*/ 19811 h 122169"/>
                    <a:gd name="connsiteX27" fmla="*/ 14802 w 73452"/>
                    <a:gd name="connsiteY27" fmla="*/ 24586 h 122169"/>
                    <a:gd name="connsiteX28" fmla="*/ 14802 w 73452"/>
                    <a:gd name="connsiteY28" fmla="*/ 66190 h 122169"/>
                    <a:gd name="connsiteX29" fmla="*/ 18198 w 73452"/>
                    <a:gd name="connsiteY29" fmla="*/ 70965 h 122169"/>
                    <a:gd name="connsiteX30" fmla="*/ 22609 w 73452"/>
                    <a:gd name="connsiteY30" fmla="*/ 74724 h 122169"/>
                    <a:gd name="connsiteX31" fmla="*/ 28235 w 73452"/>
                    <a:gd name="connsiteY31" fmla="*/ 77163 h 122169"/>
                    <a:gd name="connsiteX32" fmla="*/ 35231 w 73452"/>
                    <a:gd name="connsiteY32" fmla="*/ 78026 h 122169"/>
                    <a:gd name="connsiteX33" fmla="*/ 45623 w 73452"/>
                    <a:gd name="connsiteY33" fmla="*/ 75435 h 122169"/>
                    <a:gd name="connsiteX34" fmla="*/ 52872 w 73452"/>
                    <a:gd name="connsiteY34" fmla="*/ 68527 h 122169"/>
                    <a:gd name="connsiteX35" fmla="*/ 57130 w 73452"/>
                    <a:gd name="connsiteY35" fmla="*/ 58367 h 122169"/>
                    <a:gd name="connsiteX36" fmla="*/ 58498 w 73452"/>
                    <a:gd name="connsiteY36" fmla="*/ 46023 h 122169"/>
                    <a:gd name="connsiteX37" fmla="*/ 58498 w 73452"/>
                    <a:gd name="connsiteY37" fmla="*/ 44347 h 12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3452" h="122169">
                      <a:moveTo>
                        <a:pt x="73351" y="46125"/>
                      </a:moveTo>
                      <a:cubicBezTo>
                        <a:pt x="73351" y="52525"/>
                        <a:pt x="72591" y="58418"/>
                        <a:pt x="71121" y="63803"/>
                      </a:cubicBezTo>
                      <a:cubicBezTo>
                        <a:pt x="69600" y="69187"/>
                        <a:pt x="67420" y="73861"/>
                        <a:pt x="64581" y="77823"/>
                      </a:cubicBezTo>
                      <a:cubicBezTo>
                        <a:pt x="61743" y="81785"/>
                        <a:pt x="58194" y="84833"/>
                        <a:pt x="54038" y="87017"/>
                      </a:cubicBezTo>
                      <a:cubicBezTo>
                        <a:pt x="49881" y="89202"/>
                        <a:pt x="45116" y="90319"/>
                        <a:pt x="39742" y="90319"/>
                      </a:cubicBezTo>
                      <a:cubicBezTo>
                        <a:pt x="34369" y="90319"/>
                        <a:pt x="29503" y="89456"/>
                        <a:pt x="25397" y="87729"/>
                      </a:cubicBezTo>
                      <a:cubicBezTo>
                        <a:pt x="21291" y="86002"/>
                        <a:pt x="17793" y="83512"/>
                        <a:pt x="14853" y="80261"/>
                      </a:cubicBezTo>
                      <a:lnTo>
                        <a:pt x="14853" y="122170"/>
                      </a:lnTo>
                      <a:lnTo>
                        <a:pt x="0" y="122170"/>
                      </a:lnTo>
                      <a:lnTo>
                        <a:pt x="0" y="1626"/>
                      </a:lnTo>
                      <a:lnTo>
                        <a:pt x="13586" y="1626"/>
                      </a:lnTo>
                      <a:lnTo>
                        <a:pt x="14295" y="11277"/>
                      </a:lnTo>
                      <a:cubicBezTo>
                        <a:pt x="17235" y="7620"/>
                        <a:pt x="20784" y="4826"/>
                        <a:pt x="24991" y="2896"/>
                      </a:cubicBezTo>
                      <a:cubicBezTo>
                        <a:pt x="29199" y="965"/>
                        <a:pt x="34014" y="0"/>
                        <a:pt x="39540" y="0"/>
                      </a:cubicBezTo>
                      <a:cubicBezTo>
                        <a:pt x="45065" y="0"/>
                        <a:pt x="49830" y="1067"/>
                        <a:pt x="54038" y="3200"/>
                      </a:cubicBezTo>
                      <a:cubicBezTo>
                        <a:pt x="58245" y="5334"/>
                        <a:pt x="61793" y="8382"/>
                        <a:pt x="64683" y="12242"/>
                      </a:cubicBezTo>
                      <a:cubicBezTo>
                        <a:pt x="67572" y="16103"/>
                        <a:pt x="69752" y="20777"/>
                        <a:pt x="71222" y="26263"/>
                      </a:cubicBezTo>
                      <a:cubicBezTo>
                        <a:pt x="72692" y="31698"/>
                        <a:pt x="73453" y="37743"/>
                        <a:pt x="73453" y="44398"/>
                      </a:cubicBezTo>
                      <a:lnTo>
                        <a:pt x="73453" y="46074"/>
                      </a:lnTo>
                      <a:close/>
                      <a:moveTo>
                        <a:pt x="58498" y="44448"/>
                      </a:moveTo>
                      <a:cubicBezTo>
                        <a:pt x="58498" y="40080"/>
                        <a:pt x="58042" y="36016"/>
                        <a:pt x="57130" y="32155"/>
                      </a:cubicBezTo>
                      <a:cubicBezTo>
                        <a:pt x="56217" y="28345"/>
                        <a:pt x="54798" y="24942"/>
                        <a:pt x="52872" y="22047"/>
                      </a:cubicBezTo>
                      <a:cubicBezTo>
                        <a:pt x="50945" y="19151"/>
                        <a:pt x="48512" y="16865"/>
                        <a:pt x="45572" y="15189"/>
                      </a:cubicBezTo>
                      <a:cubicBezTo>
                        <a:pt x="42632" y="13512"/>
                        <a:pt x="39134" y="12649"/>
                        <a:pt x="35028" y="12649"/>
                      </a:cubicBezTo>
                      <a:cubicBezTo>
                        <a:pt x="32493" y="12649"/>
                        <a:pt x="30212" y="12954"/>
                        <a:pt x="28185" y="13512"/>
                      </a:cubicBezTo>
                      <a:cubicBezTo>
                        <a:pt x="26157" y="14071"/>
                        <a:pt x="24281" y="14935"/>
                        <a:pt x="22609" y="16002"/>
                      </a:cubicBezTo>
                      <a:cubicBezTo>
                        <a:pt x="20936" y="17068"/>
                        <a:pt x="19466" y="18338"/>
                        <a:pt x="18198" y="19811"/>
                      </a:cubicBezTo>
                      <a:cubicBezTo>
                        <a:pt x="16931" y="21284"/>
                        <a:pt x="15765" y="22859"/>
                        <a:pt x="14802" y="24586"/>
                      </a:cubicBezTo>
                      <a:lnTo>
                        <a:pt x="14802" y="66190"/>
                      </a:lnTo>
                      <a:cubicBezTo>
                        <a:pt x="15765" y="67917"/>
                        <a:pt x="16880" y="69492"/>
                        <a:pt x="18198" y="70965"/>
                      </a:cubicBezTo>
                      <a:cubicBezTo>
                        <a:pt x="19516" y="72438"/>
                        <a:pt x="20936" y="73708"/>
                        <a:pt x="22609" y="74724"/>
                      </a:cubicBezTo>
                      <a:cubicBezTo>
                        <a:pt x="24281" y="75791"/>
                        <a:pt x="26157" y="76604"/>
                        <a:pt x="28235" y="77163"/>
                      </a:cubicBezTo>
                      <a:cubicBezTo>
                        <a:pt x="30314" y="77721"/>
                        <a:pt x="32646" y="78026"/>
                        <a:pt x="35231" y="78026"/>
                      </a:cubicBezTo>
                      <a:cubicBezTo>
                        <a:pt x="39236" y="78026"/>
                        <a:pt x="42733" y="77163"/>
                        <a:pt x="45623" y="75435"/>
                      </a:cubicBezTo>
                      <a:cubicBezTo>
                        <a:pt x="48563" y="73708"/>
                        <a:pt x="50945" y="71422"/>
                        <a:pt x="52872" y="68527"/>
                      </a:cubicBezTo>
                      <a:cubicBezTo>
                        <a:pt x="54798" y="65631"/>
                        <a:pt x="56217" y="62228"/>
                        <a:pt x="57130" y="58367"/>
                      </a:cubicBezTo>
                      <a:cubicBezTo>
                        <a:pt x="58042" y="54456"/>
                        <a:pt x="58498" y="50341"/>
                        <a:pt x="58498" y="46023"/>
                      </a:cubicBezTo>
                      <a:lnTo>
                        <a:pt x="58498" y="44347"/>
                      </a:lnTo>
                      <a:close/>
                    </a:path>
                  </a:pathLst>
                </a:custGeom>
                <a:solidFill>
                  <a:schemeClr val="bg1"/>
                </a:solidFill>
                <a:ln w="5052"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A3A1DF1B-7637-1AA3-5CEF-30D23E4E1A3B}"/>
                    </a:ext>
                  </a:extLst>
                </p:cNvPr>
                <p:cNvSpPr/>
                <p:nvPr/>
              </p:nvSpPr>
              <p:spPr>
                <a:xfrm>
                  <a:off x="6849050" y="6184758"/>
                  <a:ext cx="71627" cy="90370"/>
                </a:xfrm>
                <a:custGeom>
                  <a:avLst/>
                  <a:gdLst>
                    <a:gd name="connsiteX0" fmla="*/ 56014 w 71627"/>
                    <a:gd name="connsiteY0" fmla="*/ 88745 h 90370"/>
                    <a:gd name="connsiteX1" fmla="*/ 54747 w 71627"/>
                    <a:gd name="connsiteY1" fmla="*/ 84681 h 90370"/>
                    <a:gd name="connsiteX2" fmla="*/ 53936 w 71627"/>
                    <a:gd name="connsiteY2" fmla="*/ 79550 h 90370"/>
                    <a:gd name="connsiteX3" fmla="*/ 49222 w 71627"/>
                    <a:gd name="connsiteY3" fmla="*/ 83716 h 90370"/>
                    <a:gd name="connsiteX4" fmla="*/ 43544 w 71627"/>
                    <a:gd name="connsiteY4" fmla="*/ 87170 h 90370"/>
                    <a:gd name="connsiteX5" fmla="*/ 36853 w 71627"/>
                    <a:gd name="connsiteY5" fmla="*/ 89507 h 90370"/>
                    <a:gd name="connsiteX6" fmla="*/ 29249 w 71627"/>
                    <a:gd name="connsiteY6" fmla="*/ 90370 h 90370"/>
                    <a:gd name="connsiteX7" fmla="*/ 17184 w 71627"/>
                    <a:gd name="connsiteY7" fmla="*/ 88338 h 90370"/>
                    <a:gd name="connsiteX8" fmla="*/ 7959 w 71627"/>
                    <a:gd name="connsiteY8" fmla="*/ 82852 h 90370"/>
                    <a:gd name="connsiteX9" fmla="*/ 2078 w 71627"/>
                    <a:gd name="connsiteY9" fmla="*/ 74673 h 90370"/>
                    <a:gd name="connsiteX10" fmla="*/ 0 w 71627"/>
                    <a:gd name="connsiteY10" fmla="*/ 64565 h 90370"/>
                    <a:gd name="connsiteX11" fmla="*/ 2737 w 71627"/>
                    <a:gd name="connsiteY11" fmla="*/ 52221 h 90370"/>
                    <a:gd name="connsiteX12" fmla="*/ 10544 w 71627"/>
                    <a:gd name="connsiteY12" fmla="*/ 43229 h 90370"/>
                    <a:gd name="connsiteX13" fmla="*/ 22862 w 71627"/>
                    <a:gd name="connsiteY13" fmla="*/ 37743 h 90370"/>
                    <a:gd name="connsiteX14" fmla="*/ 38982 w 71627"/>
                    <a:gd name="connsiteY14" fmla="*/ 35914 h 90370"/>
                    <a:gd name="connsiteX15" fmla="*/ 53733 w 71627"/>
                    <a:gd name="connsiteY15" fmla="*/ 35914 h 90370"/>
                    <a:gd name="connsiteX16" fmla="*/ 53733 w 71627"/>
                    <a:gd name="connsiteY16" fmla="*/ 29057 h 90370"/>
                    <a:gd name="connsiteX17" fmla="*/ 49070 w 71627"/>
                    <a:gd name="connsiteY17" fmla="*/ 16611 h 90370"/>
                    <a:gd name="connsiteX18" fmla="*/ 35332 w 71627"/>
                    <a:gd name="connsiteY18" fmla="*/ 11988 h 90370"/>
                    <a:gd name="connsiteX19" fmla="*/ 27728 w 71627"/>
                    <a:gd name="connsiteY19" fmla="*/ 13106 h 90370"/>
                    <a:gd name="connsiteX20" fmla="*/ 21848 w 71627"/>
                    <a:gd name="connsiteY20" fmla="*/ 16103 h 90370"/>
                    <a:gd name="connsiteX21" fmla="*/ 18046 w 71627"/>
                    <a:gd name="connsiteY21" fmla="*/ 20472 h 90370"/>
                    <a:gd name="connsiteX22" fmla="*/ 16678 w 71627"/>
                    <a:gd name="connsiteY22" fmla="*/ 25704 h 90370"/>
                    <a:gd name="connsiteX23" fmla="*/ 1724 w 71627"/>
                    <a:gd name="connsiteY23" fmla="*/ 25704 h 90370"/>
                    <a:gd name="connsiteX24" fmla="*/ 4157 w 71627"/>
                    <a:gd name="connsiteY24" fmla="*/ 16459 h 90370"/>
                    <a:gd name="connsiteX25" fmla="*/ 11102 w 71627"/>
                    <a:gd name="connsiteY25" fmla="*/ 8229 h 90370"/>
                    <a:gd name="connsiteX26" fmla="*/ 22000 w 71627"/>
                    <a:gd name="connsiteY26" fmla="*/ 2286 h 90370"/>
                    <a:gd name="connsiteX27" fmla="*/ 36245 w 71627"/>
                    <a:gd name="connsiteY27" fmla="*/ 0 h 90370"/>
                    <a:gd name="connsiteX28" fmla="*/ 49272 w 71627"/>
                    <a:gd name="connsiteY28" fmla="*/ 1829 h 90370"/>
                    <a:gd name="connsiteX29" fmla="*/ 59512 w 71627"/>
                    <a:gd name="connsiteY29" fmla="*/ 7315 h 90370"/>
                    <a:gd name="connsiteX30" fmla="*/ 66153 w 71627"/>
                    <a:gd name="connsiteY30" fmla="*/ 16459 h 90370"/>
                    <a:gd name="connsiteX31" fmla="*/ 68586 w 71627"/>
                    <a:gd name="connsiteY31" fmla="*/ 29260 h 90370"/>
                    <a:gd name="connsiteX32" fmla="*/ 68586 w 71627"/>
                    <a:gd name="connsiteY32" fmla="*/ 69746 h 90370"/>
                    <a:gd name="connsiteX33" fmla="*/ 69346 w 71627"/>
                    <a:gd name="connsiteY33" fmla="*/ 79042 h 90370"/>
                    <a:gd name="connsiteX34" fmla="*/ 71628 w 71627"/>
                    <a:gd name="connsiteY34" fmla="*/ 87475 h 90370"/>
                    <a:gd name="connsiteX35" fmla="*/ 71628 w 71627"/>
                    <a:gd name="connsiteY35" fmla="*/ 88745 h 90370"/>
                    <a:gd name="connsiteX36" fmla="*/ 56065 w 71627"/>
                    <a:gd name="connsiteY36" fmla="*/ 88745 h 90370"/>
                    <a:gd name="connsiteX37" fmla="*/ 31378 w 71627"/>
                    <a:gd name="connsiteY37" fmla="*/ 77417 h 90370"/>
                    <a:gd name="connsiteX38" fmla="*/ 38931 w 71627"/>
                    <a:gd name="connsiteY38" fmla="*/ 76299 h 90370"/>
                    <a:gd name="connsiteX39" fmla="*/ 45369 w 71627"/>
                    <a:gd name="connsiteY39" fmla="*/ 73353 h 90370"/>
                    <a:gd name="connsiteX40" fmla="*/ 50388 w 71627"/>
                    <a:gd name="connsiteY40" fmla="*/ 69187 h 90370"/>
                    <a:gd name="connsiteX41" fmla="*/ 53733 w 71627"/>
                    <a:gd name="connsiteY41" fmla="*/ 64361 h 90370"/>
                    <a:gd name="connsiteX42" fmla="*/ 53733 w 71627"/>
                    <a:gd name="connsiteY42" fmla="*/ 46480 h 90370"/>
                    <a:gd name="connsiteX43" fmla="*/ 41365 w 71627"/>
                    <a:gd name="connsiteY43" fmla="*/ 46480 h 90370"/>
                    <a:gd name="connsiteX44" fmla="*/ 21696 w 71627"/>
                    <a:gd name="connsiteY44" fmla="*/ 50443 h 90370"/>
                    <a:gd name="connsiteX45" fmla="*/ 14802 w 71627"/>
                    <a:gd name="connsiteY45" fmla="*/ 62482 h 90370"/>
                    <a:gd name="connsiteX46" fmla="*/ 15867 w 71627"/>
                    <a:gd name="connsiteY46" fmla="*/ 68374 h 90370"/>
                    <a:gd name="connsiteX47" fmla="*/ 19060 w 71627"/>
                    <a:gd name="connsiteY47" fmla="*/ 73099 h 90370"/>
                    <a:gd name="connsiteX48" fmla="*/ 24281 w 71627"/>
                    <a:gd name="connsiteY48" fmla="*/ 76248 h 90370"/>
                    <a:gd name="connsiteX49" fmla="*/ 31480 w 71627"/>
                    <a:gd name="connsiteY49" fmla="*/ 77417 h 9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627" h="90370">
                      <a:moveTo>
                        <a:pt x="56014" y="88745"/>
                      </a:moveTo>
                      <a:cubicBezTo>
                        <a:pt x="55457" y="87678"/>
                        <a:pt x="55051" y="86306"/>
                        <a:pt x="54747" y="84681"/>
                      </a:cubicBezTo>
                      <a:cubicBezTo>
                        <a:pt x="54443" y="83055"/>
                        <a:pt x="54139" y="81328"/>
                        <a:pt x="53936" y="79550"/>
                      </a:cubicBezTo>
                      <a:cubicBezTo>
                        <a:pt x="52567" y="81023"/>
                        <a:pt x="50996" y="82395"/>
                        <a:pt x="49222" y="83716"/>
                      </a:cubicBezTo>
                      <a:cubicBezTo>
                        <a:pt x="47447" y="85036"/>
                        <a:pt x="45572" y="86205"/>
                        <a:pt x="43544" y="87170"/>
                      </a:cubicBezTo>
                      <a:cubicBezTo>
                        <a:pt x="41517" y="88135"/>
                        <a:pt x="39235" y="88948"/>
                        <a:pt x="36853" y="89507"/>
                      </a:cubicBezTo>
                      <a:cubicBezTo>
                        <a:pt x="34420" y="90065"/>
                        <a:pt x="31885" y="90370"/>
                        <a:pt x="29249" y="90370"/>
                      </a:cubicBezTo>
                      <a:cubicBezTo>
                        <a:pt x="24788" y="90370"/>
                        <a:pt x="20784" y="89710"/>
                        <a:pt x="17184" y="88338"/>
                      </a:cubicBezTo>
                      <a:cubicBezTo>
                        <a:pt x="13585" y="86967"/>
                        <a:pt x="10493" y="85189"/>
                        <a:pt x="7959" y="82852"/>
                      </a:cubicBezTo>
                      <a:cubicBezTo>
                        <a:pt x="5424" y="80515"/>
                        <a:pt x="3447" y="77823"/>
                        <a:pt x="2078" y="74673"/>
                      </a:cubicBezTo>
                      <a:cubicBezTo>
                        <a:pt x="710" y="71524"/>
                        <a:pt x="0" y="68171"/>
                        <a:pt x="0" y="64565"/>
                      </a:cubicBezTo>
                      <a:cubicBezTo>
                        <a:pt x="0" y="59891"/>
                        <a:pt x="912" y="55776"/>
                        <a:pt x="2737" y="52221"/>
                      </a:cubicBezTo>
                      <a:cubicBezTo>
                        <a:pt x="4562" y="48665"/>
                        <a:pt x="7148" y="45668"/>
                        <a:pt x="10544" y="43229"/>
                      </a:cubicBezTo>
                      <a:cubicBezTo>
                        <a:pt x="13940" y="40791"/>
                        <a:pt x="18046" y="39013"/>
                        <a:pt x="22862" y="37743"/>
                      </a:cubicBezTo>
                      <a:cubicBezTo>
                        <a:pt x="27678" y="36473"/>
                        <a:pt x="33051" y="35914"/>
                        <a:pt x="38982" y="35914"/>
                      </a:cubicBezTo>
                      <a:lnTo>
                        <a:pt x="53733" y="35914"/>
                      </a:lnTo>
                      <a:lnTo>
                        <a:pt x="53733" y="29057"/>
                      </a:lnTo>
                      <a:cubicBezTo>
                        <a:pt x="53733" y="23875"/>
                        <a:pt x="52162" y="19710"/>
                        <a:pt x="49070" y="16611"/>
                      </a:cubicBezTo>
                      <a:cubicBezTo>
                        <a:pt x="45978" y="13512"/>
                        <a:pt x="41365" y="11988"/>
                        <a:pt x="35332" y="11988"/>
                      </a:cubicBezTo>
                      <a:cubicBezTo>
                        <a:pt x="32544" y="11988"/>
                        <a:pt x="30009" y="12344"/>
                        <a:pt x="27728" y="13106"/>
                      </a:cubicBezTo>
                      <a:cubicBezTo>
                        <a:pt x="25447" y="13868"/>
                        <a:pt x="23470" y="14884"/>
                        <a:pt x="21848" y="16103"/>
                      </a:cubicBezTo>
                      <a:cubicBezTo>
                        <a:pt x="20226" y="17322"/>
                        <a:pt x="18959" y="18846"/>
                        <a:pt x="18046" y="20472"/>
                      </a:cubicBezTo>
                      <a:cubicBezTo>
                        <a:pt x="17134" y="22097"/>
                        <a:pt x="16678" y="23875"/>
                        <a:pt x="16678" y="25704"/>
                      </a:cubicBezTo>
                      <a:lnTo>
                        <a:pt x="1724" y="25704"/>
                      </a:lnTo>
                      <a:cubicBezTo>
                        <a:pt x="1724" y="22605"/>
                        <a:pt x="2535" y="19507"/>
                        <a:pt x="4157" y="16459"/>
                      </a:cubicBezTo>
                      <a:cubicBezTo>
                        <a:pt x="5779" y="13411"/>
                        <a:pt x="8111" y="10668"/>
                        <a:pt x="11102" y="8229"/>
                      </a:cubicBezTo>
                      <a:cubicBezTo>
                        <a:pt x="14092" y="5791"/>
                        <a:pt x="17742" y="3810"/>
                        <a:pt x="22000" y="2286"/>
                      </a:cubicBezTo>
                      <a:cubicBezTo>
                        <a:pt x="26258" y="762"/>
                        <a:pt x="31023" y="0"/>
                        <a:pt x="36245" y="0"/>
                      </a:cubicBezTo>
                      <a:cubicBezTo>
                        <a:pt x="40959" y="0"/>
                        <a:pt x="45319" y="610"/>
                        <a:pt x="49272" y="1829"/>
                      </a:cubicBezTo>
                      <a:cubicBezTo>
                        <a:pt x="53277" y="3048"/>
                        <a:pt x="56673" y="4877"/>
                        <a:pt x="59512" y="7315"/>
                      </a:cubicBezTo>
                      <a:cubicBezTo>
                        <a:pt x="62351" y="9753"/>
                        <a:pt x="64581" y="12801"/>
                        <a:pt x="66153" y="16459"/>
                      </a:cubicBezTo>
                      <a:cubicBezTo>
                        <a:pt x="67724" y="20116"/>
                        <a:pt x="68586" y="24383"/>
                        <a:pt x="68586" y="29260"/>
                      </a:cubicBezTo>
                      <a:lnTo>
                        <a:pt x="68586" y="69746"/>
                      </a:lnTo>
                      <a:cubicBezTo>
                        <a:pt x="68586" y="72692"/>
                        <a:pt x="68839" y="75791"/>
                        <a:pt x="69346" y="79042"/>
                      </a:cubicBezTo>
                      <a:cubicBezTo>
                        <a:pt x="69853" y="82293"/>
                        <a:pt x="70614" y="85087"/>
                        <a:pt x="71628" y="87475"/>
                      </a:cubicBezTo>
                      <a:lnTo>
                        <a:pt x="71628" y="88745"/>
                      </a:lnTo>
                      <a:lnTo>
                        <a:pt x="56065" y="88745"/>
                      </a:lnTo>
                      <a:close/>
                      <a:moveTo>
                        <a:pt x="31378" y="77417"/>
                      </a:moveTo>
                      <a:cubicBezTo>
                        <a:pt x="34065" y="77417"/>
                        <a:pt x="36549" y="77061"/>
                        <a:pt x="38931" y="76299"/>
                      </a:cubicBezTo>
                      <a:cubicBezTo>
                        <a:pt x="41263" y="75537"/>
                        <a:pt x="43443" y="74572"/>
                        <a:pt x="45369" y="73353"/>
                      </a:cubicBezTo>
                      <a:cubicBezTo>
                        <a:pt x="47295" y="72134"/>
                        <a:pt x="48968" y="70762"/>
                        <a:pt x="50388" y="69187"/>
                      </a:cubicBezTo>
                      <a:cubicBezTo>
                        <a:pt x="51807" y="67612"/>
                        <a:pt x="52922" y="66038"/>
                        <a:pt x="53733" y="64361"/>
                      </a:cubicBezTo>
                      <a:lnTo>
                        <a:pt x="53733" y="46480"/>
                      </a:lnTo>
                      <a:lnTo>
                        <a:pt x="41365" y="46480"/>
                      </a:lnTo>
                      <a:cubicBezTo>
                        <a:pt x="32848" y="46480"/>
                        <a:pt x="26309" y="47801"/>
                        <a:pt x="21696" y="50443"/>
                      </a:cubicBezTo>
                      <a:cubicBezTo>
                        <a:pt x="17083" y="53084"/>
                        <a:pt x="14802" y="57097"/>
                        <a:pt x="14802" y="62482"/>
                      </a:cubicBezTo>
                      <a:cubicBezTo>
                        <a:pt x="14802" y="64565"/>
                        <a:pt x="15157" y="66546"/>
                        <a:pt x="15867" y="68374"/>
                      </a:cubicBezTo>
                      <a:cubicBezTo>
                        <a:pt x="16576" y="70203"/>
                        <a:pt x="17641" y="71778"/>
                        <a:pt x="19060" y="73099"/>
                      </a:cubicBezTo>
                      <a:cubicBezTo>
                        <a:pt x="20480" y="74419"/>
                        <a:pt x="22203" y="75435"/>
                        <a:pt x="24281" y="76248"/>
                      </a:cubicBezTo>
                      <a:cubicBezTo>
                        <a:pt x="26360" y="77061"/>
                        <a:pt x="28742" y="77417"/>
                        <a:pt x="31480" y="77417"/>
                      </a:cubicBezTo>
                      <a:close/>
                    </a:path>
                  </a:pathLst>
                </a:custGeom>
                <a:solidFill>
                  <a:schemeClr val="bg1"/>
                </a:solidFill>
                <a:ln w="5052"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1ACED872-C33C-4B3A-BADA-CFCBC6DC174A}"/>
                    </a:ext>
                  </a:extLst>
                </p:cNvPr>
                <p:cNvSpPr/>
                <p:nvPr/>
              </p:nvSpPr>
              <p:spPr>
                <a:xfrm>
                  <a:off x="6940904" y="6184808"/>
                  <a:ext cx="68332" cy="88642"/>
                </a:xfrm>
                <a:custGeom>
                  <a:avLst/>
                  <a:gdLst>
                    <a:gd name="connsiteX0" fmla="*/ 13991 w 68332"/>
                    <a:gd name="connsiteY0" fmla="*/ 1626 h 88642"/>
                    <a:gd name="connsiteX1" fmla="*/ 14498 w 68332"/>
                    <a:gd name="connsiteY1" fmla="*/ 12547 h 88642"/>
                    <a:gd name="connsiteX2" fmla="*/ 25752 w 68332"/>
                    <a:gd name="connsiteY2" fmla="*/ 3353 h 88642"/>
                    <a:gd name="connsiteX3" fmla="*/ 40503 w 68332"/>
                    <a:gd name="connsiteY3" fmla="*/ 0 h 88642"/>
                    <a:gd name="connsiteX4" fmla="*/ 52010 w 68332"/>
                    <a:gd name="connsiteY4" fmla="*/ 1727 h 88642"/>
                    <a:gd name="connsiteX5" fmla="*/ 60779 w 68332"/>
                    <a:gd name="connsiteY5" fmla="*/ 7264 h 88642"/>
                    <a:gd name="connsiteX6" fmla="*/ 66356 w 68332"/>
                    <a:gd name="connsiteY6" fmla="*/ 17068 h 88642"/>
                    <a:gd name="connsiteX7" fmla="*/ 68333 w 68332"/>
                    <a:gd name="connsiteY7" fmla="*/ 31597 h 88642"/>
                    <a:gd name="connsiteX8" fmla="*/ 68333 w 68332"/>
                    <a:gd name="connsiteY8" fmla="*/ 88643 h 88642"/>
                    <a:gd name="connsiteX9" fmla="*/ 53480 w 68332"/>
                    <a:gd name="connsiteY9" fmla="*/ 88643 h 88642"/>
                    <a:gd name="connsiteX10" fmla="*/ 53480 w 68332"/>
                    <a:gd name="connsiteY10" fmla="*/ 31444 h 88642"/>
                    <a:gd name="connsiteX11" fmla="*/ 52365 w 68332"/>
                    <a:gd name="connsiteY11" fmla="*/ 22808 h 88642"/>
                    <a:gd name="connsiteX12" fmla="*/ 49019 w 68332"/>
                    <a:gd name="connsiteY12" fmla="*/ 16967 h 88642"/>
                    <a:gd name="connsiteX13" fmla="*/ 43544 w 68332"/>
                    <a:gd name="connsiteY13" fmla="*/ 13665 h 88642"/>
                    <a:gd name="connsiteX14" fmla="*/ 36042 w 68332"/>
                    <a:gd name="connsiteY14" fmla="*/ 12598 h 88642"/>
                    <a:gd name="connsiteX15" fmla="*/ 23369 w 68332"/>
                    <a:gd name="connsiteY15" fmla="*/ 16459 h 88642"/>
                    <a:gd name="connsiteX16" fmla="*/ 14853 w 68332"/>
                    <a:gd name="connsiteY16" fmla="*/ 26618 h 88642"/>
                    <a:gd name="connsiteX17" fmla="*/ 14853 w 68332"/>
                    <a:gd name="connsiteY17" fmla="*/ 88643 h 88642"/>
                    <a:gd name="connsiteX18" fmla="*/ 0 w 68332"/>
                    <a:gd name="connsiteY18" fmla="*/ 88643 h 88642"/>
                    <a:gd name="connsiteX19" fmla="*/ 0 w 68332"/>
                    <a:gd name="connsiteY19" fmla="*/ 1575 h 88642"/>
                    <a:gd name="connsiteX20" fmla="*/ 14042 w 68332"/>
                    <a:gd name="connsiteY20" fmla="*/ 1575 h 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332" h="88642">
                      <a:moveTo>
                        <a:pt x="13991" y="1626"/>
                      </a:moveTo>
                      <a:lnTo>
                        <a:pt x="14498" y="12547"/>
                      </a:lnTo>
                      <a:cubicBezTo>
                        <a:pt x="17590" y="8636"/>
                        <a:pt x="21341" y="5537"/>
                        <a:pt x="25752" y="3353"/>
                      </a:cubicBezTo>
                      <a:cubicBezTo>
                        <a:pt x="30162" y="1118"/>
                        <a:pt x="35079" y="0"/>
                        <a:pt x="40503" y="0"/>
                      </a:cubicBezTo>
                      <a:cubicBezTo>
                        <a:pt x="44710" y="0"/>
                        <a:pt x="48563" y="559"/>
                        <a:pt x="52010" y="1727"/>
                      </a:cubicBezTo>
                      <a:cubicBezTo>
                        <a:pt x="55457" y="2896"/>
                        <a:pt x="58346" y="4724"/>
                        <a:pt x="60779" y="7264"/>
                      </a:cubicBezTo>
                      <a:cubicBezTo>
                        <a:pt x="63213" y="9804"/>
                        <a:pt x="65038" y="13106"/>
                        <a:pt x="66356" y="17068"/>
                      </a:cubicBezTo>
                      <a:cubicBezTo>
                        <a:pt x="67674" y="21030"/>
                        <a:pt x="68333" y="25907"/>
                        <a:pt x="68333" y="31597"/>
                      </a:cubicBezTo>
                      <a:lnTo>
                        <a:pt x="68333" y="88643"/>
                      </a:lnTo>
                      <a:lnTo>
                        <a:pt x="53480" y="88643"/>
                      </a:lnTo>
                      <a:lnTo>
                        <a:pt x="53480" y="31444"/>
                      </a:lnTo>
                      <a:cubicBezTo>
                        <a:pt x="53480" y="28041"/>
                        <a:pt x="53125" y="25196"/>
                        <a:pt x="52365" y="22808"/>
                      </a:cubicBezTo>
                      <a:cubicBezTo>
                        <a:pt x="51604" y="20421"/>
                        <a:pt x="50489" y="18491"/>
                        <a:pt x="49019" y="16967"/>
                      </a:cubicBezTo>
                      <a:cubicBezTo>
                        <a:pt x="47549" y="15443"/>
                        <a:pt x="45724" y="14376"/>
                        <a:pt x="43544" y="13665"/>
                      </a:cubicBezTo>
                      <a:cubicBezTo>
                        <a:pt x="41365" y="12954"/>
                        <a:pt x="38881" y="12598"/>
                        <a:pt x="36042" y="12598"/>
                      </a:cubicBezTo>
                      <a:cubicBezTo>
                        <a:pt x="31226" y="12598"/>
                        <a:pt x="26968" y="13868"/>
                        <a:pt x="23369" y="16459"/>
                      </a:cubicBezTo>
                      <a:cubicBezTo>
                        <a:pt x="19770" y="19049"/>
                        <a:pt x="16880" y="22402"/>
                        <a:pt x="14853" y="26618"/>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grpSp>
              <p:nvGrpSpPr>
                <p:cNvPr id="63" name="Graphic 1">
                  <a:extLst>
                    <a:ext uri="{FF2B5EF4-FFF2-40B4-BE49-F238E27FC236}">
                      <a16:creationId xmlns:a16="http://schemas.microsoft.com/office/drawing/2014/main" id="{9639E0DF-79A2-3401-52CD-57798F0578CB}"/>
                    </a:ext>
                  </a:extLst>
                </p:cNvPr>
                <p:cNvGrpSpPr/>
                <p:nvPr/>
              </p:nvGrpSpPr>
              <p:grpSpPr>
                <a:xfrm>
                  <a:off x="5699715" y="6184758"/>
                  <a:ext cx="160236" cy="90370"/>
                  <a:chOff x="5699715" y="6184758"/>
                  <a:chExt cx="160236" cy="90370"/>
                </a:xfrm>
                <a:solidFill>
                  <a:schemeClr val="bg1"/>
                </a:solidFill>
              </p:grpSpPr>
              <p:sp>
                <p:nvSpPr>
                  <p:cNvPr id="64" name="Freeform 63">
                    <a:extLst>
                      <a:ext uri="{FF2B5EF4-FFF2-40B4-BE49-F238E27FC236}">
                        <a16:creationId xmlns:a16="http://schemas.microsoft.com/office/drawing/2014/main" id="{364D9192-DFCD-C6D1-EA5C-90CF8924F5B3}"/>
                      </a:ext>
                    </a:extLst>
                  </p:cNvPr>
                  <p:cNvSpPr/>
                  <p:nvPr/>
                </p:nvSpPr>
                <p:spPr>
                  <a:xfrm>
                    <a:off x="5699715" y="6184758"/>
                    <a:ext cx="71627" cy="90370"/>
                  </a:xfrm>
                  <a:custGeom>
                    <a:avLst/>
                    <a:gdLst>
                      <a:gd name="connsiteX0" fmla="*/ 56014 w 71627"/>
                      <a:gd name="connsiteY0" fmla="*/ 88745 h 90370"/>
                      <a:gd name="connsiteX1" fmla="*/ 54747 w 71627"/>
                      <a:gd name="connsiteY1" fmla="*/ 84681 h 90370"/>
                      <a:gd name="connsiteX2" fmla="*/ 53936 w 71627"/>
                      <a:gd name="connsiteY2" fmla="*/ 79550 h 90370"/>
                      <a:gd name="connsiteX3" fmla="*/ 49222 w 71627"/>
                      <a:gd name="connsiteY3" fmla="*/ 83716 h 90370"/>
                      <a:gd name="connsiteX4" fmla="*/ 43544 w 71627"/>
                      <a:gd name="connsiteY4" fmla="*/ 87170 h 90370"/>
                      <a:gd name="connsiteX5" fmla="*/ 36853 w 71627"/>
                      <a:gd name="connsiteY5" fmla="*/ 89507 h 90370"/>
                      <a:gd name="connsiteX6" fmla="*/ 29249 w 71627"/>
                      <a:gd name="connsiteY6" fmla="*/ 90370 h 90370"/>
                      <a:gd name="connsiteX7" fmla="*/ 17185 w 71627"/>
                      <a:gd name="connsiteY7" fmla="*/ 88338 h 90370"/>
                      <a:gd name="connsiteX8" fmla="*/ 7959 w 71627"/>
                      <a:gd name="connsiteY8" fmla="*/ 82852 h 90370"/>
                      <a:gd name="connsiteX9" fmla="*/ 2078 w 71627"/>
                      <a:gd name="connsiteY9" fmla="*/ 74673 h 90370"/>
                      <a:gd name="connsiteX10" fmla="*/ 0 w 71627"/>
                      <a:gd name="connsiteY10" fmla="*/ 64565 h 90370"/>
                      <a:gd name="connsiteX11" fmla="*/ 2737 w 71627"/>
                      <a:gd name="connsiteY11" fmla="*/ 52221 h 90370"/>
                      <a:gd name="connsiteX12" fmla="*/ 10544 w 71627"/>
                      <a:gd name="connsiteY12" fmla="*/ 43229 h 90370"/>
                      <a:gd name="connsiteX13" fmla="*/ 22862 w 71627"/>
                      <a:gd name="connsiteY13" fmla="*/ 37743 h 90370"/>
                      <a:gd name="connsiteX14" fmla="*/ 38982 w 71627"/>
                      <a:gd name="connsiteY14" fmla="*/ 35914 h 90370"/>
                      <a:gd name="connsiteX15" fmla="*/ 53733 w 71627"/>
                      <a:gd name="connsiteY15" fmla="*/ 35914 h 90370"/>
                      <a:gd name="connsiteX16" fmla="*/ 53733 w 71627"/>
                      <a:gd name="connsiteY16" fmla="*/ 29057 h 90370"/>
                      <a:gd name="connsiteX17" fmla="*/ 49070 w 71627"/>
                      <a:gd name="connsiteY17" fmla="*/ 16611 h 90370"/>
                      <a:gd name="connsiteX18" fmla="*/ 35332 w 71627"/>
                      <a:gd name="connsiteY18" fmla="*/ 11988 h 90370"/>
                      <a:gd name="connsiteX19" fmla="*/ 27728 w 71627"/>
                      <a:gd name="connsiteY19" fmla="*/ 13106 h 90370"/>
                      <a:gd name="connsiteX20" fmla="*/ 21848 w 71627"/>
                      <a:gd name="connsiteY20" fmla="*/ 16103 h 90370"/>
                      <a:gd name="connsiteX21" fmla="*/ 18046 w 71627"/>
                      <a:gd name="connsiteY21" fmla="*/ 20472 h 90370"/>
                      <a:gd name="connsiteX22" fmla="*/ 16678 w 71627"/>
                      <a:gd name="connsiteY22" fmla="*/ 25704 h 90370"/>
                      <a:gd name="connsiteX23" fmla="*/ 1724 w 71627"/>
                      <a:gd name="connsiteY23" fmla="*/ 25704 h 90370"/>
                      <a:gd name="connsiteX24" fmla="*/ 4157 w 71627"/>
                      <a:gd name="connsiteY24" fmla="*/ 16459 h 90370"/>
                      <a:gd name="connsiteX25" fmla="*/ 11101 w 71627"/>
                      <a:gd name="connsiteY25" fmla="*/ 8229 h 90370"/>
                      <a:gd name="connsiteX26" fmla="*/ 22000 w 71627"/>
                      <a:gd name="connsiteY26" fmla="*/ 2286 h 90370"/>
                      <a:gd name="connsiteX27" fmla="*/ 36245 w 71627"/>
                      <a:gd name="connsiteY27" fmla="*/ 0 h 90370"/>
                      <a:gd name="connsiteX28" fmla="*/ 49272 w 71627"/>
                      <a:gd name="connsiteY28" fmla="*/ 1829 h 90370"/>
                      <a:gd name="connsiteX29" fmla="*/ 59512 w 71627"/>
                      <a:gd name="connsiteY29" fmla="*/ 7315 h 90370"/>
                      <a:gd name="connsiteX30" fmla="*/ 66153 w 71627"/>
                      <a:gd name="connsiteY30" fmla="*/ 16459 h 90370"/>
                      <a:gd name="connsiteX31" fmla="*/ 68586 w 71627"/>
                      <a:gd name="connsiteY31" fmla="*/ 29260 h 90370"/>
                      <a:gd name="connsiteX32" fmla="*/ 68586 w 71627"/>
                      <a:gd name="connsiteY32" fmla="*/ 69746 h 90370"/>
                      <a:gd name="connsiteX33" fmla="*/ 69346 w 71627"/>
                      <a:gd name="connsiteY33" fmla="*/ 79042 h 90370"/>
                      <a:gd name="connsiteX34" fmla="*/ 71627 w 71627"/>
                      <a:gd name="connsiteY34" fmla="*/ 87475 h 90370"/>
                      <a:gd name="connsiteX35" fmla="*/ 71627 w 71627"/>
                      <a:gd name="connsiteY35" fmla="*/ 88745 h 90370"/>
                      <a:gd name="connsiteX36" fmla="*/ 56065 w 71627"/>
                      <a:gd name="connsiteY36" fmla="*/ 88745 h 90370"/>
                      <a:gd name="connsiteX37" fmla="*/ 31378 w 71627"/>
                      <a:gd name="connsiteY37" fmla="*/ 77417 h 90370"/>
                      <a:gd name="connsiteX38" fmla="*/ 38931 w 71627"/>
                      <a:gd name="connsiteY38" fmla="*/ 76299 h 90370"/>
                      <a:gd name="connsiteX39" fmla="*/ 45369 w 71627"/>
                      <a:gd name="connsiteY39" fmla="*/ 73353 h 90370"/>
                      <a:gd name="connsiteX40" fmla="*/ 50388 w 71627"/>
                      <a:gd name="connsiteY40" fmla="*/ 69187 h 90370"/>
                      <a:gd name="connsiteX41" fmla="*/ 53733 w 71627"/>
                      <a:gd name="connsiteY41" fmla="*/ 64361 h 90370"/>
                      <a:gd name="connsiteX42" fmla="*/ 53733 w 71627"/>
                      <a:gd name="connsiteY42" fmla="*/ 46480 h 90370"/>
                      <a:gd name="connsiteX43" fmla="*/ 41364 w 71627"/>
                      <a:gd name="connsiteY43" fmla="*/ 46480 h 90370"/>
                      <a:gd name="connsiteX44" fmla="*/ 21696 w 71627"/>
                      <a:gd name="connsiteY44" fmla="*/ 50443 h 90370"/>
                      <a:gd name="connsiteX45" fmla="*/ 14802 w 71627"/>
                      <a:gd name="connsiteY45" fmla="*/ 62482 h 90370"/>
                      <a:gd name="connsiteX46" fmla="*/ 15866 w 71627"/>
                      <a:gd name="connsiteY46" fmla="*/ 68374 h 90370"/>
                      <a:gd name="connsiteX47" fmla="*/ 19060 w 71627"/>
                      <a:gd name="connsiteY47" fmla="*/ 73099 h 90370"/>
                      <a:gd name="connsiteX48" fmla="*/ 24281 w 71627"/>
                      <a:gd name="connsiteY48" fmla="*/ 76248 h 90370"/>
                      <a:gd name="connsiteX49" fmla="*/ 31480 w 71627"/>
                      <a:gd name="connsiteY49" fmla="*/ 77417 h 9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627" h="90370">
                        <a:moveTo>
                          <a:pt x="56014" y="88745"/>
                        </a:moveTo>
                        <a:cubicBezTo>
                          <a:pt x="55457" y="87678"/>
                          <a:pt x="55051" y="86306"/>
                          <a:pt x="54747" y="84681"/>
                        </a:cubicBezTo>
                        <a:cubicBezTo>
                          <a:pt x="54443" y="83055"/>
                          <a:pt x="54139" y="81328"/>
                          <a:pt x="53936" y="79550"/>
                        </a:cubicBezTo>
                        <a:cubicBezTo>
                          <a:pt x="52567" y="81023"/>
                          <a:pt x="50996" y="82395"/>
                          <a:pt x="49222" y="83716"/>
                        </a:cubicBezTo>
                        <a:cubicBezTo>
                          <a:pt x="47448" y="85036"/>
                          <a:pt x="45572" y="86205"/>
                          <a:pt x="43544" y="87170"/>
                        </a:cubicBezTo>
                        <a:cubicBezTo>
                          <a:pt x="41517" y="88135"/>
                          <a:pt x="39235" y="88948"/>
                          <a:pt x="36853" y="89507"/>
                        </a:cubicBezTo>
                        <a:cubicBezTo>
                          <a:pt x="34420" y="90065"/>
                          <a:pt x="31885" y="90370"/>
                          <a:pt x="29249" y="90370"/>
                        </a:cubicBezTo>
                        <a:cubicBezTo>
                          <a:pt x="24788" y="90370"/>
                          <a:pt x="20784" y="89710"/>
                          <a:pt x="17185" y="88338"/>
                        </a:cubicBezTo>
                        <a:cubicBezTo>
                          <a:pt x="13585" y="86967"/>
                          <a:pt x="10493" y="85189"/>
                          <a:pt x="7959" y="82852"/>
                        </a:cubicBezTo>
                        <a:cubicBezTo>
                          <a:pt x="5424" y="80515"/>
                          <a:pt x="3447" y="77823"/>
                          <a:pt x="2078" y="74673"/>
                        </a:cubicBezTo>
                        <a:cubicBezTo>
                          <a:pt x="710" y="71524"/>
                          <a:pt x="0" y="68171"/>
                          <a:pt x="0" y="64565"/>
                        </a:cubicBezTo>
                        <a:cubicBezTo>
                          <a:pt x="0" y="59891"/>
                          <a:pt x="912" y="55776"/>
                          <a:pt x="2737" y="52221"/>
                        </a:cubicBezTo>
                        <a:cubicBezTo>
                          <a:pt x="4562" y="48665"/>
                          <a:pt x="7147" y="45668"/>
                          <a:pt x="10544" y="43229"/>
                        </a:cubicBezTo>
                        <a:cubicBezTo>
                          <a:pt x="13940" y="40791"/>
                          <a:pt x="18046" y="39013"/>
                          <a:pt x="22862" y="37743"/>
                        </a:cubicBezTo>
                        <a:cubicBezTo>
                          <a:pt x="27678" y="36473"/>
                          <a:pt x="33051" y="35914"/>
                          <a:pt x="38982" y="35914"/>
                        </a:cubicBezTo>
                        <a:lnTo>
                          <a:pt x="53733" y="35914"/>
                        </a:lnTo>
                        <a:lnTo>
                          <a:pt x="53733" y="29057"/>
                        </a:lnTo>
                        <a:cubicBezTo>
                          <a:pt x="53733" y="23875"/>
                          <a:pt x="52162" y="19710"/>
                          <a:pt x="49070" y="16611"/>
                        </a:cubicBezTo>
                        <a:cubicBezTo>
                          <a:pt x="45977" y="13512"/>
                          <a:pt x="41364" y="11988"/>
                          <a:pt x="35332" y="11988"/>
                        </a:cubicBezTo>
                        <a:cubicBezTo>
                          <a:pt x="32544" y="11988"/>
                          <a:pt x="30010" y="12344"/>
                          <a:pt x="27728" y="13106"/>
                        </a:cubicBezTo>
                        <a:cubicBezTo>
                          <a:pt x="25447" y="13868"/>
                          <a:pt x="23470" y="14884"/>
                          <a:pt x="21848" y="16103"/>
                        </a:cubicBezTo>
                        <a:cubicBezTo>
                          <a:pt x="20226" y="17322"/>
                          <a:pt x="18959" y="18846"/>
                          <a:pt x="18046" y="20472"/>
                        </a:cubicBezTo>
                        <a:cubicBezTo>
                          <a:pt x="17134" y="22097"/>
                          <a:pt x="16678" y="23875"/>
                          <a:pt x="16678" y="25704"/>
                        </a:cubicBezTo>
                        <a:lnTo>
                          <a:pt x="1724" y="25704"/>
                        </a:lnTo>
                        <a:cubicBezTo>
                          <a:pt x="1724" y="22605"/>
                          <a:pt x="2535" y="19507"/>
                          <a:pt x="4157" y="16459"/>
                        </a:cubicBezTo>
                        <a:cubicBezTo>
                          <a:pt x="5779" y="13411"/>
                          <a:pt x="8111" y="10668"/>
                          <a:pt x="11101" y="8229"/>
                        </a:cubicBezTo>
                        <a:cubicBezTo>
                          <a:pt x="14092" y="5791"/>
                          <a:pt x="17742" y="3810"/>
                          <a:pt x="22000" y="2286"/>
                        </a:cubicBezTo>
                        <a:cubicBezTo>
                          <a:pt x="26258" y="762"/>
                          <a:pt x="31023" y="0"/>
                          <a:pt x="36245" y="0"/>
                        </a:cubicBezTo>
                        <a:cubicBezTo>
                          <a:pt x="40959" y="0"/>
                          <a:pt x="45318" y="610"/>
                          <a:pt x="49272" y="1829"/>
                        </a:cubicBezTo>
                        <a:cubicBezTo>
                          <a:pt x="53226" y="3048"/>
                          <a:pt x="56673" y="4877"/>
                          <a:pt x="59512" y="7315"/>
                        </a:cubicBezTo>
                        <a:cubicBezTo>
                          <a:pt x="62351" y="9753"/>
                          <a:pt x="64581" y="12801"/>
                          <a:pt x="66153" y="16459"/>
                        </a:cubicBezTo>
                        <a:cubicBezTo>
                          <a:pt x="67775" y="20116"/>
                          <a:pt x="68586" y="24383"/>
                          <a:pt x="68586" y="29260"/>
                        </a:cubicBezTo>
                        <a:lnTo>
                          <a:pt x="68586" y="69746"/>
                        </a:lnTo>
                        <a:cubicBezTo>
                          <a:pt x="68586" y="72692"/>
                          <a:pt x="68839" y="75791"/>
                          <a:pt x="69346" y="79042"/>
                        </a:cubicBezTo>
                        <a:cubicBezTo>
                          <a:pt x="69853" y="82293"/>
                          <a:pt x="70614" y="85087"/>
                          <a:pt x="71627" y="87475"/>
                        </a:cubicBezTo>
                        <a:lnTo>
                          <a:pt x="71627" y="88745"/>
                        </a:lnTo>
                        <a:lnTo>
                          <a:pt x="56065" y="88745"/>
                        </a:lnTo>
                        <a:close/>
                        <a:moveTo>
                          <a:pt x="31378" y="77417"/>
                        </a:moveTo>
                        <a:cubicBezTo>
                          <a:pt x="34065" y="77417"/>
                          <a:pt x="36549" y="77061"/>
                          <a:pt x="38931" y="76299"/>
                        </a:cubicBezTo>
                        <a:cubicBezTo>
                          <a:pt x="41263" y="75537"/>
                          <a:pt x="43443" y="74572"/>
                          <a:pt x="45369" y="73353"/>
                        </a:cubicBezTo>
                        <a:cubicBezTo>
                          <a:pt x="47295" y="72134"/>
                          <a:pt x="48968" y="70762"/>
                          <a:pt x="50388" y="69187"/>
                        </a:cubicBezTo>
                        <a:cubicBezTo>
                          <a:pt x="51807" y="67612"/>
                          <a:pt x="52922" y="66038"/>
                          <a:pt x="53733" y="64361"/>
                        </a:cubicBezTo>
                        <a:lnTo>
                          <a:pt x="53733" y="46480"/>
                        </a:lnTo>
                        <a:lnTo>
                          <a:pt x="41364" y="46480"/>
                        </a:lnTo>
                        <a:cubicBezTo>
                          <a:pt x="32848" y="46480"/>
                          <a:pt x="26309" y="47801"/>
                          <a:pt x="21696" y="50443"/>
                        </a:cubicBezTo>
                        <a:cubicBezTo>
                          <a:pt x="17083" y="53084"/>
                          <a:pt x="14802" y="57097"/>
                          <a:pt x="14802" y="62482"/>
                        </a:cubicBezTo>
                        <a:cubicBezTo>
                          <a:pt x="14802" y="64565"/>
                          <a:pt x="15157" y="66546"/>
                          <a:pt x="15866" y="68374"/>
                        </a:cubicBezTo>
                        <a:cubicBezTo>
                          <a:pt x="16576" y="70203"/>
                          <a:pt x="17641" y="71778"/>
                          <a:pt x="19060" y="73099"/>
                        </a:cubicBezTo>
                        <a:cubicBezTo>
                          <a:pt x="20479" y="74419"/>
                          <a:pt x="22203" y="75435"/>
                          <a:pt x="24281" y="76248"/>
                        </a:cubicBezTo>
                        <a:cubicBezTo>
                          <a:pt x="26360" y="77061"/>
                          <a:pt x="28742" y="77417"/>
                          <a:pt x="31480" y="77417"/>
                        </a:cubicBezTo>
                        <a:close/>
                      </a:path>
                    </a:pathLst>
                  </a:custGeom>
                  <a:solidFill>
                    <a:schemeClr val="bg1"/>
                  </a:solidFill>
                  <a:ln w="5052"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7BA9F5FD-5338-B11D-FC5D-D794E11067AC}"/>
                      </a:ext>
                    </a:extLst>
                  </p:cNvPr>
                  <p:cNvSpPr/>
                  <p:nvPr/>
                </p:nvSpPr>
                <p:spPr>
                  <a:xfrm>
                    <a:off x="5791619" y="6184808"/>
                    <a:ext cx="68332" cy="88642"/>
                  </a:xfrm>
                  <a:custGeom>
                    <a:avLst/>
                    <a:gdLst>
                      <a:gd name="connsiteX0" fmla="*/ 13991 w 68332"/>
                      <a:gd name="connsiteY0" fmla="*/ 1626 h 88642"/>
                      <a:gd name="connsiteX1" fmla="*/ 14498 w 68332"/>
                      <a:gd name="connsiteY1" fmla="*/ 12547 h 88642"/>
                      <a:gd name="connsiteX2" fmla="*/ 25751 w 68332"/>
                      <a:gd name="connsiteY2" fmla="*/ 3353 h 88642"/>
                      <a:gd name="connsiteX3" fmla="*/ 40503 w 68332"/>
                      <a:gd name="connsiteY3" fmla="*/ 0 h 88642"/>
                      <a:gd name="connsiteX4" fmla="*/ 52010 w 68332"/>
                      <a:gd name="connsiteY4" fmla="*/ 1727 h 88642"/>
                      <a:gd name="connsiteX5" fmla="*/ 60780 w 68332"/>
                      <a:gd name="connsiteY5" fmla="*/ 7264 h 88642"/>
                      <a:gd name="connsiteX6" fmla="*/ 66356 w 68332"/>
                      <a:gd name="connsiteY6" fmla="*/ 17068 h 88642"/>
                      <a:gd name="connsiteX7" fmla="*/ 68333 w 68332"/>
                      <a:gd name="connsiteY7" fmla="*/ 31597 h 88642"/>
                      <a:gd name="connsiteX8" fmla="*/ 68333 w 68332"/>
                      <a:gd name="connsiteY8" fmla="*/ 88643 h 88642"/>
                      <a:gd name="connsiteX9" fmla="*/ 53480 w 68332"/>
                      <a:gd name="connsiteY9" fmla="*/ 88643 h 88642"/>
                      <a:gd name="connsiteX10" fmla="*/ 53480 w 68332"/>
                      <a:gd name="connsiteY10" fmla="*/ 31444 h 88642"/>
                      <a:gd name="connsiteX11" fmla="*/ 52365 w 68332"/>
                      <a:gd name="connsiteY11" fmla="*/ 22808 h 88642"/>
                      <a:gd name="connsiteX12" fmla="*/ 49019 w 68332"/>
                      <a:gd name="connsiteY12" fmla="*/ 16967 h 88642"/>
                      <a:gd name="connsiteX13" fmla="*/ 43544 w 68332"/>
                      <a:gd name="connsiteY13" fmla="*/ 13665 h 88642"/>
                      <a:gd name="connsiteX14" fmla="*/ 36042 w 68332"/>
                      <a:gd name="connsiteY14" fmla="*/ 12598 h 88642"/>
                      <a:gd name="connsiteX15" fmla="*/ 23369 w 68332"/>
                      <a:gd name="connsiteY15" fmla="*/ 16459 h 88642"/>
                      <a:gd name="connsiteX16" fmla="*/ 14853 w 68332"/>
                      <a:gd name="connsiteY16" fmla="*/ 26618 h 88642"/>
                      <a:gd name="connsiteX17" fmla="*/ 14853 w 68332"/>
                      <a:gd name="connsiteY17" fmla="*/ 88643 h 88642"/>
                      <a:gd name="connsiteX18" fmla="*/ 0 w 68332"/>
                      <a:gd name="connsiteY18" fmla="*/ 88643 h 88642"/>
                      <a:gd name="connsiteX19" fmla="*/ 0 w 68332"/>
                      <a:gd name="connsiteY19" fmla="*/ 1575 h 88642"/>
                      <a:gd name="connsiteX20" fmla="*/ 14042 w 68332"/>
                      <a:gd name="connsiteY20" fmla="*/ 1575 h 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332" h="88642">
                        <a:moveTo>
                          <a:pt x="13991" y="1626"/>
                        </a:moveTo>
                        <a:lnTo>
                          <a:pt x="14498" y="12547"/>
                        </a:lnTo>
                        <a:cubicBezTo>
                          <a:pt x="17590" y="8636"/>
                          <a:pt x="21341" y="5537"/>
                          <a:pt x="25751" y="3353"/>
                        </a:cubicBezTo>
                        <a:cubicBezTo>
                          <a:pt x="30162" y="1118"/>
                          <a:pt x="35079" y="0"/>
                          <a:pt x="40503" y="0"/>
                        </a:cubicBezTo>
                        <a:cubicBezTo>
                          <a:pt x="44710" y="0"/>
                          <a:pt x="48563" y="559"/>
                          <a:pt x="52010" y="1727"/>
                        </a:cubicBezTo>
                        <a:cubicBezTo>
                          <a:pt x="55457" y="2896"/>
                          <a:pt x="58346" y="4724"/>
                          <a:pt x="60780" y="7264"/>
                        </a:cubicBezTo>
                        <a:cubicBezTo>
                          <a:pt x="63213" y="9804"/>
                          <a:pt x="65038" y="13106"/>
                          <a:pt x="66356" y="17068"/>
                        </a:cubicBezTo>
                        <a:cubicBezTo>
                          <a:pt x="67674" y="21081"/>
                          <a:pt x="68333" y="25907"/>
                          <a:pt x="68333" y="31597"/>
                        </a:cubicBezTo>
                        <a:lnTo>
                          <a:pt x="68333" y="88643"/>
                        </a:lnTo>
                        <a:lnTo>
                          <a:pt x="53480" y="88643"/>
                        </a:lnTo>
                        <a:lnTo>
                          <a:pt x="53480" y="31444"/>
                        </a:lnTo>
                        <a:cubicBezTo>
                          <a:pt x="53480" y="28041"/>
                          <a:pt x="53125" y="25196"/>
                          <a:pt x="52365" y="22808"/>
                        </a:cubicBezTo>
                        <a:cubicBezTo>
                          <a:pt x="51604" y="20421"/>
                          <a:pt x="50489" y="18491"/>
                          <a:pt x="49019" y="16967"/>
                        </a:cubicBezTo>
                        <a:cubicBezTo>
                          <a:pt x="47549" y="15443"/>
                          <a:pt x="45724" y="14376"/>
                          <a:pt x="43544" y="13665"/>
                        </a:cubicBezTo>
                        <a:cubicBezTo>
                          <a:pt x="41365" y="12954"/>
                          <a:pt x="38881" y="12598"/>
                          <a:pt x="36042" y="12598"/>
                        </a:cubicBezTo>
                        <a:cubicBezTo>
                          <a:pt x="31226" y="12598"/>
                          <a:pt x="26968" y="13868"/>
                          <a:pt x="23369" y="16459"/>
                        </a:cubicBezTo>
                        <a:cubicBezTo>
                          <a:pt x="19719" y="19049"/>
                          <a:pt x="16880" y="22402"/>
                          <a:pt x="14853" y="26618"/>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grpSp>
            <p:sp>
              <p:nvSpPr>
                <p:cNvPr id="66" name="Freeform 65">
                  <a:extLst>
                    <a:ext uri="{FF2B5EF4-FFF2-40B4-BE49-F238E27FC236}">
                      <a16:creationId xmlns:a16="http://schemas.microsoft.com/office/drawing/2014/main" id="{82B3080E-680C-9617-DAFE-271ACF7E0577}"/>
                    </a:ext>
                  </a:extLst>
                </p:cNvPr>
                <p:cNvSpPr/>
                <p:nvPr/>
              </p:nvSpPr>
              <p:spPr>
                <a:xfrm>
                  <a:off x="7022061" y="6186434"/>
                  <a:ext cx="74111" cy="122322"/>
                </a:xfrm>
                <a:custGeom>
                  <a:avLst/>
                  <a:gdLst>
                    <a:gd name="connsiteX0" fmla="*/ 37968 w 74111"/>
                    <a:gd name="connsiteY0" fmla="*/ 65276 h 122322"/>
                    <a:gd name="connsiteX1" fmla="*/ 58194 w 74111"/>
                    <a:gd name="connsiteY1" fmla="*/ 0 h 122322"/>
                    <a:gd name="connsiteX2" fmla="*/ 74111 w 74111"/>
                    <a:gd name="connsiteY2" fmla="*/ 0 h 122322"/>
                    <a:gd name="connsiteX3" fmla="*/ 39185 w 74111"/>
                    <a:gd name="connsiteY3" fmla="*/ 100530 h 122322"/>
                    <a:gd name="connsiteX4" fmla="*/ 36042 w 74111"/>
                    <a:gd name="connsiteY4" fmla="*/ 107540 h 122322"/>
                    <a:gd name="connsiteX5" fmla="*/ 31023 w 74111"/>
                    <a:gd name="connsiteY5" fmla="*/ 114601 h 122322"/>
                    <a:gd name="connsiteX6" fmla="*/ 23572 w 74111"/>
                    <a:gd name="connsiteY6" fmla="*/ 120087 h 122322"/>
                    <a:gd name="connsiteX7" fmla="*/ 13383 w 74111"/>
                    <a:gd name="connsiteY7" fmla="*/ 122322 h 122322"/>
                    <a:gd name="connsiteX8" fmla="*/ 11304 w 74111"/>
                    <a:gd name="connsiteY8" fmla="*/ 122170 h 122322"/>
                    <a:gd name="connsiteX9" fmla="*/ 8871 w 74111"/>
                    <a:gd name="connsiteY9" fmla="*/ 121814 h 122322"/>
                    <a:gd name="connsiteX10" fmla="*/ 6641 w 74111"/>
                    <a:gd name="connsiteY10" fmla="*/ 121408 h 122322"/>
                    <a:gd name="connsiteX11" fmla="*/ 5018 w 74111"/>
                    <a:gd name="connsiteY11" fmla="*/ 121052 h 122322"/>
                    <a:gd name="connsiteX12" fmla="*/ 5018 w 74111"/>
                    <a:gd name="connsiteY12" fmla="*/ 108962 h 122322"/>
                    <a:gd name="connsiteX13" fmla="*/ 5880 w 74111"/>
                    <a:gd name="connsiteY13" fmla="*/ 109064 h 122322"/>
                    <a:gd name="connsiteX14" fmla="*/ 7046 w 74111"/>
                    <a:gd name="connsiteY14" fmla="*/ 109165 h 122322"/>
                    <a:gd name="connsiteX15" fmla="*/ 8161 w 74111"/>
                    <a:gd name="connsiteY15" fmla="*/ 109267 h 122322"/>
                    <a:gd name="connsiteX16" fmla="*/ 9023 w 74111"/>
                    <a:gd name="connsiteY16" fmla="*/ 109267 h 122322"/>
                    <a:gd name="connsiteX17" fmla="*/ 15664 w 74111"/>
                    <a:gd name="connsiteY17" fmla="*/ 108556 h 122322"/>
                    <a:gd name="connsiteX18" fmla="*/ 20784 w 74111"/>
                    <a:gd name="connsiteY18" fmla="*/ 106168 h 122322"/>
                    <a:gd name="connsiteX19" fmla="*/ 24687 w 74111"/>
                    <a:gd name="connsiteY19" fmla="*/ 101800 h 122322"/>
                    <a:gd name="connsiteX20" fmla="*/ 27678 w 74111"/>
                    <a:gd name="connsiteY20" fmla="*/ 95044 h 122322"/>
                    <a:gd name="connsiteX21" fmla="*/ 30973 w 74111"/>
                    <a:gd name="connsiteY21" fmla="*/ 86205 h 122322"/>
                    <a:gd name="connsiteX22" fmla="*/ 0 w 74111"/>
                    <a:gd name="connsiteY22" fmla="*/ 102 h 122322"/>
                    <a:gd name="connsiteX23" fmla="*/ 16221 w 74111"/>
                    <a:gd name="connsiteY23" fmla="*/ 102 h 122322"/>
                    <a:gd name="connsiteX24" fmla="*/ 37917 w 74111"/>
                    <a:gd name="connsiteY24" fmla="*/ 65377 h 1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11" h="122322">
                      <a:moveTo>
                        <a:pt x="37968" y="65276"/>
                      </a:moveTo>
                      <a:lnTo>
                        <a:pt x="58194" y="0"/>
                      </a:lnTo>
                      <a:lnTo>
                        <a:pt x="74111" y="0"/>
                      </a:lnTo>
                      <a:lnTo>
                        <a:pt x="39185" y="100530"/>
                      </a:lnTo>
                      <a:cubicBezTo>
                        <a:pt x="38374" y="102663"/>
                        <a:pt x="37360" y="105000"/>
                        <a:pt x="36042" y="107540"/>
                      </a:cubicBezTo>
                      <a:cubicBezTo>
                        <a:pt x="34775" y="110080"/>
                        <a:pt x="33102" y="112417"/>
                        <a:pt x="31023" y="114601"/>
                      </a:cubicBezTo>
                      <a:cubicBezTo>
                        <a:pt x="28945" y="116785"/>
                        <a:pt x="26461" y="118614"/>
                        <a:pt x="23572" y="120087"/>
                      </a:cubicBezTo>
                      <a:cubicBezTo>
                        <a:pt x="20682" y="121560"/>
                        <a:pt x="17286" y="122322"/>
                        <a:pt x="13383" y="122322"/>
                      </a:cubicBezTo>
                      <a:cubicBezTo>
                        <a:pt x="12774" y="122322"/>
                        <a:pt x="12115" y="122271"/>
                        <a:pt x="11304" y="122170"/>
                      </a:cubicBezTo>
                      <a:cubicBezTo>
                        <a:pt x="10493" y="122068"/>
                        <a:pt x="9682" y="121916"/>
                        <a:pt x="8871" y="121814"/>
                      </a:cubicBezTo>
                      <a:cubicBezTo>
                        <a:pt x="8060" y="121713"/>
                        <a:pt x="7300" y="121560"/>
                        <a:pt x="6641" y="121408"/>
                      </a:cubicBezTo>
                      <a:cubicBezTo>
                        <a:pt x="5982" y="121255"/>
                        <a:pt x="5424" y="121154"/>
                        <a:pt x="5018" y="121052"/>
                      </a:cubicBezTo>
                      <a:lnTo>
                        <a:pt x="5018" y="108962"/>
                      </a:lnTo>
                      <a:cubicBezTo>
                        <a:pt x="5018" y="108962"/>
                        <a:pt x="5525" y="109064"/>
                        <a:pt x="5880" y="109064"/>
                      </a:cubicBezTo>
                      <a:cubicBezTo>
                        <a:pt x="6235" y="109064"/>
                        <a:pt x="6641" y="109115"/>
                        <a:pt x="7046" y="109165"/>
                      </a:cubicBezTo>
                      <a:cubicBezTo>
                        <a:pt x="7452" y="109216"/>
                        <a:pt x="7806" y="109216"/>
                        <a:pt x="8161" y="109267"/>
                      </a:cubicBezTo>
                      <a:cubicBezTo>
                        <a:pt x="8516" y="109318"/>
                        <a:pt x="8770" y="109267"/>
                        <a:pt x="9023" y="109267"/>
                      </a:cubicBezTo>
                      <a:cubicBezTo>
                        <a:pt x="11558" y="109267"/>
                        <a:pt x="13737" y="109013"/>
                        <a:pt x="15664" y="108556"/>
                      </a:cubicBezTo>
                      <a:cubicBezTo>
                        <a:pt x="17590" y="108099"/>
                        <a:pt x="19314" y="107286"/>
                        <a:pt x="20784" y="106168"/>
                      </a:cubicBezTo>
                      <a:cubicBezTo>
                        <a:pt x="22254" y="105051"/>
                        <a:pt x="23572" y="103628"/>
                        <a:pt x="24687" y="101800"/>
                      </a:cubicBezTo>
                      <a:cubicBezTo>
                        <a:pt x="25802" y="99971"/>
                        <a:pt x="26816" y="97736"/>
                        <a:pt x="27678" y="95044"/>
                      </a:cubicBezTo>
                      <a:lnTo>
                        <a:pt x="30973" y="86205"/>
                      </a:lnTo>
                      <a:lnTo>
                        <a:pt x="0" y="102"/>
                      </a:lnTo>
                      <a:lnTo>
                        <a:pt x="16221" y="102"/>
                      </a:lnTo>
                      <a:lnTo>
                        <a:pt x="37917" y="65377"/>
                      </a:lnTo>
                      <a:close/>
                    </a:path>
                  </a:pathLst>
                </a:custGeom>
                <a:solidFill>
                  <a:schemeClr val="bg1"/>
                </a:solidFill>
                <a:ln w="5052" cap="flat">
                  <a:noFill/>
                  <a:prstDash val="solid"/>
                  <a:miter/>
                </a:ln>
              </p:spPr>
              <p:txBody>
                <a:bodyPr rtlCol="0" anchor="ctr"/>
                <a:lstStyle/>
                <a:p>
                  <a:endParaRPr lang="en-IS"/>
                </a:p>
              </p:txBody>
            </p:sp>
          </p:grpSp>
          <p:grpSp>
            <p:nvGrpSpPr>
              <p:cNvPr id="67" name="Graphic 1">
                <a:extLst>
                  <a:ext uri="{FF2B5EF4-FFF2-40B4-BE49-F238E27FC236}">
                    <a16:creationId xmlns:a16="http://schemas.microsoft.com/office/drawing/2014/main" id="{7D86D70C-C530-A3A9-D467-8912BEFBBE69}"/>
                  </a:ext>
                </a:extLst>
              </p:cNvPr>
              <p:cNvGrpSpPr/>
              <p:nvPr/>
            </p:nvGrpSpPr>
            <p:grpSpPr>
              <a:xfrm>
                <a:off x="5927067" y="6142849"/>
                <a:ext cx="440816" cy="184448"/>
                <a:chOff x="5927067" y="6142849"/>
                <a:chExt cx="440816" cy="184448"/>
              </a:xfrm>
              <a:solidFill>
                <a:schemeClr val="bg1"/>
              </a:solidFill>
            </p:grpSpPr>
            <p:grpSp>
              <p:nvGrpSpPr>
                <p:cNvPr id="68" name="Graphic 1">
                  <a:extLst>
                    <a:ext uri="{FF2B5EF4-FFF2-40B4-BE49-F238E27FC236}">
                      <a16:creationId xmlns:a16="http://schemas.microsoft.com/office/drawing/2014/main" id="{D5BA44F5-2E3C-FCA1-9DF2-0C7F7214F2FF}"/>
                    </a:ext>
                  </a:extLst>
                </p:cNvPr>
                <p:cNvGrpSpPr/>
                <p:nvPr/>
              </p:nvGrpSpPr>
              <p:grpSpPr>
                <a:xfrm>
                  <a:off x="5927067" y="6142849"/>
                  <a:ext cx="440816" cy="184448"/>
                  <a:chOff x="5927067" y="6142849"/>
                  <a:chExt cx="440816" cy="184448"/>
                </a:xfrm>
                <a:solidFill>
                  <a:schemeClr val="bg1"/>
                </a:solidFill>
              </p:grpSpPr>
              <p:sp>
                <p:nvSpPr>
                  <p:cNvPr id="69" name="Freeform 68">
                    <a:extLst>
                      <a:ext uri="{FF2B5EF4-FFF2-40B4-BE49-F238E27FC236}">
                        <a16:creationId xmlns:a16="http://schemas.microsoft.com/office/drawing/2014/main" id="{7950FB42-509E-DA89-6BFD-4492289462F3}"/>
                      </a:ext>
                    </a:extLst>
                  </p:cNvPr>
                  <p:cNvSpPr/>
                  <p:nvPr/>
                </p:nvSpPr>
                <p:spPr>
                  <a:xfrm>
                    <a:off x="5927067" y="6177900"/>
                    <a:ext cx="79890" cy="102409"/>
                  </a:xfrm>
                  <a:custGeom>
                    <a:avLst/>
                    <a:gdLst>
                      <a:gd name="connsiteX0" fmla="*/ 58752 w 79890"/>
                      <a:gd name="connsiteY0" fmla="*/ 71372 h 102409"/>
                      <a:gd name="connsiteX1" fmla="*/ 50185 w 79890"/>
                      <a:gd name="connsiteY1" fmla="*/ 78941 h 102409"/>
                      <a:gd name="connsiteX2" fmla="*/ 37360 w 79890"/>
                      <a:gd name="connsiteY2" fmla="*/ 82547 h 102409"/>
                      <a:gd name="connsiteX3" fmla="*/ 24687 w 79890"/>
                      <a:gd name="connsiteY3" fmla="*/ 78585 h 102409"/>
                      <a:gd name="connsiteX4" fmla="*/ 20632 w 79890"/>
                      <a:gd name="connsiteY4" fmla="*/ 68222 h 102409"/>
                      <a:gd name="connsiteX5" fmla="*/ 25245 w 79890"/>
                      <a:gd name="connsiteY5" fmla="*/ 59078 h 102409"/>
                      <a:gd name="connsiteX6" fmla="*/ 38627 w 79890"/>
                      <a:gd name="connsiteY6" fmla="*/ 55523 h 102409"/>
                      <a:gd name="connsiteX7" fmla="*/ 51047 w 79890"/>
                      <a:gd name="connsiteY7" fmla="*/ 56589 h 102409"/>
                      <a:gd name="connsiteX8" fmla="*/ 58803 w 79890"/>
                      <a:gd name="connsiteY8" fmla="*/ 59129 h 102409"/>
                      <a:gd name="connsiteX9" fmla="*/ 58803 w 79890"/>
                      <a:gd name="connsiteY9" fmla="*/ 71321 h 102409"/>
                      <a:gd name="connsiteX10" fmla="*/ 69549 w 79890"/>
                      <a:gd name="connsiteY10" fmla="*/ 8229 h 102409"/>
                      <a:gd name="connsiteX11" fmla="*/ 42936 w 79890"/>
                      <a:gd name="connsiteY11" fmla="*/ 0 h 102409"/>
                      <a:gd name="connsiteX12" fmla="*/ 24687 w 79890"/>
                      <a:gd name="connsiteY12" fmla="*/ 2235 h 102409"/>
                      <a:gd name="connsiteX13" fmla="*/ 9733 w 79890"/>
                      <a:gd name="connsiteY13" fmla="*/ 8737 h 102409"/>
                      <a:gd name="connsiteX14" fmla="*/ 9175 w 79890"/>
                      <a:gd name="connsiteY14" fmla="*/ 10718 h 102409"/>
                      <a:gd name="connsiteX15" fmla="*/ 16373 w 79890"/>
                      <a:gd name="connsiteY15" fmla="*/ 24891 h 102409"/>
                      <a:gd name="connsiteX16" fmla="*/ 17286 w 79890"/>
                      <a:gd name="connsiteY16" fmla="*/ 25653 h 102409"/>
                      <a:gd name="connsiteX17" fmla="*/ 17742 w 79890"/>
                      <a:gd name="connsiteY17" fmla="*/ 25704 h 102409"/>
                      <a:gd name="connsiteX18" fmla="*/ 18452 w 79890"/>
                      <a:gd name="connsiteY18" fmla="*/ 25501 h 102409"/>
                      <a:gd name="connsiteX19" fmla="*/ 29553 w 79890"/>
                      <a:gd name="connsiteY19" fmla="*/ 21081 h 102409"/>
                      <a:gd name="connsiteX20" fmla="*/ 42429 w 79890"/>
                      <a:gd name="connsiteY20" fmla="*/ 19659 h 102409"/>
                      <a:gd name="connsiteX21" fmla="*/ 54697 w 79890"/>
                      <a:gd name="connsiteY21" fmla="*/ 23469 h 102409"/>
                      <a:gd name="connsiteX22" fmla="*/ 58803 w 79890"/>
                      <a:gd name="connsiteY22" fmla="*/ 34340 h 102409"/>
                      <a:gd name="connsiteX23" fmla="*/ 58803 w 79890"/>
                      <a:gd name="connsiteY23" fmla="*/ 39216 h 102409"/>
                      <a:gd name="connsiteX24" fmla="*/ 39185 w 79890"/>
                      <a:gd name="connsiteY24" fmla="*/ 36321 h 102409"/>
                      <a:gd name="connsiteX25" fmla="*/ 23825 w 79890"/>
                      <a:gd name="connsiteY25" fmla="*/ 38200 h 102409"/>
                      <a:gd name="connsiteX26" fmla="*/ 11406 w 79890"/>
                      <a:gd name="connsiteY26" fmla="*/ 44093 h 102409"/>
                      <a:gd name="connsiteX27" fmla="*/ 3042 w 79890"/>
                      <a:gd name="connsiteY27" fmla="*/ 54253 h 102409"/>
                      <a:gd name="connsiteX28" fmla="*/ 0 w 79890"/>
                      <a:gd name="connsiteY28" fmla="*/ 68730 h 102409"/>
                      <a:gd name="connsiteX29" fmla="*/ 3143 w 79890"/>
                      <a:gd name="connsiteY29" fmla="*/ 84274 h 102409"/>
                      <a:gd name="connsiteX30" fmla="*/ 11203 w 79890"/>
                      <a:gd name="connsiteY30" fmla="*/ 94790 h 102409"/>
                      <a:gd name="connsiteX31" fmla="*/ 22254 w 79890"/>
                      <a:gd name="connsiteY31" fmla="*/ 100631 h 102409"/>
                      <a:gd name="connsiteX32" fmla="*/ 34318 w 79890"/>
                      <a:gd name="connsiteY32" fmla="*/ 102409 h 102409"/>
                      <a:gd name="connsiteX33" fmla="*/ 49374 w 79890"/>
                      <a:gd name="connsiteY33" fmla="*/ 99006 h 102409"/>
                      <a:gd name="connsiteX34" fmla="*/ 58752 w 79890"/>
                      <a:gd name="connsiteY34" fmla="*/ 92910 h 102409"/>
                      <a:gd name="connsiteX35" fmla="*/ 58752 w 79890"/>
                      <a:gd name="connsiteY35" fmla="*/ 98955 h 102409"/>
                      <a:gd name="connsiteX36" fmla="*/ 60222 w 79890"/>
                      <a:gd name="connsiteY36" fmla="*/ 100479 h 102409"/>
                      <a:gd name="connsiteX37" fmla="*/ 78420 w 79890"/>
                      <a:gd name="connsiteY37" fmla="*/ 100479 h 102409"/>
                      <a:gd name="connsiteX38" fmla="*/ 79890 w 79890"/>
                      <a:gd name="connsiteY38" fmla="*/ 98955 h 102409"/>
                      <a:gd name="connsiteX39" fmla="*/ 79890 w 79890"/>
                      <a:gd name="connsiteY39" fmla="*/ 33476 h 102409"/>
                      <a:gd name="connsiteX40" fmla="*/ 69499 w 79890"/>
                      <a:gd name="connsiteY40" fmla="*/ 8229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890" h="102409">
                        <a:moveTo>
                          <a:pt x="58752" y="71372"/>
                        </a:moveTo>
                        <a:cubicBezTo>
                          <a:pt x="56724" y="74064"/>
                          <a:pt x="53835" y="76655"/>
                          <a:pt x="50185" y="78941"/>
                        </a:cubicBezTo>
                        <a:cubicBezTo>
                          <a:pt x="46434" y="81328"/>
                          <a:pt x="42125" y="82547"/>
                          <a:pt x="37360" y="82547"/>
                        </a:cubicBezTo>
                        <a:cubicBezTo>
                          <a:pt x="31632" y="82547"/>
                          <a:pt x="27374" y="81226"/>
                          <a:pt x="24687" y="78585"/>
                        </a:cubicBezTo>
                        <a:cubicBezTo>
                          <a:pt x="21950" y="75943"/>
                          <a:pt x="20632" y="72540"/>
                          <a:pt x="20632" y="68222"/>
                        </a:cubicBezTo>
                        <a:cubicBezTo>
                          <a:pt x="20632" y="64311"/>
                          <a:pt x="22152" y="61364"/>
                          <a:pt x="25245" y="59078"/>
                        </a:cubicBezTo>
                        <a:cubicBezTo>
                          <a:pt x="28438" y="56742"/>
                          <a:pt x="32950" y="55523"/>
                          <a:pt x="38627" y="55523"/>
                        </a:cubicBezTo>
                        <a:cubicBezTo>
                          <a:pt x="43544" y="55523"/>
                          <a:pt x="47701" y="55878"/>
                          <a:pt x="51047" y="56589"/>
                        </a:cubicBezTo>
                        <a:cubicBezTo>
                          <a:pt x="53987" y="57199"/>
                          <a:pt x="56572" y="58062"/>
                          <a:pt x="58803" y="59129"/>
                        </a:cubicBezTo>
                        <a:lnTo>
                          <a:pt x="58803" y="71321"/>
                        </a:lnTo>
                        <a:close/>
                        <a:moveTo>
                          <a:pt x="69549" y="8229"/>
                        </a:moveTo>
                        <a:cubicBezTo>
                          <a:pt x="62757" y="2743"/>
                          <a:pt x="53784" y="0"/>
                          <a:pt x="42936" y="0"/>
                        </a:cubicBezTo>
                        <a:cubicBezTo>
                          <a:pt x="36093" y="0"/>
                          <a:pt x="29959" y="762"/>
                          <a:pt x="24687" y="2235"/>
                        </a:cubicBezTo>
                        <a:cubicBezTo>
                          <a:pt x="19415" y="3708"/>
                          <a:pt x="14396" y="5893"/>
                          <a:pt x="9733" y="8737"/>
                        </a:cubicBezTo>
                        <a:cubicBezTo>
                          <a:pt x="9074" y="9144"/>
                          <a:pt x="8820" y="10007"/>
                          <a:pt x="9175" y="10718"/>
                        </a:cubicBezTo>
                        <a:lnTo>
                          <a:pt x="16373" y="24891"/>
                        </a:lnTo>
                        <a:cubicBezTo>
                          <a:pt x="16576" y="25247"/>
                          <a:pt x="16880" y="25501"/>
                          <a:pt x="17286" y="25653"/>
                        </a:cubicBezTo>
                        <a:cubicBezTo>
                          <a:pt x="17438" y="25653"/>
                          <a:pt x="17590" y="25704"/>
                          <a:pt x="17742" y="25704"/>
                        </a:cubicBezTo>
                        <a:cubicBezTo>
                          <a:pt x="17996" y="25704"/>
                          <a:pt x="18249" y="25653"/>
                          <a:pt x="18452" y="25501"/>
                        </a:cubicBezTo>
                        <a:cubicBezTo>
                          <a:pt x="22051" y="23520"/>
                          <a:pt x="25751" y="22047"/>
                          <a:pt x="29553" y="21081"/>
                        </a:cubicBezTo>
                        <a:cubicBezTo>
                          <a:pt x="33305" y="20167"/>
                          <a:pt x="37664" y="19659"/>
                          <a:pt x="42429" y="19659"/>
                        </a:cubicBezTo>
                        <a:cubicBezTo>
                          <a:pt x="47802" y="19659"/>
                          <a:pt x="51908" y="20929"/>
                          <a:pt x="54697" y="23469"/>
                        </a:cubicBezTo>
                        <a:cubicBezTo>
                          <a:pt x="57434" y="25958"/>
                          <a:pt x="58803" y="29565"/>
                          <a:pt x="58803" y="34340"/>
                        </a:cubicBezTo>
                        <a:lnTo>
                          <a:pt x="58803" y="39216"/>
                        </a:lnTo>
                        <a:cubicBezTo>
                          <a:pt x="53531" y="37286"/>
                          <a:pt x="46941" y="36321"/>
                          <a:pt x="39185" y="36321"/>
                        </a:cubicBezTo>
                        <a:cubicBezTo>
                          <a:pt x="33659" y="36321"/>
                          <a:pt x="28540" y="36930"/>
                          <a:pt x="23825" y="38200"/>
                        </a:cubicBezTo>
                        <a:cubicBezTo>
                          <a:pt x="19111" y="39470"/>
                          <a:pt x="14903" y="41451"/>
                          <a:pt x="11406" y="44093"/>
                        </a:cubicBezTo>
                        <a:cubicBezTo>
                          <a:pt x="7857" y="46785"/>
                          <a:pt x="5069" y="50189"/>
                          <a:pt x="3042" y="54253"/>
                        </a:cubicBezTo>
                        <a:cubicBezTo>
                          <a:pt x="1014" y="58316"/>
                          <a:pt x="0" y="63193"/>
                          <a:pt x="0" y="68730"/>
                        </a:cubicBezTo>
                        <a:cubicBezTo>
                          <a:pt x="0" y="74724"/>
                          <a:pt x="1065" y="80007"/>
                          <a:pt x="3143" y="84274"/>
                        </a:cubicBezTo>
                        <a:cubicBezTo>
                          <a:pt x="5221" y="88592"/>
                          <a:pt x="7959" y="92097"/>
                          <a:pt x="11203" y="94790"/>
                        </a:cubicBezTo>
                        <a:cubicBezTo>
                          <a:pt x="14498" y="97431"/>
                          <a:pt x="18198" y="99412"/>
                          <a:pt x="22254" y="100631"/>
                        </a:cubicBezTo>
                        <a:cubicBezTo>
                          <a:pt x="26258" y="101800"/>
                          <a:pt x="30314" y="102409"/>
                          <a:pt x="34318" y="102409"/>
                        </a:cubicBezTo>
                        <a:cubicBezTo>
                          <a:pt x="39692" y="102409"/>
                          <a:pt x="44761" y="101241"/>
                          <a:pt x="49374" y="99006"/>
                        </a:cubicBezTo>
                        <a:cubicBezTo>
                          <a:pt x="52821" y="97329"/>
                          <a:pt x="56014" y="95247"/>
                          <a:pt x="58752" y="92910"/>
                        </a:cubicBezTo>
                        <a:lnTo>
                          <a:pt x="58752" y="98955"/>
                        </a:lnTo>
                        <a:cubicBezTo>
                          <a:pt x="58752" y="99768"/>
                          <a:pt x="59411" y="100479"/>
                          <a:pt x="60222" y="100479"/>
                        </a:cubicBezTo>
                        <a:lnTo>
                          <a:pt x="78420" y="100479"/>
                        </a:lnTo>
                        <a:cubicBezTo>
                          <a:pt x="79231" y="100479"/>
                          <a:pt x="79890" y="99819"/>
                          <a:pt x="79890" y="98955"/>
                        </a:cubicBezTo>
                        <a:lnTo>
                          <a:pt x="79890" y="33476"/>
                        </a:lnTo>
                        <a:cubicBezTo>
                          <a:pt x="79890" y="22250"/>
                          <a:pt x="76393" y="13766"/>
                          <a:pt x="69499" y="8229"/>
                        </a:cubicBezTo>
                      </a:path>
                    </a:pathLst>
                  </a:custGeom>
                  <a:solidFill>
                    <a:schemeClr val="bg1"/>
                  </a:solidFill>
                  <a:ln w="5052"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DBF56B9-BE0E-5430-0119-EC2E68B68DF8}"/>
                      </a:ext>
                    </a:extLst>
                  </p:cNvPr>
                  <p:cNvSpPr/>
                  <p:nvPr/>
                </p:nvSpPr>
                <p:spPr>
                  <a:xfrm>
                    <a:off x="6029870" y="6177900"/>
                    <a:ext cx="82475" cy="149397"/>
                  </a:xfrm>
                  <a:custGeom>
                    <a:avLst/>
                    <a:gdLst>
                      <a:gd name="connsiteX0" fmla="*/ 55761 w 82475"/>
                      <a:gd name="connsiteY0" fmla="*/ 75181 h 149397"/>
                      <a:gd name="connsiteX1" fmla="*/ 41719 w 82475"/>
                      <a:gd name="connsiteY1" fmla="*/ 82039 h 149397"/>
                      <a:gd name="connsiteX2" fmla="*/ 35434 w 82475"/>
                      <a:gd name="connsiteY2" fmla="*/ 80972 h 149397"/>
                      <a:gd name="connsiteX3" fmla="*/ 29604 w 82475"/>
                      <a:gd name="connsiteY3" fmla="*/ 78128 h 149397"/>
                      <a:gd name="connsiteX4" fmla="*/ 24636 w 82475"/>
                      <a:gd name="connsiteY4" fmla="*/ 74318 h 149397"/>
                      <a:gd name="connsiteX5" fmla="*/ 21189 w 82475"/>
                      <a:gd name="connsiteY5" fmla="*/ 70559 h 149397"/>
                      <a:gd name="connsiteX6" fmla="*/ 21189 w 82475"/>
                      <a:gd name="connsiteY6" fmla="*/ 31647 h 149397"/>
                      <a:gd name="connsiteX7" fmla="*/ 29655 w 82475"/>
                      <a:gd name="connsiteY7" fmla="*/ 23977 h 149397"/>
                      <a:gd name="connsiteX8" fmla="*/ 41060 w 82475"/>
                      <a:gd name="connsiteY8" fmla="*/ 20523 h 149397"/>
                      <a:gd name="connsiteX9" fmla="*/ 55508 w 82475"/>
                      <a:gd name="connsiteY9" fmla="*/ 27990 h 149397"/>
                      <a:gd name="connsiteX10" fmla="*/ 60729 w 82475"/>
                      <a:gd name="connsiteY10" fmla="*/ 53338 h 149397"/>
                      <a:gd name="connsiteX11" fmla="*/ 55812 w 82475"/>
                      <a:gd name="connsiteY11" fmla="*/ 75181 h 149397"/>
                      <a:gd name="connsiteX12" fmla="*/ 71628 w 82475"/>
                      <a:gd name="connsiteY12" fmla="*/ 12598 h 149397"/>
                      <a:gd name="connsiteX13" fmla="*/ 59411 w 82475"/>
                      <a:gd name="connsiteY13" fmla="*/ 3048 h 149397"/>
                      <a:gd name="connsiteX14" fmla="*/ 44558 w 82475"/>
                      <a:gd name="connsiteY14" fmla="*/ 0 h 149397"/>
                      <a:gd name="connsiteX15" fmla="*/ 30314 w 82475"/>
                      <a:gd name="connsiteY15" fmla="*/ 3403 h 149397"/>
                      <a:gd name="connsiteX16" fmla="*/ 21341 w 82475"/>
                      <a:gd name="connsiteY16" fmla="*/ 9448 h 149397"/>
                      <a:gd name="connsiteX17" fmla="*/ 21341 w 82475"/>
                      <a:gd name="connsiteY17" fmla="*/ 3505 h 149397"/>
                      <a:gd name="connsiteX18" fmla="*/ 19871 w 82475"/>
                      <a:gd name="connsiteY18" fmla="*/ 1981 h 149397"/>
                      <a:gd name="connsiteX19" fmla="*/ 1470 w 82475"/>
                      <a:gd name="connsiteY19" fmla="*/ 1981 h 149397"/>
                      <a:gd name="connsiteX20" fmla="*/ 0 w 82475"/>
                      <a:gd name="connsiteY20" fmla="*/ 3505 h 149397"/>
                      <a:gd name="connsiteX21" fmla="*/ 0 w 82475"/>
                      <a:gd name="connsiteY21" fmla="*/ 147925 h 149397"/>
                      <a:gd name="connsiteX22" fmla="*/ 710 w 82475"/>
                      <a:gd name="connsiteY22" fmla="*/ 149195 h 149397"/>
                      <a:gd name="connsiteX23" fmla="*/ 1470 w 82475"/>
                      <a:gd name="connsiteY23" fmla="*/ 149398 h 149397"/>
                      <a:gd name="connsiteX24" fmla="*/ 2180 w 82475"/>
                      <a:gd name="connsiteY24" fmla="*/ 149245 h 149397"/>
                      <a:gd name="connsiteX25" fmla="*/ 20581 w 82475"/>
                      <a:gd name="connsiteY25" fmla="*/ 139594 h 149397"/>
                      <a:gd name="connsiteX26" fmla="*/ 21392 w 82475"/>
                      <a:gd name="connsiteY26" fmla="*/ 138273 h 149397"/>
                      <a:gd name="connsiteX27" fmla="*/ 21392 w 82475"/>
                      <a:gd name="connsiteY27" fmla="*/ 93520 h 149397"/>
                      <a:gd name="connsiteX28" fmla="*/ 29503 w 82475"/>
                      <a:gd name="connsiteY28" fmla="*/ 99006 h 149397"/>
                      <a:gd name="connsiteX29" fmla="*/ 43696 w 82475"/>
                      <a:gd name="connsiteY29" fmla="*/ 102460 h 149397"/>
                      <a:gd name="connsiteX30" fmla="*/ 58448 w 82475"/>
                      <a:gd name="connsiteY30" fmla="*/ 99412 h 149397"/>
                      <a:gd name="connsiteX31" fmla="*/ 70867 w 82475"/>
                      <a:gd name="connsiteY31" fmla="*/ 90116 h 149397"/>
                      <a:gd name="connsiteX32" fmla="*/ 79333 w 82475"/>
                      <a:gd name="connsiteY32" fmla="*/ 74623 h 149397"/>
                      <a:gd name="connsiteX33" fmla="*/ 82476 w 82475"/>
                      <a:gd name="connsiteY33" fmla="*/ 52779 h 149397"/>
                      <a:gd name="connsiteX34" fmla="*/ 79637 w 82475"/>
                      <a:gd name="connsiteY34" fmla="*/ 29006 h 149397"/>
                      <a:gd name="connsiteX35" fmla="*/ 71628 w 82475"/>
                      <a:gd name="connsiteY35" fmla="*/ 12547 h 14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475" h="149397">
                        <a:moveTo>
                          <a:pt x="55761" y="75181"/>
                        </a:moveTo>
                        <a:cubicBezTo>
                          <a:pt x="52567" y="79804"/>
                          <a:pt x="47955" y="82039"/>
                          <a:pt x="41719" y="82039"/>
                        </a:cubicBezTo>
                        <a:cubicBezTo>
                          <a:pt x="39489" y="82039"/>
                          <a:pt x="37360" y="81684"/>
                          <a:pt x="35434" y="80972"/>
                        </a:cubicBezTo>
                        <a:cubicBezTo>
                          <a:pt x="33406" y="80211"/>
                          <a:pt x="31429" y="79245"/>
                          <a:pt x="29604" y="78128"/>
                        </a:cubicBezTo>
                        <a:cubicBezTo>
                          <a:pt x="27779" y="76959"/>
                          <a:pt x="26106" y="75689"/>
                          <a:pt x="24636" y="74318"/>
                        </a:cubicBezTo>
                        <a:cubicBezTo>
                          <a:pt x="23268" y="73048"/>
                          <a:pt x="22102" y="71829"/>
                          <a:pt x="21189" y="70559"/>
                        </a:cubicBezTo>
                        <a:lnTo>
                          <a:pt x="21189" y="31647"/>
                        </a:lnTo>
                        <a:cubicBezTo>
                          <a:pt x="23420" y="28803"/>
                          <a:pt x="26309" y="26212"/>
                          <a:pt x="29655" y="23977"/>
                        </a:cubicBezTo>
                        <a:cubicBezTo>
                          <a:pt x="33102" y="21691"/>
                          <a:pt x="36904" y="20523"/>
                          <a:pt x="41060" y="20523"/>
                        </a:cubicBezTo>
                        <a:cubicBezTo>
                          <a:pt x="47397" y="20523"/>
                          <a:pt x="52162" y="22961"/>
                          <a:pt x="55508" y="27990"/>
                        </a:cubicBezTo>
                        <a:cubicBezTo>
                          <a:pt x="58955" y="33120"/>
                          <a:pt x="60729" y="41655"/>
                          <a:pt x="60729" y="53338"/>
                        </a:cubicBezTo>
                        <a:cubicBezTo>
                          <a:pt x="60729" y="63091"/>
                          <a:pt x="59056" y="70457"/>
                          <a:pt x="55812" y="75181"/>
                        </a:cubicBezTo>
                        <a:moveTo>
                          <a:pt x="71628" y="12598"/>
                        </a:moveTo>
                        <a:cubicBezTo>
                          <a:pt x="68180" y="8331"/>
                          <a:pt x="64074" y="5080"/>
                          <a:pt x="59411" y="3048"/>
                        </a:cubicBezTo>
                        <a:cubicBezTo>
                          <a:pt x="54798" y="1016"/>
                          <a:pt x="49779" y="0"/>
                          <a:pt x="44558" y="0"/>
                        </a:cubicBezTo>
                        <a:cubicBezTo>
                          <a:pt x="39337" y="0"/>
                          <a:pt x="34521" y="1118"/>
                          <a:pt x="30314" y="3403"/>
                        </a:cubicBezTo>
                        <a:cubicBezTo>
                          <a:pt x="27171" y="5080"/>
                          <a:pt x="24180" y="7112"/>
                          <a:pt x="21341" y="9448"/>
                        </a:cubicBezTo>
                        <a:lnTo>
                          <a:pt x="21341" y="3505"/>
                        </a:lnTo>
                        <a:cubicBezTo>
                          <a:pt x="21341" y="2692"/>
                          <a:pt x="20682" y="1981"/>
                          <a:pt x="19871" y="1981"/>
                        </a:cubicBezTo>
                        <a:lnTo>
                          <a:pt x="1470" y="1981"/>
                        </a:lnTo>
                        <a:cubicBezTo>
                          <a:pt x="659" y="1981"/>
                          <a:pt x="0" y="2642"/>
                          <a:pt x="0" y="3505"/>
                        </a:cubicBezTo>
                        <a:lnTo>
                          <a:pt x="0" y="147925"/>
                        </a:lnTo>
                        <a:cubicBezTo>
                          <a:pt x="0" y="148433"/>
                          <a:pt x="253" y="148941"/>
                          <a:pt x="710" y="149195"/>
                        </a:cubicBezTo>
                        <a:cubicBezTo>
                          <a:pt x="963" y="149347"/>
                          <a:pt x="1217" y="149398"/>
                          <a:pt x="1470" y="149398"/>
                        </a:cubicBezTo>
                        <a:cubicBezTo>
                          <a:pt x="1724" y="149398"/>
                          <a:pt x="1926" y="149347"/>
                          <a:pt x="2180" y="149245"/>
                        </a:cubicBezTo>
                        <a:lnTo>
                          <a:pt x="20581" y="139594"/>
                        </a:lnTo>
                        <a:cubicBezTo>
                          <a:pt x="21088" y="139340"/>
                          <a:pt x="21392" y="138832"/>
                          <a:pt x="21392" y="138273"/>
                        </a:cubicBezTo>
                        <a:lnTo>
                          <a:pt x="21392" y="93520"/>
                        </a:lnTo>
                        <a:cubicBezTo>
                          <a:pt x="23673" y="95552"/>
                          <a:pt x="26410" y="97380"/>
                          <a:pt x="29503" y="99006"/>
                        </a:cubicBezTo>
                        <a:cubicBezTo>
                          <a:pt x="33913" y="101292"/>
                          <a:pt x="38678" y="102460"/>
                          <a:pt x="43696" y="102460"/>
                        </a:cubicBezTo>
                        <a:cubicBezTo>
                          <a:pt x="48715" y="102460"/>
                          <a:pt x="53733" y="101444"/>
                          <a:pt x="58448" y="99412"/>
                        </a:cubicBezTo>
                        <a:cubicBezTo>
                          <a:pt x="63162" y="97380"/>
                          <a:pt x="67319" y="94282"/>
                          <a:pt x="70867" y="90116"/>
                        </a:cubicBezTo>
                        <a:cubicBezTo>
                          <a:pt x="74416" y="86002"/>
                          <a:pt x="77254" y="80769"/>
                          <a:pt x="79333" y="74623"/>
                        </a:cubicBezTo>
                        <a:cubicBezTo>
                          <a:pt x="81411" y="68476"/>
                          <a:pt x="82476" y="61161"/>
                          <a:pt x="82476" y="52779"/>
                        </a:cubicBezTo>
                        <a:cubicBezTo>
                          <a:pt x="82476" y="43585"/>
                          <a:pt x="81512" y="35610"/>
                          <a:pt x="79637" y="29006"/>
                        </a:cubicBezTo>
                        <a:cubicBezTo>
                          <a:pt x="77711" y="22351"/>
                          <a:pt x="75024" y="16814"/>
                          <a:pt x="71628" y="12547"/>
                        </a:cubicBezTo>
                      </a:path>
                    </a:pathLst>
                  </a:custGeom>
                  <a:solidFill>
                    <a:schemeClr val="bg1"/>
                  </a:solidFill>
                  <a:ln w="5052"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6EAFF1BA-AFDD-4A5F-146C-E6105042CE19}"/>
                      </a:ext>
                    </a:extLst>
                  </p:cNvPr>
                  <p:cNvSpPr/>
                  <p:nvPr/>
                </p:nvSpPr>
                <p:spPr>
                  <a:xfrm>
                    <a:off x="6123042" y="6142849"/>
                    <a:ext cx="58143" cy="137510"/>
                  </a:xfrm>
                  <a:custGeom>
                    <a:avLst/>
                    <a:gdLst>
                      <a:gd name="connsiteX0" fmla="*/ 56623 w 58143"/>
                      <a:gd name="connsiteY0" fmla="*/ 37083 h 137510"/>
                      <a:gd name="connsiteX1" fmla="*/ 34673 w 58143"/>
                      <a:gd name="connsiteY1" fmla="*/ 37083 h 137510"/>
                      <a:gd name="connsiteX2" fmla="*/ 34673 w 58143"/>
                      <a:gd name="connsiteY2" fmla="*/ 1473 h 137510"/>
                      <a:gd name="connsiteX3" fmla="*/ 33964 w 58143"/>
                      <a:gd name="connsiteY3" fmla="*/ 203 h 137510"/>
                      <a:gd name="connsiteX4" fmla="*/ 33203 w 58143"/>
                      <a:gd name="connsiteY4" fmla="*/ 0 h 137510"/>
                      <a:gd name="connsiteX5" fmla="*/ 32493 w 58143"/>
                      <a:gd name="connsiteY5" fmla="*/ 152 h 137510"/>
                      <a:gd name="connsiteX6" fmla="*/ 14295 w 58143"/>
                      <a:gd name="connsiteY6" fmla="*/ 9956 h 137510"/>
                      <a:gd name="connsiteX7" fmla="*/ 13484 w 58143"/>
                      <a:gd name="connsiteY7" fmla="*/ 11277 h 137510"/>
                      <a:gd name="connsiteX8" fmla="*/ 13484 w 58143"/>
                      <a:gd name="connsiteY8" fmla="*/ 37032 h 137510"/>
                      <a:gd name="connsiteX9" fmla="*/ 1470 w 58143"/>
                      <a:gd name="connsiteY9" fmla="*/ 37032 h 137510"/>
                      <a:gd name="connsiteX10" fmla="*/ 0 w 58143"/>
                      <a:gd name="connsiteY10" fmla="*/ 38556 h 137510"/>
                      <a:gd name="connsiteX11" fmla="*/ 0 w 58143"/>
                      <a:gd name="connsiteY11" fmla="*/ 55624 h 137510"/>
                      <a:gd name="connsiteX12" fmla="*/ 1470 w 58143"/>
                      <a:gd name="connsiteY12" fmla="*/ 57148 h 137510"/>
                      <a:gd name="connsiteX13" fmla="*/ 13484 w 58143"/>
                      <a:gd name="connsiteY13" fmla="*/ 57148 h 137510"/>
                      <a:gd name="connsiteX14" fmla="*/ 13484 w 58143"/>
                      <a:gd name="connsiteY14" fmla="*/ 110740 h 137510"/>
                      <a:gd name="connsiteX15" fmla="*/ 19567 w 58143"/>
                      <a:gd name="connsiteY15" fmla="*/ 130856 h 137510"/>
                      <a:gd name="connsiteX16" fmla="*/ 36245 w 58143"/>
                      <a:gd name="connsiteY16" fmla="*/ 137511 h 137510"/>
                      <a:gd name="connsiteX17" fmla="*/ 46789 w 58143"/>
                      <a:gd name="connsiteY17" fmla="*/ 136292 h 137510"/>
                      <a:gd name="connsiteX18" fmla="*/ 55203 w 58143"/>
                      <a:gd name="connsiteY18" fmla="*/ 132939 h 137510"/>
                      <a:gd name="connsiteX19" fmla="*/ 55913 w 58143"/>
                      <a:gd name="connsiteY19" fmla="*/ 131821 h 137510"/>
                      <a:gd name="connsiteX20" fmla="*/ 58093 w 58143"/>
                      <a:gd name="connsiteY20" fmla="*/ 115261 h 137510"/>
                      <a:gd name="connsiteX21" fmla="*/ 57434 w 58143"/>
                      <a:gd name="connsiteY21" fmla="*/ 113788 h 137510"/>
                      <a:gd name="connsiteX22" fmla="*/ 56623 w 58143"/>
                      <a:gd name="connsiteY22" fmla="*/ 113534 h 137510"/>
                      <a:gd name="connsiteX23" fmla="*/ 55862 w 58143"/>
                      <a:gd name="connsiteY23" fmla="*/ 113737 h 137510"/>
                      <a:gd name="connsiteX24" fmla="*/ 49881 w 58143"/>
                      <a:gd name="connsiteY24" fmla="*/ 116226 h 137510"/>
                      <a:gd name="connsiteX25" fmla="*/ 42936 w 58143"/>
                      <a:gd name="connsiteY25" fmla="*/ 117344 h 137510"/>
                      <a:gd name="connsiteX26" fmla="*/ 36549 w 58143"/>
                      <a:gd name="connsiteY26" fmla="*/ 115414 h 137510"/>
                      <a:gd name="connsiteX27" fmla="*/ 34724 w 58143"/>
                      <a:gd name="connsiteY27" fmla="*/ 107388 h 137510"/>
                      <a:gd name="connsiteX28" fmla="*/ 34724 w 58143"/>
                      <a:gd name="connsiteY28" fmla="*/ 57097 h 137510"/>
                      <a:gd name="connsiteX29" fmla="*/ 56673 w 58143"/>
                      <a:gd name="connsiteY29" fmla="*/ 57097 h 137510"/>
                      <a:gd name="connsiteX30" fmla="*/ 58144 w 58143"/>
                      <a:gd name="connsiteY30" fmla="*/ 55573 h 137510"/>
                      <a:gd name="connsiteX31" fmla="*/ 58144 w 58143"/>
                      <a:gd name="connsiteY31" fmla="*/ 38505 h 137510"/>
                      <a:gd name="connsiteX32" fmla="*/ 56673 w 58143"/>
                      <a:gd name="connsiteY32" fmla="*/ 36981 h 13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143" h="137510">
                        <a:moveTo>
                          <a:pt x="56623" y="37083"/>
                        </a:moveTo>
                        <a:lnTo>
                          <a:pt x="34673" y="37083"/>
                        </a:lnTo>
                        <a:lnTo>
                          <a:pt x="34673" y="1473"/>
                        </a:lnTo>
                        <a:cubicBezTo>
                          <a:pt x="34673" y="965"/>
                          <a:pt x="34420" y="457"/>
                          <a:pt x="33964" y="203"/>
                        </a:cubicBezTo>
                        <a:cubicBezTo>
                          <a:pt x="33710" y="51"/>
                          <a:pt x="33457" y="0"/>
                          <a:pt x="33203" y="0"/>
                        </a:cubicBezTo>
                        <a:cubicBezTo>
                          <a:pt x="32950" y="0"/>
                          <a:pt x="32696" y="51"/>
                          <a:pt x="32493" y="152"/>
                        </a:cubicBezTo>
                        <a:lnTo>
                          <a:pt x="14295" y="9956"/>
                        </a:lnTo>
                        <a:cubicBezTo>
                          <a:pt x="13788" y="10210"/>
                          <a:pt x="13484" y="10718"/>
                          <a:pt x="13484" y="11277"/>
                        </a:cubicBezTo>
                        <a:lnTo>
                          <a:pt x="13484" y="37032"/>
                        </a:lnTo>
                        <a:lnTo>
                          <a:pt x="1470" y="37032"/>
                        </a:lnTo>
                        <a:cubicBezTo>
                          <a:pt x="659" y="37032"/>
                          <a:pt x="0" y="37692"/>
                          <a:pt x="0" y="38556"/>
                        </a:cubicBezTo>
                        <a:lnTo>
                          <a:pt x="0" y="55624"/>
                        </a:lnTo>
                        <a:cubicBezTo>
                          <a:pt x="0" y="56437"/>
                          <a:pt x="659" y="57148"/>
                          <a:pt x="1470" y="57148"/>
                        </a:cubicBezTo>
                        <a:lnTo>
                          <a:pt x="13484" y="57148"/>
                        </a:lnTo>
                        <a:lnTo>
                          <a:pt x="13484" y="110740"/>
                        </a:lnTo>
                        <a:cubicBezTo>
                          <a:pt x="13484" y="119681"/>
                          <a:pt x="15512" y="126488"/>
                          <a:pt x="19567" y="130856"/>
                        </a:cubicBezTo>
                        <a:cubicBezTo>
                          <a:pt x="23622" y="135276"/>
                          <a:pt x="29249" y="137511"/>
                          <a:pt x="36245" y="137511"/>
                        </a:cubicBezTo>
                        <a:cubicBezTo>
                          <a:pt x="40097" y="137511"/>
                          <a:pt x="43646" y="137105"/>
                          <a:pt x="46789" y="136292"/>
                        </a:cubicBezTo>
                        <a:cubicBezTo>
                          <a:pt x="49982" y="135479"/>
                          <a:pt x="52821" y="134361"/>
                          <a:pt x="55203" y="132939"/>
                        </a:cubicBezTo>
                        <a:cubicBezTo>
                          <a:pt x="55609" y="132685"/>
                          <a:pt x="55862" y="132279"/>
                          <a:pt x="55913" y="131821"/>
                        </a:cubicBezTo>
                        <a:lnTo>
                          <a:pt x="58093" y="115261"/>
                        </a:lnTo>
                        <a:cubicBezTo>
                          <a:pt x="58144" y="114702"/>
                          <a:pt x="57941" y="114144"/>
                          <a:pt x="57434" y="113788"/>
                        </a:cubicBezTo>
                        <a:cubicBezTo>
                          <a:pt x="57180" y="113636"/>
                          <a:pt x="56876" y="113534"/>
                          <a:pt x="56623" y="113534"/>
                        </a:cubicBezTo>
                        <a:cubicBezTo>
                          <a:pt x="56369" y="113534"/>
                          <a:pt x="56116" y="113585"/>
                          <a:pt x="55862" y="113737"/>
                        </a:cubicBezTo>
                        <a:cubicBezTo>
                          <a:pt x="54291" y="114652"/>
                          <a:pt x="52263" y="115464"/>
                          <a:pt x="49881" y="116226"/>
                        </a:cubicBezTo>
                        <a:cubicBezTo>
                          <a:pt x="47498" y="116988"/>
                          <a:pt x="45166" y="117344"/>
                          <a:pt x="42936" y="117344"/>
                        </a:cubicBezTo>
                        <a:cubicBezTo>
                          <a:pt x="39894" y="117344"/>
                          <a:pt x="37715" y="116684"/>
                          <a:pt x="36549" y="115414"/>
                        </a:cubicBezTo>
                        <a:cubicBezTo>
                          <a:pt x="35687" y="114550"/>
                          <a:pt x="34724" y="112417"/>
                          <a:pt x="34724" y="107388"/>
                        </a:cubicBezTo>
                        <a:lnTo>
                          <a:pt x="34724" y="57097"/>
                        </a:lnTo>
                        <a:lnTo>
                          <a:pt x="56673" y="57097"/>
                        </a:lnTo>
                        <a:cubicBezTo>
                          <a:pt x="57485" y="57097"/>
                          <a:pt x="58144" y="56437"/>
                          <a:pt x="58144" y="55573"/>
                        </a:cubicBezTo>
                        <a:lnTo>
                          <a:pt x="58144" y="38505"/>
                        </a:lnTo>
                        <a:cubicBezTo>
                          <a:pt x="58144" y="37692"/>
                          <a:pt x="57485" y="36981"/>
                          <a:pt x="56673" y="36981"/>
                        </a:cubicBezTo>
                      </a:path>
                    </a:pathLst>
                  </a:custGeom>
                  <a:solidFill>
                    <a:schemeClr val="bg1"/>
                  </a:solidFill>
                  <a:ln w="5052"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5C44A680-6501-50D6-117B-040F8DD83288}"/>
                      </a:ext>
                    </a:extLst>
                  </p:cNvPr>
                  <p:cNvSpPr/>
                  <p:nvPr/>
                </p:nvSpPr>
                <p:spPr>
                  <a:xfrm>
                    <a:off x="6293206" y="6177900"/>
                    <a:ext cx="74677" cy="102409"/>
                  </a:xfrm>
                  <a:custGeom>
                    <a:avLst/>
                    <a:gdLst>
                      <a:gd name="connsiteX0" fmla="*/ 72751 w 74677"/>
                      <a:gd name="connsiteY0" fmla="*/ 60755 h 102409"/>
                      <a:gd name="connsiteX1" fmla="*/ 66313 w 74677"/>
                      <a:gd name="connsiteY1" fmla="*/ 51916 h 102409"/>
                      <a:gd name="connsiteX2" fmla="*/ 55972 w 74677"/>
                      <a:gd name="connsiteY2" fmla="*/ 45312 h 102409"/>
                      <a:gd name="connsiteX3" fmla="*/ 41981 w 74677"/>
                      <a:gd name="connsiteY3" fmla="*/ 39369 h 102409"/>
                      <a:gd name="connsiteX4" fmla="*/ 33363 w 74677"/>
                      <a:gd name="connsiteY4" fmla="*/ 35508 h 102409"/>
                      <a:gd name="connsiteX5" fmla="*/ 28294 w 74677"/>
                      <a:gd name="connsiteY5" fmla="*/ 32308 h 102409"/>
                      <a:gd name="connsiteX6" fmla="*/ 26013 w 74677"/>
                      <a:gd name="connsiteY6" fmla="*/ 29666 h 102409"/>
                      <a:gd name="connsiteX7" fmla="*/ 25456 w 74677"/>
                      <a:gd name="connsiteY7" fmla="*/ 26923 h 102409"/>
                      <a:gd name="connsiteX8" fmla="*/ 27939 w 74677"/>
                      <a:gd name="connsiteY8" fmla="*/ 21843 h 102409"/>
                      <a:gd name="connsiteX9" fmla="*/ 36912 w 74677"/>
                      <a:gd name="connsiteY9" fmla="*/ 19710 h 102409"/>
                      <a:gd name="connsiteX10" fmla="*/ 49230 w 74677"/>
                      <a:gd name="connsiteY10" fmla="*/ 21640 h 102409"/>
                      <a:gd name="connsiteX11" fmla="*/ 60534 w 74677"/>
                      <a:gd name="connsiteY11" fmla="*/ 27634 h 102409"/>
                      <a:gd name="connsiteX12" fmla="*/ 61700 w 74677"/>
                      <a:gd name="connsiteY12" fmla="*/ 27888 h 102409"/>
                      <a:gd name="connsiteX13" fmla="*/ 62663 w 74677"/>
                      <a:gd name="connsiteY13" fmla="*/ 27177 h 102409"/>
                      <a:gd name="connsiteX14" fmla="*/ 70774 w 74677"/>
                      <a:gd name="connsiteY14" fmla="*/ 12801 h 102409"/>
                      <a:gd name="connsiteX15" fmla="*/ 70369 w 74677"/>
                      <a:gd name="connsiteY15" fmla="*/ 10871 h 102409"/>
                      <a:gd name="connsiteX16" fmla="*/ 55262 w 74677"/>
                      <a:gd name="connsiteY16" fmla="*/ 2997 h 102409"/>
                      <a:gd name="connsiteX17" fmla="*/ 37368 w 74677"/>
                      <a:gd name="connsiteY17" fmla="*/ 0 h 102409"/>
                      <a:gd name="connsiteX18" fmla="*/ 23985 w 74677"/>
                      <a:gd name="connsiteY18" fmla="*/ 1676 h 102409"/>
                      <a:gd name="connsiteX19" fmla="*/ 13188 w 74677"/>
                      <a:gd name="connsiteY19" fmla="*/ 6807 h 102409"/>
                      <a:gd name="connsiteX20" fmla="*/ 6091 w 74677"/>
                      <a:gd name="connsiteY20" fmla="*/ 15544 h 102409"/>
                      <a:gd name="connsiteX21" fmla="*/ 3607 w 74677"/>
                      <a:gd name="connsiteY21" fmla="*/ 27482 h 102409"/>
                      <a:gd name="connsiteX22" fmla="*/ 5128 w 74677"/>
                      <a:gd name="connsiteY22" fmla="*/ 37896 h 102409"/>
                      <a:gd name="connsiteX23" fmla="*/ 10248 w 74677"/>
                      <a:gd name="connsiteY23" fmla="*/ 46176 h 102409"/>
                      <a:gd name="connsiteX24" fmla="*/ 19220 w 74677"/>
                      <a:gd name="connsiteY24" fmla="*/ 52881 h 102409"/>
                      <a:gd name="connsiteX25" fmla="*/ 32299 w 74677"/>
                      <a:gd name="connsiteY25" fmla="*/ 58875 h 102409"/>
                      <a:gd name="connsiteX26" fmla="*/ 48267 w 74677"/>
                      <a:gd name="connsiteY26" fmla="*/ 66038 h 102409"/>
                      <a:gd name="connsiteX27" fmla="*/ 53336 w 74677"/>
                      <a:gd name="connsiteY27" fmla="*/ 73454 h 102409"/>
                      <a:gd name="connsiteX28" fmla="*/ 37520 w 74677"/>
                      <a:gd name="connsiteY28" fmla="*/ 82496 h 102409"/>
                      <a:gd name="connsiteX29" fmla="*/ 24188 w 74677"/>
                      <a:gd name="connsiteY29" fmla="*/ 80211 h 102409"/>
                      <a:gd name="connsiteX30" fmla="*/ 10806 w 74677"/>
                      <a:gd name="connsiteY30" fmla="*/ 73302 h 102409"/>
                      <a:gd name="connsiteX31" fmla="*/ 9640 w 74677"/>
                      <a:gd name="connsiteY31" fmla="*/ 73048 h 102409"/>
                      <a:gd name="connsiteX32" fmla="*/ 8677 w 74677"/>
                      <a:gd name="connsiteY32" fmla="*/ 73759 h 102409"/>
                      <a:gd name="connsiteX33" fmla="*/ 211 w 74677"/>
                      <a:gd name="connsiteY33" fmla="*/ 87932 h 102409"/>
                      <a:gd name="connsiteX34" fmla="*/ 617 w 74677"/>
                      <a:gd name="connsiteY34" fmla="*/ 89913 h 102409"/>
                      <a:gd name="connsiteX35" fmla="*/ 17852 w 74677"/>
                      <a:gd name="connsiteY35" fmla="*/ 98853 h 102409"/>
                      <a:gd name="connsiteX36" fmla="*/ 37723 w 74677"/>
                      <a:gd name="connsiteY36" fmla="*/ 102409 h 102409"/>
                      <a:gd name="connsiteX37" fmla="*/ 51460 w 74677"/>
                      <a:gd name="connsiteY37" fmla="*/ 100936 h 102409"/>
                      <a:gd name="connsiteX38" fmla="*/ 63221 w 74677"/>
                      <a:gd name="connsiteY38" fmla="*/ 96009 h 102409"/>
                      <a:gd name="connsiteX39" fmla="*/ 71534 w 74677"/>
                      <a:gd name="connsiteY39" fmla="*/ 86865 h 102409"/>
                      <a:gd name="connsiteX40" fmla="*/ 74677 w 74677"/>
                      <a:gd name="connsiteY40" fmla="*/ 72794 h 102409"/>
                      <a:gd name="connsiteX41" fmla="*/ 72599 w 74677"/>
                      <a:gd name="connsiteY41" fmla="*/ 60755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677" h="102409">
                        <a:moveTo>
                          <a:pt x="72751" y="60755"/>
                        </a:moveTo>
                        <a:cubicBezTo>
                          <a:pt x="71332" y="57402"/>
                          <a:pt x="69152" y="54456"/>
                          <a:pt x="66313" y="51916"/>
                        </a:cubicBezTo>
                        <a:cubicBezTo>
                          <a:pt x="63525" y="49478"/>
                          <a:pt x="60027" y="47242"/>
                          <a:pt x="55972" y="45312"/>
                        </a:cubicBezTo>
                        <a:cubicBezTo>
                          <a:pt x="51967" y="43433"/>
                          <a:pt x="47253" y="41401"/>
                          <a:pt x="41981" y="39369"/>
                        </a:cubicBezTo>
                        <a:cubicBezTo>
                          <a:pt x="38433" y="37946"/>
                          <a:pt x="35493" y="36626"/>
                          <a:pt x="33363" y="35508"/>
                        </a:cubicBezTo>
                        <a:cubicBezTo>
                          <a:pt x="31234" y="34390"/>
                          <a:pt x="29562" y="33324"/>
                          <a:pt x="28294" y="32308"/>
                        </a:cubicBezTo>
                        <a:cubicBezTo>
                          <a:pt x="27128" y="31393"/>
                          <a:pt x="26368" y="30479"/>
                          <a:pt x="26013" y="29666"/>
                        </a:cubicBezTo>
                        <a:cubicBezTo>
                          <a:pt x="25608" y="28853"/>
                          <a:pt x="25456" y="27939"/>
                          <a:pt x="25456" y="26923"/>
                        </a:cubicBezTo>
                        <a:cubicBezTo>
                          <a:pt x="25456" y="24840"/>
                          <a:pt x="26267" y="23164"/>
                          <a:pt x="27939" y="21843"/>
                        </a:cubicBezTo>
                        <a:cubicBezTo>
                          <a:pt x="29714" y="20421"/>
                          <a:pt x="32755" y="19710"/>
                          <a:pt x="36912" y="19710"/>
                        </a:cubicBezTo>
                        <a:cubicBezTo>
                          <a:pt x="41069" y="19710"/>
                          <a:pt x="45428" y="20370"/>
                          <a:pt x="49230" y="21640"/>
                        </a:cubicBezTo>
                        <a:cubicBezTo>
                          <a:pt x="53032" y="22910"/>
                          <a:pt x="56834" y="24942"/>
                          <a:pt x="60534" y="27634"/>
                        </a:cubicBezTo>
                        <a:cubicBezTo>
                          <a:pt x="60889" y="27888"/>
                          <a:pt x="61295" y="27990"/>
                          <a:pt x="61700" y="27888"/>
                        </a:cubicBezTo>
                        <a:cubicBezTo>
                          <a:pt x="62106" y="27787"/>
                          <a:pt x="62460" y="27533"/>
                          <a:pt x="62663" y="27177"/>
                        </a:cubicBezTo>
                        <a:lnTo>
                          <a:pt x="70774" y="12801"/>
                        </a:lnTo>
                        <a:cubicBezTo>
                          <a:pt x="71129" y="12141"/>
                          <a:pt x="70977" y="11328"/>
                          <a:pt x="70369" y="10871"/>
                        </a:cubicBezTo>
                        <a:cubicBezTo>
                          <a:pt x="66060" y="7620"/>
                          <a:pt x="60991" y="4978"/>
                          <a:pt x="55262" y="2997"/>
                        </a:cubicBezTo>
                        <a:cubicBezTo>
                          <a:pt x="49534" y="1016"/>
                          <a:pt x="43502" y="0"/>
                          <a:pt x="37368" y="0"/>
                        </a:cubicBezTo>
                        <a:cubicBezTo>
                          <a:pt x="32552" y="0"/>
                          <a:pt x="28091" y="559"/>
                          <a:pt x="23985" y="1676"/>
                        </a:cubicBezTo>
                        <a:cubicBezTo>
                          <a:pt x="19879" y="2794"/>
                          <a:pt x="16230" y="4572"/>
                          <a:pt x="13188" y="6807"/>
                        </a:cubicBezTo>
                        <a:cubicBezTo>
                          <a:pt x="10147" y="9144"/>
                          <a:pt x="7713" y="12090"/>
                          <a:pt x="6091" y="15544"/>
                        </a:cubicBezTo>
                        <a:cubicBezTo>
                          <a:pt x="4418" y="18999"/>
                          <a:pt x="3607" y="23012"/>
                          <a:pt x="3607" y="27482"/>
                        </a:cubicBezTo>
                        <a:cubicBezTo>
                          <a:pt x="3607" y="31393"/>
                          <a:pt x="4114" y="34898"/>
                          <a:pt x="5128" y="37896"/>
                        </a:cubicBezTo>
                        <a:cubicBezTo>
                          <a:pt x="6142" y="40943"/>
                          <a:pt x="7865" y="43737"/>
                          <a:pt x="10248" y="46176"/>
                        </a:cubicBezTo>
                        <a:cubicBezTo>
                          <a:pt x="12580" y="48563"/>
                          <a:pt x="15571" y="50849"/>
                          <a:pt x="19220" y="52881"/>
                        </a:cubicBezTo>
                        <a:cubicBezTo>
                          <a:pt x="22820" y="54913"/>
                          <a:pt x="27230" y="56945"/>
                          <a:pt x="32299" y="58875"/>
                        </a:cubicBezTo>
                        <a:cubicBezTo>
                          <a:pt x="39041" y="61517"/>
                          <a:pt x="44414" y="63904"/>
                          <a:pt x="48267" y="66038"/>
                        </a:cubicBezTo>
                        <a:cubicBezTo>
                          <a:pt x="51714" y="67968"/>
                          <a:pt x="53336" y="70356"/>
                          <a:pt x="53336" y="73454"/>
                        </a:cubicBezTo>
                        <a:cubicBezTo>
                          <a:pt x="53336" y="75689"/>
                          <a:pt x="53336" y="82496"/>
                          <a:pt x="37520" y="82496"/>
                        </a:cubicBezTo>
                        <a:cubicBezTo>
                          <a:pt x="33262" y="82496"/>
                          <a:pt x="28750" y="81734"/>
                          <a:pt x="24188" y="80211"/>
                        </a:cubicBezTo>
                        <a:cubicBezTo>
                          <a:pt x="19575" y="78687"/>
                          <a:pt x="15064" y="76350"/>
                          <a:pt x="10806" y="73302"/>
                        </a:cubicBezTo>
                        <a:cubicBezTo>
                          <a:pt x="10451" y="73048"/>
                          <a:pt x="10045" y="72946"/>
                          <a:pt x="9640" y="73048"/>
                        </a:cubicBezTo>
                        <a:cubicBezTo>
                          <a:pt x="9234" y="73150"/>
                          <a:pt x="8879" y="73404"/>
                          <a:pt x="8677" y="73759"/>
                        </a:cubicBezTo>
                        <a:lnTo>
                          <a:pt x="211" y="87932"/>
                        </a:lnTo>
                        <a:cubicBezTo>
                          <a:pt x="-195" y="88592"/>
                          <a:pt x="8" y="89456"/>
                          <a:pt x="617" y="89913"/>
                        </a:cubicBezTo>
                        <a:cubicBezTo>
                          <a:pt x="5534" y="93520"/>
                          <a:pt x="11312" y="96517"/>
                          <a:pt x="17852" y="98853"/>
                        </a:cubicBezTo>
                        <a:cubicBezTo>
                          <a:pt x="24391" y="101190"/>
                          <a:pt x="31082" y="102409"/>
                          <a:pt x="37723" y="102409"/>
                        </a:cubicBezTo>
                        <a:cubicBezTo>
                          <a:pt x="42488" y="102409"/>
                          <a:pt x="47101" y="101901"/>
                          <a:pt x="51460" y="100936"/>
                        </a:cubicBezTo>
                        <a:cubicBezTo>
                          <a:pt x="55871" y="99920"/>
                          <a:pt x="59825" y="98295"/>
                          <a:pt x="63221" y="96009"/>
                        </a:cubicBezTo>
                        <a:cubicBezTo>
                          <a:pt x="66668" y="93723"/>
                          <a:pt x="69456" y="90624"/>
                          <a:pt x="71534" y="86865"/>
                        </a:cubicBezTo>
                        <a:cubicBezTo>
                          <a:pt x="73613" y="83106"/>
                          <a:pt x="74677" y="78331"/>
                          <a:pt x="74677" y="72794"/>
                        </a:cubicBezTo>
                        <a:cubicBezTo>
                          <a:pt x="74677" y="68120"/>
                          <a:pt x="73968" y="64107"/>
                          <a:pt x="72599" y="60755"/>
                        </a:cubicBezTo>
                      </a:path>
                    </a:pathLst>
                  </a:custGeom>
                  <a:solidFill>
                    <a:schemeClr val="bg1"/>
                  </a:solidFill>
                  <a:ln w="5052"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EB02C144-68D8-90FC-6457-DA9D764FAF1E}"/>
                      </a:ext>
                    </a:extLst>
                  </p:cNvPr>
                  <p:cNvSpPr/>
                  <p:nvPr/>
                </p:nvSpPr>
                <p:spPr>
                  <a:xfrm>
                    <a:off x="6194416" y="6178001"/>
                    <a:ext cx="87342" cy="102510"/>
                  </a:xfrm>
                  <a:custGeom>
                    <a:avLst/>
                    <a:gdLst>
                      <a:gd name="connsiteX0" fmla="*/ 61084 w 87342"/>
                      <a:gd name="connsiteY0" fmla="*/ 71524 h 102510"/>
                      <a:gd name="connsiteX1" fmla="*/ 43646 w 87342"/>
                      <a:gd name="connsiteY1" fmla="*/ 81684 h 102510"/>
                      <a:gd name="connsiteX2" fmla="*/ 28083 w 87342"/>
                      <a:gd name="connsiteY2" fmla="*/ 74166 h 102510"/>
                      <a:gd name="connsiteX3" fmla="*/ 21088 w 87342"/>
                      <a:gd name="connsiteY3" fmla="*/ 51205 h 102510"/>
                      <a:gd name="connsiteX4" fmla="*/ 27576 w 87342"/>
                      <a:gd name="connsiteY4" fmla="*/ 28853 h 102510"/>
                      <a:gd name="connsiteX5" fmla="*/ 43646 w 87342"/>
                      <a:gd name="connsiteY5" fmla="*/ 20726 h 102510"/>
                      <a:gd name="connsiteX6" fmla="*/ 60323 w 87342"/>
                      <a:gd name="connsiteY6" fmla="*/ 29717 h 102510"/>
                      <a:gd name="connsiteX7" fmla="*/ 66204 w 87342"/>
                      <a:gd name="connsiteY7" fmla="*/ 51205 h 102510"/>
                      <a:gd name="connsiteX8" fmla="*/ 61084 w 87342"/>
                      <a:gd name="connsiteY8" fmla="*/ 71575 h 102510"/>
                      <a:gd name="connsiteX9" fmla="*/ 43646 w 87342"/>
                      <a:gd name="connsiteY9" fmla="*/ 0 h 102510"/>
                      <a:gd name="connsiteX10" fmla="*/ 12521 w 87342"/>
                      <a:gd name="connsiteY10" fmla="*/ 13716 h 102510"/>
                      <a:gd name="connsiteX11" fmla="*/ 0 w 87342"/>
                      <a:gd name="connsiteY11" fmla="*/ 51255 h 102510"/>
                      <a:gd name="connsiteX12" fmla="*/ 13535 w 87342"/>
                      <a:gd name="connsiteY12" fmla="*/ 89862 h 102510"/>
                      <a:gd name="connsiteX13" fmla="*/ 43696 w 87342"/>
                      <a:gd name="connsiteY13" fmla="*/ 102511 h 102510"/>
                      <a:gd name="connsiteX14" fmla="*/ 77457 w 87342"/>
                      <a:gd name="connsiteY14" fmla="*/ 85493 h 102510"/>
                      <a:gd name="connsiteX15" fmla="*/ 87342 w 87342"/>
                      <a:gd name="connsiteY15" fmla="*/ 51306 h 102510"/>
                      <a:gd name="connsiteX16" fmla="*/ 75987 w 87342"/>
                      <a:gd name="connsiteY16" fmla="*/ 15189 h 102510"/>
                      <a:gd name="connsiteX17" fmla="*/ 43646 w 87342"/>
                      <a:gd name="connsiteY17" fmla="*/ 51 h 10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342" h="102510">
                        <a:moveTo>
                          <a:pt x="61084" y="71524"/>
                        </a:moveTo>
                        <a:cubicBezTo>
                          <a:pt x="56927" y="77925"/>
                          <a:pt x="50438" y="81684"/>
                          <a:pt x="43646" y="81684"/>
                        </a:cubicBezTo>
                        <a:cubicBezTo>
                          <a:pt x="37765" y="81684"/>
                          <a:pt x="32088" y="79144"/>
                          <a:pt x="28083" y="74166"/>
                        </a:cubicBezTo>
                        <a:cubicBezTo>
                          <a:pt x="23572" y="68578"/>
                          <a:pt x="21088" y="60094"/>
                          <a:pt x="21088" y="51205"/>
                        </a:cubicBezTo>
                        <a:cubicBezTo>
                          <a:pt x="21088" y="42315"/>
                          <a:pt x="23268" y="34390"/>
                          <a:pt x="27576" y="28853"/>
                        </a:cubicBezTo>
                        <a:cubicBezTo>
                          <a:pt x="31632" y="23570"/>
                          <a:pt x="37613" y="20726"/>
                          <a:pt x="43646" y="20726"/>
                        </a:cubicBezTo>
                        <a:cubicBezTo>
                          <a:pt x="50084" y="20726"/>
                          <a:pt x="56217" y="23926"/>
                          <a:pt x="60323" y="29717"/>
                        </a:cubicBezTo>
                        <a:cubicBezTo>
                          <a:pt x="64176" y="35203"/>
                          <a:pt x="66204" y="43077"/>
                          <a:pt x="66204" y="51205"/>
                        </a:cubicBezTo>
                        <a:cubicBezTo>
                          <a:pt x="66204" y="58875"/>
                          <a:pt x="64531" y="66190"/>
                          <a:pt x="61084" y="71575"/>
                        </a:cubicBezTo>
                        <a:moveTo>
                          <a:pt x="43646" y="0"/>
                        </a:moveTo>
                        <a:cubicBezTo>
                          <a:pt x="31885" y="0"/>
                          <a:pt x="20378" y="4877"/>
                          <a:pt x="12521" y="13716"/>
                        </a:cubicBezTo>
                        <a:cubicBezTo>
                          <a:pt x="4258" y="23062"/>
                          <a:pt x="0" y="36727"/>
                          <a:pt x="0" y="51255"/>
                        </a:cubicBezTo>
                        <a:cubicBezTo>
                          <a:pt x="0" y="65784"/>
                          <a:pt x="4816" y="80464"/>
                          <a:pt x="13535" y="89862"/>
                        </a:cubicBezTo>
                        <a:cubicBezTo>
                          <a:pt x="21291" y="98244"/>
                          <a:pt x="32291" y="102511"/>
                          <a:pt x="43696" y="102511"/>
                        </a:cubicBezTo>
                        <a:cubicBezTo>
                          <a:pt x="56826" y="102511"/>
                          <a:pt x="69448" y="96263"/>
                          <a:pt x="77457" y="85493"/>
                        </a:cubicBezTo>
                        <a:cubicBezTo>
                          <a:pt x="84148" y="76502"/>
                          <a:pt x="87342" y="64158"/>
                          <a:pt x="87342" y="51306"/>
                        </a:cubicBezTo>
                        <a:cubicBezTo>
                          <a:pt x="87342" y="37591"/>
                          <a:pt x="83489" y="24383"/>
                          <a:pt x="75987" y="15189"/>
                        </a:cubicBezTo>
                        <a:cubicBezTo>
                          <a:pt x="68028" y="5385"/>
                          <a:pt x="56116" y="51"/>
                          <a:pt x="43646" y="51"/>
                        </a:cubicBezTo>
                      </a:path>
                    </a:pathLst>
                  </a:custGeom>
                  <a:solidFill>
                    <a:schemeClr val="bg1"/>
                  </a:solidFill>
                  <a:ln w="5052" cap="flat">
                    <a:noFill/>
                    <a:prstDash val="solid"/>
                    <a:miter/>
                  </a:ln>
                </p:spPr>
                <p:txBody>
                  <a:bodyPr rtlCol="0" anchor="ctr"/>
                  <a:lstStyle/>
                  <a:p>
                    <a:endParaRPr lang="en-IS"/>
                  </a:p>
                </p:txBody>
              </p:sp>
            </p:grpSp>
            <p:sp>
              <p:nvSpPr>
                <p:cNvPr id="74" name="Freeform 73">
                  <a:extLst>
                    <a:ext uri="{FF2B5EF4-FFF2-40B4-BE49-F238E27FC236}">
                      <a16:creationId xmlns:a16="http://schemas.microsoft.com/office/drawing/2014/main" id="{6118D14D-66AD-1699-5D84-E30BA9AE5ACA}"/>
                    </a:ext>
                  </a:extLst>
                </p:cNvPr>
                <p:cNvSpPr/>
                <p:nvPr/>
              </p:nvSpPr>
              <p:spPr>
                <a:xfrm>
                  <a:off x="6217937" y="6143154"/>
                  <a:ext cx="40249" cy="20319"/>
                </a:xfrm>
                <a:custGeom>
                  <a:avLst/>
                  <a:gdLst>
                    <a:gd name="connsiteX0" fmla="*/ 20125 w 40249"/>
                    <a:gd name="connsiteY0" fmla="*/ 0 h 20319"/>
                    <a:gd name="connsiteX1" fmla="*/ 0 w 40249"/>
                    <a:gd name="connsiteY1" fmla="*/ 20319 h 20319"/>
                    <a:gd name="connsiteX2" fmla="*/ 40249 w 40249"/>
                    <a:gd name="connsiteY2" fmla="*/ 20319 h 20319"/>
                    <a:gd name="connsiteX3" fmla="*/ 20125 w 40249"/>
                    <a:gd name="connsiteY3" fmla="*/ 0 h 20319"/>
                  </a:gdLst>
                  <a:ahLst/>
                  <a:cxnLst>
                    <a:cxn ang="0">
                      <a:pos x="connsiteX0" y="connsiteY0"/>
                    </a:cxn>
                    <a:cxn ang="0">
                      <a:pos x="connsiteX1" y="connsiteY1"/>
                    </a:cxn>
                    <a:cxn ang="0">
                      <a:pos x="connsiteX2" y="connsiteY2"/>
                    </a:cxn>
                    <a:cxn ang="0">
                      <a:pos x="connsiteX3" y="connsiteY3"/>
                    </a:cxn>
                  </a:cxnLst>
                  <a:rect l="l" t="t" r="r" b="b"/>
                  <a:pathLst>
                    <a:path w="40249" h="20319">
                      <a:moveTo>
                        <a:pt x="20125" y="0"/>
                      </a:moveTo>
                      <a:lnTo>
                        <a:pt x="0" y="20319"/>
                      </a:lnTo>
                      <a:lnTo>
                        <a:pt x="40249" y="20319"/>
                      </a:lnTo>
                      <a:lnTo>
                        <a:pt x="20125" y="0"/>
                      </a:lnTo>
                      <a:close/>
                    </a:path>
                  </a:pathLst>
                </a:custGeom>
                <a:solidFill>
                  <a:srgbClr val="BED900"/>
                </a:solidFill>
                <a:ln w="5052" cap="flat">
                  <a:noFill/>
                  <a:prstDash val="solid"/>
                  <a:miter/>
                </a:ln>
              </p:spPr>
              <p:txBody>
                <a:bodyPr rtlCol="0" anchor="ctr"/>
                <a:lstStyle/>
                <a:p>
                  <a:endParaRPr lang="en-IS" dirty="0"/>
                </a:p>
              </p:txBody>
            </p:sp>
          </p:grpSp>
        </p:grpSp>
      </p:grpSp>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Text Placeholder 6">
            <a:extLst>
              <a:ext uri="{FF2B5EF4-FFF2-40B4-BE49-F238E27FC236}">
                <a16:creationId xmlns:a16="http://schemas.microsoft.com/office/drawing/2014/main" id="{645114CD-9414-32AE-5103-3B23CF65701F}"/>
              </a:ext>
            </a:extLst>
          </p:cNvPr>
          <p:cNvSpPr>
            <a:spLocks noGrp="1"/>
          </p:cNvSpPr>
          <p:nvPr>
            <p:ph type="body" sz="quarter" idx="20" hasCustomPrompt="1"/>
          </p:nvPr>
        </p:nvSpPr>
        <p:spPr>
          <a:xfrm>
            <a:off x="2657130" y="1207778"/>
            <a:ext cx="6877740" cy="831850"/>
          </a:xfrm>
          <a:prstGeom prst="rect">
            <a:avLst/>
          </a:prstGeom>
        </p:spPr>
        <p:txBody>
          <a:bodyPr/>
          <a:lstStyle>
            <a:lvl1pPr marL="0" indent="0" algn="ctr">
              <a:buNone/>
              <a:defRPr>
                <a:solidFill>
                  <a:srgbClr val="27B2A7"/>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8" name="Title Placeholder 12">
            <a:extLst>
              <a:ext uri="{FF2B5EF4-FFF2-40B4-BE49-F238E27FC236}">
                <a16:creationId xmlns:a16="http://schemas.microsoft.com/office/drawing/2014/main" id="{F166856E-D708-42D3-698F-550FB1380B92}"/>
              </a:ext>
            </a:extLst>
          </p:cNvPr>
          <p:cNvSpPr>
            <a:spLocks noGrp="1"/>
          </p:cNvSpPr>
          <p:nvPr>
            <p:ph type="title" hasCustomPrompt="1"/>
          </p:nvPr>
        </p:nvSpPr>
        <p:spPr>
          <a:xfrm>
            <a:off x="2657130" y="502551"/>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4216666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383746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643949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F1BE70"/>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943267"/>
          </a:solidFill>
          <a:ln w="0" cap="flat">
            <a:noFill/>
            <a:prstDash val="solid"/>
            <a:miter/>
          </a:ln>
        </p:spPr>
        <p:txBody>
          <a:bodyPr rtlCol="0" anchor="ctr"/>
          <a:lstStyle/>
          <a:p>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63" name="Freeform 62">
            <a:extLst>
              <a:ext uri="{FF2B5EF4-FFF2-40B4-BE49-F238E27FC236}">
                <a16:creationId xmlns:a16="http://schemas.microsoft.com/office/drawing/2014/main" id="{A0AED03B-4886-DCC5-BBA9-9175B56FF1E6}"/>
              </a:ext>
            </a:extLst>
          </p:cNvPr>
          <p:cNvSpPr/>
          <p:nvPr/>
        </p:nvSpPr>
        <p:spPr>
          <a:xfrm>
            <a:off x="5717407" y="5155299"/>
            <a:ext cx="272168" cy="272236"/>
          </a:xfrm>
          <a:custGeom>
            <a:avLst/>
            <a:gdLst>
              <a:gd name="connsiteX0" fmla="*/ 272169 w 272168"/>
              <a:gd name="connsiteY0" fmla="*/ 136118 h 272236"/>
              <a:gd name="connsiteX1" fmla="*/ 136084 w 272168"/>
              <a:gd name="connsiteY1" fmla="*/ 272237 h 272236"/>
              <a:gd name="connsiteX2" fmla="*/ 0 w 272168"/>
              <a:gd name="connsiteY2" fmla="*/ 136118 h 272236"/>
              <a:gd name="connsiteX3" fmla="*/ 136084 w 272168"/>
              <a:gd name="connsiteY3" fmla="*/ 0 h 272236"/>
              <a:gd name="connsiteX4" fmla="*/ 272169 w 272168"/>
              <a:gd name="connsiteY4" fmla="*/ 136118 h 27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68" h="272236">
                <a:moveTo>
                  <a:pt x="272169" y="136118"/>
                </a:moveTo>
                <a:cubicBezTo>
                  <a:pt x="272169" y="211295"/>
                  <a:pt x="211242" y="272237"/>
                  <a:pt x="136084" y="272237"/>
                </a:cubicBezTo>
                <a:cubicBezTo>
                  <a:pt x="60927" y="272237"/>
                  <a:pt x="0" y="211295"/>
                  <a:pt x="0" y="136118"/>
                </a:cubicBezTo>
                <a:cubicBezTo>
                  <a:pt x="0" y="60942"/>
                  <a:pt x="60927" y="0"/>
                  <a:pt x="136084" y="0"/>
                </a:cubicBezTo>
                <a:cubicBezTo>
                  <a:pt x="211242" y="0"/>
                  <a:pt x="272169" y="60942"/>
                  <a:pt x="272169" y="136118"/>
                </a:cubicBezTo>
                <a:close/>
              </a:path>
            </a:pathLst>
          </a:custGeom>
          <a:solidFill>
            <a:srgbClr val="361D5C"/>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68129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597126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4" name="Title Placeholder 12">
            <a:extLst>
              <a:ext uri="{FF2B5EF4-FFF2-40B4-BE49-F238E27FC236}">
                <a16:creationId xmlns:a16="http://schemas.microsoft.com/office/drawing/2014/main" id="{F69AC0D8-07D8-461D-7A5B-68E13B686103}"/>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7" name="Text Placeholder 35">
            <a:extLst>
              <a:ext uri="{FF2B5EF4-FFF2-40B4-BE49-F238E27FC236}">
                <a16:creationId xmlns:a16="http://schemas.microsoft.com/office/drawing/2014/main" id="{50D9EBE1-E358-8B29-9516-9A5E2ADCE07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0" name="Text Placeholder 35">
            <a:extLst>
              <a:ext uri="{FF2B5EF4-FFF2-40B4-BE49-F238E27FC236}">
                <a16:creationId xmlns:a16="http://schemas.microsoft.com/office/drawing/2014/main" id="{179B74B6-75C0-DAF0-D531-2B168528F7E5}"/>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1" name="Text Placeholder 6">
            <a:extLst>
              <a:ext uri="{FF2B5EF4-FFF2-40B4-BE49-F238E27FC236}">
                <a16:creationId xmlns:a16="http://schemas.microsoft.com/office/drawing/2014/main" id="{4DA7AAB8-5275-B45F-B196-16D4345E3CDB}"/>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372471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4" name="Title Placeholder 12">
            <a:extLst>
              <a:ext uri="{FF2B5EF4-FFF2-40B4-BE49-F238E27FC236}">
                <a16:creationId xmlns:a16="http://schemas.microsoft.com/office/drawing/2014/main" id="{1C5BE5DE-0BBE-5731-1A62-6FAFB70A8142}"/>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6" name="Text Placeholder 35">
            <a:extLst>
              <a:ext uri="{FF2B5EF4-FFF2-40B4-BE49-F238E27FC236}">
                <a16:creationId xmlns:a16="http://schemas.microsoft.com/office/drawing/2014/main" id="{586C97F3-D29C-924C-1F01-EA39BA553F80}"/>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0" name="Text Placeholder 35">
            <a:extLst>
              <a:ext uri="{FF2B5EF4-FFF2-40B4-BE49-F238E27FC236}">
                <a16:creationId xmlns:a16="http://schemas.microsoft.com/office/drawing/2014/main" id="{4308F57E-D2FA-A702-2D97-BC0644C85E88}"/>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1" name="Text Placeholder 5">
            <a:extLst>
              <a:ext uri="{FF2B5EF4-FFF2-40B4-BE49-F238E27FC236}">
                <a16:creationId xmlns:a16="http://schemas.microsoft.com/office/drawing/2014/main" id="{379A1388-4B76-5941-6B10-2770F31991A5}"/>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4177594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4" name="Title Placeholder 12">
            <a:extLst>
              <a:ext uri="{FF2B5EF4-FFF2-40B4-BE49-F238E27FC236}">
                <a16:creationId xmlns:a16="http://schemas.microsoft.com/office/drawing/2014/main" id="{B012AD19-AB57-331F-61AF-88C6F569B99F}"/>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6" name="Text Placeholder 35">
            <a:extLst>
              <a:ext uri="{FF2B5EF4-FFF2-40B4-BE49-F238E27FC236}">
                <a16:creationId xmlns:a16="http://schemas.microsoft.com/office/drawing/2014/main" id="{B7AA7175-8072-D5AB-C157-F7CF0DA5A8C3}"/>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4604D0E6-6A14-787A-6EAF-3EBE1ACC2465}"/>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Text Placeholder 5">
            <a:extLst>
              <a:ext uri="{FF2B5EF4-FFF2-40B4-BE49-F238E27FC236}">
                <a16:creationId xmlns:a16="http://schemas.microsoft.com/office/drawing/2014/main" id="{506F091E-D023-3156-0BD5-68E0E7DEE2A8}"/>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968367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AAB1D3-5126-1EF8-A808-76EC497B5FDB}"/>
              </a:ext>
            </a:extLst>
          </p:cNvPr>
          <p:cNvSpPr/>
          <p:nvPr/>
        </p:nvSpPr>
        <p:spPr>
          <a:xfrm>
            <a:off x="-12700" y="345266"/>
            <a:ext cx="4022511" cy="6525435"/>
          </a:xfrm>
          <a:custGeom>
            <a:avLst/>
            <a:gdLst>
              <a:gd name="connsiteX0" fmla="*/ 0 w 4022511"/>
              <a:gd name="connsiteY0" fmla="*/ 0 h 6525435"/>
              <a:gd name="connsiteX1" fmla="*/ 1027701 w 4022511"/>
              <a:gd name="connsiteY1" fmla="*/ 0 h 6525435"/>
              <a:gd name="connsiteX2" fmla="*/ 4022511 w 4022511"/>
              <a:gd name="connsiteY2" fmla="*/ 2784997 h 6525435"/>
              <a:gd name="connsiteX3" fmla="*/ 2341693 w 4022511"/>
              <a:gd name="connsiteY3" fmla="*/ 5143393 h 6525435"/>
              <a:gd name="connsiteX4" fmla="*/ 3249144 w 4022511"/>
              <a:gd name="connsiteY4" fmla="*/ 6523565 h 6525435"/>
              <a:gd name="connsiteX5" fmla="*/ 3250196 w 4022511"/>
              <a:gd name="connsiteY5" fmla="*/ 6525435 h 6525435"/>
              <a:gd name="connsiteX6" fmla="*/ 981402 w 4022511"/>
              <a:gd name="connsiteY6" fmla="*/ 6525435 h 6525435"/>
              <a:gd name="connsiteX7" fmla="*/ 376662 w 4022511"/>
              <a:gd name="connsiteY7" fmla="*/ 5558224 h 6525435"/>
              <a:gd name="connsiteX8" fmla="*/ 376662 w 4022511"/>
              <a:gd name="connsiteY8" fmla="*/ 3839730 h 6525435"/>
              <a:gd name="connsiteX9" fmla="*/ 802744 w 4022511"/>
              <a:gd name="connsiteY9" fmla="*/ 3839730 h 6525435"/>
              <a:gd name="connsiteX10" fmla="*/ 1879866 w 4022511"/>
              <a:gd name="connsiteY10" fmla="*/ 2796768 h 6525435"/>
              <a:gd name="connsiteX11" fmla="*/ 802744 w 4022511"/>
              <a:gd name="connsiteY11" fmla="*/ 1765735 h 6525435"/>
              <a:gd name="connsiteX12" fmla="*/ 60805 w 4022511"/>
              <a:gd name="connsiteY12" fmla="*/ 1577626 h 6525435"/>
              <a:gd name="connsiteX13" fmla="*/ 0 w 4022511"/>
              <a:gd name="connsiteY13" fmla="*/ 1540640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2511" h="6525435">
                <a:moveTo>
                  <a:pt x="0" y="0"/>
                </a:moveTo>
                <a:lnTo>
                  <a:pt x="1027701" y="0"/>
                </a:lnTo>
                <a:cubicBezTo>
                  <a:pt x="2827033" y="0"/>
                  <a:pt x="4022511" y="1173233"/>
                  <a:pt x="4022511" y="2784997"/>
                </a:cubicBezTo>
                <a:cubicBezTo>
                  <a:pt x="4022511" y="3816030"/>
                  <a:pt x="3359716" y="4764192"/>
                  <a:pt x="2341693" y="5143393"/>
                </a:cubicBezTo>
                <a:lnTo>
                  <a:pt x="3249144" y="6523565"/>
                </a:lnTo>
                <a:lnTo>
                  <a:pt x="3250196" y="6525435"/>
                </a:lnTo>
                <a:lnTo>
                  <a:pt x="981402" y="6525435"/>
                </a:lnTo>
                <a:lnTo>
                  <a:pt x="376662" y="5558224"/>
                </a:lnTo>
                <a:cubicBezTo>
                  <a:pt x="376662" y="5558224"/>
                  <a:pt x="376662" y="3839730"/>
                  <a:pt x="376662" y="3839730"/>
                </a:cubicBezTo>
                <a:lnTo>
                  <a:pt x="802744" y="3839730"/>
                </a:lnTo>
                <a:cubicBezTo>
                  <a:pt x="1453783" y="3839730"/>
                  <a:pt x="1879866" y="3389270"/>
                  <a:pt x="1879866" y="2796768"/>
                </a:cubicBezTo>
                <a:cubicBezTo>
                  <a:pt x="1879866" y="2204266"/>
                  <a:pt x="1453783" y="1765735"/>
                  <a:pt x="802744" y="1765735"/>
                </a:cubicBezTo>
                <a:cubicBezTo>
                  <a:pt x="534109" y="1765735"/>
                  <a:pt x="281361" y="1697591"/>
                  <a:pt x="60805" y="1577626"/>
                </a:cubicBezTo>
                <a:lnTo>
                  <a:pt x="0" y="1540640"/>
                </a:lnTo>
                <a:close/>
              </a:path>
            </a:pathLst>
          </a:custGeom>
          <a:noFill/>
          <a:ln w="12700" cap="flat">
            <a:solidFill>
              <a:srgbClr val="C6C2F5"/>
            </a:solid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F98173C5-4AC5-20B6-0C83-527A6DB39BE0}"/>
              </a:ext>
            </a:extLst>
          </p:cNvPr>
          <p:cNvSpPr/>
          <p:nvPr/>
        </p:nvSpPr>
        <p:spPr>
          <a:xfrm rot="5400000">
            <a:off x="2662465" y="18705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928BE8"/>
          </a:solidFill>
          <a:ln w="12700" cap="flat">
            <a:solidFill>
              <a:srgbClr val="928BE8"/>
            </a:solid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FEB9C2DA-CEAE-614B-B23F-F2E87827A155}"/>
              </a:ext>
            </a:extLst>
          </p:cNvPr>
          <p:cNvSpPr/>
          <p:nvPr/>
        </p:nvSpPr>
        <p:spPr>
          <a:xfrm>
            <a:off x="0" y="2700415"/>
            <a:ext cx="1231210" cy="650490"/>
          </a:xfrm>
          <a:custGeom>
            <a:avLst/>
            <a:gdLst>
              <a:gd name="connsiteX0" fmla="*/ 0 w 1231210"/>
              <a:gd name="connsiteY0" fmla="*/ 0 h 650490"/>
              <a:gd name="connsiteX1" fmla="*/ 9624 w 1231210"/>
              <a:gd name="connsiteY1" fmla="*/ 4649 h 650490"/>
              <a:gd name="connsiteX2" fmla="*/ 1009908 w 1231210"/>
              <a:gd name="connsiteY2" fmla="*/ 207347 h 650490"/>
              <a:gd name="connsiteX3" fmla="*/ 1231210 w 1231210"/>
              <a:gd name="connsiteY3" fmla="*/ 428919 h 650490"/>
              <a:gd name="connsiteX4" fmla="*/ 1009908 w 1231210"/>
              <a:gd name="connsiteY4" fmla="*/ 650490 h 650490"/>
              <a:gd name="connsiteX5" fmla="*/ 114376 w 1231210"/>
              <a:gd name="connsiteY5" fmla="*/ 514557 h 650490"/>
              <a:gd name="connsiteX6" fmla="*/ 0 w 1231210"/>
              <a:gd name="connsiteY6" fmla="*/ 472563 h 65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10" h="650490">
                <a:moveTo>
                  <a:pt x="0" y="0"/>
                </a:moveTo>
                <a:lnTo>
                  <a:pt x="9624" y="4649"/>
                </a:lnTo>
                <a:cubicBezTo>
                  <a:pt x="317256" y="135144"/>
                  <a:pt x="655316" y="207347"/>
                  <a:pt x="1009908" y="207347"/>
                </a:cubicBezTo>
                <a:cubicBezTo>
                  <a:pt x="1132077" y="207347"/>
                  <a:pt x="1231210" y="306601"/>
                  <a:pt x="1231210" y="428919"/>
                </a:cubicBezTo>
                <a:cubicBezTo>
                  <a:pt x="1231210" y="551237"/>
                  <a:pt x="1132077" y="650490"/>
                  <a:pt x="1009908" y="650490"/>
                </a:cubicBezTo>
                <a:cubicBezTo>
                  <a:pt x="698210" y="650490"/>
                  <a:pt x="397409" y="602886"/>
                  <a:pt x="114376" y="514557"/>
                </a:cubicBezTo>
                <a:lnTo>
                  <a:pt x="0" y="472563"/>
                </a:lnTo>
                <a:close/>
              </a:path>
            </a:pathLst>
          </a:custGeom>
          <a:solidFill>
            <a:srgbClr val="6057C1"/>
          </a:solidFill>
          <a:ln w="0" cap="flat">
            <a:noFill/>
            <a:prstDash val="solid"/>
            <a:miter/>
          </a:ln>
        </p:spPr>
        <p:txBody>
          <a:bodyPr rtlCol="0" anchor="ctr"/>
          <a:lstStyle/>
          <a:p>
            <a:endParaRPr lang="en-IS"/>
          </a:p>
        </p:txBody>
      </p:sp>
      <p:grpSp>
        <p:nvGrpSpPr>
          <p:cNvPr id="59" name="Group 58">
            <a:extLst>
              <a:ext uri="{FF2B5EF4-FFF2-40B4-BE49-F238E27FC236}">
                <a16:creationId xmlns:a16="http://schemas.microsoft.com/office/drawing/2014/main" id="{7291FBB6-6C27-950F-4BBA-8A14B6BC806B}"/>
              </a:ext>
            </a:extLst>
          </p:cNvPr>
          <p:cNvGrpSpPr/>
          <p:nvPr userDrawn="1"/>
        </p:nvGrpSpPr>
        <p:grpSpPr>
          <a:xfrm>
            <a:off x="7012025" y="826305"/>
            <a:ext cx="2216917" cy="681668"/>
            <a:chOff x="7012025" y="826305"/>
            <a:chExt cx="2216917" cy="681668"/>
          </a:xfrm>
        </p:grpSpPr>
        <p:grpSp>
          <p:nvGrpSpPr>
            <p:cNvPr id="26" name="Graphic 1">
              <a:extLst>
                <a:ext uri="{FF2B5EF4-FFF2-40B4-BE49-F238E27FC236}">
                  <a16:creationId xmlns:a16="http://schemas.microsoft.com/office/drawing/2014/main" id="{7FBE9F67-8528-76E2-D4BF-1AEC1CB874A8}"/>
                </a:ext>
              </a:extLst>
            </p:cNvPr>
            <p:cNvGrpSpPr/>
            <p:nvPr/>
          </p:nvGrpSpPr>
          <p:grpSpPr>
            <a:xfrm>
              <a:off x="7012025" y="826305"/>
              <a:ext cx="2216917" cy="525984"/>
              <a:chOff x="7012025" y="826305"/>
              <a:chExt cx="2216917" cy="525984"/>
            </a:xfrm>
            <a:solidFill>
              <a:schemeClr val="bg1"/>
            </a:solidFill>
          </p:grpSpPr>
          <p:grpSp>
            <p:nvGrpSpPr>
              <p:cNvPr id="27" name="Graphic 1">
                <a:extLst>
                  <a:ext uri="{FF2B5EF4-FFF2-40B4-BE49-F238E27FC236}">
                    <a16:creationId xmlns:a16="http://schemas.microsoft.com/office/drawing/2014/main" id="{B702FC1F-FD5B-5CEE-E31F-E19DE995FF11}"/>
                  </a:ext>
                </a:extLst>
              </p:cNvPr>
              <p:cNvGrpSpPr/>
              <p:nvPr/>
            </p:nvGrpSpPr>
            <p:grpSpPr>
              <a:xfrm>
                <a:off x="7672255" y="901620"/>
                <a:ext cx="1556686" cy="294984"/>
                <a:chOff x="7672255" y="901620"/>
                <a:chExt cx="1556686" cy="294984"/>
              </a:xfrm>
              <a:solidFill>
                <a:schemeClr val="bg1"/>
              </a:solidFill>
            </p:grpSpPr>
            <p:sp>
              <p:nvSpPr>
                <p:cNvPr id="28" name="Freeform 27">
                  <a:extLst>
                    <a:ext uri="{FF2B5EF4-FFF2-40B4-BE49-F238E27FC236}">
                      <a16:creationId xmlns:a16="http://schemas.microsoft.com/office/drawing/2014/main" id="{5896D770-DA6C-BF81-7EC0-0986C8598A97}"/>
                    </a:ext>
                  </a:extLst>
                </p:cNvPr>
                <p:cNvSpPr/>
                <p:nvPr/>
              </p:nvSpPr>
              <p:spPr>
                <a:xfrm>
                  <a:off x="7672255"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16D35E0-6284-DAB0-B3D3-1E810ED04CF4}"/>
                    </a:ext>
                  </a:extLst>
                </p:cNvPr>
                <p:cNvSpPr/>
                <p:nvPr/>
              </p:nvSpPr>
              <p:spPr>
                <a:xfrm>
                  <a:off x="7865636"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DD548C04-BBA9-F73B-73BE-743CEA32F58E}"/>
                    </a:ext>
                  </a:extLst>
                </p:cNvPr>
                <p:cNvSpPr/>
                <p:nvPr/>
              </p:nvSpPr>
              <p:spPr>
                <a:xfrm>
                  <a:off x="8188490"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B07FC19E-6548-2B27-9F89-2E083A033DD5}"/>
                    </a:ext>
                  </a:extLst>
                </p:cNvPr>
                <p:cNvSpPr/>
                <p:nvPr/>
              </p:nvSpPr>
              <p:spPr>
                <a:xfrm>
                  <a:off x="8419560"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AC50DD9B-FF40-EAE3-7DFB-8B27E3A67F0D}"/>
                    </a:ext>
                  </a:extLst>
                </p:cNvPr>
                <p:cNvSpPr/>
                <p:nvPr/>
              </p:nvSpPr>
              <p:spPr>
                <a:xfrm>
                  <a:off x="8634113"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C54ADDB4-B306-4442-BA37-0782AA2C9E78}"/>
                    </a:ext>
                  </a:extLst>
                </p:cNvPr>
                <p:cNvSpPr/>
                <p:nvPr/>
              </p:nvSpPr>
              <p:spPr>
                <a:xfrm>
                  <a:off x="8795513"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5727323A-20D5-7440-45B7-99F6D12E2901}"/>
                    </a:ext>
                  </a:extLst>
                </p:cNvPr>
                <p:cNvSpPr/>
                <p:nvPr/>
              </p:nvSpPr>
              <p:spPr>
                <a:xfrm>
                  <a:off x="9017825"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8D93D846-26C7-6FE6-C367-F57555600A5C}"/>
                    </a:ext>
                  </a:extLst>
                </p:cNvPr>
                <p:cNvSpPr/>
                <p:nvPr/>
              </p:nvSpPr>
              <p:spPr>
                <a:xfrm>
                  <a:off x="9131891"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6" name="Graphic 1">
                <a:extLst>
                  <a:ext uri="{FF2B5EF4-FFF2-40B4-BE49-F238E27FC236}">
                    <a16:creationId xmlns:a16="http://schemas.microsoft.com/office/drawing/2014/main" id="{F1B5535D-7A9A-FA47-C122-42140934D60B}"/>
                  </a:ext>
                </a:extLst>
              </p:cNvPr>
              <p:cNvGrpSpPr/>
              <p:nvPr/>
            </p:nvGrpSpPr>
            <p:grpSpPr>
              <a:xfrm>
                <a:off x="7012025" y="826305"/>
                <a:ext cx="524770" cy="525984"/>
                <a:chOff x="7012025" y="826305"/>
                <a:chExt cx="524770" cy="525984"/>
              </a:xfrm>
              <a:solidFill>
                <a:schemeClr val="bg1"/>
              </a:solidFill>
            </p:grpSpPr>
            <p:sp>
              <p:nvSpPr>
                <p:cNvPr id="37" name="Freeform 36">
                  <a:extLst>
                    <a:ext uri="{FF2B5EF4-FFF2-40B4-BE49-F238E27FC236}">
                      <a16:creationId xmlns:a16="http://schemas.microsoft.com/office/drawing/2014/main" id="{8E48D52C-492F-FD39-8E70-ADC13E3411A4}"/>
                    </a:ext>
                  </a:extLst>
                </p:cNvPr>
                <p:cNvSpPr/>
                <p:nvPr/>
              </p:nvSpPr>
              <p:spPr>
                <a:xfrm>
                  <a:off x="7012025"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DD8182B-43B5-B3ED-689E-7C24D1F9329B}"/>
                    </a:ext>
                  </a:extLst>
                </p:cNvPr>
                <p:cNvSpPr/>
                <p:nvPr/>
              </p:nvSpPr>
              <p:spPr>
                <a:xfrm>
                  <a:off x="7131556"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9" name="Graphic 1">
              <a:extLst>
                <a:ext uri="{FF2B5EF4-FFF2-40B4-BE49-F238E27FC236}">
                  <a16:creationId xmlns:a16="http://schemas.microsoft.com/office/drawing/2014/main" id="{969B4F86-8519-BF76-3474-80424DDF3193}"/>
                </a:ext>
              </a:extLst>
            </p:cNvPr>
            <p:cNvGrpSpPr/>
            <p:nvPr/>
          </p:nvGrpSpPr>
          <p:grpSpPr>
            <a:xfrm>
              <a:off x="7672366" y="1306300"/>
              <a:ext cx="1526867" cy="201673"/>
              <a:chOff x="7672366" y="1306300"/>
              <a:chExt cx="1526867" cy="201673"/>
            </a:xfrm>
            <a:solidFill>
              <a:schemeClr val="bg1"/>
            </a:solidFill>
          </p:grpSpPr>
          <p:grpSp>
            <p:nvGrpSpPr>
              <p:cNvPr id="40" name="Graphic 1">
                <a:extLst>
                  <a:ext uri="{FF2B5EF4-FFF2-40B4-BE49-F238E27FC236}">
                    <a16:creationId xmlns:a16="http://schemas.microsoft.com/office/drawing/2014/main" id="{DE84726F-AB8E-FA5D-50D5-8740701E5A52}"/>
                  </a:ext>
                </a:extLst>
              </p:cNvPr>
              <p:cNvGrpSpPr/>
              <p:nvPr/>
            </p:nvGrpSpPr>
            <p:grpSpPr>
              <a:xfrm>
                <a:off x="7672366" y="1352122"/>
                <a:ext cx="1526867" cy="135578"/>
                <a:chOff x="7672366" y="1352122"/>
                <a:chExt cx="1526867" cy="135578"/>
              </a:xfrm>
              <a:solidFill>
                <a:schemeClr val="bg1"/>
              </a:solidFill>
            </p:grpSpPr>
            <p:sp>
              <p:nvSpPr>
                <p:cNvPr id="41" name="Freeform 40">
                  <a:extLst>
                    <a:ext uri="{FF2B5EF4-FFF2-40B4-BE49-F238E27FC236}">
                      <a16:creationId xmlns:a16="http://schemas.microsoft.com/office/drawing/2014/main" id="{152C0F22-645F-E988-6378-33F9B8486B0A}"/>
                    </a:ext>
                  </a:extLst>
                </p:cNvPr>
                <p:cNvSpPr/>
                <p:nvPr/>
              </p:nvSpPr>
              <p:spPr>
                <a:xfrm>
                  <a:off x="8472215"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09DCE8BD-7195-2FE2-14A7-52A43749F79D}"/>
                    </a:ext>
                  </a:extLst>
                </p:cNvPr>
                <p:cNvSpPr/>
                <p:nvPr/>
              </p:nvSpPr>
              <p:spPr>
                <a:xfrm>
                  <a:off x="8566161"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4B6BA9A-F10A-478F-5025-6EB75AAD7048}"/>
                    </a:ext>
                  </a:extLst>
                </p:cNvPr>
                <p:cNvSpPr/>
                <p:nvPr/>
              </p:nvSpPr>
              <p:spPr>
                <a:xfrm>
                  <a:off x="8673077"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8C01C48C-C0FD-074D-D2E0-796CEE2DDF1F}"/>
                    </a:ext>
                  </a:extLst>
                </p:cNvPr>
                <p:cNvSpPr/>
                <p:nvPr/>
              </p:nvSpPr>
              <p:spPr>
                <a:xfrm>
                  <a:off x="8830763"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AB84BB7E-77FC-FD16-EDC7-8941169F1344}"/>
                    </a:ext>
                  </a:extLst>
                </p:cNvPr>
                <p:cNvSpPr/>
                <p:nvPr/>
              </p:nvSpPr>
              <p:spPr>
                <a:xfrm>
                  <a:off x="8929033"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FC8FEBD-4B22-8AA6-C118-1BC6FBA810CF}"/>
                    </a:ext>
                  </a:extLst>
                </p:cNvPr>
                <p:cNvSpPr/>
                <p:nvPr/>
              </p:nvSpPr>
              <p:spPr>
                <a:xfrm>
                  <a:off x="9029465"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7" name="Graphic 1">
                  <a:extLst>
                    <a:ext uri="{FF2B5EF4-FFF2-40B4-BE49-F238E27FC236}">
                      <a16:creationId xmlns:a16="http://schemas.microsoft.com/office/drawing/2014/main" id="{EE14BECD-C65B-CC34-AD81-C29894CE9747}"/>
                    </a:ext>
                  </a:extLst>
                </p:cNvPr>
                <p:cNvGrpSpPr/>
                <p:nvPr/>
              </p:nvGrpSpPr>
              <p:grpSpPr>
                <a:xfrm>
                  <a:off x="7672366" y="1352122"/>
                  <a:ext cx="175200" cy="98809"/>
                  <a:chOff x="7672366" y="1352122"/>
                  <a:chExt cx="175200" cy="98809"/>
                </a:xfrm>
                <a:solidFill>
                  <a:schemeClr val="bg1"/>
                </a:solidFill>
              </p:grpSpPr>
              <p:sp>
                <p:nvSpPr>
                  <p:cNvPr id="48" name="Freeform 47">
                    <a:extLst>
                      <a:ext uri="{FF2B5EF4-FFF2-40B4-BE49-F238E27FC236}">
                        <a16:creationId xmlns:a16="http://schemas.microsoft.com/office/drawing/2014/main" id="{EF0B17AD-6E66-DE74-B09C-7BFF8EEE445B}"/>
                      </a:ext>
                    </a:extLst>
                  </p:cNvPr>
                  <p:cNvSpPr/>
                  <p:nvPr/>
                </p:nvSpPr>
                <p:spPr>
                  <a:xfrm>
                    <a:off x="7672366"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9B8624A4-8942-BD78-9D54-6BC3A5999157}"/>
                      </a:ext>
                    </a:extLst>
                  </p:cNvPr>
                  <p:cNvSpPr/>
                  <p:nvPr/>
                </p:nvSpPr>
                <p:spPr>
                  <a:xfrm>
                    <a:off x="7772853"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50" name="Freeform 49">
                  <a:extLst>
                    <a:ext uri="{FF2B5EF4-FFF2-40B4-BE49-F238E27FC236}">
                      <a16:creationId xmlns:a16="http://schemas.microsoft.com/office/drawing/2014/main" id="{0917D08A-0D30-72C8-1AEA-53BAD3810E08}"/>
                    </a:ext>
                  </a:extLst>
                </p:cNvPr>
                <p:cNvSpPr/>
                <p:nvPr/>
              </p:nvSpPr>
              <p:spPr>
                <a:xfrm>
                  <a:off x="9118201"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024D30F7-EB27-C724-3D16-F380ED58996A}"/>
                  </a:ext>
                </a:extLst>
              </p:cNvPr>
              <p:cNvGrpSpPr/>
              <p:nvPr/>
            </p:nvGrpSpPr>
            <p:grpSpPr>
              <a:xfrm>
                <a:off x="7920951" y="1306300"/>
                <a:ext cx="481981" cy="201673"/>
                <a:chOff x="7920951" y="1306300"/>
                <a:chExt cx="481981" cy="201673"/>
              </a:xfrm>
              <a:solidFill>
                <a:schemeClr val="bg1"/>
              </a:solidFill>
            </p:grpSpPr>
            <p:grpSp>
              <p:nvGrpSpPr>
                <p:cNvPr id="52" name="Graphic 1">
                  <a:extLst>
                    <a:ext uri="{FF2B5EF4-FFF2-40B4-BE49-F238E27FC236}">
                      <a16:creationId xmlns:a16="http://schemas.microsoft.com/office/drawing/2014/main" id="{622FFC0E-EAB1-7C26-6943-6160807B375D}"/>
                    </a:ext>
                  </a:extLst>
                </p:cNvPr>
                <p:cNvGrpSpPr/>
                <p:nvPr/>
              </p:nvGrpSpPr>
              <p:grpSpPr>
                <a:xfrm>
                  <a:off x="7920951" y="1306300"/>
                  <a:ext cx="481981" cy="201673"/>
                  <a:chOff x="7920951" y="1306300"/>
                  <a:chExt cx="481981" cy="201673"/>
                </a:xfrm>
                <a:solidFill>
                  <a:schemeClr val="bg1"/>
                </a:solidFill>
              </p:grpSpPr>
              <p:sp>
                <p:nvSpPr>
                  <p:cNvPr id="53" name="Freeform 52">
                    <a:extLst>
                      <a:ext uri="{FF2B5EF4-FFF2-40B4-BE49-F238E27FC236}">
                        <a16:creationId xmlns:a16="http://schemas.microsoft.com/office/drawing/2014/main" id="{50F9BFE9-A0FA-77A9-3481-92ABF67C7BF5}"/>
                      </a:ext>
                    </a:extLst>
                  </p:cNvPr>
                  <p:cNvSpPr/>
                  <p:nvPr/>
                </p:nvSpPr>
                <p:spPr>
                  <a:xfrm>
                    <a:off x="7920951"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F66185B3-3A71-596C-43BD-DF5BA3F2A2C9}"/>
                      </a:ext>
                    </a:extLst>
                  </p:cNvPr>
                  <p:cNvSpPr/>
                  <p:nvPr/>
                </p:nvSpPr>
                <p:spPr>
                  <a:xfrm>
                    <a:off x="8033354"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D08C1266-CDCC-7BF5-7F4C-5BEB3318A0F9}"/>
                      </a:ext>
                    </a:extLst>
                  </p:cNvPr>
                  <p:cNvSpPr/>
                  <p:nvPr/>
                </p:nvSpPr>
                <p:spPr>
                  <a:xfrm>
                    <a:off x="8135226"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CE607B72-FCB7-89CA-BA3F-8150A282C2F2}"/>
                      </a:ext>
                    </a:extLst>
                  </p:cNvPr>
                  <p:cNvSpPr/>
                  <p:nvPr/>
                </p:nvSpPr>
                <p:spPr>
                  <a:xfrm>
                    <a:off x="8321281"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666C3D25-3133-79A0-7739-5538B84A9988}"/>
                      </a:ext>
                    </a:extLst>
                  </p:cNvPr>
                  <p:cNvSpPr/>
                  <p:nvPr/>
                </p:nvSpPr>
                <p:spPr>
                  <a:xfrm>
                    <a:off x="8213266"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8" name="Freeform 57">
                  <a:extLst>
                    <a:ext uri="{FF2B5EF4-FFF2-40B4-BE49-F238E27FC236}">
                      <a16:creationId xmlns:a16="http://schemas.microsoft.com/office/drawing/2014/main" id="{C3379202-982D-41A5-A4B9-1321EE1585C6}"/>
                    </a:ext>
                  </a:extLst>
                </p:cNvPr>
                <p:cNvSpPr/>
                <p:nvPr/>
              </p:nvSpPr>
              <p:spPr>
                <a:xfrm>
                  <a:off x="8238983"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sp>
        <p:nvSpPr>
          <p:cNvPr id="2" name="Title Placeholder 12">
            <a:extLst>
              <a:ext uri="{FF2B5EF4-FFF2-40B4-BE49-F238E27FC236}">
                <a16:creationId xmlns:a16="http://schemas.microsoft.com/office/drawing/2014/main" id="{5E130247-EA87-C594-B677-0549A5DA3A5F}"/>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4" name="Text Placeholder 35">
            <a:extLst>
              <a:ext uri="{FF2B5EF4-FFF2-40B4-BE49-F238E27FC236}">
                <a16:creationId xmlns:a16="http://schemas.microsoft.com/office/drawing/2014/main" id="{7D67E14E-EBFF-3FB6-976B-A2C02C184A6F}"/>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 name="Text Placeholder 35">
            <a:extLst>
              <a:ext uri="{FF2B5EF4-FFF2-40B4-BE49-F238E27FC236}">
                <a16:creationId xmlns:a16="http://schemas.microsoft.com/office/drawing/2014/main" id="{66F732D9-15D0-6F2C-F680-409F1C5CE401}"/>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C6C2F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6">
            <a:extLst>
              <a:ext uri="{FF2B5EF4-FFF2-40B4-BE49-F238E27FC236}">
                <a16:creationId xmlns:a16="http://schemas.microsoft.com/office/drawing/2014/main" id="{76FAA5B4-9D79-DB57-D401-B863EA419C30}"/>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C6C2F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3564544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010CE89-E879-EC17-E7C5-ED59B859BB57}"/>
              </a:ext>
            </a:extLst>
          </p:cNvPr>
          <p:cNvGrpSpPr/>
          <p:nvPr userDrawn="1"/>
        </p:nvGrpSpPr>
        <p:grpSpPr>
          <a:xfrm>
            <a:off x="2765276" y="826305"/>
            <a:ext cx="2216917" cy="681668"/>
            <a:chOff x="2765276" y="826305"/>
            <a:chExt cx="2216917" cy="681668"/>
          </a:xfrm>
        </p:grpSpPr>
        <p:grpSp>
          <p:nvGrpSpPr>
            <p:cNvPr id="24" name="Graphic 1">
              <a:extLst>
                <a:ext uri="{FF2B5EF4-FFF2-40B4-BE49-F238E27FC236}">
                  <a16:creationId xmlns:a16="http://schemas.microsoft.com/office/drawing/2014/main" id="{AE9DDB7B-330C-047A-335A-15CC9CC9D5B5}"/>
                </a:ext>
              </a:extLst>
            </p:cNvPr>
            <p:cNvGrpSpPr/>
            <p:nvPr/>
          </p:nvGrpSpPr>
          <p:grpSpPr>
            <a:xfrm>
              <a:off x="2765276" y="826305"/>
              <a:ext cx="2216917" cy="525984"/>
              <a:chOff x="2765276" y="826305"/>
              <a:chExt cx="2216917" cy="525984"/>
            </a:xfrm>
            <a:solidFill>
              <a:schemeClr val="bg1"/>
            </a:solidFill>
          </p:grpSpPr>
          <p:grpSp>
            <p:nvGrpSpPr>
              <p:cNvPr id="25" name="Graphic 1">
                <a:extLst>
                  <a:ext uri="{FF2B5EF4-FFF2-40B4-BE49-F238E27FC236}">
                    <a16:creationId xmlns:a16="http://schemas.microsoft.com/office/drawing/2014/main" id="{4E17CE85-D24B-922D-469D-98EEEF98D91C}"/>
                  </a:ext>
                </a:extLst>
              </p:cNvPr>
              <p:cNvGrpSpPr/>
              <p:nvPr/>
            </p:nvGrpSpPr>
            <p:grpSpPr>
              <a:xfrm>
                <a:off x="3425506" y="901620"/>
                <a:ext cx="1556686" cy="294984"/>
                <a:chOff x="3425506" y="901620"/>
                <a:chExt cx="1556686" cy="294984"/>
              </a:xfrm>
              <a:solidFill>
                <a:schemeClr val="bg1"/>
              </a:solidFill>
            </p:grpSpPr>
            <p:sp>
              <p:nvSpPr>
                <p:cNvPr id="26" name="Freeform 25">
                  <a:extLst>
                    <a:ext uri="{FF2B5EF4-FFF2-40B4-BE49-F238E27FC236}">
                      <a16:creationId xmlns:a16="http://schemas.microsoft.com/office/drawing/2014/main" id="{7A75D58C-3F4B-2043-995B-2A7E94518BBF}"/>
                    </a:ext>
                  </a:extLst>
                </p:cNvPr>
                <p:cNvSpPr/>
                <p:nvPr/>
              </p:nvSpPr>
              <p:spPr>
                <a:xfrm>
                  <a:off x="3425506"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D2EB6AA-FFA2-2FE2-74A7-FF37DF90CC7D}"/>
                    </a:ext>
                  </a:extLst>
                </p:cNvPr>
                <p:cNvSpPr/>
                <p:nvPr/>
              </p:nvSpPr>
              <p:spPr>
                <a:xfrm>
                  <a:off x="3618887"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47814DEA-7294-2A41-F838-E3B1C90FB272}"/>
                    </a:ext>
                  </a:extLst>
                </p:cNvPr>
                <p:cNvSpPr/>
                <p:nvPr/>
              </p:nvSpPr>
              <p:spPr>
                <a:xfrm>
                  <a:off x="3941741"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510C057C-606A-A514-76FE-8A7858F2745E}"/>
                    </a:ext>
                  </a:extLst>
                </p:cNvPr>
                <p:cNvSpPr/>
                <p:nvPr/>
              </p:nvSpPr>
              <p:spPr>
                <a:xfrm>
                  <a:off x="4172811"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C4E01745-21F7-C0F6-B8AF-63E1D272A9EB}"/>
                    </a:ext>
                  </a:extLst>
                </p:cNvPr>
                <p:cNvSpPr/>
                <p:nvPr/>
              </p:nvSpPr>
              <p:spPr>
                <a:xfrm>
                  <a:off x="4387364"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5BE35060-5FF0-D5BE-8311-A20CFB6645F8}"/>
                    </a:ext>
                  </a:extLst>
                </p:cNvPr>
                <p:cNvSpPr/>
                <p:nvPr/>
              </p:nvSpPr>
              <p:spPr>
                <a:xfrm>
                  <a:off x="4548764"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159AB2E4-0BA3-6C06-8015-0455B8343969}"/>
                    </a:ext>
                  </a:extLst>
                </p:cNvPr>
                <p:cNvSpPr/>
                <p:nvPr/>
              </p:nvSpPr>
              <p:spPr>
                <a:xfrm>
                  <a:off x="4771076"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818AE5A8-D937-D58E-4327-9232928878C3}"/>
                    </a:ext>
                  </a:extLst>
                </p:cNvPr>
                <p:cNvSpPr/>
                <p:nvPr/>
              </p:nvSpPr>
              <p:spPr>
                <a:xfrm>
                  <a:off x="4885142"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E0B7CA2B-4587-FADF-E2EB-7B6D4202F87A}"/>
                  </a:ext>
                </a:extLst>
              </p:cNvPr>
              <p:cNvGrpSpPr/>
              <p:nvPr/>
            </p:nvGrpSpPr>
            <p:grpSpPr>
              <a:xfrm>
                <a:off x="2765276" y="826305"/>
                <a:ext cx="524770" cy="525984"/>
                <a:chOff x="2765276" y="826305"/>
                <a:chExt cx="524770" cy="525984"/>
              </a:xfrm>
              <a:solidFill>
                <a:schemeClr val="bg1"/>
              </a:solidFill>
            </p:grpSpPr>
            <p:sp>
              <p:nvSpPr>
                <p:cNvPr id="35" name="Freeform 34">
                  <a:extLst>
                    <a:ext uri="{FF2B5EF4-FFF2-40B4-BE49-F238E27FC236}">
                      <a16:creationId xmlns:a16="http://schemas.microsoft.com/office/drawing/2014/main" id="{91F699C2-D0C1-6820-7337-FCE9D0E681A4}"/>
                    </a:ext>
                  </a:extLst>
                </p:cNvPr>
                <p:cNvSpPr/>
                <p:nvPr/>
              </p:nvSpPr>
              <p:spPr>
                <a:xfrm>
                  <a:off x="2765276"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34349461-6E4A-EE50-03F4-D533D1B3F964}"/>
                    </a:ext>
                  </a:extLst>
                </p:cNvPr>
                <p:cNvSpPr/>
                <p:nvPr/>
              </p:nvSpPr>
              <p:spPr>
                <a:xfrm>
                  <a:off x="2884807"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7" name="Graphic 1">
              <a:extLst>
                <a:ext uri="{FF2B5EF4-FFF2-40B4-BE49-F238E27FC236}">
                  <a16:creationId xmlns:a16="http://schemas.microsoft.com/office/drawing/2014/main" id="{2B4C2705-0BDF-A2A0-26B2-8BAEF7D43C10}"/>
                </a:ext>
              </a:extLst>
            </p:cNvPr>
            <p:cNvGrpSpPr/>
            <p:nvPr/>
          </p:nvGrpSpPr>
          <p:grpSpPr>
            <a:xfrm>
              <a:off x="3425617" y="1306300"/>
              <a:ext cx="1526867" cy="201673"/>
              <a:chOff x="3425617" y="1306300"/>
              <a:chExt cx="1526867" cy="201673"/>
            </a:xfrm>
            <a:solidFill>
              <a:schemeClr val="bg1"/>
            </a:solidFill>
          </p:grpSpPr>
          <p:grpSp>
            <p:nvGrpSpPr>
              <p:cNvPr id="38" name="Graphic 1">
                <a:extLst>
                  <a:ext uri="{FF2B5EF4-FFF2-40B4-BE49-F238E27FC236}">
                    <a16:creationId xmlns:a16="http://schemas.microsoft.com/office/drawing/2014/main" id="{7EEE7914-E3F0-B74F-CB75-A64249C21C2D}"/>
                  </a:ext>
                </a:extLst>
              </p:cNvPr>
              <p:cNvGrpSpPr/>
              <p:nvPr/>
            </p:nvGrpSpPr>
            <p:grpSpPr>
              <a:xfrm>
                <a:off x="3425617" y="1352122"/>
                <a:ext cx="1526867" cy="135578"/>
                <a:chOff x="3425617" y="1352122"/>
                <a:chExt cx="1526867" cy="135578"/>
              </a:xfrm>
              <a:solidFill>
                <a:schemeClr val="bg1"/>
              </a:solidFill>
            </p:grpSpPr>
            <p:sp>
              <p:nvSpPr>
                <p:cNvPr id="39" name="Freeform 38">
                  <a:extLst>
                    <a:ext uri="{FF2B5EF4-FFF2-40B4-BE49-F238E27FC236}">
                      <a16:creationId xmlns:a16="http://schemas.microsoft.com/office/drawing/2014/main" id="{56B88597-917E-76FE-A32C-97D2EB1186ED}"/>
                    </a:ext>
                  </a:extLst>
                </p:cNvPr>
                <p:cNvSpPr/>
                <p:nvPr/>
              </p:nvSpPr>
              <p:spPr>
                <a:xfrm>
                  <a:off x="4225466"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D1A3A8C-4AE3-8686-33A9-86D1038C0110}"/>
                    </a:ext>
                  </a:extLst>
                </p:cNvPr>
                <p:cNvSpPr/>
                <p:nvPr/>
              </p:nvSpPr>
              <p:spPr>
                <a:xfrm>
                  <a:off x="4319412"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182A341C-A39E-EC1E-1878-F96F79D9D02A}"/>
                    </a:ext>
                  </a:extLst>
                </p:cNvPr>
                <p:cNvSpPr/>
                <p:nvPr/>
              </p:nvSpPr>
              <p:spPr>
                <a:xfrm>
                  <a:off x="4426328"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D467B44-A4AB-CE7D-7775-4602472141AB}"/>
                    </a:ext>
                  </a:extLst>
                </p:cNvPr>
                <p:cNvSpPr/>
                <p:nvPr/>
              </p:nvSpPr>
              <p:spPr>
                <a:xfrm>
                  <a:off x="4584014"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E6ECD36-2659-7FB4-6665-AC924FE4CF7D}"/>
                    </a:ext>
                  </a:extLst>
                </p:cNvPr>
                <p:cNvSpPr/>
                <p:nvPr/>
              </p:nvSpPr>
              <p:spPr>
                <a:xfrm>
                  <a:off x="4682284"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25FFC254-C0EC-E573-87AF-C2E180FA51CE}"/>
                    </a:ext>
                  </a:extLst>
                </p:cNvPr>
                <p:cNvSpPr/>
                <p:nvPr/>
              </p:nvSpPr>
              <p:spPr>
                <a:xfrm>
                  <a:off x="4782716"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5" name="Graphic 1">
                  <a:extLst>
                    <a:ext uri="{FF2B5EF4-FFF2-40B4-BE49-F238E27FC236}">
                      <a16:creationId xmlns:a16="http://schemas.microsoft.com/office/drawing/2014/main" id="{5521CF87-622A-6B1C-6F47-FDD186FFAEC1}"/>
                    </a:ext>
                  </a:extLst>
                </p:cNvPr>
                <p:cNvGrpSpPr/>
                <p:nvPr/>
              </p:nvGrpSpPr>
              <p:grpSpPr>
                <a:xfrm>
                  <a:off x="3425617" y="1352122"/>
                  <a:ext cx="175200" cy="98809"/>
                  <a:chOff x="3425617" y="1352122"/>
                  <a:chExt cx="175200" cy="98809"/>
                </a:xfrm>
                <a:solidFill>
                  <a:schemeClr val="bg1"/>
                </a:solidFill>
              </p:grpSpPr>
              <p:sp>
                <p:nvSpPr>
                  <p:cNvPr id="46" name="Freeform 45">
                    <a:extLst>
                      <a:ext uri="{FF2B5EF4-FFF2-40B4-BE49-F238E27FC236}">
                        <a16:creationId xmlns:a16="http://schemas.microsoft.com/office/drawing/2014/main" id="{838C1268-2523-2DE3-7905-5CA93B944EF6}"/>
                      </a:ext>
                    </a:extLst>
                  </p:cNvPr>
                  <p:cNvSpPr/>
                  <p:nvPr/>
                </p:nvSpPr>
                <p:spPr>
                  <a:xfrm>
                    <a:off x="3425617"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C9904C9D-B743-05C6-8100-813AF3060BBB}"/>
                      </a:ext>
                    </a:extLst>
                  </p:cNvPr>
                  <p:cNvSpPr/>
                  <p:nvPr/>
                </p:nvSpPr>
                <p:spPr>
                  <a:xfrm>
                    <a:off x="3526104"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8" name="Freeform 47">
                  <a:extLst>
                    <a:ext uri="{FF2B5EF4-FFF2-40B4-BE49-F238E27FC236}">
                      <a16:creationId xmlns:a16="http://schemas.microsoft.com/office/drawing/2014/main" id="{10155927-5EA5-319B-5714-8868DEBE494F}"/>
                    </a:ext>
                  </a:extLst>
                </p:cNvPr>
                <p:cNvSpPr/>
                <p:nvPr/>
              </p:nvSpPr>
              <p:spPr>
                <a:xfrm>
                  <a:off x="4871452"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9" name="Graphic 1">
                <a:extLst>
                  <a:ext uri="{FF2B5EF4-FFF2-40B4-BE49-F238E27FC236}">
                    <a16:creationId xmlns:a16="http://schemas.microsoft.com/office/drawing/2014/main" id="{C2993E77-293C-F683-5E8F-887BA549D8D4}"/>
                  </a:ext>
                </a:extLst>
              </p:cNvPr>
              <p:cNvGrpSpPr/>
              <p:nvPr/>
            </p:nvGrpSpPr>
            <p:grpSpPr>
              <a:xfrm>
                <a:off x="3674202" y="1306300"/>
                <a:ext cx="481981" cy="201673"/>
                <a:chOff x="3674202" y="1306300"/>
                <a:chExt cx="481981" cy="201673"/>
              </a:xfrm>
              <a:solidFill>
                <a:schemeClr val="bg1"/>
              </a:solidFill>
            </p:grpSpPr>
            <p:grpSp>
              <p:nvGrpSpPr>
                <p:cNvPr id="50" name="Graphic 1">
                  <a:extLst>
                    <a:ext uri="{FF2B5EF4-FFF2-40B4-BE49-F238E27FC236}">
                      <a16:creationId xmlns:a16="http://schemas.microsoft.com/office/drawing/2014/main" id="{2D5B921E-4D9A-23AA-B192-DEE787B27571}"/>
                    </a:ext>
                  </a:extLst>
                </p:cNvPr>
                <p:cNvGrpSpPr/>
                <p:nvPr/>
              </p:nvGrpSpPr>
              <p:grpSpPr>
                <a:xfrm>
                  <a:off x="3674202" y="1306300"/>
                  <a:ext cx="481981" cy="201673"/>
                  <a:chOff x="3674202" y="1306300"/>
                  <a:chExt cx="481981" cy="201673"/>
                </a:xfrm>
                <a:solidFill>
                  <a:schemeClr val="bg1"/>
                </a:solidFill>
              </p:grpSpPr>
              <p:sp>
                <p:nvSpPr>
                  <p:cNvPr id="51" name="Freeform 50">
                    <a:extLst>
                      <a:ext uri="{FF2B5EF4-FFF2-40B4-BE49-F238E27FC236}">
                        <a16:creationId xmlns:a16="http://schemas.microsoft.com/office/drawing/2014/main" id="{F563BBF0-5C80-BDCC-B8BF-1D2632DCD006}"/>
                      </a:ext>
                    </a:extLst>
                  </p:cNvPr>
                  <p:cNvSpPr/>
                  <p:nvPr/>
                </p:nvSpPr>
                <p:spPr>
                  <a:xfrm>
                    <a:off x="3674202"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29B64339-7674-1193-EA4A-4635081937BE}"/>
                      </a:ext>
                    </a:extLst>
                  </p:cNvPr>
                  <p:cNvSpPr/>
                  <p:nvPr/>
                </p:nvSpPr>
                <p:spPr>
                  <a:xfrm>
                    <a:off x="3786605"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33C7E857-8A69-D891-296B-0EA53A7A63A4}"/>
                      </a:ext>
                    </a:extLst>
                  </p:cNvPr>
                  <p:cNvSpPr/>
                  <p:nvPr/>
                </p:nvSpPr>
                <p:spPr>
                  <a:xfrm>
                    <a:off x="3888477"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94E2135-F455-97F2-D772-C9D29C29D508}"/>
                      </a:ext>
                    </a:extLst>
                  </p:cNvPr>
                  <p:cNvSpPr/>
                  <p:nvPr/>
                </p:nvSpPr>
                <p:spPr>
                  <a:xfrm>
                    <a:off x="4074532"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4EE8B931-0417-EE97-8E7E-8D890ECB83B7}"/>
                      </a:ext>
                    </a:extLst>
                  </p:cNvPr>
                  <p:cNvSpPr/>
                  <p:nvPr/>
                </p:nvSpPr>
                <p:spPr>
                  <a:xfrm>
                    <a:off x="3966517"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6" name="Freeform 55">
                  <a:extLst>
                    <a:ext uri="{FF2B5EF4-FFF2-40B4-BE49-F238E27FC236}">
                      <a16:creationId xmlns:a16="http://schemas.microsoft.com/office/drawing/2014/main" id="{42F6ADEF-AF4D-1949-AA2F-0C03A6207B31}"/>
                    </a:ext>
                  </a:extLst>
                </p:cNvPr>
                <p:cNvSpPr/>
                <p:nvPr/>
              </p:nvSpPr>
              <p:spPr>
                <a:xfrm>
                  <a:off x="3992234"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1" t="4762" r="21806" b="27569"/>
          <a:stretch/>
        </p:blipFill>
        <p:spPr>
          <a:xfrm>
            <a:off x="5775614" y="0"/>
            <a:ext cx="6416386" cy="6858000"/>
          </a:xfrm>
          <a:prstGeom prst="rect">
            <a:avLst/>
          </a:prstGeom>
        </p:spPr>
      </p:pic>
      <p:sp>
        <p:nvSpPr>
          <p:cNvPr id="2" name="Title Placeholder 12">
            <a:extLst>
              <a:ext uri="{FF2B5EF4-FFF2-40B4-BE49-F238E27FC236}">
                <a16:creationId xmlns:a16="http://schemas.microsoft.com/office/drawing/2014/main" id="{7BC912FB-7AF0-F78F-83D8-6B74358840B1}"/>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4" name="Text Placeholder 35">
            <a:extLst>
              <a:ext uri="{FF2B5EF4-FFF2-40B4-BE49-F238E27FC236}">
                <a16:creationId xmlns:a16="http://schemas.microsoft.com/office/drawing/2014/main" id="{55D697E0-A522-A2B0-1A66-A71635D59F39}"/>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 name="Text Placeholder 35">
            <a:extLst>
              <a:ext uri="{FF2B5EF4-FFF2-40B4-BE49-F238E27FC236}">
                <a16:creationId xmlns:a16="http://schemas.microsoft.com/office/drawing/2014/main" id="{7D4E3F52-B44F-64A7-CB73-295FCA41771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FDD89E"/>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Text Placeholder 5">
            <a:extLst>
              <a:ext uri="{FF2B5EF4-FFF2-40B4-BE49-F238E27FC236}">
                <a16:creationId xmlns:a16="http://schemas.microsoft.com/office/drawing/2014/main" id="{E3DCFACB-B248-8976-378F-2ADA20A3AF1E}"/>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FDD89E"/>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606421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 t="39492" r="31273"/>
          <a:stretch/>
        </p:blipFill>
        <p:spPr>
          <a:xfrm>
            <a:off x="4404137" y="0"/>
            <a:ext cx="7787863" cy="5740159"/>
          </a:xfrm>
          <a:prstGeom prst="rect">
            <a:avLst/>
          </a:prstGeom>
        </p:spPr>
      </p:pic>
      <p:grpSp>
        <p:nvGrpSpPr>
          <p:cNvPr id="76" name="Group 75">
            <a:extLst>
              <a:ext uri="{FF2B5EF4-FFF2-40B4-BE49-F238E27FC236}">
                <a16:creationId xmlns:a16="http://schemas.microsoft.com/office/drawing/2014/main" id="{4BAEAD50-2D2B-C63B-2685-C82A907623A4}"/>
              </a:ext>
            </a:extLst>
          </p:cNvPr>
          <p:cNvGrpSpPr/>
          <p:nvPr userDrawn="1"/>
        </p:nvGrpSpPr>
        <p:grpSpPr>
          <a:xfrm>
            <a:off x="519783" y="1223016"/>
            <a:ext cx="3119345" cy="959151"/>
            <a:chOff x="519783" y="1223016"/>
            <a:chExt cx="3119345" cy="959151"/>
          </a:xfrm>
        </p:grpSpPr>
        <p:grpSp>
          <p:nvGrpSpPr>
            <p:cNvPr id="43" name="Graphic 1">
              <a:extLst>
                <a:ext uri="{FF2B5EF4-FFF2-40B4-BE49-F238E27FC236}">
                  <a16:creationId xmlns:a16="http://schemas.microsoft.com/office/drawing/2014/main" id="{8CD568CD-41DB-98C0-DCD6-01606912FEFF}"/>
                </a:ext>
              </a:extLst>
            </p:cNvPr>
            <p:cNvGrpSpPr/>
            <p:nvPr/>
          </p:nvGrpSpPr>
          <p:grpSpPr>
            <a:xfrm>
              <a:off x="519783" y="1223016"/>
              <a:ext cx="3119345" cy="740093"/>
              <a:chOff x="519783" y="1223016"/>
              <a:chExt cx="3119345" cy="740093"/>
            </a:xfrm>
            <a:solidFill>
              <a:schemeClr val="bg1"/>
            </a:solidFill>
          </p:grpSpPr>
          <p:grpSp>
            <p:nvGrpSpPr>
              <p:cNvPr id="44" name="Graphic 1">
                <a:extLst>
                  <a:ext uri="{FF2B5EF4-FFF2-40B4-BE49-F238E27FC236}">
                    <a16:creationId xmlns:a16="http://schemas.microsoft.com/office/drawing/2014/main" id="{16F5648A-EE3A-2F14-EC6A-8128514C5E7B}"/>
                  </a:ext>
                </a:extLst>
              </p:cNvPr>
              <p:cNvGrpSpPr/>
              <p:nvPr/>
            </p:nvGrpSpPr>
            <p:grpSpPr>
              <a:xfrm>
                <a:off x="1448771" y="1328989"/>
                <a:ext cx="2190358" cy="415061"/>
                <a:chOff x="1448771" y="1328989"/>
                <a:chExt cx="2190358" cy="415061"/>
              </a:xfrm>
              <a:solidFill>
                <a:schemeClr val="bg1"/>
              </a:solidFill>
            </p:grpSpPr>
            <p:sp>
              <p:nvSpPr>
                <p:cNvPr id="45" name="Freeform 44">
                  <a:extLst>
                    <a:ext uri="{FF2B5EF4-FFF2-40B4-BE49-F238E27FC236}">
                      <a16:creationId xmlns:a16="http://schemas.microsoft.com/office/drawing/2014/main" id="{95E7F7A9-3D86-5C48-D18F-C7DB03FC764B}"/>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758BE03-E5DE-975A-BDA7-180898102799}"/>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A77CD3B8-D49F-409A-191C-68E22F6F06A5}"/>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2E024217-FDC7-EE65-2EC6-B2169966870D}"/>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2CD9FCDD-BE8E-7C45-5524-B0B42A16D8FB}"/>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EC3A0464-939C-5B65-E599-ECD2EB2E1D0E}"/>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8D3B0C39-948D-DF93-BFD5-BB9DB23C339E}"/>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47918871-E2EB-E230-6598-CCC4321ABD4C}"/>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3" name="Graphic 1">
                <a:extLst>
                  <a:ext uri="{FF2B5EF4-FFF2-40B4-BE49-F238E27FC236}">
                    <a16:creationId xmlns:a16="http://schemas.microsoft.com/office/drawing/2014/main" id="{F29D20EE-C518-2CEA-4677-56C9AA1351FC}"/>
                  </a:ext>
                </a:extLst>
              </p:cNvPr>
              <p:cNvGrpSpPr/>
              <p:nvPr/>
            </p:nvGrpSpPr>
            <p:grpSpPr>
              <a:xfrm>
                <a:off x="519783" y="1223016"/>
                <a:ext cx="738386" cy="740093"/>
                <a:chOff x="519783" y="1223016"/>
                <a:chExt cx="738386" cy="740093"/>
              </a:xfrm>
              <a:solidFill>
                <a:schemeClr val="bg1"/>
              </a:solidFill>
            </p:grpSpPr>
            <p:sp>
              <p:nvSpPr>
                <p:cNvPr id="54" name="Freeform 53">
                  <a:extLst>
                    <a:ext uri="{FF2B5EF4-FFF2-40B4-BE49-F238E27FC236}">
                      <a16:creationId xmlns:a16="http://schemas.microsoft.com/office/drawing/2014/main" id="{B17A5163-5128-F1D4-AE3D-B908BC95F189}"/>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AD63A7D5-740F-ED8A-98E5-38248EFAD0F4}"/>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56" name="Graphic 1">
              <a:extLst>
                <a:ext uri="{FF2B5EF4-FFF2-40B4-BE49-F238E27FC236}">
                  <a16:creationId xmlns:a16="http://schemas.microsoft.com/office/drawing/2014/main" id="{59A72B30-800C-C8B5-D16D-87939BDAB9B4}"/>
                </a:ext>
              </a:extLst>
            </p:cNvPr>
            <p:cNvGrpSpPr/>
            <p:nvPr/>
          </p:nvGrpSpPr>
          <p:grpSpPr>
            <a:xfrm>
              <a:off x="1448927" y="1898400"/>
              <a:ext cx="2148400" cy="283767"/>
              <a:chOff x="1448927" y="1898400"/>
              <a:chExt cx="2148400" cy="283767"/>
            </a:xfrm>
            <a:solidFill>
              <a:schemeClr val="bg1"/>
            </a:solidFill>
          </p:grpSpPr>
          <p:grpSp>
            <p:nvGrpSpPr>
              <p:cNvPr id="57" name="Graphic 1">
                <a:extLst>
                  <a:ext uri="{FF2B5EF4-FFF2-40B4-BE49-F238E27FC236}">
                    <a16:creationId xmlns:a16="http://schemas.microsoft.com/office/drawing/2014/main" id="{55BAF32B-D346-17C3-4C34-B25AAFEA5CFC}"/>
                  </a:ext>
                </a:extLst>
              </p:cNvPr>
              <p:cNvGrpSpPr/>
              <p:nvPr/>
            </p:nvGrpSpPr>
            <p:grpSpPr>
              <a:xfrm>
                <a:off x="1448927" y="1962875"/>
                <a:ext cx="2148400" cy="190767"/>
                <a:chOff x="1448927" y="1962875"/>
                <a:chExt cx="2148400" cy="190767"/>
              </a:xfrm>
              <a:solidFill>
                <a:schemeClr val="bg1"/>
              </a:solidFill>
            </p:grpSpPr>
            <p:sp>
              <p:nvSpPr>
                <p:cNvPr id="58" name="Freeform 57">
                  <a:extLst>
                    <a:ext uri="{FF2B5EF4-FFF2-40B4-BE49-F238E27FC236}">
                      <a16:creationId xmlns:a16="http://schemas.microsoft.com/office/drawing/2014/main" id="{70467368-7E62-6E04-C5DB-B9830B0C7A21}"/>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F16AEE4C-046B-6CB6-3C87-84C63C6D5899}"/>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D4A1967A-42A0-F35F-FB0A-232F5708F901}"/>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F5B9F5D1-B251-7E94-72A4-BE8AEB4BC800}"/>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748BC552-8FB8-D414-BA4D-EC78DFFB9931}"/>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6B21C34A-9864-B38E-5801-61252D251A85}"/>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64" name="Graphic 1">
                  <a:extLst>
                    <a:ext uri="{FF2B5EF4-FFF2-40B4-BE49-F238E27FC236}">
                      <a16:creationId xmlns:a16="http://schemas.microsoft.com/office/drawing/2014/main" id="{37BE850D-588C-C312-BEE4-A3F9AAF26220}"/>
                    </a:ext>
                  </a:extLst>
                </p:cNvPr>
                <p:cNvGrpSpPr/>
                <p:nvPr/>
              </p:nvGrpSpPr>
              <p:grpSpPr>
                <a:xfrm>
                  <a:off x="1448927" y="1962875"/>
                  <a:ext cx="246518" cy="139031"/>
                  <a:chOff x="1448927" y="1962875"/>
                  <a:chExt cx="246518" cy="139031"/>
                </a:xfrm>
                <a:solidFill>
                  <a:schemeClr val="bg1"/>
                </a:solidFill>
              </p:grpSpPr>
              <p:sp>
                <p:nvSpPr>
                  <p:cNvPr id="65" name="Freeform 64">
                    <a:extLst>
                      <a:ext uri="{FF2B5EF4-FFF2-40B4-BE49-F238E27FC236}">
                        <a16:creationId xmlns:a16="http://schemas.microsoft.com/office/drawing/2014/main" id="{A867AF0D-BEF8-49C3-128E-E34055C3458E}"/>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2E668C86-E5DC-B838-5492-6765D2FB3E7B}"/>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67" name="Freeform 66">
                  <a:extLst>
                    <a:ext uri="{FF2B5EF4-FFF2-40B4-BE49-F238E27FC236}">
                      <a16:creationId xmlns:a16="http://schemas.microsoft.com/office/drawing/2014/main" id="{28FFB8CD-C351-ED32-EE68-9368AEDA436C}"/>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68" name="Graphic 1">
                <a:extLst>
                  <a:ext uri="{FF2B5EF4-FFF2-40B4-BE49-F238E27FC236}">
                    <a16:creationId xmlns:a16="http://schemas.microsoft.com/office/drawing/2014/main" id="{3C5C653C-AFB1-9B47-84E2-35AEF49B1A5C}"/>
                  </a:ext>
                </a:extLst>
              </p:cNvPr>
              <p:cNvGrpSpPr/>
              <p:nvPr/>
            </p:nvGrpSpPr>
            <p:grpSpPr>
              <a:xfrm>
                <a:off x="1798701" y="1898400"/>
                <a:ext cx="678179" cy="283767"/>
                <a:chOff x="1798701" y="1898400"/>
                <a:chExt cx="678179" cy="283767"/>
              </a:xfrm>
              <a:solidFill>
                <a:schemeClr val="bg1"/>
              </a:solidFill>
            </p:grpSpPr>
            <p:grpSp>
              <p:nvGrpSpPr>
                <p:cNvPr id="69" name="Graphic 1">
                  <a:extLst>
                    <a:ext uri="{FF2B5EF4-FFF2-40B4-BE49-F238E27FC236}">
                      <a16:creationId xmlns:a16="http://schemas.microsoft.com/office/drawing/2014/main" id="{58772030-059C-FE1A-86F1-296BCA7DBF52}"/>
                    </a:ext>
                  </a:extLst>
                </p:cNvPr>
                <p:cNvGrpSpPr/>
                <p:nvPr/>
              </p:nvGrpSpPr>
              <p:grpSpPr>
                <a:xfrm>
                  <a:off x="1798701" y="1898400"/>
                  <a:ext cx="678179" cy="283767"/>
                  <a:chOff x="1798701" y="1898400"/>
                  <a:chExt cx="678179" cy="283767"/>
                </a:xfrm>
                <a:solidFill>
                  <a:schemeClr val="bg1"/>
                </a:solidFill>
              </p:grpSpPr>
              <p:sp>
                <p:nvSpPr>
                  <p:cNvPr id="70" name="Freeform 69">
                    <a:extLst>
                      <a:ext uri="{FF2B5EF4-FFF2-40B4-BE49-F238E27FC236}">
                        <a16:creationId xmlns:a16="http://schemas.microsoft.com/office/drawing/2014/main" id="{D132A89C-60A6-D41E-B826-CD09E8DF64CA}"/>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03C74AEF-DDC5-49A9-FBF3-4D60DFE57DA9}"/>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75DB4BAA-D4F5-1459-08C7-D3FDB5B3606D}"/>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AAE4FE41-27B6-5AA9-C2A5-DB5E65DAD9B3}"/>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70A88910-10AB-BDDA-B58D-11D3CCB3F36F}"/>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75" name="Freeform 74">
                  <a:extLst>
                    <a:ext uri="{FF2B5EF4-FFF2-40B4-BE49-F238E27FC236}">
                      <a16:creationId xmlns:a16="http://schemas.microsoft.com/office/drawing/2014/main" id="{621175A0-6A75-B8E1-12BA-E83CB0FB6B14}"/>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sp>
        <p:nvSpPr>
          <p:cNvPr id="2" name="Title Placeholder 12">
            <a:extLst>
              <a:ext uri="{FF2B5EF4-FFF2-40B4-BE49-F238E27FC236}">
                <a16:creationId xmlns:a16="http://schemas.microsoft.com/office/drawing/2014/main" id="{38218D9A-DF16-3A00-8E95-2DB96190A4DA}"/>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4" name="Text Placeholder 35">
            <a:extLst>
              <a:ext uri="{FF2B5EF4-FFF2-40B4-BE49-F238E27FC236}">
                <a16:creationId xmlns:a16="http://schemas.microsoft.com/office/drawing/2014/main" id="{CBDC6259-8F06-7A24-00F3-F01A0D6EFDB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 name="Text Placeholder 35">
            <a:extLst>
              <a:ext uri="{FF2B5EF4-FFF2-40B4-BE49-F238E27FC236}">
                <a16:creationId xmlns:a16="http://schemas.microsoft.com/office/drawing/2014/main" id="{2FE0EE1C-1731-BFD5-1BA1-35B3875FAAC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84CDC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5">
            <a:extLst>
              <a:ext uri="{FF2B5EF4-FFF2-40B4-BE49-F238E27FC236}">
                <a16:creationId xmlns:a16="http://schemas.microsoft.com/office/drawing/2014/main" id="{A602A86F-D486-7F9D-649B-8C12B5E330E7}"/>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84CDC9"/>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4201096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presenter with image purple">
    <p:bg>
      <p:bgPr>
        <a:solidFill>
          <a:srgbClr val="341D5B"/>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1755776"/>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4171950"/>
            <a:ext cx="5369472" cy="452438"/>
          </a:xfrm>
          <a:prstGeom prst="rect">
            <a:avLst/>
          </a:prstGeom>
        </p:spPr>
        <p:txBody>
          <a:bodyPr/>
          <a:lstStyle>
            <a:lvl1pPr marL="0" indent="0" algn="ctr">
              <a:buNone/>
              <a:defRPr b="1">
                <a:solidFill>
                  <a:srgbClr val="F1BE7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4631942"/>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2396850" y="5622117"/>
            <a:ext cx="1712970" cy="526712"/>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3" name="Graphic 62">
            <a:extLst>
              <a:ext uri="{FF2B5EF4-FFF2-40B4-BE49-F238E27FC236}">
                <a16:creationId xmlns:a16="http://schemas.microsoft.com/office/drawing/2014/main" id="{25A5937E-EBE5-9D98-2826-589031C864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24560" y="439916"/>
            <a:ext cx="3457550" cy="814480"/>
          </a:xfrm>
          <a:prstGeom prst="rect">
            <a:avLst/>
          </a:prstGeom>
        </p:spPr>
      </p:pic>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6504010" y="570315"/>
            <a:ext cx="5405520" cy="5405520"/>
          </a:xfrm>
          <a:prstGeom prst="rect">
            <a:avLst/>
          </a:prstGeom>
        </p:spPr>
      </p:pic>
      <p:pic>
        <p:nvPicPr>
          <p:cNvPr id="77" name="Graphic 76">
            <a:extLst>
              <a:ext uri="{FF2B5EF4-FFF2-40B4-BE49-F238E27FC236}">
                <a16:creationId xmlns:a16="http://schemas.microsoft.com/office/drawing/2014/main" id="{A94B6DF6-2AD7-5913-5463-000289CD1F4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51981" y="2518287"/>
            <a:ext cx="3457549" cy="3457549"/>
          </a:xfrm>
          <a:prstGeom prst="rect">
            <a:avLst/>
          </a:prstGeom>
          <a:effectLst>
            <a:outerShdw blurRad="165100" dist="127000" dir="5400000" algn="ctr" rotWithShape="0">
              <a:srgbClr val="000000">
                <a:alpha val="19962"/>
              </a:srgbClr>
            </a:outerShdw>
          </a:effectLst>
        </p:spPr>
      </p:pic>
      <p:sp>
        <p:nvSpPr>
          <p:cNvPr id="87" name="Freeform 86">
            <a:extLst>
              <a:ext uri="{FF2B5EF4-FFF2-40B4-BE49-F238E27FC236}">
                <a16:creationId xmlns:a16="http://schemas.microsoft.com/office/drawing/2014/main" id="{4BF59D71-0113-3BE5-2E91-8C122AD76BB7}"/>
              </a:ext>
            </a:extLst>
          </p:cNvPr>
          <p:cNvSpPr>
            <a:spLocks noGrp="1"/>
          </p:cNvSpPr>
          <p:nvPr>
            <p:ph type="pic" sz="quarter" idx="14"/>
          </p:nvPr>
        </p:nvSpPr>
        <p:spPr>
          <a:xfrm>
            <a:off x="8493302" y="2556890"/>
            <a:ext cx="3317592" cy="3318047"/>
          </a:xfrm>
          <a:custGeom>
            <a:avLst/>
            <a:gdLst>
              <a:gd name="connsiteX0" fmla="*/ 1659251 w 3317592"/>
              <a:gd name="connsiteY0" fmla="*/ 0 h 3318047"/>
              <a:gd name="connsiteX1" fmla="*/ 1806619 w 3317592"/>
              <a:gd name="connsiteY1" fmla="*/ 6823 h 3318047"/>
              <a:gd name="connsiteX2" fmla="*/ 1815715 w 3317592"/>
              <a:gd name="connsiteY2" fmla="*/ 7733 h 3318047"/>
              <a:gd name="connsiteX3" fmla="*/ 1959899 w 3317592"/>
              <a:gd name="connsiteY3" fmla="*/ 27745 h 3318047"/>
              <a:gd name="connsiteX4" fmla="*/ 1968087 w 3317592"/>
              <a:gd name="connsiteY4" fmla="*/ 29110 h 3318047"/>
              <a:gd name="connsiteX5" fmla="*/ 2109996 w 3317592"/>
              <a:gd name="connsiteY5" fmla="*/ 62313 h 3318047"/>
              <a:gd name="connsiteX6" fmla="*/ 2116364 w 3317592"/>
              <a:gd name="connsiteY6" fmla="*/ 64133 h 3318047"/>
              <a:gd name="connsiteX7" fmla="*/ 2255090 w 3317592"/>
              <a:gd name="connsiteY7" fmla="*/ 110526 h 3318047"/>
              <a:gd name="connsiteX8" fmla="*/ 2260093 w 3317592"/>
              <a:gd name="connsiteY8" fmla="*/ 112345 h 3318047"/>
              <a:gd name="connsiteX9" fmla="*/ 2395180 w 3317592"/>
              <a:gd name="connsiteY9" fmla="*/ 171929 h 3318047"/>
              <a:gd name="connsiteX10" fmla="*/ 2398364 w 3317592"/>
              <a:gd name="connsiteY10" fmla="*/ 173748 h 3318047"/>
              <a:gd name="connsiteX11" fmla="*/ 2529358 w 3317592"/>
              <a:gd name="connsiteY11" fmla="*/ 246522 h 3318047"/>
              <a:gd name="connsiteX12" fmla="*/ 2774060 w 3317592"/>
              <a:gd name="connsiteY12" fmla="*/ 430732 h 3318047"/>
              <a:gd name="connsiteX13" fmla="*/ 3166586 w 3317592"/>
              <a:gd name="connsiteY13" fmla="*/ 966532 h 3318047"/>
              <a:gd name="connsiteX14" fmla="*/ 3168860 w 3317592"/>
              <a:gd name="connsiteY14" fmla="*/ 970170 h 3318047"/>
              <a:gd name="connsiteX15" fmla="*/ 3317592 w 3317592"/>
              <a:gd name="connsiteY15" fmla="*/ 1597393 h 3318047"/>
              <a:gd name="connsiteX16" fmla="*/ 3317592 w 3317592"/>
              <a:gd name="connsiteY16" fmla="*/ 1658797 h 3318047"/>
              <a:gd name="connsiteX17" fmla="*/ 2831824 w 3317592"/>
              <a:gd name="connsiteY17" fmla="*/ 2831825 h 3318047"/>
              <a:gd name="connsiteX18" fmla="*/ 2709928 w 3317592"/>
              <a:gd name="connsiteY18" fmla="*/ 2942351 h 3318047"/>
              <a:gd name="connsiteX19" fmla="*/ 2708564 w 3317592"/>
              <a:gd name="connsiteY19" fmla="*/ 2943260 h 3318047"/>
              <a:gd name="connsiteX20" fmla="*/ 2582573 w 3317592"/>
              <a:gd name="connsiteY20" fmla="*/ 3036956 h 3318047"/>
              <a:gd name="connsiteX21" fmla="*/ 2568473 w 3317592"/>
              <a:gd name="connsiteY21" fmla="*/ 3046054 h 3318047"/>
              <a:gd name="connsiteX22" fmla="*/ 2446577 w 3317592"/>
              <a:gd name="connsiteY22" fmla="*/ 3119283 h 3318047"/>
              <a:gd name="connsiteX23" fmla="*/ 2424744 w 3317592"/>
              <a:gd name="connsiteY23" fmla="*/ 3130653 h 3318047"/>
              <a:gd name="connsiteX24" fmla="*/ 2301484 w 3317592"/>
              <a:gd name="connsiteY24" fmla="*/ 3188873 h 3318047"/>
              <a:gd name="connsiteX25" fmla="*/ 2278741 w 3317592"/>
              <a:gd name="connsiteY25" fmla="*/ 3197970 h 3318047"/>
              <a:gd name="connsiteX26" fmla="*/ 2148202 w 3317592"/>
              <a:gd name="connsiteY26" fmla="*/ 3244818 h 3318047"/>
              <a:gd name="connsiteX27" fmla="*/ 2130008 w 3317592"/>
              <a:gd name="connsiteY27" fmla="*/ 3250276 h 3318047"/>
              <a:gd name="connsiteX28" fmla="*/ 1988554 w 3317592"/>
              <a:gd name="connsiteY28" fmla="*/ 3285754 h 3318047"/>
              <a:gd name="connsiteX29" fmla="*/ 1977638 w 3317592"/>
              <a:gd name="connsiteY29" fmla="*/ 3287573 h 3318047"/>
              <a:gd name="connsiteX30" fmla="*/ 1824812 w 3317592"/>
              <a:gd name="connsiteY30" fmla="*/ 3310315 h 3318047"/>
              <a:gd name="connsiteX31" fmla="*/ 1820718 w 3317592"/>
              <a:gd name="connsiteY31" fmla="*/ 3310315 h 3318047"/>
              <a:gd name="connsiteX32" fmla="*/ 1658796 w 3317592"/>
              <a:gd name="connsiteY32" fmla="*/ 3318047 h 3318047"/>
              <a:gd name="connsiteX33" fmla="*/ 1501422 w 3317592"/>
              <a:gd name="connsiteY33" fmla="*/ 3310315 h 3318047"/>
              <a:gd name="connsiteX34" fmla="*/ 1491415 w 3317592"/>
              <a:gd name="connsiteY34" fmla="*/ 3309405 h 3318047"/>
              <a:gd name="connsiteX35" fmla="*/ 1349051 w 3317592"/>
              <a:gd name="connsiteY35" fmla="*/ 3288482 h 3318047"/>
              <a:gd name="connsiteX36" fmla="*/ 1325400 w 3317592"/>
              <a:gd name="connsiteY36" fmla="*/ 3284389 h 3318047"/>
              <a:gd name="connsiteX37" fmla="*/ 1200773 w 3317592"/>
              <a:gd name="connsiteY37" fmla="*/ 3253005 h 3318047"/>
              <a:gd name="connsiteX38" fmla="*/ 1156655 w 3317592"/>
              <a:gd name="connsiteY38" fmla="*/ 3239814 h 3318047"/>
              <a:gd name="connsiteX39" fmla="*/ 1055680 w 3317592"/>
              <a:gd name="connsiteY39" fmla="*/ 3203882 h 3318047"/>
              <a:gd name="connsiteX40" fmla="*/ 993367 w 3317592"/>
              <a:gd name="connsiteY40" fmla="*/ 3177957 h 3318047"/>
              <a:gd name="connsiteX41" fmla="*/ 912861 w 3317592"/>
              <a:gd name="connsiteY41" fmla="*/ 3139750 h 3318047"/>
              <a:gd name="connsiteX42" fmla="*/ 844180 w 3317592"/>
              <a:gd name="connsiteY42" fmla="*/ 3102909 h 3318047"/>
              <a:gd name="connsiteX43" fmla="*/ 772771 w 3317592"/>
              <a:gd name="connsiteY43" fmla="*/ 3060154 h 3318047"/>
              <a:gd name="connsiteX44" fmla="*/ 709093 w 3317592"/>
              <a:gd name="connsiteY44" fmla="*/ 3017854 h 3318047"/>
              <a:gd name="connsiteX45" fmla="*/ 636774 w 3317592"/>
              <a:gd name="connsiteY45" fmla="*/ 2964183 h 3318047"/>
              <a:gd name="connsiteX46" fmla="*/ 584013 w 3317592"/>
              <a:gd name="connsiteY46" fmla="*/ 2921428 h 3318047"/>
              <a:gd name="connsiteX47" fmla="*/ 508509 w 3317592"/>
              <a:gd name="connsiteY47" fmla="*/ 2853202 h 3318047"/>
              <a:gd name="connsiteX48" fmla="*/ 464390 w 3317592"/>
              <a:gd name="connsiteY48" fmla="*/ 2809082 h 3318047"/>
              <a:gd name="connsiteX49" fmla="*/ 396165 w 3317592"/>
              <a:gd name="connsiteY49" fmla="*/ 2734034 h 3318047"/>
              <a:gd name="connsiteX50" fmla="*/ 352954 w 3317592"/>
              <a:gd name="connsiteY50" fmla="*/ 2680819 h 3318047"/>
              <a:gd name="connsiteX51" fmla="*/ 299739 w 3317592"/>
              <a:gd name="connsiteY51" fmla="*/ 2609409 h 3318047"/>
              <a:gd name="connsiteX52" fmla="*/ 256529 w 3317592"/>
              <a:gd name="connsiteY52" fmla="*/ 2544821 h 3318047"/>
              <a:gd name="connsiteX53" fmla="*/ 214684 w 3317592"/>
              <a:gd name="connsiteY53" fmla="*/ 2474776 h 3318047"/>
              <a:gd name="connsiteX54" fmla="*/ 177387 w 3317592"/>
              <a:gd name="connsiteY54" fmla="*/ 2404731 h 3318047"/>
              <a:gd name="connsiteX55" fmla="*/ 140090 w 3317592"/>
              <a:gd name="connsiteY55" fmla="*/ 2325589 h 3318047"/>
              <a:gd name="connsiteX56" fmla="*/ 113709 w 3317592"/>
              <a:gd name="connsiteY56" fmla="*/ 2261912 h 3318047"/>
              <a:gd name="connsiteX57" fmla="*/ 78233 w 3317592"/>
              <a:gd name="connsiteY57" fmla="*/ 2162303 h 3318047"/>
              <a:gd name="connsiteX58" fmla="*/ 64587 w 3317592"/>
              <a:gd name="connsiteY58" fmla="*/ 2116819 h 3318047"/>
              <a:gd name="connsiteX59" fmla="*/ 33658 w 3317592"/>
              <a:gd name="connsiteY59" fmla="*/ 1992648 h 3318047"/>
              <a:gd name="connsiteX60" fmla="*/ 29564 w 3317592"/>
              <a:gd name="connsiteY60" fmla="*/ 1968541 h 3318047"/>
              <a:gd name="connsiteX61" fmla="*/ 8642 w 3317592"/>
              <a:gd name="connsiteY61" fmla="*/ 1826632 h 3318047"/>
              <a:gd name="connsiteX62" fmla="*/ 7732 w 3317592"/>
              <a:gd name="connsiteY62" fmla="*/ 1816170 h 3318047"/>
              <a:gd name="connsiteX63" fmla="*/ 0 w 3317592"/>
              <a:gd name="connsiteY63" fmla="*/ 1658797 h 3318047"/>
              <a:gd name="connsiteX64" fmla="*/ 7732 w 3317592"/>
              <a:gd name="connsiteY64" fmla="*/ 1501422 h 3318047"/>
              <a:gd name="connsiteX65" fmla="*/ 8642 w 3317592"/>
              <a:gd name="connsiteY65" fmla="*/ 1491415 h 3318047"/>
              <a:gd name="connsiteX66" fmla="*/ 29564 w 3317592"/>
              <a:gd name="connsiteY66" fmla="*/ 1349506 h 3318047"/>
              <a:gd name="connsiteX67" fmla="*/ 33658 w 3317592"/>
              <a:gd name="connsiteY67" fmla="*/ 1325854 h 3318047"/>
              <a:gd name="connsiteX68" fmla="*/ 64587 w 3317592"/>
              <a:gd name="connsiteY68" fmla="*/ 1201229 h 3318047"/>
              <a:gd name="connsiteX69" fmla="*/ 77777 w 3317592"/>
              <a:gd name="connsiteY69" fmla="*/ 1156655 h 3318047"/>
              <a:gd name="connsiteX70" fmla="*/ 113709 w 3317592"/>
              <a:gd name="connsiteY70" fmla="*/ 1056135 h 3318047"/>
              <a:gd name="connsiteX71" fmla="*/ 139636 w 3317592"/>
              <a:gd name="connsiteY71" fmla="*/ 993368 h 3318047"/>
              <a:gd name="connsiteX72" fmla="*/ 152371 w 3317592"/>
              <a:gd name="connsiteY72" fmla="*/ 966077 h 3318047"/>
              <a:gd name="connsiteX73" fmla="*/ 226509 w 3317592"/>
              <a:gd name="connsiteY73" fmla="*/ 823712 h 3318047"/>
              <a:gd name="connsiteX74" fmla="*/ 233787 w 3317592"/>
              <a:gd name="connsiteY74" fmla="*/ 811432 h 3318047"/>
              <a:gd name="connsiteX75" fmla="*/ 313384 w 3317592"/>
              <a:gd name="connsiteY75" fmla="*/ 690445 h 3318047"/>
              <a:gd name="connsiteX76" fmla="*/ 330668 w 3317592"/>
              <a:gd name="connsiteY76" fmla="*/ 666794 h 3318047"/>
              <a:gd name="connsiteX77" fmla="*/ 414358 w 3317592"/>
              <a:gd name="connsiteY77" fmla="*/ 564000 h 3318047"/>
              <a:gd name="connsiteX78" fmla="*/ 439829 w 3317592"/>
              <a:gd name="connsiteY78" fmla="*/ 536255 h 3318047"/>
              <a:gd name="connsiteX79" fmla="*/ 533526 w 3317592"/>
              <a:gd name="connsiteY79" fmla="*/ 442103 h 3318047"/>
              <a:gd name="connsiteX80" fmla="*/ 555812 w 3317592"/>
              <a:gd name="connsiteY80" fmla="*/ 422090 h 3318047"/>
              <a:gd name="connsiteX81" fmla="*/ 649055 w 3317592"/>
              <a:gd name="connsiteY81" fmla="*/ 345222 h 3318047"/>
              <a:gd name="connsiteX82" fmla="*/ 677254 w 3317592"/>
              <a:gd name="connsiteY82" fmla="*/ 323845 h 3318047"/>
              <a:gd name="connsiteX83" fmla="*/ 772315 w 3317592"/>
              <a:gd name="connsiteY83" fmla="*/ 258803 h 3318047"/>
              <a:gd name="connsiteX84" fmla="*/ 772315 w 3317592"/>
              <a:gd name="connsiteY84" fmla="*/ 257893 h 3318047"/>
              <a:gd name="connsiteX85" fmla="*/ 806429 w 3317592"/>
              <a:gd name="connsiteY85" fmla="*/ 236516 h 3318047"/>
              <a:gd name="connsiteX86" fmla="*/ 901945 w 3317592"/>
              <a:gd name="connsiteY86" fmla="*/ 183755 h 3318047"/>
              <a:gd name="connsiteX87" fmla="*/ 942880 w 3317592"/>
              <a:gd name="connsiteY87" fmla="*/ 163288 h 3318047"/>
              <a:gd name="connsiteX88" fmla="*/ 1037032 w 3317592"/>
              <a:gd name="connsiteY88" fmla="*/ 121897 h 3318047"/>
              <a:gd name="connsiteX89" fmla="*/ 1085699 w 3317592"/>
              <a:gd name="connsiteY89" fmla="*/ 103249 h 3318047"/>
              <a:gd name="connsiteX90" fmla="*/ 1177122 w 3317592"/>
              <a:gd name="connsiteY90" fmla="*/ 72774 h 3318047"/>
              <a:gd name="connsiteX91" fmla="*/ 1233522 w 3317592"/>
              <a:gd name="connsiteY91" fmla="*/ 56400 h 3318047"/>
              <a:gd name="connsiteX92" fmla="*/ 1320851 w 3317592"/>
              <a:gd name="connsiteY92" fmla="*/ 35932 h 3318047"/>
              <a:gd name="connsiteX93" fmla="*/ 1385894 w 3317592"/>
              <a:gd name="connsiteY93" fmla="*/ 23652 h 3318047"/>
              <a:gd name="connsiteX94" fmla="*/ 1468219 w 3317592"/>
              <a:gd name="connsiteY94" fmla="*/ 12281 h 3318047"/>
              <a:gd name="connsiteX95" fmla="*/ 1541448 w 3317592"/>
              <a:gd name="connsiteY95" fmla="*/ 5459 h 3318047"/>
              <a:gd name="connsiteX96" fmla="*/ 1659251 w 3317592"/>
              <a:gd name="connsiteY96" fmla="*/ 0 h 331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317592" h="3318047">
                <a:moveTo>
                  <a:pt x="1659251" y="0"/>
                </a:moveTo>
                <a:cubicBezTo>
                  <a:pt x="1708829" y="0"/>
                  <a:pt x="1757950" y="2274"/>
                  <a:pt x="1806619" y="6823"/>
                </a:cubicBezTo>
                <a:cubicBezTo>
                  <a:pt x="1809802" y="7733"/>
                  <a:pt x="1812532" y="7733"/>
                  <a:pt x="1815715" y="7733"/>
                </a:cubicBezTo>
                <a:cubicBezTo>
                  <a:pt x="1864384" y="12281"/>
                  <a:pt x="1912141" y="19104"/>
                  <a:pt x="1959899" y="27745"/>
                </a:cubicBezTo>
                <a:cubicBezTo>
                  <a:pt x="1962628" y="28200"/>
                  <a:pt x="1965357" y="28655"/>
                  <a:pt x="1968087" y="29110"/>
                </a:cubicBezTo>
                <a:cubicBezTo>
                  <a:pt x="2016299" y="38206"/>
                  <a:pt x="2063148" y="49123"/>
                  <a:pt x="2109996" y="62313"/>
                </a:cubicBezTo>
                <a:cubicBezTo>
                  <a:pt x="2112270" y="62768"/>
                  <a:pt x="2114089" y="63677"/>
                  <a:pt x="2116364" y="64133"/>
                </a:cubicBezTo>
                <a:cubicBezTo>
                  <a:pt x="2163212" y="77778"/>
                  <a:pt x="2209606" y="92787"/>
                  <a:pt x="2255090" y="110526"/>
                </a:cubicBezTo>
                <a:cubicBezTo>
                  <a:pt x="2256909" y="110980"/>
                  <a:pt x="2258273" y="111891"/>
                  <a:pt x="2260093" y="112345"/>
                </a:cubicBezTo>
                <a:cubicBezTo>
                  <a:pt x="2306032" y="130539"/>
                  <a:pt x="2351060" y="150097"/>
                  <a:pt x="2395180" y="171929"/>
                </a:cubicBezTo>
                <a:cubicBezTo>
                  <a:pt x="2396090" y="172384"/>
                  <a:pt x="2397454" y="173294"/>
                  <a:pt x="2398364" y="173748"/>
                </a:cubicBezTo>
                <a:cubicBezTo>
                  <a:pt x="2442938" y="196035"/>
                  <a:pt x="2486602" y="220142"/>
                  <a:pt x="2529358" y="246522"/>
                </a:cubicBezTo>
                <a:cubicBezTo>
                  <a:pt x="2615777" y="299739"/>
                  <a:pt x="2697647" y="361142"/>
                  <a:pt x="2774060" y="430732"/>
                </a:cubicBezTo>
                <a:cubicBezTo>
                  <a:pt x="2940532" y="582193"/>
                  <a:pt x="3072890" y="762764"/>
                  <a:pt x="3166586" y="966532"/>
                </a:cubicBezTo>
                <a:cubicBezTo>
                  <a:pt x="3167496" y="967896"/>
                  <a:pt x="3168405" y="968807"/>
                  <a:pt x="3168860" y="970170"/>
                </a:cubicBezTo>
                <a:cubicBezTo>
                  <a:pt x="3257099" y="1162568"/>
                  <a:pt x="3309405" y="1374067"/>
                  <a:pt x="3317592" y="1597393"/>
                </a:cubicBezTo>
                <a:lnTo>
                  <a:pt x="3317592" y="1658797"/>
                </a:lnTo>
                <a:cubicBezTo>
                  <a:pt x="3317592" y="2101809"/>
                  <a:pt x="3145208" y="2518441"/>
                  <a:pt x="2831824" y="2831825"/>
                </a:cubicBezTo>
                <a:cubicBezTo>
                  <a:pt x="2792708" y="2870941"/>
                  <a:pt x="2752228" y="2907782"/>
                  <a:pt x="2709928" y="2942351"/>
                </a:cubicBezTo>
                <a:cubicBezTo>
                  <a:pt x="2709473" y="2942806"/>
                  <a:pt x="2708564" y="2943260"/>
                  <a:pt x="2708564" y="2943260"/>
                </a:cubicBezTo>
                <a:cubicBezTo>
                  <a:pt x="2668083" y="2976918"/>
                  <a:pt x="2625783" y="3007848"/>
                  <a:pt x="2582573" y="3036956"/>
                </a:cubicBezTo>
                <a:cubicBezTo>
                  <a:pt x="2578025" y="3040141"/>
                  <a:pt x="2573022" y="3042870"/>
                  <a:pt x="2568473" y="3046054"/>
                </a:cubicBezTo>
                <a:cubicBezTo>
                  <a:pt x="2528902" y="3072434"/>
                  <a:pt x="2488421" y="3096995"/>
                  <a:pt x="2446577" y="3119283"/>
                </a:cubicBezTo>
                <a:cubicBezTo>
                  <a:pt x="2439300" y="3123376"/>
                  <a:pt x="2432021" y="3127015"/>
                  <a:pt x="2424744" y="3130653"/>
                </a:cubicBezTo>
                <a:cubicBezTo>
                  <a:pt x="2384264" y="3151576"/>
                  <a:pt x="2343328" y="3171134"/>
                  <a:pt x="2301484" y="3188873"/>
                </a:cubicBezTo>
                <a:cubicBezTo>
                  <a:pt x="2294205" y="3192057"/>
                  <a:pt x="2286474" y="3194785"/>
                  <a:pt x="2278741" y="3197970"/>
                </a:cubicBezTo>
                <a:cubicBezTo>
                  <a:pt x="2235986" y="3215254"/>
                  <a:pt x="2192322" y="3231173"/>
                  <a:pt x="2148202" y="3244818"/>
                </a:cubicBezTo>
                <a:cubicBezTo>
                  <a:pt x="2142290" y="3247093"/>
                  <a:pt x="2135922" y="3248457"/>
                  <a:pt x="2130008" y="3250276"/>
                </a:cubicBezTo>
                <a:cubicBezTo>
                  <a:pt x="2083161" y="3263921"/>
                  <a:pt x="2036312" y="3276202"/>
                  <a:pt x="1988554" y="3285754"/>
                </a:cubicBezTo>
                <a:cubicBezTo>
                  <a:pt x="1984915" y="3286209"/>
                  <a:pt x="1981276" y="3286663"/>
                  <a:pt x="1977638" y="3287573"/>
                </a:cubicBezTo>
                <a:cubicBezTo>
                  <a:pt x="1927150" y="3297579"/>
                  <a:pt x="1876209" y="3305311"/>
                  <a:pt x="1824812" y="3310315"/>
                </a:cubicBezTo>
                <a:cubicBezTo>
                  <a:pt x="1823448" y="3310315"/>
                  <a:pt x="1822083" y="3310315"/>
                  <a:pt x="1820718" y="3310315"/>
                </a:cubicBezTo>
                <a:cubicBezTo>
                  <a:pt x="1767048" y="3315318"/>
                  <a:pt x="1711557" y="3318047"/>
                  <a:pt x="1658796" y="3318047"/>
                </a:cubicBezTo>
                <a:cubicBezTo>
                  <a:pt x="1606035" y="3318047"/>
                  <a:pt x="1553274" y="3315318"/>
                  <a:pt x="1501422" y="3310315"/>
                </a:cubicBezTo>
                <a:cubicBezTo>
                  <a:pt x="1498238" y="3309859"/>
                  <a:pt x="1494600" y="3309405"/>
                  <a:pt x="1491415" y="3309405"/>
                </a:cubicBezTo>
                <a:cubicBezTo>
                  <a:pt x="1443203" y="3304856"/>
                  <a:pt x="1395900" y="3297125"/>
                  <a:pt x="1349051" y="3288482"/>
                </a:cubicBezTo>
                <a:cubicBezTo>
                  <a:pt x="1341319" y="3287118"/>
                  <a:pt x="1333132" y="3285754"/>
                  <a:pt x="1325400" y="3284389"/>
                </a:cubicBezTo>
                <a:cubicBezTo>
                  <a:pt x="1283554" y="3275747"/>
                  <a:pt x="1241710" y="3264831"/>
                  <a:pt x="1200773" y="3253005"/>
                </a:cubicBezTo>
                <a:cubicBezTo>
                  <a:pt x="1186219" y="3248457"/>
                  <a:pt x="1171209" y="3244363"/>
                  <a:pt x="1156655" y="3239814"/>
                </a:cubicBezTo>
                <a:cubicBezTo>
                  <a:pt x="1122542" y="3229354"/>
                  <a:pt x="1088884" y="3217073"/>
                  <a:pt x="1055680" y="3203882"/>
                </a:cubicBezTo>
                <a:cubicBezTo>
                  <a:pt x="1034758" y="3195696"/>
                  <a:pt x="1013836" y="3187054"/>
                  <a:pt x="993367" y="3177957"/>
                </a:cubicBezTo>
                <a:cubicBezTo>
                  <a:pt x="966077" y="3165677"/>
                  <a:pt x="939241" y="3152941"/>
                  <a:pt x="912861" y="3139750"/>
                </a:cubicBezTo>
                <a:cubicBezTo>
                  <a:pt x="889664" y="3127925"/>
                  <a:pt x="866922" y="3115644"/>
                  <a:pt x="844180" y="3102909"/>
                </a:cubicBezTo>
                <a:cubicBezTo>
                  <a:pt x="820074" y="3089264"/>
                  <a:pt x="796422" y="3075163"/>
                  <a:pt x="772771" y="3060154"/>
                </a:cubicBezTo>
                <a:cubicBezTo>
                  <a:pt x="751393" y="3046509"/>
                  <a:pt x="730016" y="3032408"/>
                  <a:pt x="709093" y="3017854"/>
                </a:cubicBezTo>
                <a:cubicBezTo>
                  <a:pt x="684532" y="3000569"/>
                  <a:pt x="660426" y="2982831"/>
                  <a:pt x="636774" y="2964183"/>
                </a:cubicBezTo>
                <a:cubicBezTo>
                  <a:pt x="618580" y="2950537"/>
                  <a:pt x="601297" y="2935983"/>
                  <a:pt x="584013" y="2921428"/>
                </a:cubicBezTo>
                <a:cubicBezTo>
                  <a:pt x="558086" y="2899596"/>
                  <a:pt x="533070" y="2876854"/>
                  <a:pt x="508509" y="2853202"/>
                </a:cubicBezTo>
                <a:cubicBezTo>
                  <a:pt x="493500" y="2838648"/>
                  <a:pt x="478945" y="2824092"/>
                  <a:pt x="464390" y="2809082"/>
                </a:cubicBezTo>
                <a:cubicBezTo>
                  <a:pt x="440738" y="2784522"/>
                  <a:pt x="417996" y="2759505"/>
                  <a:pt x="396165" y="2734034"/>
                </a:cubicBezTo>
                <a:cubicBezTo>
                  <a:pt x="381609" y="2716751"/>
                  <a:pt x="367055" y="2699012"/>
                  <a:pt x="352954" y="2680819"/>
                </a:cubicBezTo>
                <a:cubicBezTo>
                  <a:pt x="334306" y="2657621"/>
                  <a:pt x="316567" y="2633516"/>
                  <a:pt x="299739" y="2609409"/>
                </a:cubicBezTo>
                <a:cubicBezTo>
                  <a:pt x="284729" y="2588486"/>
                  <a:pt x="270629" y="2566654"/>
                  <a:pt x="256529" y="2544821"/>
                </a:cubicBezTo>
                <a:cubicBezTo>
                  <a:pt x="241974" y="2521625"/>
                  <a:pt x="227874" y="2498428"/>
                  <a:pt x="214684" y="2474776"/>
                </a:cubicBezTo>
                <a:cubicBezTo>
                  <a:pt x="201949" y="2451580"/>
                  <a:pt x="189213" y="2428383"/>
                  <a:pt x="177387" y="2404731"/>
                </a:cubicBezTo>
                <a:cubicBezTo>
                  <a:pt x="164197" y="2378351"/>
                  <a:pt x="151916" y="2352425"/>
                  <a:pt x="140090" y="2325589"/>
                </a:cubicBezTo>
                <a:cubicBezTo>
                  <a:pt x="130993" y="2304667"/>
                  <a:pt x="121897" y="2283289"/>
                  <a:pt x="113709" y="2261912"/>
                </a:cubicBezTo>
                <a:cubicBezTo>
                  <a:pt x="100974" y="2229163"/>
                  <a:pt x="88693" y="2195961"/>
                  <a:pt x="78233" y="2162303"/>
                </a:cubicBezTo>
                <a:cubicBezTo>
                  <a:pt x="73229" y="2147293"/>
                  <a:pt x="69136" y="2131828"/>
                  <a:pt x="64587" y="2116819"/>
                </a:cubicBezTo>
                <a:cubicBezTo>
                  <a:pt x="53217" y="2075883"/>
                  <a:pt x="42300" y="2034493"/>
                  <a:pt x="33658" y="1992648"/>
                </a:cubicBezTo>
                <a:cubicBezTo>
                  <a:pt x="32293" y="1984461"/>
                  <a:pt x="30929" y="1976729"/>
                  <a:pt x="29564" y="1968541"/>
                </a:cubicBezTo>
                <a:cubicBezTo>
                  <a:pt x="20922" y="1921693"/>
                  <a:pt x="13190" y="1874389"/>
                  <a:pt x="8642" y="1826632"/>
                </a:cubicBezTo>
                <a:cubicBezTo>
                  <a:pt x="7732" y="1822993"/>
                  <a:pt x="7732" y="1819809"/>
                  <a:pt x="7732" y="1816170"/>
                </a:cubicBezTo>
                <a:cubicBezTo>
                  <a:pt x="2729" y="1764318"/>
                  <a:pt x="0" y="1711558"/>
                  <a:pt x="0" y="1658797"/>
                </a:cubicBezTo>
                <a:cubicBezTo>
                  <a:pt x="0" y="1606035"/>
                  <a:pt x="2729" y="1553274"/>
                  <a:pt x="7732" y="1501422"/>
                </a:cubicBezTo>
                <a:cubicBezTo>
                  <a:pt x="8187" y="1498238"/>
                  <a:pt x="8642" y="1494600"/>
                  <a:pt x="8642" y="1491415"/>
                </a:cubicBezTo>
                <a:cubicBezTo>
                  <a:pt x="13190" y="1443657"/>
                  <a:pt x="20922" y="1396354"/>
                  <a:pt x="29564" y="1349506"/>
                </a:cubicBezTo>
                <a:cubicBezTo>
                  <a:pt x="30929" y="1341774"/>
                  <a:pt x="31839" y="1333586"/>
                  <a:pt x="33658" y="1325854"/>
                </a:cubicBezTo>
                <a:cubicBezTo>
                  <a:pt x="41846" y="1283554"/>
                  <a:pt x="52761" y="1242164"/>
                  <a:pt x="64587" y="1201229"/>
                </a:cubicBezTo>
                <a:cubicBezTo>
                  <a:pt x="68680" y="1186219"/>
                  <a:pt x="73229" y="1171209"/>
                  <a:pt x="77777" y="1156655"/>
                </a:cubicBezTo>
                <a:cubicBezTo>
                  <a:pt x="88693" y="1122542"/>
                  <a:pt x="100974" y="1089338"/>
                  <a:pt x="113709" y="1056135"/>
                </a:cubicBezTo>
                <a:cubicBezTo>
                  <a:pt x="121897" y="1035213"/>
                  <a:pt x="130539" y="1014290"/>
                  <a:pt x="139636" y="993368"/>
                </a:cubicBezTo>
                <a:cubicBezTo>
                  <a:pt x="143275" y="984271"/>
                  <a:pt x="148278" y="975173"/>
                  <a:pt x="152371" y="966077"/>
                </a:cubicBezTo>
                <a:cubicBezTo>
                  <a:pt x="174658" y="916955"/>
                  <a:pt x="199675" y="869652"/>
                  <a:pt x="226509" y="823712"/>
                </a:cubicBezTo>
                <a:cubicBezTo>
                  <a:pt x="228783" y="819619"/>
                  <a:pt x="231513" y="815526"/>
                  <a:pt x="233787" y="811432"/>
                </a:cubicBezTo>
                <a:cubicBezTo>
                  <a:pt x="258349" y="770042"/>
                  <a:pt x="285183" y="729562"/>
                  <a:pt x="313384" y="690445"/>
                </a:cubicBezTo>
                <a:cubicBezTo>
                  <a:pt x="318841" y="682258"/>
                  <a:pt x="324755" y="674525"/>
                  <a:pt x="330668" y="666794"/>
                </a:cubicBezTo>
                <a:cubicBezTo>
                  <a:pt x="357048" y="631316"/>
                  <a:pt x="385248" y="597203"/>
                  <a:pt x="414358" y="564000"/>
                </a:cubicBezTo>
                <a:cubicBezTo>
                  <a:pt x="423000" y="554903"/>
                  <a:pt x="431187" y="545352"/>
                  <a:pt x="439829" y="536255"/>
                </a:cubicBezTo>
                <a:cubicBezTo>
                  <a:pt x="469848" y="503962"/>
                  <a:pt x="500777" y="472122"/>
                  <a:pt x="533526" y="442103"/>
                </a:cubicBezTo>
                <a:cubicBezTo>
                  <a:pt x="540803" y="435280"/>
                  <a:pt x="548535" y="428913"/>
                  <a:pt x="555812" y="422090"/>
                </a:cubicBezTo>
                <a:cubicBezTo>
                  <a:pt x="586287" y="395254"/>
                  <a:pt x="617216" y="369784"/>
                  <a:pt x="649055" y="345222"/>
                </a:cubicBezTo>
                <a:cubicBezTo>
                  <a:pt x="658606" y="337945"/>
                  <a:pt x="667703" y="330668"/>
                  <a:pt x="677254" y="323845"/>
                </a:cubicBezTo>
                <a:cubicBezTo>
                  <a:pt x="708184" y="300648"/>
                  <a:pt x="740022" y="279271"/>
                  <a:pt x="772315" y="258803"/>
                </a:cubicBezTo>
                <a:lnTo>
                  <a:pt x="772315" y="257893"/>
                </a:lnTo>
                <a:cubicBezTo>
                  <a:pt x="783686" y="250616"/>
                  <a:pt x="795058" y="243339"/>
                  <a:pt x="806429" y="236516"/>
                </a:cubicBezTo>
                <a:cubicBezTo>
                  <a:pt x="837812" y="217868"/>
                  <a:pt x="869652" y="200584"/>
                  <a:pt x="901945" y="183755"/>
                </a:cubicBezTo>
                <a:cubicBezTo>
                  <a:pt x="915590" y="176933"/>
                  <a:pt x="929235" y="169655"/>
                  <a:pt x="942880" y="163288"/>
                </a:cubicBezTo>
                <a:cubicBezTo>
                  <a:pt x="973810" y="148278"/>
                  <a:pt x="1005193" y="134633"/>
                  <a:pt x="1037032" y="121897"/>
                </a:cubicBezTo>
                <a:cubicBezTo>
                  <a:pt x="1053406" y="115529"/>
                  <a:pt x="1069325" y="109162"/>
                  <a:pt x="1085699" y="103249"/>
                </a:cubicBezTo>
                <a:cubicBezTo>
                  <a:pt x="1115719" y="92332"/>
                  <a:pt x="1146193" y="82326"/>
                  <a:pt x="1177122" y="72774"/>
                </a:cubicBezTo>
                <a:cubicBezTo>
                  <a:pt x="1195770" y="66862"/>
                  <a:pt x="1214418" y="61403"/>
                  <a:pt x="1233522" y="56400"/>
                </a:cubicBezTo>
                <a:cubicBezTo>
                  <a:pt x="1262177" y="48668"/>
                  <a:pt x="1291286" y="41846"/>
                  <a:pt x="1320851" y="35932"/>
                </a:cubicBezTo>
                <a:cubicBezTo>
                  <a:pt x="1342683" y="31384"/>
                  <a:pt x="1364061" y="27290"/>
                  <a:pt x="1385894" y="23652"/>
                </a:cubicBezTo>
                <a:cubicBezTo>
                  <a:pt x="1413184" y="19104"/>
                  <a:pt x="1440474" y="15465"/>
                  <a:pt x="1468219" y="12281"/>
                </a:cubicBezTo>
                <a:cubicBezTo>
                  <a:pt x="1492780" y="9551"/>
                  <a:pt x="1516887" y="7277"/>
                  <a:pt x="1541448" y="5459"/>
                </a:cubicBezTo>
                <a:cubicBezTo>
                  <a:pt x="1580564" y="2729"/>
                  <a:pt x="1619680" y="0"/>
                  <a:pt x="1659251" y="0"/>
                </a:cubicBezTo>
                <a:close/>
              </a:path>
            </a:pathLst>
          </a:custGeom>
        </p:spPr>
        <p:txBody>
          <a:bodyPr wrap="square" anchor="ctr" anchorCtr="0">
            <a:noAutofit/>
          </a:bodyPr>
          <a:lstStyle>
            <a:lvl1pPr algn="ctr">
              <a:defRPr/>
            </a:lvl1pPr>
          </a:lstStyle>
          <a:p>
            <a:endParaRPr lang="en-IS" dirty="0"/>
          </a:p>
        </p:txBody>
      </p:sp>
    </p:spTree>
    <p:extLst>
      <p:ext uri="{BB962C8B-B14F-4D97-AF65-F5344CB8AC3E}">
        <p14:creationId xmlns:p14="http://schemas.microsoft.com/office/powerpoint/2010/main" val="7549222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presenter no image purple">
    <p:bg>
      <p:bgPr>
        <a:solidFill>
          <a:srgbClr val="341D5B"/>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F1BE7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grpSp>
        <p:nvGrpSpPr>
          <p:cNvPr id="17" name="Group 16">
            <a:extLst>
              <a:ext uri="{FF2B5EF4-FFF2-40B4-BE49-F238E27FC236}">
                <a16:creationId xmlns:a16="http://schemas.microsoft.com/office/drawing/2014/main" id="{C5389C08-175F-95A7-3EA3-9C36E210ECA0}"/>
              </a:ext>
            </a:extLst>
          </p:cNvPr>
          <p:cNvGrpSpPr/>
          <p:nvPr userDrawn="1"/>
        </p:nvGrpSpPr>
        <p:grpSpPr>
          <a:xfrm>
            <a:off x="1990426" y="935280"/>
            <a:ext cx="2525818" cy="776650"/>
            <a:chOff x="519783" y="1223016"/>
            <a:chExt cx="3119345" cy="959151"/>
          </a:xfrm>
        </p:grpSpPr>
        <p:grpSp>
          <p:nvGrpSpPr>
            <p:cNvPr id="18" name="Graphic 1">
              <a:extLst>
                <a:ext uri="{FF2B5EF4-FFF2-40B4-BE49-F238E27FC236}">
                  <a16:creationId xmlns:a16="http://schemas.microsoft.com/office/drawing/2014/main" id="{0B7551C6-A9C2-48CE-0662-4A64667DEFBF}"/>
                </a:ext>
              </a:extLst>
            </p:cNvPr>
            <p:cNvGrpSpPr/>
            <p:nvPr/>
          </p:nvGrpSpPr>
          <p:grpSpPr>
            <a:xfrm>
              <a:off x="519783" y="1223016"/>
              <a:ext cx="3119345" cy="740093"/>
              <a:chOff x="519783" y="1223016"/>
              <a:chExt cx="3119345" cy="740093"/>
            </a:xfrm>
            <a:solidFill>
              <a:schemeClr val="bg1"/>
            </a:solidFill>
          </p:grpSpPr>
          <p:grpSp>
            <p:nvGrpSpPr>
              <p:cNvPr id="79" name="Graphic 1">
                <a:extLst>
                  <a:ext uri="{FF2B5EF4-FFF2-40B4-BE49-F238E27FC236}">
                    <a16:creationId xmlns:a16="http://schemas.microsoft.com/office/drawing/2014/main" id="{9C83167A-AFCC-5BEE-7B40-38BAFEF64D2E}"/>
                  </a:ext>
                </a:extLst>
              </p:cNvPr>
              <p:cNvGrpSpPr/>
              <p:nvPr/>
            </p:nvGrpSpPr>
            <p:grpSpPr>
              <a:xfrm>
                <a:off x="1448771" y="1328989"/>
                <a:ext cx="2190358" cy="415061"/>
                <a:chOff x="1448771" y="1328989"/>
                <a:chExt cx="2190358" cy="415061"/>
              </a:xfrm>
              <a:solidFill>
                <a:schemeClr val="bg1"/>
              </a:solidFill>
            </p:grpSpPr>
            <p:sp>
              <p:nvSpPr>
                <p:cNvPr id="83" name="Freeform 82">
                  <a:extLst>
                    <a:ext uri="{FF2B5EF4-FFF2-40B4-BE49-F238E27FC236}">
                      <a16:creationId xmlns:a16="http://schemas.microsoft.com/office/drawing/2014/main" id="{2DB85A6C-351A-9CED-D204-F652F8AAA9C0}"/>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84" name="Freeform 83">
                  <a:extLst>
                    <a:ext uri="{FF2B5EF4-FFF2-40B4-BE49-F238E27FC236}">
                      <a16:creationId xmlns:a16="http://schemas.microsoft.com/office/drawing/2014/main" id="{73C77387-C404-61CA-DE3E-44895BBDAF52}"/>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85" name="Freeform 84">
                  <a:extLst>
                    <a:ext uri="{FF2B5EF4-FFF2-40B4-BE49-F238E27FC236}">
                      <a16:creationId xmlns:a16="http://schemas.microsoft.com/office/drawing/2014/main" id="{4E25FDC0-52BF-0BC5-8EB8-0065F8D31F13}"/>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AAF86B5E-D4AC-0577-3C45-72CEB4F8968A}"/>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9B8AE6AD-A252-90BF-7D07-DE4812B86A03}"/>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ED5F5884-92ED-EBE2-CEF0-3B1D28DB94AB}"/>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90" name="Freeform 89">
                  <a:extLst>
                    <a:ext uri="{FF2B5EF4-FFF2-40B4-BE49-F238E27FC236}">
                      <a16:creationId xmlns:a16="http://schemas.microsoft.com/office/drawing/2014/main" id="{71B5B91A-2B9D-D6EB-1B5E-B811096BC345}"/>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91" name="Freeform 90">
                  <a:extLst>
                    <a:ext uri="{FF2B5EF4-FFF2-40B4-BE49-F238E27FC236}">
                      <a16:creationId xmlns:a16="http://schemas.microsoft.com/office/drawing/2014/main" id="{D2EB193A-8C57-2851-581F-8EA5B2F408F7}"/>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80" name="Graphic 1">
                <a:extLst>
                  <a:ext uri="{FF2B5EF4-FFF2-40B4-BE49-F238E27FC236}">
                    <a16:creationId xmlns:a16="http://schemas.microsoft.com/office/drawing/2014/main" id="{8089330D-F322-EC5B-01C4-7F4E622C32A1}"/>
                  </a:ext>
                </a:extLst>
              </p:cNvPr>
              <p:cNvGrpSpPr/>
              <p:nvPr/>
            </p:nvGrpSpPr>
            <p:grpSpPr>
              <a:xfrm>
                <a:off x="519783" y="1223016"/>
                <a:ext cx="738386" cy="740093"/>
                <a:chOff x="519783" y="1223016"/>
                <a:chExt cx="738386" cy="740093"/>
              </a:xfrm>
              <a:solidFill>
                <a:schemeClr val="bg1"/>
              </a:solidFill>
            </p:grpSpPr>
            <p:sp>
              <p:nvSpPr>
                <p:cNvPr id="81" name="Freeform 80">
                  <a:extLst>
                    <a:ext uri="{FF2B5EF4-FFF2-40B4-BE49-F238E27FC236}">
                      <a16:creationId xmlns:a16="http://schemas.microsoft.com/office/drawing/2014/main" id="{F05FD7BF-E8C3-9D23-959C-3F4013676323}"/>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82" name="Freeform 81">
                  <a:extLst>
                    <a:ext uri="{FF2B5EF4-FFF2-40B4-BE49-F238E27FC236}">
                      <a16:creationId xmlns:a16="http://schemas.microsoft.com/office/drawing/2014/main" id="{73AD7AA1-941A-9C12-D6A8-DA0AE9AAE2F6}"/>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19" name="Graphic 1">
              <a:extLst>
                <a:ext uri="{FF2B5EF4-FFF2-40B4-BE49-F238E27FC236}">
                  <a16:creationId xmlns:a16="http://schemas.microsoft.com/office/drawing/2014/main" id="{109ECAA8-8927-5EDF-1A71-5A74D91F0BC3}"/>
                </a:ext>
              </a:extLst>
            </p:cNvPr>
            <p:cNvGrpSpPr/>
            <p:nvPr/>
          </p:nvGrpSpPr>
          <p:grpSpPr>
            <a:xfrm>
              <a:off x="1448927" y="1898400"/>
              <a:ext cx="2148400" cy="283767"/>
              <a:chOff x="1448927" y="1898400"/>
              <a:chExt cx="2148400" cy="283767"/>
            </a:xfrm>
            <a:solidFill>
              <a:schemeClr val="bg1"/>
            </a:solidFill>
          </p:grpSpPr>
          <p:grpSp>
            <p:nvGrpSpPr>
              <p:cNvPr id="20" name="Graphic 1">
                <a:extLst>
                  <a:ext uri="{FF2B5EF4-FFF2-40B4-BE49-F238E27FC236}">
                    <a16:creationId xmlns:a16="http://schemas.microsoft.com/office/drawing/2014/main" id="{E80A26D7-D461-D24D-21B8-53DB8FE71285}"/>
                  </a:ext>
                </a:extLst>
              </p:cNvPr>
              <p:cNvGrpSpPr/>
              <p:nvPr/>
            </p:nvGrpSpPr>
            <p:grpSpPr>
              <a:xfrm>
                <a:off x="1448927" y="1962875"/>
                <a:ext cx="2148400" cy="190767"/>
                <a:chOff x="1448927" y="1962875"/>
                <a:chExt cx="2148400" cy="190767"/>
              </a:xfrm>
              <a:solidFill>
                <a:schemeClr val="bg1"/>
              </a:solidFill>
            </p:grpSpPr>
            <p:sp>
              <p:nvSpPr>
                <p:cNvPr id="68" name="Freeform 67">
                  <a:extLst>
                    <a:ext uri="{FF2B5EF4-FFF2-40B4-BE49-F238E27FC236}">
                      <a16:creationId xmlns:a16="http://schemas.microsoft.com/office/drawing/2014/main" id="{EC8058AF-B0E5-3873-4B4D-158695BA13B9}"/>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69" name="Freeform 68">
                  <a:extLst>
                    <a:ext uri="{FF2B5EF4-FFF2-40B4-BE49-F238E27FC236}">
                      <a16:creationId xmlns:a16="http://schemas.microsoft.com/office/drawing/2014/main" id="{5CC57006-6D2E-F722-C416-41A7E97FFAE4}"/>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E5644129-34CD-024C-7022-3AEC10868C5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792D8360-4F60-A246-BBDF-A49B2CF0C003}"/>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DE5D018E-D88C-6D8A-8E75-3A8D168C7FE7}"/>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B590C762-111C-1884-DA1F-DFD7938BD520}"/>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74" name="Graphic 1">
                  <a:extLst>
                    <a:ext uri="{FF2B5EF4-FFF2-40B4-BE49-F238E27FC236}">
                      <a16:creationId xmlns:a16="http://schemas.microsoft.com/office/drawing/2014/main" id="{7B8CB0D6-D5C0-5A58-13F9-5ED95A29E708}"/>
                    </a:ext>
                  </a:extLst>
                </p:cNvPr>
                <p:cNvGrpSpPr/>
                <p:nvPr/>
              </p:nvGrpSpPr>
              <p:grpSpPr>
                <a:xfrm>
                  <a:off x="1448927" y="1962875"/>
                  <a:ext cx="246518" cy="139031"/>
                  <a:chOff x="1448927" y="1962875"/>
                  <a:chExt cx="246518" cy="139031"/>
                </a:xfrm>
                <a:solidFill>
                  <a:schemeClr val="bg1"/>
                </a:solidFill>
              </p:grpSpPr>
              <p:sp>
                <p:nvSpPr>
                  <p:cNvPr id="76" name="Freeform 75">
                    <a:extLst>
                      <a:ext uri="{FF2B5EF4-FFF2-40B4-BE49-F238E27FC236}">
                        <a16:creationId xmlns:a16="http://schemas.microsoft.com/office/drawing/2014/main" id="{5A2ACD9B-3F49-AC61-81D6-062F19DD12CD}"/>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F065E166-DFA4-E34A-5E92-E602B808B5C9}"/>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75" name="Freeform 74">
                  <a:extLst>
                    <a:ext uri="{FF2B5EF4-FFF2-40B4-BE49-F238E27FC236}">
                      <a16:creationId xmlns:a16="http://schemas.microsoft.com/office/drawing/2014/main" id="{D656B4F9-0B66-E2C6-20F4-8FF6D1855F2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21" name="Graphic 1">
                <a:extLst>
                  <a:ext uri="{FF2B5EF4-FFF2-40B4-BE49-F238E27FC236}">
                    <a16:creationId xmlns:a16="http://schemas.microsoft.com/office/drawing/2014/main" id="{71DC5801-B0BF-6ABC-2036-A08E6C277682}"/>
                  </a:ext>
                </a:extLst>
              </p:cNvPr>
              <p:cNvGrpSpPr/>
              <p:nvPr/>
            </p:nvGrpSpPr>
            <p:grpSpPr>
              <a:xfrm>
                <a:off x="1798701" y="1898400"/>
                <a:ext cx="678179" cy="283767"/>
                <a:chOff x="1798701" y="1898400"/>
                <a:chExt cx="678179" cy="283767"/>
              </a:xfrm>
              <a:solidFill>
                <a:schemeClr val="bg1"/>
              </a:solidFill>
            </p:grpSpPr>
            <p:grpSp>
              <p:nvGrpSpPr>
                <p:cNvPr id="23" name="Graphic 1">
                  <a:extLst>
                    <a:ext uri="{FF2B5EF4-FFF2-40B4-BE49-F238E27FC236}">
                      <a16:creationId xmlns:a16="http://schemas.microsoft.com/office/drawing/2014/main" id="{07261176-5CC5-A0DB-65B0-C1E68B6FD531}"/>
                    </a:ext>
                  </a:extLst>
                </p:cNvPr>
                <p:cNvGrpSpPr/>
                <p:nvPr/>
              </p:nvGrpSpPr>
              <p:grpSpPr>
                <a:xfrm>
                  <a:off x="1798701" y="1898400"/>
                  <a:ext cx="678179" cy="283767"/>
                  <a:chOff x="1798701" y="1898400"/>
                  <a:chExt cx="678179" cy="283767"/>
                </a:xfrm>
                <a:solidFill>
                  <a:schemeClr val="bg1"/>
                </a:solidFill>
              </p:grpSpPr>
              <p:sp>
                <p:nvSpPr>
                  <p:cNvPr id="27" name="Freeform 26">
                    <a:extLst>
                      <a:ext uri="{FF2B5EF4-FFF2-40B4-BE49-F238E27FC236}">
                        <a16:creationId xmlns:a16="http://schemas.microsoft.com/office/drawing/2014/main" id="{2FA7F9CA-83A3-0ACB-A07C-EA33B9CFC63D}"/>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41769EE2-7491-6DFD-85AB-634A1D1D26B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D0E8012B-796D-C3D7-2B7D-02265D209C54}"/>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4947D4CC-81F2-B7C0-8927-F7F5A8DCC0C4}"/>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1EE1340C-7FDA-08FF-06EE-DD3BBCABB21A}"/>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26" name="Freeform 25">
                  <a:extLst>
                    <a:ext uri="{FF2B5EF4-FFF2-40B4-BE49-F238E27FC236}">
                      <a16:creationId xmlns:a16="http://schemas.microsoft.com/office/drawing/2014/main" id="{85B0A7B3-4429-2E8B-1EB9-263B0BC7560E}"/>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3424330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presenter with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1755776"/>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4171950"/>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4631942"/>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2396850" y="5622117"/>
            <a:ext cx="1712970" cy="526712"/>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3" name="Graphic 62">
            <a:extLst>
              <a:ext uri="{FF2B5EF4-FFF2-40B4-BE49-F238E27FC236}">
                <a16:creationId xmlns:a16="http://schemas.microsoft.com/office/drawing/2014/main" id="{25A5937E-EBE5-9D98-2826-589031C864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24560" y="439916"/>
            <a:ext cx="3457550" cy="814480"/>
          </a:xfrm>
          <a:prstGeom prst="rect">
            <a:avLst/>
          </a:prstGeom>
        </p:spPr>
      </p:pic>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a:off x="6504010" y="570315"/>
            <a:ext cx="5405520" cy="5405520"/>
          </a:xfrm>
          <a:prstGeom prst="rect">
            <a:avLst/>
          </a:prstGeom>
        </p:spPr>
      </p:pic>
      <p:pic>
        <p:nvPicPr>
          <p:cNvPr id="77" name="Graphic 76">
            <a:extLst>
              <a:ext uri="{FF2B5EF4-FFF2-40B4-BE49-F238E27FC236}">
                <a16:creationId xmlns:a16="http://schemas.microsoft.com/office/drawing/2014/main" id="{A94B6DF6-2AD7-5913-5463-000289CD1F4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51981" y="2518287"/>
            <a:ext cx="3457549" cy="3457549"/>
          </a:xfrm>
          <a:prstGeom prst="rect">
            <a:avLst/>
          </a:prstGeom>
          <a:effectLst>
            <a:outerShdw blurRad="165100" dist="127000" dir="5400000" algn="ctr" rotWithShape="0">
              <a:srgbClr val="000000">
                <a:alpha val="20000"/>
              </a:srgbClr>
            </a:outerShdw>
          </a:effectLst>
        </p:spPr>
      </p:pic>
      <p:sp>
        <p:nvSpPr>
          <p:cNvPr id="87" name="Picture Placeholder 86">
            <a:extLst>
              <a:ext uri="{FF2B5EF4-FFF2-40B4-BE49-F238E27FC236}">
                <a16:creationId xmlns:a16="http://schemas.microsoft.com/office/drawing/2014/main" id="{4BF59D71-0113-3BE5-2E91-8C122AD76BB7}"/>
              </a:ext>
            </a:extLst>
          </p:cNvPr>
          <p:cNvSpPr>
            <a:spLocks noGrp="1"/>
          </p:cNvSpPr>
          <p:nvPr>
            <p:ph type="pic" sz="quarter" idx="14"/>
          </p:nvPr>
        </p:nvSpPr>
        <p:spPr>
          <a:xfrm>
            <a:off x="8493302" y="2556890"/>
            <a:ext cx="3317592" cy="3318047"/>
          </a:xfrm>
          <a:custGeom>
            <a:avLst/>
            <a:gdLst>
              <a:gd name="connsiteX0" fmla="*/ 1659251 w 3317592"/>
              <a:gd name="connsiteY0" fmla="*/ 0 h 3318047"/>
              <a:gd name="connsiteX1" fmla="*/ 1806619 w 3317592"/>
              <a:gd name="connsiteY1" fmla="*/ 6823 h 3318047"/>
              <a:gd name="connsiteX2" fmla="*/ 1815715 w 3317592"/>
              <a:gd name="connsiteY2" fmla="*/ 7733 h 3318047"/>
              <a:gd name="connsiteX3" fmla="*/ 1959899 w 3317592"/>
              <a:gd name="connsiteY3" fmla="*/ 27745 h 3318047"/>
              <a:gd name="connsiteX4" fmla="*/ 1968087 w 3317592"/>
              <a:gd name="connsiteY4" fmla="*/ 29110 h 3318047"/>
              <a:gd name="connsiteX5" fmla="*/ 2109996 w 3317592"/>
              <a:gd name="connsiteY5" fmla="*/ 62313 h 3318047"/>
              <a:gd name="connsiteX6" fmla="*/ 2116364 w 3317592"/>
              <a:gd name="connsiteY6" fmla="*/ 64133 h 3318047"/>
              <a:gd name="connsiteX7" fmla="*/ 2255090 w 3317592"/>
              <a:gd name="connsiteY7" fmla="*/ 110526 h 3318047"/>
              <a:gd name="connsiteX8" fmla="*/ 2260093 w 3317592"/>
              <a:gd name="connsiteY8" fmla="*/ 112345 h 3318047"/>
              <a:gd name="connsiteX9" fmla="*/ 2395180 w 3317592"/>
              <a:gd name="connsiteY9" fmla="*/ 171929 h 3318047"/>
              <a:gd name="connsiteX10" fmla="*/ 2398364 w 3317592"/>
              <a:gd name="connsiteY10" fmla="*/ 173748 h 3318047"/>
              <a:gd name="connsiteX11" fmla="*/ 2529358 w 3317592"/>
              <a:gd name="connsiteY11" fmla="*/ 246522 h 3318047"/>
              <a:gd name="connsiteX12" fmla="*/ 2774060 w 3317592"/>
              <a:gd name="connsiteY12" fmla="*/ 430732 h 3318047"/>
              <a:gd name="connsiteX13" fmla="*/ 3166586 w 3317592"/>
              <a:gd name="connsiteY13" fmla="*/ 966532 h 3318047"/>
              <a:gd name="connsiteX14" fmla="*/ 3168860 w 3317592"/>
              <a:gd name="connsiteY14" fmla="*/ 970170 h 3318047"/>
              <a:gd name="connsiteX15" fmla="*/ 3317592 w 3317592"/>
              <a:gd name="connsiteY15" fmla="*/ 1597393 h 3318047"/>
              <a:gd name="connsiteX16" fmla="*/ 3317592 w 3317592"/>
              <a:gd name="connsiteY16" fmla="*/ 1658797 h 3318047"/>
              <a:gd name="connsiteX17" fmla="*/ 2831824 w 3317592"/>
              <a:gd name="connsiteY17" fmla="*/ 2831825 h 3318047"/>
              <a:gd name="connsiteX18" fmla="*/ 2709928 w 3317592"/>
              <a:gd name="connsiteY18" fmla="*/ 2942351 h 3318047"/>
              <a:gd name="connsiteX19" fmla="*/ 2708564 w 3317592"/>
              <a:gd name="connsiteY19" fmla="*/ 2943260 h 3318047"/>
              <a:gd name="connsiteX20" fmla="*/ 2582573 w 3317592"/>
              <a:gd name="connsiteY20" fmla="*/ 3036956 h 3318047"/>
              <a:gd name="connsiteX21" fmla="*/ 2568473 w 3317592"/>
              <a:gd name="connsiteY21" fmla="*/ 3046054 h 3318047"/>
              <a:gd name="connsiteX22" fmla="*/ 2446577 w 3317592"/>
              <a:gd name="connsiteY22" fmla="*/ 3119283 h 3318047"/>
              <a:gd name="connsiteX23" fmla="*/ 2424744 w 3317592"/>
              <a:gd name="connsiteY23" fmla="*/ 3130653 h 3318047"/>
              <a:gd name="connsiteX24" fmla="*/ 2301484 w 3317592"/>
              <a:gd name="connsiteY24" fmla="*/ 3188873 h 3318047"/>
              <a:gd name="connsiteX25" fmla="*/ 2278741 w 3317592"/>
              <a:gd name="connsiteY25" fmla="*/ 3197970 h 3318047"/>
              <a:gd name="connsiteX26" fmla="*/ 2148202 w 3317592"/>
              <a:gd name="connsiteY26" fmla="*/ 3244818 h 3318047"/>
              <a:gd name="connsiteX27" fmla="*/ 2130008 w 3317592"/>
              <a:gd name="connsiteY27" fmla="*/ 3250276 h 3318047"/>
              <a:gd name="connsiteX28" fmla="*/ 1988554 w 3317592"/>
              <a:gd name="connsiteY28" fmla="*/ 3285754 h 3318047"/>
              <a:gd name="connsiteX29" fmla="*/ 1977638 w 3317592"/>
              <a:gd name="connsiteY29" fmla="*/ 3287573 h 3318047"/>
              <a:gd name="connsiteX30" fmla="*/ 1824812 w 3317592"/>
              <a:gd name="connsiteY30" fmla="*/ 3310315 h 3318047"/>
              <a:gd name="connsiteX31" fmla="*/ 1820718 w 3317592"/>
              <a:gd name="connsiteY31" fmla="*/ 3310315 h 3318047"/>
              <a:gd name="connsiteX32" fmla="*/ 1658796 w 3317592"/>
              <a:gd name="connsiteY32" fmla="*/ 3318047 h 3318047"/>
              <a:gd name="connsiteX33" fmla="*/ 1501422 w 3317592"/>
              <a:gd name="connsiteY33" fmla="*/ 3310315 h 3318047"/>
              <a:gd name="connsiteX34" fmla="*/ 1491415 w 3317592"/>
              <a:gd name="connsiteY34" fmla="*/ 3309405 h 3318047"/>
              <a:gd name="connsiteX35" fmla="*/ 1349051 w 3317592"/>
              <a:gd name="connsiteY35" fmla="*/ 3288482 h 3318047"/>
              <a:gd name="connsiteX36" fmla="*/ 1325400 w 3317592"/>
              <a:gd name="connsiteY36" fmla="*/ 3284389 h 3318047"/>
              <a:gd name="connsiteX37" fmla="*/ 1200773 w 3317592"/>
              <a:gd name="connsiteY37" fmla="*/ 3253005 h 3318047"/>
              <a:gd name="connsiteX38" fmla="*/ 1156655 w 3317592"/>
              <a:gd name="connsiteY38" fmla="*/ 3239814 h 3318047"/>
              <a:gd name="connsiteX39" fmla="*/ 1055680 w 3317592"/>
              <a:gd name="connsiteY39" fmla="*/ 3203882 h 3318047"/>
              <a:gd name="connsiteX40" fmla="*/ 993367 w 3317592"/>
              <a:gd name="connsiteY40" fmla="*/ 3177957 h 3318047"/>
              <a:gd name="connsiteX41" fmla="*/ 912861 w 3317592"/>
              <a:gd name="connsiteY41" fmla="*/ 3139750 h 3318047"/>
              <a:gd name="connsiteX42" fmla="*/ 844180 w 3317592"/>
              <a:gd name="connsiteY42" fmla="*/ 3102909 h 3318047"/>
              <a:gd name="connsiteX43" fmla="*/ 772771 w 3317592"/>
              <a:gd name="connsiteY43" fmla="*/ 3060154 h 3318047"/>
              <a:gd name="connsiteX44" fmla="*/ 709093 w 3317592"/>
              <a:gd name="connsiteY44" fmla="*/ 3017854 h 3318047"/>
              <a:gd name="connsiteX45" fmla="*/ 636774 w 3317592"/>
              <a:gd name="connsiteY45" fmla="*/ 2964183 h 3318047"/>
              <a:gd name="connsiteX46" fmla="*/ 584013 w 3317592"/>
              <a:gd name="connsiteY46" fmla="*/ 2921428 h 3318047"/>
              <a:gd name="connsiteX47" fmla="*/ 508509 w 3317592"/>
              <a:gd name="connsiteY47" fmla="*/ 2853202 h 3318047"/>
              <a:gd name="connsiteX48" fmla="*/ 464390 w 3317592"/>
              <a:gd name="connsiteY48" fmla="*/ 2809082 h 3318047"/>
              <a:gd name="connsiteX49" fmla="*/ 396165 w 3317592"/>
              <a:gd name="connsiteY49" fmla="*/ 2734034 h 3318047"/>
              <a:gd name="connsiteX50" fmla="*/ 352954 w 3317592"/>
              <a:gd name="connsiteY50" fmla="*/ 2680819 h 3318047"/>
              <a:gd name="connsiteX51" fmla="*/ 299739 w 3317592"/>
              <a:gd name="connsiteY51" fmla="*/ 2609409 h 3318047"/>
              <a:gd name="connsiteX52" fmla="*/ 256529 w 3317592"/>
              <a:gd name="connsiteY52" fmla="*/ 2544821 h 3318047"/>
              <a:gd name="connsiteX53" fmla="*/ 214684 w 3317592"/>
              <a:gd name="connsiteY53" fmla="*/ 2474776 h 3318047"/>
              <a:gd name="connsiteX54" fmla="*/ 177387 w 3317592"/>
              <a:gd name="connsiteY54" fmla="*/ 2404731 h 3318047"/>
              <a:gd name="connsiteX55" fmla="*/ 140090 w 3317592"/>
              <a:gd name="connsiteY55" fmla="*/ 2325589 h 3318047"/>
              <a:gd name="connsiteX56" fmla="*/ 113709 w 3317592"/>
              <a:gd name="connsiteY56" fmla="*/ 2261912 h 3318047"/>
              <a:gd name="connsiteX57" fmla="*/ 78233 w 3317592"/>
              <a:gd name="connsiteY57" fmla="*/ 2162303 h 3318047"/>
              <a:gd name="connsiteX58" fmla="*/ 64587 w 3317592"/>
              <a:gd name="connsiteY58" fmla="*/ 2116819 h 3318047"/>
              <a:gd name="connsiteX59" fmla="*/ 33658 w 3317592"/>
              <a:gd name="connsiteY59" fmla="*/ 1992648 h 3318047"/>
              <a:gd name="connsiteX60" fmla="*/ 29564 w 3317592"/>
              <a:gd name="connsiteY60" fmla="*/ 1968541 h 3318047"/>
              <a:gd name="connsiteX61" fmla="*/ 8642 w 3317592"/>
              <a:gd name="connsiteY61" fmla="*/ 1826632 h 3318047"/>
              <a:gd name="connsiteX62" fmla="*/ 7732 w 3317592"/>
              <a:gd name="connsiteY62" fmla="*/ 1816170 h 3318047"/>
              <a:gd name="connsiteX63" fmla="*/ 0 w 3317592"/>
              <a:gd name="connsiteY63" fmla="*/ 1658797 h 3318047"/>
              <a:gd name="connsiteX64" fmla="*/ 7732 w 3317592"/>
              <a:gd name="connsiteY64" fmla="*/ 1501422 h 3318047"/>
              <a:gd name="connsiteX65" fmla="*/ 8642 w 3317592"/>
              <a:gd name="connsiteY65" fmla="*/ 1491415 h 3318047"/>
              <a:gd name="connsiteX66" fmla="*/ 29564 w 3317592"/>
              <a:gd name="connsiteY66" fmla="*/ 1349506 h 3318047"/>
              <a:gd name="connsiteX67" fmla="*/ 33658 w 3317592"/>
              <a:gd name="connsiteY67" fmla="*/ 1325854 h 3318047"/>
              <a:gd name="connsiteX68" fmla="*/ 64587 w 3317592"/>
              <a:gd name="connsiteY68" fmla="*/ 1201229 h 3318047"/>
              <a:gd name="connsiteX69" fmla="*/ 77777 w 3317592"/>
              <a:gd name="connsiteY69" fmla="*/ 1156655 h 3318047"/>
              <a:gd name="connsiteX70" fmla="*/ 113709 w 3317592"/>
              <a:gd name="connsiteY70" fmla="*/ 1056135 h 3318047"/>
              <a:gd name="connsiteX71" fmla="*/ 139636 w 3317592"/>
              <a:gd name="connsiteY71" fmla="*/ 993368 h 3318047"/>
              <a:gd name="connsiteX72" fmla="*/ 152371 w 3317592"/>
              <a:gd name="connsiteY72" fmla="*/ 966077 h 3318047"/>
              <a:gd name="connsiteX73" fmla="*/ 226509 w 3317592"/>
              <a:gd name="connsiteY73" fmla="*/ 823712 h 3318047"/>
              <a:gd name="connsiteX74" fmla="*/ 233787 w 3317592"/>
              <a:gd name="connsiteY74" fmla="*/ 811432 h 3318047"/>
              <a:gd name="connsiteX75" fmla="*/ 313384 w 3317592"/>
              <a:gd name="connsiteY75" fmla="*/ 690445 h 3318047"/>
              <a:gd name="connsiteX76" fmla="*/ 330668 w 3317592"/>
              <a:gd name="connsiteY76" fmla="*/ 666794 h 3318047"/>
              <a:gd name="connsiteX77" fmla="*/ 414358 w 3317592"/>
              <a:gd name="connsiteY77" fmla="*/ 564000 h 3318047"/>
              <a:gd name="connsiteX78" fmla="*/ 439829 w 3317592"/>
              <a:gd name="connsiteY78" fmla="*/ 536255 h 3318047"/>
              <a:gd name="connsiteX79" fmla="*/ 533526 w 3317592"/>
              <a:gd name="connsiteY79" fmla="*/ 442103 h 3318047"/>
              <a:gd name="connsiteX80" fmla="*/ 555812 w 3317592"/>
              <a:gd name="connsiteY80" fmla="*/ 422090 h 3318047"/>
              <a:gd name="connsiteX81" fmla="*/ 649055 w 3317592"/>
              <a:gd name="connsiteY81" fmla="*/ 345222 h 3318047"/>
              <a:gd name="connsiteX82" fmla="*/ 677254 w 3317592"/>
              <a:gd name="connsiteY82" fmla="*/ 323845 h 3318047"/>
              <a:gd name="connsiteX83" fmla="*/ 772315 w 3317592"/>
              <a:gd name="connsiteY83" fmla="*/ 258803 h 3318047"/>
              <a:gd name="connsiteX84" fmla="*/ 772315 w 3317592"/>
              <a:gd name="connsiteY84" fmla="*/ 257893 h 3318047"/>
              <a:gd name="connsiteX85" fmla="*/ 806429 w 3317592"/>
              <a:gd name="connsiteY85" fmla="*/ 236516 h 3318047"/>
              <a:gd name="connsiteX86" fmla="*/ 901945 w 3317592"/>
              <a:gd name="connsiteY86" fmla="*/ 183755 h 3318047"/>
              <a:gd name="connsiteX87" fmla="*/ 942880 w 3317592"/>
              <a:gd name="connsiteY87" fmla="*/ 163288 h 3318047"/>
              <a:gd name="connsiteX88" fmla="*/ 1037032 w 3317592"/>
              <a:gd name="connsiteY88" fmla="*/ 121897 h 3318047"/>
              <a:gd name="connsiteX89" fmla="*/ 1085699 w 3317592"/>
              <a:gd name="connsiteY89" fmla="*/ 103249 h 3318047"/>
              <a:gd name="connsiteX90" fmla="*/ 1177122 w 3317592"/>
              <a:gd name="connsiteY90" fmla="*/ 72774 h 3318047"/>
              <a:gd name="connsiteX91" fmla="*/ 1233522 w 3317592"/>
              <a:gd name="connsiteY91" fmla="*/ 56400 h 3318047"/>
              <a:gd name="connsiteX92" fmla="*/ 1320851 w 3317592"/>
              <a:gd name="connsiteY92" fmla="*/ 35932 h 3318047"/>
              <a:gd name="connsiteX93" fmla="*/ 1385894 w 3317592"/>
              <a:gd name="connsiteY93" fmla="*/ 23652 h 3318047"/>
              <a:gd name="connsiteX94" fmla="*/ 1468219 w 3317592"/>
              <a:gd name="connsiteY94" fmla="*/ 12281 h 3318047"/>
              <a:gd name="connsiteX95" fmla="*/ 1541448 w 3317592"/>
              <a:gd name="connsiteY95" fmla="*/ 5459 h 3318047"/>
              <a:gd name="connsiteX96" fmla="*/ 1659251 w 3317592"/>
              <a:gd name="connsiteY96" fmla="*/ 0 h 331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317592" h="3318047">
                <a:moveTo>
                  <a:pt x="1659251" y="0"/>
                </a:moveTo>
                <a:cubicBezTo>
                  <a:pt x="1708829" y="0"/>
                  <a:pt x="1757950" y="2274"/>
                  <a:pt x="1806619" y="6823"/>
                </a:cubicBezTo>
                <a:cubicBezTo>
                  <a:pt x="1809802" y="7733"/>
                  <a:pt x="1812532" y="7733"/>
                  <a:pt x="1815715" y="7733"/>
                </a:cubicBezTo>
                <a:cubicBezTo>
                  <a:pt x="1864384" y="12281"/>
                  <a:pt x="1912141" y="19104"/>
                  <a:pt x="1959899" y="27745"/>
                </a:cubicBezTo>
                <a:cubicBezTo>
                  <a:pt x="1962628" y="28200"/>
                  <a:pt x="1965357" y="28655"/>
                  <a:pt x="1968087" y="29110"/>
                </a:cubicBezTo>
                <a:cubicBezTo>
                  <a:pt x="2016299" y="38206"/>
                  <a:pt x="2063148" y="49123"/>
                  <a:pt x="2109996" y="62313"/>
                </a:cubicBezTo>
                <a:cubicBezTo>
                  <a:pt x="2112270" y="62768"/>
                  <a:pt x="2114089" y="63677"/>
                  <a:pt x="2116364" y="64133"/>
                </a:cubicBezTo>
                <a:cubicBezTo>
                  <a:pt x="2163212" y="77778"/>
                  <a:pt x="2209606" y="92787"/>
                  <a:pt x="2255090" y="110526"/>
                </a:cubicBezTo>
                <a:cubicBezTo>
                  <a:pt x="2256909" y="110980"/>
                  <a:pt x="2258273" y="111891"/>
                  <a:pt x="2260093" y="112345"/>
                </a:cubicBezTo>
                <a:cubicBezTo>
                  <a:pt x="2306032" y="130539"/>
                  <a:pt x="2351060" y="150097"/>
                  <a:pt x="2395180" y="171929"/>
                </a:cubicBezTo>
                <a:cubicBezTo>
                  <a:pt x="2396090" y="172384"/>
                  <a:pt x="2397454" y="173294"/>
                  <a:pt x="2398364" y="173748"/>
                </a:cubicBezTo>
                <a:cubicBezTo>
                  <a:pt x="2442938" y="196035"/>
                  <a:pt x="2486602" y="220142"/>
                  <a:pt x="2529358" y="246522"/>
                </a:cubicBezTo>
                <a:cubicBezTo>
                  <a:pt x="2615777" y="299739"/>
                  <a:pt x="2697647" y="361142"/>
                  <a:pt x="2774060" y="430732"/>
                </a:cubicBezTo>
                <a:cubicBezTo>
                  <a:pt x="2940532" y="582193"/>
                  <a:pt x="3072890" y="762764"/>
                  <a:pt x="3166586" y="966532"/>
                </a:cubicBezTo>
                <a:cubicBezTo>
                  <a:pt x="3167496" y="967896"/>
                  <a:pt x="3168405" y="968807"/>
                  <a:pt x="3168860" y="970170"/>
                </a:cubicBezTo>
                <a:cubicBezTo>
                  <a:pt x="3257099" y="1162568"/>
                  <a:pt x="3309405" y="1374067"/>
                  <a:pt x="3317592" y="1597393"/>
                </a:cubicBezTo>
                <a:lnTo>
                  <a:pt x="3317592" y="1658797"/>
                </a:lnTo>
                <a:cubicBezTo>
                  <a:pt x="3317592" y="2101809"/>
                  <a:pt x="3145208" y="2518441"/>
                  <a:pt x="2831824" y="2831825"/>
                </a:cubicBezTo>
                <a:cubicBezTo>
                  <a:pt x="2792708" y="2870941"/>
                  <a:pt x="2752228" y="2907782"/>
                  <a:pt x="2709928" y="2942351"/>
                </a:cubicBezTo>
                <a:cubicBezTo>
                  <a:pt x="2709473" y="2942806"/>
                  <a:pt x="2708564" y="2943260"/>
                  <a:pt x="2708564" y="2943260"/>
                </a:cubicBezTo>
                <a:cubicBezTo>
                  <a:pt x="2668083" y="2976918"/>
                  <a:pt x="2625783" y="3007848"/>
                  <a:pt x="2582573" y="3036956"/>
                </a:cubicBezTo>
                <a:cubicBezTo>
                  <a:pt x="2578025" y="3040141"/>
                  <a:pt x="2573022" y="3042870"/>
                  <a:pt x="2568473" y="3046054"/>
                </a:cubicBezTo>
                <a:cubicBezTo>
                  <a:pt x="2528902" y="3072434"/>
                  <a:pt x="2488421" y="3096995"/>
                  <a:pt x="2446577" y="3119283"/>
                </a:cubicBezTo>
                <a:cubicBezTo>
                  <a:pt x="2439300" y="3123376"/>
                  <a:pt x="2432021" y="3127015"/>
                  <a:pt x="2424744" y="3130653"/>
                </a:cubicBezTo>
                <a:cubicBezTo>
                  <a:pt x="2384264" y="3151576"/>
                  <a:pt x="2343328" y="3171134"/>
                  <a:pt x="2301484" y="3188873"/>
                </a:cubicBezTo>
                <a:cubicBezTo>
                  <a:pt x="2294205" y="3192057"/>
                  <a:pt x="2286474" y="3194785"/>
                  <a:pt x="2278741" y="3197970"/>
                </a:cubicBezTo>
                <a:cubicBezTo>
                  <a:pt x="2235986" y="3215254"/>
                  <a:pt x="2192322" y="3231173"/>
                  <a:pt x="2148202" y="3244818"/>
                </a:cubicBezTo>
                <a:cubicBezTo>
                  <a:pt x="2142290" y="3247093"/>
                  <a:pt x="2135922" y="3248457"/>
                  <a:pt x="2130008" y="3250276"/>
                </a:cubicBezTo>
                <a:cubicBezTo>
                  <a:pt x="2083161" y="3263921"/>
                  <a:pt x="2036312" y="3276202"/>
                  <a:pt x="1988554" y="3285754"/>
                </a:cubicBezTo>
                <a:cubicBezTo>
                  <a:pt x="1984915" y="3286209"/>
                  <a:pt x="1981276" y="3286663"/>
                  <a:pt x="1977638" y="3287573"/>
                </a:cubicBezTo>
                <a:cubicBezTo>
                  <a:pt x="1927150" y="3297579"/>
                  <a:pt x="1876209" y="3305311"/>
                  <a:pt x="1824812" y="3310315"/>
                </a:cubicBezTo>
                <a:cubicBezTo>
                  <a:pt x="1823448" y="3310315"/>
                  <a:pt x="1822083" y="3310315"/>
                  <a:pt x="1820718" y="3310315"/>
                </a:cubicBezTo>
                <a:cubicBezTo>
                  <a:pt x="1767048" y="3315318"/>
                  <a:pt x="1711557" y="3318047"/>
                  <a:pt x="1658796" y="3318047"/>
                </a:cubicBezTo>
                <a:cubicBezTo>
                  <a:pt x="1606035" y="3318047"/>
                  <a:pt x="1553274" y="3315318"/>
                  <a:pt x="1501422" y="3310315"/>
                </a:cubicBezTo>
                <a:cubicBezTo>
                  <a:pt x="1498238" y="3309859"/>
                  <a:pt x="1494600" y="3309405"/>
                  <a:pt x="1491415" y="3309405"/>
                </a:cubicBezTo>
                <a:cubicBezTo>
                  <a:pt x="1443203" y="3304856"/>
                  <a:pt x="1395900" y="3297125"/>
                  <a:pt x="1349051" y="3288482"/>
                </a:cubicBezTo>
                <a:cubicBezTo>
                  <a:pt x="1341319" y="3287118"/>
                  <a:pt x="1333132" y="3285754"/>
                  <a:pt x="1325400" y="3284389"/>
                </a:cubicBezTo>
                <a:cubicBezTo>
                  <a:pt x="1283554" y="3275747"/>
                  <a:pt x="1241710" y="3264831"/>
                  <a:pt x="1200773" y="3253005"/>
                </a:cubicBezTo>
                <a:cubicBezTo>
                  <a:pt x="1186219" y="3248457"/>
                  <a:pt x="1171209" y="3244363"/>
                  <a:pt x="1156655" y="3239814"/>
                </a:cubicBezTo>
                <a:cubicBezTo>
                  <a:pt x="1122542" y="3229354"/>
                  <a:pt x="1088884" y="3217073"/>
                  <a:pt x="1055680" y="3203882"/>
                </a:cubicBezTo>
                <a:cubicBezTo>
                  <a:pt x="1034758" y="3195696"/>
                  <a:pt x="1013836" y="3187054"/>
                  <a:pt x="993367" y="3177957"/>
                </a:cubicBezTo>
                <a:cubicBezTo>
                  <a:pt x="966077" y="3165677"/>
                  <a:pt x="939241" y="3152941"/>
                  <a:pt x="912861" y="3139750"/>
                </a:cubicBezTo>
                <a:cubicBezTo>
                  <a:pt x="889664" y="3127925"/>
                  <a:pt x="866922" y="3115644"/>
                  <a:pt x="844180" y="3102909"/>
                </a:cubicBezTo>
                <a:cubicBezTo>
                  <a:pt x="820074" y="3089264"/>
                  <a:pt x="796422" y="3075163"/>
                  <a:pt x="772771" y="3060154"/>
                </a:cubicBezTo>
                <a:cubicBezTo>
                  <a:pt x="751393" y="3046509"/>
                  <a:pt x="730016" y="3032408"/>
                  <a:pt x="709093" y="3017854"/>
                </a:cubicBezTo>
                <a:cubicBezTo>
                  <a:pt x="684532" y="3000569"/>
                  <a:pt x="660426" y="2982831"/>
                  <a:pt x="636774" y="2964183"/>
                </a:cubicBezTo>
                <a:cubicBezTo>
                  <a:pt x="618580" y="2950537"/>
                  <a:pt x="601297" y="2935983"/>
                  <a:pt x="584013" y="2921428"/>
                </a:cubicBezTo>
                <a:cubicBezTo>
                  <a:pt x="558086" y="2899596"/>
                  <a:pt x="533070" y="2876854"/>
                  <a:pt x="508509" y="2853202"/>
                </a:cubicBezTo>
                <a:cubicBezTo>
                  <a:pt x="493500" y="2838648"/>
                  <a:pt x="478945" y="2824092"/>
                  <a:pt x="464390" y="2809082"/>
                </a:cubicBezTo>
                <a:cubicBezTo>
                  <a:pt x="440738" y="2784522"/>
                  <a:pt x="417996" y="2759505"/>
                  <a:pt x="396165" y="2734034"/>
                </a:cubicBezTo>
                <a:cubicBezTo>
                  <a:pt x="381609" y="2716751"/>
                  <a:pt x="367055" y="2699012"/>
                  <a:pt x="352954" y="2680819"/>
                </a:cubicBezTo>
                <a:cubicBezTo>
                  <a:pt x="334306" y="2657621"/>
                  <a:pt x="316567" y="2633516"/>
                  <a:pt x="299739" y="2609409"/>
                </a:cubicBezTo>
                <a:cubicBezTo>
                  <a:pt x="284729" y="2588486"/>
                  <a:pt x="270629" y="2566654"/>
                  <a:pt x="256529" y="2544821"/>
                </a:cubicBezTo>
                <a:cubicBezTo>
                  <a:pt x="241974" y="2521625"/>
                  <a:pt x="227874" y="2498428"/>
                  <a:pt x="214684" y="2474776"/>
                </a:cubicBezTo>
                <a:cubicBezTo>
                  <a:pt x="201949" y="2451580"/>
                  <a:pt x="189213" y="2428383"/>
                  <a:pt x="177387" y="2404731"/>
                </a:cubicBezTo>
                <a:cubicBezTo>
                  <a:pt x="164197" y="2378351"/>
                  <a:pt x="151916" y="2352425"/>
                  <a:pt x="140090" y="2325589"/>
                </a:cubicBezTo>
                <a:cubicBezTo>
                  <a:pt x="130993" y="2304667"/>
                  <a:pt x="121897" y="2283289"/>
                  <a:pt x="113709" y="2261912"/>
                </a:cubicBezTo>
                <a:cubicBezTo>
                  <a:pt x="100974" y="2229163"/>
                  <a:pt x="88693" y="2195961"/>
                  <a:pt x="78233" y="2162303"/>
                </a:cubicBezTo>
                <a:cubicBezTo>
                  <a:pt x="73229" y="2147293"/>
                  <a:pt x="69136" y="2131828"/>
                  <a:pt x="64587" y="2116819"/>
                </a:cubicBezTo>
                <a:cubicBezTo>
                  <a:pt x="53217" y="2075883"/>
                  <a:pt x="42300" y="2034493"/>
                  <a:pt x="33658" y="1992648"/>
                </a:cubicBezTo>
                <a:cubicBezTo>
                  <a:pt x="32293" y="1984461"/>
                  <a:pt x="30929" y="1976729"/>
                  <a:pt x="29564" y="1968541"/>
                </a:cubicBezTo>
                <a:cubicBezTo>
                  <a:pt x="20922" y="1921693"/>
                  <a:pt x="13190" y="1874389"/>
                  <a:pt x="8642" y="1826632"/>
                </a:cubicBezTo>
                <a:cubicBezTo>
                  <a:pt x="7732" y="1822993"/>
                  <a:pt x="7732" y="1819809"/>
                  <a:pt x="7732" y="1816170"/>
                </a:cubicBezTo>
                <a:cubicBezTo>
                  <a:pt x="2729" y="1764318"/>
                  <a:pt x="0" y="1711558"/>
                  <a:pt x="0" y="1658797"/>
                </a:cubicBezTo>
                <a:cubicBezTo>
                  <a:pt x="0" y="1606035"/>
                  <a:pt x="2729" y="1553274"/>
                  <a:pt x="7732" y="1501422"/>
                </a:cubicBezTo>
                <a:cubicBezTo>
                  <a:pt x="8187" y="1498238"/>
                  <a:pt x="8642" y="1494600"/>
                  <a:pt x="8642" y="1491415"/>
                </a:cubicBezTo>
                <a:cubicBezTo>
                  <a:pt x="13190" y="1443657"/>
                  <a:pt x="20922" y="1396354"/>
                  <a:pt x="29564" y="1349506"/>
                </a:cubicBezTo>
                <a:cubicBezTo>
                  <a:pt x="30929" y="1341774"/>
                  <a:pt x="31839" y="1333586"/>
                  <a:pt x="33658" y="1325854"/>
                </a:cubicBezTo>
                <a:cubicBezTo>
                  <a:pt x="41846" y="1283554"/>
                  <a:pt x="52761" y="1242164"/>
                  <a:pt x="64587" y="1201229"/>
                </a:cubicBezTo>
                <a:cubicBezTo>
                  <a:pt x="68680" y="1186219"/>
                  <a:pt x="73229" y="1171209"/>
                  <a:pt x="77777" y="1156655"/>
                </a:cubicBezTo>
                <a:cubicBezTo>
                  <a:pt x="88693" y="1122542"/>
                  <a:pt x="100974" y="1089338"/>
                  <a:pt x="113709" y="1056135"/>
                </a:cubicBezTo>
                <a:cubicBezTo>
                  <a:pt x="121897" y="1035213"/>
                  <a:pt x="130539" y="1014290"/>
                  <a:pt x="139636" y="993368"/>
                </a:cubicBezTo>
                <a:cubicBezTo>
                  <a:pt x="143275" y="984271"/>
                  <a:pt x="148278" y="975173"/>
                  <a:pt x="152371" y="966077"/>
                </a:cubicBezTo>
                <a:cubicBezTo>
                  <a:pt x="174658" y="916955"/>
                  <a:pt x="199675" y="869652"/>
                  <a:pt x="226509" y="823712"/>
                </a:cubicBezTo>
                <a:cubicBezTo>
                  <a:pt x="228783" y="819619"/>
                  <a:pt x="231513" y="815526"/>
                  <a:pt x="233787" y="811432"/>
                </a:cubicBezTo>
                <a:cubicBezTo>
                  <a:pt x="258349" y="770042"/>
                  <a:pt x="285183" y="729562"/>
                  <a:pt x="313384" y="690445"/>
                </a:cubicBezTo>
                <a:cubicBezTo>
                  <a:pt x="318841" y="682258"/>
                  <a:pt x="324755" y="674525"/>
                  <a:pt x="330668" y="666794"/>
                </a:cubicBezTo>
                <a:cubicBezTo>
                  <a:pt x="357048" y="631316"/>
                  <a:pt x="385248" y="597203"/>
                  <a:pt x="414358" y="564000"/>
                </a:cubicBezTo>
                <a:cubicBezTo>
                  <a:pt x="423000" y="554903"/>
                  <a:pt x="431187" y="545352"/>
                  <a:pt x="439829" y="536255"/>
                </a:cubicBezTo>
                <a:cubicBezTo>
                  <a:pt x="469848" y="503962"/>
                  <a:pt x="500777" y="472122"/>
                  <a:pt x="533526" y="442103"/>
                </a:cubicBezTo>
                <a:cubicBezTo>
                  <a:pt x="540803" y="435280"/>
                  <a:pt x="548535" y="428913"/>
                  <a:pt x="555812" y="422090"/>
                </a:cubicBezTo>
                <a:cubicBezTo>
                  <a:pt x="586287" y="395254"/>
                  <a:pt x="617216" y="369784"/>
                  <a:pt x="649055" y="345222"/>
                </a:cubicBezTo>
                <a:cubicBezTo>
                  <a:pt x="658606" y="337945"/>
                  <a:pt x="667703" y="330668"/>
                  <a:pt x="677254" y="323845"/>
                </a:cubicBezTo>
                <a:cubicBezTo>
                  <a:pt x="708184" y="300648"/>
                  <a:pt x="740022" y="279271"/>
                  <a:pt x="772315" y="258803"/>
                </a:cubicBezTo>
                <a:lnTo>
                  <a:pt x="772315" y="257893"/>
                </a:lnTo>
                <a:cubicBezTo>
                  <a:pt x="783686" y="250616"/>
                  <a:pt x="795058" y="243339"/>
                  <a:pt x="806429" y="236516"/>
                </a:cubicBezTo>
                <a:cubicBezTo>
                  <a:pt x="837812" y="217868"/>
                  <a:pt x="869652" y="200584"/>
                  <a:pt x="901945" y="183755"/>
                </a:cubicBezTo>
                <a:cubicBezTo>
                  <a:pt x="915590" y="176933"/>
                  <a:pt x="929235" y="169655"/>
                  <a:pt x="942880" y="163288"/>
                </a:cubicBezTo>
                <a:cubicBezTo>
                  <a:pt x="973810" y="148278"/>
                  <a:pt x="1005193" y="134633"/>
                  <a:pt x="1037032" y="121897"/>
                </a:cubicBezTo>
                <a:cubicBezTo>
                  <a:pt x="1053406" y="115529"/>
                  <a:pt x="1069325" y="109162"/>
                  <a:pt x="1085699" y="103249"/>
                </a:cubicBezTo>
                <a:cubicBezTo>
                  <a:pt x="1115719" y="92332"/>
                  <a:pt x="1146193" y="82326"/>
                  <a:pt x="1177122" y="72774"/>
                </a:cubicBezTo>
                <a:cubicBezTo>
                  <a:pt x="1195770" y="66862"/>
                  <a:pt x="1214418" y="61403"/>
                  <a:pt x="1233522" y="56400"/>
                </a:cubicBezTo>
                <a:cubicBezTo>
                  <a:pt x="1262177" y="48668"/>
                  <a:pt x="1291286" y="41846"/>
                  <a:pt x="1320851" y="35932"/>
                </a:cubicBezTo>
                <a:cubicBezTo>
                  <a:pt x="1342683" y="31384"/>
                  <a:pt x="1364061" y="27290"/>
                  <a:pt x="1385894" y="23652"/>
                </a:cubicBezTo>
                <a:cubicBezTo>
                  <a:pt x="1413184" y="19104"/>
                  <a:pt x="1440474" y="15465"/>
                  <a:pt x="1468219" y="12281"/>
                </a:cubicBezTo>
                <a:cubicBezTo>
                  <a:pt x="1492780" y="9551"/>
                  <a:pt x="1516887" y="7277"/>
                  <a:pt x="1541448" y="5459"/>
                </a:cubicBezTo>
                <a:cubicBezTo>
                  <a:pt x="1580564" y="2729"/>
                  <a:pt x="1619680" y="0"/>
                  <a:pt x="1659251" y="0"/>
                </a:cubicBezTo>
                <a:close/>
              </a:path>
            </a:pathLst>
          </a:custGeom>
        </p:spPr>
        <p:txBody>
          <a:bodyPr wrap="square" anchor="ctr" anchorCtr="0">
            <a:noAutofit/>
          </a:bodyPr>
          <a:lstStyle>
            <a:lvl1pPr algn="ctr">
              <a:defRPr/>
            </a:lvl1pPr>
          </a:lstStyle>
          <a:p>
            <a:endParaRPr lang="en-IS" dirty="0"/>
          </a:p>
        </p:txBody>
      </p:sp>
    </p:spTree>
    <p:extLst>
      <p:ext uri="{BB962C8B-B14F-4D97-AF65-F5344CB8AC3E}">
        <p14:creationId xmlns:p14="http://schemas.microsoft.com/office/powerpoint/2010/main" val="391242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B4582"/>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21860879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757350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presenter with image gold">
    <p:bg>
      <p:bgPr>
        <a:solidFill>
          <a:srgbClr val="D4A04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F965EF2-B9D5-DB7F-CDC6-945AEABD9C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9932" y="1634120"/>
            <a:ext cx="5879507" cy="5223879"/>
          </a:xfrm>
          <a:prstGeom prst="rect">
            <a:avLst/>
          </a:prstGeom>
        </p:spPr>
      </p:pic>
      <p:pic>
        <p:nvPicPr>
          <p:cNvPr id="2" name="Graphic 1">
            <a:extLst>
              <a:ext uri="{FF2B5EF4-FFF2-40B4-BE49-F238E27FC236}">
                <a16:creationId xmlns:a16="http://schemas.microsoft.com/office/drawing/2014/main" id="{36F98649-4E55-1077-9B80-01B2E22F3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9932" y="322083"/>
            <a:ext cx="3457549" cy="3457549"/>
          </a:xfrm>
          <a:prstGeom prst="rect">
            <a:avLst/>
          </a:prstGeom>
          <a:effectLst>
            <a:outerShdw blurRad="165100" dist="127000" dir="5400000" algn="ctr" rotWithShape="0">
              <a:srgbClr val="000000">
                <a:alpha val="20000"/>
              </a:srgbClr>
            </a:outerShdw>
          </a:effectLst>
        </p:spPr>
      </p:pic>
      <p:sp>
        <p:nvSpPr>
          <p:cNvPr id="17" name="Picture Placeholder 86">
            <a:extLst>
              <a:ext uri="{FF2B5EF4-FFF2-40B4-BE49-F238E27FC236}">
                <a16:creationId xmlns:a16="http://schemas.microsoft.com/office/drawing/2014/main" id="{790A0309-5C71-2D92-9292-9558F38C3BE9}"/>
              </a:ext>
            </a:extLst>
          </p:cNvPr>
          <p:cNvSpPr>
            <a:spLocks noGrp="1"/>
          </p:cNvSpPr>
          <p:nvPr>
            <p:ph type="pic" sz="quarter" idx="14"/>
          </p:nvPr>
        </p:nvSpPr>
        <p:spPr>
          <a:xfrm>
            <a:off x="386673" y="360686"/>
            <a:ext cx="3317592" cy="3318047"/>
          </a:xfrm>
          <a:custGeom>
            <a:avLst/>
            <a:gdLst>
              <a:gd name="connsiteX0" fmla="*/ 1659251 w 3317592"/>
              <a:gd name="connsiteY0" fmla="*/ 0 h 3318047"/>
              <a:gd name="connsiteX1" fmla="*/ 1806619 w 3317592"/>
              <a:gd name="connsiteY1" fmla="*/ 6823 h 3318047"/>
              <a:gd name="connsiteX2" fmla="*/ 1815715 w 3317592"/>
              <a:gd name="connsiteY2" fmla="*/ 7733 h 3318047"/>
              <a:gd name="connsiteX3" fmla="*/ 1959899 w 3317592"/>
              <a:gd name="connsiteY3" fmla="*/ 27745 h 3318047"/>
              <a:gd name="connsiteX4" fmla="*/ 1968087 w 3317592"/>
              <a:gd name="connsiteY4" fmla="*/ 29110 h 3318047"/>
              <a:gd name="connsiteX5" fmla="*/ 2109996 w 3317592"/>
              <a:gd name="connsiteY5" fmla="*/ 62313 h 3318047"/>
              <a:gd name="connsiteX6" fmla="*/ 2116364 w 3317592"/>
              <a:gd name="connsiteY6" fmla="*/ 64133 h 3318047"/>
              <a:gd name="connsiteX7" fmla="*/ 2255090 w 3317592"/>
              <a:gd name="connsiteY7" fmla="*/ 110526 h 3318047"/>
              <a:gd name="connsiteX8" fmla="*/ 2260093 w 3317592"/>
              <a:gd name="connsiteY8" fmla="*/ 112345 h 3318047"/>
              <a:gd name="connsiteX9" fmla="*/ 2395180 w 3317592"/>
              <a:gd name="connsiteY9" fmla="*/ 171929 h 3318047"/>
              <a:gd name="connsiteX10" fmla="*/ 2398364 w 3317592"/>
              <a:gd name="connsiteY10" fmla="*/ 173748 h 3318047"/>
              <a:gd name="connsiteX11" fmla="*/ 2529358 w 3317592"/>
              <a:gd name="connsiteY11" fmla="*/ 246522 h 3318047"/>
              <a:gd name="connsiteX12" fmla="*/ 2774060 w 3317592"/>
              <a:gd name="connsiteY12" fmla="*/ 430732 h 3318047"/>
              <a:gd name="connsiteX13" fmla="*/ 3166586 w 3317592"/>
              <a:gd name="connsiteY13" fmla="*/ 966532 h 3318047"/>
              <a:gd name="connsiteX14" fmla="*/ 3168860 w 3317592"/>
              <a:gd name="connsiteY14" fmla="*/ 970170 h 3318047"/>
              <a:gd name="connsiteX15" fmla="*/ 3317592 w 3317592"/>
              <a:gd name="connsiteY15" fmla="*/ 1597393 h 3318047"/>
              <a:gd name="connsiteX16" fmla="*/ 3317592 w 3317592"/>
              <a:gd name="connsiteY16" fmla="*/ 1658797 h 3318047"/>
              <a:gd name="connsiteX17" fmla="*/ 2831824 w 3317592"/>
              <a:gd name="connsiteY17" fmla="*/ 2831825 h 3318047"/>
              <a:gd name="connsiteX18" fmla="*/ 2709928 w 3317592"/>
              <a:gd name="connsiteY18" fmla="*/ 2942351 h 3318047"/>
              <a:gd name="connsiteX19" fmla="*/ 2708564 w 3317592"/>
              <a:gd name="connsiteY19" fmla="*/ 2943260 h 3318047"/>
              <a:gd name="connsiteX20" fmla="*/ 2582573 w 3317592"/>
              <a:gd name="connsiteY20" fmla="*/ 3036956 h 3318047"/>
              <a:gd name="connsiteX21" fmla="*/ 2568473 w 3317592"/>
              <a:gd name="connsiteY21" fmla="*/ 3046054 h 3318047"/>
              <a:gd name="connsiteX22" fmla="*/ 2446577 w 3317592"/>
              <a:gd name="connsiteY22" fmla="*/ 3119283 h 3318047"/>
              <a:gd name="connsiteX23" fmla="*/ 2424744 w 3317592"/>
              <a:gd name="connsiteY23" fmla="*/ 3130653 h 3318047"/>
              <a:gd name="connsiteX24" fmla="*/ 2301484 w 3317592"/>
              <a:gd name="connsiteY24" fmla="*/ 3188873 h 3318047"/>
              <a:gd name="connsiteX25" fmla="*/ 2278741 w 3317592"/>
              <a:gd name="connsiteY25" fmla="*/ 3197970 h 3318047"/>
              <a:gd name="connsiteX26" fmla="*/ 2148202 w 3317592"/>
              <a:gd name="connsiteY26" fmla="*/ 3244818 h 3318047"/>
              <a:gd name="connsiteX27" fmla="*/ 2130008 w 3317592"/>
              <a:gd name="connsiteY27" fmla="*/ 3250276 h 3318047"/>
              <a:gd name="connsiteX28" fmla="*/ 1988554 w 3317592"/>
              <a:gd name="connsiteY28" fmla="*/ 3285754 h 3318047"/>
              <a:gd name="connsiteX29" fmla="*/ 1977638 w 3317592"/>
              <a:gd name="connsiteY29" fmla="*/ 3287573 h 3318047"/>
              <a:gd name="connsiteX30" fmla="*/ 1824812 w 3317592"/>
              <a:gd name="connsiteY30" fmla="*/ 3310315 h 3318047"/>
              <a:gd name="connsiteX31" fmla="*/ 1820718 w 3317592"/>
              <a:gd name="connsiteY31" fmla="*/ 3310315 h 3318047"/>
              <a:gd name="connsiteX32" fmla="*/ 1658796 w 3317592"/>
              <a:gd name="connsiteY32" fmla="*/ 3318047 h 3318047"/>
              <a:gd name="connsiteX33" fmla="*/ 1501422 w 3317592"/>
              <a:gd name="connsiteY33" fmla="*/ 3310315 h 3318047"/>
              <a:gd name="connsiteX34" fmla="*/ 1491415 w 3317592"/>
              <a:gd name="connsiteY34" fmla="*/ 3309405 h 3318047"/>
              <a:gd name="connsiteX35" fmla="*/ 1349051 w 3317592"/>
              <a:gd name="connsiteY35" fmla="*/ 3288482 h 3318047"/>
              <a:gd name="connsiteX36" fmla="*/ 1325400 w 3317592"/>
              <a:gd name="connsiteY36" fmla="*/ 3284389 h 3318047"/>
              <a:gd name="connsiteX37" fmla="*/ 1200773 w 3317592"/>
              <a:gd name="connsiteY37" fmla="*/ 3253005 h 3318047"/>
              <a:gd name="connsiteX38" fmla="*/ 1156655 w 3317592"/>
              <a:gd name="connsiteY38" fmla="*/ 3239814 h 3318047"/>
              <a:gd name="connsiteX39" fmla="*/ 1055680 w 3317592"/>
              <a:gd name="connsiteY39" fmla="*/ 3203882 h 3318047"/>
              <a:gd name="connsiteX40" fmla="*/ 993367 w 3317592"/>
              <a:gd name="connsiteY40" fmla="*/ 3177957 h 3318047"/>
              <a:gd name="connsiteX41" fmla="*/ 912861 w 3317592"/>
              <a:gd name="connsiteY41" fmla="*/ 3139750 h 3318047"/>
              <a:gd name="connsiteX42" fmla="*/ 844180 w 3317592"/>
              <a:gd name="connsiteY42" fmla="*/ 3102909 h 3318047"/>
              <a:gd name="connsiteX43" fmla="*/ 772771 w 3317592"/>
              <a:gd name="connsiteY43" fmla="*/ 3060154 h 3318047"/>
              <a:gd name="connsiteX44" fmla="*/ 709093 w 3317592"/>
              <a:gd name="connsiteY44" fmla="*/ 3017854 h 3318047"/>
              <a:gd name="connsiteX45" fmla="*/ 636774 w 3317592"/>
              <a:gd name="connsiteY45" fmla="*/ 2964183 h 3318047"/>
              <a:gd name="connsiteX46" fmla="*/ 584013 w 3317592"/>
              <a:gd name="connsiteY46" fmla="*/ 2921428 h 3318047"/>
              <a:gd name="connsiteX47" fmla="*/ 508509 w 3317592"/>
              <a:gd name="connsiteY47" fmla="*/ 2853202 h 3318047"/>
              <a:gd name="connsiteX48" fmla="*/ 464390 w 3317592"/>
              <a:gd name="connsiteY48" fmla="*/ 2809082 h 3318047"/>
              <a:gd name="connsiteX49" fmla="*/ 396165 w 3317592"/>
              <a:gd name="connsiteY49" fmla="*/ 2734034 h 3318047"/>
              <a:gd name="connsiteX50" fmla="*/ 352954 w 3317592"/>
              <a:gd name="connsiteY50" fmla="*/ 2680819 h 3318047"/>
              <a:gd name="connsiteX51" fmla="*/ 299739 w 3317592"/>
              <a:gd name="connsiteY51" fmla="*/ 2609409 h 3318047"/>
              <a:gd name="connsiteX52" fmla="*/ 256529 w 3317592"/>
              <a:gd name="connsiteY52" fmla="*/ 2544821 h 3318047"/>
              <a:gd name="connsiteX53" fmla="*/ 214684 w 3317592"/>
              <a:gd name="connsiteY53" fmla="*/ 2474776 h 3318047"/>
              <a:gd name="connsiteX54" fmla="*/ 177387 w 3317592"/>
              <a:gd name="connsiteY54" fmla="*/ 2404731 h 3318047"/>
              <a:gd name="connsiteX55" fmla="*/ 140090 w 3317592"/>
              <a:gd name="connsiteY55" fmla="*/ 2325589 h 3318047"/>
              <a:gd name="connsiteX56" fmla="*/ 113709 w 3317592"/>
              <a:gd name="connsiteY56" fmla="*/ 2261912 h 3318047"/>
              <a:gd name="connsiteX57" fmla="*/ 78233 w 3317592"/>
              <a:gd name="connsiteY57" fmla="*/ 2162303 h 3318047"/>
              <a:gd name="connsiteX58" fmla="*/ 64587 w 3317592"/>
              <a:gd name="connsiteY58" fmla="*/ 2116819 h 3318047"/>
              <a:gd name="connsiteX59" fmla="*/ 33658 w 3317592"/>
              <a:gd name="connsiteY59" fmla="*/ 1992648 h 3318047"/>
              <a:gd name="connsiteX60" fmla="*/ 29564 w 3317592"/>
              <a:gd name="connsiteY60" fmla="*/ 1968541 h 3318047"/>
              <a:gd name="connsiteX61" fmla="*/ 8642 w 3317592"/>
              <a:gd name="connsiteY61" fmla="*/ 1826632 h 3318047"/>
              <a:gd name="connsiteX62" fmla="*/ 7732 w 3317592"/>
              <a:gd name="connsiteY62" fmla="*/ 1816170 h 3318047"/>
              <a:gd name="connsiteX63" fmla="*/ 0 w 3317592"/>
              <a:gd name="connsiteY63" fmla="*/ 1658797 h 3318047"/>
              <a:gd name="connsiteX64" fmla="*/ 7732 w 3317592"/>
              <a:gd name="connsiteY64" fmla="*/ 1501422 h 3318047"/>
              <a:gd name="connsiteX65" fmla="*/ 8642 w 3317592"/>
              <a:gd name="connsiteY65" fmla="*/ 1491415 h 3318047"/>
              <a:gd name="connsiteX66" fmla="*/ 29564 w 3317592"/>
              <a:gd name="connsiteY66" fmla="*/ 1349506 h 3318047"/>
              <a:gd name="connsiteX67" fmla="*/ 33658 w 3317592"/>
              <a:gd name="connsiteY67" fmla="*/ 1325854 h 3318047"/>
              <a:gd name="connsiteX68" fmla="*/ 64587 w 3317592"/>
              <a:gd name="connsiteY68" fmla="*/ 1201229 h 3318047"/>
              <a:gd name="connsiteX69" fmla="*/ 77777 w 3317592"/>
              <a:gd name="connsiteY69" fmla="*/ 1156655 h 3318047"/>
              <a:gd name="connsiteX70" fmla="*/ 113709 w 3317592"/>
              <a:gd name="connsiteY70" fmla="*/ 1056135 h 3318047"/>
              <a:gd name="connsiteX71" fmla="*/ 139636 w 3317592"/>
              <a:gd name="connsiteY71" fmla="*/ 993368 h 3318047"/>
              <a:gd name="connsiteX72" fmla="*/ 152371 w 3317592"/>
              <a:gd name="connsiteY72" fmla="*/ 966077 h 3318047"/>
              <a:gd name="connsiteX73" fmla="*/ 226509 w 3317592"/>
              <a:gd name="connsiteY73" fmla="*/ 823712 h 3318047"/>
              <a:gd name="connsiteX74" fmla="*/ 233787 w 3317592"/>
              <a:gd name="connsiteY74" fmla="*/ 811432 h 3318047"/>
              <a:gd name="connsiteX75" fmla="*/ 313384 w 3317592"/>
              <a:gd name="connsiteY75" fmla="*/ 690445 h 3318047"/>
              <a:gd name="connsiteX76" fmla="*/ 330668 w 3317592"/>
              <a:gd name="connsiteY76" fmla="*/ 666794 h 3318047"/>
              <a:gd name="connsiteX77" fmla="*/ 414358 w 3317592"/>
              <a:gd name="connsiteY77" fmla="*/ 564000 h 3318047"/>
              <a:gd name="connsiteX78" fmla="*/ 439829 w 3317592"/>
              <a:gd name="connsiteY78" fmla="*/ 536255 h 3318047"/>
              <a:gd name="connsiteX79" fmla="*/ 533526 w 3317592"/>
              <a:gd name="connsiteY79" fmla="*/ 442103 h 3318047"/>
              <a:gd name="connsiteX80" fmla="*/ 555812 w 3317592"/>
              <a:gd name="connsiteY80" fmla="*/ 422090 h 3318047"/>
              <a:gd name="connsiteX81" fmla="*/ 649055 w 3317592"/>
              <a:gd name="connsiteY81" fmla="*/ 345222 h 3318047"/>
              <a:gd name="connsiteX82" fmla="*/ 677254 w 3317592"/>
              <a:gd name="connsiteY82" fmla="*/ 323845 h 3318047"/>
              <a:gd name="connsiteX83" fmla="*/ 772315 w 3317592"/>
              <a:gd name="connsiteY83" fmla="*/ 258803 h 3318047"/>
              <a:gd name="connsiteX84" fmla="*/ 772315 w 3317592"/>
              <a:gd name="connsiteY84" fmla="*/ 257893 h 3318047"/>
              <a:gd name="connsiteX85" fmla="*/ 806429 w 3317592"/>
              <a:gd name="connsiteY85" fmla="*/ 236516 h 3318047"/>
              <a:gd name="connsiteX86" fmla="*/ 901945 w 3317592"/>
              <a:gd name="connsiteY86" fmla="*/ 183755 h 3318047"/>
              <a:gd name="connsiteX87" fmla="*/ 942880 w 3317592"/>
              <a:gd name="connsiteY87" fmla="*/ 163288 h 3318047"/>
              <a:gd name="connsiteX88" fmla="*/ 1037032 w 3317592"/>
              <a:gd name="connsiteY88" fmla="*/ 121897 h 3318047"/>
              <a:gd name="connsiteX89" fmla="*/ 1085699 w 3317592"/>
              <a:gd name="connsiteY89" fmla="*/ 103249 h 3318047"/>
              <a:gd name="connsiteX90" fmla="*/ 1177122 w 3317592"/>
              <a:gd name="connsiteY90" fmla="*/ 72774 h 3318047"/>
              <a:gd name="connsiteX91" fmla="*/ 1233522 w 3317592"/>
              <a:gd name="connsiteY91" fmla="*/ 56400 h 3318047"/>
              <a:gd name="connsiteX92" fmla="*/ 1320851 w 3317592"/>
              <a:gd name="connsiteY92" fmla="*/ 35932 h 3318047"/>
              <a:gd name="connsiteX93" fmla="*/ 1385894 w 3317592"/>
              <a:gd name="connsiteY93" fmla="*/ 23652 h 3318047"/>
              <a:gd name="connsiteX94" fmla="*/ 1468219 w 3317592"/>
              <a:gd name="connsiteY94" fmla="*/ 12281 h 3318047"/>
              <a:gd name="connsiteX95" fmla="*/ 1541448 w 3317592"/>
              <a:gd name="connsiteY95" fmla="*/ 5459 h 3318047"/>
              <a:gd name="connsiteX96" fmla="*/ 1659251 w 3317592"/>
              <a:gd name="connsiteY96" fmla="*/ 0 h 331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317592" h="3318047">
                <a:moveTo>
                  <a:pt x="1659251" y="0"/>
                </a:moveTo>
                <a:cubicBezTo>
                  <a:pt x="1708829" y="0"/>
                  <a:pt x="1757950" y="2274"/>
                  <a:pt x="1806619" y="6823"/>
                </a:cubicBezTo>
                <a:cubicBezTo>
                  <a:pt x="1809802" y="7733"/>
                  <a:pt x="1812532" y="7733"/>
                  <a:pt x="1815715" y="7733"/>
                </a:cubicBezTo>
                <a:cubicBezTo>
                  <a:pt x="1864384" y="12281"/>
                  <a:pt x="1912141" y="19104"/>
                  <a:pt x="1959899" y="27745"/>
                </a:cubicBezTo>
                <a:cubicBezTo>
                  <a:pt x="1962628" y="28200"/>
                  <a:pt x="1965357" y="28655"/>
                  <a:pt x="1968087" y="29110"/>
                </a:cubicBezTo>
                <a:cubicBezTo>
                  <a:pt x="2016299" y="38206"/>
                  <a:pt x="2063148" y="49123"/>
                  <a:pt x="2109996" y="62313"/>
                </a:cubicBezTo>
                <a:cubicBezTo>
                  <a:pt x="2112270" y="62768"/>
                  <a:pt x="2114089" y="63677"/>
                  <a:pt x="2116364" y="64133"/>
                </a:cubicBezTo>
                <a:cubicBezTo>
                  <a:pt x="2163212" y="77778"/>
                  <a:pt x="2209606" y="92787"/>
                  <a:pt x="2255090" y="110526"/>
                </a:cubicBezTo>
                <a:cubicBezTo>
                  <a:pt x="2256909" y="110980"/>
                  <a:pt x="2258273" y="111891"/>
                  <a:pt x="2260093" y="112345"/>
                </a:cubicBezTo>
                <a:cubicBezTo>
                  <a:pt x="2306032" y="130539"/>
                  <a:pt x="2351060" y="150097"/>
                  <a:pt x="2395180" y="171929"/>
                </a:cubicBezTo>
                <a:cubicBezTo>
                  <a:pt x="2396090" y="172384"/>
                  <a:pt x="2397454" y="173294"/>
                  <a:pt x="2398364" y="173748"/>
                </a:cubicBezTo>
                <a:cubicBezTo>
                  <a:pt x="2442938" y="196035"/>
                  <a:pt x="2486602" y="220142"/>
                  <a:pt x="2529358" y="246522"/>
                </a:cubicBezTo>
                <a:cubicBezTo>
                  <a:pt x="2615777" y="299739"/>
                  <a:pt x="2697647" y="361142"/>
                  <a:pt x="2774060" y="430732"/>
                </a:cubicBezTo>
                <a:cubicBezTo>
                  <a:pt x="2940532" y="582193"/>
                  <a:pt x="3072890" y="762764"/>
                  <a:pt x="3166586" y="966532"/>
                </a:cubicBezTo>
                <a:cubicBezTo>
                  <a:pt x="3167496" y="967896"/>
                  <a:pt x="3168405" y="968807"/>
                  <a:pt x="3168860" y="970170"/>
                </a:cubicBezTo>
                <a:cubicBezTo>
                  <a:pt x="3257099" y="1162568"/>
                  <a:pt x="3309405" y="1374067"/>
                  <a:pt x="3317592" y="1597393"/>
                </a:cubicBezTo>
                <a:lnTo>
                  <a:pt x="3317592" y="1658797"/>
                </a:lnTo>
                <a:cubicBezTo>
                  <a:pt x="3317592" y="2101809"/>
                  <a:pt x="3145208" y="2518441"/>
                  <a:pt x="2831824" y="2831825"/>
                </a:cubicBezTo>
                <a:cubicBezTo>
                  <a:pt x="2792708" y="2870941"/>
                  <a:pt x="2752228" y="2907782"/>
                  <a:pt x="2709928" y="2942351"/>
                </a:cubicBezTo>
                <a:cubicBezTo>
                  <a:pt x="2709473" y="2942806"/>
                  <a:pt x="2708564" y="2943260"/>
                  <a:pt x="2708564" y="2943260"/>
                </a:cubicBezTo>
                <a:cubicBezTo>
                  <a:pt x="2668083" y="2976918"/>
                  <a:pt x="2625783" y="3007848"/>
                  <a:pt x="2582573" y="3036956"/>
                </a:cubicBezTo>
                <a:cubicBezTo>
                  <a:pt x="2578025" y="3040141"/>
                  <a:pt x="2573022" y="3042870"/>
                  <a:pt x="2568473" y="3046054"/>
                </a:cubicBezTo>
                <a:cubicBezTo>
                  <a:pt x="2528902" y="3072434"/>
                  <a:pt x="2488421" y="3096995"/>
                  <a:pt x="2446577" y="3119283"/>
                </a:cubicBezTo>
                <a:cubicBezTo>
                  <a:pt x="2439300" y="3123376"/>
                  <a:pt x="2432021" y="3127015"/>
                  <a:pt x="2424744" y="3130653"/>
                </a:cubicBezTo>
                <a:cubicBezTo>
                  <a:pt x="2384264" y="3151576"/>
                  <a:pt x="2343328" y="3171134"/>
                  <a:pt x="2301484" y="3188873"/>
                </a:cubicBezTo>
                <a:cubicBezTo>
                  <a:pt x="2294205" y="3192057"/>
                  <a:pt x="2286474" y="3194785"/>
                  <a:pt x="2278741" y="3197970"/>
                </a:cubicBezTo>
                <a:cubicBezTo>
                  <a:pt x="2235986" y="3215254"/>
                  <a:pt x="2192322" y="3231173"/>
                  <a:pt x="2148202" y="3244818"/>
                </a:cubicBezTo>
                <a:cubicBezTo>
                  <a:pt x="2142290" y="3247093"/>
                  <a:pt x="2135922" y="3248457"/>
                  <a:pt x="2130008" y="3250276"/>
                </a:cubicBezTo>
                <a:cubicBezTo>
                  <a:pt x="2083161" y="3263921"/>
                  <a:pt x="2036312" y="3276202"/>
                  <a:pt x="1988554" y="3285754"/>
                </a:cubicBezTo>
                <a:cubicBezTo>
                  <a:pt x="1984915" y="3286209"/>
                  <a:pt x="1981276" y="3286663"/>
                  <a:pt x="1977638" y="3287573"/>
                </a:cubicBezTo>
                <a:cubicBezTo>
                  <a:pt x="1927150" y="3297579"/>
                  <a:pt x="1876209" y="3305311"/>
                  <a:pt x="1824812" y="3310315"/>
                </a:cubicBezTo>
                <a:cubicBezTo>
                  <a:pt x="1823448" y="3310315"/>
                  <a:pt x="1822083" y="3310315"/>
                  <a:pt x="1820718" y="3310315"/>
                </a:cubicBezTo>
                <a:cubicBezTo>
                  <a:pt x="1767048" y="3315318"/>
                  <a:pt x="1711557" y="3318047"/>
                  <a:pt x="1658796" y="3318047"/>
                </a:cubicBezTo>
                <a:cubicBezTo>
                  <a:pt x="1606035" y="3318047"/>
                  <a:pt x="1553274" y="3315318"/>
                  <a:pt x="1501422" y="3310315"/>
                </a:cubicBezTo>
                <a:cubicBezTo>
                  <a:pt x="1498238" y="3309859"/>
                  <a:pt x="1494600" y="3309405"/>
                  <a:pt x="1491415" y="3309405"/>
                </a:cubicBezTo>
                <a:cubicBezTo>
                  <a:pt x="1443203" y="3304856"/>
                  <a:pt x="1395900" y="3297125"/>
                  <a:pt x="1349051" y="3288482"/>
                </a:cubicBezTo>
                <a:cubicBezTo>
                  <a:pt x="1341319" y="3287118"/>
                  <a:pt x="1333132" y="3285754"/>
                  <a:pt x="1325400" y="3284389"/>
                </a:cubicBezTo>
                <a:cubicBezTo>
                  <a:pt x="1283554" y="3275747"/>
                  <a:pt x="1241710" y="3264831"/>
                  <a:pt x="1200773" y="3253005"/>
                </a:cubicBezTo>
                <a:cubicBezTo>
                  <a:pt x="1186219" y="3248457"/>
                  <a:pt x="1171209" y="3244363"/>
                  <a:pt x="1156655" y="3239814"/>
                </a:cubicBezTo>
                <a:cubicBezTo>
                  <a:pt x="1122542" y="3229354"/>
                  <a:pt x="1088884" y="3217073"/>
                  <a:pt x="1055680" y="3203882"/>
                </a:cubicBezTo>
                <a:cubicBezTo>
                  <a:pt x="1034758" y="3195696"/>
                  <a:pt x="1013836" y="3187054"/>
                  <a:pt x="993367" y="3177957"/>
                </a:cubicBezTo>
                <a:cubicBezTo>
                  <a:pt x="966077" y="3165677"/>
                  <a:pt x="939241" y="3152941"/>
                  <a:pt x="912861" y="3139750"/>
                </a:cubicBezTo>
                <a:cubicBezTo>
                  <a:pt x="889664" y="3127925"/>
                  <a:pt x="866922" y="3115644"/>
                  <a:pt x="844180" y="3102909"/>
                </a:cubicBezTo>
                <a:cubicBezTo>
                  <a:pt x="820074" y="3089264"/>
                  <a:pt x="796422" y="3075163"/>
                  <a:pt x="772771" y="3060154"/>
                </a:cubicBezTo>
                <a:cubicBezTo>
                  <a:pt x="751393" y="3046509"/>
                  <a:pt x="730016" y="3032408"/>
                  <a:pt x="709093" y="3017854"/>
                </a:cubicBezTo>
                <a:cubicBezTo>
                  <a:pt x="684532" y="3000569"/>
                  <a:pt x="660426" y="2982831"/>
                  <a:pt x="636774" y="2964183"/>
                </a:cubicBezTo>
                <a:cubicBezTo>
                  <a:pt x="618580" y="2950537"/>
                  <a:pt x="601297" y="2935983"/>
                  <a:pt x="584013" y="2921428"/>
                </a:cubicBezTo>
                <a:cubicBezTo>
                  <a:pt x="558086" y="2899596"/>
                  <a:pt x="533070" y="2876854"/>
                  <a:pt x="508509" y="2853202"/>
                </a:cubicBezTo>
                <a:cubicBezTo>
                  <a:pt x="493500" y="2838648"/>
                  <a:pt x="478945" y="2824092"/>
                  <a:pt x="464390" y="2809082"/>
                </a:cubicBezTo>
                <a:cubicBezTo>
                  <a:pt x="440738" y="2784522"/>
                  <a:pt x="417996" y="2759505"/>
                  <a:pt x="396165" y="2734034"/>
                </a:cubicBezTo>
                <a:cubicBezTo>
                  <a:pt x="381609" y="2716751"/>
                  <a:pt x="367055" y="2699012"/>
                  <a:pt x="352954" y="2680819"/>
                </a:cubicBezTo>
                <a:cubicBezTo>
                  <a:pt x="334306" y="2657621"/>
                  <a:pt x="316567" y="2633516"/>
                  <a:pt x="299739" y="2609409"/>
                </a:cubicBezTo>
                <a:cubicBezTo>
                  <a:pt x="284729" y="2588486"/>
                  <a:pt x="270629" y="2566654"/>
                  <a:pt x="256529" y="2544821"/>
                </a:cubicBezTo>
                <a:cubicBezTo>
                  <a:pt x="241974" y="2521625"/>
                  <a:pt x="227874" y="2498428"/>
                  <a:pt x="214684" y="2474776"/>
                </a:cubicBezTo>
                <a:cubicBezTo>
                  <a:pt x="201949" y="2451580"/>
                  <a:pt x="189213" y="2428383"/>
                  <a:pt x="177387" y="2404731"/>
                </a:cubicBezTo>
                <a:cubicBezTo>
                  <a:pt x="164197" y="2378351"/>
                  <a:pt x="151916" y="2352425"/>
                  <a:pt x="140090" y="2325589"/>
                </a:cubicBezTo>
                <a:cubicBezTo>
                  <a:pt x="130993" y="2304667"/>
                  <a:pt x="121897" y="2283289"/>
                  <a:pt x="113709" y="2261912"/>
                </a:cubicBezTo>
                <a:cubicBezTo>
                  <a:pt x="100974" y="2229163"/>
                  <a:pt x="88693" y="2195961"/>
                  <a:pt x="78233" y="2162303"/>
                </a:cubicBezTo>
                <a:cubicBezTo>
                  <a:pt x="73229" y="2147293"/>
                  <a:pt x="69136" y="2131828"/>
                  <a:pt x="64587" y="2116819"/>
                </a:cubicBezTo>
                <a:cubicBezTo>
                  <a:pt x="53217" y="2075883"/>
                  <a:pt x="42300" y="2034493"/>
                  <a:pt x="33658" y="1992648"/>
                </a:cubicBezTo>
                <a:cubicBezTo>
                  <a:pt x="32293" y="1984461"/>
                  <a:pt x="30929" y="1976729"/>
                  <a:pt x="29564" y="1968541"/>
                </a:cubicBezTo>
                <a:cubicBezTo>
                  <a:pt x="20922" y="1921693"/>
                  <a:pt x="13190" y="1874389"/>
                  <a:pt x="8642" y="1826632"/>
                </a:cubicBezTo>
                <a:cubicBezTo>
                  <a:pt x="7732" y="1822993"/>
                  <a:pt x="7732" y="1819809"/>
                  <a:pt x="7732" y="1816170"/>
                </a:cubicBezTo>
                <a:cubicBezTo>
                  <a:pt x="2729" y="1764318"/>
                  <a:pt x="0" y="1711558"/>
                  <a:pt x="0" y="1658797"/>
                </a:cubicBezTo>
                <a:cubicBezTo>
                  <a:pt x="0" y="1606035"/>
                  <a:pt x="2729" y="1553274"/>
                  <a:pt x="7732" y="1501422"/>
                </a:cubicBezTo>
                <a:cubicBezTo>
                  <a:pt x="8187" y="1498238"/>
                  <a:pt x="8642" y="1494600"/>
                  <a:pt x="8642" y="1491415"/>
                </a:cubicBezTo>
                <a:cubicBezTo>
                  <a:pt x="13190" y="1443657"/>
                  <a:pt x="20922" y="1396354"/>
                  <a:pt x="29564" y="1349506"/>
                </a:cubicBezTo>
                <a:cubicBezTo>
                  <a:pt x="30929" y="1341774"/>
                  <a:pt x="31839" y="1333586"/>
                  <a:pt x="33658" y="1325854"/>
                </a:cubicBezTo>
                <a:cubicBezTo>
                  <a:pt x="41846" y="1283554"/>
                  <a:pt x="52761" y="1242164"/>
                  <a:pt x="64587" y="1201229"/>
                </a:cubicBezTo>
                <a:cubicBezTo>
                  <a:pt x="68680" y="1186219"/>
                  <a:pt x="73229" y="1171209"/>
                  <a:pt x="77777" y="1156655"/>
                </a:cubicBezTo>
                <a:cubicBezTo>
                  <a:pt x="88693" y="1122542"/>
                  <a:pt x="100974" y="1089338"/>
                  <a:pt x="113709" y="1056135"/>
                </a:cubicBezTo>
                <a:cubicBezTo>
                  <a:pt x="121897" y="1035213"/>
                  <a:pt x="130539" y="1014290"/>
                  <a:pt x="139636" y="993368"/>
                </a:cubicBezTo>
                <a:cubicBezTo>
                  <a:pt x="143275" y="984271"/>
                  <a:pt x="148278" y="975173"/>
                  <a:pt x="152371" y="966077"/>
                </a:cubicBezTo>
                <a:cubicBezTo>
                  <a:pt x="174658" y="916955"/>
                  <a:pt x="199675" y="869652"/>
                  <a:pt x="226509" y="823712"/>
                </a:cubicBezTo>
                <a:cubicBezTo>
                  <a:pt x="228783" y="819619"/>
                  <a:pt x="231513" y="815526"/>
                  <a:pt x="233787" y="811432"/>
                </a:cubicBezTo>
                <a:cubicBezTo>
                  <a:pt x="258349" y="770042"/>
                  <a:pt x="285183" y="729562"/>
                  <a:pt x="313384" y="690445"/>
                </a:cubicBezTo>
                <a:cubicBezTo>
                  <a:pt x="318841" y="682258"/>
                  <a:pt x="324755" y="674525"/>
                  <a:pt x="330668" y="666794"/>
                </a:cubicBezTo>
                <a:cubicBezTo>
                  <a:pt x="357048" y="631316"/>
                  <a:pt x="385248" y="597203"/>
                  <a:pt x="414358" y="564000"/>
                </a:cubicBezTo>
                <a:cubicBezTo>
                  <a:pt x="423000" y="554903"/>
                  <a:pt x="431187" y="545352"/>
                  <a:pt x="439829" y="536255"/>
                </a:cubicBezTo>
                <a:cubicBezTo>
                  <a:pt x="469848" y="503962"/>
                  <a:pt x="500777" y="472122"/>
                  <a:pt x="533526" y="442103"/>
                </a:cubicBezTo>
                <a:cubicBezTo>
                  <a:pt x="540803" y="435280"/>
                  <a:pt x="548535" y="428913"/>
                  <a:pt x="555812" y="422090"/>
                </a:cubicBezTo>
                <a:cubicBezTo>
                  <a:pt x="586287" y="395254"/>
                  <a:pt x="617216" y="369784"/>
                  <a:pt x="649055" y="345222"/>
                </a:cubicBezTo>
                <a:cubicBezTo>
                  <a:pt x="658606" y="337945"/>
                  <a:pt x="667703" y="330668"/>
                  <a:pt x="677254" y="323845"/>
                </a:cubicBezTo>
                <a:cubicBezTo>
                  <a:pt x="708184" y="300648"/>
                  <a:pt x="740022" y="279271"/>
                  <a:pt x="772315" y="258803"/>
                </a:cubicBezTo>
                <a:lnTo>
                  <a:pt x="772315" y="257893"/>
                </a:lnTo>
                <a:cubicBezTo>
                  <a:pt x="783686" y="250616"/>
                  <a:pt x="795058" y="243339"/>
                  <a:pt x="806429" y="236516"/>
                </a:cubicBezTo>
                <a:cubicBezTo>
                  <a:pt x="837812" y="217868"/>
                  <a:pt x="869652" y="200584"/>
                  <a:pt x="901945" y="183755"/>
                </a:cubicBezTo>
                <a:cubicBezTo>
                  <a:pt x="915590" y="176933"/>
                  <a:pt x="929235" y="169655"/>
                  <a:pt x="942880" y="163288"/>
                </a:cubicBezTo>
                <a:cubicBezTo>
                  <a:pt x="973810" y="148278"/>
                  <a:pt x="1005193" y="134633"/>
                  <a:pt x="1037032" y="121897"/>
                </a:cubicBezTo>
                <a:cubicBezTo>
                  <a:pt x="1053406" y="115529"/>
                  <a:pt x="1069325" y="109162"/>
                  <a:pt x="1085699" y="103249"/>
                </a:cubicBezTo>
                <a:cubicBezTo>
                  <a:pt x="1115719" y="92332"/>
                  <a:pt x="1146193" y="82326"/>
                  <a:pt x="1177122" y="72774"/>
                </a:cubicBezTo>
                <a:cubicBezTo>
                  <a:pt x="1195770" y="66862"/>
                  <a:pt x="1214418" y="61403"/>
                  <a:pt x="1233522" y="56400"/>
                </a:cubicBezTo>
                <a:cubicBezTo>
                  <a:pt x="1262177" y="48668"/>
                  <a:pt x="1291286" y="41846"/>
                  <a:pt x="1320851" y="35932"/>
                </a:cubicBezTo>
                <a:cubicBezTo>
                  <a:pt x="1342683" y="31384"/>
                  <a:pt x="1364061" y="27290"/>
                  <a:pt x="1385894" y="23652"/>
                </a:cubicBezTo>
                <a:cubicBezTo>
                  <a:pt x="1413184" y="19104"/>
                  <a:pt x="1440474" y="15465"/>
                  <a:pt x="1468219" y="12281"/>
                </a:cubicBezTo>
                <a:cubicBezTo>
                  <a:pt x="1492780" y="9551"/>
                  <a:pt x="1516887" y="7277"/>
                  <a:pt x="1541448" y="5459"/>
                </a:cubicBezTo>
                <a:cubicBezTo>
                  <a:pt x="1580564" y="2729"/>
                  <a:pt x="1619680" y="0"/>
                  <a:pt x="1659251" y="0"/>
                </a:cubicBezTo>
                <a:close/>
              </a:path>
            </a:pathLst>
          </a:custGeom>
        </p:spPr>
        <p:txBody>
          <a:bodyPr wrap="square" anchor="ctr" anchorCtr="0">
            <a:noAutofit/>
          </a:bodyPr>
          <a:lstStyle>
            <a:lvl1pPr algn="ctr">
              <a:defRPr/>
            </a:lvl1pPr>
          </a:lstStyle>
          <a:p>
            <a:endParaRPr lang="en-IS" dirty="0"/>
          </a:p>
        </p:txBody>
      </p:sp>
      <p:sp>
        <p:nvSpPr>
          <p:cNvPr id="18" name="Text Placeholder 21">
            <a:extLst>
              <a:ext uri="{FF2B5EF4-FFF2-40B4-BE49-F238E27FC236}">
                <a16:creationId xmlns:a16="http://schemas.microsoft.com/office/drawing/2014/main" id="{02EE95F0-670E-4F6A-49A9-AECEB9AF7924}"/>
              </a:ext>
            </a:extLst>
          </p:cNvPr>
          <p:cNvSpPr>
            <a:spLocks noGrp="1"/>
          </p:cNvSpPr>
          <p:nvPr>
            <p:ph type="body" sz="quarter" idx="11" hasCustomPrompt="1"/>
          </p:nvPr>
        </p:nvSpPr>
        <p:spPr>
          <a:xfrm>
            <a:off x="6411838"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19" name="Text Placeholder 23">
            <a:extLst>
              <a:ext uri="{FF2B5EF4-FFF2-40B4-BE49-F238E27FC236}">
                <a16:creationId xmlns:a16="http://schemas.microsoft.com/office/drawing/2014/main" id="{30BA1119-C787-B8DA-D138-C58D764C99A1}"/>
              </a:ext>
            </a:extLst>
          </p:cNvPr>
          <p:cNvSpPr>
            <a:spLocks noGrp="1"/>
          </p:cNvSpPr>
          <p:nvPr>
            <p:ph type="body" sz="quarter" idx="12" hasCustomPrompt="1"/>
          </p:nvPr>
        </p:nvSpPr>
        <p:spPr>
          <a:xfrm>
            <a:off x="6411838" y="4519022"/>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0" name="Text Placeholder 23">
            <a:extLst>
              <a:ext uri="{FF2B5EF4-FFF2-40B4-BE49-F238E27FC236}">
                <a16:creationId xmlns:a16="http://schemas.microsoft.com/office/drawing/2014/main" id="{E7DB50F6-C37A-3FAC-73A3-64628DAA8F32}"/>
              </a:ext>
            </a:extLst>
          </p:cNvPr>
          <p:cNvSpPr>
            <a:spLocks noGrp="1"/>
          </p:cNvSpPr>
          <p:nvPr>
            <p:ph type="body" sz="quarter" idx="13" hasCustomPrompt="1"/>
          </p:nvPr>
        </p:nvSpPr>
        <p:spPr>
          <a:xfrm>
            <a:off x="6411838" y="4979014"/>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1" name="Group 20">
            <a:extLst>
              <a:ext uri="{FF2B5EF4-FFF2-40B4-BE49-F238E27FC236}">
                <a16:creationId xmlns:a16="http://schemas.microsoft.com/office/drawing/2014/main" id="{B2006E14-3290-496D-C879-56BD5F931A57}"/>
              </a:ext>
            </a:extLst>
          </p:cNvPr>
          <p:cNvGrpSpPr/>
          <p:nvPr userDrawn="1"/>
        </p:nvGrpSpPr>
        <p:grpSpPr>
          <a:xfrm>
            <a:off x="7996203" y="5802447"/>
            <a:ext cx="2200742" cy="676694"/>
            <a:chOff x="519783" y="1223016"/>
            <a:chExt cx="3119345" cy="959151"/>
          </a:xfrm>
        </p:grpSpPr>
        <p:grpSp>
          <p:nvGrpSpPr>
            <p:cNvPr id="23" name="Graphic 1">
              <a:extLst>
                <a:ext uri="{FF2B5EF4-FFF2-40B4-BE49-F238E27FC236}">
                  <a16:creationId xmlns:a16="http://schemas.microsoft.com/office/drawing/2014/main" id="{409D614F-679E-215F-6980-1CA143B9AAE6}"/>
                </a:ext>
              </a:extLst>
            </p:cNvPr>
            <p:cNvGrpSpPr/>
            <p:nvPr/>
          </p:nvGrpSpPr>
          <p:grpSpPr>
            <a:xfrm>
              <a:off x="519783" y="1223016"/>
              <a:ext cx="3119345" cy="740093"/>
              <a:chOff x="519783" y="1223016"/>
              <a:chExt cx="3119345" cy="740093"/>
            </a:xfrm>
            <a:solidFill>
              <a:schemeClr val="bg1"/>
            </a:solidFill>
          </p:grpSpPr>
          <p:grpSp>
            <p:nvGrpSpPr>
              <p:cNvPr id="80" name="Graphic 1">
                <a:extLst>
                  <a:ext uri="{FF2B5EF4-FFF2-40B4-BE49-F238E27FC236}">
                    <a16:creationId xmlns:a16="http://schemas.microsoft.com/office/drawing/2014/main" id="{87150145-20B7-448B-7247-CFD4E83EE855}"/>
                  </a:ext>
                </a:extLst>
              </p:cNvPr>
              <p:cNvGrpSpPr/>
              <p:nvPr/>
            </p:nvGrpSpPr>
            <p:grpSpPr>
              <a:xfrm>
                <a:off x="1448771" y="1328989"/>
                <a:ext cx="2190358" cy="415061"/>
                <a:chOff x="1448771" y="1328989"/>
                <a:chExt cx="2190358" cy="415061"/>
              </a:xfrm>
              <a:solidFill>
                <a:schemeClr val="bg1"/>
              </a:solidFill>
            </p:grpSpPr>
            <p:sp>
              <p:nvSpPr>
                <p:cNvPr id="84" name="Freeform 83">
                  <a:extLst>
                    <a:ext uri="{FF2B5EF4-FFF2-40B4-BE49-F238E27FC236}">
                      <a16:creationId xmlns:a16="http://schemas.microsoft.com/office/drawing/2014/main" id="{AC480E71-915E-8E48-8B03-505DBBF0790A}"/>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85" name="Freeform 84">
                  <a:extLst>
                    <a:ext uri="{FF2B5EF4-FFF2-40B4-BE49-F238E27FC236}">
                      <a16:creationId xmlns:a16="http://schemas.microsoft.com/office/drawing/2014/main" id="{AFCA47B1-7450-B26B-B272-219B6F5BCD1A}"/>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2C8BC71E-6AFF-85A9-DBC2-1EEB9AB17BC8}"/>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C8C8B5AF-81D3-4D94-EFCA-2166F638C55D}"/>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7CDB7014-68DA-AFDD-FD4E-8F945E8595B8}"/>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5D5AE71-374A-9912-CF09-6769757B7A0D}"/>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90" name="Freeform 89">
                  <a:extLst>
                    <a:ext uri="{FF2B5EF4-FFF2-40B4-BE49-F238E27FC236}">
                      <a16:creationId xmlns:a16="http://schemas.microsoft.com/office/drawing/2014/main" id="{98572968-59EA-8B18-9A83-A6002BF6DF4C}"/>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91" name="Freeform 90">
                  <a:extLst>
                    <a:ext uri="{FF2B5EF4-FFF2-40B4-BE49-F238E27FC236}">
                      <a16:creationId xmlns:a16="http://schemas.microsoft.com/office/drawing/2014/main" id="{34C107AA-8BBE-C67D-6FCC-91CBA27C736C}"/>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81" name="Graphic 1">
                <a:extLst>
                  <a:ext uri="{FF2B5EF4-FFF2-40B4-BE49-F238E27FC236}">
                    <a16:creationId xmlns:a16="http://schemas.microsoft.com/office/drawing/2014/main" id="{E608FB8B-EC5C-BB55-3205-44F99EE056F4}"/>
                  </a:ext>
                </a:extLst>
              </p:cNvPr>
              <p:cNvGrpSpPr/>
              <p:nvPr/>
            </p:nvGrpSpPr>
            <p:grpSpPr>
              <a:xfrm>
                <a:off x="519783" y="1223016"/>
                <a:ext cx="738386" cy="740093"/>
                <a:chOff x="519783" y="1223016"/>
                <a:chExt cx="738386" cy="740093"/>
              </a:xfrm>
              <a:solidFill>
                <a:schemeClr val="bg1"/>
              </a:solidFill>
            </p:grpSpPr>
            <p:sp>
              <p:nvSpPr>
                <p:cNvPr id="82" name="Freeform 81">
                  <a:extLst>
                    <a:ext uri="{FF2B5EF4-FFF2-40B4-BE49-F238E27FC236}">
                      <a16:creationId xmlns:a16="http://schemas.microsoft.com/office/drawing/2014/main" id="{FA08CD65-2054-3F84-5EBF-477B6B35146A}"/>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83" name="Freeform 82">
                  <a:extLst>
                    <a:ext uri="{FF2B5EF4-FFF2-40B4-BE49-F238E27FC236}">
                      <a16:creationId xmlns:a16="http://schemas.microsoft.com/office/drawing/2014/main" id="{1827A92C-05E4-A0F4-6260-C6D5DF0A4651}"/>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26" name="Graphic 1">
              <a:extLst>
                <a:ext uri="{FF2B5EF4-FFF2-40B4-BE49-F238E27FC236}">
                  <a16:creationId xmlns:a16="http://schemas.microsoft.com/office/drawing/2014/main" id="{862C0EED-3DC4-9050-FF81-4359C75D822A}"/>
                </a:ext>
              </a:extLst>
            </p:cNvPr>
            <p:cNvGrpSpPr/>
            <p:nvPr/>
          </p:nvGrpSpPr>
          <p:grpSpPr>
            <a:xfrm>
              <a:off x="1448927" y="1898400"/>
              <a:ext cx="2148400" cy="283767"/>
              <a:chOff x="1448927" y="1898400"/>
              <a:chExt cx="2148400" cy="283767"/>
            </a:xfrm>
            <a:solidFill>
              <a:schemeClr val="bg1"/>
            </a:solidFill>
          </p:grpSpPr>
          <p:grpSp>
            <p:nvGrpSpPr>
              <p:cNvPr id="27" name="Graphic 1">
                <a:extLst>
                  <a:ext uri="{FF2B5EF4-FFF2-40B4-BE49-F238E27FC236}">
                    <a16:creationId xmlns:a16="http://schemas.microsoft.com/office/drawing/2014/main" id="{36C968C1-D128-DC74-3BCB-3920CEFFB2EF}"/>
                  </a:ext>
                </a:extLst>
              </p:cNvPr>
              <p:cNvGrpSpPr/>
              <p:nvPr/>
            </p:nvGrpSpPr>
            <p:grpSpPr>
              <a:xfrm>
                <a:off x="1448927" y="1962875"/>
                <a:ext cx="2148400" cy="190767"/>
                <a:chOff x="1448927" y="1962875"/>
                <a:chExt cx="2148400" cy="190767"/>
              </a:xfrm>
              <a:solidFill>
                <a:schemeClr val="bg1"/>
              </a:solidFill>
            </p:grpSpPr>
            <p:sp>
              <p:nvSpPr>
                <p:cNvPr id="70" name="Freeform 69">
                  <a:extLst>
                    <a:ext uri="{FF2B5EF4-FFF2-40B4-BE49-F238E27FC236}">
                      <a16:creationId xmlns:a16="http://schemas.microsoft.com/office/drawing/2014/main" id="{700462DF-4DB2-64D3-5F90-E20AAA767215}"/>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D85DD13C-9FA6-E755-A305-61B1688F835E}"/>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51BC054E-F966-3BC3-F60B-63164449AC4A}"/>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E450A936-63DB-1686-1666-8ED2270BE1FA}"/>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E5D6B49F-02BF-4C68-0CA5-4CDD0DDEB2F1}"/>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BB137C69-00BF-DD6E-635A-F650CA7A9F2A}"/>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76" name="Graphic 1">
                  <a:extLst>
                    <a:ext uri="{FF2B5EF4-FFF2-40B4-BE49-F238E27FC236}">
                      <a16:creationId xmlns:a16="http://schemas.microsoft.com/office/drawing/2014/main" id="{8DC63AD2-EA7F-310E-1F6B-CA1CCDE2113D}"/>
                    </a:ext>
                  </a:extLst>
                </p:cNvPr>
                <p:cNvGrpSpPr/>
                <p:nvPr/>
              </p:nvGrpSpPr>
              <p:grpSpPr>
                <a:xfrm>
                  <a:off x="1448927" y="1962875"/>
                  <a:ext cx="246518" cy="139031"/>
                  <a:chOff x="1448927" y="1962875"/>
                  <a:chExt cx="246518" cy="139031"/>
                </a:xfrm>
                <a:solidFill>
                  <a:schemeClr val="bg1"/>
                </a:solidFill>
              </p:grpSpPr>
              <p:sp>
                <p:nvSpPr>
                  <p:cNvPr id="78" name="Freeform 77">
                    <a:extLst>
                      <a:ext uri="{FF2B5EF4-FFF2-40B4-BE49-F238E27FC236}">
                        <a16:creationId xmlns:a16="http://schemas.microsoft.com/office/drawing/2014/main" id="{C4B3A87E-D2BA-AAAA-94CE-BCFAB1D64383}"/>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79" name="Freeform 78">
                    <a:extLst>
                      <a:ext uri="{FF2B5EF4-FFF2-40B4-BE49-F238E27FC236}">
                        <a16:creationId xmlns:a16="http://schemas.microsoft.com/office/drawing/2014/main" id="{3C6F4264-4BAD-0918-28B5-E583A9EFAE21}"/>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77" name="Freeform 76">
                  <a:extLst>
                    <a:ext uri="{FF2B5EF4-FFF2-40B4-BE49-F238E27FC236}">
                      <a16:creationId xmlns:a16="http://schemas.microsoft.com/office/drawing/2014/main" id="{51378D45-F070-414A-9B36-8D66459692F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62" name="Graphic 1">
                <a:extLst>
                  <a:ext uri="{FF2B5EF4-FFF2-40B4-BE49-F238E27FC236}">
                    <a16:creationId xmlns:a16="http://schemas.microsoft.com/office/drawing/2014/main" id="{541B03AA-B7AA-9E1D-164E-E9DF6BFBF0BD}"/>
                  </a:ext>
                </a:extLst>
              </p:cNvPr>
              <p:cNvGrpSpPr/>
              <p:nvPr/>
            </p:nvGrpSpPr>
            <p:grpSpPr>
              <a:xfrm>
                <a:off x="1798701" y="1898400"/>
                <a:ext cx="678179" cy="283767"/>
                <a:chOff x="1798701" y="1898400"/>
                <a:chExt cx="678179" cy="283767"/>
              </a:xfrm>
              <a:solidFill>
                <a:schemeClr val="bg1"/>
              </a:solidFill>
            </p:grpSpPr>
            <p:grpSp>
              <p:nvGrpSpPr>
                <p:cNvPr id="63" name="Graphic 1">
                  <a:extLst>
                    <a:ext uri="{FF2B5EF4-FFF2-40B4-BE49-F238E27FC236}">
                      <a16:creationId xmlns:a16="http://schemas.microsoft.com/office/drawing/2014/main" id="{B11C0194-98BE-1512-B83B-CA9128EF9BFE}"/>
                    </a:ext>
                  </a:extLst>
                </p:cNvPr>
                <p:cNvGrpSpPr/>
                <p:nvPr/>
              </p:nvGrpSpPr>
              <p:grpSpPr>
                <a:xfrm>
                  <a:off x="1798701" y="1898400"/>
                  <a:ext cx="678179" cy="283767"/>
                  <a:chOff x="1798701" y="1898400"/>
                  <a:chExt cx="678179" cy="283767"/>
                </a:xfrm>
                <a:solidFill>
                  <a:schemeClr val="bg1"/>
                </a:solidFill>
              </p:grpSpPr>
              <p:sp>
                <p:nvSpPr>
                  <p:cNvPr id="65" name="Freeform 64">
                    <a:extLst>
                      <a:ext uri="{FF2B5EF4-FFF2-40B4-BE49-F238E27FC236}">
                        <a16:creationId xmlns:a16="http://schemas.microsoft.com/office/drawing/2014/main" id="{7C644AEF-8FC4-6FC9-3C88-84649978F118}"/>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30984FD2-F867-77B3-13A7-9593DB2D1FB9}"/>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B56CE7FC-F0CA-69AC-695A-F8DE53393AE0}"/>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68" name="Freeform 67">
                    <a:extLst>
                      <a:ext uri="{FF2B5EF4-FFF2-40B4-BE49-F238E27FC236}">
                        <a16:creationId xmlns:a16="http://schemas.microsoft.com/office/drawing/2014/main" id="{12DB621F-6482-930B-AB6F-92B9C9D95824}"/>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69" name="Freeform 68">
                    <a:extLst>
                      <a:ext uri="{FF2B5EF4-FFF2-40B4-BE49-F238E27FC236}">
                        <a16:creationId xmlns:a16="http://schemas.microsoft.com/office/drawing/2014/main" id="{3D42BAD4-259B-C71E-9A3B-45E204645380}"/>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64" name="Freeform 63">
                  <a:extLst>
                    <a:ext uri="{FF2B5EF4-FFF2-40B4-BE49-F238E27FC236}">
                      <a16:creationId xmlns:a16="http://schemas.microsoft.com/office/drawing/2014/main" id="{ED420E7C-92DC-A35D-C962-C9715230C069}"/>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92" name="Graphic 91">
            <a:extLst>
              <a:ext uri="{FF2B5EF4-FFF2-40B4-BE49-F238E27FC236}">
                <a16:creationId xmlns:a16="http://schemas.microsoft.com/office/drawing/2014/main" id="{FAC6CBB1-794F-368E-1FEE-BECF417FCA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67586" y="810485"/>
            <a:ext cx="4457976" cy="1050146"/>
          </a:xfrm>
          <a:prstGeom prst="rect">
            <a:avLst/>
          </a:prstGeom>
        </p:spPr>
      </p:pic>
    </p:spTree>
    <p:extLst>
      <p:ext uri="{BB962C8B-B14F-4D97-AF65-F5344CB8AC3E}">
        <p14:creationId xmlns:p14="http://schemas.microsoft.com/office/powerpoint/2010/main" val="3411297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presenter no image gold">
    <p:bg>
      <p:bgPr>
        <a:solidFill>
          <a:srgbClr val="D4A04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F965EF2-B9D5-DB7F-CDC6-945AEABD9C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9932" y="1634120"/>
            <a:ext cx="5879507" cy="5223879"/>
          </a:xfrm>
          <a:prstGeom prst="rect">
            <a:avLst/>
          </a:prstGeom>
        </p:spPr>
      </p:pic>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6411838"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6411838"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6411838"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7833665"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grpSp>
        <p:nvGrpSpPr>
          <p:cNvPr id="4" name="Group 3">
            <a:extLst>
              <a:ext uri="{FF2B5EF4-FFF2-40B4-BE49-F238E27FC236}">
                <a16:creationId xmlns:a16="http://schemas.microsoft.com/office/drawing/2014/main" id="{796F62AD-8FAF-9958-F5B8-124FA15C68FA}"/>
              </a:ext>
            </a:extLst>
          </p:cNvPr>
          <p:cNvGrpSpPr/>
          <p:nvPr userDrawn="1"/>
        </p:nvGrpSpPr>
        <p:grpSpPr>
          <a:xfrm>
            <a:off x="1878034" y="935280"/>
            <a:ext cx="2702978" cy="3008672"/>
            <a:chOff x="1689833" y="2042460"/>
            <a:chExt cx="2702978" cy="3008672"/>
          </a:xfrm>
        </p:grpSpPr>
        <p:sp>
          <p:nvSpPr>
            <p:cNvPr id="5" name="Freeform 4">
              <a:extLst>
                <a:ext uri="{FF2B5EF4-FFF2-40B4-BE49-F238E27FC236}">
                  <a16:creationId xmlns:a16="http://schemas.microsoft.com/office/drawing/2014/main" id="{CF8ACA3E-3F01-511F-E750-8D7D5A203E26}"/>
                </a:ext>
              </a:extLst>
            </p:cNvPr>
            <p:cNvSpPr/>
            <p:nvPr/>
          </p:nvSpPr>
          <p:spPr>
            <a:xfrm>
              <a:off x="1689833"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2189703"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51945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presenter with image redviolet">
    <p:bg>
      <p:bgPr>
        <a:solidFill>
          <a:srgbClr val="943267"/>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F965EF2-B9D5-DB7F-CDC6-945AEABD9C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9932" y="1634120"/>
            <a:ext cx="5879507" cy="5223878"/>
          </a:xfrm>
          <a:prstGeom prst="rect">
            <a:avLst/>
          </a:prstGeom>
        </p:spPr>
      </p:pic>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6411838"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6411838" y="4519022"/>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6411838" y="4979014"/>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7996203" y="5802447"/>
            <a:ext cx="2200742" cy="676694"/>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2" name="Graphic 1">
            <a:extLst>
              <a:ext uri="{FF2B5EF4-FFF2-40B4-BE49-F238E27FC236}">
                <a16:creationId xmlns:a16="http://schemas.microsoft.com/office/drawing/2014/main" id="{7F0E83E3-F7A8-3A0E-C739-BBBD0259E4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9932" y="322083"/>
            <a:ext cx="3457549" cy="3457549"/>
          </a:xfrm>
          <a:prstGeom prst="rect">
            <a:avLst/>
          </a:prstGeom>
          <a:effectLst>
            <a:outerShdw blurRad="165100" dist="127000" dir="5400000" algn="ctr" rotWithShape="0">
              <a:srgbClr val="000000">
                <a:alpha val="20000"/>
              </a:srgbClr>
            </a:outerShdw>
          </a:effectLst>
        </p:spPr>
      </p:pic>
      <p:sp>
        <p:nvSpPr>
          <p:cNvPr id="17" name="Picture Placeholder 86">
            <a:extLst>
              <a:ext uri="{FF2B5EF4-FFF2-40B4-BE49-F238E27FC236}">
                <a16:creationId xmlns:a16="http://schemas.microsoft.com/office/drawing/2014/main" id="{ECB4EB60-A024-7901-56E4-F688449CF6FC}"/>
              </a:ext>
            </a:extLst>
          </p:cNvPr>
          <p:cNvSpPr>
            <a:spLocks noGrp="1"/>
          </p:cNvSpPr>
          <p:nvPr>
            <p:ph type="pic" sz="quarter" idx="14"/>
          </p:nvPr>
        </p:nvSpPr>
        <p:spPr>
          <a:xfrm>
            <a:off x="386673" y="360686"/>
            <a:ext cx="3317592" cy="3318047"/>
          </a:xfrm>
          <a:custGeom>
            <a:avLst/>
            <a:gdLst>
              <a:gd name="connsiteX0" fmla="*/ 1659251 w 3317592"/>
              <a:gd name="connsiteY0" fmla="*/ 0 h 3318047"/>
              <a:gd name="connsiteX1" fmla="*/ 1806619 w 3317592"/>
              <a:gd name="connsiteY1" fmla="*/ 6823 h 3318047"/>
              <a:gd name="connsiteX2" fmla="*/ 1815715 w 3317592"/>
              <a:gd name="connsiteY2" fmla="*/ 7733 h 3318047"/>
              <a:gd name="connsiteX3" fmla="*/ 1959899 w 3317592"/>
              <a:gd name="connsiteY3" fmla="*/ 27745 h 3318047"/>
              <a:gd name="connsiteX4" fmla="*/ 1968087 w 3317592"/>
              <a:gd name="connsiteY4" fmla="*/ 29110 h 3318047"/>
              <a:gd name="connsiteX5" fmla="*/ 2109996 w 3317592"/>
              <a:gd name="connsiteY5" fmla="*/ 62313 h 3318047"/>
              <a:gd name="connsiteX6" fmla="*/ 2116364 w 3317592"/>
              <a:gd name="connsiteY6" fmla="*/ 64133 h 3318047"/>
              <a:gd name="connsiteX7" fmla="*/ 2255090 w 3317592"/>
              <a:gd name="connsiteY7" fmla="*/ 110526 h 3318047"/>
              <a:gd name="connsiteX8" fmla="*/ 2260093 w 3317592"/>
              <a:gd name="connsiteY8" fmla="*/ 112345 h 3318047"/>
              <a:gd name="connsiteX9" fmla="*/ 2395180 w 3317592"/>
              <a:gd name="connsiteY9" fmla="*/ 171929 h 3318047"/>
              <a:gd name="connsiteX10" fmla="*/ 2398364 w 3317592"/>
              <a:gd name="connsiteY10" fmla="*/ 173748 h 3318047"/>
              <a:gd name="connsiteX11" fmla="*/ 2529358 w 3317592"/>
              <a:gd name="connsiteY11" fmla="*/ 246522 h 3318047"/>
              <a:gd name="connsiteX12" fmla="*/ 2774060 w 3317592"/>
              <a:gd name="connsiteY12" fmla="*/ 430732 h 3318047"/>
              <a:gd name="connsiteX13" fmla="*/ 3166586 w 3317592"/>
              <a:gd name="connsiteY13" fmla="*/ 966532 h 3318047"/>
              <a:gd name="connsiteX14" fmla="*/ 3168860 w 3317592"/>
              <a:gd name="connsiteY14" fmla="*/ 970170 h 3318047"/>
              <a:gd name="connsiteX15" fmla="*/ 3317592 w 3317592"/>
              <a:gd name="connsiteY15" fmla="*/ 1597393 h 3318047"/>
              <a:gd name="connsiteX16" fmla="*/ 3317592 w 3317592"/>
              <a:gd name="connsiteY16" fmla="*/ 1658797 h 3318047"/>
              <a:gd name="connsiteX17" fmla="*/ 2831824 w 3317592"/>
              <a:gd name="connsiteY17" fmla="*/ 2831825 h 3318047"/>
              <a:gd name="connsiteX18" fmla="*/ 2709928 w 3317592"/>
              <a:gd name="connsiteY18" fmla="*/ 2942351 h 3318047"/>
              <a:gd name="connsiteX19" fmla="*/ 2708564 w 3317592"/>
              <a:gd name="connsiteY19" fmla="*/ 2943260 h 3318047"/>
              <a:gd name="connsiteX20" fmla="*/ 2582573 w 3317592"/>
              <a:gd name="connsiteY20" fmla="*/ 3036956 h 3318047"/>
              <a:gd name="connsiteX21" fmla="*/ 2568473 w 3317592"/>
              <a:gd name="connsiteY21" fmla="*/ 3046054 h 3318047"/>
              <a:gd name="connsiteX22" fmla="*/ 2446577 w 3317592"/>
              <a:gd name="connsiteY22" fmla="*/ 3119283 h 3318047"/>
              <a:gd name="connsiteX23" fmla="*/ 2424744 w 3317592"/>
              <a:gd name="connsiteY23" fmla="*/ 3130653 h 3318047"/>
              <a:gd name="connsiteX24" fmla="*/ 2301484 w 3317592"/>
              <a:gd name="connsiteY24" fmla="*/ 3188873 h 3318047"/>
              <a:gd name="connsiteX25" fmla="*/ 2278741 w 3317592"/>
              <a:gd name="connsiteY25" fmla="*/ 3197970 h 3318047"/>
              <a:gd name="connsiteX26" fmla="*/ 2148202 w 3317592"/>
              <a:gd name="connsiteY26" fmla="*/ 3244818 h 3318047"/>
              <a:gd name="connsiteX27" fmla="*/ 2130008 w 3317592"/>
              <a:gd name="connsiteY27" fmla="*/ 3250276 h 3318047"/>
              <a:gd name="connsiteX28" fmla="*/ 1988554 w 3317592"/>
              <a:gd name="connsiteY28" fmla="*/ 3285754 h 3318047"/>
              <a:gd name="connsiteX29" fmla="*/ 1977638 w 3317592"/>
              <a:gd name="connsiteY29" fmla="*/ 3287573 h 3318047"/>
              <a:gd name="connsiteX30" fmla="*/ 1824812 w 3317592"/>
              <a:gd name="connsiteY30" fmla="*/ 3310315 h 3318047"/>
              <a:gd name="connsiteX31" fmla="*/ 1820718 w 3317592"/>
              <a:gd name="connsiteY31" fmla="*/ 3310315 h 3318047"/>
              <a:gd name="connsiteX32" fmla="*/ 1658796 w 3317592"/>
              <a:gd name="connsiteY32" fmla="*/ 3318047 h 3318047"/>
              <a:gd name="connsiteX33" fmla="*/ 1501422 w 3317592"/>
              <a:gd name="connsiteY33" fmla="*/ 3310315 h 3318047"/>
              <a:gd name="connsiteX34" fmla="*/ 1491415 w 3317592"/>
              <a:gd name="connsiteY34" fmla="*/ 3309405 h 3318047"/>
              <a:gd name="connsiteX35" fmla="*/ 1349051 w 3317592"/>
              <a:gd name="connsiteY35" fmla="*/ 3288482 h 3318047"/>
              <a:gd name="connsiteX36" fmla="*/ 1325400 w 3317592"/>
              <a:gd name="connsiteY36" fmla="*/ 3284389 h 3318047"/>
              <a:gd name="connsiteX37" fmla="*/ 1200773 w 3317592"/>
              <a:gd name="connsiteY37" fmla="*/ 3253005 h 3318047"/>
              <a:gd name="connsiteX38" fmla="*/ 1156655 w 3317592"/>
              <a:gd name="connsiteY38" fmla="*/ 3239814 h 3318047"/>
              <a:gd name="connsiteX39" fmla="*/ 1055680 w 3317592"/>
              <a:gd name="connsiteY39" fmla="*/ 3203882 h 3318047"/>
              <a:gd name="connsiteX40" fmla="*/ 993367 w 3317592"/>
              <a:gd name="connsiteY40" fmla="*/ 3177957 h 3318047"/>
              <a:gd name="connsiteX41" fmla="*/ 912861 w 3317592"/>
              <a:gd name="connsiteY41" fmla="*/ 3139750 h 3318047"/>
              <a:gd name="connsiteX42" fmla="*/ 844180 w 3317592"/>
              <a:gd name="connsiteY42" fmla="*/ 3102909 h 3318047"/>
              <a:gd name="connsiteX43" fmla="*/ 772771 w 3317592"/>
              <a:gd name="connsiteY43" fmla="*/ 3060154 h 3318047"/>
              <a:gd name="connsiteX44" fmla="*/ 709093 w 3317592"/>
              <a:gd name="connsiteY44" fmla="*/ 3017854 h 3318047"/>
              <a:gd name="connsiteX45" fmla="*/ 636774 w 3317592"/>
              <a:gd name="connsiteY45" fmla="*/ 2964183 h 3318047"/>
              <a:gd name="connsiteX46" fmla="*/ 584013 w 3317592"/>
              <a:gd name="connsiteY46" fmla="*/ 2921428 h 3318047"/>
              <a:gd name="connsiteX47" fmla="*/ 508509 w 3317592"/>
              <a:gd name="connsiteY47" fmla="*/ 2853202 h 3318047"/>
              <a:gd name="connsiteX48" fmla="*/ 464390 w 3317592"/>
              <a:gd name="connsiteY48" fmla="*/ 2809082 h 3318047"/>
              <a:gd name="connsiteX49" fmla="*/ 396165 w 3317592"/>
              <a:gd name="connsiteY49" fmla="*/ 2734034 h 3318047"/>
              <a:gd name="connsiteX50" fmla="*/ 352954 w 3317592"/>
              <a:gd name="connsiteY50" fmla="*/ 2680819 h 3318047"/>
              <a:gd name="connsiteX51" fmla="*/ 299739 w 3317592"/>
              <a:gd name="connsiteY51" fmla="*/ 2609409 h 3318047"/>
              <a:gd name="connsiteX52" fmla="*/ 256529 w 3317592"/>
              <a:gd name="connsiteY52" fmla="*/ 2544821 h 3318047"/>
              <a:gd name="connsiteX53" fmla="*/ 214684 w 3317592"/>
              <a:gd name="connsiteY53" fmla="*/ 2474776 h 3318047"/>
              <a:gd name="connsiteX54" fmla="*/ 177387 w 3317592"/>
              <a:gd name="connsiteY54" fmla="*/ 2404731 h 3318047"/>
              <a:gd name="connsiteX55" fmla="*/ 140090 w 3317592"/>
              <a:gd name="connsiteY55" fmla="*/ 2325589 h 3318047"/>
              <a:gd name="connsiteX56" fmla="*/ 113709 w 3317592"/>
              <a:gd name="connsiteY56" fmla="*/ 2261912 h 3318047"/>
              <a:gd name="connsiteX57" fmla="*/ 78233 w 3317592"/>
              <a:gd name="connsiteY57" fmla="*/ 2162303 h 3318047"/>
              <a:gd name="connsiteX58" fmla="*/ 64587 w 3317592"/>
              <a:gd name="connsiteY58" fmla="*/ 2116819 h 3318047"/>
              <a:gd name="connsiteX59" fmla="*/ 33658 w 3317592"/>
              <a:gd name="connsiteY59" fmla="*/ 1992648 h 3318047"/>
              <a:gd name="connsiteX60" fmla="*/ 29564 w 3317592"/>
              <a:gd name="connsiteY60" fmla="*/ 1968541 h 3318047"/>
              <a:gd name="connsiteX61" fmla="*/ 8642 w 3317592"/>
              <a:gd name="connsiteY61" fmla="*/ 1826632 h 3318047"/>
              <a:gd name="connsiteX62" fmla="*/ 7732 w 3317592"/>
              <a:gd name="connsiteY62" fmla="*/ 1816170 h 3318047"/>
              <a:gd name="connsiteX63" fmla="*/ 0 w 3317592"/>
              <a:gd name="connsiteY63" fmla="*/ 1658797 h 3318047"/>
              <a:gd name="connsiteX64" fmla="*/ 7732 w 3317592"/>
              <a:gd name="connsiteY64" fmla="*/ 1501422 h 3318047"/>
              <a:gd name="connsiteX65" fmla="*/ 8642 w 3317592"/>
              <a:gd name="connsiteY65" fmla="*/ 1491415 h 3318047"/>
              <a:gd name="connsiteX66" fmla="*/ 29564 w 3317592"/>
              <a:gd name="connsiteY66" fmla="*/ 1349506 h 3318047"/>
              <a:gd name="connsiteX67" fmla="*/ 33658 w 3317592"/>
              <a:gd name="connsiteY67" fmla="*/ 1325854 h 3318047"/>
              <a:gd name="connsiteX68" fmla="*/ 64587 w 3317592"/>
              <a:gd name="connsiteY68" fmla="*/ 1201229 h 3318047"/>
              <a:gd name="connsiteX69" fmla="*/ 77777 w 3317592"/>
              <a:gd name="connsiteY69" fmla="*/ 1156655 h 3318047"/>
              <a:gd name="connsiteX70" fmla="*/ 113709 w 3317592"/>
              <a:gd name="connsiteY70" fmla="*/ 1056135 h 3318047"/>
              <a:gd name="connsiteX71" fmla="*/ 139636 w 3317592"/>
              <a:gd name="connsiteY71" fmla="*/ 993368 h 3318047"/>
              <a:gd name="connsiteX72" fmla="*/ 152371 w 3317592"/>
              <a:gd name="connsiteY72" fmla="*/ 966077 h 3318047"/>
              <a:gd name="connsiteX73" fmla="*/ 226509 w 3317592"/>
              <a:gd name="connsiteY73" fmla="*/ 823712 h 3318047"/>
              <a:gd name="connsiteX74" fmla="*/ 233787 w 3317592"/>
              <a:gd name="connsiteY74" fmla="*/ 811432 h 3318047"/>
              <a:gd name="connsiteX75" fmla="*/ 313384 w 3317592"/>
              <a:gd name="connsiteY75" fmla="*/ 690445 h 3318047"/>
              <a:gd name="connsiteX76" fmla="*/ 330668 w 3317592"/>
              <a:gd name="connsiteY76" fmla="*/ 666794 h 3318047"/>
              <a:gd name="connsiteX77" fmla="*/ 414358 w 3317592"/>
              <a:gd name="connsiteY77" fmla="*/ 564000 h 3318047"/>
              <a:gd name="connsiteX78" fmla="*/ 439829 w 3317592"/>
              <a:gd name="connsiteY78" fmla="*/ 536255 h 3318047"/>
              <a:gd name="connsiteX79" fmla="*/ 533526 w 3317592"/>
              <a:gd name="connsiteY79" fmla="*/ 442103 h 3318047"/>
              <a:gd name="connsiteX80" fmla="*/ 555812 w 3317592"/>
              <a:gd name="connsiteY80" fmla="*/ 422090 h 3318047"/>
              <a:gd name="connsiteX81" fmla="*/ 649055 w 3317592"/>
              <a:gd name="connsiteY81" fmla="*/ 345222 h 3318047"/>
              <a:gd name="connsiteX82" fmla="*/ 677254 w 3317592"/>
              <a:gd name="connsiteY82" fmla="*/ 323845 h 3318047"/>
              <a:gd name="connsiteX83" fmla="*/ 772315 w 3317592"/>
              <a:gd name="connsiteY83" fmla="*/ 258803 h 3318047"/>
              <a:gd name="connsiteX84" fmla="*/ 772315 w 3317592"/>
              <a:gd name="connsiteY84" fmla="*/ 257893 h 3318047"/>
              <a:gd name="connsiteX85" fmla="*/ 806429 w 3317592"/>
              <a:gd name="connsiteY85" fmla="*/ 236516 h 3318047"/>
              <a:gd name="connsiteX86" fmla="*/ 901945 w 3317592"/>
              <a:gd name="connsiteY86" fmla="*/ 183755 h 3318047"/>
              <a:gd name="connsiteX87" fmla="*/ 942880 w 3317592"/>
              <a:gd name="connsiteY87" fmla="*/ 163288 h 3318047"/>
              <a:gd name="connsiteX88" fmla="*/ 1037032 w 3317592"/>
              <a:gd name="connsiteY88" fmla="*/ 121897 h 3318047"/>
              <a:gd name="connsiteX89" fmla="*/ 1085699 w 3317592"/>
              <a:gd name="connsiteY89" fmla="*/ 103249 h 3318047"/>
              <a:gd name="connsiteX90" fmla="*/ 1177122 w 3317592"/>
              <a:gd name="connsiteY90" fmla="*/ 72774 h 3318047"/>
              <a:gd name="connsiteX91" fmla="*/ 1233522 w 3317592"/>
              <a:gd name="connsiteY91" fmla="*/ 56400 h 3318047"/>
              <a:gd name="connsiteX92" fmla="*/ 1320851 w 3317592"/>
              <a:gd name="connsiteY92" fmla="*/ 35932 h 3318047"/>
              <a:gd name="connsiteX93" fmla="*/ 1385894 w 3317592"/>
              <a:gd name="connsiteY93" fmla="*/ 23652 h 3318047"/>
              <a:gd name="connsiteX94" fmla="*/ 1468219 w 3317592"/>
              <a:gd name="connsiteY94" fmla="*/ 12281 h 3318047"/>
              <a:gd name="connsiteX95" fmla="*/ 1541448 w 3317592"/>
              <a:gd name="connsiteY95" fmla="*/ 5459 h 3318047"/>
              <a:gd name="connsiteX96" fmla="*/ 1659251 w 3317592"/>
              <a:gd name="connsiteY96" fmla="*/ 0 h 331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317592" h="3318047">
                <a:moveTo>
                  <a:pt x="1659251" y="0"/>
                </a:moveTo>
                <a:cubicBezTo>
                  <a:pt x="1708829" y="0"/>
                  <a:pt x="1757950" y="2274"/>
                  <a:pt x="1806619" y="6823"/>
                </a:cubicBezTo>
                <a:cubicBezTo>
                  <a:pt x="1809802" y="7733"/>
                  <a:pt x="1812532" y="7733"/>
                  <a:pt x="1815715" y="7733"/>
                </a:cubicBezTo>
                <a:cubicBezTo>
                  <a:pt x="1864384" y="12281"/>
                  <a:pt x="1912141" y="19104"/>
                  <a:pt x="1959899" y="27745"/>
                </a:cubicBezTo>
                <a:cubicBezTo>
                  <a:pt x="1962628" y="28200"/>
                  <a:pt x="1965357" y="28655"/>
                  <a:pt x="1968087" y="29110"/>
                </a:cubicBezTo>
                <a:cubicBezTo>
                  <a:pt x="2016299" y="38206"/>
                  <a:pt x="2063148" y="49123"/>
                  <a:pt x="2109996" y="62313"/>
                </a:cubicBezTo>
                <a:cubicBezTo>
                  <a:pt x="2112270" y="62768"/>
                  <a:pt x="2114089" y="63677"/>
                  <a:pt x="2116364" y="64133"/>
                </a:cubicBezTo>
                <a:cubicBezTo>
                  <a:pt x="2163212" y="77778"/>
                  <a:pt x="2209606" y="92787"/>
                  <a:pt x="2255090" y="110526"/>
                </a:cubicBezTo>
                <a:cubicBezTo>
                  <a:pt x="2256909" y="110980"/>
                  <a:pt x="2258273" y="111891"/>
                  <a:pt x="2260093" y="112345"/>
                </a:cubicBezTo>
                <a:cubicBezTo>
                  <a:pt x="2306032" y="130539"/>
                  <a:pt x="2351060" y="150097"/>
                  <a:pt x="2395180" y="171929"/>
                </a:cubicBezTo>
                <a:cubicBezTo>
                  <a:pt x="2396090" y="172384"/>
                  <a:pt x="2397454" y="173294"/>
                  <a:pt x="2398364" y="173748"/>
                </a:cubicBezTo>
                <a:cubicBezTo>
                  <a:pt x="2442938" y="196035"/>
                  <a:pt x="2486602" y="220142"/>
                  <a:pt x="2529358" y="246522"/>
                </a:cubicBezTo>
                <a:cubicBezTo>
                  <a:pt x="2615777" y="299739"/>
                  <a:pt x="2697647" y="361142"/>
                  <a:pt x="2774060" y="430732"/>
                </a:cubicBezTo>
                <a:cubicBezTo>
                  <a:pt x="2940532" y="582193"/>
                  <a:pt x="3072890" y="762764"/>
                  <a:pt x="3166586" y="966532"/>
                </a:cubicBezTo>
                <a:cubicBezTo>
                  <a:pt x="3167496" y="967896"/>
                  <a:pt x="3168405" y="968807"/>
                  <a:pt x="3168860" y="970170"/>
                </a:cubicBezTo>
                <a:cubicBezTo>
                  <a:pt x="3257099" y="1162568"/>
                  <a:pt x="3309405" y="1374067"/>
                  <a:pt x="3317592" y="1597393"/>
                </a:cubicBezTo>
                <a:lnTo>
                  <a:pt x="3317592" y="1658797"/>
                </a:lnTo>
                <a:cubicBezTo>
                  <a:pt x="3317592" y="2101809"/>
                  <a:pt x="3145208" y="2518441"/>
                  <a:pt x="2831824" y="2831825"/>
                </a:cubicBezTo>
                <a:cubicBezTo>
                  <a:pt x="2792708" y="2870941"/>
                  <a:pt x="2752228" y="2907782"/>
                  <a:pt x="2709928" y="2942351"/>
                </a:cubicBezTo>
                <a:cubicBezTo>
                  <a:pt x="2709473" y="2942806"/>
                  <a:pt x="2708564" y="2943260"/>
                  <a:pt x="2708564" y="2943260"/>
                </a:cubicBezTo>
                <a:cubicBezTo>
                  <a:pt x="2668083" y="2976918"/>
                  <a:pt x="2625783" y="3007848"/>
                  <a:pt x="2582573" y="3036956"/>
                </a:cubicBezTo>
                <a:cubicBezTo>
                  <a:pt x="2578025" y="3040141"/>
                  <a:pt x="2573022" y="3042870"/>
                  <a:pt x="2568473" y="3046054"/>
                </a:cubicBezTo>
                <a:cubicBezTo>
                  <a:pt x="2528902" y="3072434"/>
                  <a:pt x="2488421" y="3096995"/>
                  <a:pt x="2446577" y="3119283"/>
                </a:cubicBezTo>
                <a:cubicBezTo>
                  <a:pt x="2439300" y="3123376"/>
                  <a:pt x="2432021" y="3127015"/>
                  <a:pt x="2424744" y="3130653"/>
                </a:cubicBezTo>
                <a:cubicBezTo>
                  <a:pt x="2384264" y="3151576"/>
                  <a:pt x="2343328" y="3171134"/>
                  <a:pt x="2301484" y="3188873"/>
                </a:cubicBezTo>
                <a:cubicBezTo>
                  <a:pt x="2294205" y="3192057"/>
                  <a:pt x="2286474" y="3194785"/>
                  <a:pt x="2278741" y="3197970"/>
                </a:cubicBezTo>
                <a:cubicBezTo>
                  <a:pt x="2235986" y="3215254"/>
                  <a:pt x="2192322" y="3231173"/>
                  <a:pt x="2148202" y="3244818"/>
                </a:cubicBezTo>
                <a:cubicBezTo>
                  <a:pt x="2142290" y="3247093"/>
                  <a:pt x="2135922" y="3248457"/>
                  <a:pt x="2130008" y="3250276"/>
                </a:cubicBezTo>
                <a:cubicBezTo>
                  <a:pt x="2083161" y="3263921"/>
                  <a:pt x="2036312" y="3276202"/>
                  <a:pt x="1988554" y="3285754"/>
                </a:cubicBezTo>
                <a:cubicBezTo>
                  <a:pt x="1984915" y="3286209"/>
                  <a:pt x="1981276" y="3286663"/>
                  <a:pt x="1977638" y="3287573"/>
                </a:cubicBezTo>
                <a:cubicBezTo>
                  <a:pt x="1927150" y="3297579"/>
                  <a:pt x="1876209" y="3305311"/>
                  <a:pt x="1824812" y="3310315"/>
                </a:cubicBezTo>
                <a:cubicBezTo>
                  <a:pt x="1823448" y="3310315"/>
                  <a:pt x="1822083" y="3310315"/>
                  <a:pt x="1820718" y="3310315"/>
                </a:cubicBezTo>
                <a:cubicBezTo>
                  <a:pt x="1767048" y="3315318"/>
                  <a:pt x="1711557" y="3318047"/>
                  <a:pt x="1658796" y="3318047"/>
                </a:cubicBezTo>
                <a:cubicBezTo>
                  <a:pt x="1606035" y="3318047"/>
                  <a:pt x="1553274" y="3315318"/>
                  <a:pt x="1501422" y="3310315"/>
                </a:cubicBezTo>
                <a:cubicBezTo>
                  <a:pt x="1498238" y="3309859"/>
                  <a:pt x="1494600" y="3309405"/>
                  <a:pt x="1491415" y="3309405"/>
                </a:cubicBezTo>
                <a:cubicBezTo>
                  <a:pt x="1443203" y="3304856"/>
                  <a:pt x="1395900" y="3297125"/>
                  <a:pt x="1349051" y="3288482"/>
                </a:cubicBezTo>
                <a:cubicBezTo>
                  <a:pt x="1341319" y="3287118"/>
                  <a:pt x="1333132" y="3285754"/>
                  <a:pt x="1325400" y="3284389"/>
                </a:cubicBezTo>
                <a:cubicBezTo>
                  <a:pt x="1283554" y="3275747"/>
                  <a:pt x="1241710" y="3264831"/>
                  <a:pt x="1200773" y="3253005"/>
                </a:cubicBezTo>
                <a:cubicBezTo>
                  <a:pt x="1186219" y="3248457"/>
                  <a:pt x="1171209" y="3244363"/>
                  <a:pt x="1156655" y="3239814"/>
                </a:cubicBezTo>
                <a:cubicBezTo>
                  <a:pt x="1122542" y="3229354"/>
                  <a:pt x="1088884" y="3217073"/>
                  <a:pt x="1055680" y="3203882"/>
                </a:cubicBezTo>
                <a:cubicBezTo>
                  <a:pt x="1034758" y="3195696"/>
                  <a:pt x="1013836" y="3187054"/>
                  <a:pt x="993367" y="3177957"/>
                </a:cubicBezTo>
                <a:cubicBezTo>
                  <a:pt x="966077" y="3165677"/>
                  <a:pt x="939241" y="3152941"/>
                  <a:pt x="912861" y="3139750"/>
                </a:cubicBezTo>
                <a:cubicBezTo>
                  <a:pt x="889664" y="3127925"/>
                  <a:pt x="866922" y="3115644"/>
                  <a:pt x="844180" y="3102909"/>
                </a:cubicBezTo>
                <a:cubicBezTo>
                  <a:pt x="820074" y="3089264"/>
                  <a:pt x="796422" y="3075163"/>
                  <a:pt x="772771" y="3060154"/>
                </a:cubicBezTo>
                <a:cubicBezTo>
                  <a:pt x="751393" y="3046509"/>
                  <a:pt x="730016" y="3032408"/>
                  <a:pt x="709093" y="3017854"/>
                </a:cubicBezTo>
                <a:cubicBezTo>
                  <a:pt x="684532" y="3000569"/>
                  <a:pt x="660426" y="2982831"/>
                  <a:pt x="636774" y="2964183"/>
                </a:cubicBezTo>
                <a:cubicBezTo>
                  <a:pt x="618580" y="2950537"/>
                  <a:pt x="601297" y="2935983"/>
                  <a:pt x="584013" y="2921428"/>
                </a:cubicBezTo>
                <a:cubicBezTo>
                  <a:pt x="558086" y="2899596"/>
                  <a:pt x="533070" y="2876854"/>
                  <a:pt x="508509" y="2853202"/>
                </a:cubicBezTo>
                <a:cubicBezTo>
                  <a:pt x="493500" y="2838648"/>
                  <a:pt x="478945" y="2824092"/>
                  <a:pt x="464390" y="2809082"/>
                </a:cubicBezTo>
                <a:cubicBezTo>
                  <a:pt x="440738" y="2784522"/>
                  <a:pt x="417996" y="2759505"/>
                  <a:pt x="396165" y="2734034"/>
                </a:cubicBezTo>
                <a:cubicBezTo>
                  <a:pt x="381609" y="2716751"/>
                  <a:pt x="367055" y="2699012"/>
                  <a:pt x="352954" y="2680819"/>
                </a:cubicBezTo>
                <a:cubicBezTo>
                  <a:pt x="334306" y="2657621"/>
                  <a:pt x="316567" y="2633516"/>
                  <a:pt x="299739" y="2609409"/>
                </a:cubicBezTo>
                <a:cubicBezTo>
                  <a:pt x="284729" y="2588486"/>
                  <a:pt x="270629" y="2566654"/>
                  <a:pt x="256529" y="2544821"/>
                </a:cubicBezTo>
                <a:cubicBezTo>
                  <a:pt x="241974" y="2521625"/>
                  <a:pt x="227874" y="2498428"/>
                  <a:pt x="214684" y="2474776"/>
                </a:cubicBezTo>
                <a:cubicBezTo>
                  <a:pt x="201949" y="2451580"/>
                  <a:pt x="189213" y="2428383"/>
                  <a:pt x="177387" y="2404731"/>
                </a:cubicBezTo>
                <a:cubicBezTo>
                  <a:pt x="164197" y="2378351"/>
                  <a:pt x="151916" y="2352425"/>
                  <a:pt x="140090" y="2325589"/>
                </a:cubicBezTo>
                <a:cubicBezTo>
                  <a:pt x="130993" y="2304667"/>
                  <a:pt x="121897" y="2283289"/>
                  <a:pt x="113709" y="2261912"/>
                </a:cubicBezTo>
                <a:cubicBezTo>
                  <a:pt x="100974" y="2229163"/>
                  <a:pt x="88693" y="2195961"/>
                  <a:pt x="78233" y="2162303"/>
                </a:cubicBezTo>
                <a:cubicBezTo>
                  <a:pt x="73229" y="2147293"/>
                  <a:pt x="69136" y="2131828"/>
                  <a:pt x="64587" y="2116819"/>
                </a:cubicBezTo>
                <a:cubicBezTo>
                  <a:pt x="53217" y="2075883"/>
                  <a:pt x="42300" y="2034493"/>
                  <a:pt x="33658" y="1992648"/>
                </a:cubicBezTo>
                <a:cubicBezTo>
                  <a:pt x="32293" y="1984461"/>
                  <a:pt x="30929" y="1976729"/>
                  <a:pt x="29564" y="1968541"/>
                </a:cubicBezTo>
                <a:cubicBezTo>
                  <a:pt x="20922" y="1921693"/>
                  <a:pt x="13190" y="1874389"/>
                  <a:pt x="8642" y="1826632"/>
                </a:cubicBezTo>
                <a:cubicBezTo>
                  <a:pt x="7732" y="1822993"/>
                  <a:pt x="7732" y="1819809"/>
                  <a:pt x="7732" y="1816170"/>
                </a:cubicBezTo>
                <a:cubicBezTo>
                  <a:pt x="2729" y="1764318"/>
                  <a:pt x="0" y="1711558"/>
                  <a:pt x="0" y="1658797"/>
                </a:cubicBezTo>
                <a:cubicBezTo>
                  <a:pt x="0" y="1606035"/>
                  <a:pt x="2729" y="1553274"/>
                  <a:pt x="7732" y="1501422"/>
                </a:cubicBezTo>
                <a:cubicBezTo>
                  <a:pt x="8187" y="1498238"/>
                  <a:pt x="8642" y="1494600"/>
                  <a:pt x="8642" y="1491415"/>
                </a:cubicBezTo>
                <a:cubicBezTo>
                  <a:pt x="13190" y="1443657"/>
                  <a:pt x="20922" y="1396354"/>
                  <a:pt x="29564" y="1349506"/>
                </a:cubicBezTo>
                <a:cubicBezTo>
                  <a:pt x="30929" y="1341774"/>
                  <a:pt x="31839" y="1333586"/>
                  <a:pt x="33658" y="1325854"/>
                </a:cubicBezTo>
                <a:cubicBezTo>
                  <a:pt x="41846" y="1283554"/>
                  <a:pt x="52761" y="1242164"/>
                  <a:pt x="64587" y="1201229"/>
                </a:cubicBezTo>
                <a:cubicBezTo>
                  <a:pt x="68680" y="1186219"/>
                  <a:pt x="73229" y="1171209"/>
                  <a:pt x="77777" y="1156655"/>
                </a:cubicBezTo>
                <a:cubicBezTo>
                  <a:pt x="88693" y="1122542"/>
                  <a:pt x="100974" y="1089338"/>
                  <a:pt x="113709" y="1056135"/>
                </a:cubicBezTo>
                <a:cubicBezTo>
                  <a:pt x="121897" y="1035213"/>
                  <a:pt x="130539" y="1014290"/>
                  <a:pt x="139636" y="993368"/>
                </a:cubicBezTo>
                <a:cubicBezTo>
                  <a:pt x="143275" y="984271"/>
                  <a:pt x="148278" y="975173"/>
                  <a:pt x="152371" y="966077"/>
                </a:cubicBezTo>
                <a:cubicBezTo>
                  <a:pt x="174658" y="916955"/>
                  <a:pt x="199675" y="869652"/>
                  <a:pt x="226509" y="823712"/>
                </a:cubicBezTo>
                <a:cubicBezTo>
                  <a:pt x="228783" y="819619"/>
                  <a:pt x="231513" y="815526"/>
                  <a:pt x="233787" y="811432"/>
                </a:cubicBezTo>
                <a:cubicBezTo>
                  <a:pt x="258349" y="770042"/>
                  <a:pt x="285183" y="729562"/>
                  <a:pt x="313384" y="690445"/>
                </a:cubicBezTo>
                <a:cubicBezTo>
                  <a:pt x="318841" y="682258"/>
                  <a:pt x="324755" y="674525"/>
                  <a:pt x="330668" y="666794"/>
                </a:cubicBezTo>
                <a:cubicBezTo>
                  <a:pt x="357048" y="631316"/>
                  <a:pt x="385248" y="597203"/>
                  <a:pt x="414358" y="564000"/>
                </a:cubicBezTo>
                <a:cubicBezTo>
                  <a:pt x="423000" y="554903"/>
                  <a:pt x="431187" y="545352"/>
                  <a:pt x="439829" y="536255"/>
                </a:cubicBezTo>
                <a:cubicBezTo>
                  <a:pt x="469848" y="503962"/>
                  <a:pt x="500777" y="472122"/>
                  <a:pt x="533526" y="442103"/>
                </a:cubicBezTo>
                <a:cubicBezTo>
                  <a:pt x="540803" y="435280"/>
                  <a:pt x="548535" y="428913"/>
                  <a:pt x="555812" y="422090"/>
                </a:cubicBezTo>
                <a:cubicBezTo>
                  <a:pt x="586287" y="395254"/>
                  <a:pt x="617216" y="369784"/>
                  <a:pt x="649055" y="345222"/>
                </a:cubicBezTo>
                <a:cubicBezTo>
                  <a:pt x="658606" y="337945"/>
                  <a:pt x="667703" y="330668"/>
                  <a:pt x="677254" y="323845"/>
                </a:cubicBezTo>
                <a:cubicBezTo>
                  <a:pt x="708184" y="300648"/>
                  <a:pt x="740022" y="279271"/>
                  <a:pt x="772315" y="258803"/>
                </a:cubicBezTo>
                <a:lnTo>
                  <a:pt x="772315" y="257893"/>
                </a:lnTo>
                <a:cubicBezTo>
                  <a:pt x="783686" y="250616"/>
                  <a:pt x="795058" y="243339"/>
                  <a:pt x="806429" y="236516"/>
                </a:cubicBezTo>
                <a:cubicBezTo>
                  <a:pt x="837812" y="217868"/>
                  <a:pt x="869652" y="200584"/>
                  <a:pt x="901945" y="183755"/>
                </a:cubicBezTo>
                <a:cubicBezTo>
                  <a:pt x="915590" y="176933"/>
                  <a:pt x="929235" y="169655"/>
                  <a:pt x="942880" y="163288"/>
                </a:cubicBezTo>
                <a:cubicBezTo>
                  <a:pt x="973810" y="148278"/>
                  <a:pt x="1005193" y="134633"/>
                  <a:pt x="1037032" y="121897"/>
                </a:cubicBezTo>
                <a:cubicBezTo>
                  <a:pt x="1053406" y="115529"/>
                  <a:pt x="1069325" y="109162"/>
                  <a:pt x="1085699" y="103249"/>
                </a:cubicBezTo>
                <a:cubicBezTo>
                  <a:pt x="1115719" y="92332"/>
                  <a:pt x="1146193" y="82326"/>
                  <a:pt x="1177122" y="72774"/>
                </a:cubicBezTo>
                <a:cubicBezTo>
                  <a:pt x="1195770" y="66862"/>
                  <a:pt x="1214418" y="61403"/>
                  <a:pt x="1233522" y="56400"/>
                </a:cubicBezTo>
                <a:cubicBezTo>
                  <a:pt x="1262177" y="48668"/>
                  <a:pt x="1291286" y="41846"/>
                  <a:pt x="1320851" y="35932"/>
                </a:cubicBezTo>
                <a:cubicBezTo>
                  <a:pt x="1342683" y="31384"/>
                  <a:pt x="1364061" y="27290"/>
                  <a:pt x="1385894" y="23652"/>
                </a:cubicBezTo>
                <a:cubicBezTo>
                  <a:pt x="1413184" y="19104"/>
                  <a:pt x="1440474" y="15465"/>
                  <a:pt x="1468219" y="12281"/>
                </a:cubicBezTo>
                <a:cubicBezTo>
                  <a:pt x="1492780" y="9551"/>
                  <a:pt x="1516887" y="7277"/>
                  <a:pt x="1541448" y="5459"/>
                </a:cubicBezTo>
                <a:cubicBezTo>
                  <a:pt x="1580564" y="2729"/>
                  <a:pt x="1619680" y="0"/>
                  <a:pt x="1659251" y="0"/>
                </a:cubicBezTo>
                <a:close/>
              </a:path>
            </a:pathLst>
          </a:custGeom>
        </p:spPr>
        <p:txBody>
          <a:bodyPr wrap="square" anchor="ctr" anchorCtr="0">
            <a:noAutofit/>
          </a:bodyPr>
          <a:lstStyle>
            <a:lvl1pPr algn="ctr">
              <a:defRPr/>
            </a:lvl1pPr>
          </a:lstStyle>
          <a:p>
            <a:endParaRPr lang="en-IS" dirty="0"/>
          </a:p>
        </p:txBody>
      </p:sp>
      <p:pic>
        <p:nvPicPr>
          <p:cNvPr id="18" name="Graphic 17">
            <a:extLst>
              <a:ext uri="{FF2B5EF4-FFF2-40B4-BE49-F238E27FC236}">
                <a16:creationId xmlns:a16="http://schemas.microsoft.com/office/drawing/2014/main" id="{8B1D65C0-93E3-6DCE-A7E1-F16D7CC4AB8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67586" y="810485"/>
            <a:ext cx="4457976" cy="1050146"/>
          </a:xfrm>
          <a:prstGeom prst="rect">
            <a:avLst/>
          </a:prstGeom>
        </p:spPr>
      </p:pic>
    </p:spTree>
    <p:extLst>
      <p:ext uri="{BB962C8B-B14F-4D97-AF65-F5344CB8AC3E}">
        <p14:creationId xmlns:p14="http://schemas.microsoft.com/office/powerpoint/2010/main" val="529073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presenter no image redviolet">
    <p:bg>
      <p:bgPr>
        <a:solidFill>
          <a:srgbClr val="943267"/>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F965EF2-B9D5-DB7F-CDC6-945AEABD9C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9932" y="1634120"/>
            <a:ext cx="5879507" cy="5223878"/>
          </a:xfrm>
          <a:prstGeom prst="rect">
            <a:avLst/>
          </a:prstGeom>
        </p:spPr>
      </p:pic>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6411838"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6411838"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6411838"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7833665"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grpSp>
        <p:nvGrpSpPr>
          <p:cNvPr id="4" name="Group 3">
            <a:extLst>
              <a:ext uri="{FF2B5EF4-FFF2-40B4-BE49-F238E27FC236}">
                <a16:creationId xmlns:a16="http://schemas.microsoft.com/office/drawing/2014/main" id="{796F62AD-8FAF-9958-F5B8-124FA15C68FA}"/>
              </a:ext>
            </a:extLst>
          </p:cNvPr>
          <p:cNvGrpSpPr/>
          <p:nvPr userDrawn="1"/>
        </p:nvGrpSpPr>
        <p:grpSpPr>
          <a:xfrm>
            <a:off x="1878034" y="935280"/>
            <a:ext cx="2702978" cy="3008672"/>
            <a:chOff x="1689833" y="2042460"/>
            <a:chExt cx="2702978" cy="3008672"/>
          </a:xfrm>
        </p:grpSpPr>
        <p:sp>
          <p:nvSpPr>
            <p:cNvPr id="5" name="Freeform 4">
              <a:extLst>
                <a:ext uri="{FF2B5EF4-FFF2-40B4-BE49-F238E27FC236}">
                  <a16:creationId xmlns:a16="http://schemas.microsoft.com/office/drawing/2014/main" id="{CF8ACA3E-3F01-511F-E750-8D7D5A203E26}"/>
                </a:ext>
              </a:extLst>
            </p:cNvPr>
            <p:cNvSpPr/>
            <p:nvPr/>
          </p:nvSpPr>
          <p:spPr>
            <a:xfrm>
              <a:off x="1689833"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2189703"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2311119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ank you slide plum">
    <p:bg>
      <p:bgPr>
        <a:solidFill>
          <a:srgbClr val="76144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3F8E421-5816-6D9F-185E-BF295445D9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119290"/>
            <a:ext cx="3855720" cy="4738710"/>
          </a:xfrm>
          <a:prstGeom prst="rect">
            <a:avLst/>
          </a:prstGeom>
        </p:spPr>
      </p:pic>
      <p:grpSp>
        <p:nvGrpSpPr>
          <p:cNvPr id="59" name="Group 58">
            <a:extLst>
              <a:ext uri="{FF2B5EF4-FFF2-40B4-BE49-F238E27FC236}">
                <a16:creationId xmlns:a16="http://schemas.microsoft.com/office/drawing/2014/main" id="{4E9801B8-071A-9308-29D3-1790A4BB4327}"/>
              </a:ext>
            </a:extLst>
          </p:cNvPr>
          <p:cNvGrpSpPr/>
          <p:nvPr userDrawn="1"/>
        </p:nvGrpSpPr>
        <p:grpSpPr>
          <a:xfrm>
            <a:off x="4799149" y="1391564"/>
            <a:ext cx="2594049" cy="3175985"/>
            <a:chOff x="4799149" y="1391564"/>
            <a:chExt cx="2594049" cy="3175985"/>
          </a:xfrm>
        </p:grpSpPr>
        <p:sp>
          <p:nvSpPr>
            <p:cNvPr id="49" name="Freeform 48">
              <a:extLst>
                <a:ext uri="{FF2B5EF4-FFF2-40B4-BE49-F238E27FC236}">
                  <a16:creationId xmlns:a16="http://schemas.microsoft.com/office/drawing/2014/main" id="{16FD7032-36B6-8F8E-FEFF-F9F03EC68EA8}"/>
                </a:ext>
              </a:extLst>
            </p:cNvPr>
            <p:cNvSpPr/>
            <p:nvPr/>
          </p:nvSpPr>
          <p:spPr>
            <a:xfrm>
              <a:off x="6566151" y="3570404"/>
              <a:ext cx="825235" cy="996596"/>
            </a:xfrm>
            <a:custGeom>
              <a:avLst/>
              <a:gdLst>
                <a:gd name="connsiteX0" fmla="*/ 733766 w 825235"/>
                <a:gd name="connsiteY0" fmla="*/ 0 h 996596"/>
                <a:gd name="connsiteX1" fmla="*/ 825236 w 825235"/>
                <a:gd name="connsiteY1" fmla="*/ 91633 h 996596"/>
                <a:gd name="connsiteX2" fmla="*/ 825236 w 825235"/>
                <a:gd name="connsiteY2" fmla="*/ 904964 h 996596"/>
                <a:gd name="connsiteX3" fmla="*/ 733766 w 825235"/>
                <a:gd name="connsiteY3" fmla="*/ 996596 h 996596"/>
                <a:gd name="connsiteX4" fmla="*/ 91469 w 825235"/>
                <a:gd name="connsiteY4" fmla="*/ 996596 h 996596"/>
                <a:gd name="connsiteX5" fmla="*/ 0 w 825235"/>
                <a:gd name="connsiteY5" fmla="*/ 904964 h 996596"/>
                <a:gd name="connsiteX6" fmla="*/ 0 w 825235"/>
                <a:gd name="connsiteY6" fmla="*/ 91633 h 996596"/>
                <a:gd name="connsiteX7" fmla="*/ 91469 w 825235"/>
                <a:gd name="connsiteY7" fmla="*/ 0 h 9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235" h="996596">
                  <a:moveTo>
                    <a:pt x="733766" y="0"/>
                  </a:moveTo>
                  <a:cubicBezTo>
                    <a:pt x="784283" y="0"/>
                    <a:pt x="825236" y="41025"/>
                    <a:pt x="825236" y="91633"/>
                  </a:cubicBezTo>
                  <a:lnTo>
                    <a:pt x="825236" y="904964"/>
                  </a:lnTo>
                  <a:cubicBezTo>
                    <a:pt x="825236" y="955571"/>
                    <a:pt x="784283" y="996596"/>
                    <a:pt x="733766" y="996596"/>
                  </a:cubicBezTo>
                  <a:lnTo>
                    <a:pt x="91469" y="996596"/>
                  </a:lnTo>
                  <a:cubicBezTo>
                    <a:pt x="40952" y="996596"/>
                    <a:pt x="0" y="955571"/>
                    <a:pt x="0" y="904964"/>
                  </a:cubicBezTo>
                  <a:lnTo>
                    <a:pt x="0" y="91633"/>
                  </a:lnTo>
                  <a:cubicBezTo>
                    <a:pt x="0" y="41025"/>
                    <a:pt x="40952" y="0"/>
                    <a:pt x="91469" y="0"/>
                  </a:cubicBezTo>
                  <a:close/>
                </a:path>
              </a:pathLst>
            </a:custGeom>
            <a:solidFill>
              <a:srgbClr val="FFFFFF"/>
            </a:solidFill>
            <a:ln w="0" cap="flat">
              <a:noFill/>
              <a:prstDash val="solid"/>
              <a:miter/>
            </a:ln>
          </p:spPr>
          <p:txBody>
            <a:bodyPr rtlCol="0" anchor="ctr"/>
            <a:lstStyle/>
            <a:p>
              <a:endParaRPr lang="en-IS" dirty="0"/>
            </a:p>
          </p:txBody>
        </p:sp>
        <p:grpSp>
          <p:nvGrpSpPr>
            <p:cNvPr id="50" name="Graphic 10">
              <a:extLst>
                <a:ext uri="{FF2B5EF4-FFF2-40B4-BE49-F238E27FC236}">
                  <a16:creationId xmlns:a16="http://schemas.microsoft.com/office/drawing/2014/main" id="{8FEBAC16-1E70-4691-B635-1FACFBF25E79}"/>
                </a:ext>
              </a:extLst>
            </p:cNvPr>
            <p:cNvGrpSpPr/>
            <p:nvPr/>
          </p:nvGrpSpPr>
          <p:grpSpPr>
            <a:xfrm>
              <a:off x="6779824" y="3769797"/>
              <a:ext cx="397708" cy="597627"/>
              <a:chOff x="6779824" y="3769797"/>
              <a:chExt cx="397708" cy="597627"/>
            </a:xfrm>
            <a:solidFill>
              <a:srgbClr val="3A1B60"/>
            </a:solidFill>
          </p:grpSpPr>
          <p:sp>
            <p:nvSpPr>
              <p:cNvPr id="51" name="Freeform 50">
                <a:extLst>
                  <a:ext uri="{FF2B5EF4-FFF2-40B4-BE49-F238E27FC236}">
                    <a16:creationId xmlns:a16="http://schemas.microsoft.com/office/drawing/2014/main" id="{85DB7FC0-F054-DC6F-1CB9-4C766F00C421}"/>
                  </a:ext>
                </a:extLst>
              </p:cNvPr>
              <p:cNvSpPr/>
              <p:nvPr/>
            </p:nvSpPr>
            <p:spPr>
              <a:xfrm>
                <a:off x="6779824" y="3769797"/>
                <a:ext cx="168669" cy="257304"/>
              </a:xfrm>
              <a:custGeom>
                <a:avLst/>
                <a:gdLst>
                  <a:gd name="connsiteX0" fmla="*/ 96226 w 168669"/>
                  <a:gd name="connsiteY0" fmla="*/ 90900 h 257304"/>
                  <a:gd name="connsiteX1" fmla="*/ 58906 w 168669"/>
                  <a:gd name="connsiteY1" fmla="*/ 63043 h 257304"/>
                  <a:gd name="connsiteX2" fmla="*/ 366 w 168669"/>
                  <a:gd name="connsiteY2" fmla="*/ 89250 h 257304"/>
                  <a:gd name="connsiteX3" fmla="*/ 366 w 168669"/>
                  <a:gd name="connsiteY3" fmla="*/ 22358 h 257304"/>
                  <a:gd name="connsiteX4" fmla="*/ 72078 w 168669"/>
                  <a:gd name="connsiteY4" fmla="*/ 0 h 257304"/>
                  <a:gd name="connsiteX5" fmla="*/ 165559 w 168669"/>
                  <a:gd name="connsiteY5" fmla="*/ 81736 h 257304"/>
                  <a:gd name="connsiteX6" fmla="*/ 135192 w 168669"/>
                  <a:gd name="connsiteY6" fmla="*/ 149911 h 257304"/>
                  <a:gd name="connsiteX7" fmla="*/ 90006 w 168669"/>
                  <a:gd name="connsiteY7" fmla="*/ 197926 h 257304"/>
                  <a:gd name="connsiteX8" fmla="*/ 168669 w 168669"/>
                  <a:gd name="connsiteY8" fmla="*/ 197926 h 257304"/>
                  <a:gd name="connsiteX9" fmla="*/ 168669 w 168669"/>
                  <a:gd name="connsiteY9" fmla="*/ 257304 h 257304"/>
                  <a:gd name="connsiteX10" fmla="*/ 0 w 168669"/>
                  <a:gd name="connsiteY10" fmla="*/ 257304 h 257304"/>
                  <a:gd name="connsiteX11" fmla="*/ 0 w 168669"/>
                  <a:gd name="connsiteY11" fmla="*/ 213138 h 257304"/>
                  <a:gd name="connsiteX12" fmla="*/ 83603 w 168669"/>
                  <a:gd name="connsiteY12" fmla="*/ 120222 h 257304"/>
                  <a:gd name="connsiteX13" fmla="*/ 96226 w 168669"/>
                  <a:gd name="connsiteY13" fmla="*/ 90900 h 25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669" h="257304">
                    <a:moveTo>
                      <a:pt x="96226" y="90900"/>
                    </a:moveTo>
                    <a:cubicBezTo>
                      <a:pt x="96226" y="74955"/>
                      <a:pt x="83603" y="63043"/>
                      <a:pt x="58906" y="63043"/>
                    </a:cubicBezTo>
                    <a:cubicBezTo>
                      <a:pt x="38783" y="63043"/>
                      <a:pt x="19025" y="70557"/>
                      <a:pt x="366" y="89250"/>
                    </a:cubicBezTo>
                    <a:lnTo>
                      <a:pt x="366" y="22358"/>
                    </a:lnTo>
                    <a:cubicBezTo>
                      <a:pt x="21953" y="7514"/>
                      <a:pt x="46649" y="0"/>
                      <a:pt x="72078" y="0"/>
                    </a:cubicBezTo>
                    <a:cubicBezTo>
                      <a:pt x="122935" y="0"/>
                      <a:pt x="165559" y="29323"/>
                      <a:pt x="165559" y="81736"/>
                    </a:cubicBezTo>
                    <a:cubicBezTo>
                      <a:pt x="165559" y="107577"/>
                      <a:pt x="152571" y="129385"/>
                      <a:pt x="135192" y="149911"/>
                    </a:cubicBezTo>
                    <a:lnTo>
                      <a:pt x="90006" y="197926"/>
                    </a:lnTo>
                    <a:lnTo>
                      <a:pt x="168669" y="197926"/>
                    </a:lnTo>
                    <a:lnTo>
                      <a:pt x="168669" y="257304"/>
                    </a:lnTo>
                    <a:lnTo>
                      <a:pt x="0" y="257304"/>
                    </a:lnTo>
                    <a:lnTo>
                      <a:pt x="0" y="213138"/>
                    </a:lnTo>
                    <a:lnTo>
                      <a:pt x="83603" y="120222"/>
                    </a:lnTo>
                    <a:cubicBezTo>
                      <a:pt x="92384" y="110326"/>
                      <a:pt x="96226" y="100429"/>
                      <a:pt x="96226" y="90900"/>
                    </a:cubicBezTo>
                    <a:close/>
                  </a:path>
                </a:pathLst>
              </a:custGeom>
              <a:solidFill>
                <a:srgbClr val="761449"/>
              </a:solidFill>
              <a:ln w="0"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4253FC0B-629C-950C-3B47-520F2B38705B}"/>
                  </a:ext>
                </a:extLst>
              </p:cNvPr>
              <p:cNvSpPr/>
              <p:nvPr/>
            </p:nvSpPr>
            <p:spPr>
              <a:xfrm>
                <a:off x="6973738" y="3769797"/>
                <a:ext cx="203793" cy="261702"/>
              </a:xfrm>
              <a:custGeom>
                <a:avLst/>
                <a:gdLst>
                  <a:gd name="connsiteX0" fmla="*/ 0 w 203793"/>
                  <a:gd name="connsiteY0" fmla="*/ 130851 h 261702"/>
                  <a:gd name="connsiteX1" fmla="*/ 101897 w 203793"/>
                  <a:gd name="connsiteY1" fmla="*/ 0 h 261702"/>
                  <a:gd name="connsiteX2" fmla="*/ 203793 w 203793"/>
                  <a:gd name="connsiteY2" fmla="*/ 130851 h 261702"/>
                  <a:gd name="connsiteX3" fmla="*/ 101897 w 203793"/>
                  <a:gd name="connsiteY3" fmla="*/ 261703 h 261702"/>
                  <a:gd name="connsiteX4" fmla="*/ 0 w 203793"/>
                  <a:gd name="connsiteY4" fmla="*/ 130851 h 261702"/>
                  <a:gd name="connsiteX5" fmla="*/ 101897 w 203793"/>
                  <a:gd name="connsiteY5" fmla="*/ 201592 h 261702"/>
                  <a:gd name="connsiteX6" fmla="*/ 138301 w 203793"/>
                  <a:gd name="connsiteY6" fmla="*/ 130851 h 261702"/>
                  <a:gd name="connsiteX7" fmla="*/ 101897 w 203793"/>
                  <a:gd name="connsiteY7" fmla="*/ 60111 h 261702"/>
                  <a:gd name="connsiteX8" fmla="*/ 65858 w 203793"/>
                  <a:gd name="connsiteY8" fmla="*/ 130851 h 261702"/>
                  <a:gd name="connsiteX9" fmla="*/ 101897 w 203793"/>
                  <a:gd name="connsiteY9" fmla="*/ 201592 h 26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93" h="261702">
                    <a:moveTo>
                      <a:pt x="0" y="130851"/>
                    </a:moveTo>
                    <a:cubicBezTo>
                      <a:pt x="0" y="57728"/>
                      <a:pt x="27807" y="0"/>
                      <a:pt x="101897" y="0"/>
                    </a:cubicBezTo>
                    <a:cubicBezTo>
                      <a:pt x="175987" y="0"/>
                      <a:pt x="203793" y="57545"/>
                      <a:pt x="203793" y="130851"/>
                    </a:cubicBezTo>
                    <a:cubicBezTo>
                      <a:pt x="203793" y="204157"/>
                      <a:pt x="175987" y="261703"/>
                      <a:pt x="101897" y="261703"/>
                    </a:cubicBezTo>
                    <a:cubicBezTo>
                      <a:pt x="27807" y="261703"/>
                      <a:pt x="0" y="204707"/>
                      <a:pt x="0" y="130851"/>
                    </a:cubicBezTo>
                    <a:close/>
                    <a:moveTo>
                      <a:pt x="101897" y="201592"/>
                    </a:moveTo>
                    <a:cubicBezTo>
                      <a:pt x="131167" y="201592"/>
                      <a:pt x="138301" y="170803"/>
                      <a:pt x="138301" y="130851"/>
                    </a:cubicBezTo>
                    <a:cubicBezTo>
                      <a:pt x="138301" y="90900"/>
                      <a:pt x="131167" y="60111"/>
                      <a:pt x="101897" y="60111"/>
                    </a:cubicBezTo>
                    <a:cubicBezTo>
                      <a:pt x="72627" y="60111"/>
                      <a:pt x="65858" y="91633"/>
                      <a:pt x="65858" y="130851"/>
                    </a:cubicBezTo>
                    <a:cubicBezTo>
                      <a:pt x="65858" y="170070"/>
                      <a:pt x="72627" y="201592"/>
                      <a:pt x="101897" y="201592"/>
                    </a:cubicBezTo>
                    <a:close/>
                  </a:path>
                </a:pathLst>
              </a:custGeom>
              <a:solidFill>
                <a:srgbClr val="761449"/>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ED033228-3AC3-B35E-BBD0-9A981BE7E93C}"/>
                  </a:ext>
                </a:extLst>
              </p:cNvPr>
              <p:cNvSpPr/>
              <p:nvPr/>
            </p:nvSpPr>
            <p:spPr>
              <a:xfrm>
                <a:off x="6779824" y="4110120"/>
                <a:ext cx="168669" cy="257304"/>
              </a:xfrm>
              <a:custGeom>
                <a:avLst/>
                <a:gdLst>
                  <a:gd name="connsiteX0" fmla="*/ 96226 w 168669"/>
                  <a:gd name="connsiteY0" fmla="*/ 90899 h 257304"/>
                  <a:gd name="connsiteX1" fmla="*/ 58906 w 168669"/>
                  <a:gd name="connsiteY1" fmla="*/ 63043 h 257304"/>
                  <a:gd name="connsiteX2" fmla="*/ 366 w 168669"/>
                  <a:gd name="connsiteY2" fmla="*/ 89250 h 257304"/>
                  <a:gd name="connsiteX3" fmla="*/ 366 w 168669"/>
                  <a:gd name="connsiteY3" fmla="*/ 22358 h 257304"/>
                  <a:gd name="connsiteX4" fmla="*/ 72078 w 168669"/>
                  <a:gd name="connsiteY4" fmla="*/ 0 h 257304"/>
                  <a:gd name="connsiteX5" fmla="*/ 165559 w 168669"/>
                  <a:gd name="connsiteY5" fmla="*/ 81736 h 257304"/>
                  <a:gd name="connsiteX6" fmla="*/ 135192 w 168669"/>
                  <a:gd name="connsiteY6" fmla="*/ 149911 h 257304"/>
                  <a:gd name="connsiteX7" fmla="*/ 90006 w 168669"/>
                  <a:gd name="connsiteY7" fmla="*/ 197926 h 257304"/>
                  <a:gd name="connsiteX8" fmla="*/ 168669 w 168669"/>
                  <a:gd name="connsiteY8" fmla="*/ 197926 h 257304"/>
                  <a:gd name="connsiteX9" fmla="*/ 168669 w 168669"/>
                  <a:gd name="connsiteY9" fmla="*/ 257304 h 257304"/>
                  <a:gd name="connsiteX10" fmla="*/ 0 w 168669"/>
                  <a:gd name="connsiteY10" fmla="*/ 257304 h 257304"/>
                  <a:gd name="connsiteX11" fmla="*/ 0 w 168669"/>
                  <a:gd name="connsiteY11" fmla="*/ 213137 h 257304"/>
                  <a:gd name="connsiteX12" fmla="*/ 83603 w 168669"/>
                  <a:gd name="connsiteY12" fmla="*/ 120222 h 257304"/>
                  <a:gd name="connsiteX13" fmla="*/ 96226 w 168669"/>
                  <a:gd name="connsiteY13" fmla="*/ 90899 h 25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669" h="257304">
                    <a:moveTo>
                      <a:pt x="96226" y="90899"/>
                    </a:moveTo>
                    <a:cubicBezTo>
                      <a:pt x="96226" y="74955"/>
                      <a:pt x="83603" y="63043"/>
                      <a:pt x="58906" y="63043"/>
                    </a:cubicBezTo>
                    <a:cubicBezTo>
                      <a:pt x="38783" y="63043"/>
                      <a:pt x="19025" y="70557"/>
                      <a:pt x="366" y="89250"/>
                    </a:cubicBezTo>
                    <a:lnTo>
                      <a:pt x="366" y="22358"/>
                    </a:lnTo>
                    <a:cubicBezTo>
                      <a:pt x="21953" y="7514"/>
                      <a:pt x="46649" y="0"/>
                      <a:pt x="72078" y="0"/>
                    </a:cubicBezTo>
                    <a:cubicBezTo>
                      <a:pt x="122935" y="0"/>
                      <a:pt x="165559" y="29322"/>
                      <a:pt x="165559" y="81736"/>
                    </a:cubicBezTo>
                    <a:cubicBezTo>
                      <a:pt x="165559" y="107577"/>
                      <a:pt x="152571" y="129385"/>
                      <a:pt x="135192" y="149911"/>
                    </a:cubicBezTo>
                    <a:lnTo>
                      <a:pt x="90006" y="197926"/>
                    </a:lnTo>
                    <a:lnTo>
                      <a:pt x="168669" y="197926"/>
                    </a:lnTo>
                    <a:lnTo>
                      <a:pt x="168669" y="257304"/>
                    </a:lnTo>
                    <a:lnTo>
                      <a:pt x="0" y="257304"/>
                    </a:lnTo>
                    <a:lnTo>
                      <a:pt x="0" y="213137"/>
                    </a:lnTo>
                    <a:lnTo>
                      <a:pt x="83603" y="120222"/>
                    </a:lnTo>
                    <a:cubicBezTo>
                      <a:pt x="92384" y="110325"/>
                      <a:pt x="96226" y="100429"/>
                      <a:pt x="96226" y="90899"/>
                    </a:cubicBezTo>
                    <a:close/>
                  </a:path>
                </a:pathLst>
              </a:custGeom>
              <a:solidFill>
                <a:srgbClr val="761449"/>
              </a:solidFill>
              <a:ln w="0"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D17ECF78-84E3-A6E1-8967-57C0F8244008}"/>
                  </a:ext>
                </a:extLst>
              </p:cNvPr>
              <p:cNvSpPr/>
              <p:nvPr/>
            </p:nvSpPr>
            <p:spPr>
              <a:xfrm>
                <a:off x="6965323" y="4114518"/>
                <a:ext cx="205439" cy="252906"/>
              </a:xfrm>
              <a:custGeom>
                <a:avLst/>
                <a:gdLst>
                  <a:gd name="connsiteX0" fmla="*/ 205257 w 205439"/>
                  <a:gd name="connsiteY0" fmla="*/ 195361 h 252906"/>
                  <a:gd name="connsiteX1" fmla="*/ 175255 w 205439"/>
                  <a:gd name="connsiteY1" fmla="*/ 195361 h 252906"/>
                  <a:gd name="connsiteX2" fmla="*/ 175255 w 205439"/>
                  <a:gd name="connsiteY2" fmla="*/ 252906 h 252906"/>
                  <a:gd name="connsiteX3" fmla="*/ 112873 w 205439"/>
                  <a:gd name="connsiteY3" fmla="*/ 252906 h 252906"/>
                  <a:gd name="connsiteX4" fmla="*/ 112873 w 205439"/>
                  <a:gd name="connsiteY4" fmla="*/ 195361 h 252906"/>
                  <a:gd name="connsiteX5" fmla="*/ 0 w 205439"/>
                  <a:gd name="connsiteY5" fmla="*/ 195361 h 252906"/>
                  <a:gd name="connsiteX6" fmla="*/ 0 w 205439"/>
                  <a:gd name="connsiteY6" fmla="*/ 156875 h 252906"/>
                  <a:gd name="connsiteX7" fmla="*/ 110861 w 205439"/>
                  <a:gd name="connsiteY7" fmla="*/ 0 h 252906"/>
                  <a:gd name="connsiteX8" fmla="*/ 175072 w 205439"/>
                  <a:gd name="connsiteY8" fmla="*/ 0 h 252906"/>
                  <a:gd name="connsiteX9" fmla="*/ 175072 w 205439"/>
                  <a:gd name="connsiteY9" fmla="*/ 142031 h 252906"/>
                  <a:gd name="connsiteX10" fmla="*/ 205440 w 205439"/>
                  <a:gd name="connsiteY10" fmla="*/ 142031 h 252906"/>
                  <a:gd name="connsiteX11" fmla="*/ 205440 w 205439"/>
                  <a:gd name="connsiteY11" fmla="*/ 195361 h 252906"/>
                  <a:gd name="connsiteX12" fmla="*/ 112873 w 205439"/>
                  <a:gd name="connsiteY12" fmla="*/ 142031 h 252906"/>
                  <a:gd name="connsiteX13" fmla="*/ 112873 w 205439"/>
                  <a:gd name="connsiteY13" fmla="*/ 74589 h 252906"/>
                  <a:gd name="connsiteX14" fmla="*/ 66590 w 205439"/>
                  <a:gd name="connsiteY14" fmla="*/ 142031 h 252906"/>
                  <a:gd name="connsiteX15" fmla="*/ 112873 w 205439"/>
                  <a:gd name="connsiteY15" fmla="*/ 142031 h 25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439" h="252906">
                    <a:moveTo>
                      <a:pt x="205257" y="195361"/>
                    </a:moveTo>
                    <a:lnTo>
                      <a:pt x="175255" y="195361"/>
                    </a:lnTo>
                    <a:lnTo>
                      <a:pt x="175255" y="252906"/>
                    </a:lnTo>
                    <a:lnTo>
                      <a:pt x="112873" y="252906"/>
                    </a:lnTo>
                    <a:lnTo>
                      <a:pt x="112873" y="195361"/>
                    </a:lnTo>
                    <a:lnTo>
                      <a:pt x="0" y="195361"/>
                    </a:lnTo>
                    <a:lnTo>
                      <a:pt x="0" y="156875"/>
                    </a:lnTo>
                    <a:lnTo>
                      <a:pt x="110861" y="0"/>
                    </a:lnTo>
                    <a:lnTo>
                      <a:pt x="175072" y="0"/>
                    </a:lnTo>
                    <a:lnTo>
                      <a:pt x="175072" y="142031"/>
                    </a:lnTo>
                    <a:lnTo>
                      <a:pt x="205440" y="142031"/>
                    </a:lnTo>
                    <a:lnTo>
                      <a:pt x="205440" y="195361"/>
                    </a:lnTo>
                    <a:close/>
                    <a:moveTo>
                      <a:pt x="112873" y="142031"/>
                    </a:moveTo>
                    <a:lnTo>
                      <a:pt x="112873" y="74589"/>
                    </a:lnTo>
                    <a:lnTo>
                      <a:pt x="66590" y="142031"/>
                    </a:lnTo>
                    <a:lnTo>
                      <a:pt x="112873" y="142031"/>
                    </a:lnTo>
                    <a:close/>
                  </a:path>
                </a:pathLst>
              </a:custGeom>
              <a:solidFill>
                <a:srgbClr val="761449"/>
              </a:solidFill>
              <a:ln w="0" cap="flat">
                <a:noFill/>
                <a:prstDash val="solid"/>
                <a:miter/>
              </a:ln>
            </p:spPr>
            <p:txBody>
              <a:bodyPr rtlCol="0" anchor="ctr"/>
              <a:lstStyle/>
              <a:p>
                <a:endParaRPr lang="en-IS"/>
              </a:p>
            </p:txBody>
          </p:sp>
        </p:grpSp>
        <p:grpSp>
          <p:nvGrpSpPr>
            <p:cNvPr id="55" name="Graphic 10">
              <a:extLst>
                <a:ext uri="{FF2B5EF4-FFF2-40B4-BE49-F238E27FC236}">
                  <a16:creationId xmlns:a16="http://schemas.microsoft.com/office/drawing/2014/main" id="{EA7FC94A-8776-4DAF-71C7-C3F8ED678EEE}"/>
                </a:ext>
              </a:extLst>
            </p:cNvPr>
            <p:cNvGrpSpPr/>
            <p:nvPr/>
          </p:nvGrpSpPr>
          <p:grpSpPr>
            <a:xfrm>
              <a:off x="4799149" y="1391564"/>
              <a:ext cx="2594049" cy="3175985"/>
              <a:chOff x="4799149" y="1391564"/>
              <a:chExt cx="2594049" cy="3175985"/>
            </a:xfrm>
            <a:solidFill>
              <a:srgbClr val="FFFFFF"/>
            </a:solidFill>
          </p:grpSpPr>
          <p:sp>
            <p:nvSpPr>
              <p:cNvPr id="56" name="Freeform 55">
                <a:extLst>
                  <a:ext uri="{FF2B5EF4-FFF2-40B4-BE49-F238E27FC236}">
                    <a16:creationId xmlns:a16="http://schemas.microsoft.com/office/drawing/2014/main" id="{406C58A1-E13B-3C49-C9E3-58138C95DFDD}"/>
                  </a:ext>
                </a:extLst>
              </p:cNvPr>
              <p:cNvSpPr/>
              <p:nvPr/>
            </p:nvSpPr>
            <p:spPr>
              <a:xfrm>
                <a:off x="4799514" y="3414581"/>
                <a:ext cx="75004" cy="75369"/>
              </a:xfrm>
              <a:custGeom>
                <a:avLst/>
                <a:gdLst>
                  <a:gd name="connsiteX0" fmla="*/ 37502 w 75004"/>
                  <a:gd name="connsiteY0" fmla="*/ 75369 h 75369"/>
                  <a:gd name="connsiteX1" fmla="*/ 44820 w 75004"/>
                  <a:gd name="connsiteY1" fmla="*/ 74637 h 75369"/>
                  <a:gd name="connsiteX2" fmla="*/ 51955 w 75004"/>
                  <a:gd name="connsiteY2" fmla="*/ 72437 h 75369"/>
                  <a:gd name="connsiteX3" fmla="*/ 58357 w 75004"/>
                  <a:gd name="connsiteY3" fmla="*/ 68955 h 75369"/>
                  <a:gd name="connsiteX4" fmla="*/ 64211 w 75004"/>
                  <a:gd name="connsiteY4" fmla="*/ 64190 h 75369"/>
                  <a:gd name="connsiteX5" fmla="*/ 72261 w 75004"/>
                  <a:gd name="connsiteY5" fmla="*/ 51912 h 75369"/>
                  <a:gd name="connsiteX6" fmla="*/ 75005 w 75004"/>
                  <a:gd name="connsiteY6" fmla="*/ 37617 h 75369"/>
                  <a:gd name="connsiteX7" fmla="*/ 72261 w 75004"/>
                  <a:gd name="connsiteY7" fmla="*/ 23139 h 75369"/>
                  <a:gd name="connsiteX8" fmla="*/ 64211 w 75004"/>
                  <a:gd name="connsiteY8" fmla="*/ 10860 h 75369"/>
                  <a:gd name="connsiteX9" fmla="*/ 23050 w 75004"/>
                  <a:gd name="connsiteY9" fmla="*/ 2797 h 75369"/>
                  <a:gd name="connsiteX10" fmla="*/ 10976 w 75004"/>
                  <a:gd name="connsiteY10" fmla="*/ 10860 h 75369"/>
                  <a:gd name="connsiteX11" fmla="*/ 2744 w 75004"/>
                  <a:gd name="connsiteY11" fmla="*/ 23139 h 75369"/>
                  <a:gd name="connsiteX12" fmla="*/ 0 w 75004"/>
                  <a:gd name="connsiteY12" fmla="*/ 37617 h 75369"/>
                  <a:gd name="connsiteX13" fmla="*/ 2744 w 75004"/>
                  <a:gd name="connsiteY13" fmla="*/ 51912 h 75369"/>
                  <a:gd name="connsiteX14" fmla="*/ 10976 w 75004"/>
                  <a:gd name="connsiteY14" fmla="*/ 64190 h 75369"/>
                  <a:gd name="connsiteX15" fmla="*/ 37502 w 75004"/>
                  <a:gd name="connsiteY15" fmla="*/ 75369 h 7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004" h="75369">
                    <a:moveTo>
                      <a:pt x="37502" y="75369"/>
                    </a:moveTo>
                    <a:cubicBezTo>
                      <a:pt x="39881" y="75369"/>
                      <a:pt x="42625" y="75003"/>
                      <a:pt x="44820" y="74637"/>
                    </a:cubicBezTo>
                    <a:cubicBezTo>
                      <a:pt x="47198" y="74087"/>
                      <a:pt x="49759" y="73354"/>
                      <a:pt x="51955" y="72437"/>
                    </a:cubicBezTo>
                    <a:cubicBezTo>
                      <a:pt x="54150" y="71704"/>
                      <a:pt x="56345" y="70422"/>
                      <a:pt x="58357" y="68955"/>
                    </a:cubicBezTo>
                    <a:cubicBezTo>
                      <a:pt x="60370" y="67672"/>
                      <a:pt x="62382" y="66023"/>
                      <a:pt x="64211" y="64190"/>
                    </a:cubicBezTo>
                    <a:cubicBezTo>
                      <a:pt x="67504" y="60708"/>
                      <a:pt x="70431" y="56493"/>
                      <a:pt x="72261" y="51912"/>
                    </a:cubicBezTo>
                    <a:cubicBezTo>
                      <a:pt x="74090" y="47330"/>
                      <a:pt x="75005" y="42565"/>
                      <a:pt x="75005" y="37617"/>
                    </a:cubicBezTo>
                    <a:cubicBezTo>
                      <a:pt x="75005" y="32669"/>
                      <a:pt x="74090" y="27721"/>
                      <a:pt x="72261" y="23139"/>
                    </a:cubicBezTo>
                    <a:cubicBezTo>
                      <a:pt x="70431" y="18557"/>
                      <a:pt x="67504" y="14526"/>
                      <a:pt x="64211" y="10860"/>
                    </a:cubicBezTo>
                    <a:cubicBezTo>
                      <a:pt x="53418" y="231"/>
                      <a:pt x="36771" y="-2885"/>
                      <a:pt x="23050" y="2797"/>
                    </a:cubicBezTo>
                    <a:cubicBezTo>
                      <a:pt x="18477" y="4629"/>
                      <a:pt x="14452" y="7378"/>
                      <a:pt x="10976" y="10860"/>
                    </a:cubicBezTo>
                    <a:cubicBezTo>
                      <a:pt x="7317" y="14526"/>
                      <a:pt x="4573" y="18557"/>
                      <a:pt x="2744" y="23139"/>
                    </a:cubicBezTo>
                    <a:cubicBezTo>
                      <a:pt x="915" y="27721"/>
                      <a:pt x="0" y="32485"/>
                      <a:pt x="0" y="37617"/>
                    </a:cubicBezTo>
                    <a:cubicBezTo>
                      <a:pt x="0" y="42748"/>
                      <a:pt x="915" y="47513"/>
                      <a:pt x="2744" y="51912"/>
                    </a:cubicBezTo>
                    <a:cubicBezTo>
                      <a:pt x="4573" y="56493"/>
                      <a:pt x="7500" y="60525"/>
                      <a:pt x="10976" y="64190"/>
                    </a:cubicBezTo>
                    <a:cubicBezTo>
                      <a:pt x="17928" y="71338"/>
                      <a:pt x="27624" y="75369"/>
                      <a:pt x="37502" y="75369"/>
                    </a:cubicBezTo>
                    <a:close/>
                  </a:path>
                </a:pathLst>
              </a:custGeom>
              <a:solidFill>
                <a:srgbClr val="FFFFFF"/>
              </a:solidFill>
              <a:ln w="0"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14B6D1A3-3588-FD4E-C480-8CF15C8C7B70}"/>
                  </a:ext>
                </a:extLst>
              </p:cNvPr>
              <p:cNvSpPr/>
              <p:nvPr/>
            </p:nvSpPr>
            <p:spPr>
              <a:xfrm>
                <a:off x="4799331" y="3570404"/>
                <a:ext cx="1674253" cy="997146"/>
              </a:xfrm>
              <a:custGeom>
                <a:avLst/>
                <a:gdLst>
                  <a:gd name="connsiteX0" fmla="*/ 1296668 w 1674253"/>
                  <a:gd name="connsiteY0" fmla="*/ 0 h 997146"/>
                  <a:gd name="connsiteX1" fmla="*/ 936828 w 1674253"/>
                  <a:gd name="connsiteY1" fmla="*/ 264452 h 997146"/>
                  <a:gd name="connsiteX2" fmla="*/ 913961 w 1674253"/>
                  <a:gd name="connsiteY2" fmla="*/ 225966 h 997146"/>
                  <a:gd name="connsiteX3" fmla="*/ 912680 w 1674253"/>
                  <a:gd name="connsiteY3" fmla="*/ 223950 h 997146"/>
                  <a:gd name="connsiteX4" fmla="*/ 901155 w 1674253"/>
                  <a:gd name="connsiteY4" fmla="*/ 207273 h 997146"/>
                  <a:gd name="connsiteX5" fmla="*/ 898228 w 1674253"/>
                  <a:gd name="connsiteY5" fmla="*/ 203058 h 997146"/>
                  <a:gd name="connsiteX6" fmla="*/ 886886 w 1674253"/>
                  <a:gd name="connsiteY6" fmla="*/ 188213 h 997146"/>
                  <a:gd name="connsiteX7" fmla="*/ 883044 w 1674253"/>
                  <a:gd name="connsiteY7" fmla="*/ 183265 h 997146"/>
                  <a:gd name="connsiteX8" fmla="*/ 870421 w 1674253"/>
                  <a:gd name="connsiteY8" fmla="*/ 168421 h 997146"/>
                  <a:gd name="connsiteX9" fmla="*/ 867128 w 1674253"/>
                  <a:gd name="connsiteY9" fmla="*/ 164572 h 997146"/>
                  <a:gd name="connsiteX10" fmla="*/ 801637 w 1674253"/>
                  <a:gd name="connsiteY10" fmla="*/ 103911 h 997146"/>
                  <a:gd name="connsiteX11" fmla="*/ 796148 w 1674253"/>
                  <a:gd name="connsiteY11" fmla="*/ 99513 h 997146"/>
                  <a:gd name="connsiteX12" fmla="*/ 785172 w 1674253"/>
                  <a:gd name="connsiteY12" fmla="*/ 91633 h 997146"/>
                  <a:gd name="connsiteX13" fmla="*/ 777123 w 1674253"/>
                  <a:gd name="connsiteY13" fmla="*/ 85951 h 997146"/>
                  <a:gd name="connsiteX14" fmla="*/ 765781 w 1674253"/>
                  <a:gd name="connsiteY14" fmla="*/ 78621 h 997146"/>
                  <a:gd name="connsiteX15" fmla="*/ 757548 w 1674253"/>
                  <a:gd name="connsiteY15" fmla="*/ 73306 h 997146"/>
                  <a:gd name="connsiteX16" fmla="*/ 745291 w 1674253"/>
                  <a:gd name="connsiteY16" fmla="*/ 66159 h 997146"/>
                  <a:gd name="connsiteX17" fmla="*/ 737608 w 1674253"/>
                  <a:gd name="connsiteY17" fmla="*/ 61761 h 997146"/>
                  <a:gd name="connsiteX18" fmla="*/ 724254 w 1674253"/>
                  <a:gd name="connsiteY18" fmla="*/ 54613 h 997146"/>
                  <a:gd name="connsiteX19" fmla="*/ 717302 w 1674253"/>
                  <a:gd name="connsiteY19" fmla="*/ 50948 h 997146"/>
                  <a:gd name="connsiteX20" fmla="*/ 702850 w 1674253"/>
                  <a:gd name="connsiteY20" fmla="*/ 44167 h 997146"/>
                  <a:gd name="connsiteX21" fmla="*/ 696447 w 1674253"/>
                  <a:gd name="connsiteY21" fmla="*/ 41235 h 997146"/>
                  <a:gd name="connsiteX22" fmla="*/ 680897 w 1674253"/>
                  <a:gd name="connsiteY22" fmla="*/ 34821 h 997146"/>
                  <a:gd name="connsiteX23" fmla="*/ 675043 w 1674253"/>
                  <a:gd name="connsiteY23" fmla="*/ 32621 h 997146"/>
                  <a:gd name="connsiteX24" fmla="*/ 658761 w 1674253"/>
                  <a:gd name="connsiteY24" fmla="*/ 26757 h 997146"/>
                  <a:gd name="connsiteX25" fmla="*/ 653273 w 1674253"/>
                  <a:gd name="connsiteY25" fmla="*/ 24924 h 997146"/>
                  <a:gd name="connsiteX26" fmla="*/ 636626 w 1674253"/>
                  <a:gd name="connsiteY26" fmla="*/ 19793 h 997146"/>
                  <a:gd name="connsiteX27" fmla="*/ 631138 w 1674253"/>
                  <a:gd name="connsiteY27" fmla="*/ 18143 h 997146"/>
                  <a:gd name="connsiteX28" fmla="*/ 614125 w 1674253"/>
                  <a:gd name="connsiteY28" fmla="*/ 13745 h 997146"/>
                  <a:gd name="connsiteX29" fmla="*/ 608271 w 1674253"/>
                  <a:gd name="connsiteY29" fmla="*/ 12462 h 997146"/>
                  <a:gd name="connsiteX30" fmla="*/ 591440 w 1674253"/>
                  <a:gd name="connsiteY30" fmla="*/ 8980 h 997146"/>
                  <a:gd name="connsiteX31" fmla="*/ 585037 w 1674253"/>
                  <a:gd name="connsiteY31" fmla="*/ 7881 h 997146"/>
                  <a:gd name="connsiteX32" fmla="*/ 568573 w 1674253"/>
                  <a:gd name="connsiteY32" fmla="*/ 5131 h 997146"/>
                  <a:gd name="connsiteX33" fmla="*/ 560889 w 1674253"/>
                  <a:gd name="connsiteY33" fmla="*/ 4215 h 997146"/>
                  <a:gd name="connsiteX34" fmla="*/ 545340 w 1674253"/>
                  <a:gd name="connsiteY34" fmla="*/ 2383 h 997146"/>
                  <a:gd name="connsiteX35" fmla="*/ 535278 w 1674253"/>
                  <a:gd name="connsiteY35" fmla="*/ 1650 h 997146"/>
                  <a:gd name="connsiteX36" fmla="*/ 521924 w 1674253"/>
                  <a:gd name="connsiteY36" fmla="*/ 733 h 997146"/>
                  <a:gd name="connsiteX37" fmla="*/ 502166 w 1674253"/>
                  <a:gd name="connsiteY37" fmla="*/ 183 h 997146"/>
                  <a:gd name="connsiteX38" fmla="*/ 498142 w 1674253"/>
                  <a:gd name="connsiteY38" fmla="*/ 183 h 997146"/>
                  <a:gd name="connsiteX39" fmla="*/ 497776 w 1674253"/>
                  <a:gd name="connsiteY39" fmla="*/ 183 h 997146"/>
                  <a:gd name="connsiteX40" fmla="*/ 493751 w 1674253"/>
                  <a:gd name="connsiteY40" fmla="*/ 183 h 997146"/>
                  <a:gd name="connsiteX41" fmla="*/ 474177 w 1674253"/>
                  <a:gd name="connsiteY41" fmla="*/ 733 h 997146"/>
                  <a:gd name="connsiteX42" fmla="*/ 473811 w 1674253"/>
                  <a:gd name="connsiteY42" fmla="*/ 733 h 997146"/>
                  <a:gd name="connsiteX43" fmla="*/ 473079 w 1674253"/>
                  <a:gd name="connsiteY43" fmla="*/ 733 h 997146"/>
                  <a:gd name="connsiteX44" fmla="*/ 463932 w 1674253"/>
                  <a:gd name="connsiteY44" fmla="*/ 1466 h 997146"/>
                  <a:gd name="connsiteX45" fmla="*/ 449114 w 1674253"/>
                  <a:gd name="connsiteY45" fmla="*/ 2566 h 997146"/>
                  <a:gd name="connsiteX46" fmla="*/ 437772 w 1674253"/>
                  <a:gd name="connsiteY46" fmla="*/ 3849 h 997146"/>
                  <a:gd name="connsiteX47" fmla="*/ 425332 w 1674253"/>
                  <a:gd name="connsiteY47" fmla="*/ 5498 h 997146"/>
                  <a:gd name="connsiteX48" fmla="*/ 413624 w 1674253"/>
                  <a:gd name="connsiteY48" fmla="*/ 7514 h 997146"/>
                  <a:gd name="connsiteX49" fmla="*/ 401550 w 1674253"/>
                  <a:gd name="connsiteY49" fmla="*/ 9713 h 997146"/>
                  <a:gd name="connsiteX50" fmla="*/ 390391 w 1674253"/>
                  <a:gd name="connsiteY50" fmla="*/ 12096 h 997146"/>
                  <a:gd name="connsiteX51" fmla="*/ 377951 w 1674253"/>
                  <a:gd name="connsiteY51" fmla="*/ 15028 h 997146"/>
                  <a:gd name="connsiteX52" fmla="*/ 367889 w 1674253"/>
                  <a:gd name="connsiteY52" fmla="*/ 17777 h 997146"/>
                  <a:gd name="connsiteX53" fmla="*/ 354352 w 1674253"/>
                  <a:gd name="connsiteY53" fmla="*/ 21625 h 997146"/>
                  <a:gd name="connsiteX54" fmla="*/ 345754 w 1674253"/>
                  <a:gd name="connsiteY54" fmla="*/ 24374 h 997146"/>
                  <a:gd name="connsiteX55" fmla="*/ 330570 w 1674253"/>
                  <a:gd name="connsiteY55" fmla="*/ 29506 h 997146"/>
                  <a:gd name="connsiteX56" fmla="*/ 323984 w 1674253"/>
                  <a:gd name="connsiteY56" fmla="*/ 31888 h 997146"/>
                  <a:gd name="connsiteX57" fmla="*/ 306605 w 1674253"/>
                  <a:gd name="connsiteY57" fmla="*/ 38669 h 997146"/>
                  <a:gd name="connsiteX58" fmla="*/ 302763 w 1674253"/>
                  <a:gd name="connsiteY58" fmla="*/ 40319 h 997146"/>
                  <a:gd name="connsiteX59" fmla="*/ 282274 w 1674253"/>
                  <a:gd name="connsiteY59" fmla="*/ 49665 h 997146"/>
                  <a:gd name="connsiteX60" fmla="*/ 281908 w 1674253"/>
                  <a:gd name="connsiteY60" fmla="*/ 49665 h 997146"/>
                  <a:gd name="connsiteX61" fmla="*/ 145802 w 1674253"/>
                  <a:gd name="connsiteY61" fmla="*/ 146429 h 997146"/>
                  <a:gd name="connsiteX62" fmla="*/ 75371 w 1674253"/>
                  <a:gd name="connsiteY62" fmla="*/ 235313 h 997146"/>
                  <a:gd name="connsiteX63" fmla="*/ 75371 w 1674253"/>
                  <a:gd name="connsiteY63" fmla="*/ 38119 h 997146"/>
                  <a:gd name="connsiteX64" fmla="*/ 37685 w 1674253"/>
                  <a:gd name="connsiteY64" fmla="*/ 367 h 997146"/>
                  <a:gd name="connsiteX65" fmla="*/ 0 w 1674253"/>
                  <a:gd name="connsiteY65" fmla="*/ 38119 h 997146"/>
                  <a:gd name="connsiteX66" fmla="*/ 0 w 1674253"/>
                  <a:gd name="connsiteY66" fmla="*/ 498665 h 997146"/>
                  <a:gd name="connsiteX67" fmla="*/ 27075 w 1674253"/>
                  <a:gd name="connsiteY67" fmla="*/ 660671 h 997146"/>
                  <a:gd name="connsiteX68" fmla="*/ 28538 w 1674253"/>
                  <a:gd name="connsiteY68" fmla="*/ 664886 h 997146"/>
                  <a:gd name="connsiteX69" fmla="*/ 34210 w 1674253"/>
                  <a:gd name="connsiteY69" fmla="*/ 679914 h 997146"/>
                  <a:gd name="connsiteX70" fmla="*/ 37868 w 1674253"/>
                  <a:gd name="connsiteY70" fmla="*/ 689444 h 997146"/>
                  <a:gd name="connsiteX71" fmla="*/ 41893 w 1674253"/>
                  <a:gd name="connsiteY71" fmla="*/ 698973 h 997146"/>
                  <a:gd name="connsiteX72" fmla="*/ 48479 w 1674253"/>
                  <a:gd name="connsiteY72" fmla="*/ 713452 h 997146"/>
                  <a:gd name="connsiteX73" fmla="*/ 50491 w 1674253"/>
                  <a:gd name="connsiteY73" fmla="*/ 717483 h 997146"/>
                  <a:gd name="connsiteX74" fmla="*/ 145619 w 1674253"/>
                  <a:gd name="connsiteY74" fmla="*/ 851267 h 997146"/>
                  <a:gd name="connsiteX75" fmla="*/ 279713 w 1674253"/>
                  <a:gd name="connsiteY75" fmla="*/ 946931 h 997146"/>
                  <a:gd name="connsiteX76" fmla="*/ 282823 w 1674253"/>
                  <a:gd name="connsiteY76" fmla="*/ 948397 h 997146"/>
                  <a:gd name="connsiteX77" fmla="*/ 298373 w 1674253"/>
                  <a:gd name="connsiteY77" fmla="*/ 955362 h 997146"/>
                  <a:gd name="connsiteX78" fmla="*/ 306605 w 1674253"/>
                  <a:gd name="connsiteY78" fmla="*/ 959027 h 997146"/>
                  <a:gd name="connsiteX79" fmla="*/ 317215 w 1674253"/>
                  <a:gd name="connsiteY79" fmla="*/ 963242 h 997146"/>
                  <a:gd name="connsiteX80" fmla="*/ 330936 w 1674253"/>
                  <a:gd name="connsiteY80" fmla="*/ 968374 h 997146"/>
                  <a:gd name="connsiteX81" fmla="*/ 336424 w 1674253"/>
                  <a:gd name="connsiteY81" fmla="*/ 970206 h 997146"/>
                  <a:gd name="connsiteX82" fmla="*/ 355632 w 1674253"/>
                  <a:gd name="connsiteY82" fmla="*/ 976437 h 997146"/>
                  <a:gd name="connsiteX83" fmla="*/ 355632 w 1674253"/>
                  <a:gd name="connsiteY83" fmla="*/ 976437 h 997146"/>
                  <a:gd name="connsiteX84" fmla="*/ 497227 w 1674253"/>
                  <a:gd name="connsiteY84" fmla="*/ 997146 h 997146"/>
                  <a:gd name="connsiteX85" fmla="*/ 497410 w 1674253"/>
                  <a:gd name="connsiteY85" fmla="*/ 997146 h 997146"/>
                  <a:gd name="connsiteX86" fmla="*/ 497593 w 1674253"/>
                  <a:gd name="connsiteY86" fmla="*/ 997146 h 997146"/>
                  <a:gd name="connsiteX87" fmla="*/ 705411 w 1674253"/>
                  <a:gd name="connsiteY87" fmla="*/ 951330 h 997146"/>
                  <a:gd name="connsiteX88" fmla="*/ 707240 w 1674253"/>
                  <a:gd name="connsiteY88" fmla="*/ 950597 h 997146"/>
                  <a:gd name="connsiteX89" fmla="*/ 725168 w 1674253"/>
                  <a:gd name="connsiteY89" fmla="*/ 941800 h 997146"/>
                  <a:gd name="connsiteX90" fmla="*/ 730108 w 1674253"/>
                  <a:gd name="connsiteY90" fmla="*/ 939234 h 997146"/>
                  <a:gd name="connsiteX91" fmla="*/ 744926 w 1674253"/>
                  <a:gd name="connsiteY91" fmla="*/ 930987 h 997146"/>
                  <a:gd name="connsiteX92" fmla="*/ 752060 w 1674253"/>
                  <a:gd name="connsiteY92" fmla="*/ 926772 h 997146"/>
                  <a:gd name="connsiteX93" fmla="*/ 764500 w 1674253"/>
                  <a:gd name="connsiteY93" fmla="*/ 918892 h 997146"/>
                  <a:gd name="connsiteX94" fmla="*/ 773098 w 1674253"/>
                  <a:gd name="connsiteY94" fmla="*/ 913394 h 997146"/>
                  <a:gd name="connsiteX95" fmla="*/ 784440 w 1674253"/>
                  <a:gd name="connsiteY95" fmla="*/ 905513 h 997146"/>
                  <a:gd name="connsiteX96" fmla="*/ 793221 w 1674253"/>
                  <a:gd name="connsiteY96" fmla="*/ 899283 h 997146"/>
                  <a:gd name="connsiteX97" fmla="*/ 804929 w 1674253"/>
                  <a:gd name="connsiteY97" fmla="*/ 890302 h 997146"/>
                  <a:gd name="connsiteX98" fmla="*/ 812430 w 1674253"/>
                  <a:gd name="connsiteY98" fmla="*/ 884438 h 997146"/>
                  <a:gd name="connsiteX99" fmla="*/ 827797 w 1674253"/>
                  <a:gd name="connsiteY99" fmla="*/ 871243 h 997146"/>
                  <a:gd name="connsiteX100" fmla="*/ 830907 w 1674253"/>
                  <a:gd name="connsiteY100" fmla="*/ 868494 h 997146"/>
                  <a:gd name="connsiteX101" fmla="*/ 897313 w 1674253"/>
                  <a:gd name="connsiteY101" fmla="*/ 795371 h 997146"/>
                  <a:gd name="connsiteX102" fmla="*/ 899326 w 1674253"/>
                  <a:gd name="connsiteY102" fmla="*/ 792439 h 997146"/>
                  <a:gd name="connsiteX103" fmla="*/ 911217 w 1674253"/>
                  <a:gd name="connsiteY103" fmla="*/ 775578 h 997146"/>
                  <a:gd name="connsiteX104" fmla="*/ 914510 w 1674253"/>
                  <a:gd name="connsiteY104" fmla="*/ 770447 h 997146"/>
                  <a:gd name="connsiteX105" fmla="*/ 924205 w 1674253"/>
                  <a:gd name="connsiteY105" fmla="*/ 755053 h 997146"/>
                  <a:gd name="connsiteX106" fmla="*/ 927132 w 1674253"/>
                  <a:gd name="connsiteY106" fmla="*/ 749921 h 997146"/>
                  <a:gd name="connsiteX107" fmla="*/ 936279 w 1674253"/>
                  <a:gd name="connsiteY107" fmla="*/ 733794 h 997146"/>
                  <a:gd name="connsiteX108" fmla="*/ 938109 w 1674253"/>
                  <a:gd name="connsiteY108" fmla="*/ 730312 h 997146"/>
                  <a:gd name="connsiteX109" fmla="*/ 947439 w 1674253"/>
                  <a:gd name="connsiteY109" fmla="*/ 711802 h 997146"/>
                  <a:gd name="connsiteX110" fmla="*/ 947621 w 1674253"/>
                  <a:gd name="connsiteY110" fmla="*/ 711253 h 997146"/>
                  <a:gd name="connsiteX111" fmla="*/ 994820 w 1674253"/>
                  <a:gd name="connsiteY111" fmla="*/ 516991 h 997146"/>
                  <a:gd name="connsiteX112" fmla="*/ 994820 w 1674253"/>
                  <a:gd name="connsiteY112" fmla="*/ 516258 h 997146"/>
                  <a:gd name="connsiteX113" fmla="*/ 994820 w 1674253"/>
                  <a:gd name="connsiteY113" fmla="*/ 514242 h 997146"/>
                  <a:gd name="connsiteX114" fmla="*/ 995185 w 1674253"/>
                  <a:gd name="connsiteY114" fmla="*/ 498665 h 997146"/>
                  <a:gd name="connsiteX115" fmla="*/ 994820 w 1674253"/>
                  <a:gd name="connsiteY115" fmla="*/ 483087 h 997146"/>
                  <a:gd name="connsiteX116" fmla="*/ 994820 w 1674253"/>
                  <a:gd name="connsiteY116" fmla="*/ 378443 h 997146"/>
                  <a:gd name="connsiteX117" fmla="*/ 1296851 w 1674253"/>
                  <a:gd name="connsiteY117" fmla="*/ 75872 h 997146"/>
                  <a:gd name="connsiteX118" fmla="*/ 1598883 w 1674253"/>
                  <a:gd name="connsiteY118" fmla="*/ 378443 h 997146"/>
                  <a:gd name="connsiteX119" fmla="*/ 1598883 w 1674253"/>
                  <a:gd name="connsiteY119" fmla="*/ 959393 h 997146"/>
                  <a:gd name="connsiteX120" fmla="*/ 1636568 w 1674253"/>
                  <a:gd name="connsiteY120" fmla="*/ 997146 h 997146"/>
                  <a:gd name="connsiteX121" fmla="*/ 1674253 w 1674253"/>
                  <a:gd name="connsiteY121" fmla="*/ 959393 h 997146"/>
                  <a:gd name="connsiteX122" fmla="*/ 1674253 w 1674253"/>
                  <a:gd name="connsiteY122" fmla="*/ 378443 h 997146"/>
                  <a:gd name="connsiteX123" fmla="*/ 1297034 w 1674253"/>
                  <a:gd name="connsiteY123" fmla="*/ 550 h 997146"/>
                  <a:gd name="connsiteX124" fmla="*/ 763219 w 1674253"/>
                  <a:gd name="connsiteY124" fmla="*/ 826526 h 997146"/>
                  <a:gd name="connsiteX125" fmla="*/ 730291 w 1674253"/>
                  <a:gd name="connsiteY125" fmla="*/ 850717 h 997146"/>
                  <a:gd name="connsiteX126" fmla="*/ 728278 w 1674253"/>
                  <a:gd name="connsiteY126" fmla="*/ 852000 h 997146"/>
                  <a:gd name="connsiteX127" fmla="*/ 694069 w 1674253"/>
                  <a:gd name="connsiteY127" fmla="*/ 872342 h 997146"/>
                  <a:gd name="connsiteX128" fmla="*/ 692971 w 1674253"/>
                  <a:gd name="connsiteY128" fmla="*/ 872892 h 997146"/>
                  <a:gd name="connsiteX129" fmla="*/ 377219 w 1674253"/>
                  <a:gd name="connsiteY129" fmla="*/ 903498 h 997146"/>
                  <a:gd name="connsiteX130" fmla="*/ 376853 w 1674253"/>
                  <a:gd name="connsiteY130" fmla="*/ 903498 h 997146"/>
                  <a:gd name="connsiteX131" fmla="*/ 340814 w 1674253"/>
                  <a:gd name="connsiteY131" fmla="*/ 890852 h 997146"/>
                  <a:gd name="connsiteX132" fmla="*/ 336607 w 1674253"/>
                  <a:gd name="connsiteY132" fmla="*/ 889203 h 997146"/>
                  <a:gd name="connsiteX133" fmla="*/ 305507 w 1674253"/>
                  <a:gd name="connsiteY133" fmla="*/ 874725 h 997146"/>
                  <a:gd name="connsiteX134" fmla="*/ 297824 w 1674253"/>
                  <a:gd name="connsiteY134" fmla="*/ 870876 h 997146"/>
                  <a:gd name="connsiteX135" fmla="*/ 270932 w 1674253"/>
                  <a:gd name="connsiteY135" fmla="*/ 854932 h 997146"/>
                  <a:gd name="connsiteX136" fmla="*/ 261419 w 1674253"/>
                  <a:gd name="connsiteY136" fmla="*/ 848885 h 997146"/>
                  <a:gd name="connsiteX137" fmla="*/ 237088 w 1674253"/>
                  <a:gd name="connsiteY137" fmla="*/ 830925 h 997146"/>
                  <a:gd name="connsiteX138" fmla="*/ 225746 w 1674253"/>
                  <a:gd name="connsiteY138" fmla="*/ 821761 h 997146"/>
                  <a:gd name="connsiteX139" fmla="*/ 204342 w 1674253"/>
                  <a:gd name="connsiteY139" fmla="*/ 802335 h 997146"/>
                  <a:gd name="connsiteX140" fmla="*/ 193549 w 1674253"/>
                  <a:gd name="connsiteY140" fmla="*/ 791522 h 997146"/>
                  <a:gd name="connsiteX141" fmla="*/ 174157 w 1674253"/>
                  <a:gd name="connsiteY141" fmla="*/ 769897 h 997146"/>
                  <a:gd name="connsiteX142" fmla="*/ 165194 w 1674253"/>
                  <a:gd name="connsiteY142" fmla="*/ 758718 h 997146"/>
                  <a:gd name="connsiteX143" fmla="*/ 147265 w 1674253"/>
                  <a:gd name="connsiteY143" fmla="*/ 734161 h 997146"/>
                  <a:gd name="connsiteX144" fmla="*/ 141411 w 1674253"/>
                  <a:gd name="connsiteY144" fmla="*/ 724814 h 997146"/>
                  <a:gd name="connsiteX145" fmla="*/ 125313 w 1674253"/>
                  <a:gd name="connsiteY145" fmla="*/ 697691 h 997146"/>
                  <a:gd name="connsiteX146" fmla="*/ 121654 w 1674253"/>
                  <a:gd name="connsiteY146" fmla="*/ 690360 h 997146"/>
                  <a:gd name="connsiteX147" fmla="*/ 107019 w 1674253"/>
                  <a:gd name="connsiteY147" fmla="*/ 658839 h 997146"/>
                  <a:gd name="connsiteX148" fmla="*/ 105556 w 1674253"/>
                  <a:gd name="connsiteY148" fmla="*/ 654990 h 997146"/>
                  <a:gd name="connsiteX149" fmla="*/ 105556 w 1674253"/>
                  <a:gd name="connsiteY149" fmla="*/ 341240 h 997146"/>
                  <a:gd name="connsiteX150" fmla="*/ 107019 w 1674253"/>
                  <a:gd name="connsiteY150" fmla="*/ 337391 h 997146"/>
                  <a:gd name="connsiteX151" fmla="*/ 116349 w 1674253"/>
                  <a:gd name="connsiteY151" fmla="*/ 317232 h 997146"/>
                  <a:gd name="connsiteX152" fmla="*/ 131533 w 1674253"/>
                  <a:gd name="connsiteY152" fmla="*/ 287910 h 997146"/>
                  <a:gd name="connsiteX153" fmla="*/ 136289 w 1674253"/>
                  <a:gd name="connsiteY153" fmla="*/ 279846 h 997146"/>
                  <a:gd name="connsiteX154" fmla="*/ 154034 w 1674253"/>
                  <a:gd name="connsiteY154" fmla="*/ 252723 h 997146"/>
                  <a:gd name="connsiteX155" fmla="*/ 160254 w 1674253"/>
                  <a:gd name="connsiteY155" fmla="*/ 244293 h 997146"/>
                  <a:gd name="connsiteX156" fmla="*/ 180194 w 1674253"/>
                  <a:gd name="connsiteY156" fmla="*/ 219735 h 997146"/>
                  <a:gd name="connsiteX157" fmla="*/ 187695 w 1674253"/>
                  <a:gd name="connsiteY157" fmla="*/ 211305 h 997146"/>
                  <a:gd name="connsiteX158" fmla="*/ 211111 w 1674253"/>
                  <a:gd name="connsiteY158" fmla="*/ 187847 h 997146"/>
                  <a:gd name="connsiteX159" fmla="*/ 216782 w 1674253"/>
                  <a:gd name="connsiteY159" fmla="*/ 182715 h 997146"/>
                  <a:gd name="connsiteX160" fmla="*/ 240564 w 1674253"/>
                  <a:gd name="connsiteY160" fmla="*/ 163106 h 997146"/>
                  <a:gd name="connsiteX161" fmla="*/ 247699 w 1674253"/>
                  <a:gd name="connsiteY161" fmla="*/ 157791 h 997146"/>
                  <a:gd name="connsiteX162" fmla="*/ 271847 w 1674253"/>
                  <a:gd name="connsiteY162" fmla="*/ 141298 h 997146"/>
                  <a:gd name="connsiteX163" fmla="*/ 280445 w 1674253"/>
                  <a:gd name="connsiteY163" fmla="*/ 135983 h 997146"/>
                  <a:gd name="connsiteX164" fmla="*/ 304776 w 1674253"/>
                  <a:gd name="connsiteY164" fmla="*/ 122421 h 997146"/>
                  <a:gd name="connsiteX165" fmla="*/ 315203 w 1674253"/>
                  <a:gd name="connsiteY165" fmla="*/ 117290 h 997146"/>
                  <a:gd name="connsiteX166" fmla="*/ 339168 w 1674253"/>
                  <a:gd name="connsiteY166" fmla="*/ 106660 h 997146"/>
                  <a:gd name="connsiteX167" fmla="*/ 351425 w 1674253"/>
                  <a:gd name="connsiteY167" fmla="*/ 101896 h 997146"/>
                  <a:gd name="connsiteX168" fmla="*/ 374658 w 1674253"/>
                  <a:gd name="connsiteY168" fmla="*/ 94015 h 997146"/>
                  <a:gd name="connsiteX169" fmla="*/ 388927 w 1674253"/>
                  <a:gd name="connsiteY169" fmla="*/ 89983 h 997146"/>
                  <a:gd name="connsiteX170" fmla="*/ 411246 w 1674253"/>
                  <a:gd name="connsiteY170" fmla="*/ 84669 h 997146"/>
                  <a:gd name="connsiteX171" fmla="*/ 427710 w 1674253"/>
                  <a:gd name="connsiteY171" fmla="*/ 81553 h 997146"/>
                  <a:gd name="connsiteX172" fmla="*/ 448748 w 1674253"/>
                  <a:gd name="connsiteY172" fmla="*/ 78621 h 997146"/>
                  <a:gd name="connsiteX173" fmla="*/ 467225 w 1674253"/>
                  <a:gd name="connsiteY173" fmla="*/ 76788 h 997146"/>
                  <a:gd name="connsiteX174" fmla="*/ 497227 w 1674253"/>
                  <a:gd name="connsiteY174" fmla="*/ 75322 h 997146"/>
                  <a:gd name="connsiteX175" fmla="*/ 534729 w 1674253"/>
                  <a:gd name="connsiteY175" fmla="*/ 76972 h 997146"/>
                  <a:gd name="connsiteX176" fmla="*/ 536925 w 1674253"/>
                  <a:gd name="connsiteY176" fmla="*/ 76972 h 997146"/>
                  <a:gd name="connsiteX177" fmla="*/ 573512 w 1674253"/>
                  <a:gd name="connsiteY177" fmla="*/ 82103 h 997146"/>
                  <a:gd name="connsiteX178" fmla="*/ 575707 w 1674253"/>
                  <a:gd name="connsiteY178" fmla="*/ 82469 h 997146"/>
                  <a:gd name="connsiteX179" fmla="*/ 611746 w 1674253"/>
                  <a:gd name="connsiteY179" fmla="*/ 90900 h 997146"/>
                  <a:gd name="connsiteX180" fmla="*/ 613393 w 1674253"/>
                  <a:gd name="connsiteY180" fmla="*/ 91449 h 997146"/>
                  <a:gd name="connsiteX181" fmla="*/ 648700 w 1674253"/>
                  <a:gd name="connsiteY181" fmla="*/ 103178 h 997146"/>
                  <a:gd name="connsiteX182" fmla="*/ 649981 w 1674253"/>
                  <a:gd name="connsiteY182" fmla="*/ 103728 h 997146"/>
                  <a:gd name="connsiteX183" fmla="*/ 684190 w 1674253"/>
                  <a:gd name="connsiteY183" fmla="*/ 118756 h 997146"/>
                  <a:gd name="connsiteX184" fmla="*/ 685105 w 1674253"/>
                  <a:gd name="connsiteY184" fmla="*/ 119306 h 997146"/>
                  <a:gd name="connsiteX185" fmla="*/ 718399 w 1674253"/>
                  <a:gd name="connsiteY185" fmla="*/ 137816 h 997146"/>
                  <a:gd name="connsiteX186" fmla="*/ 718399 w 1674253"/>
                  <a:gd name="connsiteY186" fmla="*/ 137816 h 997146"/>
                  <a:gd name="connsiteX187" fmla="*/ 780599 w 1674253"/>
                  <a:gd name="connsiteY187" fmla="*/ 184731 h 997146"/>
                  <a:gd name="connsiteX188" fmla="*/ 880483 w 1674253"/>
                  <a:gd name="connsiteY188" fmla="*/ 321264 h 997146"/>
                  <a:gd name="connsiteX189" fmla="*/ 881032 w 1674253"/>
                  <a:gd name="connsiteY189" fmla="*/ 322180 h 997146"/>
                  <a:gd name="connsiteX190" fmla="*/ 918900 w 1674253"/>
                  <a:gd name="connsiteY190" fmla="*/ 482171 h 997146"/>
                  <a:gd name="connsiteX191" fmla="*/ 918900 w 1674253"/>
                  <a:gd name="connsiteY191" fmla="*/ 497748 h 997146"/>
                  <a:gd name="connsiteX192" fmla="*/ 795234 w 1674253"/>
                  <a:gd name="connsiteY192" fmla="*/ 796654 h 997146"/>
                  <a:gd name="connsiteX193" fmla="*/ 763402 w 1674253"/>
                  <a:gd name="connsiteY193" fmla="*/ 825427 h 997146"/>
                  <a:gd name="connsiteX194" fmla="*/ 762671 w 1674253"/>
                  <a:gd name="connsiteY194" fmla="*/ 825976 h 99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674253" h="997146">
                    <a:moveTo>
                      <a:pt x="1296668" y="0"/>
                    </a:moveTo>
                    <a:cubicBezTo>
                      <a:pt x="1127999" y="0"/>
                      <a:pt x="984941" y="111425"/>
                      <a:pt x="936828" y="264452"/>
                    </a:cubicBezTo>
                    <a:cubicBezTo>
                      <a:pt x="929693" y="251257"/>
                      <a:pt x="922193" y="238428"/>
                      <a:pt x="913961" y="225966"/>
                    </a:cubicBezTo>
                    <a:cubicBezTo>
                      <a:pt x="913595" y="225233"/>
                      <a:pt x="913046" y="224683"/>
                      <a:pt x="912680" y="223950"/>
                    </a:cubicBezTo>
                    <a:cubicBezTo>
                      <a:pt x="909021" y="218269"/>
                      <a:pt x="904997" y="212771"/>
                      <a:pt x="901155" y="207273"/>
                    </a:cubicBezTo>
                    <a:cubicBezTo>
                      <a:pt x="900240" y="205807"/>
                      <a:pt x="899143" y="204524"/>
                      <a:pt x="898228" y="203058"/>
                    </a:cubicBezTo>
                    <a:cubicBezTo>
                      <a:pt x="894569" y="198110"/>
                      <a:pt x="890728" y="193162"/>
                      <a:pt x="886886" y="188213"/>
                    </a:cubicBezTo>
                    <a:cubicBezTo>
                      <a:pt x="885605" y="186564"/>
                      <a:pt x="884325" y="184915"/>
                      <a:pt x="883044" y="183265"/>
                    </a:cubicBezTo>
                    <a:cubicBezTo>
                      <a:pt x="878837" y="178134"/>
                      <a:pt x="874629" y="173369"/>
                      <a:pt x="870421" y="168421"/>
                    </a:cubicBezTo>
                    <a:cubicBezTo>
                      <a:pt x="869324" y="167138"/>
                      <a:pt x="868226" y="165855"/>
                      <a:pt x="867128" y="164572"/>
                    </a:cubicBezTo>
                    <a:cubicBezTo>
                      <a:pt x="847188" y="142397"/>
                      <a:pt x="825236" y="122238"/>
                      <a:pt x="801637" y="103911"/>
                    </a:cubicBezTo>
                    <a:cubicBezTo>
                      <a:pt x="799807" y="102445"/>
                      <a:pt x="797978" y="100979"/>
                      <a:pt x="796148" y="99513"/>
                    </a:cubicBezTo>
                    <a:cubicBezTo>
                      <a:pt x="792490" y="96764"/>
                      <a:pt x="788831" y="94198"/>
                      <a:pt x="785172" y="91633"/>
                    </a:cubicBezTo>
                    <a:cubicBezTo>
                      <a:pt x="782428" y="89800"/>
                      <a:pt x="779867" y="87784"/>
                      <a:pt x="777123" y="85951"/>
                    </a:cubicBezTo>
                    <a:cubicBezTo>
                      <a:pt x="773464" y="83386"/>
                      <a:pt x="769622" y="81003"/>
                      <a:pt x="765781" y="78621"/>
                    </a:cubicBezTo>
                    <a:cubicBezTo>
                      <a:pt x="763037" y="76788"/>
                      <a:pt x="760292" y="74956"/>
                      <a:pt x="757548" y="73306"/>
                    </a:cubicBezTo>
                    <a:cubicBezTo>
                      <a:pt x="753524" y="70740"/>
                      <a:pt x="749316" y="68541"/>
                      <a:pt x="745291" y="66159"/>
                    </a:cubicBezTo>
                    <a:cubicBezTo>
                      <a:pt x="742730" y="64693"/>
                      <a:pt x="740169" y="63227"/>
                      <a:pt x="737608" y="61761"/>
                    </a:cubicBezTo>
                    <a:cubicBezTo>
                      <a:pt x="733217" y="59378"/>
                      <a:pt x="728644" y="56995"/>
                      <a:pt x="724254" y="54613"/>
                    </a:cubicBezTo>
                    <a:cubicBezTo>
                      <a:pt x="721875" y="53330"/>
                      <a:pt x="719680" y="52231"/>
                      <a:pt x="717302" y="50948"/>
                    </a:cubicBezTo>
                    <a:cubicBezTo>
                      <a:pt x="712545" y="48565"/>
                      <a:pt x="707606" y="46366"/>
                      <a:pt x="702850" y="44167"/>
                    </a:cubicBezTo>
                    <a:cubicBezTo>
                      <a:pt x="700654" y="43251"/>
                      <a:pt x="698642" y="42151"/>
                      <a:pt x="696447" y="41235"/>
                    </a:cubicBezTo>
                    <a:cubicBezTo>
                      <a:pt x="691325" y="39036"/>
                      <a:pt x="686202" y="36836"/>
                      <a:pt x="680897" y="34821"/>
                    </a:cubicBezTo>
                    <a:cubicBezTo>
                      <a:pt x="678885" y="34087"/>
                      <a:pt x="677055" y="33354"/>
                      <a:pt x="675043" y="32621"/>
                    </a:cubicBezTo>
                    <a:cubicBezTo>
                      <a:pt x="669738" y="30605"/>
                      <a:pt x="664250" y="28590"/>
                      <a:pt x="658761" y="26757"/>
                    </a:cubicBezTo>
                    <a:cubicBezTo>
                      <a:pt x="656932" y="26207"/>
                      <a:pt x="655103" y="25474"/>
                      <a:pt x="653273" y="24924"/>
                    </a:cubicBezTo>
                    <a:cubicBezTo>
                      <a:pt x="647785" y="23092"/>
                      <a:pt x="642114" y="21442"/>
                      <a:pt x="636626" y="19793"/>
                    </a:cubicBezTo>
                    <a:cubicBezTo>
                      <a:pt x="634797" y="19243"/>
                      <a:pt x="632967" y="18693"/>
                      <a:pt x="631138" y="18143"/>
                    </a:cubicBezTo>
                    <a:cubicBezTo>
                      <a:pt x="625467" y="16677"/>
                      <a:pt x="619979" y="15028"/>
                      <a:pt x="614125" y="13745"/>
                    </a:cubicBezTo>
                    <a:cubicBezTo>
                      <a:pt x="612112" y="13195"/>
                      <a:pt x="610283" y="12829"/>
                      <a:pt x="608271" y="12462"/>
                    </a:cubicBezTo>
                    <a:cubicBezTo>
                      <a:pt x="602599" y="11179"/>
                      <a:pt x="597111" y="9896"/>
                      <a:pt x="591440" y="8980"/>
                    </a:cubicBezTo>
                    <a:cubicBezTo>
                      <a:pt x="589245" y="8613"/>
                      <a:pt x="587233" y="8247"/>
                      <a:pt x="585037" y="7881"/>
                    </a:cubicBezTo>
                    <a:cubicBezTo>
                      <a:pt x="579549" y="6964"/>
                      <a:pt x="574061" y="6048"/>
                      <a:pt x="568573" y="5131"/>
                    </a:cubicBezTo>
                    <a:cubicBezTo>
                      <a:pt x="566012" y="4765"/>
                      <a:pt x="563451" y="4398"/>
                      <a:pt x="560889" y="4215"/>
                    </a:cubicBezTo>
                    <a:cubicBezTo>
                      <a:pt x="555767" y="3482"/>
                      <a:pt x="550645" y="2932"/>
                      <a:pt x="545340" y="2383"/>
                    </a:cubicBezTo>
                    <a:cubicBezTo>
                      <a:pt x="542047" y="2016"/>
                      <a:pt x="538571" y="1833"/>
                      <a:pt x="535278" y="1650"/>
                    </a:cubicBezTo>
                    <a:cubicBezTo>
                      <a:pt x="530888" y="1283"/>
                      <a:pt x="526314" y="916"/>
                      <a:pt x="521924" y="733"/>
                    </a:cubicBezTo>
                    <a:cubicBezTo>
                      <a:pt x="515338" y="367"/>
                      <a:pt x="508752" y="367"/>
                      <a:pt x="502166" y="183"/>
                    </a:cubicBezTo>
                    <a:cubicBezTo>
                      <a:pt x="500886" y="183"/>
                      <a:pt x="499605" y="183"/>
                      <a:pt x="498142" y="183"/>
                    </a:cubicBezTo>
                    <a:lnTo>
                      <a:pt x="497776" y="183"/>
                    </a:lnTo>
                    <a:cubicBezTo>
                      <a:pt x="496495" y="183"/>
                      <a:pt x="495215" y="183"/>
                      <a:pt x="493751" y="183"/>
                    </a:cubicBezTo>
                    <a:cubicBezTo>
                      <a:pt x="487165" y="183"/>
                      <a:pt x="480579" y="183"/>
                      <a:pt x="474177" y="733"/>
                    </a:cubicBezTo>
                    <a:cubicBezTo>
                      <a:pt x="474177" y="733"/>
                      <a:pt x="473994" y="733"/>
                      <a:pt x="473811" y="733"/>
                    </a:cubicBezTo>
                    <a:cubicBezTo>
                      <a:pt x="473628" y="733"/>
                      <a:pt x="473262" y="733"/>
                      <a:pt x="473079" y="733"/>
                    </a:cubicBezTo>
                    <a:cubicBezTo>
                      <a:pt x="469969" y="733"/>
                      <a:pt x="467042" y="1100"/>
                      <a:pt x="463932" y="1466"/>
                    </a:cubicBezTo>
                    <a:cubicBezTo>
                      <a:pt x="458993" y="1833"/>
                      <a:pt x="454053" y="2199"/>
                      <a:pt x="449114" y="2566"/>
                    </a:cubicBezTo>
                    <a:cubicBezTo>
                      <a:pt x="445272" y="2932"/>
                      <a:pt x="441614" y="3482"/>
                      <a:pt x="437772" y="3849"/>
                    </a:cubicBezTo>
                    <a:cubicBezTo>
                      <a:pt x="433564" y="4398"/>
                      <a:pt x="429357" y="4765"/>
                      <a:pt x="425332" y="5498"/>
                    </a:cubicBezTo>
                    <a:cubicBezTo>
                      <a:pt x="421490" y="6048"/>
                      <a:pt x="417649" y="6781"/>
                      <a:pt x="413624" y="7514"/>
                    </a:cubicBezTo>
                    <a:cubicBezTo>
                      <a:pt x="409599" y="8247"/>
                      <a:pt x="405575" y="8797"/>
                      <a:pt x="401550" y="9713"/>
                    </a:cubicBezTo>
                    <a:cubicBezTo>
                      <a:pt x="397708" y="10446"/>
                      <a:pt x="394050" y="11363"/>
                      <a:pt x="390391" y="12096"/>
                    </a:cubicBezTo>
                    <a:cubicBezTo>
                      <a:pt x="386183" y="13012"/>
                      <a:pt x="382159" y="13928"/>
                      <a:pt x="377951" y="15028"/>
                    </a:cubicBezTo>
                    <a:cubicBezTo>
                      <a:pt x="374475" y="15944"/>
                      <a:pt x="371182" y="16677"/>
                      <a:pt x="367889" y="17777"/>
                    </a:cubicBezTo>
                    <a:cubicBezTo>
                      <a:pt x="363316" y="19060"/>
                      <a:pt x="358925" y="20342"/>
                      <a:pt x="354352" y="21625"/>
                    </a:cubicBezTo>
                    <a:cubicBezTo>
                      <a:pt x="351425" y="22542"/>
                      <a:pt x="348681" y="23458"/>
                      <a:pt x="345754" y="24374"/>
                    </a:cubicBezTo>
                    <a:cubicBezTo>
                      <a:pt x="340632" y="26024"/>
                      <a:pt x="335692" y="27673"/>
                      <a:pt x="330570" y="29506"/>
                    </a:cubicBezTo>
                    <a:cubicBezTo>
                      <a:pt x="328375" y="30239"/>
                      <a:pt x="326179" y="31155"/>
                      <a:pt x="323984" y="31888"/>
                    </a:cubicBezTo>
                    <a:cubicBezTo>
                      <a:pt x="318130" y="34087"/>
                      <a:pt x="312459" y="36287"/>
                      <a:pt x="306605" y="38669"/>
                    </a:cubicBezTo>
                    <a:cubicBezTo>
                      <a:pt x="305324" y="39219"/>
                      <a:pt x="304044" y="39769"/>
                      <a:pt x="302763" y="40319"/>
                    </a:cubicBezTo>
                    <a:cubicBezTo>
                      <a:pt x="295812" y="43251"/>
                      <a:pt x="289043" y="46366"/>
                      <a:pt x="282274" y="49665"/>
                    </a:cubicBezTo>
                    <a:cubicBezTo>
                      <a:pt x="282274" y="49665"/>
                      <a:pt x="282091" y="49665"/>
                      <a:pt x="281908" y="49665"/>
                    </a:cubicBezTo>
                    <a:cubicBezTo>
                      <a:pt x="231966" y="73856"/>
                      <a:pt x="185866" y="106294"/>
                      <a:pt x="145802" y="146429"/>
                    </a:cubicBezTo>
                    <a:cubicBezTo>
                      <a:pt x="118361" y="173919"/>
                      <a:pt x="95128" y="203791"/>
                      <a:pt x="75371" y="235313"/>
                    </a:cubicBezTo>
                    <a:lnTo>
                      <a:pt x="75371" y="38119"/>
                    </a:lnTo>
                    <a:cubicBezTo>
                      <a:pt x="75371" y="17227"/>
                      <a:pt x="58540" y="367"/>
                      <a:pt x="37685" y="367"/>
                    </a:cubicBezTo>
                    <a:cubicBezTo>
                      <a:pt x="16830" y="367"/>
                      <a:pt x="0" y="17227"/>
                      <a:pt x="0" y="38119"/>
                    </a:cubicBezTo>
                    <a:lnTo>
                      <a:pt x="0" y="498665"/>
                    </a:lnTo>
                    <a:cubicBezTo>
                      <a:pt x="0" y="555477"/>
                      <a:pt x="9696" y="609907"/>
                      <a:pt x="27075" y="660671"/>
                    </a:cubicBezTo>
                    <a:cubicBezTo>
                      <a:pt x="27624" y="662137"/>
                      <a:pt x="27990" y="663420"/>
                      <a:pt x="28538" y="664886"/>
                    </a:cubicBezTo>
                    <a:cubicBezTo>
                      <a:pt x="30368" y="669834"/>
                      <a:pt x="32197" y="674966"/>
                      <a:pt x="34210" y="679914"/>
                    </a:cubicBezTo>
                    <a:cubicBezTo>
                      <a:pt x="35490" y="683030"/>
                      <a:pt x="36588" y="686145"/>
                      <a:pt x="37868" y="689444"/>
                    </a:cubicBezTo>
                    <a:cubicBezTo>
                      <a:pt x="39149" y="692559"/>
                      <a:pt x="40612" y="695675"/>
                      <a:pt x="41893" y="698973"/>
                    </a:cubicBezTo>
                    <a:cubicBezTo>
                      <a:pt x="44088" y="703739"/>
                      <a:pt x="46101" y="708687"/>
                      <a:pt x="48479" y="713452"/>
                    </a:cubicBezTo>
                    <a:cubicBezTo>
                      <a:pt x="49211" y="714734"/>
                      <a:pt x="49759" y="716200"/>
                      <a:pt x="50491" y="717483"/>
                    </a:cubicBezTo>
                    <a:cubicBezTo>
                      <a:pt x="73907" y="765865"/>
                      <a:pt x="105556" y="811132"/>
                      <a:pt x="145619" y="851267"/>
                    </a:cubicBezTo>
                    <a:cubicBezTo>
                      <a:pt x="185866" y="891585"/>
                      <a:pt x="231234" y="923290"/>
                      <a:pt x="279713" y="946931"/>
                    </a:cubicBezTo>
                    <a:cubicBezTo>
                      <a:pt x="280811" y="947481"/>
                      <a:pt x="281725" y="948031"/>
                      <a:pt x="282823" y="948397"/>
                    </a:cubicBezTo>
                    <a:cubicBezTo>
                      <a:pt x="287945" y="950780"/>
                      <a:pt x="293067" y="953163"/>
                      <a:pt x="298373" y="955362"/>
                    </a:cubicBezTo>
                    <a:cubicBezTo>
                      <a:pt x="301117" y="956645"/>
                      <a:pt x="303861" y="957744"/>
                      <a:pt x="306605" y="959027"/>
                    </a:cubicBezTo>
                    <a:cubicBezTo>
                      <a:pt x="310081" y="960493"/>
                      <a:pt x="313740" y="961776"/>
                      <a:pt x="317215" y="963242"/>
                    </a:cubicBezTo>
                    <a:cubicBezTo>
                      <a:pt x="321789" y="965075"/>
                      <a:pt x="326362" y="966724"/>
                      <a:pt x="330936" y="968374"/>
                    </a:cubicBezTo>
                    <a:cubicBezTo>
                      <a:pt x="332765" y="968923"/>
                      <a:pt x="334595" y="969656"/>
                      <a:pt x="336424" y="970206"/>
                    </a:cubicBezTo>
                    <a:cubicBezTo>
                      <a:pt x="342827" y="972405"/>
                      <a:pt x="349047" y="974421"/>
                      <a:pt x="355632" y="976437"/>
                    </a:cubicBezTo>
                    <a:cubicBezTo>
                      <a:pt x="355632" y="976437"/>
                      <a:pt x="355632" y="976437"/>
                      <a:pt x="355632" y="976437"/>
                    </a:cubicBezTo>
                    <a:cubicBezTo>
                      <a:pt x="400452" y="989816"/>
                      <a:pt x="448016" y="997146"/>
                      <a:pt x="497227" y="997146"/>
                    </a:cubicBezTo>
                    <a:cubicBezTo>
                      <a:pt x="497227" y="997146"/>
                      <a:pt x="497227" y="997146"/>
                      <a:pt x="497410" y="997146"/>
                    </a:cubicBezTo>
                    <a:cubicBezTo>
                      <a:pt x="497593" y="997146"/>
                      <a:pt x="497410" y="997146"/>
                      <a:pt x="497593" y="997146"/>
                    </a:cubicBezTo>
                    <a:cubicBezTo>
                      <a:pt x="571866" y="997146"/>
                      <a:pt x="642114" y="980652"/>
                      <a:pt x="705411" y="951330"/>
                    </a:cubicBezTo>
                    <a:cubicBezTo>
                      <a:pt x="705960" y="950963"/>
                      <a:pt x="706691" y="950780"/>
                      <a:pt x="707240" y="950597"/>
                    </a:cubicBezTo>
                    <a:cubicBezTo>
                      <a:pt x="713277" y="947848"/>
                      <a:pt x="719314" y="944732"/>
                      <a:pt x="725168" y="941800"/>
                    </a:cubicBezTo>
                    <a:cubicBezTo>
                      <a:pt x="726815" y="940884"/>
                      <a:pt x="728461" y="940151"/>
                      <a:pt x="730108" y="939234"/>
                    </a:cubicBezTo>
                    <a:cubicBezTo>
                      <a:pt x="735047" y="936668"/>
                      <a:pt x="739986" y="933736"/>
                      <a:pt x="744926" y="930987"/>
                    </a:cubicBezTo>
                    <a:cubicBezTo>
                      <a:pt x="747304" y="929521"/>
                      <a:pt x="749682" y="928238"/>
                      <a:pt x="752060" y="926772"/>
                    </a:cubicBezTo>
                    <a:cubicBezTo>
                      <a:pt x="756268" y="924207"/>
                      <a:pt x="760475" y="921641"/>
                      <a:pt x="764500" y="918892"/>
                    </a:cubicBezTo>
                    <a:cubicBezTo>
                      <a:pt x="767427" y="917059"/>
                      <a:pt x="770171" y="915226"/>
                      <a:pt x="773098" y="913394"/>
                    </a:cubicBezTo>
                    <a:cubicBezTo>
                      <a:pt x="776940" y="910828"/>
                      <a:pt x="780599" y="908079"/>
                      <a:pt x="784440" y="905513"/>
                    </a:cubicBezTo>
                    <a:cubicBezTo>
                      <a:pt x="787367" y="903498"/>
                      <a:pt x="790294" y="901482"/>
                      <a:pt x="793221" y="899283"/>
                    </a:cubicBezTo>
                    <a:cubicBezTo>
                      <a:pt x="797246" y="896350"/>
                      <a:pt x="801088" y="893235"/>
                      <a:pt x="804929" y="890302"/>
                    </a:cubicBezTo>
                    <a:cubicBezTo>
                      <a:pt x="807491" y="888286"/>
                      <a:pt x="809869" y="886454"/>
                      <a:pt x="812430" y="884438"/>
                    </a:cubicBezTo>
                    <a:cubicBezTo>
                      <a:pt x="817552" y="880223"/>
                      <a:pt x="822674" y="875825"/>
                      <a:pt x="827797" y="871243"/>
                    </a:cubicBezTo>
                    <a:cubicBezTo>
                      <a:pt x="828894" y="870327"/>
                      <a:pt x="829809" y="869410"/>
                      <a:pt x="830907" y="868494"/>
                    </a:cubicBezTo>
                    <a:cubicBezTo>
                      <a:pt x="855420" y="846319"/>
                      <a:pt x="877556" y="821761"/>
                      <a:pt x="897313" y="795371"/>
                    </a:cubicBezTo>
                    <a:cubicBezTo>
                      <a:pt x="898045" y="794455"/>
                      <a:pt x="898594" y="793355"/>
                      <a:pt x="899326" y="792439"/>
                    </a:cubicBezTo>
                    <a:cubicBezTo>
                      <a:pt x="903350" y="786941"/>
                      <a:pt x="907375" y="781260"/>
                      <a:pt x="911217" y="775578"/>
                    </a:cubicBezTo>
                    <a:cubicBezTo>
                      <a:pt x="912314" y="773929"/>
                      <a:pt x="913412" y="772280"/>
                      <a:pt x="914510" y="770447"/>
                    </a:cubicBezTo>
                    <a:cubicBezTo>
                      <a:pt x="917802" y="765316"/>
                      <a:pt x="921095" y="760184"/>
                      <a:pt x="924205" y="755053"/>
                    </a:cubicBezTo>
                    <a:cubicBezTo>
                      <a:pt x="925120" y="753403"/>
                      <a:pt x="926218" y="751754"/>
                      <a:pt x="927132" y="749921"/>
                    </a:cubicBezTo>
                    <a:cubicBezTo>
                      <a:pt x="930242" y="744607"/>
                      <a:pt x="933352" y="739292"/>
                      <a:pt x="936279" y="733794"/>
                    </a:cubicBezTo>
                    <a:cubicBezTo>
                      <a:pt x="936828" y="732695"/>
                      <a:pt x="937560" y="731412"/>
                      <a:pt x="938109" y="730312"/>
                    </a:cubicBezTo>
                    <a:cubicBezTo>
                      <a:pt x="941402" y="724264"/>
                      <a:pt x="944511" y="718033"/>
                      <a:pt x="947439" y="711802"/>
                    </a:cubicBezTo>
                    <a:cubicBezTo>
                      <a:pt x="947439" y="711802"/>
                      <a:pt x="947439" y="711436"/>
                      <a:pt x="947621" y="711253"/>
                    </a:cubicBezTo>
                    <a:cubicBezTo>
                      <a:pt x="975611" y="652058"/>
                      <a:pt x="992258" y="586266"/>
                      <a:pt x="994820" y="516991"/>
                    </a:cubicBezTo>
                    <a:cubicBezTo>
                      <a:pt x="994820" y="516808"/>
                      <a:pt x="994820" y="516625"/>
                      <a:pt x="994820" y="516258"/>
                    </a:cubicBezTo>
                    <a:lnTo>
                      <a:pt x="994820" y="514242"/>
                    </a:lnTo>
                    <a:cubicBezTo>
                      <a:pt x="994820" y="509111"/>
                      <a:pt x="995185" y="503796"/>
                      <a:pt x="995185" y="498665"/>
                    </a:cubicBezTo>
                    <a:cubicBezTo>
                      <a:pt x="995185" y="493533"/>
                      <a:pt x="995003" y="488218"/>
                      <a:pt x="994820" y="483087"/>
                    </a:cubicBezTo>
                    <a:lnTo>
                      <a:pt x="994820" y="378443"/>
                    </a:lnTo>
                    <a:cubicBezTo>
                      <a:pt x="994820" y="211671"/>
                      <a:pt x="1130194" y="75872"/>
                      <a:pt x="1296851" y="75872"/>
                    </a:cubicBezTo>
                    <a:cubicBezTo>
                      <a:pt x="1463508" y="75872"/>
                      <a:pt x="1598883" y="211671"/>
                      <a:pt x="1598883" y="378443"/>
                    </a:cubicBezTo>
                    <a:lnTo>
                      <a:pt x="1598883" y="959393"/>
                    </a:lnTo>
                    <a:cubicBezTo>
                      <a:pt x="1598883" y="980286"/>
                      <a:pt x="1615713" y="997146"/>
                      <a:pt x="1636568" y="997146"/>
                    </a:cubicBezTo>
                    <a:cubicBezTo>
                      <a:pt x="1657423" y="997146"/>
                      <a:pt x="1674253" y="980286"/>
                      <a:pt x="1674253" y="959393"/>
                    </a:cubicBezTo>
                    <a:lnTo>
                      <a:pt x="1674253" y="378443"/>
                    </a:lnTo>
                    <a:cubicBezTo>
                      <a:pt x="1674253" y="170070"/>
                      <a:pt x="1505035" y="550"/>
                      <a:pt x="1297034" y="550"/>
                    </a:cubicBezTo>
                    <a:close/>
                    <a:moveTo>
                      <a:pt x="763219" y="826526"/>
                    </a:moveTo>
                    <a:cubicBezTo>
                      <a:pt x="752609" y="835140"/>
                      <a:pt x="741633" y="843203"/>
                      <a:pt x="730291" y="850717"/>
                    </a:cubicBezTo>
                    <a:cubicBezTo>
                      <a:pt x="729559" y="851084"/>
                      <a:pt x="729010" y="851633"/>
                      <a:pt x="728278" y="852000"/>
                    </a:cubicBezTo>
                    <a:cubicBezTo>
                      <a:pt x="717119" y="859331"/>
                      <a:pt x="705594" y="866112"/>
                      <a:pt x="694069" y="872342"/>
                    </a:cubicBezTo>
                    <a:cubicBezTo>
                      <a:pt x="693703" y="872526"/>
                      <a:pt x="693337" y="872709"/>
                      <a:pt x="692971" y="872892"/>
                    </a:cubicBezTo>
                    <a:cubicBezTo>
                      <a:pt x="595099" y="924023"/>
                      <a:pt x="481311" y="934286"/>
                      <a:pt x="377219" y="903498"/>
                    </a:cubicBezTo>
                    <a:cubicBezTo>
                      <a:pt x="377219" y="903498"/>
                      <a:pt x="377036" y="903498"/>
                      <a:pt x="376853" y="903498"/>
                    </a:cubicBezTo>
                    <a:cubicBezTo>
                      <a:pt x="364779" y="899832"/>
                      <a:pt x="352705" y="895617"/>
                      <a:pt x="340814" y="890852"/>
                    </a:cubicBezTo>
                    <a:cubicBezTo>
                      <a:pt x="339351" y="890302"/>
                      <a:pt x="338070" y="889753"/>
                      <a:pt x="336607" y="889203"/>
                    </a:cubicBezTo>
                    <a:cubicBezTo>
                      <a:pt x="325996" y="884804"/>
                      <a:pt x="315752" y="880040"/>
                      <a:pt x="305507" y="874725"/>
                    </a:cubicBezTo>
                    <a:cubicBezTo>
                      <a:pt x="302946" y="873442"/>
                      <a:pt x="300385" y="872159"/>
                      <a:pt x="297824" y="870876"/>
                    </a:cubicBezTo>
                    <a:cubicBezTo>
                      <a:pt x="288677" y="865928"/>
                      <a:pt x="279713" y="860614"/>
                      <a:pt x="270932" y="854932"/>
                    </a:cubicBezTo>
                    <a:cubicBezTo>
                      <a:pt x="267822" y="852916"/>
                      <a:pt x="264529" y="850901"/>
                      <a:pt x="261419" y="848885"/>
                    </a:cubicBezTo>
                    <a:cubicBezTo>
                      <a:pt x="253187" y="843387"/>
                      <a:pt x="245138" y="837156"/>
                      <a:pt x="237088" y="830925"/>
                    </a:cubicBezTo>
                    <a:cubicBezTo>
                      <a:pt x="233247" y="827992"/>
                      <a:pt x="229405" y="824877"/>
                      <a:pt x="225746" y="821761"/>
                    </a:cubicBezTo>
                    <a:cubicBezTo>
                      <a:pt x="218429" y="815530"/>
                      <a:pt x="211294" y="809116"/>
                      <a:pt x="204342" y="802335"/>
                    </a:cubicBezTo>
                    <a:cubicBezTo>
                      <a:pt x="200684" y="798853"/>
                      <a:pt x="197025" y="795188"/>
                      <a:pt x="193549" y="791522"/>
                    </a:cubicBezTo>
                    <a:cubicBezTo>
                      <a:pt x="186780" y="784559"/>
                      <a:pt x="180194" y="777228"/>
                      <a:pt x="174157" y="769897"/>
                    </a:cubicBezTo>
                    <a:cubicBezTo>
                      <a:pt x="171048" y="766232"/>
                      <a:pt x="168121" y="762383"/>
                      <a:pt x="165194" y="758718"/>
                    </a:cubicBezTo>
                    <a:cubicBezTo>
                      <a:pt x="158974" y="750654"/>
                      <a:pt x="152937" y="742591"/>
                      <a:pt x="147265" y="734161"/>
                    </a:cubicBezTo>
                    <a:cubicBezTo>
                      <a:pt x="145253" y="731045"/>
                      <a:pt x="143241" y="727929"/>
                      <a:pt x="141411" y="724814"/>
                    </a:cubicBezTo>
                    <a:cubicBezTo>
                      <a:pt x="135740" y="715834"/>
                      <a:pt x="130252" y="706854"/>
                      <a:pt x="125313" y="697691"/>
                    </a:cubicBezTo>
                    <a:cubicBezTo>
                      <a:pt x="124032" y="695308"/>
                      <a:pt x="122752" y="692743"/>
                      <a:pt x="121654" y="690360"/>
                    </a:cubicBezTo>
                    <a:cubicBezTo>
                      <a:pt x="116349" y="680097"/>
                      <a:pt x="111410" y="669468"/>
                      <a:pt x="107019" y="658839"/>
                    </a:cubicBezTo>
                    <a:cubicBezTo>
                      <a:pt x="106470" y="657556"/>
                      <a:pt x="105921" y="656273"/>
                      <a:pt x="105556" y="654990"/>
                    </a:cubicBezTo>
                    <a:cubicBezTo>
                      <a:pt x="65675" y="554561"/>
                      <a:pt x="65675" y="441669"/>
                      <a:pt x="105556" y="341240"/>
                    </a:cubicBezTo>
                    <a:cubicBezTo>
                      <a:pt x="106104" y="339957"/>
                      <a:pt x="106470" y="338674"/>
                      <a:pt x="107019" y="337391"/>
                    </a:cubicBezTo>
                    <a:cubicBezTo>
                      <a:pt x="109763" y="330611"/>
                      <a:pt x="113239" y="323830"/>
                      <a:pt x="116349" y="317232"/>
                    </a:cubicBezTo>
                    <a:cubicBezTo>
                      <a:pt x="121105" y="307153"/>
                      <a:pt x="126228" y="297440"/>
                      <a:pt x="131533" y="287910"/>
                    </a:cubicBezTo>
                    <a:cubicBezTo>
                      <a:pt x="133179" y="285161"/>
                      <a:pt x="134643" y="282412"/>
                      <a:pt x="136289" y="279846"/>
                    </a:cubicBezTo>
                    <a:cubicBezTo>
                      <a:pt x="141777" y="270683"/>
                      <a:pt x="147814" y="261520"/>
                      <a:pt x="154034" y="252723"/>
                    </a:cubicBezTo>
                    <a:cubicBezTo>
                      <a:pt x="156047" y="249791"/>
                      <a:pt x="158242" y="247042"/>
                      <a:pt x="160254" y="244293"/>
                    </a:cubicBezTo>
                    <a:cubicBezTo>
                      <a:pt x="166657" y="235863"/>
                      <a:pt x="173243" y="227799"/>
                      <a:pt x="180194" y="219735"/>
                    </a:cubicBezTo>
                    <a:cubicBezTo>
                      <a:pt x="182756" y="216986"/>
                      <a:pt x="185134" y="214054"/>
                      <a:pt x="187695" y="211305"/>
                    </a:cubicBezTo>
                    <a:cubicBezTo>
                      <a:pt x="195195" y="203241"/>
                      <a:pt x="202879" y="195361"/>
                      <a:pt x="211111" y="187847"/>
                    </a:cubicBezTo>
                    <a:cubicBezTo>
                      <a:pt x="212940" y="186198"/>
                      <a:pt x="214770" y="184365"/>
                      <a:pt x="216782" y="182715"/>
                    </a:cubicBezTo>
                    <a:cubicBezTo>
                      <a:pt x="224466" y="175935"/>
                      <a:pt x="232332" y="169337"/>
                      <a:pt x="240564" y="163106"/>
                    </a:cubicBezTo>
                    <a:cubicBezTo>
                      <a:pt x="242942" y="161273"/>
                      <a:pt x="245321" y="159441"/>
                      <a:pt x="247699" y="157791"/>
                    </a:cubicBezTo>
                    <a:cubicBezTo>
                      <a:pt x="255565" y="151927"/>
                      <a:pt x="263614" y="146429"/>
                      <a:pt x="271847" y="141298"/>
                    </a:cubicBezTo>
                    <a:cubicBezTo>
                      <a:pt x="274774" y="139465"/>
                      <a:pt x="277701" y="137632"/>
                      <a:pt x="280445" y="135983"/>
                    </a:cubicBezTo>
                    <a:cubicBezTo>
                      <a:pt x="288311" y="131218"/>
                      <a:pt x="296543" y="126636"/>
                      <a:pt x="304776" y="122421"/>
                    </a:cubicBezTo>
                    <a:cubicBezTo>
                      <a:pt x="308251" y="120589"/>
                      <a:pt x="311727" y="118939"/>
                      <a:pt x="315203" y="117290"/>
                    </a:cubicBezTo>
                    <a:cubicBezTo>
                      <a:pt x="323069" y="113441"/>
                      <a:pt x="331119" y="109959"/>
                      <a:pt x="339168" y="106660"/>
                    </a:cubicBezTo>
                    <a:cubicBezTo>
                      <a:pt x="343193" y="105011"/>
                      <a:pt x="347400" y="103362"/>
                      <a:pt x="351425" y="101896"/>
                    </a:cubicBezTo>
                    <a:cubicBezTo>
                      <a:pt x="359108" y="99147"/>
                      <a:pt x="366792" y="96581"/>
                      <a:pt x="374658" y="94015"/>
                    </a:cubicBezTo>
                    <a:cubicBezTo>
                      <a:pt x="379414" y="92549"/>
                      <a:pt x="384171" y="91266"/>
                      <a:pt x="388927" y="89983"/>
                    </a:cubicBezTo>
                    <a:cubicBezTo>
                      <a:pt x="396245" y="87967"/>
                      <a:pt x="403745" y="86318"/>
                      <a:pt x="411246" y="84669"/>
                    </a:cubicBezTo>
                    <a:cubicBezTo>
                      <a:pt x="416734" y="83569"/>
                      <a:pt x="422222" y="82469"/>
                      <a:pt x="427710" y="81553"/>
                    </a:cubicBezTo>
                    <a:cubicBezTo>
                      <a:pt x="434662" y="80453"/>
                      <a:pt x="441614" y="79354"/>
                      <a:pt x="448748" y="78621"/>
                    </a:cubicBezTo>
                    <a:cubicBezTo>
                      <a:pt x="454968" y="77888"/>
                      <a:pt x="461005" y="77338"/>
                      <a:pt x="467225" y="76788"/>
                    </a:cubicBezTo>
                    <a:cubicBezTo>
                      <a:pt x="477104" y="76055"/>
                      <a:pt x="487165" y="75322"/>
                      <a:pt x="497227" y="75322"/>
                    </a:cubicBezTo>
                    <a:cubicBezTo>
                      <a:pt x="509850" y="75322"/>
                      <a:pt x="522289" y="75872"/>
                      <a:pt x="534729" y="76972"/>
                    </a:cubicBezTo>
                    <a:cubicBezTo>
                      <a:pt x="535461" y="76972"/>
                      <a:pt x="536193" y="76972"/>
                      <a:pt x="536925" y="76972"/>
                    </a:cubicBezTo>
                    <a:cubicBezTo>
                      <a:pt x="549181" y="78071"/>
                      <a:pt x="561438" y="79904"/>
                      <a:pt x="573512" y="82103"/>
                    </a:cubicBezTo>
                    <a:cubicBezTo>
                      <a:pt x="574244" y="82103"/>
                      <a:pt x="574976" y="82286"/>
                      <a:pt x="575707" y="82469"/>
                    </a:cubicBezTo>
                    <a:cubicBezTo>
                      <a:pt x="587781" y="84852"/>
                      <a:pt x="599855" y="87601"/>
                      <a:pt x="611746" y="90900"/>
                    </a:cubicBezTo>
                    <a:cubicBezTo>
                      <a:pt x="612295" y="90900"/>
                      <a:pt x="612844" y="91266"/>
                      <a:pt x="613393" y="91449"/>
                    </a:cubicBezTo>
                    <a:cubicBezTo>
                      <a:pt x="625284" y="94932"/>
                      <a:pt x="636992" y="98780"/>
                      <a:pt x="648700" y="103178"/>
                    </a:cubicBezTo>
                    <a:cubicBezTo>
                      <a:pt x="649066" y="103178"/>
                      <a:pt x="649615" y="103545"/>
                      <a:pt x="649981" y="103728"/>
                    </a:cubicBezTo>
                    <a:cubicBezTo>
                      <a:pt x="661689" y="108310"/>
                      <a:pt x="673031" y="113258"/>
                      <a:pt x="684190" y="118756"/>
                    </a:cubicBezTo>
                    <a:cubicBezTo>
                      <a:pt x="684556" y="118756"/>
                      <a:pt x="684739" y="119122"/>
                      <a:pt x="685105" y="119306"/>
                    </a:cubicBezTo>
                    <a:cubicBezTo>
                      <a:pt x="696447" y="124987"/>
                      <a:pt x="707423" y="131035"/>
                      <a:pt x="718399" y="137816"/>
                    </a:cubicBezTo>
                    <a:cubicBezTo>
                      <a:pt x="718399" y="137816"/>
                      <a:pt x="718399" y="137816"/>
                      <a:pt x="718399" y="137816"/>
                    </a:cubicBezTo>
                    <a:cubicBezTo>
                      <a:pt x="740352" y="151377"/>
                      <a:pt x="761207" y="167138"/>
                      <a:pt x="780599" y="184731"/>
                    </a:cubicBezTo>
                    <a:cubicBezTo>
                      <a:pt x="823040" y="223400"/>
                      <a:pt x="856701" y="269400"/>
                      <a:pt x="880483" y="321264"/>
                    </a:cubicBezTo>
                    <a:cubicBezTo>
                      <a:pt x="880483" y="321630"/>
                      <a:pt x="880849" y="321814"/>
                      <a:pt x="881032" y="322180"/>
                    </a:cubicBezTo>
                    <a:cubicBezTo>
                      <a:pt x="903533" y="371295"/>
                      <a:pt x="916888" y="425176"/>
                      <a:pt x="918900" y="482171"/>
                    </a:cubicBezTo>
                    <a:lnTo>
                      <a:pt x="918900" y="497748"/>
                    </a:lnTo>
                    <a:cubicBezTo>
                      <a:pt x="918900" y="610640"/>
                      <a:pt x="874995" y="716934"/>
                      <a:pt x="795234" y="796654"/>
                    </a:cubicBezTo>
                    <a:cubicBezTo>
                      <a:pt x="784989" y="806917"/>
                      <a:pt x="774379" y="816447"/>
                      <a:pt x="763402" y="825427"/>
                    </a:cubicBezTo>
                    <a:cubicBezTo>
                      <a:pt x="763219" y="825610"/>
                      <a:pt x="762854" y="825793"/>
                      <a:pt x="762671" y="825976"/>
                    </a:cubicBezTo>
                    <a:close/>
                  </a:path>
                </a:pathLst>
              </a:custGeom>
              <a:solidFill>
                <a:srgbClr val="FFFFFF"/>
              </a:solidFill>
              <a:ln w="0"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7291DD01-A875-5084-8609-E544EAE7E2E0}"/>
                  </a:ext>
                </a:extLst>
              </p:cNvPr>
              <p:cNvSpPr/>
              <p:nvPr/>
            </p:nvSpPr>
            <p:spPr>
              <a:xfrm>
                <a:off x="4799149" y="1391564"/>
                <a:ext cx="2594049" cy="2086474"/>
              </a:xfrm>
              <a:custGeom>
                <a:avLst/>
                <a:gdLst>
                  <a:gd name="connsiteX0" fmla="*/ 2557114 w 2594049"/>
                  <a:gd name="connsiteY0" fmla="*/ 1183893 h 2086474"/>
                  <a:gd name="connsiteX1" fmla="*/ 2566627 w 2594049"/>
                  <a:gd name="connsiteY1" fmla="*/ 1181144 h 2086474"/>
                  <a:gd name="connsiteX2" fmla="*/ 2593702 w 2594049"/>
                  <a:gd name="connsiteY2" fmla="*/ 1145041 h 2086474"/>
                  <a:gd name="connsiteX3" fmla="*/ 2593702 w 2594049"/>
                  <a:gd name="connsiteY3" fmla="*/ 377893 h 2086474"/>
                  <a:gd name="connsiteX4" fmla="*/ 2216483 w 2594049"/>
                  <a:gd name="connsiteY4" fmla="*/ 0 h 2086474"/>
                  <a:gd name="connsiteX5" fmla="*/ 1856643 w 2594049"/>
                  <a:gd name="connsiteY5" fmla="*/ 264452 h 2086474"/>
                  <a:gd name="connsiteX6" fmla="*/ 1833958 w 2594049"/>
                  <a:gd name="connsiteY6" fmla="*/ 226149 h 2086474"/>
                  <a:gd name="connsiteX7" fmla="*/ 1832495 w 2594049"/>
                  <a:gd name="connsiteY7" fmla="*/ 223950 h 2086474"/>
                  <a:gd name="connsiteX8" fmla="*/ 1821153 w 2594049"/>
                  <a:gd name="connsiteY8" fmla="*/ 207456 h 2086474"/>
                  <a:gd name="connsiteX9" fmla="*/ 1818043 w 2594049"/>
                  <a:gd name="connsiteY9" fmla="*/ 203058 h 2086474"/>
                  <a:gd name="connsiteX10" fmla="*/ 1806884 w 2594049"/>
                  <a:gd name="connsiteY10" fmla="*/ 188580 h 2086474"/>
                  <a:gd name="connsiteX11" fmla="*/ 1802676 w 2594049"/>
                  <a:gd name="connsiteY11" fmla="*/ 183265 h 2086474"/>
                  <a:gd name="connsiteX12" fmla="*/ 1790236 w 2594049"/>
                  <a:gd name="connsiteY12" fmla="*/ 168787 h 2086474"/>
                  <a:gd name="connsiteX13" fmla="*/ 1786760 w 2594049"/>
                  <a:gd name="connsiteY13" fmla="*/ 164755 h 2086474"/>
                  <a:gd name="connsiteX14" fmla="*/ 1721085 w 2594049"/>
                  <a:gd name="connsiteY14" fmla="*/ 103911 h 2086474"/>
                  <a:gd name="connsiteX15" fmla="*/ 1715963 w 2594049"/>
                  <a:gd name="connsiteY15" fmla="*/ 99880 h 2086474"/>
                  <a:gd name="connsiteX16" fmla="*/ 1704804 w 2594049"/>
                  <a:gd name="connsiteY16" fmla="*/ 91816 h 2086474"/>
                  <a:gd name="connsiteX17" fmla="*/ 1696755 w 2594049"/>
                  <a:gd name="connsiteY17" fmla="*/ 86135 h 2086474"/>
                  <a:gd name="connsiteX18" fmla="*/ 1685412 w 2594049"/>
                  <a:gd name="connsiteY18" fmla="*/ 78804 h 2086474"/>
                  <a:gd name="connsiteX19" fmla="*/ 1677363 w 2594049"/>
                  <a:gd name="connsiteY19" fmla="*/ 73489 h 2086474"/>
                  <a:gd name="connsiteX20" fmla="*/ 1664923 w 2594049"/>
                  <a:gd name="connsiteY20" fmla="*/ 66159 h 2086474"/>
                  <a:gd name="connsiteX21" fmla="*/ 1657240 w 2594049"/>
                  <a:gd name="connsiteY21" fmla="*/ 61760 h 2086474"/>
                  <a:gd name="connsiteX22" fmla="*/ 1643702 w 2594049"/>
                  <a:gd name="connsiteY22" fmla="*/ 54613 h 2086474"/>
                  <a:gd name="connsiteX23" fmla="*/ 1636751 w 2594049"/>
                  <a:gd name="connsiteY23" fmla="*/ 51131 h 2086474"/>
                  <a:gd name="connsiteX24" fmla="*/ 1622116 w 2594049"/>
                  <a:gd name="connsiteY24" fmla="*/ 44350 h 2086474"/>
                  <a:gd name="connsiteX25" fmla="*/ 1615896 w 2594049"/>
                  <a:gd name="connsiteY25" fmla="*/ 41418 h 2086474"/>
                  <a:gd name="connsiteX26" fmla="*/ 1600346 w 2594049"/>
                  <a:gd name="connsiteY26" fmla="*/ 35004 h 2086474"/>
                  <a:gd name="connsiteX27" fmla="*/ 1594492 w 2594049"/>
                  <a:gd name="connsiteY27" fmla="*/ 32804 h 2086474"/>
                  <a:gd name="connsiteX28" fmla="*/ 1578210 w 2594049"/>
                  <a:gd name="connsiteY28" fmla="*/ 26940 h 2086474"/>
                  <a:gd name="connsiteX29" fmla="*/ 1572722 w 2594049"/>
                  <a:gd name="connsiteY29" fmla="*/ 25107 h 2086474"/>
                  <a:gd name="connsiteX30" fmla="*/ 1555892 w 2594049"/>
                  <a:gd name="connsiteY30" fmla="*/ 19976 h 2086474"/>
                  <a:gd name="connsiteX31" fmla="*/ 1550404 w 2594049"/>
                  <a:gd name="connsiteY31" fmla="*/ 18510 h 2086474"/>
                  <a:gd name="connsiteX32" fmla="*/ 1533390 w 2594049"/>
                  <a:gd name="connsiteY32" fmla="*/ 14111 h 2086474"/>
                  <a:gd name="connsiteX33" fmla="*/ 1527536 w 2594049"/>
                  <a:gd name="connsiteY33" fmla="*/ 12829 h 2086474"/>
                  <a:gd name="connsiteX34" fmla="*/ 1510706 w 2594049"/>
                  <a:gd name="connsiteY34" fmla="*/ 9347 h 2086474"/>
                  <a:gd name="connsiteX35" fmla="*/ 1504303 w 2594049"/>
                  <a:gd name="connsiteY35" fmla="*/ 8247 h 2086474"/>
                  <a:gd name="connsiteX36" fmla="*/ 1487839 w 2594049"/>
                  <a:gd name="connsiteY36" fmla="*/ 5498 h 2086474"/>
                  <a:gd name="connsiteX37" fmla="*/ 1480155 w 2594049"/>
                  <a:gd name="connsiteY37" fmla="*/ 4582 h 2086474"/>
                  <a:gd name="connsiteX38" fmla="*/ 1464606 w 2594049"/>
                  <a:gd name="connsiteY38" fmla="*/ 2749 h 2086474"/>
                  <a:gd name="connsiteX39" fmla="*/ 1454544 w 2594049"/>
                  <a:gd name="connsiteY39" fmla="*/ 2016 h 2086474"/>
                  <a:gd name="connsiteX40" fmla="*/ 1441189 w 2594049"/>
                  <a:gd name="connsiteY40" fmla="*/ 1100 h 2086474"/>
                  <a:gd name="connsiteX41" fmla="*/ 1421432 w 2594049"/>
                  <a:gd name="connsiteY41" fmla="*/ 550 h 2086474"/>
                  <a:gd name="connsiteX42" fmla="*/ 1417407 w 2594049"/>
                  <a:gd name="connsiteY42" fmla="*/ 550 h 2086474"/>
                  <a:gd name="connsiteX43" fmla="*/ 1417042 w 2594049"/>
                  <a:gd name="connsiteY43" fmla="*/ 550 h 2086474"/>
                  <a:gd name="connsiteX44" fmla="*/ 1413017 w 2594049"/>
                  <a:gd name="connsiteY44" fmla="*/ 550 h 2086474"/>
                  <a:gd name="connsiteX45" fmla="*/ 1393442 w 2594049"/>
                  <a:gd name="connsiteY45" fmla="*/ 1100 h 2086474"/>
                  <a:gd name="connsiteX46" fmla="*/ 1393260 w 2594049"/>
                  <a:gd name="connsiteY46" fmla="*/ 1100 h 2086474"/>
                  <a:gd name="connsiteX47" fmla="*/ 1392528 w 2594049"/>
                  <a:gd name="connsiteY47" fmla="*/ 1100 h 2086474"/>
                  <a:gd name="connsiteX48" fmla="*/ 1383381 w 2594049"/>
                  <a:gd name="connsiteY48" fmla="*/ 1833 h 2086474"/>
                  <a:gd name="connsiteX49" fmla="*/ 1368380 w 2594049"/>
                  <a:gd name="connsiteY49" fmla="*/ 2932 h 2086474"/>
                  <a:gd name="connsiteX50" fmla="*/ 1357404 w 2594049"/>
                  <a:gd name="connsiteY50" fmla="*/ 4215 h 2086474"/>
                  <a:gd name="connsiteX51" fmla="*/ 1344415 w 2594049"/>
                  <a:gd name="connsiteY51" fmla="*/ 5864 h 2086474"/>
                  <a:gd name="connsiteX52" fmla="*/ 1333256 w 2594049"/>
                  <a:gd name="connsiteY52" fmla="*/ 7697 h 2086474"/>
                  <a:gd name="connsiteX53" fmla="*/ 1320633 w 2594049"/>
                  <a:gd name="connsiteY53" fmla="*/ 9896 h 2086474"/>
                  <a:gd name="connsiteX54" fmla="*/ 1310023 w 2594049"/>
                  <a:gd name="connsiteY54" fmla="*/ 12096 h 2086474"/>
                  <a:gd name="connsiteX55" fmla="*/ 1297034 w 2594049"/>
                  <a:gd name="connsiteY55" fmla="*/ 15028 h 2086474"/>
                  <a:gd name="connsiteX56" fmla="*/ 1287338 w 2594049"/>
                  <a:gd name="connsiteY56" fmla="*/ 17594 h 2086474"/>
                  <a:gd name="connsiteX57" fmla="*/ 1273252 w 2594049"/>
                  <a:gd name="connsiteY57" fmla="*/ 21625 h 2086474"/>
                  <a:gd name="connsiteX58" fmla="*/ 1265203 w 2594049"/>
                  <a:gd name="connsiteY58" fmla="*/ 24191 h 2086474"/>
                  <a:gd name="connsiteX59" fmla="*/ 1249653 w 2594049"/>
                  <a:gd name="connsiteY59" fmla="*/ 29506 h 2086474"/>
                  <a:gd name="connsiteX60" fmla="*/ 1243616 w 2594049"/>
                  <a:gd name="connsiteY60" fmla="*/ 31705 h 2086474"/>
                  <a:gd name="connsiteX61" fmla="*/ 1225688 w 2594049"/>
                  <a:gd name="connsiteY61" fmla="*/ 38852 h 2086474"/>
                  <a:gd name="connsiteX62" fmla="*/ 1222395 w 2594049"/>
                  <a:gd name="connsiteY62" fmla="*/ 40318 h 2086474"/>
                  <a:gd name="connsiteX63" fmla="*/ 1065251 w 2594049"/>
                  <a:gd name="connsiteY63" fmla="*/ 146429 h 2086474"/>
                  <a:gd name="connsiteX64" fmla="*/ 922193 w 2594049"/>
                  <a:gd name="connsiteY64" fmla="*/ 447167 h 2086474"/>
                  <a:gd name="connsiteX65" fmla="*/ 922193 w 2594049"/>
                  <a:gd name="connsiteY65" fmla="*/ 447900 h 2086474"/>
                  <a:gd name="connsiteX66" fmla="*/ 920547 w 2594049"/>
                  <a:gd name="connsiteY66" fmla="*/ 469526 h 2086474"/>
                  <a:gd name="connsiteX67" fmla="*/ 920181 w 2594049"/>
                  <a:gd name="connsiteY67" fmla="*/ 473374 h 2086474"/>
                  <a:gd name="connsiteX68" fmla="*/ 919449 w 2594049"/>
                  <a:gd name="connsiteY68" fmla="*/ 498665 h 2086474"/>
                  <a:gd name="connsiteX69" fmla="*/ 497410 w 2594049"/>
                  <a:gd name="connsiteY69" fmla="*/ 921458 h 2086474"/>
                  <a:gd name="connsiteX70" fmla="*/ 75371 w 2594049"/>
                  <a:gd name="connsiteY70" fmla="*/ 498665 h 2086474"/>
                  <a:gd name="connsiteX71" fmla="*/ 497410 w 2594049"/>
                  <a:gd name="connsiteY71" fmla="*/ 75872 h 2086474"/>
                  <a:gd name="connsiteX72" fmla="*/ 781147 w 2594049"/>
                  <a:gd name="connsiteY72" fmla="*/ 185648 h 2086474"/>
                  <a:gd name="connsiteX73" fmla="*/ 834382 w 2594049"/>
                  <a:gd name="connsiteY73" fmla="*/ 183082 h 2086474"/>
                  <a:gd name="connsiteX74" fmla="*/ 831821 w 2594049"/>
                  <a:gd name="connsiteY74" fmla="*/ 129752 h 2086474"/>
                  <a:gd name="connsiteX75" fmla="*/ 497410 w 2594049"/>
                  <a:gd name="connsiteY75" fmla="*/ 367 h 2086474"/>
                  <a:gd name="connsiteX76" fmla="*/ 0 w 2594049"/>
                  <a:gd name="connsiteY76" fmla="*/ 498665 h 2086474"/>
                  <a:gd name="connsiteX77" fmla="*/ 497410 w 2594049"/>
                  <a:gd name="connsiteY77" fmla="*/ 996963 h 2086474"/>
                  <a:gd name="connsiteX78" fmla="*/ 956951 w 2594049"/>
                  <a:gd name="connsiteY78" fmla="*/ 689077 h 2086474"/>
                  <a:gd name="connsiteX79" fmla="*/ 1065251 w 2594049"/>
                  <a:gd name="connsiteY79" fmla="*/ 850900 h 2086474"/>
                  <a:gd name="connsiteX80" fmla="*/ 1365453 w 2594049"/>
                  <a:gd name="connsiteY80" fmla="*/ 994214 h 2086474"/>
                  <a:gd name="connsiteX81" fmla="*/ 1366368 w 2594049"/>
                  <a:gd name="connsiteY81" fmla="*/ 994214 h 2086474"/>
                  <a:gd name="connsiteX82" fmla="*/ 1387771 w 2594049"/>
                  <a:gd name="connsiteY82" fmla="*/ 995863 h 2086474"/>
                  <a:gd name="connsiteX83" fmla="*/ 1391613 w 2594049"/>
                  <a:gd name="connsiteY83" fmla="*/ 996230 h 2086474"/>
                  <a:gd name="connsiteX84" fmla="*/ 1416859 w 2594049"/>
                  <a:gd name="connsiteY84" fmla="*/ 996963 h 2086474"/>
                  <a:gd name="connsiteX85" fmla="*/ 1417225 w 2594049"/>
                  <a:gd name="connsiteY85" fmla="*/ 996963 h 2086474"/>
                  <a:gd name="connsiteX86" fmla="*/ 1417225 w 2594049"/>
                  <a:gd name="connsiteY86" fmla="*/ 996963 h 2086474"/>
                  <a:gd name="connsiteX87" fmla="*/ 1426737 w 2594049"/>
                  <a:gd name="connsiteY87" fmla="*/ 996780 h 2086474"/>
                  <a:gd name="connsiteX88" fmla="*/ 1442104 w 2594049"/>
                  <a:gd name="connsiteY88" fmla="*/ 996413 h 2086474"/>
                  <a:gd name="connsiteX89" fmla="*/ 1456007 w 2594049"/>
                  <a:gd name="connsiteY89" fmla="*/ 995313 h 2086474"/>
                  <a:gd name="connsiteX90" fmla="*/ 1466984 w 2594049"/>
                  <a:gd name="connsiteY90" fmla="*/ 994397 h 2086474"/>
                  <a:gd name="connsiteX91" fmla="*/ 1479058 w 2594049"/>
                  <a:gd name="connsiteY91" fmla="*/ 992931 h 2086474"/>
                  <a:gd name="connsiteX92" fmla="*/ 1491863 w 2594049"/>
                  <a:gd name="connsiteY92" fmla="*/ 991282 h 2086474"/>
                  <a:gd name="connsiteX93" fmla="*/ 1501010 w 2594049"/>
                  <a:gd name="connsiteY93" fmla="*/ 989632 h 2086474"/>
                  <a:gd name="connsiteX94" fmla="*/ 1516560 w 2594049"/>
                  <a:gd name="connsiteY94" fmla="*/ 986883 h 2086474"/>
                  <a:gd name="connsiteX95" fmla="*/ 1522597 w 2594049"/>
                  <a:gd name="connsiteY95" fmla="*/ 985600 h 2086474"/>
                  <a:gd name="connsiteX96" fmla="*/ 1541074 w 2594049"/>
                  <a:gd name="connsiteY96" fmla="*/ 981385 h 2086474"/>
                  <a:gd name="connsiteX97" fmla="*/ 1543818 w 2594049"/>
                  <a:gd name="connsiteY97" fmla="*/ 980652 h 2086474"/>
                  <a:gd name="connsiteX98" fmla="*/ 1714317 w 2594049"/>
                  <a:gd name="connsiteY98" fmla="*/ 898183 h 2086474"/>
                  <a:gd name="connsiteX99" fmla="*/ 1719622 w 2594049"/>
                  <a:gd name="connsiteY99" fmla="*/ 893968 h 2086474"/>
                  <a:gd name="connsiteX100" fmla="*/ 1732611 w 2594049"/>
                  <a:gd name="connsiteY100" fmla="*/ 883705 h 2086474"/>
                  <a:gd name="connsiteX101" fmla="*/ 1816762 w 2594049"/>
                  <a:gd name="connsiteY101" fmla="*/ 795188 h 2086474"/>
                  <a:gd name="connsiteX102" fmla="*/ 1817677 w 2594049"/>
                  <a:gd name="connsiteY102" fmla="*/ 793905 h 2086474"/>
                  <a:gd name="connsiteX103" fmla="*/ 1830665 w 2594049"/>
                  <a:gd name="connsiteY103" fmla="*/ 775395 h 2086474"/>
                  <a:gd name="connsiteX104" fmla="*/ 1833044 w 2594049"/>
                  <a:gd name="connsiteY104" fmla="*/ 771547 h 2086474"/>
                  <a:gd name="connsiteX105" fmla="*/ 1843654 w 2594049"/>
                  <a:gd name="connsiteY105" fmla="*/ 754869 h 2086474"/>
                  <a:gd name="connsiteX106" fmla="*/ 1846032 w 2594049"/>
                  <a:gd name="connsiteY106" fmla="*/ 750838 h 2086474"/>
                  <a:gd name="connsiteX107" fmla="*/ 1855728 w 2594049"/>
                  <a:gd name="connsiteY107" fmla="*/ 733611 h 2086474"/>
                  <a:gd name="connsiteX108" fmla="*/ 1857192 w 2594049"/>
                  <a:gd name="connsiteY108" fmla="*/ 730862 h 2086474"/>
                  <a:gd name="connsiteX109" fmla="*/ 1914268 w 2594049"/>
                  <a:gd name="connsiteY109" fmla="*/ 518274 h 2086474"/>
                  <a:gd name="connsiteX110" fmla="*/ 1914268 w 2594049"/>
                  <a:gd name="connsiteY110" fmla="*/ 517174 h 2086474"/>
                  <a:gd name="connsiteX111" fmla="*/ 1914268 w 2594049"/>
                  <a:gd name="connsiteY111" fmla="*/ 514059 h 2086474"/>
                  <a:gd name="connsiteX112" fmla="*/ 1914634 w 2594049"/>
                  <a:gd name="connsiteY112" fmla="*/ 498481 h 2086474"/>
                  <a:gd name="connsiteX113" fmla="*/ 1914268 w 2594049"/>
                  <a:gd name="connsiteY113" fmla="*/ 482904 h 2086474"/>
                  <a:gd name="connsiteX114" fmla="*/ 1914268 w 2594049"/>
                  <a:gd name="connsiteY114" fmla="*/ 378259 h 2086474"/>
                  <a:gd name="connsiteX115" fmla="*/ 2216300 w 2594049"/>
                  <a:gd name="connsiteY115" fmla="*/ 75689 h 2086474"/>
                  <a:gd name="connsiteX116" fmla="*/ 2518331 w 2594049"/>
                  <a:gd name="connsiteY116" fmla="*/ 378259 h 2086474"/>
                  <a:gd name="connsiteX117" fmla="*/ 2518331 w 2594049"/>
                  <a:gd name="connsiteY117" fmla="*/ 1117918 h 2086474"/>
                  <a:gd name="connsiteX118" fmla="*/ 2223252 w 2594049"/>
                  <a:gd name="connsiteY118" fmla="*/ 1397580 h 2086474"/>
                  <a:gd name="connsiteX119" fmla="*/ 1763710 w 2594049"/>
                  <a:gd name="connsiteY119" fmla="*/ 1089878 h 2086474"/>
                  <a:gd name="connsiteX120" fmla="*/ 1726025 w 2594049"/>
                  <a:gd name="connsiteY120" fmla="*/ 1127631 h 2086474"/>
                  <a:gd name="connsiteX121" fmla="*/ 1763710 w 2594049"/>
                  <a:gd name="connsiteY121" fmla="*/ 1165383 h 2086474"/>
                  <a:gd name="connsiteX122" fmla="*/ 2185749 w 2594049"/>
                  <a:gd name="connsiteY122" fmla="*/ 1588176 h 2086474"/>
                  <a:gd name="connsiteX123" fmla="*/ 1763710 w 2594049"/>
                  <a:gd name="connsiteY123" fmla="*/ 2010969 h 2086474"/>
                  <a:gd name="connsiteX124" fmla="*/ 1304900 w 2594049"/>
                  <a:gd name="connsiteY124" fmla="*/ 2010969 h 2086474"/>
                  <a:gd name="connsiteX125" fmla="*/ 1304352 w 2594049"/>
                  <a:gd name="connsiteY125" fmla="*/ 2010969 h 2086474"/>
                  <a:gd name="connsiteX126" fmla="*/ 1303803 w 2594049"/>
                  <a:gd name="connsiteY126" fmla="*/ 2010969 h 2086474"/>
                  <a:gd name="connsiteX127" fmla="*/ 881763 w 2594049"/>
                  <a:gd name="connsiteY127" fmla="*/ 1588176 h 2086474"/>
                  <a:gd name="connsiteX128" fmla="*/ 1303803 w 2594049"/>
                  <a:gd name="connsiteY128" fmla="*/ 1165383 h 2086474"/>
                  <a:gd name="connsiteX129" fmla="*/ 1724195 w 2594049"/>
                  <a:gd name="connsiteY129" fmla="*/ 1550424 h 2086474"/>
                  <a:gd name="connsiteX130" fmla="*/ 1303803 w 2594049"/>
                  <a:gd name="connsiteY130" fmla="*/ 1550424 h 2086474"/>
                  <a:gd name="connsiteX131" fmla="*/ 1266117 w 2594049"/>
                  <a:gd name="connsiteY131" fmla="*/ 1588176 h 2086474"/>
                  <a:gd name="connsiteX132" fmla="*/ 1303803 w 2594049"/>
                  <a:gd name="connsiteY132" fmla="*/ 1625929 h 2086474"/>
                  <a:gd name="connsiteX133" fmla="*/ 1763527 w 2594049"/>
                  <a:gd name="connsiteY133" fmla="*/ 1625929 h 2086474"/>
                  <a:gd name="connsiteX134" fmla="*/ 1801213 w 2594049"/>
                  <a:gd name="connsiteY134" fmla="*/ 1588176 h 2086474"/>
                  <a:gd name="connsiteX135" fmla="*/ 1303803 w 2594049"/>
                  <a:gd name="connsiteY135" fmla="*/ 1089878 h 2086474"/>
                  <a:gd name="connsiteX136" fmla="*/ 806393 w 2594049"/>
                  <a:gd name="connsiteY136" fmla="*/ 1588176 h 2086474"/>
                  <a:gd name="connsiteX137" fmla="*/ 806393 w 2594049"/>
                  <a:gd name="connsiteY137" fmla="*/ 1956906 h 2086474"/>
                  <a:gd name="connsiteX138" fmla="*/ 780416 w 2594049"/>
                  <a:gd name="connsiteY138" fmla="*/ 1982930 h 2086474"/>
                  <a:gd name="connsiteX139" fmla="*/ 754438 w 2594049"/>
                  <a:gd name="connsiteY139" fmla="*/ 1956906 h 2086474"/>
                  <a:gd name="connsiteX140" fmla="*/ 754438 w 2594049"/>
                  <a:gd name="connsiteY140" fmla="*/ 1467771 h 2086474"/>
                  <a:gd name="connsiteX141" fmla="*/ 377219 w 2594049"/>
                  <a:gd name="connsiteY141" fmla="*/ 1089878 h 2086474"/>
                  <a:gd name="connsiteX142" fmla="*/ 0 w 2594049"/>
                  <a:gd name="connsiteY142" fmla="*/ 1467771 h 2086474"/>
                  <a:gd name="connsiteX143" fmla="*/ 0 w 2594049"/>
                  <a:gd name="connsiteY143" fmla="*/ 1905042 h 2086474"/>
                  <a:gd name="connsiteX144" fmla="*/ 37685 w 2594049"/>
                  <a:gd name="connsiteY144" fmla="*/ 1942795 h 2086474"/>
                  <a:gd name="connsiteX145" fmla="*/ 75371 w 2594049"/>
                  <a:gd name="connsiteY145" fmla="*/ 1905042 h 2086474"/>
                  <a:gd name="connsiteX146" fmla="*/ 75371 w 2594049"/>
                  <a:gd name="connsiteY146" fmla="*/ 1467771 h 2086474"/>
                  <a:gd name="connsiteX147" fmla="*/ 377402 w 2594049"/>
                  <a:gd name="connsiteY147" fmla="*/ 1165200 h 2086474"/>
                  <a:gd name="connsiteX148" fmla="*/ 679434 w 2594049"/>
                  <a:gd name="connsiteY148" fmla="*/ 1467771 h 2086474"/>
                  <a:gd name="connsiteX149" fmla="*/ 679434 w 2594049"/>
                  <a:gd name="connsiteY149" fmla="*/ 1956906 h 2086474"/>
                  <a:gd name="connsiteX150" fmla="*/ 780782 w 2594049"/>
                  <a:gd name="connsiteY150" fmla="*/ 2058435 h 2086474"/>
                  <a:gd name="connsiteX151" fmla="*/ 882129 w 2594049"/>
                  <a:gd name="connsiteY151" fmla="*/ 1956906 h 2086474"/>
                  <a:gd name="connsiteX152" fmla="*/ 882129 w 2594049"/>
                  <a:gd name="connsiteY152" fmla="*/ 1851345 h 2086474"/>
                  <a:gd name="connsiteX153" fmla="*/ 1304169 w 2594049"/>
                  <a:gd name="connsiteY153" fmla="*/ 2086474 h 2086474"/>
                  <a:gd name="connsiteX154" fmla="*/ 1304717 w 2594049"/>
                  <a:gd name="connsiteY154" fmla="*/ 2086474 h 2086474"/>
                  <a:gd name="connsiteX155" fmla="*/ 1305266 w 2594049"/>
                  <a:gd name="connsiteY155" fmla="*/ 2086474 h 2086474"/>
                  <a:gd name="connsiteX156" fmla="*/ 1764076 w 2594049"/>
                  <a:gd name="connsiteY156" fmla="*/ 2086474 h 2086474"/>
                  <a:gd name="connsiteX157" fmla="*/ 2220142 w 2594049"/>
                  <a:gd name="connsiteY157" fmla="*/ 1787019 h 2086474"/>
                  <a:gd name="connsiteX158" fmla="*/ 2545955 w 2594049"/>
                  <a:gd name="connsiteY158" fmla="*/ 2085008 h 2086474"/>
                  <a:gd name="connsiteX159" fmla="*/ 2556383 w 2594049"/>
                  <a:gd name="connsiteY159" fmla="*/ 2086474 h 2086474"/>
                  <a:gd name="connsiteX160" fmla="*/ 2592604 w 2594049"/>
                  <a:gd name="connsiteY160" fmla="*/ 2059168 h 2086474"/>
                  <a:gd name="connsiteX161" fmla="*/ 2566810 w 2594049"/>
                  <a:gd name="connsiteY161" fmla="*/ 2012435 h 2086474"/>
                  <a:gd name="connsiteX162" fmla="*/ 2262034 w 2594049"/>
                  <a:gd name="connsiteY162" fmla="*/ 1626295 h 2086474"/>
                  <a:gd name="connsiteX163" fmla="*/ 2261486 w 2594049"/>
                  <a:gd name="connsiteY163" fmla="*/ 1587993 h 2086474"/>
                  <a:gd name="connsiteX164" fmla="*/ 2557480 w 2594049"/>
                  <a:gd name="connsiteY164" fmla="*/ 1184260 h 2086474"/>
                  <a:gd name="connsiteX165" fmla="*/ 1684132 w 2594049"/>
                  <a:gd name="connsiteY165" fmla="*/ 825427 h 2086474"/>
                  <a:gd name="connsiteX166" fmla="*/ 1652118 w 2594049"/>
                  <a:gd name="connsiteY166" fmla="*/ 849251 h 2086474"/>
                  <a:gd name="connsiteX167" fmla="*/ 1648459 w 2594049"/>
                  <a:gd name="connsiteY167" fmla="*/ 851633 h 2086474"/>
                  <a:gd name="connsiteX168" fmla="*/ 1617359 w 2594049"/>
                  <a:gd name="connsiteY168" fmla="*/ 870326 h 2086474"/>
                  <a:gd name="connsiteX169" fmla="*/ 1611871 w 2594049"/>
                  <a:gd name="connsiteY169" fmla="*/ 873259 h 2086474"/>
                  <a:gd name="connsiteX170" fmla="*/ 1580406 w 2594049"/>
                  <a:gd name="connsiteY170" fmla="*/ 888103 h 2086474"/>
                  <a:gd name="connsiteX171" fmla="*/ 1574552 w 2594049"/>
                  <a:gd name="connsiteY171" fmla="*/ 890486 h 2086474"/>
                  <a:gd name="connsiteX172" fmla="*/ 1541440 w 2594049"/>
                  <a:gd name="connsiteY172" fmla="*/ 902398 h 2086474"/>
                  <a:gd name="connsiteX173" fmla="*/ 1536683 w 2594049"/>
                  <a:gd name="connsiteY173" fmla="*/ 903681 h 2086474"/>
                  <a:gd name="connsiteX174" fmla="*/ 1500644 w 2594049"/>
                  <a:gd name="connsiteY174" fmla="*/ 912661 h 2086474"/>
                  <a:gd name="connsiteX175" fmla="*/ 1497900 w 2594049"/>
                  <a:gd name="connsiteY175" fmla="*/ 913210 h 2086474"/>
                  <a:gd name="connsiteX176" fmla="*/ 1459117 w 2594049"/>
                  <a:gd name="connsiteY176" fmla="*/ 918892 h 2086474"/>
                  <a:gd name="connsiteX177" fmla="*/ 1458020 w 2594049"/>
                  <a:gd name="connsiteY177" fmla="*/ 918892 h 2086474"/>
                  <a:gd name="connsiteX178" fmla="*/ 1416859 w 2594049"/>
                  <a:gd name="connsiteY178" fmla="*/ 920908 h 2086474"/>
                  <a:gd name="connsiteX179" fmla="*/ 1376795 w 2594049"/>
                  <a:gd name="connsiteY179" fmla="*/ 918892 h 2086474"/>
                  <a:gd name="connsiteX180" fmla="*/ 1374234 w 2594049"/>
                  <a:gd name="connsiteY180" fmla="*/ 918708 h 2086474"/>
                  <a:gd name="connsiteX181" fmla="*/ 1338012 w 2594049"/>
                  <a:gd name="connsiteY181" fmla="*/ 913394 h 2086474"/>
                  <a:gd name="connsiteX182" fmla="*/ 1331975 w 2594049"/>
                  <a:gd name="connsiteY182" fmla="*/ 912294 h 2086474"/>
                  <a:gd name="connsiteX183" fmla="*/ 1300144 w 2594049"/>
                  <a:gd name="connsiteY183" fmla="*/ 904414 h 2086474"/>
                  <a:gd name="connsiteX184" fmla="*/ 1288802 w 2594049"/>
                  <a:gd name="connsiteY184" fmla="*/ 901115 h 2086474"/>
                  <a:gd name="connsiteX185" fmla="*/ 1263190 w 2594049"/>
                  <a:gd name="connsiteY185" fmla="*/ 891952 h 2086474"/>
                  <a:gd name="connsiteX186" fmla="*/ 1247275 w 2594049"/>
                  <a:gd name="connsiteY186" fmla="*/ 885354 h 2086474"/>
                  <a:gd name="connsiteX187" fmla="*/ 1226786 w 2594049"/>
                  <a:gd name="connsiteY187" fmla="*/ 875641 h 2086474"/>
                  <a:gd name="connsiteX188" fmla="*/ 1209223 w 2594049"/>
                  <a:gd name="connsiteY188" fmla="*/ 866295 h 2086474"/>
                  <a:gd name="connsiteX189" fmla="*/ 1191113 w 2594049"/>
                  <a:gd name="connsiteY189" fmla="*/ 855482 h 2086474"/>
                  <a:gd name="connsiteX190" fmla="*/ 1174831 w 2594049"/>
                  <a:gd name="connsiteY190" fmla="*/ 844669 h 2086474"/>
                  <a:gd name="connsiteX191" fmla="*/ 1156354 w 2594049"/>
                  <a:gd name="connsiteY191" fmla="*/ 830924 h 2086474"/>
                  <a:gd name="connsiteX192" fmla="*/ 1143000 w 2594049"/>
                  <a:gd name="connsiteY192" fmla="*/ 819929 h 2086474"/>
                  <a:gd name="connsiteX193" fmla="*/ 1123791 w 2594049"/>
                  <a:gd name="connsiteY193" fmla="*/ 802518 h 2086474"/>
                  <a:gd name="connsiteX194" fmla="*/ 1112632 w 2594049"/>
                  <a:gd name="connsiteY194" fmla="*/ 791339 h 2086474"/>
                  <a:gd name="connsiteX195" fmla="*/ 1095253 w 2594049"/>
                  <a:gd name="connsiteY195" fmla="*/ 772096 h 2086474"/>
                  <a:gd name="connsiteX196" fmla="*/ 1084276 w 2594049"/>
                  <a:gd name="connsiteY196" fmla="*/ 758535 h 2086474"/>
                  <a:gd name="connsiteX197" fmla="*/ 1070739 w 2594049"/>
                  <a:gd name="connsiteY197" fmla="*/ 740391 h 2086474"/>
                  <a:gd name="connsiteX198" fmla="*/ 1059763 w 2594049"/>
                  <a:gd name="connsiteY198" fmla="*/ 723898 h 2086474"/>
                  <a:gd name="connsiteX199" fmla="*/ 1049152 w 2594049"/>
                  <a:gd name="connsiteY199" fmla="*/ 706121 h 2086474"/>
                  <a:gd name="connsiteX200" fmla="*/ 1039639 w 2594049"/>
                  <a:gd name="connsiteY200" fmla="*/ 688344 h 2086474"/>
                  <a:gd name="connsiteX201" fmla="*/ 1030127 w 2594049"/>
                  <a:gd name="connsiteY201" fmla="*/ 668185 h 2086474"/>
                  <a:gd name="connsiteX202" fmla="*/ 1023358 w 2594049"/>
                  <a:gd name="connsiteY202" fmla="*/ 651874 h 2086474"/>
                  <a:gd name="connsiteX203" fmla="*/ 1014211 w 2594049"/>
                  <a:gd name="connsiteY203" fmla="*/ 626401 h 2086474"/>
                  <a:gd name="connsiteX204" fmla="*/ 1010735 w 2594049"/>
                  <a:gd name="connsiteY204" fmla="*/ 614855 h 2086474"/>
                  <a:gd name="connsiteX205" fmla="*/ 1002869 w 2594049"/>
                  <a:gd name="connsiteY205" fmla="*/ 583150 h 2086474"/>
                  <a:gd name="connsiteX206" fmla="*/ 1001771 w 2594049"/>
                  <a:gd name="connsiteY206" fmla="*/ 577102 h 2086474"/>
                  <a:gd name="connsiteX207" fmla="*/ 996466 w 2594049"/>
                  <a:gd name="connsiteY207" fmla="*/ 540999 h 2086474"/>
                  <a:gd name="connsiteX208" fmla="*/ 996283 w 2594049"/>
                  <a:gd name="connsiteY208" fmla="*/ 538433 h 2086474"/>
                  <a:gd name="connsiteX209" fmla="*/ 994271 w 2594049"/>
                  <a:gd name="connsiteY209" fmla="*/ 498298 h 2086474"/>
                  <a:gd name="connsiteX210" fmla="*/ 996283 w 2594049"/>
                  <a:gd name="connsiteY210" fmla="*/ 458163 h 2086474"/>
                  <a:gd name="connsiteX211" fmla="*/ 996466 w 2594049"/>
                  <a:gd name="connsiteY211" fmla="*/ 455597 h 2086474"/>
                  <a:gd name="connsiteX212" fmla="*/ 1001771 w 2594049"/>
                  <a:gd name="connsiteY212" fmla="*/ 419311 h 2086474"/>
                  <a:gd name="connsiteX213" fmla="*/ 1002869 w 2594049"/>
                  <a:gd name="connsiteY213" fmla="*/ 413263 h 2086474"/>
                  <a:gd name="connsiteX214" fmla="*/ 1010735 w 2594049"/>
                  <a:gd name="connsiteY214" fmla="*/ 381558 h 2086474"/>
                  <a:gd name="connsiteX215" fmla="*/ 1014028 w 2594049"/>
                  <a:gd name="connsiteY215" fmla="*/ 370196 h 2086474"/>
                  <a:gd name="connsiteX216" fmla="*/ 1023175 w 2594049"/>
                  <a:gd name="connsiteY216" fmla="*/ 344539 h 2086474"/>
                  <a:gd name="connsiteX217" fmla="*/ 1029761 w 2594049"/>
                  <a:gd name="connsiteY217" fmla="*/ 328595 h 2086474"/>
                  <a:gd name="connsiteX218" fmla="*/ 1033054 w 2594049"/>
                  <a:gd name="connsiteY218" fmla="*/ 321630 h 2086474"/>
                  <a:gd name="connsiteX219" fmla="*/ 1051896 w 2594049"/>
                  <a:gd name="connsiteY219" fmla="*/ 285344 h 2086474"/>
                  <a:gd name="connsiteX220" fmla="*/ 1053726 w 2594049"/>
                  <a:gd name="connsiteY220" fmla="*/ 282228 h 2086474"/>
                  <a:gd name="connsiteX221" fmla="*/ 1074032 w 2594049"/>
                  <a:gd name="connsiteY221" fmla="*/ 251257 h 2086474"/>
                  <a:gd name="connsiteX222" fmla="*/ 1078422 w 2594049"/>
                  <a:gd name="connsiteY222" fmla="*/ 245209 h 2086474"/>
                  <a:gd name="connsiteX223" fmla="*/ 1099643 w 2594049"/>
                  <a:gd name="connsiteY223" fmla="*/ 219002 h 2086474"/>
                  <a:gd name="connsiteX224" fmla="*/ 1106046 w 2594049"/>
                  <a:gd name="connsiteY224" fmla="*/ 211855 h 2086474"/>
                  <a:gd name="connsiteX225" fmla="*/ 1129828 w 2594049"/>
                  <a:gd name="connsiteY225" fmla="*/ 187847 h 2086474"/>
                  <a:gd name="connsiteX226" fmla="*/ 1135499 w 2594049"/>
                  <a:gd name="connsiteY226" fmla="*/ 182715 h 2086474"/>
                  <a:gd name="connsiteX227" fmla="*/ 1159281 w 2594049"/>
                  <a:gd name="connsiteY227" fmla="*/ 163106 h 2086474"/>
                  <a:gd name="connsiteX228" fmla="*/ 1166416 w 2594049"/>
                  <a:gd name="connsiteY228" fmla="*/ 157791 h 2086474"/>
                  <a:gd name="connsiteX229" fmla="*/ 1190564 w 2594049"/>
                  <a:gd name="connsiteY229" fmla="*/ 141298 h 2086474"/>
                  <a:gd name="connsiteX230" fmla="*/ 1199345 w 2594049"/>
                  <a:gd name="connsiteY230" fmla="*/ 135983 h 2086474"/>
                  <a:gd name="connsiteX231" fmla="*/ 1223676 w 2594049"/>
                  <a:gd name="connsiteY231" fmla="*/ 122421 h 2086474"/>
                  <a:gd name="connsiteX232" fmla="*/ 1234103 w 2594049"/>
                  <a:gd name="connsiteY232" fmla="*/ 117290 h 2086474"/>
                  <a:gd name="connsiteX233" fmla="*/ 1258068 w 2594049"/>
                  <a:gd name="connsiteY233" fmla="*/ 106660 h 2086474"/>
                  <a:gd name="connsiteX234" fmla="*/ 1270325 w 2594049"/>
                  <a:gd name="connsiteY234" fmla="*/ 101895 h 2086474"/>
                  <a:gd name="connsiteX235" fmla="*/ 1293558 w 2594049"/>
                  <a:gd name="connsiteY235" fmla="*/ 94015 h 2086474"/>
                  <a:gd name="connsiteX236" fmla="*/ 1308010 w 2594049"/>
                  <a:gd name="connsiteY236" fmla="*/ 89800 h 2086474"/>
                  <a:gd name="connsiteX237" fmla="*/ 1330329 w 2594049"/>
                  <a:gd name="connsiteY237" fmla="*/ 84485 h 2086474"/>
                  <a:gd name="connsiteX238" fmla="*/ 1346793 w 2594049"/>
                  <a:gd name="connsiteY238" fmla="*/ 81370 h 2086474"/>
                  <a:gd name="connsiteX239" fmla="*/ 1367831 w 2594049"/>
                  <a:gd name="connsiteY239" fmla="*/ 78438 h 2086474"/>
                  <a:gd name="connsiteX240" fmla="*/ 1386491 w 2594049"/>
                  <a:gd name="connsiteY240" fmla="*/ 76605 h 2086474"/>
                  <a:gd name="connsiteX241" fmla="*/ 1416493 w 2594049"/>
                  <a:gd name="connsiteY241" fmla="*/ 75139 h 2086474"/>
                  <a:gd name="connsiteX242" fmla="*/ 1453995 w 2594049"/>
                  <a:gd name="connsiteY242" fmla="*/ 76788 h 2086474"/>
                  <a:gd name="connsiteX243" fmla="*/ 1456190 w 2594049"/>
                  <a:gd name="connsiteY243" fmla="*/ 76788 h 2086474"/>
                  <a:gd name="connsiteX244" fmla="*/ 1492778 w 2594049"/>
                  <a:gd name="connsiteY244" fmla="*/ 81920 h 2086474"/>
                  <a:gd name="connsiteX245" fmla="*/ 1494790 w 2594049"/>
                  <a:gd name="connsiteY245" fmla="*/ 82286 h 2086474"/>
                  <a:gd name="connsiteX246" fmla="*/ 1530829 w 2594049"/>
                  <a:gd name="connsiteY246" fmla="*/ 90716 h 2086474"/>
                  <a:gd name="connsiteX247" fmla="*/ 1532476 w 2594049"/>
                  <a:gd name="connsiteY247" fmla="*/ 91266 h 2086474"/>
                  <a:gd name="connsiteX248" fmla="*/ 1567783 w 2594049"/>
                  <a:gd name="connsiteY248" fmla="*/ 103178 h 2086474"/>
                  <a:gd name="connsiteX249" fmla="*/ 1569063 w 2594049"/>
                  <a:gd name="connsiteY249" fmla="*/ 103728 h 2086474"/>
                  <a:gd name="connsiteX250" fmla="*/ 1603456 w 2594049"/>
                  <a:gd name="connsiteY250" fmla="*/ 118939 h 2086474"/>
                  <a:gd name="connsiteX251" fmla="*/ 1604371 w 2594049"/>
                  <a:gd name="connsiteY251" fmla="*/ 119306 h 2086474"/>
                  <a:gd name="connsiteX252" fmla="*/ 1637665 w 2594049"/>
                  <a:gd name="connsiteY252" fmla="*/ 137815 h 2086474"/>
                  <a:gd name="connsiteX253" fmla="*/ 1637665 w 2594049"/>
                  <a:gd name="connsiteY253" fmla="*/ 137815 h 2086474"/>
                  <a:gd name="connsiteX254" fmla="*/ 1700047 w 2594049"/>
                  <a:gd name="connsiteY254" fmla="*/ 184915 h 2086474"/>
                  <a:gd name="connsiteX255" fmla="*/ 1799932 w 2594049"/>
                  <a:gd name="connsiteY255" fmla="*/ 321447 h 2086474"/>
                  <a:gd name="connsiteX256" fmla="*/ 1800481 w 2594049"/>
                  <a:gd name="connsiteY256" fmla="*/ 322364 h 2086474"/>
                  <a:gd name="connsiteX257" fmla="*/ 1838349 w 2594049"/>
                  <a:gd name="connsiteY257" fmla="*/ 482354 h 2086474"/>
                  <a:gd name="connsiteX258" fmla="*/ 1838349 w 2594049"/>
                  <a:gd name="connsiteY258" fmla="*/ 497932 h 2086474"/>
                  <a:gd name="connsiteX259" fmla="*/ 1714682 w 2594049"/>
                  <a:gd name="connsiteY259" fmla="*/ 796837 h 2086474"/>
                  <a:gd name="connsiteX260" fmla="*/ 1683766 w 2594049"/>
                  <a:gd name="connsiteY260" fmla="*/ 825060 h 2086474"/>
                  <a:gd name="connsiteX261" fmla="*/ 1683400 w 2594049"/>
                  <a:gd name="connsiteY261" fmla="*/ 825243 h 208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2594049" h="2086474">
                    <a:moveTo>
                      <a:pt x="2557114" y="1183893"/>
                    </a:moveTo>
                    <a:lnTo>
                      <a:pt x="2566627" y="1181144"/>
                    </a:lnTo>
                    <a:cubicBezTo>
                      <a:pt x="2582726" y="1176379"/>
                      <a:pt x="2593702" y="1161718"/>
                      <a:pt x="2593702" y="1145041"/>
                    </a:cubicBezTo>
                    <a:lnTo>
                      <a:pt x="2593702" y="377893"/>
                    </a:lnTo>
                    <a:cubicBezTo>
                      <a:pt x="2593702" y="169520"/>
                      <a:pt x="2424484" y="0"/>
                      <a:pt x="2216483" y="0"/>
                    </a:cubicBezTo>
                    <a:cubicBezTo>
                      <a:pt x="2047814" y="0"/>
                      <a:pt x="1904756" y="111425"/>
                      <a:pt x="1856643" y="264452"/>
                    </a:cubicBezTo>
                    <a:cubicBezTo>
                      <a:pt x="1849691" y="251257"/>
                      <a:pt x="1842008" y="238428"/>
                      <a:pt x="1833958" y="226149"/>
                    </a:cubicBezTo>
                    <a:cubicBezTo>
                      <a:pt x="1833410" y="225416"/>
                      <a:pt x="1833044" y="224683"/>
                      <a:pt x="1832495" y="223950"/>
                    </a:cubicBezTo>
                    <a:cubicBezTo>
                      <a:pt x="1828836" y="218452"/>
                      <a:pt x="1824994" y="212954"/>
                      <a:pt x="1821153" y="207456"/>
                    </a:cubicBezTo>
                    <a:cubicBezTo>
                      <a:pt x="1820055" y="205990"/>
                      <a:pt x="1819140" y="204524"/>
                      <a:pt x="1818043" y="203058"/>
                    </a:cubicBezTo>
                    <a:cubicBezTo>
                      <a:pt x="1814384" y="198110"/>
                      <a:pt x="1810725" y="193345"/>
                      <a:pt x="1806884" y="188580"/>
                    </a:cubicBezTo>
                    <a:cubicBezTo>
                      <a:pt x="1805420" y="186931"/>
                      <a:pt x="1804139" y="185098"/>
                      <a:pt x="1802676" y="183265"/>
                    </a:cubicBezTo>
                    <a:cubicBezTo>
                      <a:pt x="1798651" y="178317"/>
                      <a:pt x="1794444" y="173552"/>
                      <a:pt x="1790236" y="168787"/>
                    </a:cubicBezTo>
                    <a:cubicBezTo>
                      <a:pt x="1788955" y="167504"/>
                      <a:pt x="1787858" y="166038"/>
                      <a:pt x="1786760" y="164755"/>
                    </a:cubicBezTo>
                    <a:cubicBezTo>
                      <a:pt x="1766820" y="142580"/>
                      <a:pt x="1744684" y="122238"/>
                      <a:pt x="1721085" y="103911"/>
                    </a:cubicBezTo>
                    <a:cubicBezTo>
                      <a:pt x="1719439" y="102629"/>
                      <a:pt x="1717610" y="101162"/>
                      <a:pt x="1715963" y="99880"/>
                    </a:cubicBezTo>
                    <a:cubicBezTo>
                      <a:pt x="1712304" y="97131"/>
                      <a:pt x="1708645" y="94565"/>
                      <a:pt x="1704804" y="91816"/>
                    </a:cubicBezTo>
                    <a:cubicBezTo>
                      <a:pt x="1702060" y="89983"/>
                      <a:pt x="1699499" y="87967"/>
                      <a:pt x="1696755" y="86135"/>
                    </a:cubicBezTo>
                    <a:cubicBezTo>
                      <a:pt x="1693096" y="83569"/>
                      <a:pt x="1689254" y="81186"/>
                      <a:pt x="1685412" y="78804"/>
                    </a:cubicBezTo>
                    <a:cubicBezTo>
                      <a:pt x="1682668" y="77155"/>
                      <a:pt x="1680107" y="75322"/>
                      <a:pt x="1677363" y="73489"/>
                    </a:cubicBezTo>
                    <a:cubicBezTo>
                      <a:pt x="1673338" y="70924"/>
                      <a:pt x="1669131" y="68541"/>
                      <a:pt x="1664923" y="66159"/>
                    </a:cubicBezTo>
                    <a:cubicBezTo>
                      <a:pt x="1662362" y="64693"/>
                      <a:pt x="1659801" y="63227"/>
                      <a:pt x="1657240" y="61760"/>
                    </a:cubicBezTo>
                    <a:cubicBezTo>
                      <a:pt x="1652849" y="59378"/>
                      <a:pt x="1648276" y="56995"/>
                      <a:pt x="1643702" y="54613"/>
                    </a:cubicBezTo>
                    <a:cubicBezTo>
                      <a:pt x="1641324" y="53513"/>
                      <a:pt x="1639129" y="52231"/>
                      <a:pt x="1636751" y="51131"/>
                    </a:cubicBezTo>
                    <a:cubicBezTo>
                      <a:pt x="1631994" y="48749"/>
                      <a:pt x="1627055" y="46549"/>
                      <a:pt x="1622116" y="44350"/>
                    </a:cubicBezTo>
                    <a:cubicBezTo>
                      <a:pt x="1620103" y="43434"/>
                      <a:pt x="1617908" y="42334"/>
                      <a:pt x="1615896" y="41418"/>
                    </a:cubicBezTo>
                    <a:cubicBezTo>
                      <a:pt x="1610774" y="39219"/>
                      <a:pt x="1605651" y="37020"/>
                      <a:pt x="1600346" y="35004"/>
                    </a:cubicBezTo>
                    <a:cubicBezTo>
                      <a:pt x="1598334" y="34271"/>
                      <a:pt x="1596504" y="33538"/>
                      <a:pt x="1594492" y="32804"/>
                    </a:cubicBezTo>
                    <a:cubicBezTo>
                      <a:pt x="1589187" y="30789"/>
                      <a:pt x="1583698" y="28773"/>
                      <a:pt x="1578210" y="26940"/>
                    </a:cubicBezTo>
                    <a:cubicBezTo>
                      <a:pt x="1576381" y="26390"/>
                      <a:pt x="1574552" y="25657"/>
                      <a:pt x="1572722" y="25107"/>
                    </a:cubicBezTo>
                    <a:cubicBezTo>
                      <a:pt x="1567234" y="23275"/>
                      <a:pt x="1561563" y="21625"/>
                      <a:pt x="1555892" y="19976"/>
                    </a:cubicBezTo>
                    <a:cubicBezTo>
                      <a:pt x="1554062" y="19426"/>
                      <a:pt x="1552233" y="18876"/>
                      <a:pt x="1550404" y="18510"/>
                    </a:cubicBezTo>
                    <a:cubicBezTo>
                      <a:pt x="1544733" y="16860"/>
                      <a:pt x="1539062" y="15394"/>
                      <a:pt x="1533390" y="14111"/>
                    </a:cubicBezTo>
                    <a:cubicBezTo>
                      <a:pt x="1531378" y="13562"/>
                      <a:pt x="1529549" y="13195"/>
                      <a:pt x="1527536" y="12829"/>
                    </a:cubicBezTo>
                    <a:cubicBezTo>
                      <a:pt x="1521865" y="11546"/>
                      <a:pt x="1516377" y="10263"/>
                      <a:pt x="1510706" y="9347"/>
                    </a:cubicBezTo>
                    <a:cubicBezTo>
                      <a:pt x="1508511" y="8980"/>
                      <a:pt x="1506498" y="8613"/>
                      <a:pt x="1504303" y="8247"/>
                    </a:cubicBezTo>
                    <a:cubicBezTo>
                      <a:pt x="1498815" y="7331"/>
                      <a:pt x="1493327" y="6414"/>
                      <a:pt x="1487839" y="5498"/>
                    </a:cubicBezTo>
                    <a:cubicBezTo>
                      <a:pt x="1485278" y="5131"/>
                      <a:pt x="1482717" y="4765"/>
                      <a:pt x="1480155" y="4582"/>
                    </a:cubicBezTo>
                    <a:cubicBezTo>
                      <a:pt x="1475033" y="3849"/>
                      <a:pt x="1469911" y="3299"/>
                      <a:pt x="1464606" y="2749"/>
                    </a:cubicBezTo>
                    <a:cubicBezTo>
                      <a:pt x="1461313" y="2382"/>
                      <a:pt x="1457837" y="2199"/>
                      <a:pt x="1454544" y="2016"/>
                    </a:cubicBezTo>
                    <a:cubicBezTo>
                      <a:pt x="1450153" y="1649"/>
                      <a:pt x="1445580" y="1283"/>
                      <a:pt x="1441189" y="1100"/>
                    </a:cubicBezTo>
                    <a:cubicBezTo>
                      <a:pt x="1434604" y="733"/>
                      <a:pt x="1428018" y="733"/>
                      <a:pt x="1421432" y="550"/>
                    </a:cubicBezTo>
                    <a:cubicBezTo>
                      <a:pt x="1420152" y="550"/>
                      <a:pt x="1418871" y="550"/>
                      <a:pt x="1417407" y="550"/>
                    </a:cubicBezTo>
                    <a:lnTo>
                      <a:pt x="1417042" y="550"/>
                    </a:lnTo>
                    <a:cubicBezTo>
                      <a:pt x="1415761" y="550"/>
                      <a:pt x="1414480" y="550"/>
                      <a:pt x="1413017" y="550"/>
                    </a:cubicBezTo>
                    <a:cubicBezTo>
                      <a:pt x="1406431" y="550"/>
                      <a:pt x="1399845" y="550"/>
                      <a:pt x="1393442" y="1100"/>
                    </a:cubicBezTo>
                    <a:cubicBezTo>
                      <a:pt x="1393442" y="1100"/>
                      <a:pt x="1393442" y="1100"/>
                      <a:pt x="1393260" y="1100"/>
                    </a:cubicBezTo>
                    <a:cubicBezTo>
                      <a:pt x="1393077" y="1100"/>
                      <a:pt x="1392711" y="1100"/>
                      <a:pt x="1392528" y="1100"/>
                    </a:cubicBezTo>
                    <a:cubicBezTo>
                      <a:pt x="1389418" y="1100"/>
                      <a:pt x="1386491" y="1466"/>
                      <a:pt x="1383381" y="1833"/>
                    </a:cubicBezTo>
                    <a:cubicBezTo>
                      <a:pt x="1378442" y="2199"/>
                      <a:pt x="1373319" y="2566"/>
                      <a:pt x="1368380" y="2932"/>
                    </a:cubicBezTo>
                    <a:cubicBezTo>
                      <a:pt x="1364721" y="3299"/>
                      <a:pt x="1361062" y="3849"/>
                      <a:pt x="1357404" y="4215"/>
                    </a:cubicBezTo>
                    <a:cubicBezTo>
                      <a:pt x="1353013" y="4765"/>
                      <a:pt x="1348805" y="5315"/>
                      <a:pt x="1344415" y="5864"/>
                    </a:cubicBezTo>
                    <a:cubicBezTo>
                      <a:pt x="1340756" y="6414"/>
                      <a:pt x="1336915" y="7147"/>
                      <a:pt x="1333256" y="7697"/>
                    </a:cubicBezTo>
                    <a:cubicBezTo>
                      <a:pt x="1329048" y="8430"/>
                      <a:pt x="1324841" y="9163"/>
                      <a:pt x="1320633" y="9896"/>
                    </a:cubicBezTo>
                    <a:cubicBezTo>
                      <a:pt x="1316974" y="10629"/>
                      <a:pt x="1313498" y="11362"/>
                      <a:pt x="1310023" y="12096"/>
                    </a:cubicBezTo>
                    <a:cubicBezTo>
                      <a:pt x="1305632" y="13012"/>
                      <a:pt x="1301424" y="14111"/>
                      <a:pt x="1297034" y="15028"/>
                    </a:cubicBezTo>
                    <a:cubicBezTo>
                      <a:pt x="1293741" y="15761"/>
                      <a:pt x="1290631" y="16677"/>
                      <a:pt x="1287338" y="17594"/>
                    </a:cubicBezTo>
                    <a:cubicBezTo>
                      <a:pt x="1282582" y="18876"/>
                      <a:pt x="1278008" y="20159"/>
                      <a:pt x="1273252" y="21625"/>
                    </a:cubicBezTo>
                    <a:cubicBezTo>
                      <a:pt x="1270508" y="22358"/>
                      <a:pt x="1267764" y="23275"/>
                      <a:pt x="1265203" y="24191"/>
                    </a:cubicBezTo>
                    <a:cubicBezTo>
                      <a:pt x="1259897" y="25840"/>
                      <a:pt x="1254775" y="27673"/>
                      <a:pt x="1249653" y="29506"/>
                    </a:cubicBezTo>
                    <a:cubicBezTo>
                      <a:pt x="1247641" y="30239"/>
                      <a:pt x="1245628" y="30972"/>
                      <a:pt x="1243616" y="31705"/>
                    </a:cubicBezTo>
                    <a:cubicBezTo>
                      <a:pt x="1237579" y="33904"/>
                      <a:pt x="1231725" y="36287"/>
                      <a:pt x="1225688" y="38852"/>
                    </a:cubicBezTo>
                    <a:cubicBezTo>
                      <a:pt x="1224590" y="39402"/>
                      <a:pt x="1223493" y="39769"/>
                      <a:pt x="1222395" y="40318"/>
                    </a:cubicBezTo>
                    <a:cubicBezTo>
                      <a:pt x="1164221" y="65059"/>
                      <a:pt x="1110803" y="100796"/>
                      <a:pt x="1065251" y="146429"/>
                    </a:cubicBezTo>
                    <a:cubicBezTo>
                      <a:pt x="983477" y="228165"/>
                      <a:pt x="933901" y="333543"/>
                      <a:pt x="922193" y="447167"/>
                    </a:cubicBezTo>
                    <a:cubicBezTo>
                      <a:pt x="922193" y="447350"/>
                      <a:pt x="922193" y="447717"/>
                      <a:pt x="922193" y="447900"/>
                    </a:cubicBezTo>
                    <a:cubicBezTo>
                      <a:pt x="921461" y="455048"/>
                      <a:pt x="920912" y="462195"/>
                      <a:pt x="920547" y="469526"/>
                    </a:cubicBezTo>
                    <a:cubicBezTo>
                      <a:pt x="920547" y="470808"/>
                      <a:pt x="920364" y="472091"/>
                      <a:pt x="920181" y="473374"/>
                    </a:cubicBezTo>
                    <a:cubicBezTo>
                      <a:pt x="919815" y="481804"/>
                      <a:pt x="919449" y="490234"/>
                      <a:pt x="919449" y="498665"/>
                    </a:cubicBezTo>
                    <a:cubicBezTo>
                      <a:pt x="919449" y="731778"/>
                      <a:pt x="730107" y="921458"/>
                      <a:pt x="497410" y="921458"/>
                    </a:cubicBezTo>
                    <a:cubicBezTo>
                      <a:pt x="264712" y="921458"/>
                      <a:pt x="75371" y="731778"/>
                      <a:pt x="75371" y="498665"/>
                    </a:cubicBezTo>
                    <a:cubicBezTo>
                      <a:pt x="75371" y="265551"/>
                      <a:pt x="264712" y="75872"/>
                      <a:pt x="497410" y="75872"/>
                    </a:cubicBezTo>
                    <a:cubicBezTo>
                      <a:pt x="602599" y="75872"/>
                      <a:pt x="703398" y="114907"/>
                      <a:pt x="781147" y="185648"/>
                    </a:cubicBezTo>
                    <a:cubicBezTo>
                      <a:pt x="796514" y="199576"/>
                      <a:pt x="820296" y="198476"/>
                      <a:pt x="834382" y="183082"/>
                    </a:cubicBezTo>
                    <a:cubicBezTo>
                      <a:pt x="848286" y="167688"/>
                      <a:pt x="847188" y="143863"/>
                      <a:pt x="831821" y="129752"/>
                    </a:cubicBezTo>
                    <a:cubicBezTo>
                      <a:pt x="740169" y="46366"/>
                      <a:pt x="621442" y="367"/>
                      <a:pt x="497410" y="367"/>
                    </a:cubicBezTo>
                    <a:cubicBezTo>
                      <a:pt x="223185" y="367"/>
                      <a:pt x="0" y="223950"/>
                      <a:pt x="0" y="498665"/>
                    </a:cubicBezTo>
                    <a:cubicBezTo>
                      <a:pt x="0" y="773379"/>
                      <a:pt x="223185" y="996963"/>
                      <a:pt x="497410" y="996963"/>
                    </a:cubicBezTo>
                    <a:cubicBezTo>
                      <a:pt x="704313" y="996963"/>
                      <a:pt x="882129" y="869593"/>
                      <a:pt x="956951" y="689077"/>
                    </a:cubicBezTo>
                    <a:cubicBezTo>
                      <a:pt x="981648" y="748822"/>
                      <a:pt x="1018053" y="803801"/>
                      <a:pt x="1065251" y="850900"/>
                    </a:cubicBezTo>
                    <a:cubicBezTo>
                      <a:pt x="1146841" y="932637"/>
                      <a:pt x="1252031" y="982485"/>
                      <a:pt x="1365453" y="994214"/>
                    </a:cubicBezTo>
                    <a:cubicBezTo>
                      <a:pt x="1365819" y="994214"/>
                      <a:pt x="1366002" y="994214"/>
                      <a:pt x="1366368" y="994214"/>
                    </a:cubicBezTo>
                    <a:cubicBezTo>
                      <a:pt x="1373502" y="994947"/>
                      <a:pt x="1380637" y="995497"/>
                      <a:pt x="1387771" y="995863"/>
                    </a:cubicBezTo>
                    <a:cubicBezTo>
                      <a:pt x="1389052" y="995863"/>
                      <a:pt x="1390333" y="996046"/>
                      <a:pt x="1391613" y="996230"/>
                    </a:cubicBezTo>
                    <a:cubicBezTo>
                      <a:pt x="1400028" y="996596"/>
                      <a:pt x="1408443" y="996963"/>
                      <a:pt x="1416859" y="996963"/>
                    </a:cubicBezTo>
                    <a:cubicBezTo>
                      <a:pt x="1416859" y="996963"/>
                      <a:pt x="1417042" y="996963"/>
                      <a:pt x="1417225" y="996963"/>
                    </a:cubicBezTo>
                    <a:cubicBezTo>
                      <a:pt x="1417225" y="996963"/>
                      <a:pt x="1417225" y="996963"/>
                      <a:pt x="1417225" y="996963"/>
                    </a:cubicBezTo>
                    <a:cubicBezTo>
                      <a:pt x="1420334" y="996963"/>
                      <a:pt x="1423444" y="996780"/>
                      <a:pt x="1426737" y="996780"/>
                    </a:cubicBezTo>
                    <a:cubicBezTo>
                      <a:pt x="1431860" y="996780"/>
                      <a:pt x="1436982" y="996780"/>
                      <a:pt x="1442104" y="996413"/>
                    </a:cubicBezTo>
                    <a:cubicBezTo>
                      <a:pt x="1446861" y="996230"/>
                      <a:pt x="1451434" y="995680"/>
                      <a:pt x="1456007" y="995313"/>
                    </a:cubicBezTo>
                    <a:cubicBezTo>
                      <a:pt x="1459666" y="994947"/>
                      <a:pt x="1463325" y="994764"/>
                      <a:pt x="1466984" y="994397"/>
                    </a:cubicBezTo>
                    <a:cubicBezTo>
                      <a:pt x="1471008" y="994031"/>
                      <a:pt x="1475033" y="993481"/>
                      <a:pt x="1479058" y="992931"/>
                    </a:cubicBezTo>
                    <a:cubicBezTo>
                      <a:pt x="1483265" y="992381"/>
                      <a:pt x="1487656" y="992015"/>
                      <a:pt x="1491863" y="991282"/>
                    </a:cubicBezTo>
                    <a:cubicBezTo>
                      <a:pt x="1494973" y="990732"/>
                      <a:pt x="1497900" y="990182"/>
                      <a:pt x="1501010" y="989632"/>
                    </a:cubicBezTo>
                    <a:cubicBezTo>
                      <a:pt x="1506133" y="988716"/>
                      <a:pt x="1511438" y="987983"/>
                      <a:pt x="1516560" y="986883"/>
                    </a:cubicBezTo>
                    <a:cubicBezTo>
                      <a:pt x="1518572" y="986517"/>
                      <a:pt x="1520585" y="985967"/>
                      <a:pt x="1522597" y="985600"/>
                    </a:cubicBezTo>
                    <a:cubicBezTo>
                      <a:pt x="1528817" y="984317"/>
                      <a:pt x="1534854" y="982851"/>
                      <a:pt x="1541074" y="981385"/>
                    </a:cubicBezTo>
                    <a:cubicBezTo>
                      <a:pt x="1541989" y="981202"/>
                      <a:pt x="1542903" y="980835"/>
                      <a:pt x="1543818" y="980652"/>
                    </a:cubicBezTo>
                    <a:cubicBezTo>
                      <a:pt x="1605285" y="964525"/>
                      <a:pt x="1663094" y="936669"/>
                      <a:pt x="1714317" y="898183"/>
                    </a:cubicBezTo>
                    <a:cubicBezTo>
                      <a:pt x="1716146" y="896900"/>
                      <a:pt x="1717792" y="895434"/>
                      <a:pt x="1719622" y="893968"/>
                    </a:cubicBezTo>
                    <a:cubicBezTo>
                      <a:pt x="1724012" y="890669"/>
                      <a:pt x="1728403" y="887187"/>
                      <a:pt x="1732611" y="883705"/>
                    </a:cubicBezTo>
                    <a:cubicBezTo>
                      <a:pt x="1764076" y="857681"/>
                      <a:pt x="1792431" y="827992"/>
                      <a:pt x="1816762" y="795188"/>
                    </a:cubicBezTo>
                    <a:cubicBezTo>
                      <a:pt x="1817128" y="794821"/>
                      <a:pt x="1817311" y="794455"/>
                      <a:pt x="1817677" y="793905"/>
                    </a:cubicBezTo>
                    <a:cubicBezTo>
                      <a:pt x="1822068" y="787857"/>
                      <a:pt x="1826458" y="781626"/>
                      <a:pt x="1830665" y="775395"/>
                    </a:cubicBezTo>
                    <a:cubicBezTo>
                      <a:pt x="1831580" y="774112"/>
                      <a:pt x="1832312" y="772829"/>
                      <a:pt x="1833044" y="771547"/>
                    </a:cubicBezTo>
                    <a:cubicBezTo>
                      <a:pt x="1836702" y="766049"/>
                      <a:pt x="1840178" y="760551"/>
                      <a:pt x="1843654" y="754869"/>
                    </a:cubicBezTo>
                    <a:cubicBezTo>
                      <a:pt x="1844386" y="753587"/>
                      <a:pt x="1845118" y="752120"/>
                      <a:pt x="1846032" y="750838"/>
                    </a:cubicBezTo>
                    <a:cubicBezTo>
                      <a:pt x="1849325" y="745156"/>
                      <a:pt x="1852618" y="739475"/>
                      <a:pt x="1855728" y="733611"/>
                    </a:cubicBezTo>
                    <a:cubicBezTo>
                      <a:pt x="1856277" y="732694"/>
                      <a:pt x="1856643" y="731778"/>
                      <a:pt x="1857192" y="730862"/>
                    </a:cubicBezTo>
                    <a:cubicBezTo>
                      <a:pt x="1891035" y="666902"/>
                      <a:pt x="1911158" y="594879"/>
                      <a:pt x="1914268" y="518274"/>
                    </a:cubicBezTo>
                    <a:cubicBezTo>
                      <a:pt x="1914268" y="517907"/>
                      <a:pt x="1914268" y="517541"/>
                      <a:pt x="1914268" y="517174"/>
                    </a:cubicBezTo>
                    <a:lnTo>
                      <a:pt x="1914268" y="514059"/>
                    </a:lnTo>
                    <a:cubicBezTo>
                      <a:pt x="1914268" y="508927"/>
                      <a:pt x="1914634" y="503613"/>
                      <a:pt x="1914634" y="498481"/>
                    </a:cubicBezTo>
                    <a:cubicBezTo>
                      <a:pt x="1914634" y="493350"/>
                      <a:pt x="1914451" y="488035"/>
                      <a:pt x="1914268" y="482904"/>
                    </a:cubicBezTo>
                    <a:lnTo>
                      <a:pt x="1914268" y="378259"/>
                    </a:lnTo>
                    <a:cubicBezTo>
                      <a:pt x="1914268" y="211488"/>
                      <a:pt x="2049643" y="75689"/>
                      <a:pt x="2216300" y="75689"/>
                    </a:cubicBezTo>
                    <a:cubicBezTo>
                      <a:pt x="2382957" y="75689"/>
                      <a:pt x="2518331" y="211488"/>
                      <a:pt x="2518331" y="378259"/>
                    </a:cubicBezTo>
                    <a:lnTo>
                      <a:pt x="2518331" y="1117918"/>
                    </a:lnTo>
                    <a:cubicBezTo>
                      <a:pt x="2381493" y="1165933"/>
                      <a:pt x="2276121" y="1268745"/>
                      <a:pt x="2223252" y="1397580"/>
                    </a:cubicBezTo>
                    <a:cubicBezTo>
                      <a:pt x="2148430" y="1217064"/>
                      <a:pt x="1970613" y="1089878"/>
                      <a:pt x="1763710" y="1089878"/>
                    </a:cubicBezTo>
                    <a:cubicBezTo>
                      <a:pt x="1742855" y="1089878"/>
                      <a:pt x="1726025" y="1106739"/>
                      <a:pt x="1726025" y="1127631"/>
                    </a:cubicBezTo>
                    <a:cubicBezTo>
                      <a:pt x="1726025" y="1148523"/>
                      <a:pt x="1742855" y="1165383"/>
                      <a:pt x="1763710" y="1165383"/>
                    </a:cubicBezTo>
                    <a:cubicBezTo>
                      <a:pt x="1996408" y="1165383"/>
                      <a:pt x="2185749" y="1355063"/>
                      <a:pt x="2185749" y="1588176"/>
                    </a:cubicBezTo>
                    <a:cubicBezTo>
                      <a:pt x="2185749" y="1821290"/>
                      <a:pt x="1996408" y="2010969"/>
                      <a:pt x="1763710" y="2010969"/>
                    </a:cubicBezTo>
                    <a:lnTo>
                      <a:pt x="1304900" y="2010969"/>
                    </a:lnTo>
                    <a:cubicBezTo>
                      <a:pt x="1304900" y="2010969"/>
                      <a:pt x="1304534" y="2010969"/>
                      <a:pt x="1304352" y="2010969"/>
                    </a:cubicBezTo>
                    <a:cubicBezTo>
                      <a:pt x="1304352" y="2010969"/>
                      <a:pt x="1303986" y="2010969"/>
                      <a:pt x="1303803" y="2010969"/>
                    </a:cubicBezTo>
                    <a:cubicBezTo>
                      <a:pt x="1071105" y="2010969"/>
                      <a:pt x="881763" y="1821290"/>
                      <a:pt x="881763" y="1588176"/>
                    </a:cubicBezTo>
                    <a:cubicBezTo>
                      <a:pt x="881763" y="1355063"/>
                      <a:pt x="1071105" y="1165383"/>
                      <a:pt x="1303803" y="1165383"/>
                    </a:cubicBezTo>
                    <a:cubicBezTo>
                      <a:pt x="1523878" y="1165383"/>
                      <a:pt x="1705170" y="1334904"/>
                      <a:pt x="1724195" y="1550424"/>
                    </a:cubicBezTo>
                    <a:lnTo>
                      <a:pt x="1303803" y="1550424"/>
                    </a:lnTo>
                    <a:cubicBezTo>
                      <a:pt x="1282948" y="1550424"/>
                      <a:pt x="1266117" y="1567284"/>
                      <a:pt x="1266117" y="1588176"/>
                    </a:cubicBezTo>
                    <a:cubicBezTo>
                      <a:pt x="1266117" y="1609069"/>
                      <a:pt x="1282948" y="1625929"/>
                      <a:pt x="1303803" y="1625929"/>
                    </a:cubicBezTo>
                    <a:lnTo>
                      <a:pt x="1763527" y="1625929"/>
                    </a:lnTo>
                    <a:cubicBezTo>
                      <a:pt x="1784382" y="1625929"/>
                      <a:pt x="1801213" y="1609069"/>
                      <a:pt x="1801213" y="1588176"/>
                    </a:cubicBezTo>
                    <a:cubicBezTo>
                      <a:pt x="1801213" y="1313462"/>
                      <a:pt x="1578028" y="1089878"/>
                      <a:pt x="1303803" y="1089878"/>
                    </a:cubicBezTo>
                    <a:cubicBezTo>
                      <a:pt x="1029578" y="1089878"/>
                      <a:pt x="806393" y="1313462"/>
                      <a:pt x="806393" y="1588176"/>
                    </a:cubicBezTo>
                    <a:lnTo>
                      <a:pt x="806393" y="1956906"/>
                    </a:lnTo>
                    <a:cubicBezTo>
                      <a:pt x="806393" y="1971200"/>
                      <a:pt x="794685" y="1982930"/>
                      <a:pt x="780416" y="1982930"/>
                    </a:cubicBezTo>
                    <a:cubicBezTo>
                      <a:pt x="766146" y="1982930"/>
                      <a:pt x="754438" y="1971200"/>
                      <a:pt x="754438" y="1956906"/>
                    </a:cubicBezTo>
                    <a:lnTo>
                      <a:pt x="754438" y="1467771"/>
                    </a:lnTo>
                    <a:cubicBezTo>
                      <a:pt x="754438" y="1259398"/>
                      <a:pt x="585220" y="1089878"/>
                      <a:pt x="377219" y="1089878"/>
                    </a:cubicBezTo>
                    <a:cubicBezTo>
                      <a:pt x="169218" y="1089878"/>
                      <a:pt x="0" y="1259398"/>
                      <a:pt x="0" y="1467771"/>
                    </a:cubicBezTo>
                    <a:lnTo>
                      <a:pt x="0" y="1905042"/>
                    </a:lnTo>
                    <a:cubicBezTo>
                      <a:pt x="0" y="1925934"/>
                      <a:pt x="16830" y="1942795"/>
                      <a:pt x="37685" y="1942795"/>
                    </a:cubicBezTo>
                    <a:cubicBezTo>
                      <a:pt x="58540" y="1942795"/>
                      <a:pt x="75371" y="1925934"/>
                      <a:pt x="75371" y="1905042"/>
                    </a:cubicBezTo>
                    <a:lnTo>
                      <a:pt x="75371" y="1467771"/>
                    </a:lnTo>
                    <a:cubicBezTo>
                      <a:pt x="75371" y="1301000"/>
                      <a:pt x="210745" y="1165200"/>
                      <a:pt x="377402" y="1165200"/>
                    </a:cubicBezTo>
                    <a:cubicBezTo>
                      <a:pt x="544059" y="1165200"/>
                      <a:pt x="679434" y="1301000"/>
                      <a:pt x="679434" y="1467771"/>
                    </a:cubicBezTo>
                    <a:lnTo>
                      <a:pt x="679434" y="1956906"/>
                    </a:lnTo>
                    <a:cubicBezTo>
                      <a:pt x="679434" y="2012802"/>
                      <a:pt x="724802" y="2058435"/>
                      <a:pt x="780782" y="2058435"/>
                    </a:cubicBezTo>
                    <a:cubicBezTo>
                      <a:pt x="836761" y="2058435"/>
                      <a:pt x="882129" y="2012985"/>
                      <a:pt x="882129" y="1956906"/>
                    </a:cubicBezTo>
                    <a:lnTo>
                      <a:pt x="882129" y="1851345"/>
                    </a:lnTo>
                    <a:cubicBezTo>
                      <a:pt x="970123" y="1992459"/>
                      <a:pt x="1126352" y="2086474"/>
                      <a:pt x="1304169" y="2086474"/>
                    </a:cubicBezTo>
                    <a:cubicBezTo>
                      <a:pt x="1304169" y="2086474"/>
                      <a:pt x="1304534" y="2086474"/>
                      <a:pt x="1304717" y="2086474"/>
                    </a:cubicBezTo>
                    <a:cubicBezTo>
                      <a:pt x="1304717" y="2086474"/>
                      <a:pt x="1305083" y="2086474"/>
                      <a:pt x="1305266" y="2086474"/>
                    </a:cubicBezTo>
                    <a:lnTo>
                      <a:pt x="1764076" y="2086474"/>
                    </a:lnTo>
                    <a:cubicBezTo>
                      <a:pt x="1967869" y="2086474"/>
                      <a:pt x="2143308" y="1962954"/>
                      <a:pt x="2220142" y="1787019"/>
                    </a:cubicBezTo>
                    <a:cubicBezTo>
                      <a:pt x="2275389" y="1929050"/>
                      <a:pt x="2393933" y="2041208"/>
                      <a:pt x="2545955" y="2085008"/>
                    </a:cubicBezTo>
                    <a:cubicBezTo>
                      <a:pt x="2549431" y="2086108"/>
                      <a:pt x="2552907" y="2086474"/>
                      <a:pt x="2556383" y="2086474"/>
                    </a:cubicBezTo>
                    <a:cubicBezTo>
                      <a:pt x="2572664" y="2086474"/>
                      <a:pt x="2587848" y="2075662"/>
                      <a:pt x="2592604" y="2059168"/>
                    </a:cubicBezTo>
                    <a:cubicBezTo>
                      <a:pt x="2598275" y="2039192"/>
                      <a:pt x="2586750" y="2018300"/>
                      <a:pt x="2566810" y="2012435"/>
                    </a:cubicBezTo>
                    <a:cubicBezTo>
                      <a:pt x="2393018" y="1962404"/>
                      <a:pt x="2270633" y="1807178"/>
                      <a:pt x="2262034" y="1626295"/>
                    </a:cubicBezTo>
                    <a:cubicBezTo>
                      <a:pt x="2261669" y="1619331"/>
                      <a:pt x="2261486" y="1595140"/>
                      <a:pt x="2261486" y="1587993"/>
                    </a:cubicBezTo>
                    <a:cubicBezTo>
                      <a:pt x="2261486" y="1401796"/>
                      <a:pt x="2380579" y="1239423"/>
                      <a:pt x="2557480" y="1184260"/>
                    </a:cubicBezTo>
                    <a:close/>
                    <a:moveTo>
                      <a:pt x="1684132" y="825427"/>
                    </a:moveTo>
                    <a:cubicBezTo>
                      <a:pt x="1673704" y="833857"/>
                      <a:pt x="1663094" y="841920"/>
                      <a:pt x="1652118" y="849251"/>
                    </a:cubicBezTo>
                    <a:cubicBezTo>
                      <a:pt x="1651020" y="849984"/>
                      <a:pt x="1649739" y="850717"/>
                      <a:pt x="1648459" y="851633"/>
                    </a:cubicBezTo>
                    <a:cubicBezTo>
                      <a:pt x="1638397" y="858231"/>
                      <a:pt x="1627970" y="864462"/>
                      <a:pt x="1617359" y="870326"/>
                    </a:cubicBezTo>
                    <a:cubicBezTo>
                      <a:pt x="1615530" y="871243"/>
                      <a:pt x="1613701" y="872159"/>
                      <a:pt x="1611871" y="873259"/>
                    </a:cubicBezTo>
                    <a:cubicBezTo>
                      <a:pt x="1601627" y="878573"/>
                      <a:pt x="1591199" y="883705"/>
                      <a:pt x="1580406" y="888103"/>
                    </a:cubicBezTo>
                    <a:cubicBezTo>
                      <a:pt x="1578393" y="888836"/>
                      <a:pt x="1576564" y="889569"/>
                      <a:pt x="1574552" y="890486"/>
                    </a:cubicBezTo>
                    <a:cubicBezTo>
                      <a:pt x="1563575" y="894884"/>
                      <a:pt x="1552599" y="898916"/>
                      <a:pt x="1541440" y="902398"/>
                    </a:cubicBezTo>
                    <a:cubicBezTo>
                      <a:pt x="1539976" y="902948"/>
                      <a:pt x="1538330" y="903314"/>
                      <a:pt x="1536683" y="903681"/>
                    </a:cubicBezTo>
                    <a:cubicBezTo>
                      <a:pt x="1524792" y="907163"/>
                      <a:pt x="1512901" y="910278"/>
                      <a:pt x="1500644" y="912661"/>
                    </a:cubicBezTo>
                    <a:cubicBezTo>
                      <a:pt x="1499730" y="912844"/>
                      <a:pt x="1498815" y="913027"/>
                      <a:pt x="1497900" y="913210"/>
                    </a:cubicBezTo>
                    <a:cubicBezTo>
                      <a:pt x="1485095" y="915776"/>
                      <a:pt x="1472106" y="917609"/>
                      <a:pt x="1459117" y="918892"/>
                    </a:cubicBezTo>
                    <a:cubicBezTo>
                      <a:pt x="1458752" y="918892"/>
                      <a:pt x="1458386" y="918892"/>
                      <a:pt x="1458020" y="918892"/>
                    </a:cubicBezTo>
                    <a:cubicBezTo>
                      <a:pt x="1444482" y="920175"/>
                      <a:pt x="1430762" y="920908"/>
                      <a:pt x="1416859" y="920908"/>
                    </a:cubicBezTo>
                    <a:cubicBezTo>
                      <a:pt x="1402955" y="920908"/>
                      <a:pt x="1389967" y="920175"/>
                      <a:pt x="1376795" y="918892"/>
                    </a:cubicBezTo>
                    <a:cubicBezTo>
                      <a:pt x="1375880" y="918892"/>
                      <a:pt x="1375149" y="918892"/>
                      <a:pt x="1374234" y="918708"/>
                    </a:cubicBezTo>
                    <a:cubicBezTo>
                      <a:pt x="1361977" y="917426"/>
                      <a:pt x="1349903" y="915593"/>
                      <a:pt x="1338012" y="913394"/>
                    </a:cubicBezTo>
                    <a:cubicBezTo>
                      <a:pt x="1336000" y="913027"/>
                      <a:pt x="1333987" y="912661"/>
                      <a:pt x="1331975" y="912294"/>
                    </a:cubicBezTo>
                    <a:cubicBezTo>
                      <a:pt x="1321182" y="910095"/>
                      <a:pt x="1310754" y="907346"/>
                      <a:pt x="1300144" y="904414"/>
                    </a:cubicBezTo>
                    <a:cubicBezTo>
                      <a:pt x="1296302" y="903314"/>
                      <a:pt x="1292643" y="902215"/>
                      <a:pt x="1288802" y="901115"/>
                    </a:cubicBezTo>
                    <a:cubicBezTo>
                      <a:pt x="1280204" y="898366"/>
                      <a:pt x="1271606" y="895251"/>
                      <a:pt x="1263190" y="891952"/>
                    </a:cubicBezTo>
                    <a:cubicBezTo>
                      <a:pt x="1257885" y="889936"/>
                      <a:pt x="1252580" y="887737"/>
                      <a:pt x="1247275" y="885354"/>
                    </a:cubicBezTo>
                    <a:cubicBezTo>
                      <a:pt x="1240323" y="882239"/>
                      <a:pt x="1233554" y="879123"/>
                      <a:pt x="1226786" y="875641"/>
                    </a:cubicBezTo>
                    <a:cubicBezTo>
                      <a:pt x="1220931" y="872709"/>
                      <a:pt x="1215077" y="869593"/>
                      <a:pt x="1209223" y="866295"/>
                    </a:cubicBezTo>
                    <a:cubicBezTo>
                      <a:pt x="1203004" y="862813"/>
                      <a:pt x="1196967" y="859147"/>
                      <a:pt x="1191113" y="855482"/>
                    </a:cubicBezTo>
                    <a:cubicBezTo>
                      <a:pt x="1185624" y="852000"/>
                      <a:pt x="1180136" y="848335"/>
                      <a:pt x="1174831" y="844669"/>
                    </a:cubicBezTo>
                    <a:cubicBezTo>
                      <a:pt x="1168611" y="840271"/>
                      <a:pt x="1162391" y="835689"/>
                      <a:pt x="1156354" y="830924"/>
                    </a:cubicBezTo>
                    <a:cubicBezTo>
                      <a:pt x="1151781" y="827442"/>
                      <a:pt x="1147390" y="823777"/>
                      <a:pt x="1143000" y="819929"/>
                    </a:cubicBezTo>
                    <a:cubicBezTo>
                      <a:pt x="1136414" y="814431"/>
                      <a:pt x="1130011" y="808566"/>
                      <a:pt x="1123791" y="802518"/>
                    </a:cubicBezTo>
                    <a:cubicBezTo>
                      <a:pt x="1119950" y="798853"/>
                      <a:pt x="1116291" y="795188"/>
                      <a:pt x="1112632" y="791339"/>
                    </a:cubicBezTo>
                    <a:cubicBezTo>
                      <a:pt x="1106595" y="785108"/>
                      <a:pt x="1100924" y="778694"/>
                      <a:pt x="1095253" y="772096"/>
                    </a:cubicBezTo>
                    <a:cubicBezTo>
                      <a:pt x="1091411" y="767698"/>
                      <a:pt x="1087752" y="763116"/>
                      <a:pt x="1084276" y="758535"/>
                    </a:cubicBezTo>
                    <a:cubicBezTo>
                      <a:pt x="1079520" y="752487"/>
                      <a:pt x="1075130" y="746439"/>
                      <a:pt x="1070739" y="740391"/>
                    </a:cubicBezTo>
                    <a:cubicBezTo>
                      <a:pt x="1066897" y="735077"/>
                      <a:pt x="1063239" y="729396"/>
                      <a:pt x="1059763" y="723898"/>
                    </a:cubicBezTo>
                    <a:cubicBezTo>
                      <a:pt x="1056104" y="718033"/>
                      <a:pt x="1052445" y="712169"/>
                      <a:pt x="1049152" y="706121"/>
                    </a:cubicBezTo>
                    <a:cubicBezTo>
                      <a:pt x="1045859" y="700256"/>
                      <a:pt x="1042566" y="694392"/>
                      <a:pt x="1039639" y="688344"/>
                    </a:cubicBezTo>
                    <a:cubicBezTo>
                      <a:pt x="1036347" y="681747"/>
                      <a:pt x="1033054" y="674966"/>
                      <a:pt x="1030127" y="668185"/>
                    </a:cubicBezTo>
                    <a:cubicBezTo>
                      <a:pt x="1027748" y="662870"/>
                      <a:pt x="1025553" y="657372"/>
                      <a:pt x="1023358" y="651874"/>
                    </a:cubicBezTo>
                    <a:cubicBezTo>
                      <a:pt x="1020065" y="643444"/>
                      <a:pt x="1016955" y="635014"/>
                      <a:pt x="1014211" y="626401"/>
                    </a:cubicBezTo>
                    <a:cubicBezTo>
                      <a:pt x="1012930" y="622552"/>
                      <a:pt x="1011833" y="618703"/>
                      <a:pt x="1010735" y="614855"/>
                    </a:cubicBezTo>
                    <a:cubicBezTo>
                      <a:pt x="1007808" y="604409"/>
                      <a:pt x="1005064" y="593963"/>
                      <a:pt x="1002869" y="583150"/>
                    </a:cubicBezTo>
                    <a:cubicBezTo>
                      <a:pt x="1002503" y="581134"/>
                      <a:pt x="1002137" y="579118"/>
                      <a:pt x="1001771" y="577102"/>
                    </a:cubicBezTo>
                    <a:cubicBezTo>
                      <a:pt x="999576" y="565190"/>
                      <a:pt x="997564" y="553094"/>
                      <a:pt x="996466" y="540999"/>
                    </a:cubicBezTo>
                    <a:cubicBezTo>
                      <a:pt x="996466" y="540083"/>
                      <a:pt x="996466" y="539166"/>
                      <a:pt x="996283" y="538433"/>
                    </a:cubicBezTo>
                    <a:cubicBezTo>
                      <a:pt x="995002" y="525238"/>
                      <a:pt x="994271" y="511860"/>
                      <a:pt x="994271" y="498298"/>
                    </a:cubicBezTo>
                    <a:cubicBezTo>
                      <a:pt x="994271" y="484736"/>
                      <a:pt x="995002" y="471358"/>
                      <a:pt x="996283" y="458163"/>
                    </a:cubicBezTo>
                    <a:cubicBezTo>
                      <a:pt x="996283" y="457247"/>
                      <a:pt x="996283" y="456330"/>
                      <a:pt x="996466" y="455597"/>
                    </a:cubicBezTo>
                    <a:cubicBezTo>
                      <a:pt x="997747" y="443319"/>
                      <a:pt x="999576" y="431406"/>
                      <a:pt x="1001771" y="419311"/>
                    </a:cubicBezTo>
                    <a:cubicBezTo>
                      <a:pt x="1002137" y="417295"/>
                      <a:pt x="1002503" y="415279"/>
                      <a:pt x="1002869" y="413263"/>
                    </a:cubicBezTo>
                    <a:cubicBezTo>
                      <a:pt x="1005064" y="402634"/>
                      <a:pt x="1007808" y="392004"/>
                      <a:pt x="1010735" y="381558"/>
                    </a:cubicBezTo>
                    <a:cubicBezTo>
                      <a:pt x="1011833" y="377710"/>
                      <a:pt x="1012930" y="373861"/>
                      <a:pt x="1014028" y="370196"/>
                    </a:cubicBezTo>
                    <a:cubicBezTo>
                      <a:pt x="1016772" y="361582"/>
                      <a:pt x="1019882" y="352969"/>
                      <a:pt x="1023175" y="344539"/>
                    </a:cubicBezTo>
                    <a:cubicBezTo>
                      <a:pt x="1025370" y="339224"/>
                      <a:pt x="1027383" y="333726"/>
                      <a:pt x="1029761" y="328595"/>
                    </a:cubicBezTo>
                    <a:cubicBezTo>
                      <a:pt x="1030858" y="326212"/>
                      <a:pt x="1031956" y="324013"/>
                      <a:pt x="1033054" y="321630"/>
                    </a:cubicBezTo>
                    <a:cubicBezTo>
                      <a:pt x="1038725" y="309168"/>
                      <a:pt x="1045128" y="297073"/>
                      <a:pt x="1051896" y="285344"/>
                    </a:cubicBezTo>
                    <a:cubicBezTo>
                      <a:pt x="1052445" y="284244"/>
                      <a:pt x="1053177" y="283328"/>
                      <a:pt x="1053726" y="282228"/>
                    </a:cubicBezTo>
                    <a:cubicBezTo>
                      <a:pt x="1059946" y="271599"/>
                      <a:pt x="1066897" y="261336"/>
                      <a:pt x="1074032" y="251257"/>
                    </a:cubicBezTo>
                    <a:cubicBezTo>
                      <a:pt x="1075495" y="249241"/>
                      <a:pt x="1076959" y="247225"/>
                      <a:pt x="1078422" y="245209"/>
                    </a:cubicBezTo>
                    <a:cubicBezTo>
                      <a:pt x="1085191" y="236229"/>
                      <a:pt x="1092326" y="227432"/>
                      <a:pt x="1099643" y="219002"/>
                    </a:cubicBezTo>
                    <a:cubicBezTo>
                      <a:pt x="1101839" y="216619"/>
                      <a:pt x="1103851" y="214237"/>
                      <a:pt x="1106046" y="211855"/>
                    </a:cubicBezTo>
                    <a:cubicBezTo>
                      <a:pt x="1113730" y="203608"/>
                      <a:pt x="1121596" y="195544"/>
                      <a:pt x="1129828" y="187847"/>
                    </a:cubicBezTo>
                    <a:cubicBezTo>
                      <a:pt x="1131658" y="186197"/>
                      <a:pt x="1133487" y="184365"/>
                      <a:pt x="1135499" y="182715"/>
                    </a:cubicBezTo>
                    <a:cubicBezTo>
                      <a:pt x="1143183" y="175935"/>
                      <a:pt x="1151049" y="169337"/>
                      <a:pt x="1159281" y="163106"/>
                    </a:cubicBezTo>
                    <a:cubicBezTo>
                      <a:pt x="1161659" y="161273"/>
                      <a:pt x="1164038" y="159441"/>
                      <a:pt x="1166416" y="157791"/>
                    </a:cubicBezTo>
                    <a:cubicBezTo>
                      <a:pt x="1174282" y="151927"/>
                      <a:pt x="1182331" y="146429"/>
                      <a:pt x="1190564" y="141298"/>
                    </a:cubicBezTo>
                    <a:cubicBezTo>
                      <a:pt x="1193491" y="139465"/>
                      <a:pt x="1196418" y="137632"/>
                      <a:pt x="1199345" y="135983"/>
                    </a:cubicBezTo>
                    <a:cubicBezTo>
                      <a:pt x="1207211" y="131218"/>
                      <a:pt x="1215443" y="126820"/>
                      <a:pt x="1223676" y="122421"/>
                    </a:cubicBezTo>
                    <a:cubicBezTo>
                      <a:pt x="1227151" y="120589"/>
                      <a:pt x="1230627" y="118939"/>
                      <a:pt x="1234103" y="117290"/>
                    </a:cubicBezTo>
                    <a:cubicBezTo>
                      <a:pt x="1241969" y="113441"/>
                      <a:pt x="1250019" y="109959"/>
                      <a:pt x="1258068" y="106660"/>
                    </a:cubicBezTo>
                    <a:cubicBezTo>
                      <a:pt x="1262093" y="105011"/>
                      <a:pt x="1266300" y="103362"/>
                      <a:pt x="1270325" y="101895"/>
                    </a:cubicBezTo>
                    <a:cubicBezTo>
                      <a:pt x="1278008" y="99146"/>
                      <a:pt x="1285692" y="96581"/>
                      <a:pt x="1293558" y="94015"/>
                    </a:cubicBezTo>
                    <a:cubicBezTo>
                      <a:pt x="1298315" y="92549"/>
                      <a:pt x="1303071" y="91083"/>
                      <a:pt x="1308010" y="89800"/>
                    </a:cubicBezTo>
                    <a:cubicBezTo>
                      <a:pt x="1315328" y="87784"/>
                      <a:pt x="1322828" y="86135"/>
                      <a:pt x="1330329" y="84485"/>
                    </a:cubicBezTo>
                    <a:cubicBezTo>
                      <a:pt x="1335817" y="83386"/>
                      <a:pt x="1341305" y="82286"/>
                      <a:pt x="1346793" y="81370"/>
                    </a:cubicBezTo>
                    <a:cubicBezTo>
                      <a:pt x="1353745" y="80270"/>
                      <a:pt x="1360696" y="79171"/>
                      <a:pt x="1367831" y="78438"/>
                    </a:cubicBezTo>
                    <a:cubicBezTo>
                      <a:pt x="1374051" y="77704"/>
                      <a:pt x="1380271" y="77155"/>
                      <a:pt x="1386491" y="76605"/>
                    </a:cubicBezTo>
                    <a:cubicBezTo>
                      <a:pt x="1396370" y="75872"/>
                      <a:pt x="1406431" y="75139"/>
                      <a:pt x="1416493" y="75139"/>
                    </a:cubicBezTo>
                    <a:cubicBezTo>
                      <a:pt x="1429116" y="75139"/>
                      <a:pt x="1441555" y="75689"/>
                      <a:pt x="1453995" y="76788"/>
                    </a:cubicBezTo>
                    <a:cubicBezTo>
                      <a:pt x="1454727" y="76788"/>
                      <a:pt x="1455459" y="76788"/>
                      <a:pt x="1456190" y="76788"/>
                    </a:cubicBezTo>
                    <a:cubicBezTo>
                      <a:pt x="1468447" y="77888"/>
                      <a:pt x="1480704" y="79720"/>
                      <a:pt x="1492778" y="81920"/>
                    </a:cubicBezTo>
                    <a:cubicBezTo>
                      <a:pt x="1493510" y="81920"/>
                      <a:pt x="1494059" y="82103"/>
                      <a:pt x="1494790" y="82286"/>
                    </a:cubicBezTo>
                    <a:cubicBezTo>
                      <a:pt x="1506864" y="84669"/>
                      <a:pt x="1518938" y="87418"/>
                      <a:pt x="1530829" y="90716"/>
                    </a:cubicBezTo>
                    <a:cubicBezTo>
                      <a:pt x="1531378" y="90716"/>
                      <a:pt x="1531927" y="91083"/>
                      <a:pt x="1532476" y="91266"/>
                    </a:cubicBezTo>
                    <a:cubicBezTo>
                      <a:pt x="1544367" y="94748"/>
                      <a:pt x="1556258" y="98597"/>
                      <a:pt x="1567783" y="103178"/>
                    </a:cubicBezTo>
                    <a:cubicBezTo>
                      <a:pt x="1568149" y="103178"/>
                      <a:pt x="1568698" y="103545"/>
                      <a:pt x="1569063" y="103728"/>
                    </a:cubicBezTo>
                    <a:cubicBezTo>
                      <a:pt x="1580772" y="108310"/>
                      <a:pt x="1592114" y="113258"/>
                      <a:pt x="1603456" y="118939"/>
                    </a:cubicBezTo>
                    <a:cubicBezTo>
                      <a:pt x="1603822" y="118939"/>
                      <a:pt x="1604005" y="119306"/>
                      <a:pt x="1604371" y="119306"/>
                    </a:cubicBezTo>
                    <a:cubicBezTo>
                      <a:pt x="1615713" y="124987"/>
                      <a:pt x="1626872" y="131218"/>
                      <a:pt x="1637665" y="137815"/>
                    </a:cubicBezTo>
                    <a:cubicBezTo>
                      <a:pt x="1637665" y="137815"/>
                      <a:pt x="1637665" y="137815"/>
                      <a:pt x="1637665" y="137815"/>
                    </a:cubicBezTo>
                    <a:cubicBezTo>
                      <a:pt x="1659618" y="151377"/>
                      <a:pt x="1680473" y="167138"/>
                      <a:pt x="1700047" y="184915"/>
                    </a:cubicBezTo>
                    <a:cubicBezTo>
                      <a:pt x="1742489" y="223584"/>
                      <a:pt x="1776150" y="269583"/>
                      <a:pt x="1799932" y="321447"/>
                    </a:cubicBezTo>
                    <a:cubicBezTo>
                      <a:pt x="1799932" y="321814"/>
                      <a:pt x="1800298" y="321997"/>
                      <a:pt x="1800481" y="322364"/>
                    </a:cubicBezTo>
                    <a:cubicBezTo>
                      <a:pt x="1822982" y="371479"/>
                      <a:pt x="1836154" y="425359"/>
                      <a:pt x="1838349" y="482354"/>
                    </a:cubicBezTo>
                    <a:lnTo>
                      <a:pt x="1838349" y="497932"/>
                    </a:lnTo>
                    <a:cubicBezTo>
                      <a:pt x="1838349" y="610823"/>
                      <a:pt x="1794444" y="717117"/>
                      <a:pt x="1714682" y="796837"/>
                    </a:cubicBezTo>
                    <a:cubicBezTo>
                      <a:pt x="1704804" y="806733"/>
                      <a:pt x="1694376" y="816263"/>
                      <a:pt x="1683766" y="825060"/>
                    </a:cubicBezTo>
                    <a:cubicBezTo>
                      <a:pt x="1683766" y="825060"/>
                      <a:pt x="1683583" y="825060"/>
                      <a:pt x="1683400" y="825243"/>
                    </a:cubicBezTo>
                    <a:close/>
                  </a:path>
                </a:pathLst>
              </a:custGeom>
              <a:solidFill>
                <a:srgbClr val="FFFFFF"/>
              </a:solidFill>
              <a:ln w="0" cap="flat">
                <a:noFill/>
                <a:prstDash val="solid"/>
                <a:miter/>
              </a:ln>
            </p:spPr>
            <p:txBody>
              <a:bodyPr rtlCol="0" anchor="ctr"/>
              <a:lstStyle/>
              <a:p>
                <a:endParaRPr lang="en-IS"/>
              </a:p>
            </p:txBody>
          </p:sp>
        </p:grpSp>
      </p:grpSp>
      <p:grpSp>
        <p:nvGrpSpPr>
          <p:cNvPr id="12" name="Group 11">
            <a:extLst>
              <a:ext uri="{FF2B5EF4-FFF2-40B4-BE49-F238E27FC236}">
                <a16:creationId xmlns:a16="http://schemas.microsoft.com/office/drawing/2014/main" id="{3FCAEDB8-536B-62D5-AAC1-6DC949C262CD}"/>
              </a:ext>
            </a:extLst>
          </p:cNvPr>
          <p:cNvGrpSpPr/>
          <p:nvPr userDrawn="1"/>
        </p:nvGrpSpPr>
        <p:grpSpPr>
          <a:xfrm>
            <a:off x="5224271" y="420333"/>
            <a:ext cx="1743458" cy="536086"/>
            <a:chOff x="2765276" y="826305"/>
            <a:chExt cx="2216917" cy="681668"/>
          </a:xfrm>
        </p:grpSpPr>
        <p:grpSp>
          <p:nvGrpSpPr>
            <p:cNvPr id="13" name="Graphic 1">
              <a:extLst>
                <a:ext uri="{FF2B5EF4-FFF2-40B4-BE49-F238E27FC236}">
                  <a16:creationId xmlns:a16="http://schemas.microsoft.com/office/drawing/2014/main" id="{258B3EAD-BFE4-C0D0-56A2-3D8F165A3850}"/>
                </a:ext>
              </a:extLst>
            </p:cNvPr>
            <p:cNvGrpSpPr/>
            <p:nvPr/>
          </p:nvGrpSpPr>
          <p:grpSpPr>
            <a:xfrm>
              <a:off x="2765276" y="826305"/>
              <a:ext cx="2216917" cy="525984"/>
              <a:chOff x="2765276" y="826305"/>
              <a:chExt cx="2216917" cy="525984"/>
            </a:xfrm>
            <a:solidFill>
              <a:schemeClr val="bg1"/>
            </a:solidFill>
          </p:grpSpPr>
          <p:grpSp>
            <p:nvGrpSpPr>
              <p:cNvPr id="34" name="Graphic 1">
                <a:extLst>
                  <a:ext uri="{FF2B5EF4-FFF2-40B4-BE49-F238E27FC236}">
                    <a16:creationId xmlns:a16="http://schemas.microsoft.com/office/drawing/2014/main" id="{D3A7DFFD-289B-37A9-994F-17C3A82775BF}"/>
                  </a:ext>
                </a:extLst>
              </p:cNvPr>
              <p:cNvGrpSpPr/>
              <p:nvPr/>
            </p:nvGrpSpPr>
            <p:grpSpPr>
              <a:xfrm>
                <a:off x="3425506" y="901620"/>
                <a:ext cx="1556686" cy="294984"/>
                <a:chOff x="3425506" y="901620"/>
                <a:chExt cx="1556686" cy="294984"/>
              </a:xfrm>
              <a:solidFill>
                <a:schemeClr val="bg1"/>
              </a:solidFill>
            </p:grpSpPr>
            <p:sp>
              <p:nvSpPr>
                <p:cNvPr id="38" name="Freeform 37">
                  <a:extLst>
                    <a:ext uri="{FF2B5EF4-FFF2-40B4-BE49-F238E27FC236}">
                      <a16:creationId xmlns:a16="http://schemas.microsoft.com/office/drawing/2014/main" id="{ABBAF678-9D21-E829-183E-BBB153B7F97B}"/>
                    </a:ext>
                  </a:extLst>
                </p:cNvPr>
                <p:cNvSpPr/>
                <p:nvPr/>
              </p:nvSpPr>
              <p:spPr>
                <a:xfrm>
                  <a:off x="3425506"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CC17DF94-A979-82ED-75B5-9638C946E459}"/>
                    </a:ext>
                  </a:extLst>
                </p:cNvPr>
                <p:cNvSpPr/>
                <p:nvPr/>
              </p:nvSpPr>
              <p:spPr>
                <a:xfrm>
                  <a:off x="3618887"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33DDB30E-AAED-DA14-B620-F5FD917C0F1F}"/>
                    </a:ext>
                  </a:extLst>
                </p:cNvPr>
                <p:cNvSpPr/>
                <p:nvPr/>
              </p:nvSpPr>
              <p:spPr>
                <a:xfrm>
                  <a:off x="3941741"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EE7FE5BF-2EF7-A8A9-CFA5-AF8BB0872F1B}"/>
                    </a:ext>
                  </a:extLst>
                </p:cNvPr>
                <p:cNvSpPr/>
                <p:nvPr/>
              </p:nvSpPr>
              <p:spPr>
                <a:xfrm>
                  <a:off x="4172811"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B87FD6B-008A-59D9-9CBA-623387FD4CE1}"/>
                    </a:ext>
                  </a:extLst>
                </p:cNvPr>
                <p:cNvSpPr/>
                <p:nvPr/>
              </p:nvSpPr>
              <p:spPr>
                <a:xfrm>
                  <a:off x="4387364"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FDFC0F46-6B0E-0335-C5CE-C08CA8226A12}"/>
                    </a:ext>
                  </a:extLst>
                </p:cNvPr>
                <p:cNvSpPr/>
                <p:nvPr/>
              </p:nvSpPr>
              <p:spPr>
                <a:xfrm>
                  <a:off x="4548764"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9F76B8FA-732B-CD2F-83F1-BFDB4E564BA6}"/>
                    </a:ext>
                  </a:extLst>
                </p:cNvPr>
                <p:cNvSpPr/>
                <p:nvPr/>
              </p:nvSpPr>
              <p:spPr>
                <a:xfrm>
                  <a:off x="4771076"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A6B498E-4BFF-F5F1-A14D-3D78983D6696}"/>
                    </a:ext>
                  </a:extLst>
                </p:cNvPr>
                <p:cNvSpPr/>
                <p:nvPr/>
              </p:nvSpPr>
              <p:spPr>
                <a:xfrm>
                  <a:off x="4885142"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5" name="Graphic 1">
                <a:extLst>
                  <a:ext uri="{FF2B5EF4-FFF2-40B4-BE49-F238E27FC236}">
                    <a16:creationId xmlns:a16="http://schemas.microsoft.com/office/drawing/2014/main" id="{2F086B5C-3506-B2CF-CBEA-0185511992D2}"/>
                  </a:ext>
                </a:extLst>
              </p:cNvPr>
              <p:cNvGrpSpPr/>
              <p:nvPr/>
            </p:nvGrpSpPr>
            <p:grpSpPr>
              <a:xfrm>
                <a:off x="2765276" y="826305"/>
                <a:ext cx="524770" cy="525984"/>
                <a:chOff x="2765276" y="826305"/>
                <a:chExt cx="524770" cy="525984"/>
              </a:xfrm>
              <a:solidFill>
                <a:schemeClr val="bg1"/>
              </a:solidFill>
            </p:grpSpPr>
            <p:sp>
              <p:nvSpPr>
                <p:cNvPr id="36" name="Freeform 35">
                  <a:extLst>
                    <a:ext uri="{FF2B5EF4-FFF2-40B4-BE49-F238E27FC236}">
                      <a16:creationId xmlns:a16="http://schemas.microsoft.com/office/drawing/2014/main" id="{D78CE6C7-6198-C61F-CF79-B8EC9A9636B4}"/>
                    </a:ext>
                  </a:extLst>
                </p:cNvPr>
                <p:cNvSpPr/>
                <p:nvPr/>
              </p:nvSpPr>
              <p:spPr>
                <a:xfrm>
                  <a:off x="2765276"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571B1239-F228-B8E4-BD56-21A496B38829}"/>
                    </a:ext>
                  </a:extLst>
                </p:cNvPr>
                <p:cNvSpPr/>
                <p:nvPr/>
              </p:nvSpPr>
              <p:spPr>
                <a:xfrm>
                  <a:off x="2884807"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14" name="Graphic 1">
              <a:extLst>
                <a:ext uri="{FF2B5EF4-FFF2-40B4-BE49-F238E27FC236}">
                  <a16:creationId xmlns:a16="http://schemas.microsoft.com/office/drawing/2014/main" id="{265BF555-618B-B1DB-60E7-4E3F2BF87077}"/>
                </a:ext>
              </a:extLst>
            </p:cNvPr>
            <p:cNvGrpSpPr/>
            <p:nvPr/>
          </p:nvGrpSpPr>
          <p:grpSpPr>
            <a:xfrm>
              <a:off x="3425617" y="1306300"/>
              <a:ext cx="1526867" cy="201673"/>
              <a:chOff x="3425617" y="1306300"/>
              <a:chExt cx="1526867" cy="201673"/>
            </a:xfrm>
            <a:solidFill>
              <a:schemeClr val="bg1"/>
            </a:solidFill>
          </p:grpSpPr>
          <p:grpSp>
            <p:nvGrpSpPr>
              <p:cNvPr id="15" name="Graphic 1">
                <a:extLst>
                  <a:ext uri="{FF2B5EF4-FFF2-40B4-BE49-F238E27FC236}">
                    <a16:creationId xmlns:a16="http://schemas.microsoft.com/office/drawing/2014/main" id="{9DEA0A93-4CF4-47B8-4EF8-35FF36B308C4}"/>
                  </a:ext>
                </a:extLst>
              </p:cNvPr>
              <p:cNvGrpSpPr/>
              <p:nvPr/>
            </p:nvGrpSpPr>
            <p:grpSpPr>
              <a:xfrm>
                <a:off x="3425617" y="1352122"/>
                <a:ext cx="1526867" cy="135578"/>
                <a:chOff x="3425617" y="1352122"/>
                <a:chExt cx="1526867" cy="135578"/>
              </a:xfrm>
              <a:solidFill>
                <a:schemeClr val="bg1"/>
              </a:solidFill>
            </p:grpSpPr>
            <p:sp>
              <p:nvSpPr>
                <p:cNvPr id="24" name="Freeform 23">
                  <a:extLst>
                    <a:ext uri="{FF2B5EF4-FFF2-40B4-BE49-F238E27FC236}">
                      <a16:creationId xmlns:a16="http://schemas.microsoft.com/office/drawing/2014/main" id="{B58D1127-4594-BC94-86F8-1C9533BA1367}"/>
                    </a:ext>
                  </a:extLst>
                </p:cNvPr>
                <p:cNvSpPr/>
                <p:nvPr/>
              </p:nvSpPr>
              <p:spPr>
                <a:xfrm>
                  <a:off x="4225466"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880346BD-37CE-F805-CF49-4A45E58C650B}"/>
                    </a:ext>
                  </a:extLst>
                </p:cNvPr>
                <p:cNvSpPr/>
                <p:nvPr/>
              </p:nvSpPr>
              <p:spPr>
                <a:xfrm>
                  <a:off x="4319412"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43113FD-33EE-42A3-2117-8B88A13A19C5}"/>
                    </a:ext>
                  </a:extLst>
                </p:cNvPr>
                <p:cNvSpPr/>
                <p:nvPr/>
              </p:nvSpPr>
              <p:spPr>
                <a:xfrm>
                  <a:off x="4426328"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BC872FE4-8EA5-2346-986B-B256423AD7E2}"/>
                    </a:ext>
                  </a:extLst>
                </p:cNvPr>
                <p:cNvSpPr/>
                <p:nvPr/>
              </p:nvSpPr>
              <p:spPr>
                <a:xfrm>
                  <a:off x="4584014"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D665C454-39E4-ABA5-151E-CD4AF5451086}"/>
                    </a:ext>
                  </a:extLst>
                </p:cNvPr>
                <p:cNvSpPr/>
                <p:nvPr/>
              </p:nvSpPr>
              <p:spPr>
                <a:xfrm>
                  <a:off x="4682284"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54C2F2C0-06B5-CA15-400B-376392B3938C}"/>
                    </a:ext>
                  </a:extLst>
                </p:cNvPr>
                <p:cNvSpPr/>
                <p:nvPr/>
              </p:nvSpPr>
              <p:spPr>
                <a:xfrm>
                  <a:off x="4782716"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30" name="Graphic 1">
                  <a:extLst>
                    <a:ext uri="{FF2B5EF4-FFF2-40B4-BE49-F238E27FC236}">
                      <a16:creationId xmlns:a16="http://schemas.microsoft.com/office/drawing/2014/main" id="{B5FF3565-86CC-4586-52B8-C942C7156021}"/>
                    </a:ext>
                  </a:extLst>
                </p:cNvPr>
                <p:cNvGrpSpPr/>
                <p:nvPr/>
              </p:nvGrpSpPr>
              <p:grpSpPr>
                <a:xfrm>
                  <a:off x="3425617" y="1352122"/>
                  <a:ext cx="175200" cy="98809"/>
                  <a:chOff x="3425617" y="1352122"/>
                  <a:chExt cx="175200" cy="98809"/>
                </a:xfrm>
                <a:solidFill>
                  <a:schemeClr val="bg1"/>
                </a:solidFill>
              </p:grpSpPr>
              <p:sp>
                <p:nvSpPr>
                  <p:cNvPr id="32" name="Freeform 31">
                    <a:extLst>
                      <a:ext uri="{FF2B5EF4-FFF2-40B4-BE49-F238E27FC236}">
                        <a16:creationId xmlns:a16="http://schemas.microsoft.com/office/drawing/2014/main" id="{832A5130-5D1B-1EA7-28F6-3BABB6ECBABB}"/>
                      </a:ext>
                    </a:extLst>
                  </p:cNvPr>
                  <p:cNvSpPr/>
                  <p:nvPr/>
                </p:nvSpPr>
                <p:spPr>
                  <a:xfrm>
                    <a:off x="3425617"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DDFECC20-574C-BF59-B105-4DD09F889E98}"/>
                      </a:ext>
                    </a:extLst>
                  </p:cNvPr>
                  <p:cNvSpPr/>
                  <p:nvPr/>
                </p:nvSpPr>
                <p:spPr>
                  <a:xfrm>
                    <a:off x="3526104"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31" name="Freeform 30">
                  <a:extLst>
                    <a:ext uri="{FF2B5EF4-FFF2-40B4-BE49-F238E27FC236}">
                      <a16:creationId xmlns:a16="http://schemas.microsoft.com/office/drawing/2014/main" id="{20F6B2BA-7341-0B8C-2C4F-8EA33E11FD47}"/>
                    </a:ext>
                  </a:extLst>
                </p:cNvPr>
                <p:cNvSpPr/>
                <p:nvPr/>
              </p:nvSpPr>
              <p:spPr>
                <a:xfrm>
                  <a:off x="4871452"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16" name="Graphic 1">
                <a:extLst>
                  <a:ext uri="{FF2B5EF4-FFF2-40B4-BE49-F238E27FC236}">
                    <a16:creationId xmlns:a16="http://schemas.microsoft.com/office/drawing/2014/main" id="{318AA345-053F-A455-E330-62955CAF8A95}"/>
                  </a:ext>
                </a:extLst>
              </p:cNvPr>
              <p:cNvGrpSpPr/>
              <p:nvPr/>
            </p:nvGrpSpPr>
            <p:grpSpPr>
              <a:xfrm>
                <a:off x="3674202" y="1306300"/>
                <a:ext cx="481981" cy="201673"/>
                <a:chOff x="3674202" y="1306300"/>
                <a:chExt cx="481981" cy="201673"/>
              </a:xfrm>
              <a:solidFill>
                <a:schemeClr val="bg1"/>
              </a:solidFill>
            </p:grpSpPr>
            <p:grpSp>
              <p:nvGrpSpPr>
                <p:cNvPr id="17" name="Graphic 1">
                  <a:extLst>
                    <a:ext uri="{FF2B5EF4-FFF2-40B4-BE49-F238E27FC236}">
                      <a16:creationId xmlns:a16="http://schemas.microsoft.com/office/drawing/2014/main" id="{1AF10DAC-6C58-A6B6-429D-0013B4E69A19}"/>
                    </a:ext>
                  </a:extLst>
                </p:cNvPr>
                <p:cNvGrpSpPr/>
                <p:nvPr/>
              </p:nvGrpSpPr>
              <p:grpSpPr>
                <a:xfrm>
                  <a:off x="3674202" y="1306300"/>
                  <a:ext cx="481981" cy="201673"/>
                  <a:chOff x="3674202" y="1306300"/>
                  <a:chExt cx="481981" cy="201673"/>
                </a:xfrm>
                <a:solidFill>
                  <a:schemeClr val="bg1"/>
                </a:solidFill>
              </p:grpSpPr>
              <p:sp>
                <p:nvSpPr>
                  <p:cNvPr id="19" name="Freeform 18">
                    <a:extLst>
                      <a:ext uri="{FF2B5EF4-FFF2-40B4-BE49-F238E27FC236}">
                        <a16:creationId xmlns:a16="http://schemas.microsoft.com/office/drawing/2014/main" id="{E3F55CDC-121C-E6EE-B1E4-1F7987078387}"/>
                      </a:ext>
                    </a:extLst>
                  </p:cNvPr>
                  <p:cNvSpPr/>
                  <p:nvPr/>
                </p:nvSpPr>
                <p:spPr>
                  <a:xfrm>
                    <a:off x="3674202"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CB12410D-4CF0-74E0-6397-21151D00962F}"/>
                      </a:ext>
                    </a:extLst>
                  </p:cNvPr>
                  <p:cNvSpPr/>
                  <p:nvPr/>
                </p:nvSpPr>
                <p:spPr>
                  <a:xfrm>
                    <a:off x="3786605"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E45F9D7D-6E18-6ADF-046B-A895E243D92A}"/>
                      </a:ext>
                    </a:extLst>
                  </p:cNvPr>
                  <p:cNvSpPr/>
                  <p:nvPr/>
                </p:nvSpPr>
                <p:spPr>
                  <a:xfrm>
                    <a:off x="3888477"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545C958E-8EF1-B776-A893-FE38822E19F9}"/>
                      </a:ext>
                    </a:extLst>
                  </p:cNvPr>
                  <p:cNvSpPr/>
                  <p:nvPr/>
                </p:nvSpPr>
                <p:spPr>
                  <a:xfrm>
                    <a:off x="4074532"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2840B636-4B0B-FD6E-C0AA-73E15487B49D}"/>
                      </a:ext>
                    </a:extLst>
                  </p:cNvPr>
                  <p:cNvSpPr/>
                  <p:nvPr/>
                </p:nvSpPr>
                <p:spPr>
                  <a:xfrm>
                    <a:off x="3966517"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18" name="Freeform 17">
                  <a:extLst>
                    <a:ext uri="{FF2B5EF4-FFF2-40B4-BE49-F238E27FC236}">
                      <a16:creationId xmlns:a16="http://schemas.microsoft.com/office/drawing/2014/main" id="{4FD8F2C4-5BD7-21C3-C429-9FB178B16164}"/>
                    </a:ext>
                  </a:extLst>
                </p:cNvPr>
                <p:cNvSpPr/>
                <p:nvPr/>
              </p:nvSpPr>
              <p:spPr>
                <a:xfrm>
                  <a:off x="3992234"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sp>
        <p:nvSpPr>
          <p:cNvPr id="46" name="TextBox 45">
            <a:extLst>
              <a:ext uri="{FF2B5EF4-FFF2-40B4-BE49-F238E27FC236}">
                <a16:creationId xmlns:a16="http://schemas.microsoft.com/office/drawing/2014/main" id="{A4A5CAE0-2245-0FBB-4D31-267982F6B68F}"/>
              </a:ext>
            </a:extLst>
          </p:cNvPr>
          <p:cNvSpPr txBox="1"/>
          <p:nvPr userDrawn="1"/>
        </p:nvSpPr>
        <p:spPr>
          <a:xfrm>
            <a:off x="3855720" y="5270006"/>
            <a:ext cx="4480560" cy="769441"/>
          </a:xfrm>
          <a:prstGeom prst="rect">
            <a:avLst/>
          </a:prstGeom>
          <a:noFill/>
        </p:spPr>
        <p:txBody>
          <a:bodyPr wrap="square" rtlCol="0">
            <a:spAutoFit/>
          </a:bodyPr>
          <a:lstStyle/>
          <a:p>
            <a:pPr algn="ctr"/>
            <a:r>
              <a:rPr lang="en-IS" sz="4400" b="1" dirty="0">
                <a:solidFill>
                  <a:srgbClr val="FED89E"/>
                </a:solidFill>
                <a:latin typeface="Segoe UI" panose="020B0502040204020203" pitchFamily="34" charset="0"/>
                <a:cs typeface="Segoe UI" panose="020B0502040204020203" pitchFamily="34" charset="0"/>
              </a:rPr>
              <a:t>Thank you</a:t>
            </a:r>
          </a:p>
        </p:txBody>
      </p:sp>
      <p:pic>
        <p:nvPicPr>
          <p:cNvPr id="47" name="Graphic 46">
            <a:extLst>
              <a:ext uri="{FF2B5EF4-FFF2-40B4-BE49-F238E27FC236}">
                <a16:creationId xmlns:a16="http://schemas.microsoft.com/office/drawing/2014/main" id="{21CB5F92-028C-64E1-5FC8-60C912F336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8336280" y="1"/>
            <a:ext cx="3855720" cy="4738710"/>
          </a:xfrm>
          <a:prstGeom prst="rect">
            <a:avLst/>
          </a:prstGeom>
        </p:spPr>
      </p:pic>
    </p:spTree>
    <p:extLst>
      <p:ext uri="{BB962C8B-B14F-4D97-AF65-F5344CB8AC3E}">
        <p14:creationId xmlns:p14="http://schemas.microsoft.com/office/powerpoint/2010/main" val="1058552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slide purple">
    <p:bg>
      <p:bgPr>
        <a:solidFill>
          <a:srgbClr val="341D5B"/>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AAACF398-9624-E3D5-5693-5A930292AD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37942" y="688376"/>
            <a:ext cx="4116116" cy="4581630"/>
          </a:xfrm>
          <a:prstGeom prst="rect">
            <a:avLst/>
          </a:prstGeom>
        </p:spPr>
      </p:pic>
      <p:grpSp>
        <p:nvGrpSpPr>
          <p:cNvPr id="12" name="Group 11">
            <a:extLst>
              <a:ext uri="{FF2B5EF4-FFF2-40B4-BE49-F238E27FC236}">
                <a16:creationId xmlns:a16="http://schemas.microsoft.com/office/drawing/2014/main" id="{3FCAEDB8-536B-62D5-AAC1-6DC949C262CD}"/>
              </a:ext>
            </a:extLst>
          </p:cNvPr>
          <p:cNvGrpSpPr/>
          <p:nvPr userDrawn="1"/>
        </p:nvGrpSpPr>
        <p:grpSpPr>
          <a:xfrm>
            <a:off x="5224271" y="420333"/>
            <a:ext cx="1743458" cy="536086"/>
            <a:chOff x="2765276" y="826305"/>
            <a:chExt cx="2216917" cy="681668"/>
          </a:xfrm>
        </p:grpSpPr>
        <p:grpSp>
          <p:nvGrpSpPr>
            <p:cNvPr id="13" name="Graphic 1">
              <a:extLst>
                <a:ext uri="{FF2B5EF4-FFF2-40B4-BE49-F238E27FC236}">
                  <a16:creationId xmlns:a16="http://schemas.microsoft.com/office/drawing/2014/main" id="{258B3EAD-BFE4-C0D0-56A2-3D8F165A3850}"/>
                </a:ext>
              </a:extLst>
            </p:cNvPr>
            <p:cNvGrpSpPr/>
            <p:nvPr/>
          </p:nvGrpSpPr>
          <p:grpSpPr>
            <a:xfrm>
              <a:off x="2765276" y="826305"/>
              <a:ext cx="2216917" cy="525984"/>
              <a:chOff x="2765276" y="826305"/>
              <a:chExt cx="2216917" cy="525984"/>
            </a:xfrm>
            <a:solidFill>
              <a:schemeClr val="bg1"/>
            </a:solidFill>
          </p:grpSpPr>
          <p:grpSp>
            <p:nvGrpSpPr>
              <p:cNvPr id="34" name="Graphic 1">
                <a:extLst>
                  <a:ext uri="{FF2B5EF4-FFF2-40B4-BE49-F238E27FC236}">
                    <a16:creationId xmlns:a16="http://schemas.microsoft.com/office/drawing/2014/main" id="{D3A7DFFD-289B-37A9-994F-17C3A82775BF}"/>
                  </a:ext>
                </a:extLst>
              </p:cNvPr>
              <p:cNvGrpSpPr/>
              <p:nvPr/>
            </p:nvGrpSpPr>
            <p:grpSpPr>
              <a:xfrm>
                <a:off x="3425506" y="901620"/>
                <a:ext cx="1556686" cy="294984"/>
                <a:chOff x="3425506" y="901620"/>
                <a:chExt cx="1556686" cy="294984"/>
              </a:xfrm>
              <a:solidFill>
                <a:schemeClr val="bg1"/>
              </a:solidFill>
            </p:grpSpPr>
            <p:sp>
              <p:nvSpPr>
                <p:cNvPr id="38" name="Freeform 37">
                  <a:extLst>
                    <a:ext uri="{FF2B5EF4-FFF2-40B4-BE49-F238E27FC236}">
                      <a16:creationId xmlns:a16="http://schemas.microsoft.com/office/drawing/2014/main" id="{ABBAF678-9D21-E829-183E-BBB153B7F97B}"/>
                    </a:ext>
                  </a:extLst>
                </p:cNvPr>
                <p:cNvSpPr/>
                <p:nvPr/>
              </p:nvSpPr>
              <p:spPr>
                <a:xfrm>
                  <a:off x="3425506"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CC17DF94-A979-82ED-75B5-9638C946E459}"/>
                    </a:ext>
                  </a:extLst>
                </p:cNvPr>
                <p:cNvSpPr/>
                <p:nvPr/>
              </p:nvSpPr>
              <p:spPr>
                <a:xfrm>
                  <a:off x="3618887"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33DDB30E-AAED-DA14-B620-F5FD917C0F1F}"/>
                    </a:ext>
                  </a:extLst>
                </p:cNvPr>
                <p:cNvSpPr/>
                <p:nvPr/>
              </p:nvSpPr>
              <p:spPr>
                <a:xfrm>
                  <a:off x="3941741"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EE7FE5BF-2EF7-A8A9-CFA5-AF8BB0872F1B}"/>
                    </a:ext>
                  </a:extLst>
                </p:cNvPr>
                <p:cNvSpPr/>
                <p:nvPr/>
              </p:nvSpPr>
              <p:spPr>
                <a:xfrm>
                  <a:off x="4172811"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B87FD6B-008A-59D9-9CBA-623387FD4CE1}"/>
                    </a:ext>
                  </a:extLst>
                </p:cNvPr>
                <p:cNvSpPr/>
                <p:nvPr/>
              </p:nvSpPr>
              <p:spPr>
                <a:xfrm>
                  <a:off x="4387364"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FDFC0F46-6B0E-0335-C5CE-C08CA8226A12}"/>
                    </a:ext>
                  </a:extLst>
                </p:cNvPr>
                <p:cNvSpPr/>
                <p:nvPr/>
              </p:nvSpPr>
              <p:spPr>
                <a:xfrm>
                  <a:off x="4548764"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9F76B8FA-732B-CD2F-83F1-BFDB4E564BA6}"/>
                    </a:ext>
                  </a:extLst>
                </p:cNvPr>
                <p:cNvSpPr/>
                <p:nvPr/>
              </p:nvSpPr>
              <p:spPr>
                <a:xfrm>
                  <a:off x="4771076"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A6B498E-4BFF-F5F1-A14D-3D78983D6696}"/>
                    </a:ext>
                  </a:extLst>
                </p:cNvPr>
                <p:cNvSpPr/>
                <p:nvPr/>
              </p:nvSpPr>
              <p:spPr>
                <a:xfrm>
                  <a:off x="4885142"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5" name="Graphic 1">
                <a:extLst>
                  <a:ext uri="{FF2B5EF4-FFF2-40B4-BE49-F238E27FC236}">
                    <a16:creationId xmlns:a16="http://schemas.microsoft.com/office/drawing/2014/main" id="{2F086B5C-3506-B2CF-CBEA-0185511992D2}"/>
                  </a:ext>
                </a:extLst>
              </p:cNvPr>
              <p:cNvGrpSpPr/>
              <p:nvPr/>
            </p:nvGrpSpPr>
            <p:grpSpPr>
              <a:xfrm>
                <a:off x="2765276" y="826305"/>
                <a:ext cx="524770" cy="525984"/>
                <a:chOff x="2765276" y="826305"/>
                <a:chExt cx="524770" cy="525984"/>
              </a:xfrm>
              <a:solidFill>
                <a:schemeClr val="bg1"/>
              </a:solidFill>
            </p:grpSpPr>
            <p:sp>
              <p:nvSpPr>
                <p:cNvPr id="36" name="Freeform 35">
                  <a:extLst>
                    <a:ext uri="{FF2B5EF4-FFF2-40B4-BE49-F238E27FC236}">
                      <a16:creationId xmlns:a16="http://schemas.microsoft.com/office/drawing/2014/main" id="{D78CE6C7-6198-C61F-CF79-B8EC9A9636B4}"/>
                    </a:ext>
                  </a:extLst>
                </p:cNvPr>
                <p:cNvSpPr/>
                <p:nvPr/>
              </p:nvSpPr>
              <p:spPr>
                <a:xfrm>
                  <a:off x="2765276"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571B1239-F228-B8E4-BD56-21A496B38829}"/>
                    </a:ext>
                  </a:extLst>
                </p:cNvPr>
                <p:cNvSpPr/>
                <p:nvPr/>
              </p:nvSpPr>
              <p:spPr>
                <a:xfrm>
                  <a:off x="2884807"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14" name="Graphic 1">
              <a:extLst>
                <a:ext uri="{FF2B5EF4-FFF2-40B4-BE49-F238E27FC236}">
                  <a16:creationId xmlns:a16="http://schemas.microsoft.com/office/drawing/2014/main" id="{265BF555-618B-B1DB-60E7-4E3F2BF87077}"/>
                </a:ext>
              </a:extLst>
            </p:cNvPr>
            <p:cNvGrpSpPr/>
            <p:nvPr/>
          </p:nvGrpSpPr>
          <p:grpSpPr>
            <a:xfrm>
              <a:off x="3425617" y="1306300"/>
              <a:ext cx="1526867" cy="201673"/>
              <a:chOff x="3425617" y="1306300"/>
              <a:chExt cx="1526867" cy="201673"/>
            </a:xfrm>
            <a:solidFill>
              <a:schemeClr val="bg1"/>
            </a:solidFill>
          </p:grpSpPr>
          <p:grpSp>
            <p:nvGrpSpPr>
              <p:cNvPr id="15" name="Graphic 1">
                <a:extLst>
                  <a:ext uri="{FF2B5EF4-FFF2-40B4-BE49-F238E27FC236}">
                    <a16:creationId xmlns:a16="http://schemas.microsoft.com/office/drawing/2014/main" id="{9DEA0A93-4CF4-47B8-4EF8-35FF36B308C4}"/>
                  </a:ext>
                </a:extLst>
              </p:cNvPr>
              <p:cNvGrpSpPr/>
              <p:nvPr/>
            </p:nvGrpSpPr>
            <p:grpSpPr>
              <a:xfrm>
                <a:off x="3425617" y="1352122"/>
                <a:ext cx="1526867" cy="135578"/>
                <a:chOff x="3425617" y="1352122"/>
                <a:chExt cx="1526867" cy="135578"/>
              </a:xfrm>
              <a:solidFill>
                <a:schemeClr val="bg1"/>
              </a:solidFill>
            </p:grpSpPr>
            <p:sp>
              <p:nvSpPr>
                <p:cNvPr id="24" name="Freeform 23">
                  <a:extLst>
                    <a:ext uri="{FF2B5EF4-FFF2-40B4-BE49-F238E27FC236}">
                      <a16:creationId xmlns:a16="http://schemas.microsoft.com/office/drawing/2014/main" id="{B58D1127-4594-BC94-86F8-1C9533BA1367}"/>
                    </a:ext>
                  </a:extLst>
                </p:cNvPr>
                <p:cNvSpPr/>
                <p:nvPr/>
              </p:nvSpPr>
              <p:spPr>
                <a:xfrm>
                  <a:off x="4225466"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880346BD-37CE-F805-CF49-4A45E58C650B}"/>
                    </a:ext>
                  </a:extLst>
                </p:cNvPr>
                <p:cNvSpPr/>
                <p:nvPr/>
              </p:nvSpPr>
              <p:spPr>
                <a:xfrm>
                  <a:off x="4319412"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43113FD-33EE-42A3-2117-8B88A13A19C5}"/>
                    </a:ext>
                  </a:extLst>
                </p:cNvPr>
                <p:cNvSpPr/>
                <p:nvPr/>
              </p:nvSpPr>
              <p:spPr>
                <a:xfrm>
                  <a:off x="4426328"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BC872FE4-8EA5-2346-986B-B256423AD7E2}"/>
                    </a:ext>
                  </a:extLst>
                </p:cNvPr>
                <p:cNvSpPr/>
                <p:nvPr/>
              </p:nvSpPr>
              <p:spPr>
                <a:xfrm>
                  <a:off x="4584014"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D665C454-39E4-ABA5-151E-CD4AF5451086}"/>
                    </a:ext>
                  </a:extLst>
                </p:cNvPr>
                <p:cNvSpPr/>
                <p:nvPr/>
              </p:nvSpPr>
              <p:spPr>
                <a:xfrm>
                  <a:off x="4682284"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54C2F2C0-06B5-CA15-400B-376392B3938C}"/>
                    </a:ext>
                  </a:extLst>
                </p:cNvPr>
                <p:cNvSpPr/>
                <p:nvPr/>
              </p:nvSpPr>
              <p:spPr>
                <a:xfrm>
                  <a:off x="4782716"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30" name="Graphic 1">
                  <a:extLst>
                    <a:ext uri="{FF2B5EF4-FFF2-40B4-BE49-F238E27FC236}">
                      <a16:creationId xmlns:a16="http://schemas.microsoft.com/office/drawing/2014/main" id="{B5FF3565-86CC-4586-52B8-C942C7156021}"/>
                    </a:ext>
                  </a:extLst>
                </p:cNvPr>
                <p:cNvGrpSpPr/>
                <p:nvPr/>
              </p:nvGrpSpPr>
              <p:grpSpPr>
                <a:xfrm>
                  <a:off x="3425617" y="1352122"/>
                  <a:ext cx="175200" cy="98809"/>
                  <a:chOff x="3425617" y="1352122"/>
                  <a:chExt cx="175200" cy="98809"/>
                </a:xfrm>
                <a:solidFill>
                  <a:schemeClr val="bg1"/>
                </a:solidFill>
              </p:grpSpPr>
              <p:sp>
                <p:nvSpPr>
                  <p:cNvPr id="32" name="Freeform 31">
                    <a:extLst>
                      <a:ext uri="{FF2B5EF4-FFF2-40B4-BE49-F238E27FC236}">
                        <a16:creationId xmlns:a16="http://schemas.microsoft.com/office/drawing/2014/main" id="{832A5130-5D1B-1EA7-28F6-3BABB6ECBABB}"/>
                      </a:ext>
                    </a:extLst>
                  </p:cNvPr>
                  <p:cNvSpPr/>
                  <p:nvPr/>
                </p:nvSpPr>
                <p:spPr>
                  <a:xfrm>
                    <a:off x="3425617"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DDFECC20-574C-BF59-B105-4DD09F889E98}"/>
                      </a:ext>
                    </a:extLst>
                  </p:cNvPr>
                  <p:cNvSpPr/>
                  <p:nvPr/>
                </p:nvSpPr>
                <p:spPr>
                  <a:xfrm>
                    <a:off x="3526104"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31" name="Freeform 30">
                  <a:extLst>
                    <a:ext uri="{FF2B5EF4-FFF2-40B4-BE49-F238E27FC236}">
                      <a16:creationId xmlns:a16="http://schemas.microsoft.com/office/drawing/2014/main" id="{20F6B2BA-7341-0B8C-2C4F-8EA33E11FD47}"/>
                    </a:ext>
                  </a:extLst>
                </p:cNvPr>
                <p:cNvSpPr/>
                <p:nvPr/>
              </p:nvSpPr>
              <p:spPr>
                <a:xfrm>
                  <a:off x="4871452"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16" name="Graphic 1">
                <a:extLst>
                  <a:ext uri="{FF2B5EF4-FFF2-40B4-BE49-F238E27FC236}">
                    <a16:creationId xmlns:a16="http://schemas.microsoft.com/office/drawing/2014/main" id="{318AA345-053F-A455-E330-62955CAF8A95}"/>
                  </a:ext>
                </a:extLst>
              </p:cNvPr>
              <p:cNvGrpSpPr/>
              <p:nvPr/>
            </p:nvGrpSpPr>
            <p:grpSpPr>
              <a:xfrm>
                <a:off x="3674202" y="1306300"/>
                <a:ext cx="481981" cy="201673"/>
                <a:chOff x="3674202" y="1306300"/>
                <a:chExt cx="481981" cy="201673"/>
              </a:xfrm>
              <a:solidFill>
                <a:schemeClr val="bg1"/>
              </a:solidFill>
            </p:grpSpPr>
            <p:grpSp>
              <p:nvGrpSpPr>
                <p:cNvPr id="17" name="Graphic 1">
                  <a:extLst>
                    <a:ext uri="{FF2B5EF4-FFF2-40B4-BE49-F238E27FC236}">
                      <a16:creationId xmlns:a16="http://schemas.microsoft.com/office/drawing/2014/main" id="{1AF10DAC-6C58-A6B6-429D-0013B4E69A19}"/>
                    </a:ext>
                  </a:extLst>
                </p:cNvPr>
                <p:cNvGrpSpPr/>
                <p:nvPr/>
              </p:nvGrpSpPr>
              <p:grpSpPr>
                <a:xfrm>
                  <a:off x="3674202" y="1306300"/>
                  <a:ext cx="481981" cy="201673"/>
                  <a:chOff x="3674202" y="1306300"/>
                  <a:chExt cx="481981" cy="201673"/>
                </a:xfrm>
                <a:solidFill>
                  <a:schemeClr val="bg1"/>
                </a:solidFill>
              </p:grpSpPr>
              <p:sp>
                <p:nvSpPr>
                  <p:cNvPr id="19" name="Freeform 18">
                    <a:extLst>
                      <a:ext uri="{FF2B5EF4-FFF2-40B4-BE49-F238E27FC236}">
                        <a16:creationId xmlns:a16="http://schemas.microsoft.com/office/drawing/2014/main" id="{E3F55CDC-121C-E6EE-B1E4-1F7987078387}"/>
                      </a:ext>
                    </a:extLst>
                  </p:cNvPr>
                  <p:cNvSpPr/>
                  <p:nvPr/>
                </p:nvSpPr>
                <p:spPr>
                  <a:xfrm>
                    <a:off x="3674202"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CB12410D-4CF0-74E0-6397-21151D00962F}"/>
                      </a:ext>
                    </a:extLst>
                  </p:cNvPr>
                  <p:cNvSpPr/>
                  <p:nvPr/>
                </p:nvSpPr>
                <p:spPr>
                  <a:xfrm>
                    <a:off x="3786605"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E45F9D7D-6E18-6ADF-046B-A895E243D92A}"/>
                      </a:ext>
                    </a:extLst>
                  </p:cNvPr>
                  <p:cNvSpPr/>
                  <p:nvPr/>
                </p:nvSpPr>
                <p:spPr>
                  <a:xfrm>
                    <a:off x="3888477"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545C958E-8EF1-B776-A893-FE38822E19F9}"/>
                      </a:ext>
                    </a:extLst>
                  </p:cNvPr>
                  <p:cNvSpPr/>
                  <p:nvPr/>
                </p:nvSpPr>
                <p:spPr>
                  <a:xfrm>
                    <a:off x="4074532"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2840B636-4B0B-FD6E-C0AA-73E15487B49D}"/>
                      </a:ext>
                    </a:extLst>
                  </p:cNvPr>
                  <p:cNvSpPr/>
                  <p:nvPr/>
                </p:nvSpPr>
                <p:spPr>
                  <a:xfrm>
                    <a:off x="3966517"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18" name="Freeform 17">
                  <a:extLst>
                    <a:ext uri="{FF2B5EF4-FFF2-40B4-BE49-F238E27FC236}">
                      <a16:creationId xmlns:a16="http://schemas.microsoft.com/office/drawing/2014/main" id="{4FD8F2C4-5BD7-21C3-C429-9FB178B16164}"/>
                    </a:ext>
                  </a:extLst>
                </p:cNvPr>
                <p:cNvSpPr/>
                <p:nvPr/>
              </p:nvSpPr>
              <p:spPr>
                <a:xfrm>
                  <a:off x="3992234"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sp>
        <p:nvSpPr>
          <p:cNvPr id="46" name="TextBox 45">
            <a:extLst>
              <a:ext uri="{FF2B5EF4-FFF2-40B4-BE49-F238E27FC236}">
                <a16:creationId xmlns:a16="http://schemas.microsoft.com/office/drawing/2014/main" id="{A4A5CAE0-2245-0FBB-4D31-267982F6B68F}"/>
              </a:ext>
            </a:extLst>
          </p:cNvPr>
          <p:cNvSpPr txBox="1"/>
          <p:nvPr userDrawn="1"/>
        </p:nvSpPr>
        <p:spPr>
          <a:xfrm>
            <a:off x="3855720" y="5270006"/>
            <a:ext cx="4480560" cy="769441"/>
          </a:xfrm>
          <a:prstGeom prst="rect">
            <a:avLst/>
          </a:prstGeom>
          <a:noFill/>
        </p:spPr>
        <p:txBody>
          <a:bodyPr wrap="square" rtlCol="0">
            <a:spAutoFit/>
          </a:bodyPr>
          <a:lstStyle/>
          <a:p>
            <a:pPr algn="ctr"/>
            <a:r>
              <a:rPr lang="en-IS" sz="4400" b="1" dirty="0">
                <a:solidFill>
                  <a:srgbClr val="C6C2F5"/>
                </a:solidFill>
                <a:latin typeface="Segoe UI" panose="020B0502040204020203" pitchFamily="34" charset="0"/>
                <a:cs typeface="Segoe UI" panose="020B0502040204020203" pitchFamily="34" charset="0"/>
              </a:rPr>
              <a:t>Thank you</a:t>
            </a:r>
          </a:p>
        </p:txBody>
      </p:sp>
      <p:grpSp>
        <p:nvGrpSpPr>
          <p:cNvPr id="6" name="Group 5">
            <a:extLst>
              <a:ext uri="{FF2B5EF4-FFF2-40B4-BE49-F238E27FC236}">
                <a16:creationId xmlns:a16="http://schemas.microsoft.com/office/drawing/2014/main" id="{9F956ED7-B372-6CD7-7FFC-831FBB3F6FA1}"/>
              </a:ext>
            </a:extLst>
          </p:cNvPr>
          <p:cNvGrpSpPr/>
          <p:nvPr userDrawn="1"/>
        </p:nvGrpSpPr>
        <p:grpSpPr>
          <a:xfrm>
            <a:off x="0" y="2119277"/>
            <a:ext cx="3856012" cy="4738354"/>
            <a:chOff x="0" y="2119277"/>
            <a:chExt cx="3856012" cy="4738354"/>
          </a:xfrm>
        </p:grpSpPr>
        <p:sp>
          <p:nvSpPr>
            <p:cNvPr id="3" name="Freeform 2">
              <a:extLst>
                <a:ext uri="{FF2B5EF4-FFF2-40B4-BE49-F238E27FC236}">
                  <a16:creationId xmlns:a16="http://schemas.microsoft.com/office/drawing/2014/main" id="{90C87AE5-2B54-01EE-6892-73460FEDB475}"/>
                </a:ext>
              </a:extLst>
            </p:cNvPr>
            <p:cNvSpPr/>
            <p:nvPr/>
          </p:nvSpPr>
          <p:spPr>
            <a:xfrm>
              <a:off x="1571811" y="4634613"/>
              <a:ext cx="2284201" cy="2223018"/>
            </a:xfrm>
            <a:custGeom>
              <a:avLst/>
              <a:gdLst>
                <a:gd name="connsiteX0" fmla="*/ 1515261 w 2284201"/>
                <a:gd name="connsiteY0" fmla="*/ 86 h 2223018"/>
                <a:gd name="connsiteX1" fmla="*/ 755427 w 2284201"/>
                <a:gd name="connsiteY1" fmla="*/ 773047 h 2223018"/>
                <a:gd name="connsiteX2" fmla="*/ 755427 w 2284201"/>
                <a:gd name="connsiteY2" fmla="*/ 1029305 h 2223018"/>
                <a:gd name="connsiteX3" fmla="*/ 756455 w 2284201"/>
                <a:gd name="connsiteY3" fmla="*/ 1068757 h 2223018"/>
                <a:gd name="connsiteX4" fmla="*/ 755427 w 2284201"/>
                <a:gd name="connsiteY4" fmla="*/ 1108210 h 2223018"/>
                <a:gd name="connsiteX5" fmla="*/ 755427 w 2284201"/>
                <a:gd name="connsiteY5" fmla="*/ 1113353 h 2223018"/>
                <a:gd name="connsiteX6" fmla="*/ 755280 w 2284201"/>
                <a:gd name="connsiteY6" fmla="*/ 1115042 h 2223018"/>
                <a:gd name="connsiteX7" fmla="*/ 635937 w 2284201"/>
                <a:gd name="connsiteY7" fmla="*/ 1605811 h 2223018"/>
                <a:gd name="connsiteX8" fmla="*/ 635349 w 2284201"/>
                <a:gd name="connsiteY8" fmla="*/ 1607060 h 2223018"/>
                <a:gd name="connsiteX9" fmla="*/ 611774 w 2284201"/>
                <a:gd name="connsiteY9" fmla="*/ 1653933 h 2223018"/>
                <a:gd name="connsiteX10" fmla="*/ 607147 w 2284201"/>
                <a:gd name="connsiteY10" fmla="*/ 1662896 h 2223018"/>
                <a:gd name="connsiteX11" fmla="*/ 583940 w 2284201"/>
                <a:gd name="connsiteY11" fmla="*/ 1703818 h 2223018"/>
                <a:gd name="connsiteX12" fmla="*/ 576595 w 2284201"/>
                <a:gd name="connsiteY12" fmla="*/ 1716675 h 2223018"/>
                <a:gd name="connsiteX13" fmla="*/ 551919 w 2284201"/>
                <a:gd name="connsiteY13" fmla="*/ 1755613 h 2223018"/>
                <a:gd name="connsiteX14" fmla="*/ 543693 w 2284201"/>
                <a:gd name="connsiteY14" fmla="*/ 1768470 h 2223018"/>
                <a:gd name="connsiteX15" fmla="*/ 513729 w 2284201"/>
                <a:gd name="connsiteY15" fmla="*/ 1810935 h 2223018"/>
                <a:gd name="connsiteX16" fmla="*/ 508588 w 2284201"/>
                <a:gd name="connsiteY16" fmla="*/ 1818208 h 2223018"/>
                <a:gd name="connsiteX17" fmla="*/ 340552 w 2284201"/>
                <a:gd name="connsiteY17" fmla="*/ 2003202 h 2223018"/>
                <a:gd name="connsiteX18" fmla="*/ 332694 w 2284201"/>
                <a:gd name="connsiteY18" fmla="*/ 2010034 h 2223018"/>
                <a:gd name="connsiteX19" fmla="*/ 294063 w 2284201"/>
                <a:gd name="connsiteY19" fmla="*/ 2043242 h 2223018"/>
                <a:gd name="connsiteX20" fmla="*/ 275115 w 2284201"/>
                <a:gd name="connsiteY20" fmla="*/ 2058156 h 2223018"/>
                <a:gd name="connsiteX21" fmla="*/ 245518 w 2284201"/>
                <a:gd name="connsiteY21" fmla="*/ 2081078 h 2223018"/>
                <a:gd name="connsiteX22" fmla="*/ 223338 w 2284201"/>
                <a:gd name="connsiteY22" fmla="*/ 2096874 h 2223018"/>
                <a:gd name="connsiteX23" fmla="*/ 194769 w 2284201"/>
                <a:gd name="connsiteY23" fmla="*/ 2116784 h 2223018"/>
                <a:gd name="connsiteX24" fmla="*/ 173177 w 2284201"/>
                <a:gd name="connsiteY24" fmla="*/ 2130596 h 2223018"/>
                <a:gd name="connsiteX25" fmla="*/ 141597 w 2284201"/>
                <a:gd name="connsiteY25" fmla="*/ 2150285 h 2223018"/>
                <a:gd name="connsiteX26" fmla="*/ 123383 w 2284201"/>
                <a:gd name="connsiteY26" fmla="*/ 2160791 h 2223018"/>
                <a:gd name="connsiteX27" fmla="*/ 86074 w 2284201"/>
                <a:gd name="connsiteY27" fmla="*/ 2181583 h 2223018"/>
                <a:gd name="connsiteX28" fmla="*/ 73736 w 2284201"/>
                <a:gd name="connsiteY28" fmla="*/ 2187901 h 2223018"/>
                <a:gd name="connsiteX29" fmla="*/ 28422 w 2284201"/>
                <a:gd name="connsiteY29" fmla="*/ 2210309 h 2223018"/>
                <a:gd name="connsiteX30" fmla="*/ 23869 w 2284201"/>
                <a:gd name="connsiteY30" fmla="*/ 2212366 h 2223018"/>
                <a:gd name="connsiteX31" fmla="*/ 0 w 2284201"/>
                <a:gd name="connsiteY31" fmla="*/ 2223019 h 2223018"/>
                <a:gd name="connsiteX32" fmla="*/ 2284202 w 2284201"/>
                <a:gd name="connsiteY32" fmla="*/ 2223019 h 2223018"/>
                <a:gd name="connsiteX33" fmla="*/ 2284202 w 2284201"/>
                <a:gd name="connsiteY33" fmla="*/ 764598 h 2223018"/>
                <a:gd name="connsiteX34" fmla="*/ 1515408 w 2284201"/>
                <a:gd name="connsiteY34" fmla="*/ 13 h 2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4201" h="2223018">
                  <a:moveTo>
                    <a:pt x="1515261" y="86"/>
                  </a:moveTo>
                  <a:cubicBezTo>
                    <a:pt x="1093482" y="2511"/>
                    <a:pt x="755427" y="351118"/>
                    <a:pt x="755427" y="773047"/>
                  </a:cubicBezTo>
                  <a:lnTo>
                    <a:pt x="755427" y="1029305"/>
                  </a:lnTo>
                  <a:cubicBezTo>
                    <a:pt x="755795" y="1042456"/>
                    <a:pt x="756455" y="1055533"/>
                    <a:pt x="756455" y="1068757"/>
                  </a:cubicBezTo>
                  <a:cubicBezTo>
                    <a:pt x="756455" y="1081982"/>
                    <a:pt x="755868" y="1095059"/>
                    <a:pt x="755427" y="1108210"/>
                  </a:cubicBezTo>
                  <a:lnTo>
                    <a:pt x="755427" y="1113353"/>
                  </a:lnTo>
                  <a:cubicBezTo>
                    <a:pt x="755427" y="1113940"/>
                    <a:pt x="755280" y="1114528"/>
                    <a:pt x="755280" y="1115042"/>
                  </a:cubicBezTo>
                  <a:cubicBezTo>
                    <a:pt x="748891" y="1290044"/>
                    <a:pt x="706882" y="1456009"/>
                    <a:pt x="635937" y="1605811"/>
                  </a:cubicBezTo>
                  <a:cubicBezTo>
                    <a:pt x="635716" y="1606252"/>
                    <a:pt x="635570" y="1606693"/>
                    <a:pt x="635349" y="1607060"/>
                  </a:cubicBezTo>
                  <a:cubicBezTo>
                    <a:pt x="627858" y="1622856"/>
                    <a:pt x="619926" y="1638431"/>
                    <a:pt x="611774" y="1653933"/>
                  </a:cubicBezTo>
                  <a:cubicBezTo>
                    <a:pt x="610232" y="1656945"/>
                    <a:pt x="608763" y="1659957"/>
                    <a:pt x="607147" y="1662896"/>
                  </a:cubicBezTo>
                  <a:cubicBezTo>
                    <a:pt x="599730" y="1676708"/>
                    <a:pt x="591871" y="1690300"/>
                    <a:pt x="583940" y="1703818"/>
                  </a:cubicBezTo>
                  <a:cubicBezTo>
                    <a:pt x="581443" y="1708079"/>
                    <a:pt x="579092" y="1712414"/>
                    <a:pt x="576595" y="1716675"/>
                  </a:cubicBezTo>
                  <a:cubicBezTo>
                    <a:pt x="568664" y="1729826"/>
                    <a:pt x="560291" y="1742756"/>
                    <a:pt x="551919" y="1755613"/>
                  </a:cubicBezTo>
                  <a:cubicBezTo>
                    <a:pt x="549128" y="1759874"/>
                    <a:pt x="546558" y="1764209"/>
                    <a:pt x="543693" y="1768470"/>
                  </a:cubicBezTo>
                  <a:cubicBezTo>
                    <a:pt x="533999" y="1782870"/>
                    <a:pt x="524011" y="1796976"/>
                    <a:pt x="513729" y="1810935"/>
                  </a:cubicBezTo>
                  <a:cubicBezTo>
                    <a:pt x="511966" y="1813286"/>
                    <a:pt x="510350" y="1815784"/>
                    <a:pt x="508588" y="1818208"/>
                  </a:cubicBezTo>
                  <a:cubicBezTo>
                    <a:pt x="458721" y="1885285"/>
                    <a:pt x="402464" y="1947292"/>
                    <a:pt x="340552" y="2003202"/>
                  </a:cubicBezTo>
                  <a:cubicBezTo>
                    <a:pt x="337981" y="2005552"/>
                    <a:pt x="335264" y="2007683"/>
                    <a:pt x="332694" y="2010034"/>
                  </a:cubicBezTo>
                  <a:cubicBezTo>
                    <a:pt x="319988" y="2021348"/>
                    <a:pt x="307209" y="2032442"/>
                    <a:pt x="294063" y="2043242"/>
                  </a:cubicBezTo>
                  <a:cubicBezTo>
                    <a:pt x="287820" y="2048384"/>
                    <a:pt x="281431" y="2053160"/>
                    <a:pt x="275115" y="2058156"/>
                  </a:cubicBezTo>
                  <a:cubicBezTo>
                    <a:pt x="265347" y="2065870"/>
                    <a:pt x="255579" y="2073658"/>
                    <a:pt x="245518" y="2081078"/>
                  </a:cubicBezTo>
                  <a:cubicBezTo>
                    <a:pt x="238247" y="2086515"/>
                    <a:pt x="230756" y="2091657"/>
                    <a:pt x="223338" y="2096874"/>
                  </a:cubicBezTo>
                  <a:cubicBezTo>
                    <a:pt x="213864" y="2103559"/>
                    <a:pt x="204390" y="2110318"/>
                    <a:pt x="194769" y="2116784"/>
                  </a:cubicBezTo>
                  <a:cubicBezTo>
                    <a:pt x="187645" y="2121559"/>
                    <a:pt x="180374" y="2126041"/>
                    <a:pt x="173177" y="2130596"/>
                  </a:cubicBezTo>
                  <a:cubicBezTo>
                    <a:pt x="162748" y="2137282"/>
                    <a:pt x="152319" y="2143967"/>
                    <a:pt x="141597" y="2150285"/>
                  </a:cubicBezTo>
                  <a:cubicBezTo>
                    <a:pt x="135574" y="2153885"/>
                    <a:pt x="129405" y="2157265"/>
                    <a:pt x="123383" y="2160791"/>
                  </a:cubicBezTo>
                  <a:cubicBezTo>
                    <a:pt x="111045" y="2167918"/>
                    <a:pt x="98706" y="2174897"/>
                    <a:pt x="86074" y="2181583"/>
                  </a:cubicBezTo>
                  <a:cubicBezTo>
                    <a:pt x="81962" y="2183713"/>
                    <a:pt x="77849" y="2185770"/>
                    <a:pt x="73736" y="2187901"/>
                  </a:cubicBezTo>
                  <a:cubicBezTo>
                    <a:pt x="58754" y="2195615"/>
                    <a:pt x="43698" y="2203109"/>
                    <a:pt x="28422" y="2210309"/>
                  </a:cubicBezTo>
                  <a:cubicBezTo>
                    <a:pt x="26880" y="2211044"/>
                    <a:pt x="25411" y="2211631"/>
                    <a:pt x="23869" y="2212366"/>
                  </a:cubicBezTo>
                  <a:cubicBezTo>
                    <a:pt x="15937" y="2216039"/>
                    <a:pt x="8005" y="2219566"/>
                    <a:pt x="0" y="2223019"/>
                  </a:cubicBezTo>
                  <a:lnTo>
                    <a:pt x="2284202" y="2223019"/>
                  </a:lnTo>
                  <a:lnTo>
                    <a:pt x="2284202" y="764598"/>
                  </a:lnTo>
                  <a:cubicBezTo>
                    <a:pt x="2284202" y="341567"/>
                    <a:pt x="1938950" y="-2412"/>
                    <a:pt x="1515408" y="13"/>
                  </a:cubicBezTo>
                  <a:close/>
                </a:path>
              </a:pathLst>
            </a:custGeom>
            <a:solidFill>
              <a:srgbClr val="F1BE71"/>
            </a:solidFill>
            <a:ln w="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96C33B01-6B1E-FA57-A1A9-A4ECBE7DAC0B}"/>
                </a:ext>
              </a:extLst>
            </p:cNvPr>
            <p:cNvSpPr/>
            <p:nvPr/>
          </p:nvSpPr>
          <p:spPr>
            <a:xfrm>
              <a:off x="734" y="4634700"/>
              <a:ext cx="2135848" cy="2136619"/>
            </a:xfrm>
            <a:custGeom>
              <a:avLst/>
              <a:gdLst>
                <a:gd name="connsiteX0" fmla="*/ 1657299 w 2135848"/>
                <a:gd name="connsiteY0" fmla="*/ 1959842 h 2136619"/>
                <a:gd name="connsiteX1" fmla="*/ 1740729 w 2135848"/>
                <a:gd name="connsiteY1" fmla="*/ 1898570 h 2136619"/>
                <a:gd name="connsiteX2" fmla="*/ 1742492 w 2135848"/>
                <a:gd name="connsiteY2" fmla="*/ 1897174 h 2136619"/>
                <a:gd name="connsiteX3" fmla="*/ 1822985 w 2135848"/>
                <a:gd name="connsiteY3" fmla="*/ 1824367 h 2136619"/>
                <a:gd name="connsiteX4" fmla="*/ 2135849 w 2135848"/>
                <a:gd name="connsiteY4" fmla="*/ 1068671 h 2136619"/>
                <a:gd name="connsiteX5" fmla="*/ 2135849 w 2135848"/>
                <a:gd name="connsiteY5" fmla="*/ 1029218 h 2136619"/>
                <a:gd name="connsiteX6" fmla="*/ 2040006 w 2135848"/>
                <a:gd name="connsiteY6" fmla="*/ 624922 h 2136619"/>
                <a:gd name="connsiteX7" fmla="*/ 2038758 w 2135848"/>
                <a:gd name="connsiteY7" fmla="*/ 622718 h 2136619"/>
                <a:gd name="connsiteX8" fmla="*/ 1785823 w 2135848"/>
                <a:gd name="connsiteY8" fmla="*/ 277490 h 2136619"/>
                <a:gd name="connsiteX9" fmla="*/ 1628289 w 2135848"/>
                <a:gd name="connsiteY9" fmla="*/ 158765 h 2136619"/>
                <a:gd name="connsiteX10" fmla="*/ 1627848 w 2135848"/>
                <a:gd name="connsiteY10" fmla="*/ 158545 h 2136619"/>
                <a:gd name="connsiteX11" fmla="*/ 1543757 w 2135848"/>
                <a:gd name="connsiteY11" fmla="*/ 111892 h 2136619"/>
                <a:gd name="connsiteX12" fmla="*/ 1541333 w 2135848"/>
                <a:gd name="connsiteY12" fmla="*/ 110643 h 2136619"/>
                <a:gd name="connsiteX13" fmla="*/ 1454671 w 2135848"/>
                <a:gd name="connsiteY13" fmla="*/ 72440 h 2136619"/>
                <a:gd name="connsiteX14" fmla="*/ 1451293 w 2135848"/>
                <a:gd name="connsiteY14" fmla="*/ 71117 h 2136619"/>
                <a:gd name="connsiteX15" fmla="*/ 1362061 w 2135848"/>
                <a:gd name="connsiteY15" fmla="*/ 41289 h 2136619"/>
                <a:gd name="connsiteX16" fmla="*/ 1357801 w 2135848"/>
                <a:gd name="connsiteY16" fmla="*/ 40114 h 2136619"/>
                <a:gd name="connsiteX17" fmla="*/ 1266659 w 2135848"/>
                <a:gd name="connsiteY17" fmla="*/ 18734 h 2136619"/>
                <a:gd name="connsiteX18" fmla="*/ 1261298 w 2135848"/>
                <a:gd name="connsiteY18" fmla="*/ 17779 h 2136619"/>
                <a:gd name="connsiteX19" fmla="*/ 1168614 w 2135848"/>
                <a:gd name="connsiteY19" fmla="*/ 4849 h 2136619"/>
                <a:gd name="connsiteX20" fmla="*/ 1162885 w 2135848"/>
                <a:gd name="connsiteY20" fmla="*/ 4408 h 2136619"/>
                <a:gd name="connsiteX21" fmla="*/ 1068071 w 2135848"/>
                <a:gd name="connsiteY21" fmla="*/ 0 h 2136619"/>
                <a:gd name="connsiteX22" fmla="*/ 992132 w 2135848"/>
                <a:gd name="connsiteY22" fmla="*/ 3526 h 2136619"/>
                <a:gd name="connsiteX23" fmla="*/ 945129 w 2135848"/>
                <a:gd name="connsiteY23" fmla="*/ 7934 h 2136619"/>
                <a:gd name="connsiteX24" fmla="*/ 891883 w 2135848"/>
                <a:gd name="connsiteY24" fmla="*/ 15355 h 2136619"/>
                <a:gd name="connsiteX25" fmla="*/ 850241 w 2135848"/>
                <a:gd name="connsiteY25" fmla="*/ 23216 h 2136619"/>
                <a:gd name="connsiteX26" fmla="*/ 793838 w 2135848"/>
                <a:gd name="connsiteY26" fmla="*/ 36514 h 2136619"/>
                <a:gd name="connsiteX27" fmla="*/ 757484 w 2135848"/>
                <a:gd name="connsiteY27" fmla="*/ 46873 h 2136619"/>
                <a:gd name="connsiteX28" fmla="*/ 698583 w 2135848"/>
                <a:gd name="connsiteY28" fmla="*/ 66562 h 2136619"/>
                <a:gd name="connsiteX29" fmla="*/ 667370 w 2135848"/>
                <a:gd name="connsiteY29" fmla="*/ 78685 h 2136619"/>
                <a:gd name="connsiteX30" fmla="*/ 606780 w 2135848"/>
                <a:gd name="connsiteY30" fmla="*/ 105354 h 2136619"/>
                <a:gd name="connsiteX31" fmla="*/ 580414 w 2135848"/>
                <a:gd name="connsiteY31" fmla="*/ 118505 h 2136619"/>
                <a:gd name="connsiteX32" fmla="*/ 518943 w 2135848"/>
                <a:gd name="connsiteY32" fmla="*/ 152594 h 2136619"/>
                <a:gd name="connsiteX33" fmla="*/ 496984 w 2135848"/>
                <a:gd name="connsiteY33" fmla="*/ 166259 h 2136619"/>
                <a:gd name="connsiteX34" fmla="*/ 435733 w 2135848"/>
                <a:gd name="connsiteY34" fmla="*/ 208062 h 2136619"/>
                <a:gd name="connsiteX35" fmla="*/ 417666 w 2135848"/>
                <a:gd name="connsiteY35" fmla="*/ 221728 h 2136619"/>
                <a:gd name="connsiteX36" fmla="*/ 357664 w 2135848"/>
                <a:gd name="connsiteY36" fmla="*/ 271392 h 2136619"/>
                <a:gd name="connsiteX37" fmla="*/ 343416 w 2135848"/>
                <a:gd name="connsiteY37" fmla="*/ 284396 h 2136619"/>
                <a:gd name="connsiteX38" fmla="*/ 284222 w 2135848"/>
                <a:gd name="connsiteY38" fmla="*/ 343759 h 2136619"/>
                <a:gd name="connsiteX39" fmla="*/ 265127 w 2135848"/>
                <a:gd name="connsiteY39" fmla="*/ 364917 h 2136619"/>
                <a:gd name="connsiteX40" fmla="*/ 214745 w 2135848"/>
                <a:gd name="connsiteY40" fmla="*/ 426851 h 2136619"/>
                <a:gd name="connsiteX41" fmla="*/ 198955 w 2135848"/>
                <a:gd name="connsiteY41" fmla="*/ 448304 h 2136619"/>
                <a:gd name="connsiteX42" fmla="*/ 154008 w 2135848"/>
                <a:gd name="connsiteY42" fmla="*/ 516703 h 2136619"/>
                <a:gd name="connsiteX43" fmla="*/ 141891 w 2135848"/>
                <a:gd name="connsiteY43" fmla="*/ 537274 h 2136619"/>
                <a:gd name="connsiteX44" fmla="*/ 103260 w 2135848"/>
                <a:gd name="connsiteY44" fmla="*/ 611330 h 2136619"/>
                <a:gd name="connsiteX45" fmla="*/ 79611 w 2135848"/>
                <a:gd name="connsiteY45" fmla="*/ 662391 h 2136619"/>
                <a:gd name="connsiteX46" fmla="*/ 75792 w 2135848"/>
                <a:gd name="connsiteY46" fmla="*/ 672015 h 2136619"/>
                <a:gd name="connsiteX47" fmla="*/ 75792 w 2135848"/>
                <a:gd name="connsiteY47" fmla="*/ 1465106 h 2136619"/>
                <a:gd name="connsiteX48" fmla="*/ 79685 w 2135848"/>
                <a:gd name="connsiteY48" fmla="*/ 1474878 h 2136619"/>
                <a:gd name="connsiteX49" fmla="*/ 116553 w 2135848"/>
                <a:gd name="connsiteY49" fmla="*/ 1554517 h 2136619"/>
                <a:gd name="connsiteX50" fmla="*/ 126027 w 2135848"/>
                <a:gd name="connsiteY50" fmla="*/ 1573031 h 2136619"/>
                <a:gd name="connsiteX51" fmla="*/ 166567 w 2135848"/>
                <a:gd name="connsiteY51" fmla="*/ 1641724 h 2136619"/>
                <a:gd name="connsiteX52" fmla="*/ 181549 w 2135848"/>
                <a:gd name="connsiteY52" fmla="*/ 1665161 h 2136619"/>
                <a:gd name="connsiteX53" fmla="*/ 227010 w 2135848"/>
                <a:gd name="connsiteY53" fmla="*/ 1727095 h 2136619"/>
                <a:gd name="connsiteX54" fmla="*/ 249924 w 2135848"/>
                <a:gd name="connsiteY54" fmla="*/ 1755453 h 2136619"/>
                <a:gd name="connsiteX55" fmla="*/ 299204 w 2135848"/>
                <a:gd name="connsiteY55" fmla="*/ 1809967 h 2136619"/>
                <a:gd name="connsiteX56" fmla="*/ 326451 w 2135848"/>
                <a:gd name="connsiteY56" fmla="*/ 1837224 h 2136619"/>
                <a:gd name="connsiteX57" fmla="*/ 380725 w 2135848"/>
                <a:gd name="connsiteY57" fmla="*/ 1886301 h 2136619"/>
                <a:gd name="connsiteX58" fmla="*/ 409441 w 2135848"/>
                <a:gd name="connsiteY58" fmla="*/ 1909516 h 2136619"/>
                <a:gd name="connsiteX59" fmla="*/ 470985 w 2135848"/>
                <a:gd name="connsiteY59" fmla="*/ 1954700 h 2136619"/>
                <a:gd name="connsiteX60" fmla="*/ 494928 w 2135848"/>
                <a:gd name="connsiteY60" fmla="*/ 1970055 h 2136619"/>
                <a:gd name="connsiteX61" fmla="*/ 563009 w 2135848"/>
                <a:gd name="connsiteY61" fmla="*/ 2010242 h 2136619"/>
                <a:gd name="connsiteX62" fmla="*/ 582250 w 2135848"/>
                <a:gd name="connsiteY62" fmla="*/ 2020087 h 2136619"/>
                <a:gd name="connsiteX63" fmla="*/ 661054 w 2135848"/>
                <a:gd name="connsiteY63" fmla="*/ 2056600 h 2136619"/>
                <a:gd name="connsiteX64" fmla="*/ 671703 w 2135848"/>
                <a:gd name="connsiteY64" fmla="*/ 2060788 h 2136619"/>
                <a:gd name="connsiteX65" fmla="*/ 762845 w 2135848"/>
                <a:gd name="connsiteY65" fmla="*/ 2092600 h 2136619"/>
                <a:gd name="connsiteX66" fmla="*/ 763653 w 2135848"/>
                <a:gd name="connsiteY66" fmla="*/ 2092820 h 2136619"/>
                <a:gd name="connsiteX67" fmla="*/ 1562852 w 2135848"/>
                <a:gd name="connsiteY67" fmla="*/ 2015311 h 2136619"/>
                <a:gd name="connsiteX68" fmla="*/ 1565496 w 2135848"/>
                <a:gd name="connsiteY68" fmla="*/ 2013989 h 2136619"/>
                <a:gd name="connsiteX69" fmla="*/ 1652305 w 2135848"/>
                <a:gd name="connsiteY69" fmla="*/ 1962781 h 2136619"/>
                <a:gd name="connsiteX70" fmla="*/ 1657225 w 2135848"/>
                <a:gd name="connsiteY70" fmla="*/ 1959622 h 21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135848" h="2136619">
                  <a:moveTo>
                    <a:pt x="1657299" y="1959842"/>
                  </a:moveTo>
                  <a:cubicBezTo>
                    <a:pt x="1685868" y="1940887"/>
                    <a:pt x="1713702" y="1920463"/>
                    <a:pt x="1740729" y="1898570"/>
                  </a:cubicBezTo>
                  <a:cubicBezTo>
                    <a:pt x="1741317" y="1898129"/>
                    <a:pt x="1741904" y="1897688"/>
                    <a:pt x="1742492" y="1897174"/>
                  </a:cubicBezTo>
                  <a:cubicBezTo>
                    <a:pt x="1770253" y="1874472"/>
                    <a:pt x="1797133" y="1850301"/>
                    <a:pt x="1822985" y="1824367"/>
                  </a:cubicBezTo>
                  <a:cubicBezTo>
                    <a:pt x="2024730" y="1622475"/>
                    <a:pt x="2135849" y="1354169"/>
                    <a:pt x="2135849" y="1068671"/>
                  </a:cubicBezTo>
                  <a:lnTo>
                    <a:pt x="2135849" y="1029218"/>
                  </a:lnTo>
                  <a:cubicBezTo>
                    <a:pt x="2130634" y="885441"/>
                    <a:pt x="2096851" y="748863"/>
                    <a:pt x="2040006" y="624922"/>
                  </a:cubicBezTo>
                  <a:cubicBezTo>
                    <a:pt x="2039639" y="624114"/>
                    <a:pt x="2039052" y="623526"/>
                    <a:pt x="2038758" y="622718"/>
                  </a:cubicBezTo>
                  <a:cubicBezTo>
                    <a:pt x="1978315" y="491283"/>
                    <a:pt x="1893269" y="375203"/>
                    <a:pt x="1785823" y="277490"/>
                  </a:cubicBezTo>
                  <a:cubicBezTo>
                    <a:pt x="1736690" y="232821"/>
                    <a:pt x="1683885" y="193148"/>
                    <a:pt x="1628289" y="158765"/>
                  </a:cubicBezTo>
                  <a:cubicBezTo>
                    <a:pt x="1628142" y="158765"/>
                    <a:pt x="1627995" y="158618"/>
                    <a:pt x="1627848" y="158545"/>
                  </a:cubicBezTo>
                  <a:cubicBezTo>
                    <a:pt x="1600528" y="141647"/>
                    <a:pt x="1572473" y="126145"/>
                    <a:pt x="1543757" y="111892"/>
                  </a:cubicBezTo>
                  <a:cubicBezTo>
                    <a:pt x="1542949" y="111525"/>
                    <a:pt x="1542141" y="111084"/>
                    <a:pt x="1541333" y="110643"/>
                  </a:cubicBezTo>
                  <a:cubicBezTo>
                    <a:pt x="1512985" y="96611"/>
                    <a:pt x="1484048" y="83901"/>
                    <a:pt x="1454671" y="72440"/>
                  </a:cubicBezTo>
                  <a:cubicBezTo>
                    <a:pt x="1453570" y="71999"/>
                    <a:pt x="1452395" y="71558"/>
                    <a:pt x="1451293" y="71117"/>
                  </a:cubicBezTo>
                  <a:cubicBezTo>
                    <a:pt x="1422063" y="59877"/>
                    <a:pt x="1392245" y="49885"/>
                    <a:pt x="1362061" y="41289"/>
                  </a:cubicBezTo>
                  <a:cubicBezTo>
                    <a:pt x="1360665" y="40922"/>
                    <a:pt x="1359196" y="40481"/>
                    <a:pt x="1357801" y="40114"/>
                  </a:cubicBezTo>
                  <a:cubicBezTo>
                    <a:pt x="1327763" y="31665"/>
                    <a:pt x="1297358" y="24538"/>
                    <a:pt x="1266659" y="18734"/>
                  </a:cubicBezTo>
                  <a:cubicBezTo>
                    <a:pt x="1264897" y="18441"/>
                    <a:pt x="1263134" y="18073"/>
                    <a:pt x="1261298" y="17779"/>
                  </a:cubicBezTo>
                  <a:cubicBezTo>
                    <a:pt x="1230672" y="12196"/>
                    <a:pt x="1199827" y="7788"/>
                    <a:pt x="1168614" y="4849"/>
                  </a:cubicBezTo>
                  <a:cubicBezTo>
                    <a:pt x="1166704" y="4629"/>
                    <a:pt x="1164795" y="4555"/>
                    <a:pt x="1162885" y="4408"/>
                  </a:cubicBezTo>
                  <a:cubicBezTo>
                    <a:pt x="1131452" y="1616"/>
                    <a:pt x="1099872" y="74"/>
                    <a:pt x="1068071" y="0"/>
                  </a:cubicBezTo>
                  <a:cubicBezTo>
                    <a:pt x="1042587" y="0"/>
                    <a:pt x="1017323" y="1690"/>
                    <a:pt x="992132" y="3526"/>
                  </a:cubicBezTo>
                  <a:cubicBezTo>
                    <a:pt x="976415" y="4629"/>
                    <a:pt x="960772" y="6171"/>
                    <a:pt x="945129" y="7934"/>
                  </a:cubicBezTo>
                  <a:cubicBezTo>
                    <a:pt x="927282" y="9992"/>
                    <a:pt x="909509" y="12416"/>
                    <a:pt x="891883" y="15355"/>
                  </a:cubicBezTo>
                  <a:cubicBezTo>
                    <a:pt x="877929" y="17632"/>
                    <a:pt x="864049" y="20351"/>
                    <a:pt x="850241" y="23216"/>
                  </a:cubicBezTo>
                  <a:cubicBezTo>
                    <a:pt x="831293" y="27183"/>
                    <a:pt x="812492" y="31518"/>
                    <a:pt x="793838" y="36514"/>
                  </a:cubicBezTo>
                  <a:cubicBezTo>
                    <a:pt x="781646" y="39746"/>
                    <a:pt x="769528" y="43273"/>
                    <a:pt x="757484" y="46873"/>
                  </a:cubicBezTo>
                  <a:cubicBezTo>
                    <a:pt x="737654" y="52897"/>
                    <a:pt x="718045" y="59436"/>
                    <a:pt x="698583" y="66562"/>
                  </a:cubicBezTo>
                  <a:cubicBezTo>
                    <a:pt x="688081" y="70456"/>
                    <a:pt x="677725" y="74497"/>
                    <a:pt x="667370" y="78685"/>
                  </a:cubicBezTo>
                  <a:cubicBezTo>
                    <a:pt x="646880" y="86987"/>
                    <a:pt x="626683" y="95803"/>
                    <a:pt x="606780" y="105354"/>
                  </a:cubicBezTo>
                  <a:cubicBezTo>
                    <a:pt x="597967" y="109615"/>
                    <a:pt x="589154" y="114023"/>
                    <a:pt x="580414" y="118505"/>
                  </a:cubicBezTo>
                  <a:cubicBezTo>
                    <a:pt x="559630" y="129231"/>
                    <a:pt x="539066" y="140545"/>
                    <a:pt x="518943" y="152594"/>
                  </a:cubicBezTo>
                  <a:cubicBezTo>
                    <a:pt x="511526" y="157075"/>
                    <a:pt x="504255" y="161630"/>
                    <a:pt x="496984" y="166259"/>
                  </a:cubicBezTo>
                  <a:cubicBezTo>
                    <a:pt x="476200" y="179483"/>
                    <a:pt x="455709" y="193369"/>
                    <a:pt x="435733" y="208062"/>
                  </a:cubicBezTo>
                  <a:cubicBezTo>
                    <a:pt x="429637" y="212544"/>
                    <a:pt x="423615" y="217099"/>
                    <a:pt x="417666" y="221728"/>
                  </a:cubicBezTo>
                  <a:cubicBezTo>
                    <a:pt x="397176" y="237523"/>
                    <a:pt x="377126" y="254054"/>
                    <a:pt x="357664" y="271392"/>
                  </a:cubicBezTo>
                  <a:cubicBezTo>
                    <a:pt x="352890" y="275653"/>
                    <a:pt x="348116" y="280061"/>
                    <a:pt x="343416" y="284396"/>
                  </a:cubicBezTo>
                  <a:cubicBezTo>
                    <a:pt x="322779" y="303424"/>
                    <a:pt x="303170" y="323334"/>
                    <a:pt x="284222" y="343759"/>
                  </a:cubicBezTo>
                  <a:cubicBezTo>
                    <a:pt x="277759" y="350738"/>
                    <a:pt x="271369" y="357791"/>
                    <a:pt x="265127" y="364917"/>
                  </a:cubicBezTo>
                  <a:cubicBezTo>
                    <a:pt x="247501" y="384974"/>
                    <a:pt x="230756" y="405619"/>
                    <a:pt x="214745" y="426851"/>
                  </a:cubicBezTo>
                  <a:cubicBezTo>
                    <a:pt x="209384" y="433978"/>
                    <a:pt x="204096" y="441104"/>
                    <a:pt x="198955" y="448304"/>
                  </a:cubicBezTo>
                  <a:cubicBezTo>
                    <a:pt x="183092" y="470492"/>
                    <a:pt x="168109" y="493267"/>
                    <a:pt x="154008" y="516703"/>
                  </a:cubicBezTo>
                  <a:cubicBezTo>
                    <a:pt x="149896" y="523536"/>
                    <a:pt x="145856" y="530368"/>
                    <a:pt x="141891" y="537274"/>
                  </a:cubicBezTo>
                  <a:cubicBezTo>
                    <a:pt x="128083" y="561372"/>
                    <a:pt x="115231" y="586057"/>
                    <a:pt x="103260" y="611330"/>
                  </a:cubicBezTo>
                  <a:cubicBezTo>
                    <a:pt x="95255" y="628301"/>
                    <a:pt x="86662" y="645126"/>
                    <a:pt x="79611" y="662391"/>
                  </a:cubicBezTo>
                  <a:cubicBezTo>
                    <a:pt x="78289" y="665550"/>
                    <a:pt x="77114" y="668783"/>
                    <a:pt x="75792" y="672015"/>
                  </a:cubicBezTo>
                  <a:cubicBezTo>
                    <a:pt x="-25264" y="925995"/>
                    <a:pt x="-25264" y="1211126"/>
                    <a:pt x="75792" y="1465106"/>
                  </a:cubicBezTo>
                  <a:cubicBezTo>
                    <a:pt x="77114" y="1468339"/>
                    <a:pt x="78289" y="1471645"/>
                    <a:pt x="79685" y="1474878"/>
                  </a:cubicBezTo>
                  <a:cubicBezTo>
                    <a:pt x="90701" y="1501840"/>
                    <a:pt x="103260" y="1528362"/>
                    <a:pt x="116553" y="1554517"/>
                  </a:cubicBezTo>
                  <a:cubicBezTo>
                    <a:pt x="119711" y="1560689"/>
                    <a:pt x="122796" y="1566933"/>
                    <a:pt x="126027" y="1573031"/>
                  </a:cubicBezTo>
                  <a:cubicBezTo>
                    <a:pt x="138512" y="1596394"/>
                    <a:pt x="152246" y="1619170"/>
                    <a:pt x="166567" y="1641724"/>
                  </a:cubicBezTo>
                  <a:cubicBezTo>
                    <a:pt x="171561" y="1649512"/>
                    <a:pt x="176408" y="1657446"/>
                    <a:pt x="181549" y="1665161"/>
                  </a:cubicBezTo>
                  <a:cubicBezTo>
                    <a:pt x="195797" y="1686319"/>
                    <a:pt x="211147" y="1706817"/>
                    <a:pt x="227010" y="1727095"/>
                  </a:cubicBezTo>
                  <a:cubicBezTo>
                    <a:pt x="234501" y="1736645"/>
                    <a:pt x="242066" y="1746196"/>
                    <a:pt x="249924" y="1755453"/>
                  </a:cubicBezTo>
                  <a:cubicBezTo>
                    <a:pt x="265567" y="1774041"/>
                    <a:pt x="282018" y="1792188"/>
                    <a:pt x="299204" y="1809967"/>
                  </a:cubicBezTo>
                  <a:cubicBezTo>
                    <a:pt x="308164" y="1819224"/>
                    <a:pt x="317197" y="1828334"/>
                    <a:pt x="326451" y="1837224"/>
                  </a:cubicBezTo>
                  <a:cubicBezTo>
                    <a:pt x="344151" y="1854268"/>
                    <a:pt x="362217" y="1870725"/>
                    <a:pt x="380725" y="1886301"/>
                  </a:cubicBezTo>
                  <a:cubicBezTo>
                    <a:pt x="390125" y="1894235"/>
                    <a:pt x="399746" y="1901876"/>
                    <a:pt x="409441" y="1909516"/>
                  </a:cubicBezTo>
                  <a:cubicBezTo>
                    <a:pt x="429564" y="1925312"/>
                    <a:pt x="449981" y="1940594"/>
                    <a:pt x="470985" y="1954700"/>
                  </a:cubicBezTo>
                  <a:cubicBezTo>
                    <a:pt x="478844" y="1959989"/>
                    <a:pt x="486922" y="1964985"/>
                    <a:pt x="494928" y="1970055"/>
                  </a:cubicBezTo>
                  <a:cubicBezTo>
                    <a:pt x="517254" y="1984234"/>
                    <a:pt x="539874" y="1997825"/>
                    <a:pt x="563009" y="2010242"/>
                  </a:cubicBezTo>
                  <a:cubicBezTo>
                    <a:pt x="569325" y="2013694"/>
                    <a:pt x="575861" y="2016854"/>
                    <a:pt x="582250" y="2020087"/>
                  </a:cubicBezTo>
                  <a:cubicBezTo>
                    <a:pt x="608176" y="2033311"/>
                    <a:pt x="634395" y="2045653"/>
                    <a:pt x="661054" y="2056600"/>
                  </a:cubicBezTo>
                  <a:cubicBezTo>
                    <a:pt x="664579" y="2058070"/>
                    <a:pt x="668178" y="2059392"/>
                    <a:pt x="671703" y="2060788"/>
                  </a:cubicBezTo>
                  <a:cubicBezTo>
                    <a:pt x="701741" y="2072690"/>
                    <a:pt x="732073" y="2083489"/>
                    <a:pt x="762845" y="2092600"/>
                  </a:cubicBezTo>
                  <a:cubicBezTo>
                    <a:pt x="763139" y="2092673"/>
                    <a:pt x="763433" y="2092746"/>
                    <a:pt x="763653" y="2092820"/>
                  </a:cubicBezTo>
                  <a:cubicBezTo>
                    <a:pt x="1027384" y="2170623"/>
                    <a:pt x="1315351" y="2144762"/>
                    <a:pt x="1562852" y="2015311"/>
                  </a:cubicBezTo>
                  <a:cubicBezTo>
                    <a:pt x="1563733" y="2014870"/>
                    <a:pt x="1564615" y="2014429"/>
                    <a:pt x="1565496" y="2013989"/>
                  </a:cubicBezTo>
                  <a:cubicBezTo>
                    <a:pt x="1595093" y="1998413"/>
                    <a:pt x="1623956" y="1981295"/>
                    <a:pt x="1652305" y="1962781"/>
                  </a:cubicBezTo>
                  <a:cubicBezTo>
                    <a:pt x="1653920" y="1961679"/>
                    <a:pt x="1655609" y="1960650"/>
                    <a:pt x="1657225" y="1959622"/>
                  </a:cubicBezTo>
                  <a:close/>
                </a:path>
              </a:pathLst>
            </a:custGeom>
            <a:solidFill>
              <a:srgbClr val="C6C2F5"/>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B93C1B5A-7C14-D808-1046-BB1C09D885E0}"/>
                </a:ext>
              </a:extLst>
            </p:cNvPr>
            <p:cNvSpPr/>
            <p:nvPr/>
          </p:nvSpPr>
          <p:spPr>
            <a:xfrm>
              <a:off x="0" y="2119277"/>
              <a:ext cx="2925808" cy="2971732"/>
            </a:xfrm>
            <a:custGeom>
              <a:avLst/>
              <a:gdLst>
                <a:gd name="connsiteX0" fmla="*/ 2041328 w 2925808"/>
                <a:gd name="connsiteY0" fmla="*/ 1783237 h 2971732"/>
                <a:gd name="connsiteX1" fmla="*/ 2041328 w 2925808"/>
                <a:gd name="connsiteY1" fmla="*/ 1995708 h 2971732"/>
                <a:gd name="connsiteX2" fmla="*/ 1780608 w 2925808"/>
                <a:gd name="connsiteY2" fmla="*/ 2257255 h 2971732"/>
                <a:gd name="connsiteX3" fmla="*/ 1528628 w 2925808"/>
                <a:gd name="connsiteY3" fmla="*/ 2000850 h 2971732"/>
                <a:gd name="connsiteX4" fmla="*/ 1528628 w 2925808"/>
                <a:gd name="connsiteY4" fmla="*/ 772974 h 2971732"/>
                <a:gd name="connsiteX5" fmla="*/ 768794 w 2925808"/>
                <a:gd name="connsiteY5" fmla="*/ 13 h 2971732"/>
                <a:gd name="connsiteX6" fmla="*/ 0 w 2925808"/>
                <a:gd name="connsiteY6" fmla="*/ 764598 h 2971732"/>
                <a:gd name="connsiteX7" fmla="*/ 0 w 2925808"/>
                <a:gd name="connsiteY7" fmla="*/ 2918397 h 2971732"/>
                <a:gd name="connsiteX8" fmla="*/ 178171 w 2925808"/>
                <a:gd name="connsiteY8" fmla="*/ 2693657 h 2971732"/>
                <a:gd name="connsiteX9" fmla="*/ 522836 w 2925808"/>
                <a:gd name="connsiteY9" fmla="*/ 2449228 h 2971732"/>
                <a:gd name="connsiteX10" fmla="*/ 523644 w 2925808"/>
                <a:gd name="connsiteY10" fmla="*/ 2448861 h 2971732"/>
                <a:gd name="connsiteX11" fmla="*/ 575420 w 2925808"/>
                <a:gd name="connsiteY11" fmla="*/ 2425424 h 2971732"/>
                <a:gd name="connsiteX12" fmla="*/ 585115 w 2925808"/>
                <a:gd name="connsiteY12" fmla="*/ 2421457 h 2971732"/>
                <a:gd name="connsiteX13" fmla="*/ 629033 w 2925808"/>
                <a:gd name="connsiteY13" fmla="*/ 2404118 h 2971732"/>
                <a:gd name="connsiteX14" fmla="*/ 645631 w 2925808"/>
                <a:gd name="connsiteY14" fmla="*/ 2398094 h 2971732"/>
                <a:gd name="connsiteX15" fmla="*/ 683821 w 2925808"/>
                <a:gd name="connsiteY15" fmla="*/ 2385164 h 2971732"/>
                <a:gd name="connsiteX16" fmla="*/ 705560 w 2925808"/>
                <a:gd name="connsiteY16" fmla="*/ 2378405 h 2971732"/>
                <a:gd name="connsiteX17" fmla="*/ 739711 w 2925808"/>
                <a:gd name="connsiteY17" fmla="*/ 2368707 h 2971732"/>
                <a:gd name="connsiteX18" fmla="*/ 765416 w 2925808"/>
                <a:gd name="connsiteY18" fmla="*/ 2361947 h 2971732"/>
                <a:gd name="connsiteX19" fmla="*/ 796849 w 2925808"/>
                <a:gd name="connsiteY19" fmla="*/ 2354674 h 2971732"/>
                <a:gd name="connsiteX20" fmla="*/ 825198 w 2925808"/>
                <a:gd name="connsiteY20" fmla="*/ 2348650 h 2971732"/>
                <a:gd name="connsiteX21" fmla="*/ 855603 w 2925808"/>
                <a:gd name="connsiteY21" fmla="*/ 2343213 h 2971732"/>
                <a:gd name="connsiteX22" fmla="*/ 885126 w 2925808"/>
                <a:gd name="connsiteY22" fmla="*/ 2338364 h 2971732"/>
                <a:gd name="connsiteX23" fmla="*/ 916707 w 2925808"/>
                <a:gd name="connsiteY23" fmla="*/ 2334324 h 2971732"/>
                <a:gd name="connsiteX24" fmla="*/ 945349 w 2925808"/>
                <a:gd name="connsiteY24" fmla="*/ 2330944 h 2971732"/>
                <a:gd name="connsiteX25" fmla="*/ 983098 w 2925808"/>
                <a:gd name="connsiteY25" fmla="*/ 2328079 h 2971732"/>
                <a:gd name="connsiteX26" fmla="*/ 1006159 w 2925808"/>
                <a:gd name="connsiteY26" fmla="*/ 2326462 h 2971732"/>
                <a:gd name="connsiteX27" fmla="*/ 1008069 w 2925808"/>
                <a:gd name="connsiteY27" fmla="*/ 2326316 h 2971732"/>
                <a:gd name="connsiteX28" fmla="*/ 1008803 w 2925808"/>
                <a:gd name="connsiteY28" fmla="*/ 2326316 h 2971732"/>
                <a:gd name="connsiteX29" fmla="*/ 1058450 w 2925808"/>
                <a:gd name="connsiteY29" fmla="*/ 2325066 h 2971732"/>
                <a:gd name="connsiteX30" fmla="*/ 1068438 w 2925808"/>
                <a:gd name="connsiteY30" fmla="*/ 2324846 h 2971732"/>
                <a:gd name="connsiteX31" fmla="*/ 1069393 w 2925808"/>
                <a:gd name="connsiteY31" fmla="*/ 2324846 h 2971732"/>
                <a:gd name="connsiteX32" fmla="*/ 1079381 w 2925808"/>
                <a:gd name="connsiteY32" fmla="*/ 2325066 h 2971732"/>
                <a:gd name="connsiteX33" fmla="*/ 1129469 w 2925808"/>
                <a:gd name="connsiteY33" fmla="*/ 2326316 h 2971732"/>
                <a:gd name="connsiteX34" fmla="*/ 1163473 w 2925808"/>
                <a:gd name="connsiteY34" fmla="*/ 2328666 h 2971732"/>
                <a:gd name="connsiteX35" fmla="*/ 1189104 w 2925808"/>
                <a:gd name="connsiteY35" fmla="*/ 2330650 h 2971732"/>
                <a:gd name="connsiteX36" fmla="*/ 1228322 w 2925808"/>
                <a:gd name="connsiteY36" fmla="*/ 2335205 h 2971732"/>
                <a:gd name="connsiteX37" fmla="*/ 1247931 w 2925808"/>
                <a:gd name="connsiteY37" fmla="*/ 2337703 h 2971732"/>
                <a:gd name="connsiteX38" fmla="*/ 1289573 w 2925808"/>
                <a:gd name="connsiteY38" fmla="*/ 2344462 h 2971732"/>
                <a:gd name="connsiteX39" fmla="*/ 1305877 w 2925808"/>
                <a:gd name="connsiteY39" fmla="*/ 2347401 h 2971732"/>
                <a:gd name="connsiteX40" fmla="*/ 1348621 w 2925808"/>
                <a:gd name="connsiteY40" fmla="*/ 2356437 h 2971732"/>
                <a:gd name="connsiteX41" fmla="*/ 1363309 w 2925808"/>
                <a:gd name="connsiteY41" fmla="*/ 2359817 h 2971732"/>
                <a:gd name="connsiteX42" fmla="*/ 1406126 w 2925808"/>
                <a:gd name="connsiteY42" fmla="*/ 2370911 h 2971732"/>
                <a:gd name="connsiteX43" fmla="*/ 1420007 w 2925808"/>
                <a:gd name="connsiteY43" fmla="*/ 2374878 h 2971732"/>
                <a:gd name="connsiteX44" fmla="*/ 1462309 w 2925808"/>
                <a:gd name="connsiteY44" fmla="*/ 2387955 h 2971732"/>
                <a:gd name="connsiteX45" fmla="*/ 1476190 w 2925808"/>
                <a:gd name="connsiteY45" fmla="*/ 2392657 h 2971732"/>
                <a:gd name="connsiteX46" fmla="*/ 1517318 w 2925808"/>
                <a:gd name="connsiteY46" fmla="*/ 2407424 h 2971732"/>
                <a:gd name="connsiteX47" fmla="*/ 1531933 w 2925808"/>
                <a:gd name="connsiteY47" fmla="*/ 2413228 h 2971732"/>
                <a:gd name="connsiteX48" fmla="*/ 1571151 w 2925808"/>
                <a:gd name="connsiteY48" fmla="*/ 2429465 h 2971732"/>
                <a:gd name="connsiteX49" fmla="*/ 1587161 w 2925808"/>
                <a:gd name="connsiteY49" fmla="*/ 2436738 h 2971732"/>
                <a:gd name="connsiteX50" fmla="*/ 1623956 w 2925808"/>
                <a:gd name="connsiteY50" fmla="*/ 2453930 h 2971732"/>
                <a:gd name="connsiteX51" fmla="*/ 1641729 w 2925808"/>
                <a:gd name="connsiteY51" fmla="*/ 2463040 h 2971732"/>
                <a:gd name="connsiteX52" fmla="*/ 1675733 w 2925808"/>
                <a:gd name="connsiteY52" fmla="*/ 2480893 h 2971732"/>
                <a:gd name="connsiteX53" fmla="*/ 1695268 w 2925808"/>
                <a:gd name="connsiteY53" fmla="*/ 2492133 h 2971732"/>
                <a:gd name="connsiteX54" fmla="*/ 1726334 w 2925808"/>
                <a:gd name="connsiteY54" fmla="*/ 2510354 h 2971732"/>
                <a:gd name="connsiteX55" fmla="*/ 1747192 w 2925808"/>
                <a:gd name="connsiteY55" fmla="*/ 2523725 h 2971732"/>
                <a:gd name="connsiteX56" fmla="*/ 1775908 w 2925808"/>
                <a:gd name="connsiteY56" fmla="*/ 2542386 h 2971732"/>
                <a:gd name="connsiteX57" fmla="*/ 1796325 w 2925808"/>
                <a:gd name="connsiteY57" fmla="*/ 2556933 h 2971732"/>
                <a:gd name="connsiteX58" fmla="*/ 1824160 w 2925808"/>
                <a:gd name="connsiteY58" fmla="*/ 2576842 h 2971732"/>
                <a:gd name="connsiteX59" fmla="*/ 1838187 w 2925808"/>
                <a:gd name="connsiteY59" fmla="*/ 2587863 h 2971732"/>
                <a:gd name="connsiteX60" fmla="*/ 2003799 w 2925808"/>
                <a:gd name="connsiteY60" fmla="*/ 2741118 h 2971732"/>
                <a:gd name="connsiteX61" fmla="*/ 2012098 w 2925808"/>
                <a:gd name="connsiteY61" fmla="*/ 2750669 h 2971732"/>
                <a:gd name="connsiteX62" fmla="*/ 2044266 w 2925808"/>
                <a:gd name="connsiteY62" fmla="*/ 2788211 h 2971732"/>
                <a:gd name="connsiteX63" fmla="*/ 2054034 w 2925808"/>
                <a:gd name="connsiteY63" fmla="*/ 2800627 h 2971732"/>
                <a:gd name="connsiteX64" fmla="*/ 2082823 w 2925808"/>
                <a:gd name="connsiteY64" fmla="*/ 2837949 h 2971732"/>
                <a:gd name="connsiteX65" fmla="*/ 2090314 w 2925808"/>
                <a:gd name="connsiteY65" fmla="*/ 2848455 h 2971732"/>
                <a:gd name="connsiteX66" fmla="*/ 2119691 w 2925808"/>
                <a:gd name="connsiteY66" fmla="*/ 2890699 h 2971732"/>
                <a:gd name="connsiteX67" fmla="*/ 2122996 w 2925808"/>
                <a:gd name="connsiteY67" fmla="*/ 2895842 h 2971732"/>
                <a:gd name="connsiteX68" fmla="*/ 2164858 w 2925808"/>
                <a:gd name="connsiteY68" fmla="*/ 2964315 h 2971732"/>
                <a:gd name="connsiteX69" fmla="*/ 2191371 w 2925808"/>
                <a:gd name="connsiteY69" fmla="*/ 2961890 h 2971732"/>
                <a:gd name="connsiteX70" fmla="*/ 2913970 w 2925808"/>
                <a:gd name="connsiteY70" fmla="*/ 2341450 h 2971732"/>
                <a:gd name="connsiteX71" fmla="*/ 2913235 w 2925808"/>
                <a:gd name="connsiteY71" fmla="*/ 2312503 h 2971732"/>
                <a:gd name="connsiteX72" fmla="*/ 2068429 w 2925808"/>
                <a:gd name="connsiteY72" fmla="*/ 1775082 h 2971732"/>
                <a:gd name="connsiteX73" fmla="*/ 2041549 w 2925808"/>
                <a:gd name="connsiteY73" fmla="*/ 1783237 h 29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925808" h="2971732">
                  <a:moveTo>
                    <a:pt x="2041328" y="1783237"/>
                  </a:moveTo>
                  <a:lnTo>
                    <a:pt x="2041328" y="1995708"/>
                  </a:lnTo>
                  <a:cubicBezTo>
                    <a:pt x="2041328" y="2139192"/>
                    <a:pt x="1923968" y="2259680"/>
                    <a:pt x="1780608" y="2257255"/>
                  </a:cubicBezTo>
                  <a:cubicBezTo>
                    <a:pt x="1641288" y="2254904"/>
                    <a:pt x="1528628" y="2140808"/>
                    <a:pt x="1528628" y="2000850"/>
                  </a:cubicBezTo>
                  <a:lnTo>
                    <a:pt x="1528628" y="772974"/>
                  </a:lnTo>
                  <a:cubicBezTo>
                    <a:pt x="1528628" y="351045"/>
                    <a:pt x="1190500" y="2437"/>
                    <a:pt x="768794" y="13"/>
                  </a:cubicBezTo>
                  <a:cubicBezTo>
                    <a:pt x="345252" y="-2412"/>
                    <a:pt x="0" y="341567"/>
                    <a:pt x="0" y="764598"/>
                  </a:cubicBezTo>
                  <a:lnTo>
                    <a:pt x="0" y="2918397"/>
                  </a:lnTo>
                  <a:cubicBezTo>
                    <a:pt x="49720" y="2838537"/>
                    <a:pt x="108841" y="2763011"/>
                    <a:pt x="178171" y="2693657"/>
                  </a:cubicBezTo>
                  <a:cubicBezTo>
                    <a:pt x="279521" y="2592271"/>
                    <a:pt x="396221" y="2510207"/>
                    <a:pt x="522836" y="2449228"/>
                  </a:cubicBezTo>
                  <a:cubicBezTo>
                    <a:pt x="523129" y="2449081"/>
                    <a:pt x="523350" y="2449008"/>
                    <a:pt x="523644" y="2448861"/>
                  </a:cubicBezTo>
                  <a:cubicBezTo>
                    <a:pt x="540756" y="2440632"/>
                    <a:pt x="558015" y="2432845"/>
                    <a:pt x="575420" y="2425424"/>
                  </a:cubicBezTo>
                  <a:cubicBezTo>
                    <a:pt x="578652" y="2424028"/>
                    <a:pt x="581883" y="2422779"/>
                    <a:pt x="585115" y="2421457"/>
                  </a:cubicBezTo>
                  <a:cubicBezTo>
                    <a:pt x="599656" y="2415432"/>
                    <a:pt x="614271" y="2409555"/>
                    <a:pt x="629033" y="2404118"/>
                  </a:cubicBezTo>
                  <a:cubicBezTo>
                    <a:pt x="634541" y="2402061"/>
                    <a:pt x="640050" y="2400078"/>
                    <a:pt x="645631" y="2398094"/>
                  </a:cubicBezTo>
                  <a:cubicBezTo>
                    <a:pt x="658263" y="2393612"/>
                    <a:pt x="671042" y="2389278"/>
                    <a:pt x="683821" y="2385164"/>
                  </a:cubicBezTo>
                  <a:cubicBezTo>
                    <a:pt x="691018" y="2382812"/>
                    <a:pt x="698289" y="2380609"/>
                    <a:pt x="705560" y="2378405"/>
                  </a:cubicBezTo>
                  <a:cubicBezTo>
                    <a:pt x="716870" y="2375025"/>
                    <a:pt x="728254" y="2371792"/>
                    <a:pt x="739711" y="2368707"/>
                  </a:cubicBezTo>
                  <a:cubicBezTo>
                    <a:pt x="748230" y="2366356"/>
                    <a:pt x="756749" y="2364152"/>
                    <a:pt x="765416" y="2361947"/>
                  </a:cubicBezTo>
                  <a:cubicBezTo>
                    <a:pt x="775844" y="2359376"/>
                    <a:pt x="786347" y="2357025"/>
                    <a:pt x="796849" y="2354674"/>
                  </a:cubicBezTo>
                  <a:cubicBezTo>
                    <a:pt x="806249" y="2352617"/>
                    <a:pt x="815723" y="2350560"/>
                    <a:pt x="825198" y="2348650"/>
                  </a:cubicBezTo>
                  <a:cubicBezTo>
                    <a:pt x="835333" y="2346666"/>
                    <a:pt x="845468" y="2344976"/>
                    <a:pt x="855603" y="2343213"/>
                  </a:cubicBezTo>
                  <a:cubicBezTo>
                    <a:pt x="865444" y="2341523"/>
                    <a:pt x="875212" y="2339760"/>
                    <a:pt x="885126" y="2338364"/>
                  </a:cubicBezTo>
                  <a:cubicBezTo>
                    <a:pt x="895629" y="2336821"/>
                    <a:pt x="906131" y="2335646"/>
                    <a:pt x="916707" y="2334324"/>
                  </a:cubicBezTo>
                  <a:cubicBezTo>
                    <a:pt x="926254" y="2333148"/>
                    <a:pt x="935728" y="2331899"/>
                    <a:pt x="945349" y="2330944"/>
                  </a:cubicBezTo>
                  <a:cubicBezTo>
                    <a:pt x="957908" y="2329768"/>
                    <a:pt x="970466" y="2328887"/>
                    <a:pt x="983098" y="2328079"/>
                  </a:cubicBezTo>
                  <a:cubicBezTo>
                    <a:pt x="990810" y="2327564"/>
                    <a:pt x="998448" y="2326830"/>
                    <a:pt x="1006159" y="2326462"/>
                  </a:cubicBezTo>
                  <a:cubicBezTo>
                    <a:pt x="1006820" y="2326462"/>
                    <a:pt x="1007481" y="2326316"/>
                    <a:pt x="1008069" y="2326316"/>
                  </a:cubicBezTo>
                  <a:cubicBezTo>
                    <a:pt x="1008363" y="2326316"/>
                    <a:pt x="1008583" y="2326316"/>
                    <a:pt x="1008803" y="2326316"/>
                  </a:cubicBezTo>
                  <a:cubicBezTo>
                    <a:pt x="1025328" y="2325507"/>
                    <a:pt x="1041852" y="2325213"/>
                    <a:pt x="1058450" y="2325066"/>
                  </a:cubicBezTo>
                  <a:cubicBezTo>
                    <a:pt x="1061829" y="2325066"/>
                    <a:pt x="1065060" y="2324846"/>
                    <a:pt x="1068438" y="2324846"/>
                  </a:cubicBezTo>
                  <a:lnTo>
                    <a:pt x="1069393" y="2324846"/>
                  </a:lnTo>
                  <a:cubicBezTo>
                    <a:pt x="1072772" y="2324846"/>
                    <a:pt x="1076076" y="2325066"/>
                    <a:pt x="1079381" y="2325066"/>
                  </a:cubicBezTo>
                  <a:cubicBezTo>
                    <a:pt x="1096126" y="2325213"/>
                    <a:pt x="1112871" y="2325507"/>
                    <a:pt x="1129469" y="2326316"/>
                  </a:cubicBezTo>
                  <a:cubicBezTo>
                    <a:pt x="1140853" y="2326830"/>
                    <a:pt x="1152163" y="2327858"/>
                    <a:pt x="1163473" y="2328666"/>
                  </a:cubicBezTo>
                  <a:cubicBezTo>
                    <a:pt x="1171992" y="2329328"/>
                    <a:pt x="1180585" y="2329842"/>
                    <a:pt x="1189104" y="2330650"/>
                  </a:cubicBezTo>
                  <a:cubicBezTo>
                    <a:pt x="1202250" y="2331899"/>
                    <a:pt x="1215250" y="2333589"/>
                    <a:pt x="1228322" y="2335205"/>
                  </a:cubicBezTo>
                  <a:cubicBezTo>
                    <a:pt x="1234859" y="2336013"/>
                    <a:pt x="1241395" y="2336821"/>
                    <a:pt x="1247931" y="2337703"/>
                  </a:cubicBezTo>
                  <a:cubicBezTo>
                    <a:pt x="1261885" y="2339687"/>
                    <a:pt x="1275766" y="2342038"/>
                    <a:pt x="1289573" y="2344462"/>
                  </a:cubicBezTo>
                  <a:cubicBezTo>
                    <a:pt x="1295008" y="2345417"/>
                    <a:pt x="1300443" y="2346372"/>
                    <a:pt x="1305877" y="2347401"/>
                  </a:cubicBezTo>
                  <a:cubicBezTo>
                    <a:pt x="1320199" y="2350119"/>
                    <a:pt x="1334446" y="2353205"/>
                    <a:pt x="1348621" y="2356437"/>
                  </a:cubicBezTo>
                  <a:cubicBezTo>
                    <a:pt x="1353541" y="2357540"/>
                    <a:pt x="1358389" y="2358642"/>
                    <a:pt x="1363309" y="2359817"/>
                  </a:cubicBezTo>
                  <a:cubicBezTo>
                    <a:pt x="1377704" y="2363270"/>
                    <a:pt x="1391952" y="2367017"/>
                    <a:pt x="1406126" y="2370911"/>
                  </a:cubicBezTo>
                  <a:cubicBezTo>
                    <a:pt x="1410753" y="2372233"/>
                    <a:pt x="1415380" y="2373556"/>
                    <a:pt x="1420007" y="2374878"/>
                  </a:cubicBezTo>
                  <a:cubicBezTo>
                    <a:pt x="1434181" y="2378992"/>
                    <a:pt x="1448282" y="2383327"/>
                    <a:pt x="1462309" y="2387955"/>
                  </a:cubicBezTo>
                  <a:cubicBezTo>
                    <a:pt x="1466936" y="2389498"/>
                    <a:pt x="1471563" y="2391114"/>
                    <a:pt x="1476190" y="2392657"/>
                  </a:cubicBezTo>
                  <a:cubicBezTo>
                    <a:pt x="1489997" y="2397359"/>
                    <a:pt x="1503731" y="2402282"/>
                    <a:pt x="1517318" y="2407424"/>
                  </a:cubicBezTo>
                  <a:cubicBezTo>
                    <a:pt x="1522238" y="2409261"/>
                    <a:pt x="1527085" y="2411245"/>
                    <a:pt x="1531933" y="2413228"/>
                  </a:cubicBezTo>
                  <a:cubicBezTo>
                    <a:pt x="1545079" y="2418445"/>
                    <a:pt x="1558225" y="2423808"/>
                    <a:pt x="1571151" y="2429465"/>
                  </a:cubicBezTo>
                  <a:cubicBezTo>
                    <a:pt x="1576512" y="2431816"/>
                    <a:pt x="1581800" y="2434314"/>
                    <a:pt x="1587161" y="2436738"/>
                  </a:cubicBezTo>
                  <a:cubicBezTo>
                    <a:pt x="1599500" y="2442322"/>
                    <a:pt x="1611838" y="2447979"/>
                    <a:pt x="1623956" y="2453930"/>
                  </a:cubicBezTo>
                  <a:cubicBezTo>
                    <a:pt x="1629905" y="2456869"/>
                    <a:pt x="1635780" y="2460028"/>
                    <a:pt x="1641729" y="2463040"/>
                  </a:cubicBezTo>
                  <a:cubicBezTo>
                    <a:pt x="1653112" y="2468917"/>
                    <a:pt x="1664569" y="2474721"/>
                    <a:pt x="1675733" y="2480893"/>
                  </a:cubicBezTo>
                  <a:cubicBezTo>
                    <a:pt x="1682343" y="2484493"/>
                    <a:pt x="1688805" y="2488387"/>
                    <a:pt x="1695268" y="2492133"/>
                  </a:cubicBezTo>
                  <a:cubicBezTo>
                    <a:pt x="1705697" y="2498158"/>
                    <a:pt x="1716126" y="2504035"/>
                    <a:pt x="1726334" y="2510354"/>
                  </a:cubicBezTo>
                  <a:cubicBezTo>
                    <a:pt x="1733385" y="2514688"/>
                    <a:pt x="1740215" y="2519243"/>
                    <a:pt x="1747192" y="2523725"/>
                  </a:cubicBezTo>
                  <a:cubicBezTo>
                    <a:pt x="1756813" y="2529896"/>
                    <a:pt x="1766434" y="2535921"/>
                    <a:pt x="1775908" y="2542386"/>
                  </a:cubicBezTo>
                  <a:cubicBezTo>
                    <a:pt x="1782812" y="2547088"/>
                    <a:pt x="1789495" y="2552084"/>
                    <a:pt x="1796325" y="2556933"/>
                  </a:cubicBezTo>
                  <a:cubicBezTo>
                    <a:pt x="1805652" y="2563545"/>
                    <a:pt x="1815053" y="2570010"/>
                    <a:pt x="1824160" y="2576842"/>
                  </a:cubicBezTo>
                  <a:cubicBezTo>
                    <a:pt x="1828933" y="2580443"/>
                    <a:pt x="1833487" y="2584263"/>
                    <a:pt x="1838187" y="2587863"/>
                  </a:cubicBezTo>
                  <a:cubicBezTo>
                    <a:pt x="1897822" y="2634001"/>
                    <a:pt x="1953345" y="2685208"/>
                    <a:pt x="2003799" y="2741118"/>
                  </a:cubicBezTo>
                  <a:cubicBezTo>
                    <a:pt x="2006590" y="2744203"/>
                    <a:pt x="2009308" y="2747510"/>
                    <a:pt x="2012098" y="2750669"/>
                  </a:cubicBezTo>
                  <a:cubicBezTo>
                    <a:pt x="2023041" y="2763011"/>
                    <a:pt x="2033837" y="2775501"/>
                    <a:pt x="2044266" y="2788211"/>
                  </a:cubicBezTo>
                  <a:cubicBezTo>
                    <a:pt x="2047571" y="2792325"/>
                    <a:pt x="2050802" y="2796513"/>
                    <a:pt x="2054034" y="2800627"/>
                  </a:cubicBezTo>
                  <a:cubicBezTo>
                    <a:pt x="2063802" y="2812896"/>
                    <a:pt x="2073496" y="2825239"/>
                    <a:pt x="2082823" y="2837949"/>
                  </a:cubicBezTo>
                  <a:cubicBezTo>
                    <a:pt x="2085394" y="2841402"/>
                    <a:pt x="2087817" y="2845002"/>
                    <a:pt x="2090314" y="2848455"/>
                  </a:cubicBezTo>
                  <a:cubicBezTo>
                    <a:pt x="2100376" y="2862341"/>
                    <a:pt x="2110217" y="2876373"/>
                    <a:pt x="2119691" y="2890699"/>
                  </a:cubicBezTo>
                  <a:cubicBezTo>
                    <a:pt x="2120793" y="2892389"/>
                    <a:pt x="2121895" y="2894152"/>
                    <a:pt x="2122996" y="2895842"/>
                  </a:cubicBezTo>
                  <a:cubicBezTo>
                    <a:pt x="2137611" y="2918177"/>
                    <a:pt x="2151639" y="2941025"/>
                    <a:pt x="2164858" y="2964315"/>
                  </a:cubicBezTo>
                  <a:cubicBezTo>
                    <a:pt x="2171101" y="2975262"/>
                    <a:pt x="2187185" y="2973792"/>
                    <a:pt x="2191371" y="2961890"/>
                  </a:cubicBezTo>
                  <a:cubicBezTo>
                    <a:pt x="2303444" y="2645315"/>
                    <a:pt x="2577824" y="2405000"/>
                    <a:pt x="2913970" y="2341450"/>
                  </a:cubicBezTo>
                  <a:cubicBezTo>
                    <a:pt x="2930201" y="2338364"/>
                    <a:pt x="2929540" y="2315075"/>
                    <a:pt x="2913235" y="2312503"/>
                  </a:cubicBezTo>
                  <a:cubicBezTo>
                    <a:pt x="2562842" y="2257255"/>
                    <a:pt x="2260040" y="2056907"/>
                    <a:pt x="2068429" y="1775082"/>
                  </a:cubicBezTo>
                  <a:cubicBezTo>
                    <a:pt x="2060276" y="1763033"/>
                    <a:pt x="2041549" y="1768690"/>
                    <a:pt x="2041549" y="1783237"/>
                  </a:cubicBezTo>
                  <a:close/>
                </a:path>
              </a:pathLst>
            </a:custGeom>
            <a:solidFill>
              <a:srgbClr val="6057C1"/>
            </a:solidFill>
            <a:ln w="0" cap="flat">
              <a:noFill/>
              <a:prstDash val="solid"/>
              <a:miter/>
            </a:ln>
          </p:spPr>
          <p:txBody>
            <a:bodyPr rtlCol="0" anchor="ctr"/>
            <a:lstStyle/>
            <a:p>
              <a:endParaRPr lang="en-IS"/>
            </a:p>
          </p:txBody>
        </p:sp>
      </p:grpSp>
      <p:grpSp>
        <p:nvGrpSpPr>
          <p:cNvPr id="7" name="Group 6">
            <a:extLst>
              <a:ext uri="{FF2B5EF4-FFF2-40B4-BE49-F238E27FC236}">
                <a16:creationId xmlns:a16="http://schemas.microsoft.com/office/drawing/2014/main" id="{9DA402CE-C61E-7E84-834F-A2CFE15DD981}"/>
              </a:ext>
            </a:extLst>
          </p:cNvPr>
          <p:cNvGrpSpPr/>
          <p:nvPr userDrawn="1"/>
        </p:nvGrpSpPr>
        <p:grpSpPr>
          <a:xfrm rot="10800000">
            <a:off x="8343989" y="0"/>
            <a:ext cx="3856012" cy="4738354"/>
            <a:chOff x="0" y="2119277"/>
            <a:chExt cx="3856012" cy="4738354"/>
          </a:xfrm>
        </p:grpSpPr>
        <p:sp>
          <p:nvSpPr>
            <p:cNvPr id="9" name="Freeform 8">
              <a:extLst>
                <a:ext uri="{FF2B5EF4-FFF2-40B4-BE49-F238E27FC236}">
                  <a16:creationId xmlns:a16="http://schemas.microsoft.com/office/drawing/2014/main" id="{A375787C-DB0D-A9A5-86A7-756CE7049024}"/>
                </a:ext>
              </a:extLst>
            </p:cNvPr>
            <p:cNvSpPr/>
            <p:nvPr/>
          </p:nvSpPr>
          <p:spPr>
            <a:xfrm>
              <a:off x="1571811" y="4634613"/>
              <a:ext cx="2284201" cy="2223018"/>
            </a:xfrm>
            <a:custGeom>
              <a:avLst/>
              <a:gdLst>
                <a:gd name="connsiteX0" fmla="*/ 1515261 w 2284201"/>
                <a:gd name="connsiteY0" fmla="*/ 86 h 2223018"/>
                <a:gd name="connsiteX1" fmla="*/ 755427 w 2284201"/>
                <a:gd name="connsiteY1" fmla="*/ 773047 h 2223018"/>
                <a:gd name="connsiteX2" fmla="*/ 755427 w 2284201"/>
                <a:gd name="connsiteY2" fmla="*/ 1029305 h 2223018"/>
                <a:gd name="connsiteX3" fmla="*/ 756455 w 2284201"/>
                <a:gd name="connsiteY3" fmla="*/ 1068757 h 2223018"/>
                <a:gd name="connsiteX4" fmla="*/ 755427 w 2284201"/>
                <a:gd name="connsiteY4" fmla="*/ 1108210 h 2223018"/>
                <a:gd name="connsiteX5" fmla="*/ 755427 w 2284201"/>
                <a:gd name="connsiteY5" fmla="*/ 1113353 h 2223018"/>
                <a:gd name="connsiteX6" fmla="*/ 755280 w 2284201"/>
                <a:gd name="connsiteY6" fmla="*/ 1115042 h 2223018"/>
                <a:gd name="connsiteX7" fmla="*/ 635937 w 2284201"/>
                <a:gd name="connsiteY7" fmla="*/ 1605811 h 2223018"/>
                <a:gd name="connsiteX8" fmla="*/ 635349 w 2284201"/>
                <a:gd name="connsiteY8" fmla="*/ 1607060 h 2223018"/>
                <a:gd name="connsiteX9" fmla="*/ 611774 w 2284201"/>
                <a:gd name="connsiteY9" fmla="*/ 1653933 h 2223018"/>
                <a:gd name="connsiteX10" fmla="*/ 607147 w 2284201"/>
                <a:gd name="connsiteY10" fmla="*/ 1662896 h 2223018"/>
                <a:gd name="connsiteX11" fmla="*/ 583940 w 2284201"/>
                <a:gd name="connsiteY11" fmla="*/ 1703818 h 2223018"/>
                <a:gd name="connsiteX12" fmla="*/ 576595 w 2284201"/>
                <a:gd name="connsiteY12" fmla="*/ 1716675 h 2223018"/>
                <a:gd name="connsiteX13" fmla="*/ 551919 w 2284201"/>
                <a:gd name="connsiteY13" fmla="*/ 1755613 h 2223018"/>
                <a:gd name="connsiteX14" fmla="*/ 543693 w 2284201"/>
                <a:gd name="connsiteY14" fmla="*/ 1768470 h 2223018"/>
                <a:gd name="connsiteX15" fmla="*/ 513729 w 2284201"/>
                <a:gd name="connsiteY15" fmla="*/ 1810935 h 2223018"/>
                <a:gd name="connsiteX16" fmla="*/ 508588 w 2284201"/>
                <a:gd name="connsiteY16" fmla="*/ 1818208 h 2223018"/>
                <a:gd name="connsiteX17" fmla="*/ 340552 w 2284201"/>
                <a:gd name="connsiteY17" fmla="*/ 2003202 h 2223018"/>
                <a:gd name="connsiteX18" fmla="*/ 332694 w 2284201"/>
                <a:gd name="connsiteY18" fmla="*/ 2010034 h 2223018"/>
                <a:gd name="connsiteX19" fmla="*/ 294063 w 2284201"/>
                <a:gd name="connsiteY19" fmla="*/ 2043242 h 2223018"/>
                <a:gd name="connsiteX20" fmla="*/ 275115 w 2284201"/>
                <a:gd name="connsiteY20" fmla="*/ 2058156 h 2223018"/>
                <a:gd name="connsiteX21" fmla="*/ 245518 w 2284201"/>
                <a:gd name="connsiteY21" fmla="*/ 2081078 h 2223018"/>
                <a:gd name="connsiteX22" fmla="*/ 223338 w 2284201"/>
                <a:gd name="connsiteY22" fmla="*/ 2096874 h 2223018"/>
                <a:gd name="connsiteX23" fmla="*/ 194769 w 2284201"/>
                <a:gd name="connsiteY23" fmla="*/ 2116784 h 2223018"/>
                <a:gd name="connsiteX24" fmla="*/ 173177 w 2284201"/>
                <a:gd name="connsiteY24" fmla="*/ 2130596 h 2223018"/>
                <a:gd name="connsiteX25" fmla="*/ 141597 w 2284201"/>
                <a:gd name="connsiteY25" fmla="*/ 2150285 h 2223018"/>
                <a:gd name="connsiteX26" fmla="*/ 123383 w 2284201"/>
                <a:gd name="connsiteY26" fmla="*/ 2160791 h 2223018"/>
                <a:gd name="connsiteX27" fmla="*/ 86074 w 2284201"/>
                <a:gd name="connsiteY27" fmla="*/ 2181583 h 2223018"/>
                <a:gd name="connsiteX28" fmla="*/ 73736 w 2284201"/>
                <a:gd name="connsiteY28" fmla="*/ 2187901 h 2223018"/>
                <a:gd name="connsiteX29" fmla="*/ 28422 w 2284201"/>
                <a:gd name="connsiteY29" fmla="*/ 2210309 h 2223018"/>
                <a:gd name="connsiteX30" fmla="*/ 23869 w 2284201"/>
                <a:gd name="connsiteY30" fmla="*/ 2212366 h 2223018"/>
                <a:gd name="connsiteX31" fmla="*/ 0 w 2284201"/>
                <a:gd name="connsiteY31" fmla="*/ 2223019 h 2223018"/>
                <a:gd name="connsiteX32" fmla="*/ 2284202 w 2284201"/>
                <a:gd name="connsiteY32" fmla="*/ 2223019 h 2223018"/>
                <a:gd name="connsiteX33" fmla="*/ 2284202 w 2284201"/>
                <a:gd name="connsiteY33" fmla="*/ 764598 h 2223018"/>
                <a:gd name="connsiteX34" fmla="*/ 1515408 w 2284201"/>
                <a:gd name="connsiteY34" fmla="*/ 13 h 2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4201" h="2223018">
                  <a:moveTo>
                    <a:pt x="1515261" y="86"/>
                  </a:moveTo>
                  <a:cubicBezTo>
                    <a:pt x="1093482" y="2511"/>
                    <a:pt x="755427" y="351118"/>
                    <a:pt x="755427" y="773047"/>
                  </a:cubicBezTo>
                  <a:lnTo>
                    <a:pt x="755427" y="1029305"/>
                  </a:lnTo>
                  <a:cubicBezTo>
                    <a:pt x="755795" y="1042456"/>
                    <a:pt x="756455" y="1055533"/>
                    <a:pt x="756455" y="1068757"/>
                  </a:cubicBezTo>
                  <a:cubicBezTo>
                    <a:pt x="756455" y="1081982"/>
                    <a:pt x="755868" y="1095059"/>
                    <a:pt x="755427" y="1108210"/>
                  </a:cubicBezTo>
                  <a:lnTo>
                    <a:pt x="755427" y="1113353"/>
                  </a:lnTo>
                  <a:cubicBezTo>
                    <a:pt x="755427" y="1113940"/>
                    <a:pt x="755280" y="1114528"/>
                    <a:pt x="755280" y="1115042"/>
                  </a:cubicBezTo>
                  <a:cubicBezTo>
                    <a:pt x="748891" y="1290044"/>
                    <a:pt x="706882" y="1456009"/>
                    <a:pt x="635937" y="1605811"/>
                  </a:cubicBezTo>
                  <a:cubicBezTo>
                    <a:pt x="635716" y="1606252"/>
                    <a:pt x="635570" y="1606693"/>
                    <a:pt x="635349" y="1607060"/>
                  </a:cubicBezTo>
                  <a:cubicBezTo>
                    <a:pt x="627858" y="1622856"/>
                    <a:pt x="619926" y="1638431"/>
                    <a:pt x="611774" y="1653933"/>
                  </a:cubicBezTo>
                  <a:cubicBezTo>
                    <a:pt x="610232" y="1656945"/>
                    <a:pt x="608763" y="1659957"/>
                    <a:pt x="607147" y="1662896"/>
                  </a:cubicBezTo>
                  <a:cubicBezTo>
                    <a:pt x="599730" y="1676708"/>
                    <a:pt x="591871" y="1690300"/>
                    <a:pt x="583940" y="1703818"/>
                  </a:cubicBezTo>
                  <a:cubicBezTo>
                    <a:pt x="581443" y="1708079"/>
                    <a:pt x="579092" y="1712414"/>
                    <a:pt x="576595" y="1716675"/>
                  </a:cubicBezTo>
                  <a:cubicBezTo>
                    <a:pt x="568664" y="1729826"/>
                    <a:pt x="560291" y="1742756"/>
                    <a:pt x="551919" y="1755613"/>
                  </a:cubicBezTo>
                  <a:cubicBezTo>
                    <a:pt x="549128" y="1759874"/>
                    <a:pt x="546558" y="1764209"/>
                    <a:pt x="543693" y="1768470"/>
                  </a:cubicBezTo>
                  <a:cubicBezTo>
                    <a:pt x="533999" y="1782870"/>
                    <a:pt x="524011" y="1796976"/>
                    <a:pt x="513729" y="1810935"/>
                  </a:cubicBezTo>
                  <a:cubicBezTo>
                    <a:pt x="511966" y="1813286"/>
                    <a:pt x="510350" y="1815784"/>
                    <a:pt x="508588" y="1818208"/>
                  </a:cubicBezTo>
                  <a:cubicBezTo>
                    <a:pt x="458721" y="1885285"/>
                    <a:pt x="402464" y="1947292"/>
                    <a:pt x="340552" y="2003202"/>
                  </a:cubicBezTo>
                  <a:cubicBezTo>
                    <a:pt x="337981" y="2005552"/>
                    <a:pt x="335264" y="2007683"/>
                    <a:pt x="332694" y="2010034"/>
                  </a:cubicBezTo>
                  <a:cubicBezTo>
                    <a:pt x="319988" y="2021348"/>
                    <a:pt x="307209" y="2032442"/>
                    <a:pt x="294063" y="2043242"/>
                  </a:cubicBezTo>
                  <a:cubicBezTo>
                    <a:pt x="287820" y="2048384"/>
                    <a:pt x="281431" y="2053160"/>
                    <a:pt x="275115" y="2058156"/>
                  </a:cubicBezTo>
                  <a:cubicBezTo>
                    <a:pt x="265347" y="2065870"/>
                    <a:pt x="255579" y="2073658"/>
                    <a:pt x="245518" y="2081078"/>
                  </a:cubicBezTo>
                  <a:cubicBezTo>
                    <a:pt x="238247" y="2086515"/>
                    <a:pt x="230756" y="2091657"/>
                    <a:pt x="223338" y="2096874"/>
                  </a:cubicBezTo>
                  <a:cubicBezTo>
                    <a:pt x="213864" y="2103559"/>
                    <a:pt x="204390" y="2110318"/>
                    <a:pt x="194769" y="2116784"/>
                  </a:cubicBezTo>
                  <a:cubicBezTo>
                    <a:pt x="187645" y="2121559"/>
                    <a:pt x="180374" y="2126041"/>
                    <a:pt x="173177" y="2130596"/>
                  </a:cubicBezTo>
                  <a:cubicBezTo>
                    <a:pt x="162748" y="2137282"/>
                    <a:pt x="152319" y="2143967"/>
                    <a:pt x="141597" y="2150285"/>
                  </a:cubicBezTo>
                  <a:cubicBezTo>
                    <a:pt x="135574" y="2153885"/>
                    <a:pt x="129405" y="2157265"/>
                    <a:pt x="123383" y="2160791"/>
                  </a:cubicBezTo>
                  <a:cubicBezTo>
                    <a:pt x="111045" y="2167918"/>
                    <a:pt x="98706" y="2174897"/>
                    <a:pt x="86074" y="2181583"/>
                  </a:cubicBezTo>
                  <a:cubicBezTo>
                    <a:pt x="81962" y="2183713"/>
                    <a:pt x="77849" y="2185770"/>
                    <a:pt x="73736" y="2187901"/>
                  </a:cubicBezTo>
                  <a:cubicBezTo>
                    <a:pt x="58754" y="2195615"/>
                    <a:pt x="43698" y="2203109"/>
                    <a:pt x="28422" y="2210309"/>
                  </a:cubicBezTo>
                  <a:cubicBezTo>
                    <a:pt x="26880" y="2211044"/>
                    <a:pt x="25411" y="2211631"/>
                    <a:pt x="23869" y="2212366"/>
                  </a:cubicBezTo>
                  <a:cubicBezTo>
                    <a:pt x="15937" y="2216039"/>
                    <a:pt x="8005" y="2219566"/>
                    <a:pt x="0" y="2223019"/>
                  </a:cubicBezTo>
                  <a:lnTo>
                    <a:pt x="2284202" y="2223019"/>
                  </a:lnTo>
                  <a:lnTo>
                    <a:pt x="2284202" y="764598"/>
                  </a:lnTo>
                  <a:cubicBezTo>
                    <a:pt x="2284202" y="341567"/>
                    <a:pt x="1938950" y="-2412"/>
                    <a:pt x="1515408" y="13"/>
                  </a:cubicBezTo>
                  <a:close/>
                </a:path>
              </a:pathLst>
            </a:custGeom>
            <a:solidFill>
              <a:srgbClr val="F1BE7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6FD02DB2-9E80-4A15-14B6-16BFB97C37AC}"/>
                </a:ext>
              </a:extLst>
            </p:cNvPr>
            <p:cNvSpPr/>
            <p:nvPr/>
          </p:nvSpPr>
          <p:spPr>
            <a:xfrm>
              <a:off x="734" y="4634700"/>
              <a:ext cx="2135848" cy="2136619"/>
            </a:xfrm>
            <a:custGeom>
              <a:avLst/>
              <a:gdLst>
                <a:gd name="connsiteX0" fmla="*/ 1657299 w 2135848"/>
                <a:gd name="connsiteY0" fmla="*/ 1959842 h 2136619"/>
                <a:gd name="connsiteX1" fmla="*/ 1740729 w 2135848"/>
                <a:gd name="connsiteY1" fmla="*/ 1898570 h 2136619"/>
                <a:gd name="connsiteX2" fmla="*/ 1742492 w 2135848"/>
                <a:gd name="connsiteY2" fmla="*/ 1897174 h 2136619"/>
                <a:gd name="connsiteX3" fmla="*/ 1822985 w 2135848"/>
                <a:gd name="connsiteY3" fmla="*/ 1824367 h 2136619"/>
                <a:gd name="connsiteX4" fmla="*/ 2135849 w 2135848"/>
                <a:gd name="connsiteY4" fmla="*/ 1068671 h 2136619"/>
                <a:gd name="connsiteX5" fmla="*/ 2135849 w 2135848"/>
                <a:gd name="connsiteY5" fmla="*/ 1029218 h 2136619"/>
                <a:gd name="connsiteX6" fmla="*/ 2040006 w 2135848"/>
                <a:gd name="connsiteY6" fmla="*/ 624922 h 2136619"/>
                <a:gd name="connsiteX7" fmla="*/ 2038758 w 2135848"/>
                <a:gd name="connsiteY7" fmla="*/ 622718 h 2136619"/>
                <a:gd name="connsiteX8" fmla="*/ 1785823 w 2135848"/>
                <a:gd name="connsiteY8" fmla="*/ 277490 h 2136619"/>
                <a:gd name="connsiteX9" fmla="*/ 1628289 w 2135848"/>
                <a:gd name="connsiteY9" fmla="*/ 158765 h 2136619"/>
                <a:gd name="connsiteX10" fmla="*/ 1627848 w 2135848"/>
                <a:gd name="connsiteY10" fmla="*/ 158545 h 2136619"/>
                <a:gd name="connsiteX11" fmla="*/ 1543757 w 2135848"/>
                <a:gd name="connsiteY11" fmla="*/ 111892 h 2136619"/>
                <a:gd name="connsiteX12" fmla="*/ 1541333 w 2135848"/>
                <a:gd name="connsiteY12" fmla="*/ 110643 h 2136619"/>
                <a:gd name="connsiteX13" fmla="*/ 1454671 w 2135848"/>
                <a:gd name="connsiteY13" fmla="*/ 72440 h 2136619"/>
                <a:gd name="connsiteX14" fmla="*/ 1451293 w 2135848"/>
                <a:gd name="connsiteY14" fmla="*/ 71117 h 2136619"/>
                <a:gd name="connsiteX15" fmla="*/ 1362061 w 2135848"/>
                <a:gd name="connsiteY15" fmla="*/ 41289 h 2136619"/>
                <a:gd name="connsiteX16" fmla="*/ 1357801 w 2135848"/>
                <a:gd name="connsiteY16" fmla="*/ 40114 h 2136619"/>
                <a:gd name="connsiteX17" fmla="*/ 1266659 w 2135848"/>
                <a:gd name="connsiteY17" fmla="*/ 18734 h 2136619"/>
                <a:gd name="connsiteX18" fmla="*/ 1261298 w 2135848"/>
                <a:gd name="connsiteY18" fmla="*/ 17779 h 2136619"/>
                <a:gd name="connsiteX19" fmla="*/ 1168614 w 2135848"/>
                <a:gd name="connsiteY19" fmla="*/ 4849 h 2136619"/>
                <a:gd name="connsiteX20" fmla="*/ 1162885 w 2135848"/>
                <a:gd name="connsiteY20" fmla="*/ 4408 h 2136619"/>
                <a:gd name="connsiteX21" fmla="*/ 1068071 w 2135848"/>
                <a:gd name="connsiteY21" fmla="*/ 0 h 2136619"/>
                <a:gd name="connsiteX22" fmla="*/ 992132 w 2135848"/>
                <a:gd name="connsiteY22" fmla="*/ 3526 h 2136619"/>
                <a:gd name="connsiteX23" fmla="*/ 945129 w 2135848"/>
                <a:gd name="connsiteY23" fmla="*/ 7934 h 2136619"/>
                <a:gd name="connsiteX24" fmla="*/ 891883 w 2135848"/>
                <a:gd name="connsiteY24" fmla="*/ 15355 h 2136619"/>
                <a:gd name="connsiteX25" fmla="*/ 850241 w 2135848"/>
                <a:gd name="connsiteY25" fmla="*/ 23216 h 2136619"/>
                <a:gd name="connsiteX26" fmla="*/ 793838 w 2135848"/>
                <a:gd name="connsiteY26" fmla="*/ 36514 h 2136619"/>
                <a:gd name="connsiteX27" fmla="*/ 757484 w 2135848"/>
                <a:gd name="connsiteY27" fmla="*/ 46873 h 2136619"/>
                <a:gd name="connsiteX28" fmla="*/ 698583 w 2135848"/>
                <a:gd name="connsiteY28" fmla="*/ 66562 h 2136619"/>
                <a:gd name="connsiteX29" fmla="*/ 667370 w 2135848"/>
                <a:gd name="connsiteY29" fmla="*/ 78685 h 2136619"/>
                <a:gd name="connsiteX30" fmla="*/ 606780 w 2135848"/>
                <a:gd name="connsiteY30" fmla="*/ 105354 h 2136619"/>
                <a:gd name="connsiteX31" fmla="*/ 580414 w 2135848"/>
                <a:gd name="connsiteY31" fmla="*/ 118505 h 2136619"/>
                <a:gd name="connsiteX32" fmla="*/ 518943 w 2135848"/>
                <a:gd name="connsiteY32" fmla="*/ 152594 h 2136619"/>
                <a:gd name="connsiteX33" fmla="*/ 496984 w 2135848"/>
                <a:gd name="connsiteY33" fmla="*/ 166259 h 2136619"/>
                <a:gd name="connsiteX34" fmla="*/ 435733 w 2135848"/>
                <a:gd name="connsiteY34" fmla="*/ 208062 h 2136619"/>
                <a:gd name="connsiteX35" fmla="*/ 417666 w 2135848"/>
                <a:gd name="connsiteY35" fmla="*/ 221728 h 2136619"/>
                <a:gd name="connsiteX36" fmla="*/ 357664 w 2135848"/>
                <a:gd name="connsiteY36" fmla="*/ 271392 h 2136619"/>
                <a:gd name="connsiteX37" fmla="*/ 343416 w 2135848"/>
                <a:gd name="connsiteY37" fmla="*/ 284396 h 2136619"/>
                <a:gd name="connsiteX38" fmla="*/ 284222 w 2135848"/>
                <a:gd name="connsiteY38" fmla="*/ 343759 h 2136619"/>
                <a:gd name="connsiteX39" fmla="*/ 265127 w 2135848"/>
                <a:gd name="connsiteY39" fmla="*/ 364917 h 2136619"/>
                <a:gd name="connsiteX40" fmla="*/ 214745 w 2135848"/>
                <a:gd name="connsiteY40" fmla="*/ 426851 h 2136619"/>
                <a:gd name="connsiteX41" fmla="*/ 198955 w 2135848"/>
                <a:gd name="connsiteY41" fmla="*/ 448304 h 2136619"/>
                <a:gd name="connsiteX42" fmla="*/ 154008 w 2135848"/>
                <a:gd name="connsiteY42" fmla="*/ 516703 h 2136619"/>
                <a:gd name="connsiteX43" fmla="*/ 141891 w 2135848"/>
                <a:gd name="connsiteY43" fmla="*/ 537274 h 2136619"/>
                <a:gd name="connsiteX44" fmla="*/ 103260 w 2135848"/>
                <a:gd name="connsiteY44" fmla="*/ 611330 h 2136619"/>
                <a:gd name="connsiteX45" fmla="*/ 79611 w 2135848"/>
                <a:gd name="connsiteY45" fmla="*/ 662391 h 2136619"/>
                <a:gd name="connsiteX46" fmla="*/ 75792 w 2135848"/>
                <a:gd name="connsiteY46" fmla="*/ 672015 h 2136619"/>
                <a:gd name="connsiteX47" fmla="*/ 75792 w 2135848"/>
                <a:gd name="connsiteY47" fmla="*/ 1465106 h 2136619"/>
                <a:gd name="connsiteX48" fmla="*/ 79685 w 2135848"/>
                <a:gd name="connsiteY48" fmla="*/ 1474878 h 2136619"/>
                <a:gd name="connsiteX49" fmla="*/ 116553 w 2135848"/>
                <a:gd name="connsiteY49" fmla="*/ 1554517 h 2136619"/>
                <a:gd name="connsiteX50" fmla="*/ 126027 w 2135848"/>
                <a:gd name="connsiteY50" fmla="*/ 1573031 h 2136619"/>
                <a:gd name="connsiteX51" fmla="*/ 166567 w 2135848"/>
                <a:gd name="connsiteY51" fmla="*/ 1641724 h 2136619"/>
                <a:gd name="connsiteX52" fmla="*/ 181549 w 2135848"/>
                <a:gd name="connsiteY52" fmla="*/ 1665161 h 2136619"/>
                <a:gd name="connsiteX53" fmla="*/ 227010 w 2135848"/>
                <a:gd name="connsiteY53" fmla="*/ 1727095 h 2136619"/>
                <a:gd name="connsiteX54" fmla="*/ 249924 w 2135848"/>
                <a:gd name="connsiteY54" fmla="*/ 1755453 h 2136619"/>
                <a:gd name="connsiteX55" fmla="*/ 299204 w 2135848"/>
                <a:gd name="connsiteY55" fmla="*/ 1809967 h 2136619"/>
                <a:gd name="connsiteX56" fmla="*/ 326451 w 2135848"/>
                <a:gd name="connsiteY56" fmla="*/ 1837224 h 2136619"/>
                <a:gd name="connsiteX57" fmla="*/ 380725 w 2135848"/>
                <a:gd name="connsiteY57" fmla="*/ 1886301 h 2136619"/>
                <a:gd name="connsiteX58" fmla="*/ 409441 w 2135848"/>
                <a:gd name="connsiteY58" fmla="*/ 1909516 h 2136619"/>
                <a:gd name="connsiteX59" fmla="*/ 470985 w 2135848"/>
                <a:gd name="connsiteY59" fmla="*/ 1954700 h 2136619"/>
                <a:gd name="connsiteX60" fmla="*/ 494928 w 2135848"/>
                <a:gd name="connsiteY60" fmla="*/ 1970055 h 2136619"/>
                <a:gd name="connsiteX61" fmla="*/ 563009 w 2135848"/>
                <a:gd name="connsiteY61" fmla="*/ 2010242 h 2136619"/>
                <a:gd name="connsiteX62" fmla="*/ 582250 w 2135848"/>
                <a:gd name="connsiteY62" fmla="*/ 2020087 h 2136619"/>
                <a:gd name="connsiteX63" fmla="*/ 661054 w 2135848"/>
                <a:gd name="connsiteY63" fmla="*/ 2056600 h 2136619"/>
                <a:gd name="connsiteX64" fmla="*/ 671703 w 2135848"/>
                <a:gd name="connsiteY64" fmla="*/ 2060788 h 2136619"/>
                <a:gd name="connsiteX65" fmla="*/ 762845 w 2135848"/>
                <a:gd name="connsiteY65" fmla="*/ 2092600 h 2136619"/>
                <a:gd name="connsiteX66" fmla="*/ 763653 w 2135848"/>
                <a:gd name="connsiteY66" fmla="*/ 2092820 h 2136619"/>
                <a:gd name="connsiteX67" fmla="*/ 1562852 w 2135848"/>
                <a:gd name="connsiteY67" fmla="*/ 2015311 h 2136619"/>
                <a:gd name="connsiteX68" fmla="*/ 1565496 w 2135848"/>
                <a:gd name="connsiteY68" fmla="*/ 2013989 h 2136619"/>
                <a:gd name="connsiteX69" fmla="*/ 1652305 w 2135848"/>
                <a:gd name="connsiteY69" fmla="*/ 1962781 h 2136619"/>
                <a:gd name="connsiteX70" fmla="*/ 1657225 w 2135848"/>
                <a:gd name="connsiteY70" fmla="*/ 1959622 h 21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135848" h="2136619">
                  <a:moveTo>
                    <a:pt x="1657299" y="1959842"/>
                  </a:moveTo>
                  <a:cubicBezTo>
                    <a:pt x="1685868" y="1940887"/>
                    <a:pt x="1713702" y="1920463"/>
                    <a:pt x="1740729" y="1898570"/>
                  </a:cubicBezTo>
                  <a:cubicBezTo>
                    <a:pt x="1741317" y="1898129"/>
                    <a:pt x="1741904" y="1897688"/>
                    <a:pt x="1742492" y="1897174"/>
                  </a:cubicBezTo>
                  <a:cubicBezTo>
                    <a:pt x="1770253" y="1874472"/>
                    <a:pt x="1797133" y="1850301"/>
                    <a:pt x="1822985" y="1824367"/>
                  </a:cubicBezTo>
                  <a:cubicBezTo>
                    <a:pt x="2024730" y="1622475"/>
                    <a:pt x="2135849" y="1354169"/>
                    <a:pt x="2135849" y="1068671"/>
                  </a:cubicBezTo>
                  <a:lnTo>
                    <a:pt x="2135849" y="1029218"/>
                  </a:lnTo>
                  <a:cubicBezTo>
                    <a:pt x="2130634" y="885441"/>
                    <a:pt x="2096851" y="748863"/>
                    <a:pt x="2040006" y="624922"/>
                  </a:cubicBezTo>
                  <a:cubicBezTo>
                    <a:pt x="2039639" y="624114"/>
                    <a:pt x="2039052" y="623526"/>
                    <a:pt x="2038758" y="622718"/>
                  </a:cubicBezTo>
                  <a:cubicBezTo>
                    <a:pt x="1978315" y="491283"/>
                    <a:pt x="1893269" y="375203"/>
                    <a:pt x="1785823" y="277490"/>
                  </a:cubicBezTo>
                  <a:cubicBezTo>
                    <a:pt x="1736690" y="232821"/>
                    <a:pt x="1683885" y="193148"/>
                    <a:pt x="1628289" y="158765"/>
                  </a:cubicBezTo>
                  <a:cubicBezTo>
                    <a:pt x="1628142" y="158765"/>
                    <a:pt x="1627995" y="158618"/>
                    <a:pt x="1627848" y="158545"/>
                  </a:cubicBezTo>
                  <a:cubicBezTo>
                    <a:pt x="1600528" y="141647"/>
                    <a:pt x="1572473" y="126145"/>
                    <a:pt x="1543757" y="111892"/>
                  </a:cubicBezTo>
                  <a:cubicBezTo>
                    <a:pt x="1542949" y="111525"/>
                    <a:pt x="1542141" y="111084"/>
                    <a:pt x="1541333" y="110643"/>
                  </a:cubicBezTo>
                  <a:cubicBezTo>
                    <a:pt x="1512985" y="96611"/>
                    <a:pt x="1484048" y="83901"/>
                    <a:pt x="1454671" y="72440"/>
                  </a:cubicBezTo>
                  <a:cubicBezTo>
                    <a:pt x="1453570" y="71999"/>
                    <a:pt x="1452395" y="71558"/>
                    <a:pt x="1451293" y="71117"/>
                  </a:cubicBezTo>
                  <a:cubicBezTo>
                    <a:pt x="1422063" y="59877"/>
                    <a:pt x="1392245" y="49885"/>
                    <a:pt x="1362061" y="41289"/>
                  </a:cubicBezTo>
                  <a:cubicBezTo>
                    <a:pt x="1360665" y="40922"/>
                    <a:pt x="1359196" y="40481"/>
                    <a:pt x="1357801" y="40114"/>
                  </a:cubicBezTo>
                  <a:cubicBezTo>
                    <a:pt x="1327763" y="31665"/>
                    <a:pt x="1297358" y="24538"/>
                    <a:pt x="1266659" y="18734"/>
                  </a:cubicBezTo>
                  <a:cubicBezTo>
                    <a:pt x="1264897" y="18441"/>
                    <a:pt x="1263134" y="18073"/>
                    <a:pt x="1261298" y="17779"/>
                  </a:cubicBezTo>
                  <a:cubicBezTo>
                    <a:pt x="1230672" y="12196"/>
                    <a:pt x="1199827" y="7788"/>
                    <a:pt x="1168614" y="4849"/>
                  </a:cubicBezTo>
                  <a:cubicBezTo>
                    <a:pt x="1166704" y="4629"/>
                    <a:pt x="1164795" y="4555"/>
                    <a:pt x="1162885" y="4408"/>
                  </a:cubicBezTo>
                  <a:cubicBezTo>
                    <a:pt x="1131452" y="1616"/>
                    <a:pt x="1099872" y="74"/>
                    <a:pt x="1068071" y="0"/>
                  </a:cubicBezTo>
                  <a:cubicBezTo>
                    <a:pt x="1042587" y="0"/>
                    <a:pt x="1017323" y="1690"/>
                    <a:pt x="992132" y="3526"/>
                  </a:cubicBezTo>
                  <a:cubicBezTo>
                    <a:pt x="976415" y="4629"/>
                    <a:pt x="960772" y="6171"/>
                    <a:pt x="945129" y="7934"/>
                  </a:cubicBezTo>
                  <a:cubicBezTo>
                    <a:pt x="927282" y="9992"/>
                    <a:pt x="909509" y="12416"/>
                    <a:pt x="891883" y="15355"/>
                  </a:cubicBezTo>
                  <a:cubicBezTo>
                    <a:pt x="877929" y="17632"/>
                    <a:pt x="864049" y="20351"/>
                    <a:pt x="850241" y="23216"/>
                  </a:cubicBezTo>
                  <a:cubicBezTo>
                    <a:pt x="831293" y="27183"/>
                    <a:pt x="812492" y="31518"/>
                    <a:pt x="793838" y="36514"/>
                  </a:cubicBezTo>
                  <a:cubicBezTo>
                    <a:pt x="781646" y="39746"/>
                    <a:pt x="769528" y="43273"/>
                    <a:pt x="757484" y="46873"/>
                  </a:cubicBezTo>
                  <a:cubicBezTo>
                    <a:pt x="737654" y="52897"/>
                    <a:pt x="718045" y="59436"/>
                    <a:pt x="698583" y="66562"/>
                  </a:cubicBezTo>
                  <a:cubicBezTo>
                    <a:pt x="688081" y="70456"/>
                    <a:pt x="677725" y="74497"/>
                    <a:pt x="667370" y="78685"/>
                  </a:cubicBezTo>
                  <a:cubicBezTo>
                    <a:pt x="646880" y="86987"/>
                    <a:pt x="626683" y="95803"/>
                    <a:pt x="606780" y="105354"/>
                  </a:cubicBezTo>
                  <a:cubicBezTo>
                    <a:pt x="597967" y="109615"/>
                    <a:pt x="589154" y="114023"/>
                    <a:pt x="580414" y="118505"/>
                  </a:cubicBezTo>
                  <a:cubicBezTo>
                    <a:pt x="559630" y="129231"/>
                    <a:pt x="539066" y="140545"/>
                    <a:pt x="518943" y="152594"/>
                  </a:cubicBezTo>
                  <a:cubicBezTo>
                    <a:pt x="511526" y="157075"/>
                    <a:pt x="504255" y="161630"/>
                    <a:pt x="496984" y="166259"/>
                  </a:cubicBezTo>
                  <a:cubicBezTo>
                    <a:pt x="476200" y="179483"/>
                    <a:pt x="455709" y="193369"/>
                    <a:pt x="435733" y="208062"/>
                  </a:cubicBezTo>
                  <a:cubicBezTo>
                    <a:pt x="429637" y="212544"/>
                    <a:pt x="423615" y="217099"/>
                    <a:pt x="417666" y="221728"/>
                  </a:cubicBezTo>
                  <a:cubicBezTo>
                    <a:pt x="397176" y="237523"/>
                    <a:pt x="377126" y="254054"/>
                    <a:pt x="357664" y="271392"/>
                  </a:cubicBezTo>
                  <a:cubicBezTo>
                    <a:pt x="352890" y="275653"/>
                    <a:pt x="348116" y="280061"/>
                    <a:pt x="343416" y="284396"/>
                  </a:cubicBezTo>
                  <a:cubicBezTo>
                    <a:pt x="322779" y="303424"/>
                    <a:pt x="303170" y="323334"/>
                    <a:pt x="284222" y="343759"/>
                  </a:cubicBezTo>
                  <a:cubicBezTo>
                    <a:pt x="277759" y="350738"/>
                    <a:pt x="271369" y="357791"/>
                    <a:pt x="265127" y="364917"/>
                  </a:cubicBezTo>
                  <a:cubicBezTo>
                    <a:pt x="247501" y="384974"/>
                    <a:pt x="230756" y="405619"/>
                    <a:pt x="214745" y="426851"/>
                  </a:cubicBezTo>
                  <a:cubicBezTo>
                    <a:pt x="209384" y="433978"/>
                    <a:pt x="204096" y="441104"/>
                    <a:pt x="198955" y="448304"/>
                  </a:cubicBezTo>
                  <a:cubicBezTo>
                    <a:pt x="183092" y="470492"/>
                    <a:pt x="168109" y="493267"/>
                    <a:pt x="154008" y="516703"/>
                  </a:cubicBezTo>
                  <a:cubicBezTo>
                    <a:pt x="149896" y="523536"/>
                    <a:pt x="145856" y="530368"/>
                    <a:pt x="141891" y="537274"/>
                  </a:cubicBezTo>
                  <a:cubicBezTo>
                    <a:pt x="128083" y="561372"/>
                    <a:pt x="115231" y="586057"/>
                    <a:pt x="103260" y="611330"/>
                  </a:cubicBezTo>
                  <a:cubicBezTo>
                    <a:pt x="95255" y="628301"/>
                    <a:pt x="86662" y="645126"/>
                    <a:pt x="79611" y="662391"/>
                  </a:cubicBezTo>
                  <a:cubicBezTo>
                    <a:pt x="78289" y="665550"/>
                    <a:pt x="77114" y="668783"/>
                    <a:pt x="75792" y="672015"/>
                  </a:cubicBezTo>
                  <a:cubicBezTo>
                    <a:pt x="-25264" y="925995"/>
                    <a:pt x="-25264" y="1211126"/>
                    <a:pt x="75792" y="1465106"/>
                  </a:cubicBezTo>
                  <a:cubicBezTo>
                    <a:pt x="77114" y="1468339"/>
                    <a:pt x="78289" y="1471645"/>
                    <a:pt x="79685" y="1474878"/>
                  </a:cubicBezTo>
                  <a:cubicBezTo>
                    <a:pt x="90701" y="1501840"/>
                    <a:pt x="103260" y="1528362"/>
                    <a:pt x="116553" y="1554517"/>
                  </a:cubicBezTo>
                  <a:cubicBezTo>
                    <a:pt x="119711" y="1560689"/>
                    <a:pt x="122796" y="1566933"/>
                    <a:pt x="126027" y="1573031"/>
                  </a:cubicBezTo>
                  <a:cubicBezTo>
                    <a:pt x="138512" y="1596394"/>
                    <a:pt x="152246" y="1619170"/>
                    <a:pt x="166567" y="1641724"/>
                  </a:cubicBezTo>
                  <a:cubicBezTo>
                    <a:pt x="171561" y="1649512"/>
                    <a:pt x="176408" y="1657446"/>
                    <a:pt x="181549" y="1665161"/>
                  </a:cubicBezTo>
                  <a:cubicBezTo>
                    <a:pt x="195797" y="1686319"/>
                    <a:pt x="211147" y="1706817"/>
                    <a:pt x="227010" y="1727095"/>
                  </a:cubicBezTo>
                  <a:cubicBezTo>
                    <a:pt x="234501" y="1736645"/>
                    <a:pt x="242066" y="1746196"/>
                    <a:pt x="249924" y="1755453"/>
                  </a:cubicBezTo>
                  <a:cubicBezTo>
                    <a:pt x="265567" y="1774041"/>
                    <a:pt x="282018" y="1792188"/>
                    <a:pt x="299204" y="1809967"/>
                  </a:cubicBezTo>
                  <a:cubicBezTo>
                    <a:pt x="308164" y="1819224"/>
                    <a:pt x="317197" y="1828334"/>
                    <a:pt x="326451" y="1837224"/>
                  </a:cubicBezTo>
                  <a:cubicBezTo>
                    <a:pt x="344151" y="1854268"/>
                    <a:pt x="362217" y="1870725"/>
                    <a:pt x="380725" y="1886301"/>
                  </a:cubicBezTo>
                  <a:cubicBezTo>
                    <a:pt x="390125" y="1894235"/>
                    <a:pt x="399746" y="1901876"/>
                    <a:pt x="409441" y="1909516"/>
                  </a:cubicBezTo>
                  <a:cubicBezTo>
                    <a:pt x="429564" y="1925312"/>
                    <a:pt x="449981" y="1940594"/>
                    <a:pt x="470985" y="1954700"/>
                  </a:cubicBezTo>
                  <a:cubicBezTo>
                    <a:pt x="478844" y="1959989"/>
                    <a:pt x="486922" y="1964985"/>
                    <a:pt x="494928" y="1970055"/>
                  </a:cubicBezTo>
                  <a:cubicBezTo>
                    <a:pt x="517254" y="1984234"/>
                    <a:pt x="539874" y="1997825"/>
                    <a:pt x="563009" y="2010242"/>
                  </a:cubicBezTo>
                  <a:cubicBezTo>
                    <a:pt x="569325" y="2013694"/>
                    <a:pt x="575861" y="2016854"/>
                    <a:pt x="582250" y="2020087"/>
                  </a:cubicBezTo>
                  <a:cubicBezTo>
                    <a:pt x="608176" y="2033311"/>
                    <a:pt x="634395" y="2045653"/>
                    <a:pt x="661054" y="2056600"/>
                  </a:cubicBezTo>
                  <a:cubicBezTo>
                    <a:pt x="664579" y="2058070"/>
                    <a:pt x="668178" y="2059392"/>
                    <a:pt x="671703" y="2060788"/>
                  </a:cubicBezTo>
                  <a:cubicBezTo>
                    <a:pt x="701741" y="2072690"/>
                    <a:pt x="732073" y="2083489"/>
                    <a:pt x="762845" y="2092600"/>
                  </a:cubicBezTo>
                  <a:cubicBezTo>
                    <a:pt x="763139" y="2092673"/>
                    <a:pt x="763433" y="2092746"/>
                    <a:pt x="763653" y="2092820"/>
                  </a:cubicBezTo>
                  <a:cubicBezTo>
                    <a:pt x="1027384" y="2170623"/>
                    <a:pt x="1315351" y="2144762"/>
                    <a:pt x="1562852" y="2015311"/>
                  </a:cubicBezTo>
                  <a:cubicBezTo>
                    <a:pt x="1563733" y="2014870"/>
                    <a:pt x="1564615" y="2014429"/>
                    <a:pt x="1565496" y="2013989"/>
                  </a:cubicBezTo>
                  <a:cubicBezTo>
                    <a:pt x="1595093" y="1998413"/>
                    <a:pt x="1623956" y="1981295"/>
                    <a:pt x="1652305" y="1962781"/>
                  </a:cubicBezTo>
                  <a:cubicBezTo>
                    <a:pt x="1653920" y="1961679"/>
                    <a:pt x="1655609" y="1960650"/>
                    <a:pt x="1657225" y="1959622"/>
                  </a:cubicBezTo>
                  <a:close/>
                </a:path>
              </a:pathLst>
            </a:custGeom>
            <a:solidFill>
              <a:srgbClr val="C6C2F5"/>
            </a:solidFill>
            <a:ln w="0"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F91902EB-0D7C-1CE6-858F-CD908C003446}"/>
                </a:ext>
              </a:extLst>
            </p:cNvPr>
            <p:cNvSpPr/>
            <p:nvPr/>
          </p:nvSpPr>
          <p:spPr>
            <a:xfrm>
              <a:off x="0" y="2119277"/>
              <a:ext cx="2925808" cy="2971732"/>
            </a:xfrm>
            <a:custGeom>
              <a:avLst/>
              <a:gdLst>
                <a:gd name="connsiteX0" fmla="*/ 2041328 w 2925808"/>
                <a:gd name="connsiteY0" fmla="*/ 1783237 h 2971732"/>
                <a:gd name="connsiteX1" fmla="*/ 2041328 w 2925808"/>
                <a:gd name="connsiteY1" fmla="*/ 1995708 h 2971732"/>
                <a:gd name="connsiteX2" fmla="*/ 1780608 w 2925808"/>
                <a:gd name="connsiteY2" fmla="*/ 2257255 h 2971732"/>
                <a:gd name="connsiteX3" fmla="*/ 1528628 w 2925808"/>
                <a:gd name="connsiteY3" fmla="*/ 2000850 h 2971732"/>
                <a:gd name="connsiteX4" fmla="*/ 1528628 w 2925808"/>
                <a:gd name="connsiteY4" fmla="*/ 772974 h 2971732"/>
                <a:gd name="connsiteX5" fmla="*/ 768794 w 2925808"/>
                <a:gd name="connsiteY5" fmla="*/ 13 h 2971732"/>
                <a:gd name="connsiteX6" fmla="*/ 0 w 2925808"/>
                <a:gd name="connsiteY6" fmla="*/ 764598 h 2971732"/>
                <a:gd name="connsiteX7" fmla="*/ 0 w 2925808"/>
                <a:gd name="connsiteY7" fmla="*/ 2918397 h 2971732"/>
                <a:gd name="connsiteX8" fmla="*/ 178171 w 2925808"/>
                <a:gd name="connsiteY8" fmla="*/ 2693657 h 2971732"/>
                <a:gd name="connsiteX9" fmla="*/ 522836 w 2925808"/>
                <a:gd name="connsiteY9" fmla="*/ 2449228 h 2971732"/>
                <a:gd name="connsiteX10" fmla="*/ 523644 w 2925808"/>
                <a:gd name="connsiteY10" fmla="*/ 2448861 h 2971732"/>
                <a:gd name="connsiteX11" fmla="*/ 575420 w 2925808"/>
                <a:gd name="connsiteY11" fmla="*/ 2425424 h 2971732"/>
                <a:gd name="connsiteX12" fmla="*/ 585115 w 2925808"/>
                <a:gd name="connsiteY12" fmla="*/ 2421457 h 2971732"/>
                <a:gd name="connsiteX13" fmla="*/ 629033 w 2925808"/>
                <a:gd name="connsiteY13" fmla="*/ 2404118 h 2971732"/>
                <a:gd name="connsiteX14" fmla="*/ 645631 w 2925808"/>
                <a:gd name="connsiteY14" fmla="*/ 2398094 h 2971732"/>
                <a:gd name="connsiteX15" fmla="*/ 683821 w 2925808"/>
                <a:gd name="connsiteY15" fmla="*/ 2385164 h 2971732"/>
                <a:gd name="connsiteX16" fmla="*/ 705560 w 2925808"/>
                <a:gd name="connsiteY16" fmla="*/ 2378405 h 2971732"/>
                <a:gd name="connsiteX17" fmla="*/ 739711 w 2925808"/>
                <a:gd name="connsiteY17" fmla="*/ 2368707 h 2971732"/>
                <a:gd name="connsiteX18" fmla="*/ 765416 w 2925808"/>
                <a:gd name="connsiteY18" fmla="*/ 2361947 h 2971732"/>
                <a:gd name="connsiteX19" fmla="*/ 796849 w 2925808"/>
                <a:gd name="connsiteY19" fmla="*/ 2354674 h 2971732"/>
                <a:gd name="connsiteX20" fmla="*/ 825198 w 2925808"/>
                <a:gd name="connsiteY20" fmla="*/ 2348650 h 2971732"/>
                <a:gd name="connsiteX21" fmla="*/ 855603 w 2925808"/>
                <a:gd name="connsiteY21" fmla="*/ 2343213 h 2971732"/>
                <a:gd name="connsiteX22" fmla="*/ 885126 w 2925808"/>
                <a:gd name="connsiteY22" fmla="*/ 2338364 h 2971732"/>
                <a:gd name="connsiteX23" fmla="*/ 916707 w 2925808"/>
                <a:gd name="connsiteY23" fmla="*/ 2334324 h 2971732"/>
                <a:gd name="connsiteX24" fmla="*/ 945349 w 2925808"/>
                <a:gd name="connsiteY24" fmla="*/ 2330944 h 2971732"/>
                <a:gd name="connsiteX25" fmla="*/ 983098 w 2925808"/>
                <a:gd name="connsiteY25" fmla="*/ 2328079 h 2971732"/>
                <a:gd name="connsiteX26" fmla="*/ 1006159 w 2925808"/>
                <a:gd name="connsiteY26" fmla="*/ 2326462 h 2971732"/>
                <a:gd name="connsiteX27" fmla="*/ 1008069 w 2925808"/>
                <a:gd name="connsiteY27" fmla="*/ 2326316 h 2971732"/>
                <a:gd name="connsiteX28" fmla="*/ 1008803 w 2925808"/>
                <a:gd name="connsiteY28" fmla="*/ 2326316 h 2971732"/>
                <a:gd name="connsiteX29" fmla="*/ 1058450 w 2925808"/>
                <a:gd name="connsiteY29" fmla="*/ 2325066 h 2971732"/>
                <a:gd name="connsiteX30" fmla="*/ 1068438 w 2925808"/>
                <a:gd name="connsiteY30" fmla="*/ 2324846 h 2971732"/>
                <a:gd name="connsiteX31" fmla="*/ 1069393 w 2925808"/>
                <a:gd name="connsiteY31" fmla="*/ 2324846 h 2971732"/>
                <a:gd name="connsiteX32" fmla="*/ 1079381 w 2925808"/>
                <a:gd name="connsiteY32" fmla="*/ 2325066 h 2971732"/>
                <a:gd name="connsiteX33" fmla="*/ 1129469 w 2925808"/>
                <a:gd name="connsiteY33" fmla="*/ 2326316 h 2971732"/>
                <a:gd name="connsiteX34" fmla="*/ 1163473 w 2925808"/>
                <a:gd name="connsiteY34" fmla="*/ 2328666 h 2971732"/>
                <a:gd name="connsiteX35" fmla="*/ 1189104 w 2925808"/>
                <a:gd name="connsiteY35" fmla="*/ 2330650 h 2971732"/>
                <a:gd name="connsiteX36" fmla="*/ 1228322 w 2925808"/>
                <a:gd name="connsiteY36" fmla="*/ 2335205 h 2971732"/>
                <a:gd name="connsiteX37" fmla="*/ 1247931 w 2925808"/>
                <a:gd name="connsiteY37" fmla="*/ 2337703 h 2971732"/>
                <a:gd name="connsiteX38" fmla="*/ 1289573 w 2925808"/>
                <a:gd name="connsiteY38" fmla="*/ 2344462 h 2971732"/>
                <a:gd name="connsiteX39" fmla="*/ 1305877 w 2925808"/>
                <a:gd name="connsiteY39" fmla="*/ 2347401 h 2971732"/>
                <a:gd name="connsiteX40" fmla="*/ 1348621 w 2925808"/>
                <a:gd name="connsiteY40" fmla="*/ 2356437 h 2971732"/>
                <a:gd name="connsiteX41" fmla="*/ 1363309 w 2925808"/>
                <a:gd name="connsiteY41" fmla="*/ 2359817 h 2971732"/>
                <a:gd name="connsiteX42" fmla="*/ 1406126 w 2925808"/>
                <a:gd name="connsiteY42" fmla="*/ 2370911 h 2971732"/>
                <a:gd name="connsiteX43" fmla="*/ 1420007 w 2925808"/>
                <a:gd name="connsiteY43" fmla="*/ 2374878 h 2971732"/>
                <a:gd name="connsiteX44" fmla="*/ 1462309 w 2925808"/>
                <a:gd name="connsiteY44" fmla="*/ 2387955 h 2971732"/>
                <a:gd name="connsiteX45" fmla="*/ 1476190 w 2925808"/>
                <a:gd name="connsiteY45" fmla="*/ 2392657 h 2971732"/>
                <a:gd name="connsiteX46" fmla="*/ 1517318 w 2925808"/>
                <a:gd name="connsiteY46" fmla="*/ 2407424 h 2971732"/>
                <a:gd name="connsiteX47" fmla="*/ 1531933 w 2925808"/>
                <a:gd name="connsiteY47" fmla="*/ 2413228 h 2971732"/>
                <a:gd name="connsiteX48" fmla="*/ 1571151 w 2925808"/>
                <a:gd name="connsiteY48" fmla="*/ 2429465 h 2971732"/>
                <a:gd name="connsiteX49" fmla="*/ 1587161 w 2925808"/>
                <a:gd name="connsiteY49" fmla="*/ 2436738 h 2971732"/>
                <a:gd name="connsiteX50" fmla="*/ 1623956 w 2925808"/>
                <a:gd name="connsiteY50" fmla="*/ 2453930 h 2971732"/>
                <a:gd name="connsiteX51" fmla="*/ 1641729 w 2925808"/>
                <a:gd name="connsiteY51" fmla="*/ 2463040 h 2971732"/>
                <a:gd name="connsiteX52" fmla="*/ 1675733 w 2925808"/>
                <a:gd name="connsiteY52" fmla="*/ 2480893 h 2971732"/>
                <a:gd name="connsiteX53" fmla="*/ 1695268 w 2925808"/>
                <a:gd name="connsiteY53" fmla="*/ 2492133 h 2971732"/>
                <a:gd name="connsiteX54" fmla="*/ 1726334 w 2925808"/>
                <a:gd name="connsiteY54" fmla="*/ 2510354 h 2971732"/>
                <a:gd name="connsiteX55" fmla="*/ 1747192 w 2925808"/>
                <a:gd name="connsiteY55" fmla="*/ 2523725 h 2971732"/>
                <a:gd name="connsiteX56" fmla="*/ 1775908 w 2925808"/>
                <a:gd name="connsiteY56" fmla="*/ 2542386 h 2971732"/>
                <a:gd name="connsiteX57" fmla="*/ 1796325 w 2925808"/>
                <a:gd name="connsiteY57" fmla="*/ 2556933 h 2971732"/>
                <a:gd name="connsiteX58" fmla="*/ 1824160 w 2925808"/>
                <a:gd name="connsiteY58" fmla="*/ 2576842 h 2971732"/>
                <a:gd name="connsiteX59" fmla="*/ 1838187 w 2925808"/>
                <a:gd name="connsiteY59" fmla="*/ 2587863 h 2971732"/>
                <a:gd name="connsiteX60" fmla="*/ 2003799 w 2925808"/>
                <a:gd name="connsiteY60" fmla="*/ 2741118 h 2971732"/>
                <a:gd name="connsiteX61" fmla="*/ 2012098 w 2925808"/>
                <a:gd name="connsiteY61" fmla="*/ 2750669 h 2971732"/>
                <a:gd name="connsiteX62" fmla="*/ 2044266 w 2925808"/>
                <a:gd name="connsiteY62" fmla="*/ 2788211 h 2971732"/>
                <a:gd name="connsiteX63" fmla="*/ 2054034 w 2925808"/>
                <a:gd name="connsiteY63" fmla="*/ 2800627 h 2971732"/>
                <a:gd name="connsiteX64" fmla="*/ 2082823 w 2925808"/>
                <a:gd name="connsiteY64" fmla="*/ 2837949 h 2971732"/>
                <a:gd name="connsiteX65" fmla="*/ 2090314 w 2925808"/>
                <a:gd name="connsiteY65" fmla="*/ 2848455 h 2971732"/>
                <a:gd name="connsiteX66" fmla="*/ 2119691 w 2925808"/>
                <a:gd name="connsiteY66" fmla="*/ 2890699 h 2971732"/>
                <a:gd name="connsiteX67" fmla="*/ 2122996 w 2925808"/>
                <a:gd name="connsiteY67" fmla="*/ 2895842 h 2971732"/>
                <a:gd name="connsiteX68" fmla="*/ 2164858 w 2925808"/>
                <a:gd name="connsiteY68" fmla="*/ 2964315 h 2971732"/>
                <a:gd name="connsiteX69" fmla="*/ 2191371 w 2925808"/>
                <a:gd name="connsiteY69" fmla="*/ 2961890 h 2971732"/>
                <a:gd name="connsiteX70" fmla="*/ 2913970 w 2925808"/>
                <a:gd name="connsiteY70" fmla="*/ 2341450 h 2971732"/>
                <a:gd name="connsiteX71" fmla="*/ 2913235 w 2925808"/>
                <a:gd name="connsiteY71" fmla="*/ 2312503 h 2971732"/>
                <a:gd name="connsiteX72" fmla="*/ 2068429 w 2925808"/>
                <a:gd name="connsiteY72" fmla="*/ 1775082 h 2971732"/>
                <a:gd name="connsiteX73" fmla="*/ 2041549 w 2925808"/>
                <a:gd name="connsiteY73" fmla="*/ 1783237 h 29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925808" h="2971732">
                  <a:moveTo>
                    <a:pt x="2041328" y="1783237"/>
                  </a:moveTo>
                  <a:lnTo>
                    <a:pt x="2041328" y="1995708"/>
                  </a:lnTo>
                  <a:cubicBezTo>
                    <a:pt x="2041328" y="2139192"/>
                    <a:pt x="1923968" y="2259680"/>
                    <a:pt x="1780608" y="2257255"/>
                  </a:cubicBezTo>
                  <a:cubicBezTo>
                    <a:pt x="1641288" y="2254904"/>
                    <a:pt x="1528628" y="2140808"/>
                    <a:pt x="1528628" y="2000850"/>
                  </a:cubicBezTo>
                  <a:lnTo>
                    <a:pt x="1528628" y="772974"/>
                  </a:lnTo>
                  <a:cubicBezTo>
                    <a:pt x="1528628" y="351045"/>
                    <a:pt x="1190500" y="2437"/>
                    <a:pt x="768794" y="13"/>
                  </a:cubicBezTo>
                  <a:cubicBezTo>
                    <a:pt x="345252" y="-2412"/>
                    <a:pt x="0" y="341567"/>
                    <a:pt x="0" y="764598"/>
                  </a:cubicBezTo>
                  <a:lnTo>
                    <a:pt x="0" y="2918397"/>
                  </a:lnTo>
                  <a:cubicBezTo>
                    <a:pt x="49720" y="2838537"/>
                    <a:pt x="108841" y="2763011"/>
                    <a:pt x="178171" y="2693657"/>
                  </a:cubicBezTo>
                  <a:cubicBezTo>
                    <a:pt x="279521" y="2592271"/>
                    <a:pt x="396221" y="2510207"/>
                    <a:pt x="522836" y="2449228"/>
                  </a:cubicBezTo>
                  <a:cubicBezTo>
                    <a:pt x="523129" y="2449081"/>
                    <a:pt x="523350" y="2449008"/>
                    <a:pt x="523644" y="2448861"/>
                  </a:cubicBezTo>
                  <a:cubicBezTo>
                    <a:pt x="540756" y="2440632"/>
                    <a:pt x="558015" y="2432845"/>
                    <a:pt x="575420" y="2425424"/>
                  </a:cubicBezTo>
                  <a:cubicBezTo>
                    <a:pt x="578652" y="2424028"/>
                    <a:pt x="581883" y="2422779"/>
                    <a:pt x="585115" y="2421457"/>
                  </a:cubicBezTo>
                  <a:cubicBezTo>
                    <a:pt x="599656" y="2415432"/>
                    <a:pt x="614271" y="2409555"/>
                    <a:pt x="629033" y="2404118"/>
                  </a:cubicBezTo>
                  <a:cubicBezTo>
                    <a:pt x="634541" y="2402061"/>
                    <a:pt x="640050" y="2400078"/>
                    <a:pt x="645631" y="2398094"/>
                  </a:cubicBezTo>
                  <a:cubicBezTo>
                    <a:pt x="658263" y="2393612"/>
                    <a:pt x="671042" y="2389278"/>
                    <a:pt x="683821" y="2385164"/>
                  </a:cubicBezTo>
                  <a:cubicBezTo>
                    <a:pt x="691018" y="2382812"/>
                    <a:pt x="698289" y="2380609"/>
                    <a:pt x="705560" y="2378405"/>
                  </a:cubicBezTo>
                  <a:cubicBezTo>
                    <a:pt x="716870" y="2375025"/>
                    <a:pt x="728254" y="2371792"/>
                    <a:pt x="739711" y="2368707"/>
                  </a:cubicBezTo>
                  <a:cubicBezTo>
                    <a:pt x="748230" y="2366356"/>
                    <a:pt x="756749" y="2364152"/>
                    <a:pt x="765416" y="2361947"/>
                  </a:cubicBezTo>
                  <a:cubicBezTo>
                    <a:pt x="775844" y="2359376"/>
                    <a:pt x="786347" y="2357025"/>
                    <a:pt x="796849" y="2354674"/>
                  </a:cubicBezTo>
                  <a:cubicBezTo>
                    <a:pt x="806249" y="2352617"/>
                    <a:pt x="815723" y="2350560"/>
                    <a:pt x="825198" y="2348650"/>
                  </a:cubicBezTo>
                  <a:cubicBezTo>
                    <a:pt x="835333" y="2346666"/>
                    <a:pt x="845468" y="2344976"/>
                    <a:pt x="855603" y="2343213"/>
                  </a:cubicBezTo>
                  <a:cubicBezTo>
                    <a:pt x="865444" y="2341523"/>
                    <a:pt x="875212" y="2339760"/>
                    <a:pt x="885126" y="2338364"/>
                  </a:cubicBezTo>
                  <a:cubicBezTo>
                    <a:pt x="895629" y="2336821"/>
                    <a:pt x="906131" y="2335646"/>
                    <a:pt x="916707" y="2334324"/>
                  </a:cubicBezTo>
                  <a:cubicBezTo>
                    <a:pt x="926254" y="2333148"/>
                    <a:pt x="935728" y="2331899"/>
                    <a:pt x="945349" y="2330944"/>
                  </a:cubicBezTo>
                  <a:cubicBezTo>
                    <a:pt x="957908" y="2329768"/>
                    <a:pt x="970466" y="2328887"/>
                    <a:pt x="983098" y="2328079"/>
                  </a:cubicBezTo>
                  <a:cubicBezTo>
                    <a:pt x="990810" y="2327564"/>
                    <a:pt x="998448" y="2326830"/>
                    <a:pt x="1006159" y="2326462"/>
                  </a:cubicBezTo>
                  <a:cubicBezTo>
                    <a:pt x="1006820" y="2326462"/>
                    <a:pt x="1007481" y="2326316"/>
                    <a:pt x="1008069" y="2326316"/>
                  </a:cubicBezTo>
                  <a:cubicBezTo>
                    <a:pt x="1008363" y="2326316"/>
                    <a:pt x="1008583" y="2326316"/>
                    <a:pt x="1008803" y="2326316"/>
                  </a:cubicBezTo>
                  <a:cubicBezTo>
                    <a:pt x="1025328" y="2325507"/>
                    <a:pt x="1041852" y="2325213"/>
                    <a:pt x="1058450" y="2325066"/>
                  </a:cubicBezTo>
                  <a:cubicBezTo>
                    <a:pt x="1061829" y="2325066"/>
                    <a:pt x="1065060" y="2324846"/>
                    <a:pt x="1068438" y="2324846"/>
                  </a:cubicBezTo>
                  <a:lnTo>
                    <a:pt x="1069393" y="2324846"/>
                  </a:lnTo>
                  <a:cubicBezTo>
                    <a:pt x="1072772" y="2324846"/>
                    <a:pt x="1076076" y="2325066"/>
                    <a:pt x="1079381" y="2325066"/>
                  </a:cubicBezTo>
                  <a:cubicBezTo>
                    <a:pt x="1096126" y="2325213"/>
                    <a:pt x="1112871" y="2325507"/>
                    <a:pt x="1129469" y="2326316"/>
                  </a:cubicBezTo>
                  <a:cubicBezTo>
                    <a:pt x="1140853" y="2326830"/>
                    <a:pt x="1152163" y="2327858"/>
                    <a:pt x="1163473" y="2328666"/>
                  </a:cubicBezTo>
                  <a:cubicBezTo>
                    <a:pt x="1171992" y="2329328"/>
                    <a:pt x="1180585" y="2329842"/>
                    <a:pt x="1189104" y="2330650"/>
                  </a:cubicBezTo>
                  <a:cubicBezTo>
                    <a:pt x="1202250" y="2331899"/>
                    <a:pt x="1215250" y="2333589"/>
                    <a:pt x="1228322" y="2335205"/>
                  </a:cubicBezTo>
                  <a:cubicBezTo>
                    <a:pt x="1234859" y="2336013"/>
                    <a:pt x="1241395" y="2336821"/>
                    <a:pt x="1247931" y="2337703"/>
                  </a:cubicBezTo>
                  <a:cubicBezTo>
                    <a:pt x="1261885" y="2339687"/>
                    <a:pt x="1275766" y="2342038"/>
                    <a:pt x="1289573" y="2344462"/>
                  </a:cubicBezTo>
                  <a:cubicBezTo>
                    <a:pt x="1295008" y="2345417"/>
                    <a:pt x="1300443" y="2346372"/>
                    <a:pt x="1305877" y="2347401"/>
                  </a:cubicBezTo>
                  <a:cubicBezTo>
                    <a:pt x="1320199" y="2350119"/>
                    <a:pt x="1334446" y="2353205"/>
                    <a:pt x="1348621" y="2356437"/>
                  </a:cubicBezTo>
                  <a:cubicBezTo>
                    <a:pt x="1353541" y="2357540"/>
                    <a:pt x="1358389" y="2358642"/>
                    <a:pt x="1363309" y="2359817"/>
                  </a:cubicBezTo>
                  <a:cubicBezTo>
                    <a:pt x="1377704" y="2363270"/>
                    <a:pt x="1391952" y="2367017"/>
                    <a:pt x="1406126" y="2370911"/>
                  </a:cubicBezTo>
                  <a:cubicBezTo>
                    <a:pt x="1410753" y="2372233"/>
                    <a:pt x="1415380" y="2373556"/>
                    <a:pt x="1420007" y="2374878"/>
                  </a:cubicBezTo>
                  <a:cubicBezTo>
                    <a:pt x="1434181" y="2378992"/>
                    <a:pt x="1448282" y="2383327"/>
                    <a:pt x="1462309" y="2387955"/>
                  </a:cubicBezTo>
                  <a:cubicBezTo>
                    <a:pt x="1466936" y="2389498"/>
                    <a:pt x="1471563" y="2391114"/>
                    <a:pt x="1476190" y="2392657"/>
                  </a:cubicBezTo>
                  <a:cubicBezTo>
                    <a:pt x="1489997" y="2397359"/>
                    <a:pt x="1503731" y="2402282"/>
                    <a:pt x="1517318" y="2407424"/>
                  </a:cubicBezTo>
                  <a:cubicBezTo>
                    <a:pt x="1522238" y="2409261"/>
                    <a:pt x="1527085" y="2411245"/>
                    <a:pt x="1531933" y="2413228"/>
                  </a:cubicBezTo>
                  <a:cubicBezTo>
                    <a:pt x="1545079" y="2418445"/>
                    <a:pt x="1558225" y="2423808"/>
                    <a:pt x="1571151" y="2429465"/>
                  </a:cubicBezTo>
                  <a:cubicBezTo>
                    <a:pt x="1576512" y="2431816"/>
                    <a:pt x="1581800" y="2434314"/>
                    <a:pt x="1587161" y="2436738"/>
                  </a:cubicBezTo>
                  <a:cubicBezTo>
                    <a:pt x="1599500" y="2442322"/>
                    <a:pt x="1611838" y="2447979"/>
                    <a:pt x="1623956" y="2453930"/>
                  </a:cubicBezTo>
                  <a:cubicBezTo>
                    <a:pt x="1629905" y="2456869"/>
                    <a:pt x="1635780" y="2460028"/>
                    <a:pt x="1641729" y="2463040"/>
                  </a:cubicBezTo>
                  <a:cubicBezTo>
                    <a:pt x="1653112" y="2468917"/>
                    <a:pt x="1664569" y="2474721"/>
                    <a:pt x="1675733" y="2480893"/>
                  </a:cubicBezTo>
                  <a:cubicBezTo>
                    <a:pt x="1682343" y="2484493"/>
                    <a:pt x="1688805" y="2488387"/>
                    <a:pt x="1695268" y="2492133"/>
                  </a:cubicBezTo>
                  <a:cubicBezTo>
                    <a:pt x="1705697" y="2498158"/>
                    <a:pt x="1716126" y="2504035"/>
                    <a:pt x="1726334" y="2510354"/>
                  </a:cubicBezTo>
                  <a:cubicBezTo>
                    <a:pt x="1733385" y="2514688"/>
                    <a:pt x="1740215" y="2519243"/>
                    <a:pt x="1747192" y="2523725"/>
                  </a:cubicBezTo>
                  <a:cubicBezTo>
                    <a:pt x="1756813" y="2529896"/>
                    <a:pt x="1766434" y="2535921"/>
                    <a:pt x="1775908" y="2542386"/>
                  </a:cubicBezTo>
                  <a:cubicBezTo>
                    <a:pt x="1782812" y="2547088"/>
                    <a:pt x="1789495" y="2552084"/>
                    <a:pt x="1796325" y="2556933"/>
                  </a:cubicBezTo>
                  <a:cubicBezTo>
                    <a:pt x="1805652" y="2563545"/>
                    <a:pt x="1815053" y="2570010"/>
                    <a:pt x="1824160" y="2576842"/>
                  </a:cubicBezTo>
                  <a:cubicBezTo>
                    <a:pt x="1828933" y="2580443"/>
                    <a:pt x="1833487" y="2584263"/>
                    <a:pt x="1838187" y="2587863"/>
                  </a:cubicBezTo>
                  <a:cubicBezTo>
                    <a:pt x="1897822" y="2634001"/>
                    <a:pt x="1953345" y="2685208"/>
                    <a:pt x="2003799" y="2741118"/>
                  </a:cubicBezTo>
                  <a:cubicBezTo>
                    <a:pt x="2006590" y="2744203"/>
                    <a:pt x="2009308" y="2747510"/>
                    <a:pt x="2012098" y="2750669"/>
                  </a:cubicBezTo>
                  <a:cubicBezTo>
                    <a:pt x="2023041" y="2763011"/>
                    <a:pt x="2033837" y="2775501"/>
                    <a:pt x="2044266" y="2788211"/>
                  </a:cubicBezTo>
                  <a:cubicBezTo>
                    <a:pt x="2047571" y="2792325"/>
                    <a:pt x="2050802" y="2796513"/>
                    <a:pt x="2054034" y="2800627"/>
                  </a:cubicBezTo>
                  <a:cubicBezTo>
                    <a:pt x="2063802" y="2812896"/>
                    <a:pt x="2073496" y="2825239"/>
                    <a:pt x="2082823" y="2837949"/>
                  </a:cubicBezTo>
                  <a:cubicBezTo>
                    <a:pt x="2085394" y="2841402"/>
                    <a:pt x="2087817" y="2845002"/>
                    <a:pt x="2090314" y="2848455"/>
                  </a:cubicBezTo>
                  <a:cubicBezTo>
                    <a:pt x="2100376" y="2862341"/>
                    <a:pt x="2110217" y="2876373"/>
                    <a:pt x="2119691" y="2890699"/>
                  </a:cubicBezTo>
                  <a:cubicBezTo>
                    <a:pt x="2120793" y="2892389"/>
                    <a:pt x="2121895" y="2894152"/>
                    <a:pt x="2122996" y="2895842"/>
                  </a:cubicBezTo>
                  <a:cubicBezTo>
                    <a:pt x="2137611" y="2918177"/>
                    <a:pt x="2151639" y="2941025"/>
                    <a:pt x="2164858" y="2964315"/>
                  </a:cubicBezTo>
                  <a:cubicBezTo>
                    <a:pt x="2171101" y="2975262"/>
                    <a:pt x="2187185" y="2973792"/>
                    <a:pt x="2191371" y="2961890"/>
                  </a:cubicBezTo>
                  <a:cubicBezTo>
                    <a:pt x="2303444" y="2645315"/>
                    <a:pt x="2577824" y="2405000"/>
                    <a:pt x="2913970" y="2341450"/>
                  </a:cubicBezTo>
                  <a:cubicBezTo>
                    <a:pt x="2930201" y="2338364"/>
                    <a:pt x="2929540" y="2315075"/>
                    <a:pt x="2913235" y="2312503"/>
                  </a:cubicBezTo>
                  <a:cubicBezTo>
                    <a:pt x="2562842" y="2257255"/>
                    <a:pt x="2260040" y="2056907"/>
                    <a:pt x="2068429" y="1775082"/>
                  </a:cubicBezTo>
                  <a:cubicBezTo>
                    <a:pt x="2060276" y="1763033"/>
                    <a:pt x="2041549" y="1768690"/>
                    <a:pt x="2041549" y="1783237"/>
                  </a:cubicBezTo>
                  <a:close/>
                </a:path>
              </a:pathLst>
            </a:custGeom>
            <a:solidFill>
              <a:srgbClr val="6057C1"/>
            </a:solidFill>
            <a:ln w="0" cap="flat">
              <a:noFill/>
              <a:prstDash val="solid"/>
              <a:miter/>
            </a:ln>
          </p:spPr>
          <p:txBody>
            <a:bodyPr rtlCol="0" anchor="ctr"/>
            <a:lstStyle/>
            <a:p>
              <a:endParaRPr lang="en-IS"/>
            </a:p>
          </p:txBody>
        </p:sp>
      </p:grpSp>
    </p:spTree>
    <p:extLst>
      <p:ext uri="{BB962C8B-B14F-4D97-AF65-F5344CB8AC3E}">
        <p14:creationId xmlns:p14="http://schemas.microsoft.com/office/powerpoint/2010/main" val="3596595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1378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18721147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4749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B4582"/>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7159" y="997527"/>
            <a:ext cx="6570434" cy="554410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18775534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74511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455904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14099438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16927959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43914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Tree>
    <p:extLst>
      <p:ext uri="{BB962C8B-B14F-4D97-AF65-F5344CB8AC3E}">
        <p14:creationId xmlns:p14="http://schemas.microsoft.com/office/powerpoint/2010/main" val="325736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34010342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2278327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7468248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64249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6057C0"/>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C5C1F4"/>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938BE8"/>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C5C1F4"/>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938BE8"/>
          </a:solidFill>
          <a:ln w="0" cap="flat">
            <a:noFill/>
            <a:prstDash val="solid"/>
            <a:miter/>
          </a:ln>
        </p:spPr>
        <p:txBody>
          <a:bodyPr rtlCol="0" anchor="ctr"/>
          <a:lstStyle/>
          <a:p>
            <a:endParaRPr lang="en-IS"/>
          </a:p>
        </p:txBody>
      </p:sp>
      <p:grpSp>
        <p:nvGrpSpPr>
          <p:cNvPr id="2" name="Group 1">
            <a:extLst>
              <a:ext uri="{FF2B5EF4-FFF2-40B4-BE49-F238E27FC236}">
                <a16:creationId xmlns:a16="http://schemas.microsoft.com/office/drawing/2014/main" id="{59D444B3-72D9-A8AC-7044-83F5079526C4}"/>
              </a:ext>
            </a:extLst>
          </p:cNvPr>
          <p:cNvGrpSpPr/>
          <p:nvPr userDrawn="1"/>
        </p:nvGrpSpPr>
        <p:grpSpPr>
          <a:xfrm>
            <a:off x="10426087" y="5944751"/>
            <a:ext cx="1231126" cy="378552"/>
            <a:chOff x="10610584" y="331617"/>
            <a:chExt cx="1231126" cy="378552"/>
          </a:xfrm>
        </p:grpSpPr>
        <p:grpSp>
          <p:nvGrpSpPr>
            <p:cNvPr id="3" name="Graphic 1">
              <a:extLst>
                <a:ext uri="{FF2B5EF4-FFF2-40B4-BE49-F238E27FC236}">
                  <a16:creationId xmlns:a16="http://schemas.microsoft.com/office/drawing/2014/main" id="{D4449403-0F2B-A360-3C6E-3D6977BCAC74}"/>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43F9DD38-7604-31D0-3B56-7317F4B44176}"/>
                  </a:ext>
                </a:extLst>
              </p:cNvPr>
              <p:cNvGrpSpPr/>
              <p:nvPr/>
            </p:nvGrpSpPr>
            <p:grpSpPr>
              <a:xfrm>
                <a:off x="10977232" y="373442"/>
                <a:ext cx="864478" cy="163814"/>
                <a:chOff x="10977232" y="373442"/>
                <a:chExt cx="864478" cy="163814"/>
              </a:xfrm>
              <a:grpFill/>
            </p:grpSpPr>
            <p:sp>
              <p:nvSpPr>
                <p:cNvPr id="34" name="Freeform 33">
                  <a:extLst>
                    <a:ext uri="{FF2B5EF4-FFF2-40B4-BE49-F238E27FC236}">
                      <a16:creationId xmlns:a16="http://schemas.microsoft.com/office/drawing/2014/main" id="{F348DB41-1D8E-C0E7-37ED-D3BD7789AEC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7F97B3D7-E112-2006-A582-CFCCDAC6352D}"/>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9FA0AA8F-5471-DD27-E963-A1E9BD69A47D}"/>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00032963-8F53-F095-601B-B08F5A343CB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DF5866D-24EA-4DFC-8AF9-B30D9FC7002D}"/>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EBC49EB-8713-D2F8-8C7D-1A3E10B1BD41}"/>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9B175E78-54F6-224A-4863-BE575187E4E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7A9A160-EB6C-0555-0CA5-CA507B7778E2}"/>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8CDD1074-08B6-6E57-2AD1-F45C10B5306D}"/>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F9DDB567-7882-7086-F17B-C377587DEA2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CA923F14-5153-003E-EACA-0A635B8E3912}"/>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C8C527F9-E1E8-7131-F36E-A5271CA4B4C1}"/>
                </a:ext>
              </a:extLst>
            </p:cNvPr>
            <p:cNvGrpSpPr/>
            <p:nvPr/>
          </p:nvGrpSpPr>
          <p:grpSpPr>
            <a:xfrm>
              <a:off x="10977294" y="598174"/>
              <a:ext cx="847919" cy="111995"/>
              <a:chOff x="10977294" y="598174"/>
              <a:chExt cx="847919" cy="111995"/>
            </a:xfrm>
            <a:solidFill>
              <a:schemeClr val="bg1"/>
            </a:solidFill>
          </p:grpSpPr>
          <p:grpSp>
            <p:nvGrpSpPr>
              <p:cNvPr id="8" name="Graphic 1">
                <a:extLst>
                  <a:ext uri="{FF2B5EF4-FFF2-40B4-BE49-F238E27FC236}">
                    <a16:creationId xmlns:a16="http://schemas.microsoft.com/office/drawing/2014/main" id="{6C600B52-A6C9-8041-8518-61EEF1228D01}"/>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9FC6FD78-7029-6C2D-CE30-BCE9222F2565}"/>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842ADB51-B225-B5F5-EAD6-538AA4C0AFBA}"/>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A66C1955-84DF-E932-771C-752337A70DB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A838FDE4-D09B-F5AA-5F39-4B3F6A539B7C}"/>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90CAC871-A0F6-DDE3-DAFF-2954F7111593}"/>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DF10621-64BA-1868-6061-10966C7986F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AC1708C-6F15-0F3F-A0C2-F26D47A56C2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DBAA8C1E-EC98-0406-CCC6-1AD4F56A6B48}"/>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E52591C4-088A-8297-E6F3-B7EC49055B6F}"/>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52254238-58D6-0012-0FB3-D3CDE77C4EB8}"/>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9" name="Graphic 1">
                <a:extLst>
                  <a:ext uri="{FF2B5EF4-FFF2-40B4-BE49-F238E27FC236}">
                    <a16:creationId xmlns:a16="http://schemas.microsoft.com/office/drawing/2014/main" id="{4EC2D6F4-80E7-9BAE-31A9-068A30B860FC}"/>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717A8B72-BB06-55E2-326D-BC24F65D2BCE}"/>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7294290E-7897-30ED-C587-52BFF7256A75}"/>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EB96381D-C1F0-9F57-BAC9-75408F667150}"/>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CC6CD9D-1E94-ABA6-33F4-0342C89CA76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4B4F144-9637-BF16-D854-CB5891DC66F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2C0AC5C6-0CD8-328E-6D60-9E6EBAB08AA9}"/>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12EB36B1-57BA-BBD2-7CA0-6A690086F498}"/>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r>
              <a:rPr lang="en-IS" dirty="0"/>
              <a:t>Click icon or drag and drop picture</a:t>
            </a:r>
          </a:p>
        </p:txBody>
      </p:sp>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4224893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Tree>
    <p:extLst>
      <p:ext uri="{BB962C8B-B14F-4D97-AF65-F5344CB8AC3E}">
        <p14:creationId xmlns:p14="http://schemas.microsoft.com/office/powerpoint/2010/main" val="22989841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7192474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S Pay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94B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C7DB8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17365" y="182395"/>
            <a:ext cx="853106" cy="213990"/>
          </a:xfrm>
          <a:prstGeom prst="rect">
            <a:avLst/>
          </a:prstGeom>
        </p:spPr>
      </p:pic>
    </p:spTree>
    <p:extLst>
      <p:ext uri="{BB962C8B-B14F-4D97-AF65-F5344CB8AC3E}">
        <p14:creationId xmlns:p14="http://schemas.microsoft.com/office/powerpoint/2010/main" val="2106174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S Pay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94B46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2" name="Graphic 1">
            <a:extLst>
              <a:ext uri="{FF2B5EF4-FFF2-40B4-BE49-F238E27FC236}">
                <a16:creationId xmlns:a16="http://schemas.microsoft.com/office/drawing/2014/main" id="{F81084D6-F991-95ED-154F-B8E09C80D1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17365" y="182395"/>
            <a:ext cx="853106" cy="213990"/>
          </a:xfrm>
          <a:prstGeom prst="rect">
            <a:avLst/>
          </a:prstGeom>
        </p:spPr>
      </p:pic>
    </p:spTree>
    <p:extLst>
      <p:ext uri="{BB962C8B-B14F-4D97-AF65-F5344CB8AC3E}">
        <p14:creationId xmlns:p14="http://schemas.microsoft.com/office/powerpoint/2010/main" val="13681689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S Pay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94B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2" name="Graphic 1">
            <a:extLst>
              <a:ext uri="{FF2B5EF4-FFF2-40B4-BE49-F238E27FC236}">
                <a16:creationId xmlns:a16="http://schemas.microsoft.com/office/drawing/2014/main" id="{6F930613-DED6-6796-1E5C-0896471680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17365" y="182395"/>
            <a:ext cx="853106" cy="213990"/>
          </a:xfrm>
          <a:prstGeom prst="rect">
            <a:avLst/>
          </a:prstGeom>
        </p:spPr>
      </p:pic>
    </p:spTree>
    <p:extLst>
      <p:ext uri="{BB962C8B-B14F-4D97-AF65-F5344CB8AC3E}">
        <p14:creationId xmlns:p14="http://schemas.microsoft.com/office/powerpoint/2010/main" val="36326675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S Pay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94B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C7DB8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3" name="Graphic 2">
            <a:extLst>
              <a:ext uri="{FF2B5EF4-FFF2-40B4-BE49-F238E27FC236}">
                <a16:creationId xmlns:a16="http://schemas.microsoft.com/office/drawing/2014/main" id="{5C0AED0D-41FA-4C7C-47EE-10DC61A02F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17365" y="182395"/>
            <a:ext cx="853106" cy="213990"/>
          </a:xfrm>
          <a:prstGeom prst="rect">
            <a:avLst/>
          </a:prstGeom>
        </p:spPr>
      </p:pic>
    </p:spTree>
    <p:extLst>
      <p:ext uri="{BB962C8B-B14F-4D97-AF65-F5344CB8AC3E}">
        <p14:creationId xmlns:p14="http://schemas.microsoft.com/office/powerpoint/2010/main" val="301272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S Pay 5">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57BA232-5815-F0EB-1378-2B927EC7828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17365" y="182395"/>
            <a:ext cx="853106" cy="213990"/>
          </a:xfrm>
          <a:prstGeom prst="rect">
            <a:avLst/>
          </a:prstGeom>
        </p:spPr>
      </p:pic>
    </p:spTree>
    <p:extLst>
      <p:ext uri="{BB962C8B-B14F-4D97-AF65-F5344CB8AC3E}">
        <p14:creationId xmlns:p14="http://schemas.microsoft.com/office/powerpoint/2010/main" val="21567755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8666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913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230990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image" Target="../media/image4.sv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sv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21" Type="http://schemas.openxmlformats.org/officeDocument/2006/relationships/image" Target="../media/image4.sv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2.sv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2.sv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png"/><Relationship Id="rId5" Type="http://schemas.openxmlformats.org/officeDocument/2006/relationships/slideLayout" Target="../slideLayouts/slideLayout53.xml"/><Relationship Id="rId10"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2.sv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png"/><Relationship Id="rId5" Type="http://schemas.openxmlformats.org/officeDocument/2006/relationships/slideLayout" Target="../slideLayouts/slideLayout62.xml"/><Relationship Id="rId10"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4.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6.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theme" Target="../theme/theme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66.png"/><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image" Target="../media/image65.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image" Target="../media/image64.svg"/><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63.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99.xml"/><Relationship Id="rId7"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image" Target="../media/image6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9A3CE-C701-8A70-20AD-ACEEC19BA7CA}"/>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975F653F-E3E5-74A4-6005-E9B7F3D8C787}"/>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78" r:id="rId1"/>
    <p:sldLayoutId id="2147483705" r:id="rId2"/>
    <p:sldLayoutId id="2147483649" r:id="rId3"/>
    <p:sldLayoutId id="2147483779" r:id="rId4"/>
    <p:sldLayoutId id="2147483780" r:id="rId5"/>
    <p:sldLayoutId id="2147483781" r:id="rId6"/>
    <p:sldLayoutId id="2147483787" r:id="rId7"/>
    <p:sldLayoutId id="2147483792" r:id="rId8"/>
    <p:sldLayoutId id="2147483782" r:id="rId9"/>
    <p:sldLayoutId id="2147483783" r:id="rId10"/>
    <p:sldLayoutId id="2147483784" r:id="rId11"/>
    <p:sldLayoutId id="2147483786" r:id="rId12"/>
    <p:sldLayoutId id="2147483788" r:id="rId13"/>
    <p:sldLayoutId id="2147483763" r:id="rId14"/>
    <p:sldLayoutId id="2147483706" r:id="rId15"/>
    <p:sldLayoutId id="2147483785"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 id="2147483834"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3F2F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 id="214748383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58238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800" r:id="rId3"/>
    <p:sldLayoutId id="2147483799" r:id="rId4"/>
    <p:sldLayoutId id="2147483803" r:id="rId5"/>
    <p:sldLayoutId id="2147483801" r:id="rId6"/>
    <p:sldLayoutId id="2147483804" r:id="rId7"/>
    <p:sldLayoutId id="2147483802" r:id="rId8"/>
    <p:sldLayoutId id="2147483795" r:id="rId9"/>
    <p:sldLayoutId id="214748379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24"/>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9A69F154-45FA-B773-BDF7-BE175E07F61B}"/>
              </a:ext>
            </a:extLst>
          </p:cNvPr>
          <p:cNvPicPr>
            <a:picLocks noChangeAspect="1"/>
          </p:cNvPicPr>
          <p:nvPr userDrawn="1"/>
        </p:nvPicPr>
        <p:blipFill>
          <a:blip r:embed="rId25"/>
          <a:srcRect/>
          <a:stretch/>
        </p:blipFill>
        <p:spPr>
          <a:xfrm>
            <a:off x="12235472" y="0"/>
            <a:ext cx="88900" cy="6858000"/>
          </a:xfrm>
          <a:prstGeom prst="rect">
            <a:avLst/>
          </a:prstGeom>
        </p:spPr>
      </p:pic>
    </p:spTree>
    <p:extLst>
      <p:ext uri="{BB962C8B-B14F-4D97-AF65-F5344CB8AC3E}">
        <p14:creationId xmlns:p14="http://schemas.microsoft.com/office/powerpoint/2010/main" val="296100754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E7D27EF-E9EF-19AA-87D9-1B6834993C1B}"/>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315534289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jpg"/><Relationship Id="rId7" Type="http://schemas.openxmlformats.org/officeDocument/2006/relationships/image" Target="../media/image150.png"/><Relationship Id="rId12" Type="http://schemas.openxmlformats.org/officeDocument/2006/relationships/image" Target="../media/image155.sv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149.sv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svg"/><Relationship Id="rId4" Type="http://schemas.openxmlformats.org/officeDocument/2006/relationships/image" Target="../media/image147.png"/><Relationship Id="rId9" Type="http://schemas.openxmlformats.org/officeDocument/2006/relationships/image" Target="../media/image15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9.sv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80.png"/><Relationship Id="rId17" Type="http://schemas.openxmlformats.org/officeDocument/2006/relationships/image" Target="../media/image94.png"/><Relationship Id="rId2" Type="http://schemas.openxmlformats.org/officeDocument/2006/relationships/notesSlide" Target="../notesSlides/notesSlide5.xml"/><Relationship Id="rId16" Type="http://schemas.openxmlformats.org/officeDocument/2006/relationships/image" Target="../media/image93.png"/><Relationship Id="rId1" Type="http://schemas.openxmlformats.org/officeDocument/2006/relationships/slideLayout" Target="../slideLayouts/slideLayout33.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2.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1.png"/></Relationships>
</file>

<file path=ppt/slides/_rels/slide6.xml.rels><?xml version="1.0" encoding="UTF-8" standalone="yes"?>
<Relationships xmlns="http://schemas.openxmlformats.org/package/2006/relationships"><Relationship Id="rId8" Type="http://schemas.openxmlformats.org/officeDocument/2006/relationships/image" Target="../media/image100.tiff"/><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89.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jpeg"/><Relationship Id="rId25" Type="http://schemas.openxmlformats.org/officeDocument/2006/relationships/image" Target="../media/image80.png"/><Relationship Id="rId2" Type="http://schemas.openxmlformats.org/officeDocument/2006/relationships/notesSlide" Target="../notesSlides/notesSlide6.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18.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image" Target="../media/image91.png"/><Relationship Id="rId5" Type="http://schemas.openxmlformats.org/officeDocument/2006/relationships/image" Target="../media/image97.tiff"/><Relationship Id="rId15" Type="http://schemas.openxmlformats.org/officeDocument/2006/relationships/image" Target="../media/image107.png"/><Relationship Id="rId23" Type="http://schemas.openxmlformats.org/officeDocument/2006/relationships/image" Target="../media/image95.png"/><Relationship Id="rId10" Type="http://schemas.openxmlformats.org/officeDocument/2006/relationships/image" Target="../media/image102.png"/><Relationship Id="rId19" Type="http://schemas.openxmlformats.org/officeDocument/2006/relationships/image" Target="../media/image111.jpe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90.png"/></Relationships>
</file>

<file path=ppt/slides/_rels/slide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14.jp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90.png"/><Relationship Id="rId5" Type="http://schemas.openxmlformats.org/officeDocument/2006/relationships/image" Target="../media/image91.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jpeg"/><Relationship Id="rId3" Type="http://schemas.openxmlformats.org/officeDocument/2006/relationships/image" Target="../media/image115.jpg"/><Relationship Id="rId7" Type="http://schemas.openxmlformats.org/officeDocument/2006/relationships/image" Target="../media/image119.png"/><Relationship Id="rId12" Type="http://schemas.openxmlformats.org/officeDocument/2006/relationships/image" Target="../media/image124.gif"/><Relationship Id="rId17" Type="http://schemas.openxmlformats.org/officeDocument/2006/relationships/image" Target="../media/image129.png"/><Relationship Id="rId2" Type="http://schemas.openxmlformats.org/officeDocument/2006/relationships/notesSlide" Target="../notesSlides/notesSlide9.xml"/><Relationship Id="rId16" Type="http://schemas.openxmlformats.org/officeDocument/2006/relationships/image" Target="../media/image128.png"/><Relationship Id="rId1" Type="http://schemas.openxmlformats.org/officeDocument/2006/relationships/slideLayout" Target="../slideLayouts/slideLayout27.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jpe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59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0A9A30B-9DC5-DC38-15FE-B7E64EC43A4C}"/>
              </a:ext>
            </a:extLst>
          </p:cNvPr>
          <p:cNvSpPr txBox="1">
            <a:spLocks/>
          </p:cNvSpPr>
          <p:nvPr/>
        </p:nvSpPr>
        <p:spPr>
          <a:xfrm>
            <a:off x="651976" y="488601"/>
            <a:ext cx="3894449" cy="1686414"/>
          </a:xfrm>
          <a:prstGeom prst="rect">
            <a:avLst/>
          </a:prstGeom>
        </p:spPr>
        <p:txBody>
          <a:bodyPr>
            <a:normAutofit lnSpcReduction="1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dirty="0">
                <a:solidFill>
                  <a:schemeClr val="tx2"/>
                </a:solidFill>
              </a:rPr>
              <a:t>Supporting all platforms &amp; form factors</a:t>
            </a:r>
          </a:p>
        </p:txBody>
      </p:sp>
      <p:sp>
        <p:nvSpPr>
          <p:cNvPr id="3" name="Oval 2">
            <a:extLst>
              <a:ext uri="{FF2B5EF4-FFF2-40B4-BE49-F238E27FC236}">
                <a16:creationId xmlns:a16="http://schemas.microsoft.com/office/drawing/2014/main" id="{211B71E4-263F-241C-264A-26B13704D046}"/>
              </a:ext>
            </a:extLst>
          </p:cNvPr>
          <p:cNvSpPr/>
          <p:nvPr/>
        </p:nvSpPr>
        <p:spPr>
          <a:xfrm>
            <a:off x="5541793" y="4563509"/>
            <a:ext cx="1364130" cy="1364130"/>
          </a:xfrm>
          <a:prstGeom prst="ellipse">
            <a:avLst/>
          </a:prstGeom>
          <a:solidFill>
            <a:srgbClr val="FFD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D3B67950-3F1F-8923-7E56-957DB4EF389B}"/>
              </a:ext>
            </a:extLst>
          </p:cNvPr>
          <p:cNvSpPr/>
          <p:nvPr/>
        </p:nvSpPr>
        <p:spPr>
          <a:xfrm>
            <a:off x="755497" y="3052626"/>
            <a:ext cx="3140881" cy="3140881"/>
          </a:xfrm>
          <a:prstGeom prst="ellipse">
            <a:avLst/>
          </a:prstGeom>
          <a:solidFill>
            <a:srgbClr val="BF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56B049B-218F-0DA9-D825-201DDA215B3C}"/>
              </a:ext>
            </a:extLst>
          </p:cNvPr>
          <p:cNvSpPr/>
          <p:nvPr/>
        </p:nvSpPr>
        <p:spPr>
          <a:xfrm>
            <a:off x="7984203" y="2175015"/>
            <a:ext cx="5224687" cy="5224687"/>
          </a:xfrm>
          <a:prstGeom prst="ellipse">
            <a:avLst/>
          </a:prstGeom>
          <a:solidFill>
            <a:srgbClr val="F8C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Graphical user interface, website&#10;&#10;Description automatically generated">
            <a:extLst>
              <a:ext uri="{FF2B5EF4-FFF2-40B4-BE49-F238E27FC236}">
                <a16:creationId xmlns:a16="http://schemas.microsoft.com/office/drawing/2014/main" id="{7205E0E7-31E2-D192-A825-EA4BDB8FF523}"/>
              </a:ext>
            </a:extLst>
          </p:cNvPr>
          <p:cNvPicPr>
            <a:picLocks noChangeAspect="1"/>
          </p:cNvPicPr>
          <p:nvPr/>
        </p:nvPicPr>
        <p:blipFill>
          <a:blip r:embed="rId3"/>
          <a:stretch>
            <a:fillRect/>
          </a:stretch>
        </p:blipFill>
        <p:spPr>
          <a:xfrm>
            <a:off x="7249759" y="287889"/>
            <a:ext cx="5108414" cy="6483064"/>
          </a:xfrm>
          <a:prstGeom prst="rect">
            <a:avLst/>
          </a:prstGeom>
        </p:spPr>
      </p:pic>
      <p:grpSp>
        <p:nvGrpSpPr>
          <p:cNvPr id="7" name="Group 6">
            <a:extLst>
              <a:ext uri="{FF2B5EF4-FFF2-40B4-BE49-F238E27FC236}">
                <a16:creationId xmlns:a16="http://schemas.microsoft.com/office/drawing/2014/main" id="{DB99DD1B-C366-E7E8-CBDB-47676E1D4786}"/>
              </a:ext>
            </a:extLst>
          </p:cNvPr>
          <p:cNvGrpSpPr/>
          <p:nvPr/>
        </p:nvGrpSpPr>
        <p:grpSpPr>
          <a:xfrm>
            <a:off x="5862506" y="4415826"/>
            <a:ext cx="722705" cy="1364130"/>
            <a:chOff x="8303768" y="1397165"/>
            <a:chExt cx="1411371" cy="2876328"/>
          </a:xfrm>
        </p:grpSpPr>
        <p:grpSp>
          <p:nvGrpSpPr>
            <p:cNvPr id="8" name="Group 7">
              <a:extLst>
                <a:ext uri="{FF2B5EF4-FFF2-40B4-BE49-F238E27FC236}">
                  <a16:creationId xmlns:a16="http://schemas.microsoft.com/office/drawing/2014/main" id="{86142DF1-416F-A35D-F78E-68ED63CBB676}"/>
                </a:ext>
              </a:extLst>
            </p:cNvPr>
            <p:cNvGrpSpPr>
              <a:grpSpLocks noChangeAspect="1"/>
            </p:cNvGrpSpPr>
            <p:nvPr/>
          </p:nvGrpSpPr>
          <p:grpSpPr>
            <a:xfrm>
              <a:off x="8303768" y="1397165"/>
              <a:ext cx="1411371" cy="2876328"/>
              <a:chOff x="3760358" y="915566"/>
              <a:chExt cx="1986280" cy="4047973"/>
            </a:xfrm>
          </p:grpSpPr>
          <p:sp>
            <p:nvSpPr>
              <p:cNvPr id="10" name="Rounded Rectangle 8">
                <a:extLst>
                  <a:ext uri="{FF2B5EF4-FFF2-40B4-BE49-F238E27FC236}">
                    <a16:creationId xmlns:a16="http://schemas.microsoft.com/office/drawing/2014/main" id="{060ADB5A-8653-8665-6F8B-75B0FA4A58CB}"/>
                  </a:ext>
                </a:extLst>
              </p:cNvPr>
              <p:cNvSpPr/>
              <p:nvPr/>
            </p:nvSpPr>
            <p:spPr>
              <a:xfrm>
                <a:off x="3760358" y="915566"/>
                <a:ext cx="1986280" cy="4047973"/>
              </a:xfrm>
              <a:prstGeom prst="roundRect">
                <a:avLst>
                  <a:gd name="adj" fmla="val 6995"/>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1A02E818-D819-5DF8-5392-2FFEA82F54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597" y="1493605"/>
                <a:ext cx="1800200" cy="3195355"/>
              </a:xfrm>
              <a:prstGeom prst="rect">
                <a:avLst/>
              </a:prstGeom>
              <a:ln>
                <a:noFill/>
              </a:ln>
              <a:effectLst>
                <a:outerShdw blurRad="292100" dist="139700" dir="2700000" algn="tl" rotWithShape="0">
                  <a:srgbClr val="333333">
                    <a:alpha val="65000"/>
                  </a:srgbClr>
                </a:outerShdw>
              </a:effectLst>
            </p:spPr>
          </p:pic>
        </p:grpSp>
        <p:pic>
          <p:nvPicPr>
            <p:cNvPr id="9" name="Content Placeholder 13">
              <a:extLst>
                <a:ext uri="{FF2B5EF4-FFF2-40B4-BE49-F238E27FC236}">
                  <a16:creationId xmlns:a16="http://schemas.microsoft.com/office/drawing/2014/main" id="{1800107F-1A29-5CDE-2736-4F2200B996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2863" y="1813143"/>
              <a:ext cx="1279150" cy="2265245"/>
            </a:xfrm>
            <a:prstGeom prst="rect">
              <a:avLst/>
            </a:prstGeom>
          </p:spPr>
        </p:pic>
      </p:grpSp>
      <p:grpSp>
        <p:nvGrpSpPr>
          <p:cNvPr id="12" name="Group 11">
            <a:extLst>
              <a:ext uri="{FF2B5EF4-FFF2-40B4-BE49-F238E27FC236}">
                <a16:creationId xmlns:a16="http://schemas.microsoft.com/office/drawing/2014/main" id="{571DBF52-8ADE-3F8D-F2FD-687A11CB8675}"/>
              </a:ext>
            </a:extLst>
          </p:cNvPr>
          <p:cNvGrpSpPr/>
          <p:nvPr/>
        </p:nvGrpSpPr>
        <p:grpSpPr>
          <a:xfrm>
            <a:off x="4620952" y="1060834"/>
            <a:ext cx="3850074" cy="2826614"/>
            <a:chOff x="4630822" y="1285296"/>
            <a:chExt cx="3850074" cy="2826614"/>
          </a:xfrm>
        </p:grpSpPr>
        <p:sp>
          <p:nvSpPr>
            <p:cNvPr id="13" name="Oval 12">
              <a:extLst>
                <a:ext uri="{FF2B5EF4-FFF2-40B4-BE49-F238E27FC236}">
                  <a16:creationId xmlns:a16="http://schemas.microsoft.com/office/drawing/2014/main" id="{C071A08B-80EE-CA16-7466-9B58B48C84A4}"/>
                </a:ext>
              </a:extLst>
            </p:cNvPr>
            <p:cNvSpPr/>
            <p:nvPr/>
          </p:nvSpPr>
          <p:spPr>
            <a:xfrm>
              <a:off x="4779876" y="1285296"/>
              <a:ext cx="2678931" cy="2678931"/>
            </a:xfrm>
            <a:prstGeom prst="ellipse">
              <a:avLst/>
            </a:prstGeom>
            <a:solidFill>
              <a:srgbClr val="BFF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Picture 13" descr="Graphical user interface, website&#10;&#10;Description automatically generated">
              <a:extLst>
                <a:ext uri="{FF2B5EF4-FFF2-40B4-BE49-F238E27FC236}">
                  <a16:creationId xmlns:a16="http://schemas.microsoft.com/office/drawing/2014/main" id="{6DFFA6C6-CA98-8FE8-13F4-AA318C79C9BF}"/>
                </a:ext>
              </a:extLst>
            </p:cNvPr>
            <p:cNvPicPr>
              <a:picLocks noChangeAspect="1"/>
            </p:cNvPicPr>
            <p:nvPr/>
          </p:nvPicPr>
          <p:blipFill>
            <a:blip r:embed="rId6"/>
            <a:stretch>
              <a:fillRect/>
            </a:stretch>
          </p:blipFill>
          <p:spPr>
            <a:xfrm>
              <a:off x="4630822" y="1285296"/>
              <a:ext cx="3850074" cy="2826614"/>
            </a:xfrm>
            <a:prstGeom prst="rect">
              <a:avLst/>
            </a:prstGeom>
          </p:spPr>
        </p:pic>
      </p:grpSp>
      <p:pic>
        <p:nvPicPr>
          <p:cNvPr id="15" name="Picture 14">
            <a:extLst>
              <a:ext uri="{FF2B5EF4-FFF2-40B4-BE49-F238E27FC236}">
                <a16:creationId xmlns:a16="http://schemas.microsoft.com/office/drawing/2014/main" id="{0826B994-C898-0FF6-570F-0C7C49EACC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37417" y="3389487"/>
            <a:ext cx="2942459" cy="2804020"/>
          </a:xfrm>
          <a:prstGeom prst="rect">
            <a:avLst/>
          </a:prstGeom>
        </p:spPr>
      </p:pic>
      <p:pic>
        <p:nvPicPr>
          <p:cNvPr id="16" name="Picture Placeholder 6">
            <a:extLst>
              <a:ext uri="{FF2B5EF4-FFF2-40B4-BE49-F238E27FC236}">
                <a16:creationId xmlns:a16="http://schemas.microsoft.com/office/drawing/2014/main" id="{576615F3-9733-B375-B7BA-D60F7ED547D3}"/>
              </a:ext>
            </a:extLst>
          </p:cNvPr>
          <p:cNvPicPr>
            <a:picLocks noChangeAspect="1"/>
          </p:cNvPicPr>
          <p:nvPr/>
        </p:nvPicPr>
        <p:blipFill>
          <a:blip r:embed="rId8"/>
          <a:srcRect t="1815" b="1815"/>
          <a:stretch/>
        </p:blipFill>
        <p:spPr>
          <a:xfrm>
            <a:off x="261571" y="4048541"/>
            <a:ext cx="2413540" cy="2503722"/>
          </a:xfrm>
          <a:prstGeom prst="rect">
            <a:avLst/>
          </a:prstGeom>
        </p:spPr>
      </p:pic>
    </p:spTree>
    <p:extLst>
      <p:ext uri="{BB962C8B-B14F-4D97-AF65-F5344CB8AC3E}">
        <p14:creationId xmlns:p14="http://schemas.microsoft.com/office/powerpoint/2010/main" val="2230784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48DEFA-39C7-E114-EB10-BF8277D569A1}"/>
              </a:ext>
            </a:extLst>
          </p:cNvPr>
          <p:cNvSpPr>
            <a:spLocks noGrp="1"/>
          </p:cNvSpPr>
          <p:nvPr>
            <p:ph type="body" sz="quarter" idx="11"/>
          </p:nvPr>
        </p:nvSpPr>
        <p:spPr>
          <a:xfrm>
            <a:off x="568599" y="3211183"/>
            <a:ext cx="5369472" cy="1554984"/>
          </a:xfrm>
        </p:spPr>
        <p:txBody>
          <a:bodyPr/>
          <a:lstStyle/>
          <a:p>
            <a:r>
              <a:rPr lang="en-US" dirty="0"/>
              <a:t>Feature demo</a:t>
            </a:r>
            <a:endParaRPr lang="en-IS" dirty="0"/>
          </a:p>
        </p:txBody>
      </p:sp>
    </p:spTree>
    <p:extLst>
      <p:ext uri="{BB962C8B-B14F-4D97-AF65-F5344CB8AC3E}">
        <p14:creationId xmlns:p14="http://schemas.microsoft.com/office/powerpoint/2010/main" val="86642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B814FB-C135-AFEC-4EC4-B65DE20B999B}"/>
              </a:ext>
            </a:extLst>
          </p:cNvPr>
          <p:cNvSpPr>
            <a:spLocks noGrp="1"/>
          </p:cNvSpPr>
          <p:nvPr>
            <p:ph type="body" sz="quarter" idx="11"/>
          </p:nvPr>
        </p:nvSpPr>
        <p:spPr>
          <a:xfrm>
            <a:off x="6411838" y="2785515"/>
            <a:ext cx="5369472" cy="1554984"/>
          </a:xfrm>
        </p:spPr>
        <p:txBody>
          <a:bodyPr/>
          <a:lstStyle/>
          <a:p>
            <a:r>
              <a:rPr lang="en-US" dirty="0"/>
              <a:t>LS Pay for </a:t>
            </a:r>
          </a:p>
          <a:p>
            <a:r>
              <a:rPr lang="en-US" dirty="0"/>
              <a:t>Business Central</a:t>
            </a:r>
          </a:p>
        </p:txBody>
      </p:sp>
      <p:pic>
        <p:nvPicPr>
          <p:cNvPr id="11" name="Picture Placeholder 10" descr="A hand holding a credit card&#10;&#10;Description automatically generated">
            <a:extLst>
              <a:ext uri="{FF2B5EF4-FFF2-40B4-BE49-F238E27FC236}">
                <a16:creationId xmlns:a16="http://schemas.microsoft.com/office/drawing/2014/main" id="{055FA94C-8E2C-6E99-D99D-21CB9E19B6F1}"/>
              </a:ext>
            </a:extLst>
          </p:cNvPr>
          <p:cNvPicPr>
            <a:picLocks noGrp="1" noChangeAspect="1"/>
          </p:cNvPicPr>
          <p:nvPr>
            <p:ph type="pic" sz="quarter" idx="14"/>
          </p:nvPr>
        </p:nvPicPr>
        <p:blipFill>
          <a:blip r:embed="rId3"/>
          <a:srcRect l="16683" r="16683"/>
          <a:stretch>
            <a:fillRect/>
          </a:stretch>
        </p:blipFill>
        <p:spPr/>
      </p:pic>
    </p:spTree>
    <p:extLst>
      <p:ext uri="{BB962C8B-B14F-4D97-AF65-F5344CB8AC3E}">
        <p14:creationId xmlns:p14="http://schemas.microsoft.com/office/powerpoint/2010/main" val="157419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26812787-E19C-65D8-EE16-49AEEA168F01}"/>
              </a:ext>
            </a:extLst>
          </p:cNvPr>
          <p:cNvSpPr>
            <a:spLocks noGrp="1"/>
          </p:cNvSpPr>
          <p:nvPr>
            <p:ph type="body" sz="quarter" idx="10"/>
          </p:nvPr>
        </p:nvSpPr>
        <p:spPr>
          <a:xfrm>
            <a:off x="340289" y="997527"/>
            <a:ext cx="6022009" cy="5515240"/>
          </a:xfrm>
        </p:spPr>
        <p:txBody>
          <a:bodyPr/>
          <a:lstStyle/>
          <a:p>
            <a:pPr marL="0" indent="0">
              <a:buNone/>
            </a:pPr>
            <a:r>
              <a:rPr lang="en-US" dirty="0"/>
              <a:t>Generic payment support</a:t>
            </a:r>
          </a:p>
          <a:p>
            <a:r>
              <a:rPr lang="en-US" dirty="0"/>
              <a:t>Full payment/capture on placing an order</a:t>
            </a:r>
          </a:p>
          <a:p>
            <a:r>
              <a:rPr lang="en-US" dirty="0"/>
              <a:t>Pre-auth on placing an order and full capture on shipping</a:t>
            </a:r>
          </a:p>
          <a:p>
            <a:r>
              <a:rPr lang="en-US" dirty="0"/>
              <a:t>Extending time periods of pre-</a:t>
            </a:r>
            <a:r>
              <a:rPr lang="en-US" dirty="0" err="1"/>
              <a:t>auths</a:t>
            </a:r>
            <a:endParaRPr lang="en-US" dirty="0"/>
          </a:p>
          <a:p>
            <a:r>
              <a:rPr lang="en-US" dirty="0"/>
              <a:t>Adjusting pre-auth amounts to cater for shipping charges</a:t>
            </a:r>
          </a:p>
          <a:p>
            <a:r>
              <a:rPr lang="en-US" dirty="0"/>
              <a:t>Support for Card-on-File</a:t>
            </a:r>
          </a:p>
          <a:p>
            <a:r>
              <a:rPr lang="en-US" dirty="0"/>
              <a:t>Card not present</a:t>
            </a:r>
          </a:p>
          <a:p>
            <a:pPr lvl="1"/>
            <a:r>
              <a:rPr lang="en-US" dirty="0"/>
              <a:t>Manual card number entry on PED</a:t>
            </a:r>
          </a:p>
          <a:p>
            <a:pPr lvl="1"/>
            <a:r>
              <a:rPr lang="en-US" dirty="0"/>
              <a:t>Payment links via email and text messages</a:t>
            </a:r>
          </a:p>
          <a:p>
            <a:pPr lvl="1"/>
            <a:endParaRPr lang="en-US" dirty="0"/>
          </a:p>
        </p:txBody>
      </p:sp>
      <p:sp>
        <p:nvSpPr>
          <p:cNvPr id="3" name="Title 2">
            <a:extLst>
              <a:ext uri="{FF2B5EF4-FFF2-40B4-BE49-F238E27FC236}">
                <a16:creationId xmlns:a16="http://schemas.microsoft.com/office/drawing/2014/main" id="{6D1FAE9B-FD62-3D9A-CF48-2754D21C4381}"/>
              </a:ext>
            </a:extLst>
          </p:cNvPr>
          <p:cNvSpPr>
            <a:spLocks noGrp="1"/>
          </p:cNvSpPr>
          <p:nvPr>
            <p:ph type="title"/>
          </p:nvPr>
        </p:nvSpPr>
        <p:spPr>
          <a:xfrm>
            <a:off x="340291" y="212186"/>
            <a:ext cx="5953977" cy="588637"/>
          </a:xfrm>
        </p:spPr>
        <p:txBody>
          <a:bodyPr anchor="t">
            <a:normAutofit/>
          </a:bodyPr>
          <a:lstStyle/>
          <a:p>
            <a:r>
              <a:rPr lang="en-US" sz="3400"/>
              <a:t>Sales Orders</a:t>
            </a:r>
          </a:p>
        </p:txBody>
      </p:sp>
      <p:pic>
        <p:nvPicPr>
          <p:cNvPr id="4" name="Picture 3" descr="A screenshot of a computer&#10;&#10;Description automatically generated">
            <a:extLst>
              <a:ext uri="{FF2B5EF4-FFF2-40B4-BE49-F238E27FC236}">
                <a16:creationId xmlns:a16="http://schemas.microsoft.com/office/drawing/2014/main" id="{8E2C440E-628C-F14B-B2B7-12DD5CC81BCA}"/>
              </a:ext>
            </a:extLst>
          </p:cNvPr>
          <p:cNvPicPr>
            <a:picLocks noChangeAspect="1"/>
          </p:cNvPicPr>
          <p:nvPr/>
        </p:nvPicPr>
        <p:blipFill rotWithShape="1">
          <a:blip r:embed="rId3"/>
          <a:srcRect l="2307" r="14341" b="3"/>
          <a:stretch/>
        </p:blipFill>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a:noFill/>
        </p:spPr>
      </p:pic>
    </p:spTree>
    <p:extLst>
      <p:ext uri="{BB962C8B-B14F-4D97-AF65-F5344CB8AC3E}">
        <p14:creationId xmlns:p14="http://schemas.microsoft.com/office/powerpoint/2010/main" val="113105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B1A66-E897-54DD-FF0D-0753FDF74E21}"/>
              </a:ext>
            </a:extLst>
          </p:cNvPr>
          <p:cNvSpPr>
            <a:spLocks noGrp="1"/>
          </p:cNvSpPr>
          <p:nvPr>
            <p:ph type="body" sz="quarter" idx="11"/>
          </p:nvPr>
        </p:nvSpPr>
        <p:spPr>
          <a:xfrm>
            <a:off x="5285729" y="718826"/>
            <a:ext cx="6565636" cy="600798"/>
          </a:xfrm>
        </p:spPr>
        <p:txBody>
          <a:bodyPr/>
          <a:lstStyle/>
          <a:p>
            <a:r>
              <a:rPr lang="en-US" sz="3200" dirty="0"/>
              <a:t>Sales Credit Memos</a:t>
            </a:r>
          </a:p>
        </p:txBody>
      </p:sp>
      <p:sp>
        <p:nvSpPr>
          <p:cNvPr id="3" name="Text Placeholder 2">
            <a:extLst>
              <a:ext uri="{FF2B5EF4-FFF2-40B4-BE49-F238E27FC236}">
                <a16:creationId xmlns:a16="http://schemas.microsoft.com/office/drawing/2014/main" id="{D72CF3EB-D42A-E6FF-CB02-C274DF62A0D6}"/>
              </a:ext>
            </a:extLst>
          </p:cNvPr>
          <p:cNvSpPr>
            <a:spLocks noGrp="1"/>
          </p:cNvSpPr>
          <p:nvPr>
            <p:ph type="body" sz="quarter" idx="12"/>
          </p:nvPr>
        </p:nvSpPr>
        <p:spPr>
          <a:xfrm>
            <a:off x="5396824" y="1237626"/>
            <a:ext cx="6565636" cy="1913279"/>
          </a:xfrm>
        </p:spPr>
        <p:txBody>
          <a:bodyPr/>
          <a:lstStyle/>
          <a:p>
            <a:r>
              <a:rPr lang="en-US" dirty="0"/>
              <a:t>Voiding payments</a:t>
            </a:r>
          </a:p>
          <a:p>
            <a:r>
              <a:rPr lang="en-US" dirty="0"/>
              <a:t>Refunding payments</a:t>
            </a:r>
          </a:p>
          <a:p>
            <a:r>
              <a:rPr lang="en-US" dirty="0"/>
              <a:t>Cancelling pre-authorizations</a:t>
            </a:r>
          </a:p>
          <a:p>
            <a:r>
              <a:rPr lang="en-US" dirty="0"/>
              <a:t>Modifying pre-authorization amounts</a:t>
            </a:r>
          </a:p>
          <a:p>
            <a:pPr lvl="1"/>
            <a:endParaRPr lang="en-US" dirty="0"/>
          </a:p>
        </p:txBody>
      </p:sp>
      <p:pic>
        <p:nvPicPr>
          <p:cNvPr id="8" name="Picture Placeholder 7" descr="A close-up of a book&#10;&#10;Description automatically generated">
            <a:extLst>
              <a:ext uri="{FF2B5EF4-FFF2-40B4-BE49-F238E27FC236}">
                <a16:creationId xmlns:a16="http://schemas.microsoft.com/office/drawing/2014/main" id="{7613C566-B241-6FAA-7317-257D56727641}"/>
              </a:ext>
            </a:extLst>
          </p:cNvPr>
          <p:cNvPicPr>
            <a:picLocks noGrp="1" noChangeAspect="1"/>
          </p:cNvPicPr>
          <p:nvPr>
            <p:ph type="pic" sz="quarter" idx="10"/>
          </p:nvPr>
        </p:nvPicPr>
        <p:blipFill>
          <a:blip r:embed="rId3"/>
          <a:srcRect l="27484" r="27484"/>
          <a:stretch>
            <a:fillRect/>
          </a:stretch>
        </p:blipFill>
        <p:spPr/>
      </p:pic>
      <p:sp>
        <p:nvSpPr>
          <p:cNvPr id="9" name="Text Placeholder 1">
            <a:extLst>
              <a:ext uri="{FF2B5EF4-FFF2-40B4-BE49-F238E27FC236}">
                <a16:creationId xmlns:a16="http://schemas.microsoft.com/office/drawing/2014/main" id="{FFBE0A10-67A8-FA3E-9E6A-BCEA80AAB648}"/>
              </a:ext>
            </a:extLst>
          </p:cNvPr>
          <p:cNvSpPr txBox="1">
            <a:spLocks/>
          </p:cNvSpPr>
          <p:nvPr/>
        </p:nvSpPr>
        <p:spPr>
          <a:xfrm>
            <a:off x="5285729" y="3742613"/>
            <a:ext cx="6565636" cy="6007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61D5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Customer Accounts</a:t>
            </a:r>
          </a:p>
        </p:txBody>
      </p:sp>
      <p:sp>
        <p:nvSpPr>
          <p:cNvPr id="10" name="Text Placeholder 2">
            <a:extLst>
              <a:ext uri="{FF2B5EF4-FFF2-40B4-BE49-F238E27FC236}">
                <a16:creationId xmlns:a16="http://schemas.microsoft.com/office/drawing/2014/main" id="{D7DAFA1C-E2FC-386F-BE78-A6E2E3152A9C}"/>
              </a:ext>
            </a:extLst>
          </p:cNvPr>
          <p:cNvSpPr txBox="1">
            <a:spLocks/>
          </p:cNvSpPr>
          <p:nvPr/>
        </p:nvSpPr>
        <p:spPr>
          <a:xfrm>
            <a:off x="5396824" y="4261413"/>
            <a:ext cx="6565636" cy="1913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Paying multiple invoices at once</a:t>
            </a:r>
          </a:p>
          <a:p>
            <a:r>
              <a:rPr lang="en-US" dirty="0"/>
              <a:t>Card-on-file</a:t>
            </a:r>
          </a:p>
          <a:p>
            <a:r>
              <a:rPr lang="en-US" dirty="0"/>
              <a:t>Online payment links</a:t>
            </a:r>
          </a:p>
          <a:p>
            <a:pPr marL="457200" lvl="1" indent="0">
              <a:buNone/>
            </a:pPr>
            <a:endParaRPr lang="en-US" dirty="0"/>
          </a:p>
        </p:txBody>
      </p:sp>
    </p:spTree>
    <p:extLst>
      <p:ext uri="{BB962C8B-B14F-4D97-AF65-F5344CB8AC3E}">
        <p14:creationId xmlns:p14="http://schemas.microsoft.com/office/powerpoint/2010/main" val="31601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4413A0-94DC-B605-99EC-2441191F857D}"/>
              </a:ext>
            </a:extLst>
          </p:cNvPr>
          <p:cNvSpPr>
            <a:spLocks noGrp="1"/>
          </p:cNvSpPr>
          <p:nvPr>
            <p:ph type="body" sz="quarter" idx="10"/>
          </p:nvPr>
        </p:nvSpPr>
        <p:spPr>
          <a:xfrm>
            <a:off x="340290" y="997527"/>
            <a:ext cx="5584521" cy="5369482"/>
          </a:xfrm>
        </p:spPr>
        <p:txBody>
          <a:bodyPr>
            <a:normAutofit/>
          </a:bodyPr>
          <a:lstStyle/>
          <a:p>
            <a:r>
              <a:rPr lang="en-US" dirty="0"/>
              <a:t>Many merchants use generic 3</a:t>
            </a:r>
            <a:r>
              <a:rPr lang="en-US" baseline="30000" dirty="0"/>
              <a:t>rd</a:t>
            </a:r>
            <a:r>
              <a:rPr lang="en-US" dirty="0"/>
              <a:t> party eCommerce integrations for Business Central</a:t>
            </a:r>
          </a:p>
          <a:p>
            <a:endParaRPr lang="en-US" dirty="0"/>
          </a:p>
          <a:p>
            <a:r>
              <a:rPr lang="en-US" dirty="0"/>
              <a:t>Ability to do full captures, modifications and cancels of pre- authorizations that accompany eCommerce orders into Business Central</a:t>
            </a:r>
          </a:p>
          <a:p>
            <a:endParaRPr lang="en-US" dirty="0"/>
          </a:p>
          <a:p>
            <a:r>
              <a:rPr lang="en-US" dirty="0"/>
              <a:t>Triggering web hooks for execution by the respective eCommerce platform</a:t>
            </a:r>
          </a:p>
          <a:p>
            <a:endParaRPr lang="en-US" dirty="0"/>
          </a:p>
        </p:txBody>
      </p:sp>
      <p:sp>
        <p:nvSpPr>
          <p:cNvPr id="3" name="Title 2">
            <a:extLst>
              <a:ext uri="{FF2B5EF4-FFF2-40B4-BE49-F238E27FC236}">
                <a16:creationId xmlns:a16="http://schemas.microsoft.com/office/drawing/2014/main" id="{1D310866-91FC-A74F-2F42-DBE7395AAA8B}"/>
              </a:ext>
            </a:extLst>
          </p:cNvPr>
          <p:cNvSpPr>
            <a:spLocks noGrp="1"/>
          </p:cNvSpPr>
          <p:nvPr>
            <p:ph type="title"/>
          </p:nvPr>
        </p:nvSpPr>
        <p:spPr>
          <a:xfrm>
            <a:off x="340291" y="212186"/>
            <a:ext cx="9911149" cy="588637"/>
          </a:xfrm>
        </p:spPr>
        <p:txBody>
          <a:bodyPr anchor="t">
            <a:normAutofit/>
          </a:bodyPr>
          <a:lstStyle/>
          <a:p>
            <a:r>
              <a:rPr lang="en-US" sz="3400"/>
              <a:t>eCommerce orders</a:t>
            </a:r>
          </a:p>
        </p:txBody>
      </p:sp>
      <p:pic>
        <p:nvPicPr>
          <p:cNvPr id="10" name="Picture Placeholder 9" descr="A person holding a credit card while sitting on a couch&#10;&#10;Description automatically generated">
            <a:extLst>
              <a:ext uri="{FF2B5EF4-FFF2-40B4-BE49-F238E27FC236}">
                <a16:creationId xmlns:a16="http://schemas.microsoft.com/office/drawing/2014/main" id="{77438FE6-F470-E2E1-0588-0CEE0D28CC5D}"/>
              </a:ext>
            </a:extLst>
          </p:cNvPr>
          <p:cNvPicPr>
            <a:picLocks noGrp="1" noChangeAspect="1"/>
          </p:cNvPicPr>
          <p:nvPr>
            <p:ph type="pic" sz="quarter" idx="11"/>
          </p:nvPr>
        </p:nvPicPr>
        <p:blipFill rotWithShape="1">
          <a:blip r:embed="rId3"/>
          <a:srcRect l="11991" r="11741" b="-1"/>
          <a:stretch/>
        </p:blipFill>
        <p:spPr>
          <a:xfrm>
            <a:off x="6358534" y="1197696"/>
            <a:ext cx="5428158" cy="5106617"/>
          </a:xfrm>
          <a:noFill/>
        </p:spPr>
      </p:pic>
    </p:spTree>
    <p:extLst>
      <p:ext uri="{BB962C8B-B14F-4D97-AF65-F5344CB8AC3E}">
        <p14:creationId xmlns:p14="http://schemas.microsoft.com/office/powerpoint/2010/main" val="5037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0CD342-3FA7-EDE4-5B1C-E20AD54E6488}"/>
              </a:ext>
            </a:extLst>
          </p:cNvPr>
          <p:cNvSpPr>
            <a:spLocks noGrp="1"/>
          </p:cNvSpPr>
          <p:nvPr>
            <p:ph type="body" sz="quarter" idx="11"/>
          </p:nvPr>
        </p:nvSpPr>
        <p:spPr>
          <a:xfrm>
            <a:off x="5285729" y="200026"/>
            <a:ext cx="6565636" cy="600798"/>
          </a:xfrm>
        </p:spPr>
        <p:txBody>
          <a:bodyPr>
            <a:normAutofit/>
          </a:bodyPr>
          <a:lstStyle/>
          <a:p>
            <a:r>
              <a:rPr lang="en-US" sz="3700"/>
              <a:t>In summary…</a:t>
            </a:r>
          </a:p>
        </p:txBody>
      </p:sp>
      <p:sp>
        <p:nvSpPr>
          <p:cNvPr id="2" name="Text Placeholder 1">
            <a:extLst>
              <a:ext uri="{FF2B5EF4-FFF2-40B4-BE49-F238E27FC236}">
                <a16:creationId xmlns:a16="http://schemas.microsoft.com/office/drawing/2014/main" id="{88ECA974-5182-44A8-FDC5-FC5230AE13CA}"/>
              </a:ext>
            </a:extLst>
          </p:cNvPr>
          <p:cNvSpPr>
            <a:spLocks noGrp="1"/>
          </p:cNvSpPr>
          <p:nvPr>
            <p:ph type="body" sz="quarter" idx="12"/>
          </p:nvPr>
        </p:nvSpPr>
        <p:spPr>
          <a:xfrm>
            <a:off x="5285728" y="989569"/>
            <a:ext cx="6565637" cy="5420347"/>
          </a:xfrm>
        </p:spPr>
        <p:txBody>
          <a:bodyPr>
            <a:normAutofit/>
          </a:bodyPr>
          <a:lstStyle/>
          <a:p>
            <a:r>
              <a:rPr lang="en-US" dirty="0"/>
              <a:t>A generic app listing on the MS AppSource</a:t>
            </a:r>
          </a:p>
          <a:p>
            <a:endParaRPr lang="en-US" dirty="0"/>
          </a:p>
          <a:p>
            <a:r>
              <a:rPr lang="en-US" dirty="0"/>
              <a:t>Target customers:</a:t>
            </a:r>
          </a:p>
          <a:p>
            <a:pPr lvl="1"/>
            <a:r>
              <a:rPr lang="en-US" dirty="0"/>
              <a:t>LS Central merchants requiring back office and/or 3</a:t>
            </a:r>
            <a:r>
              <a:rPr lang="en-US" baseline="30000" dirty="0"/>
              <a:t>rd</a:t>
            </a:r>
            <a:r>
              <a:rPr lang="en-US" dirty="0"/>
              <a:t> party eCommerce payments</a:t>
            </a:r>
          </a:p>
          <a:p>
            <a:pPr lvl="1"/>
            <a:r>
              <a:rPr lang="en-US" dirty="0"/>
              <a:t>Any BC users selling into sales order and not requiring a POS system</a:t>
            </a:r>
          </a:p>
          <a:p>
            <a:pPr lvl="1"/>
            <a:endParaRPr lang="en-US" dirty="0"/>
          </a:p>
          <a:p>
            <a:r>
              <a:rPr lang="en-US" dirty="0"/>
              <a:t>Initially via LS Retail partners</a:t>
            </a:r>
          </a:p>
          <a:p>
            <a:r>
              <a:rPr lang="en-US" dirty="0"/>
              <a:t>Subsequently via generic MS BC partners</a:t>
            </a:r>
          </a:p>
          <a:p>
            <a:pPr marL="0" indent="0">
              <a:buNone/>
            </a:pPr>
            <a:endParaRPr lang="en-US" dirty="0"/>
          </a:p>
          <a:p>
            <a:r>
              <a:rPr lang="en-US" dirty="0"/>
              <a:t>Estimated release summer 2024 – Phase I</a:t>
            </a:r>
          </a:p>
          <a:p>
            <a:pPr lvl="1"/>
            <a:endParaRPr lang="en-US" dirty="0"/>
          </a:p>
        </p:txBody>
      </p:sp>
      <p:pic>
        <p:nvPicPr>
          <p:cNvPr id="6" name="Picture Placeholder 5" descr="A hand holding a cell phone&#10;&#10;Description automatically generated">
            <a:extLst>
              <a:ext uri="{FF2B5EF4-FFF2-40B4-BE49-F238E27FC236}">
                <a16:creationId xmlns:a16="http://schemas.microsoft.com/office/drawing/2014/main" id="{2D308A89-BD73-693F-28CF-2F449B67AB5B}"/>
              </a:ext>
            </a:extLst>
          </p:cNvPr>
          <p:cNvPicPr>
            <a:picLocks noGrp="1" noChangeAspect="1"/>
          </p:cNvPicPr>
          <p:nvPr>
            <p:ph type="pic" sz="quarter" idx="10"/>
          </p:nvPr>
        </p:nvPicPr>
        <p:blipFill rotWithShape="1">
          <a:blip r:embed="rId3"/>
          <a:srcRect l="15330" r="2" b="2"/>
          <a:stretch/>
        </p:blipFill>
        <p:spPr>
          <a:xfrm>
            <a:off x="489297" y="445249"/>
            <a:ext cx="3991987" cy="589348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a:noFill/>
        </p:spPr>
      </p:pic>
    </p:spTree>
    <p:extLst>
      <p:ext uri="{BB962C8B-B14F-4D97-AF65-F5344CB8AC3E}">
        <p14:creationId xmlns:p14="http://schemas.microsoft.com/office/powerpoint/2010/main" val="232780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1000"/>
                                        <p:tgtEl>
                                          <p:spTgt spid="2">
                                            <p:txEl>
                                              <p:pRg st="9" end="9"/>
                                            </p:txEl>
                                          </p:spTgt>
                                        </p:tgtEl>
                                      </p:cBhvr>
                                    </p:animEffect>
                                    <p:anim calcmode="lin" valueType="num">
                                      <p:cBhvr>
                                        <p:cTn id="5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using laptops&#10;&#10;Description automatically generated">
            <a:extLst>
              <a:ext uri="{FF2B5EF4-FFF2-40B4-BE49-F238E27FC236}">
                <a16:creationId xmlns:a16="http://schemas.microsoft.com/office/drawing/2014/main" id="{6208C825-0BE2-C253-E117-2034C04BF294}"/>
              </a:ext>
            </a:extLst>
          </p:cNvPr>
          <p:cNvPicPr>
            <a:picLocks noGrp="1" noChangeAspect="1"/>
          </p:cNvPicPr>
          <p:nvPr>
            <p:ph type="pic" sz="quarter" idx="14"/>
          </p:nvPr>
        </p:nvPicPr>
        <p:blipFill>
          <a:blip r:embed="rId3"/>
          <a:srcRect l="16683" r="16683"/>
          <a:stretch>
            <a:fillRect/>
          </a:stretch>
        </p:blipFill>
        <p:spPr/>
      </p:pic>
      <p:sp>
        <p:nvSpPr>
          <p:cNvPr id="3" name="Text Placeholder 2">
            <a:extLst>
              <a:ext uri="{FF2B5EF4-FFF2-40B4-BE49-F238E27FC236}">
                <a16:creationId xmlns:a16="http://schemas.microsoft.com/office/drawing/2014/main" id="{F51D67DD-D1A4-3D78-5455-73A106B78537}"/>
              </a:ext>
            </a:extLst>
          </p:cNvPr>
          <p:cNvSpPr>
            <a:spLocks noGrp="1"/>
          </p:cNvSpPr>
          <p:nvPr>
            <p:ph type="body" sz="quarter" idx="11"/>
          </p:nvPr>
        </p:nvSpPr>
        <p:spPr>
          <a:xfrm>
            <a:off x="6411838" y="3187536"/>
            <a:ext cx="5369472" cy="1554984"/>
          </a:xfrm>
        </p:spPr>
        <p:txBody>
          <a:bodyPr/>
          <a:lstStyle/>
          <a:p>
            <a:r>
              <a:rPr lang="en-US" dirty="0"/>
              <a:t>Consulting Services</a:t>
            </a:r>
          </a:p>
        </p:txBody>
      </p:sp>
    </p:spTree>
    <p:extLst>
      <p:ext uri="{BB962C8B-B14F-4D97-AF65-F5344CB8AC3E}">
        <p14:creationId xmlns:p14="http://schemas.microsoft.com/office/powerpoint/2010/main" val="3837711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40FB-E5A4-191F-5C8F-D290AD216727}"/>
              </a:ext>
            </a:extLst>
          </p:cNvPr>
          <p:cNvSpPr>
            <a:spLocks noGrp="1"/>
          </p:cNvSpPr>
          <p:nvPr>
            <p:ph type="body" sz="quarter" idx="11"/>
          </p:nvPr>
        </p:nvSpPr>
        <p:spPr/>
        <p:txBody>
          <a:bodyPr/>
          <a:lstStyle/>
          <a:p>
            <a:r>
              <a:rPr lang="en-US"/>
              <a:t>Custom integrations</a:t>
            </a:r>
          </a:p>
        </p:txBody>
      </p:sp>
      <p:sp>
        <p:nvSpPr>
          <p:cNvPr id="3" name="Text Placeholder 2">
            <a:extLst>
              <a:ext uri="{FF2B5EF4-FFF2-40B4-BE49-F238E27FC236}">
                <a16:creationId xmlns:a16="http://schemas.microsoft.com/office/drawing/2014/main" id="{C36043B4-AD25-336F-A980-DBD1CB629332}"/>
              </a:ext>
            </a:extLst>
          </p:cNvPr>
          <p:cNvSpPr>
            <a:spLocks noGrp="1"/>
          </p:cNvSpPr>
          <p:nvPr>
            <p:ph type="body" sz="quarter" idx="12"/>
          </p:nvPr>
        </p:nvSpPr>
        <p:spPr>
          <a:xfrm>
            <a:off x="5285728" y="989569"/>
            <a:ext cx="6751243" cy="5420347"/>
          </a:xfrm>
        </p:spPr>
        <p:txBody>
          <a:bodyPr/>
          <a:lstStyle/>
          <a:p>
            <a:pPr marL="0" indent="0">
              <a:buNone/>
            </a:pPr>
            <a:r>
              <a:rPr lang="en-US" dirty="0">
                <a:latin typeface="Segoe UI Semibold" panose="020B0702040204020203" pitchFamily="34" charset="0"/>
                <a:cs typeface="Segoe UI Semibold" panose="020B0702040204020203" pitchFamily="34" charset="0"/>
              </a:rPr>
              <a:t>Short lead time</a:t>
            </a:r>
          </a:p>
          <a:p>
            <a:pPr lvl="1"/>
            <a:r>
              <a:rPr lang="en-US" dirty="0"/>
              <a:t>Next available consultant</a:t>
            </a:r>
          </a:p>
          <a:p>
            <a:pPr marL="0" indent="0">
              <a:buNone/>
            </a:pPr>
            <a:r>
              <a:rPr lang="en-US" dirty="0">
                <a:latin typeface="Segoe UI Semibold" panose="020B0702040204020203" pitchFamily="34" charset="0"/>
                <a:cs typeface="Segoe UI Semibold" panose="020B0702040204020203" pitchFamily="34" charset="0"/>
              </a:rPr>
              <a:t>Statement of Work (SOW)</a:t>
            </a:r>
          </a:p>
          <a:p>
            <a:pPr lvl="1"/>
            <a:r>
              <a:rPr lang="en-US" dirty="0"/>
              <a:t>Time and materials or fixed price</a:t>
            </a:r>
          </a:p>
          <a:p>
            <a:pPr marL="0" indent="0">
              <a:buNone/>
            </a:pPr>
            <a:r>
              <a:rPr lang="en-US" dirty="0">
                <a:latin typeface="Segoe UI Semibold" panose="020B0702040204020203" pitchFamily="34" charset="0"/>
                <a:cs typeface="Segoe UI Semibold" panose="020B0702040204020203" pitchFamily="34" charset="0"/>
              </a:rPr>
              <a:t>Development</a:t>
            </a:r>
          </a:p>
          <a:p>
            <a:pPr lvl="1"/>
            <a:r>
              <a:rPr lang="en-US" dirty="0"/>
              <a:t>We allow for 3 months</a:t>
            </a:r>
          </a:p>
          <a:p>
            <a:pPr lvl="2">
              <a:buFont typeface="System Font Regular"/>
              <a:buChar char="-"/>
            </a:pPr>
            <a:r>
              <a:rPr lang="en-US" dirty="0"/>
              <a:t>Development and certification</a:t>
            </a:r>
          </a:p>
          <a:p>
            <a:pPr lvl="1"/>
            <a:r>
              <a:rPr lang="en-US" dirty="0"/>
              <a:t>Full support from the LS Pay team</a:t>
            </a:r>
          </a:p>
          <a:p>
            <a:pPr lvl="1"/>
            <a:r>
              <a:rPr lang="en-US" dirty="0"/>
              <a:t>Using LS Pay’s development processes</a:t>
            </a:r>
          </a:p>
          <a:p>
            <a:pPr lvl="1"/>
            <a:endParaRPr lang="en-US" dirty="0"/>
          </a:p>
        </p:txBody>
      </p:sp>
      <p:pic>
        <p:nvPicPr>
          <p:cNvPr id="6" name="Picture Placeholder 5" descr="A computer screen with text on it&#10;&#10;Description automatically generated">
            <a:extLst>
              <a:ext uri="{FF2B5EF4-FFF2-40B4-BE49-F238E27FC236}">
                <a16:creationId xmlns:a16="http://schemas.microsoft.com/office/drawing/2014/main" id="{4DA03EEA-8100-9663-409E-0302559F1B0E}"/>
              </a:ext>
            </a:extLst>
          </p:cNvPr>
          <p:cNvPicPr>
            <a:picLocks noGrp="1" noChangeAspect="1"/>
          </p:cNvPicPr>
          <p:nvPr>
            <p:ph type="pic" sz="quarter" idx="10"/>
          </p:nvPr>
        </p:nvPicPr>
        <p:blipFill>
          <a:blip r:embed="rId3"/>
          <a:srcRect l="7661" r="7661"/>
          <a:stretch>
            <a:fillRect/>
          </a:stretch>
        </p:blipFill>
        <p:spPr/>
      </p:pic>
    </p:spTree>
    <p:extLst>
      <p:ext uri="{BB962C8B-B14F-4D97-AF65-F5344CB8AC3E}">
        <p14:creationId xmlns:p14="http://schemas.microsoft.com/office/powerpoint/2010/main" val="386560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170FDF-B77E-AF47-3173-CAA2374650FE}"/>
              </a:ext>
            </a:extLst>
          </p:cNvPr>
          <p:cNvSpPr>
            <a:spLocks noGrp="1"/>
          </p:cNvSpPr>
          <p:nvPr>
            <p:ph type="body" sz="quarter" idx="10"/>
          </p:nvPr>
        </p:nvSpPr>
        <p:spPr/>
        <p:txBody>
          <a:bodyPr lIns="91440" tIns="45720" rIns="91440" bIns="45720" anchor="t"/>
          <a:lstStyle/>
          <a:p>
            <a:pPr>
              <a:spcAft>
                <a:spcPts val="1200"/>
              </a:spcAft>
            </a:pPr>
            <a:r>
              <a:rPr lang="en-US" dirty="0">
                <a:latin typeface="Segoe UI"/>
                <a:cs typeface="Segoe UI"/>
              </a:rPr>
              <a:t>The plugin becomes a default part of LS Pay</a:t>
            </a:r>
          </a:p>
          <a:p>
            <a:pPr>
              <a:spcAft>
                <a:spcPts val="1200"/>
              </a:spcAft>
            </a:pPr>
            <a:r>
              <a:rPr lang="en-US" dirty="0">
                <a:latin typeface="Segoe UI"/>
                <a:cs typeface="Segoe UI"/>
              </a:rPr>
              <a:t>The LS Pay development team maintains the plugins going forward</a:t>
            </a:r>
          </a:p>
          <a:p>
            <a:pPr>
              <a:spcAft>
                <a:spcPts val="1200"/>
              </a:spcAft>
            </a:pPr>
            <a:r>
              <a:rPr lang="en-US" dirty="0">
                <a:latin typeface="Segoe UI"/>
                <a:cs typeface="Segoe UI"/>
              </a:rPr>
              <a:t>We waive the LS Pay license fees, apart from BREP (maintenance)</a:t>
            </a:r>
          </a:p>
          <a:p>
            <a:pPr>
              <a:spcAft>
                <a:spcPts val="1200"/>
              </a:spcAft>
            </a:pPr>
            <a:endParaRPr lang="en-US" dirty="0"/>
          </a:p>
        </p:txBody>
      </p:sp>
      <p:sp>
        <p:nvSpPr>
          <p:cNvPr id="3" name="Title 2">
            <a:extLst>
              <a:ext uri="{FF2B5EF4-FFF2-40B4-BE49-F238E27FC236}">
                <a16:creationId xmlns:a16="http://schemas.microsoft.com/office/drawing/2014/main" id="{F22EF692-1266-B592-C3B3-08CDA1E1480D}"/>
              </a:ext>
            </a:extLst>
          </p:cNvPr>
          <p:cNvSpPr>
            <a:spLocks noGrp="1"/>
          </p:cNvSpPr>
          <p:nvPr>
            <p:ph type="title"/>
          </p:nvPr>
        </p:nvSpPr>
        <p:spPr/>
        <p:txBody>
          <a:bodyPr>
            <a:normAutofit fontScale="90000"/>
          </a:bodyPr>
          <a:lstStyle/>
          <a:p>
            <a:r>
              <a:rPr lang="en-US"/>
              <a:t>Custom integrations</a:t>
            </a:r>
          </a:p>
        </p:txBody>
      </p:sp>
      <p:pic>
        <p:nvPicPr>
          <p:cNvPr id="11" name="Picture Placeholder 10" descr="A person standing at a counter with a tablet&#10;&#10;Description automatically generated">
            <a:extLst>
              <a:ext uri="{FF2B5EF4-FFF2-40B4-BE49-F238E27FC236}">
                <a16:creationId xmlns:a16="http://schemas.microsoft.com/office/drawing/2014/main" id="{840F1DC4-C374-FF22-045B-BBFB1D1253C6}"/>
              </a:ext>
            </a:extLst>
          </p:cNvPr>
          <p:cNvPicPr>
            <a:picLocks noGrp="1" noChangeAspect="1"/>
          </p:cNvPicPr>
          <p:nvPr>
            <p:ph type="pic" sz="quarter" idx="11"/>
          </p:nvPr>
        </p:nvPicPr>
        <p:blipFill>
          <a:blip r:embed="rId3"/>
          <a:srcRect l="14561" r="14561"/>
          <a:stretch>
            <a:fillRect/>
          </a:stretch>
        </p:blipFill>
        <p:spPr/>
      </p:pic>
    </p:spTree>
    <p:extLst>
      <p:ext uri="{BB962C8B-B14F-4D97-AF65-F5344CB8AC3E}">
        <p14:creationId xmlns:p14="http://schemas.microsoft.com/office/powerpoint/2010/main" val="35559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48DEFA-39C7-E114-EB10-BF8277D569A1}"/>
              </a:ext>
            </a:extLst>
          </p:cNvPr>
          <p:cNvSpPr>
            <a:spLocks noGrp="1"/>
          </p:cNvSpPr>
          <p:nvPr>
            <p:ph type="body" sz="quarter" idx="11"/>
          </p:nvPr>
        </p:nvSpPr>
        <p:spPr/>
        <p:txBody>
          <a:bodyPr/>
          <a:lstStyle/>
          <a:p>
            <a:r>
              <a:rPr lang="en-US" dirty="0"/>
              <a:t>LS Pay</a:t>
            </a:r>
          </a:p>
          <a:p>
            <a:r>
              <a:rPr lang="en-US" dirty="0"/>
              <a:t>The payment solution for LS Central</a:t>
            </a:r>
            <a:endParaRPr lang="en-IS" dirty="0"/>
          </a:p>
        </p:txBody>
      </p:sp>
      <p:sp>
        <p:nvSpPr>
          <p:cNvPr id="7" name="Text Placeholder 6">
            <a:extLst>
              <a:ext uri="{FF2B5EF4-FFF2-40B4-BE49-F238E27FC236}">
                <a16:creationId xmlns:a16="http://schemas.microsoft.com/office/drawing/2014/main" id="{D82F3F3E-219B-0E23-B93E-0186F0609F70}"/>
              </a:ext>
            </a:extLst>
          </p:cNvPr>
          <p:cNvSpPr>
            <a:spLocks noGrp="1"/>
          </p:cNvSpPr>
          <p:nvPr>
            <p:ph type="body" sz="quarter" idx="12"/>
          </p:nvPr>
        </p:nvSpPr>
        <p:spPr>
          <a:xfrm>
            <a:off x="413716" y="4877644"/>
            <a:ext cx="2839619" cy="927412"/>
          </a:xfrm>
        </p:spPr>
        <p:txBody>
          <a:bodyPr/>
          <a:lstStyle/>
          <a:p>
            <a:r>
              <a:rPr lang="en-US" sz="2400" dirty="0"/>
              <a:t>Andreas Stenlund</a:t>
            </a:r>
            <a:endParaRPr lang="en-IS" sz="2400" dirty="0"/>
          </a:p>
          <a:p>
            <a:r>
              <a:rPr lang="en-US" sz="2400" dirty="0"/>
              <a:t>Petur Sigurdsson</a:t>
            </a:r>
            <a:endParaRPr lang="en-IS" sz="2400" dirty="0"/>
          </a:p>
        </p:txBody>
      </p:sp>
      <p:sp>
        <p:nvSpPr>
          <p:cNvPr id="3" name="Text Placeholder 6">
            <a:extLst>
              <a:ext uri="{FF2B5EF4-FFF2-40B4-BE49-F238E27FC236}">
                <a16:creationId xmlns:a16="http://schemas.microsoft.com/office/drawing/2014/main" id="{27927993-1197-7B97-C396-B79B6DA08891}"/>
              </a:ext>
            </a:extLst>
          </p:cNvPr>
          <p:cNvSpPr txBox="1">
            <a:spLocks/>
          </p:cNvSpPr>
          <p:nvPr/>
        </p:nvSpPr>
        <p:spPr>
          <a:xfrm>
            <a:off x="3098452" y="4877644"/>
            <a:ext cx="2839619" cy="92741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rgbClr val="351C5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1BE7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1BE7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1BE7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1BE7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Solvi Hjaltason</a:t>
            </a:r>
            <a:endParaRPr lang="en-IS" sz="2400" dirty="0"/>
          </a:p>
          <a:p>
            <a:r>
              <a:rPr lang="en-US" sz="2400" dirty="0"/>
              <a:t>Vlad Jacota</a:t>
            </a:r>
            <a:endParaRPr lang="en-IS" sz="2400" dirty="0"/>
          </a:p>
        </p:txBody>
      </p:sp>
    </p:spTree>
    <p:extLst>
      <p:ext uri="{BB962C8B-B14F-4D97-AF65-F5344CB8AC3E}">
        <p14:creationId xmlns:p14="http://schemas.microsoft.com/office/powerpoint/2010/main" val="3599761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AE53C-0227-1FF7-A068-5923541ADC56}"/>
              </a:ext>
            </a:extLst>
          </p:cNvPr>
          <p:cNvSpPr>
            <a:spLocks noGrp="1"/>
          </p:cNvSpPr>
          <p:nvPr>
            <p:ph type="body" sz="quarter" idx="11"/>
          </p:nvPr>
        </p:nvSpPr>
        <p:spPr>
          <a:xfrm>
            <a:off x="568599" y="3127375"/>
            <a:ext cx="5369472" cy="1554984"/>
          </a:xfrm>
        </p:spPr>
        <p:txBody>
          <a:bodyPr/>
          <a:lstStyle/>
          <a:p>
            <a:r>
              <a:rPr lang="en-US" dirty="0"/>
              <a:t>Past and future</a:t>
            </a:r>
          </a:p>
        </p:txBody>
      </p:sp>
    </p:spTree>
    <p:extLst>
      <p:ext uri="{BB962C8B-B14F-4D97-AF65-F5344CB8AC3E}">
        <p14:creationId xmlns:p14="http://schemas.microsoft.com/office/powerpoint/2010/main" val="3107664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assette tape in a plastic case&#10;&#10;Description automatically generated">
            <a:extLst>
              <a:ext uri="{FF2B5EF4-FFF2-40B4-BE49-F238E27FC236}">
                <a16:creationId xmlns:a16="http://schemas.microsoft.com/office/drawing/2014/main" id="{E253E954-DF2C-7BB8-DFA8-71F17A280876}"/>
              </a:ext>
            </a:extLst>
          </p:cNvPr>
          <p:cNvPicPr>
            <a:picLocks noGrp="1" noChangeAspect="1"/>
          </p:cNvPicPr>
          <p:nvPr>
            <p:ph type="pic" sz="quarter" idx="10"/>
          </p:nvPr>
        </p:nvPicPr>
        <p:blipFill>
          <a:blip r:embed="rId3"/>
          <a:srcRect l="8558" r="8558"/>
          <a:stretch>
            <a:fillRect/>
          </a:stretch>
        </p:blipFill>
        <p:spPr/>
      </p:pic>
      <p:sp>
        <p:nvSpPr>
          <p:cNvPr id="3" name="Text Placeholder 2">
            <a:extLst>
              <a:ext uri="{FF2B5EF4-FFF2-40B4-BE49-F238E27FC236}">
                <a16:creationId xmlns:a16="http://schemas.microsoft.com/office/drawing/2014/main" id="{FEA65C6B-E97D-AE85-9237-8FE3B15AE865}"/>
              </a:ext>
            </a:extLst>
          </p:cNvPr>
          <p:cNvSpPr>
            <a:spLocks noGrp="1"/>
          </p:cNvSpPr>
          <p:nvPr>
            <p:ph type="body" sz="quarter" idx="11"/>
          </p:nvPr>
        </p:nvSpPr>
        <p:spPr>
          <a:xfrm>
            <a:off x="6897415" y="1284890"/>
            <a:ext cx="4953950" cy="5368880"/>
          </a:xfrm>
        </p:spPr>
        <p:txBody>
          <a:bodyPr/>
          <a:lstStyle/>
          <a:p>
            <a:r>
              <a:rPr lang="en-US" dirty="0"/>
              <a:t>All versions of LS Central supported</a:t>
            </a:r>
          </a:p>
          <a:p>
            <a:r>
              <a:rPr lang="en-US" dirty="0"/>
              <a:t>LS Nav EFT downgrade package available on our portal (FOBs)</a:t>
            </a:r>
          </a:p>
          <a:p>
            <a:pPr lvl="1"/>
            <a:r>
              <a:rPr lang="en-US" dirty="0"/>
              <a:t>Default support for various versions of LS Nav</a:t>
            </a:r>
          </a:p>
          <a:p>
            <a:pPr lvl="2"/>
            <a:r>
              <a:rPr lang="en-US" dirty="0"/>
              <a:t>14.02, 13.05, 11.05, 10.10, 9.10</a:t>
            </a:r>
          </a:p>
          <a:p>
            <a:r>
              <a:rPr lang="en-US" dirty="0"/>
              <a:t>Partners can use given FOBs as blueprint to add support for versions not supported by default</a:t>
            </a:r>
          </a:p>
          <a:p>
            <a:endParaRPr lang="en-US" dirty="0"/>
          </a:p>
        </p:txBody>
      </p:sp>
      <p:sp>
        <p:nvSpPr>
          <p:cNvPr id="4" name="Title 3">
            <a:extLst>
              <a:ext uri="{FF2B5EF4-FFF2-40B4-BE49-F238E27FC236}">
                <a16:creationId xmlns:a16="http://schemas.microsoft.com/office/drawing/2014/main" id="{8DCE2E5A-086E-0719-57BC-A30149ADE8C7}"/>
              </a:ext>
            </a:extLst>
          </p:cNvPr>
          <p:cNvSpPr>
            <a:spLocks noGrp="1"/>
          </p:cNvSpPr>
          <p:nvPr>
            <p:ph type="title"/>
          </p:nvPr>
        </p:nvSpPr>
        <p:spPr/>
        <p:txBody>
          <a:bodyPr/>
          <a:lstStyle/>
          <a:p>
            <a:r>
              <a:rPr lang="en-US" dirty="0"/>
              <a:t>Backwards compatibility</a:t>
            </a:r>
          </a:p>
        </p:txBody>
      </p:sp>
    </p:spTree>
    <p:extLst>
      <p:ext uri="{BB962C8B-B14F-4D97-AF65-F5344CB8AC3E}">
        <p14:creationId xmlns:p14="http://schemas.microsoft.com/office/powerpoint/2010/main" val="403861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C8283D-B860-2D75-A094-4E8920815E24}"/>
              </a:ext>
            </a:extLst>
          </p:cNvPr>
          <p:cNvSpPr>
            <a:spLocks noGrp="1"/>
          </p:cNvSpPr>
          <p:nvPr>
            <p:ph type="body" sz="quarter" idx="11"/>
          </p:nvPr>
        </p:nvSpPr>
        <p:spPr/>
        <p:txBody>
          <a:bodyPr/>
          <a:lstStyle/>
          <a:p>
            <a:r>
              <a:rPr lang="en-US" dirty="0"/>
              <a:t>Roadmap</a:t>
            </a:r>
          </a:p>
        </p:txBody>
      </p:sp>
      <p:pic>
        <p:nvPicPr>
          <p:cNvPr id="6" name="Picture Placeholder 5" descr="A road with mountains in the background&#10;&#10;Description automatically generated">
            <a:extLst>
              <a:ext uri="{FF2B5EF4-FFF2-40B4-BE49-F238E27FC236}">
                <a16:creationId xmlns:a16="http://schemas.microsoft.com/office/drawing/2014/main" id="{23348261-9AA4-B677-62AD-88068441AEC3}"/>
              </a:ext>
            </a:extLst>
          </p:cNvPr>
          <p:cNvPicPr>
            <a:picLocks noGrp="1" noChangeAspect="1"/>
          </p:cNvPicPr>
          <p:nvPr>
            <p:ph type="pic" sz="quarter" idx="10"/>
          </p:nvPr>
        </p:nvPicPr>
        <p:blipFill>
          <a:blip r:embed="rId3"/>
          <a:srcRect l="7667" r="7667"/>
          <a:stretch>
            <a:fillRect/>
          </a:stretch>
        </p:blipFill>
        <p:spPr/>
      </p:pic>
      <p:sp>
        <p:nvSpPr>
          <p:cNvPr id="45" name="Arc 49" descr="&quot; &quot;">
            <a:extLst>
              <a:ext uri="{FF2B5EF4-FFF2-40B4-BE49-F238E27FC236}">
                <a16:creationId xmlns:a16="http://schemas.microsoft.com/office/drawing/2014/main" id="{A9F899CF-4948-D0ED-DA96-DFE70089DD0E}"/>
              </a:ext>
            </a:extLst>
          </p:cNvPr>
          <p:cNvSpPr/>
          <p:nvPr/>
        </p:nvSpPr>
        <p:spPr bwMode="auto">
          <a:xfrm rot="10800000" flipH="1">
            <a:off x="5805496" y="1705927"/>
            <a:ext cx="624476" cy="4228675"/>
          </a:xfrm>
          <a:custGeom>
            <a:avLst/>
            <a:gdLst>
              <a:gd name="connsiteX0" fmla="*/ 959943 w 7585768"/>
              <a:gd name="connsiteY0" fmla="*/ 6317691 h 7589156"/>
              <a:gd name="connsiteX1" fmla="*/ 871699 w 7585768"/>
              <a:gd name="connsiteY1" fmla="*/ 1374273 h 7589156"/>
              <a:gd name="connsiteX2" fmla="*/ 3792884 w 7585768"/>
              <a:gd name="connsiteY2" fmla="*/ 3794578 h 7589156"/>
              <a:gd name="connsiteX3" fmla="*/ 959943 w 7585768"/>
              <a:gd name="connsiteY3" fmla="*/ 6317691 h 7589156"/>
              <a:gd name="connsiteX0" fmla="*/ 959943 w 7585768"/>
              <a:gd name="connsiteY0" fmla="*/ 6317691 h 7589156"/>
              <a:gd name="connsiteX1" fmla="*/ 871699 w 7585768"/>
              <a:gd name="connsiteY1" fmla="*/ 1374273 h 7589156"/>
              <a:gd name="connsiteX0" fmla="*/ 959945 w 959945"/>
              <a:gd name="connsiteY0" fmla="*/ 4943418 h 4943418"/>
              <a:gd name="connsiteX1" fmla="*/ 871701 w 959945"/>
              <a:gd name="connsiteY1" fmla="*/ 0 h 4943418"/>
              <a:gd name="connsiteX2" fmla="*/ 959945 w 959945"/>
              <a:gd name="connsiteY2" fmla="*/ 4943418 h 4943418"/>
              <a:gd name="connsiteX0" fmla="*/ 959945 w 959945"/>
              <a:gd name="connsiteY0" fmla="*/ 4943418 h 4943418"/>
              <a:gd name="connsiteX1" fmla="*/ 871701 w 959945"/>
              <a:gd name="connsiteY1" fmla="*/ 0 h 4943418"/>
            </a:gdLst>
            <a:ahLst/>
            <a:cxnLst>
              <a:cxn ang="0">
                <a:pos x="connsiteX0" y="connsiteY0"/>
              </a:cxn>
              <a:cxn ang="0">
                <a:pos x="connsiteX1" y="connsiteY1"/>
              </a:cxn>
            </a:cxnLst>
            <a:rect l="l" t="t" r="r" b="b"/>
            <a:pathLst>
              <a:path w="959945" h="4943418" stroke="0" extrusionOk="0">
                <a:moveTo>
                  <a:pt x="959945" y="4943418"/>
                </a:moveTo>
                <a:cubicBezTo>
                  <a:pt x="-285722" y="3543539"/>
                  <a:pt x="-323209" y="1443485"/>
                  <a:pt x="871701" y="0"/>
                </a:cubicBezTo>
                <a:lnTo>
                  <a:pt x="959945" y="4943418"/>
                </a:lnTo>
                <a:close/>
              </a:path>
              <a:path w="959945" h="4943418" fill="none">
                <a:moveTo>
                  <a:pt x="959945" y="4943418"/>
                </a:moveTo>
                <a:cubicBezTo>
                  <a:pt x="-285722" y="3543539"/>
                  <a:pt x="-323209" y="1443485"/>
                  <a:pt x="871701" y="0"/>
                </a:cubicBezTo>
              </a:path>
            </a:pathLst>
          </a:custGeom>
          <a:noFill/>
          <a:ln w="25400">
            <a:solidFill>
              <a:srgbClr val="13889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Segoe UI" pitchFamily="34" charset="0"/>
              <a:cs typeface="Segoe UI" pitchFamily="34" charset="0"/>
            </a:endParaRPr>
          </a:p>
        </p:txBody>
      </p:sp>
      <p:grpSp>
        <p:nvGrpSpPr>
          <p:cNvPr id="46" name="Group 45">
            <a:extLst>
              <a:ext uri="{FF2B5EF4-FFF2-40B4-BE49-F238E27FC236}">
                <a16:creationId xmlns:a16="http://schemas.microsoft.com/office/drawing/2014/main" id="{18E88A1A-9E79-FFB0-DFA0-30F64F08C5EC}"/>
              </a:ext>
            </a:extLst>
          </p:cNvPr>
          <p:cNvGrpSpPr/>
          <p:nvPr/>
        </p:nvGrpSpPr>
        <p:grpSpPr>
          <a:xfrm>
            <a:off x="6089501" y="5567321"/>
            <a:ext cx="617937" cy="691321"/>
            <a:chOff x="6882575" y="5224560"/>
            <a:chExt cx="617937" cy="691321"/>
          </a:xfrm>
          <a:solidFill>
            <a:schemeClr val="tx2"/>
          </a:solidFill>
        </p:grpSpPr>
        <p:sp>
          <p:nvSpPr>
            <p:cNvPr id="47" name="Hexagon 46" descr="&quot; &quot;">
              <a:extLst>
                <a:ext uri="{FF2B5EF4-FFF2-40B4-BE49-F238E27FC236}">
                  <a16:creationId xmlns:a16="http://schemas.microsoft.com/office/drawing/2014/main" id="{E8295132-5F3D-3F7B-AD28-8C3A1D20CC2F}"/>
                </a:ext>
              </a:extLst>
            </p:cNvPr>
            <p:cNvSpPr/>
            <p:nvPr/>
          </p:nvSpPr>
          <p:spPr>
            <a:xfrm rot="5400000">
              <a:off x="6845883" y="5261252"/>
              <a:ext cx="691321" cy="617937"/>
            </a:xfrm>
            <a:prstGeom prst="hexag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48" name="Picture 47">
              <a:extLst>
                <a:ext uri="{FF2B5EF4-FFF2-40B4-BE49-F238E27FC236}">
                  <a16:creationId xmlns:a16="http://schemas.microsoft.com/office/drawing/2014/main" id="{34756987-897B-00C5-B796-52E8E13909D6}"/>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7056923" y="5444033"/>
              <a:ext cx="273405" cy="252374"/>
            </a:xfrm>
            <a:prstGeom prst="rect">
              <a:avLst/>
            </a:prstGeom>
            <a:grpFill/>
          </p:spPr>
        </p:pic>
      </p:grpSp>
      <p:sp>
        <p:nvSpPr>
          <p:cNvPr id="49" name="TextBox 48">
            <a:extLst>
              <a:ext uri="{FF2B5EF4-FFF2-40B4-BE49-F238E27FC236}">
                <a16:creationId xmlns:a16="http://schemas.microsoft.com/office/drawing/2014/main" id="{A25567FC-A009-711E-4A0D-110CF02652A7}"/>
              </a:ext>
            </a:extLst>
          </p:cNvPr>
          <p:cNvSpPr txBox="1"/>
          <p:nvPr/>
        </p:nvSpPr>
        <p:spPr>
          <a:xfrm flipH="1">
            <a:off x="6742950" y="4706888"/>
            <a:ext cx="4140430" cy="2492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lang="en-US" noProof="0" dirty="0">
                <a:solidFill>
                  <a:srgbClr val="265888"/>
                </a:solidFill>
                <a:latin typeface="Segoe UI"/>
              </a:rPr>
              <a:t>Increased PSP documentation</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sp>
        <p:nvSpPr>
          <p:cNvPr id="50" name="TextBox 49">
            <a:extLst>
              <a:ext uri="{FF2B5EF4-FFF2-40B4-BE49-F238E27FC236}">
                <a16:creationId xmlns:a16="http://schemas.microsoft.com/office/drawing/2014/main" id="{4A54838A-6C0A-BBB0-6E6D-4ABF44452404}"/>
              </a:ext>
            </a:extLst>
          </p:cNvPr>
          <p:cNvSpPr txBox="1"/>
          <p:nvPr/>
        </p:nvSpPr>
        <p:spPr>
          <a:xfrm flipH="1">
            <a:off x="6742950" y="2635862"/>
            <a:ext cx="4310988" cy="2492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65888"/>
                </a:solidFill>
                <a:effectLst/>
                <a:uLnTx/>
                <a:uFillTx/>
                <a:latin typeface="Segoe UI"/>
                <a:ea typeface="+mn-ea"/>
                <a:cs typeface="Segoe UI"/>
              </a:rPr>
              <a:t>Online payment links / QR</a:t>
            </a:r>
            <a:r>
              <a:rPr kumimoji="0" lang="en-US" sz="1800" b="0" i="0" u="none" strike="noStrike" kern="1200" cap="none" spc="0" normalizeH="0" noProof="0" dirty="0">
                <a:ln>
                  <a:noFill/>
                </a:ln>
                <a:solidFill>
                  <a:srgbClr val="265888"/>
                </a:solidFill>
                <a:effectLst/>
                <a:uLnTx/>
                <a:uFillTx/>
                <a:latin typeface="Segoe UI"/>
                <a:ea typeface="+mn-ea"/>
                <a:cs typeface="Segoe UI"/>
              </a:rPr>
              <a:t> code payments </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2B535F27-2A4B-1855-96C7-738D09E2E185}"/>
              </a:ext>
            </a:extLst>
          </p:cNvPr>
          <p:cNvSpPr txBox="1"/>
          <p:nvPr/>
        </p:nvSpPr>
        <p:spPr>
          <a:xfrm flipH="1">
            <a:off x="7131038" y="1592575"/>
            <a:ext cx="3220714" cy="2492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lang="en-US" dirty="0">
                <a:solidFill>
                  <a:srgbClr val="265888"/>
                </a:solidFill>
                <a:latin typeface="Segoe UI"/>
              </a:rPr>
              <a:t>LS Pay for Business Central</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080487CA-BF48-355D-64B7-D18FCECB8D40}"/>
              </a:ext>
            </a:extLst>
          </p:cNvPr>
          <p:cNvSpPr txBox="1"/>
          <p:nvPr/>
        </p:nvSpPr>
        <p:spPr>
          <a:xfrm flipH="1">
            <a:off x="7131038" y="5838509"/>
            <a:ext cx="3546197" cy="2492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lang="en-US" dirty="0">
                <a:solidFill>
                  <a:srgbClr val="265888"/>
                </a:solidFill>
                <a:latin typeface="Segoe UI"/>
              </a:rPr>
              <a:t>PSP plugins and gift card support</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CDB50911-0F66-D098-3B17-747AD9FE7CB2}"/>
              </a:ext>
            </a:extLst>
          </p:cNvPr>
          <p:cNvSpPr txBox="1"/>
          <p:nvPr/>
        </p:nvSpPr>
        <p:spPr>
          <a:xfrm>
            <a:off x="6499915" y="3609400"/>
            <a:ext cx="35355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5888"/>
                </a:solidFill>
                <a:effectLst/>
                <a:uLnTx/>
                <a:uFillTx/>
                <a:latin typeface="Segoe UI"/>
                <a:ea typeface="+mn-ea"/>
                <a:cs typeface="+mn-cs"/>
              </a:rPr>
              <a:t>LS Retail Academy</a:t>
            </a:r>
            <a:r>
              <a:rPr lang="en-US" noProof="0" dirty="0">
                <a:solidFill>
                  <a:srgbClr val="265888"/>
                </a:solidFill>
                <a:latin typeface="Segoe UI"/>
              </a:rPr>
              <a:t>: LS Pay course</a:t>
            </a:r>
            <a:endParaRPr kumimoji="0" lang="en-US" sz="1800" b="0" i="0" u="none" strike="noStrike" kern="1200" cap="none" spc="0" normalizeH="0" baseline="0" noProof="0" dirty="0">
              <a:ln>
                <a:noFill/>
              </a:ln>
              <a:solidFill>
                <a:srgbClr val="265888"/>
              </a:solidFill>
              <a:effectLst/>
              <a:uLnTx/>
              <a:uFillTx/>
              <a:latin typeface="Segoe UI"/>
              <a:ea typeface="+mn-ea"/>
              <a:cs typeface="+mn-cs"/>
            </a:endParaRPr>
          </a:p>
        </p:txBody>
      </p:sp>
      <p:grpSp>
        <p:nvGrpSpPr>
          <p:cNvPr id="54" name="Group 53">
            <a:extLst>
              <a:ext uri="{FF2B5EF4-FFF2-40B4-BE49-F238E27FC236}">
                <a16:creationId xmlns:a16="http://schemas.microsoft.com/office/drawing/2014/main" id="{C4A8631B-2227-121A-0CF2-471ACA867D72}"/>
              </a:ext>
            </a:extLst>
          </p:cNvPr>
          <p:cNvGrpSpPr/>
          <p:nvPr/>
        </p:nvGrpSpPr>
        <p:grpSpPr>
          <a:xfrm>
            <a:off x="5660132" y="2420504"/>
            <a:ext cx="617937" cy="691321"/>
            <a:chOff x="5660132" y="2420504"/>
            <a:chExt cx="617937" cy="691321"/>
          </a:xfrm>
        </p:grpSpPr>
        <p:sp>
          <p:nvSpPr>
            <p:cNvPr id="55" name="Hexagon 54" descr="&quot; &quot;">
              <a:extLst>
                <a:ext uri="{FF2B5EF4-FFF2-40B4-BE49-F238E27FC236}">
                  <a16:creationId xmlns:a16="http://schemas.microsoft.com/office/drawing/2014/main" id="{B07A767F-BD26-6D50-F021-05DF762385D8}"/>
                </a:ext>
              </a:extLst>
            </p:cNvPr>
            <p:cNvSpPr/>
            <p:nvPr/>
          </p:nvSpPr>
          <p:spPr>
            <a:xfrm rot="5400000">
              <a:off x="5623440" y="2457196"/>
              <a:ext cx="691321" cy="617937"/>
            </a:xfrm>
            <a:prstGeom prst="hexagon">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56" name="Graphic 55">
              <a:extLst>
                <a:ext uri="{FF2B5EF4-FFF2-40B4-BE49-F238E27FC236}">
                  <a16:creationId xmlns:a16="http://schemas.microsoft.com/office/drawing/2014/main" id="{C4765409-5E82-B25B-0976-79EBF095C29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2778" y="2565399"/>
              <a:ext cx="425161" cy="425161"/>
            </a:xfrm>
            <a:prstGeom prst="rect">
              <a:avLst/>
            </a:prstGeom>
          </p:spPr>
        </p:pic>
      </p:grpSp>
      <p:grpSp>
        <p:nvGrpSpPr>
          <p:cNvPr id="57" name="Group 56">
            <a:extLst>
              <a:ext uri="{FF2B5EF4-FFF2-40B4-BE49-F238E27FC236}">
                <a16:creationId xmlns:a16="http://schemas.microsoft.com/office/drawing/2014/main" id="{408CE482-30B0-AF45-5E1B-40DF0A0F4860}"/>
              </a:ext>
            </a:extLst>
          </p:cNvPr>
          <p:cNvGrpSpPr/>
          <p:nvPr/>
        </p:nvGrpSpPr>
        <p:grpSpPr>
          <a:xfrm>
            <a:off x="5508572" y="3469443"/>
            <a:ext cx="617937" cy="691321"/>
            <a:chOff x="5508572" y="3469443"/>
            <a:chExt cx="617937" cy="691321"/>
          </a:xfrm>
        </p:grpSpPr>
        <p:sp>
          <p:nvSpPr>
            <p:cNvPr id="58" name="Hexagon 57" descr="&quot; &quot;">
              <a:extLst>
                <a:ext uri="{FF2B5EF4-FFF2-40B4-BE49-F238E27FC236}">
                  <a16:creationId xmlns:a16="http://schemas.microsoft.com/office/drawing/2014/main" id="{57DD44E6-565C-0628-8094-39F005F0BB6E}"/>
                </a:ext>
              </a:extLst>
            </p:cNvPr>
            <p:cNvSpPr/>
            <p:nvPr/>
          </p:nvSpPr>
          <p:spPr>
            <a:xfrm rot="5400000">
              <a:off x="5471880" y="3506135"/>
              <a:ext cx="691321" cy="617937"/>
            </a:xfrm>
            <a:prstGeom prst="hexagon">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59" name="Graphic 58">
              <a:extLst>
                <a:ext uri="{FF2B5EF4-FFF2-40B4-BE49-F238E27FC236}">
                  <a16:creationId xmlns:a16="http://schemas.microsoft.com/office/drawing/2014/main" id="{CC9CD533-2E94-8F37-E489-739534FBE7C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17896" y="3609400"/>
              <a:ext cx="389746" cy="389746"/>
            </a:xfrm>
            <a:prstGeom prst="rect">
              <a:avLst/>
            </a:prstGeom>
          </p:spPr>
        </p:pic>
      </p:grpSp>
      <p:grpSp>
        <p:nvGrpSpPr>
          <p:cNvPr id="60" name="Group 59">
            <a:extLst>
              <a:ext uri="{FF2B5EF4-FFF2-40B4-BE49-F238E27FC236}">
                <a16:creationId xmlns:a16="http://schemas.microsoft.com/office/drawing/2014/main" id="{655D2FC0-EEC4-99D8-AA7A-D061E4C1AC4B}"/>
              </a:ext>
            </a:extLst>
          </p:cNvPr>
          <p:cNvGrpSpPr/>
          <p:nvPr/>
        </p:nvGrpSpPr>
        <p:grpSpPr>
          <a:xfrm>
            <a:off x="6125013" y="1371565"/>
            <a:ext cx="617937" cy="691321"/>
            <a:chOff x="6125013" y="1371565"/>
            <a:chExt cx="617937" cy="691321"/>
          </a:xfrm>
        </p:grpSpPr>
        <p:sp>
          <p:nvSpPr>
            <p:cNvPr id="61" name="Hexagon 60" descr="&quot; &quot;">
              <a:extLst>
                <a:ext uri="{FF2B5EF4-FFF2-40B4-BE49-F238E27FC236}">
                  <a16:creationId xmlns:a16="http://schemas.microsoft.com/office/drawing/2014/main" id="{0AA793EF-48F8-C751-61F8-8DB3AB8C2A20}"/>
                </a:ext>
              </a:extLst>
            </p:cNvPr>
            <p:cNvSpPr/>
            <p:nvPr/>
          </p:nvSpPr>
          <p:spPr>
            <a:xfrm rot="5400000">
              <a:off x="6088321" y="1408257"/>
              <a:ext cx="691321" cy="617937"/>
            </a:xfrm>
            <a:prstGeom prst="hexagon">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62" name="Graphic 61">
              <a:extLst>
                <a:ext uri="{FF2B5EF4-FFF2-40B4-BE49-F238E27FC236}">
                  <a16:creationId xmlns:a16="http://schemas.microsoft.com/office/drawing/2014/main" id="{915485FC-968A-A88F-68E8-2C255A6CB95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65633" y="1529958"/>
              <a:ext cx="351938" cy="351938"/>
            </a:xfrm>
            <a:prstGeom prst="rect">
              <a:avLst/>
            </a:prstGeom>
          </p:spPr>
        </p:pic>
      </p:grpSp>
      <p:grpSp>
        <p:nvGrpSpPr>
          <p:cNvPr id="63" name="Group 62">
            <a:extLst>
              <a:ext uri="{FF2B5EF4-FFF2-40B4-BE49-F238E27FC236}">
                <a16:creationId xmlns:a16="http://schemas.microsoft.com/office/drawing/2014/main" id="{BB3C6B3D-74D0-E960-7428-777986BFCB85}"/>
              </a:ext>
            </a:extLst>
          </p:cNvPr>
          <p:cNvGrpSpPr/>
          <p:nvPr/>
        </p:nvGrpSpPr>
        <p:grpSpPr>
          <a:xfrm>
            <a:off x="5633230" y="4518382"/>
            <a:ext cx="617937" cy="691321"/>
            <a:chOff x="5633230" y="4518382"/>
            <a:chExt cx="617937" cy="691321"/>
          </a:xfrm>
        </p:grpSpPr>
        <p:sp>
          <p:nvSpPr>
            <p:cNvPr id="64" name="Hexagon 63" descr="&quot; &quot;">
              <a:extLst>
                <a:ext uri="{FF2B5EF4-FFF2-40B4-BE49-F238E27FC236}">
                  <a16:creationId xmlns:a16="http://schemas.microsoft.com/office/drawing/2014/main" id="{64AEBAAA-D15B-1A60-4512-8DD266E218E5}"/>
                </a:ext>
              </a:extLst>
            </p:cNvPr>
            <p:cNvSpPr/>
            <p:nvPr/>
          </p:nvSpPr>
          <p:spPr>
            <a:xfrm rot="5400000">
              <a:off x="5596538" y="4555074"/>
              <a:ext cx="691321" cy="617937"/>
            </a:xfrm>
            <a:prstGeom prst="hexagon">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65" name="Graphic 64">
              <a:extLst>
                <a:ext uri="{FF2B5EF4-FFF2-40B4-BE49-F238E27FC236}">
                  <a16:creationId xmlns:a16="http://schemas.microsoft.com/office/drawing/2014/main" id="{65CC4295-A467-7F23-D2FF-6D87471CFCF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46127" y="4633389"/>
              <a:ext cx="396295" cy="396295"/>
            </a:xfrm>
            <a:prstGeom prst="rect">
              <a:avLst/>
            </a:prstGeom>
          </p:spPr>
        </p:pic>
      </p:grpSp>
    </p:spTree>
    <p:extLst>
      <p:ext uri="{BB962C8B-B14F-4D97-AF65-F5344CB8AC3E}">
        <p14:creationId xmlns:p14="http://schemas.microsoft.com/office/powerpoint/2010/main" val="2742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1+#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fill="hold"/>
                                        <p:tgtEl>
                                          <p:spTgt spid="57"/>
                                        </p:tgtEl>
                                        <p:attrNameLst>
                                          <p:attrName>ppt_x</p:attrName>
                                        </p:attrNameLst>
                                      </p:cBhvr>
                                      <p:tavLst>
                                        <p:tav tm="0">
                                          <p:val>
                                            <p:strVal val="1+#ppt_w/2"/>
                                          </p:val>
                                        </p:tav>
                                        <p:tav tm="100000">
                                          <p:val>
                                            <p:strVal val="#ppt_x"/>
                                          </p:val>
                                        </p:tav>
                                      </p:tavLst>
                                    </p:anim>
                                    <p:anim calcmode="lin" valueType="num">
                                      <p:cBhvr additive="base">
                                        <p:cTn id="27" dur="500" fill="hold"/>
                                        <p:tgtEl>
                                          <p:spTgt spid="5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additive="base">
                                        <p:cTn id="36" dur="500" fill="hold"/>
                                        <p:tgtEl>
                                          <p:spTgt spid="63"/>
                                        </p:tgtEl>
                                        <p:attrNameLst>
                                          <p:attrName>ppt_x</p:attrName>
                                        </p:attrNameLst>
                                      </p:cBhvr>
                                      <p:tavLst>
                                        <p:tav tm="0">
                                          <p:val>
                                            <p:strVal val="1+#ppt_w/2"/>
                                          </p:val>
                                        </p:tav>
                                        <p:tav tm="100000">
                                          <p:val>
                                            <p:strVal val="#ppt_x"/>
                                          </p:val>
                                        </p:tav>
                                      </p:tavLst>
                                    </p:anim>
                                    <p:anim calcmode="lin" valueType="num">
                                      <p:cBhvr additive="base">
                                        <p:cTn id="37" dur="500" fill="hold"/>
                                        <p:tgtEl>
                                          <p:spTgt spid="63"/>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1+#ppt_w/2"/>
                                          </p:val>
                                        </p:tav>
                                        <p:tav tm="100000">
                                          <p:val>
                                            <p:strVal val="#ppt_x"/>
                                          </p:val>
                                        </p:tav>
                                      </p:tavLst>
                                    </p:anim>
                                    <p:anim calcmode="lin" valueType="num">
                                      <p:cBhvr additive="base">
                                        <p:cTn id="47" dur="500" fill="hold"/>
                                        <p:tgtEl>
                                          <p:spTgt spid="46"/>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48DEFA-39C7-E114-EB10-BF8277D569A1}"/>
              </a:ext>
            </a:extLst>
          </p:cNvPr>
          <p:cNvSpPr>
            <a:spLocks noGrp="1"/>
          </p:cNvSpPr>
          <p:nvPr>
            <p:ph type="body" sz="quarter" idx="11"/>
          </p:nvPr>
        </p:nvSpPr>
        <p:spPr>
          <a:xfrm>
            <a:off x="568599" y="3211183"/>
            <a:ext cx="5369472" cy="1554984"/>
          </a:xfrm>
        </p:spPr>
        <p:txBody>
          <a:bodyPr/>
          <a:lstStyle/>
          <a:p>
            <a:r>
              <a:rPr lang="en-US" dirty="0"/>
              <a:t>Questions?</a:t>
            </a:r>
            <a:endParaRPr lang="en-IS" dirty="0"/>
          </a:p>
        </p:txBody>
      </p:sp>
    </p:spTree>
    <p:extLst>
      <p:ext uri="{BB962C8B-B14F-4D97-AF65-F5344CB8AC3E}">
        <p14:creationId xmlns:p14="http://schemas.microsoft.com/office/powerpoint/2010/main" val="26249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65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18EBA-40BC-DED2-7AE4-B2A3044066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72499"/>
            <a:ext cx="5400083" cy="5913002"/>
          </a:xfrm>
          <a:prstGeom prst="rect">
            <a:avLst/>
          </a:prstGeom>
        </p:spPr>
      </p:pic>
      <p:pic>
        <p:nvPicPr>
          <p:cNvPr id="3" name="Graphic 2">
            <a:extLst>
              <a:ext uri="{FF2B5EF4-FFF2-40B4-BE49-F238E27FC236}">
                <a16:creationId xmlns:a16="http://schemas.microsoft.com/office/drawing/2014/main" id="{E97AB1A3-4331-5690-DFD8-4C91F1D46B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80513" y="1072163"/>
            <a:ext cx="2982688" cy="748166"/>
          </a:xfrm>
          <a:prstGeom prst="rect">
            <a:avLst/>
          </a:prstGeom>
        </p:spPr>
      </p:pic>
      <p:sp>
        <p:nvSpPr>
          <p:cNvPr id="4" name="TextBox 3">
            <a:extLst>
              <a:ext uri="{FF2B5EF4-FFF2-40B4-BE49-F238E27FC236}">
                <a16:creationId xmlns:a16="http://schemas.microsoft.com/office/drawing/2014/main" id="{2D444443-92AA-2E2F-903A-1CD1AA628B6B}"/>
              </a:ext>
            </a:extLst>
          </p:cNvPr>
          <p:cNvSpPr txBox="1"/>
          <p:nvPr/>
        </p:nvSpPr>
        <p:spPr>
          <a:xfrm>
            <a:off x="6096000" y="2558143"/>
            <a:ext cx="555171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4B465"/>
                </a:solidFill>
                <a:effectLst/>
                <a:uLnTx/>
                <a:uFillTx/>
                <a:latin typeface="Segoe UI" panose="020B0502040204020203" pitchFamily="34" charset="0"/>
                <a:ea typeface="+mn-ea"/>
                <a:cs typeface="Segoe UI" panose="020B0502040204020203" pitchFamily="34" charset="0"/>
              </a:rPr>
              <a:t>Offering EFT integrations to the leading PSPs, in all our main market regions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94B465"/>
              </a:solidFill>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4B465"/>
                </a:solidFill>
                <a:effectLst/>
                <a:uLnTx/>
                <a:uFillTx/>
                <a:latin typeface="Segoe UI" panose="020B0502040204020203" pitchFamily="34" charset="0"/>
                <a:ea typeface="+mn-ea"/>
                <a:cs typeface="Segoe UI" panose="020B0502040204020203" pitchFamily="34" charset="0"/>
              </a:rPr>
              <a:t>Allowing our customers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4B465"/>
                </a:solidFill>
                <a:effectLst/>
                <a:uLnTx/>
                <a:uFillTx/>
                <a:latin typeface="Segoe UI" panose="020B0502040204020203" pitchFamily="34" charset="0"/>
                <a:ea typeface="+mn-ea"/>
                <a:cs typeface="Segoe UI" panose="020B0502040204020203" pitchFamily="34" charset="0"/>
              </a:rPr>
              <a:t>to have a choice</a:t>
            </a:r>
            <a:endParaRPr kumimoji="0" lang="en-IS" sz="2800" b="1" i="0" u="none" strike="noStrike" kern="1200" cap="none" spc="0" normalizeH="0" baseline="0" noProof="0" dirty="0">
              <a:ln>
                <a:noFill/>
              </a:ln>
              <a:solidFill>
                <a:srgbClr val="94B465"/>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54C8BF05-79E1-FCA5-5612-33976D67AB22}"/>
              </a:ext>
            </a:extLst>
          </p:cNvPr>
          <p:cNvSpPr txBox="1"/>
          <p:nvPr/>
        </p:nvSpPr>
        <p:spPr>
          <a:xfrm>
            <a:off x="6096000" y="3512250"/>
            <a:ext cx="555171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S" sz="2000" b="0" i="0" u="none" strike="noStrike" kern="1200" cap="none" spc="0" normalizeH="0" baseline="0" noProof="0" dirty="0">
              <a:ln>
                <a:noFill/>
              </a:ln>
              <a:solidFill>
                <a:srgbClr val="323133"/>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23699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2A6E6B88-2CC3-1F6D-B449-9E9A1735FE98}"/>
              </a:ext>
            </a:extLst>
          </p:cNvPr>
          <p:cNvPicPr>
            <a:picLocks noChangeAspect="1"/>
          </p:cNvPicPr>
          <p:nvPr/>
        </p:nvPicPr>
        <p:blipFill>
          <a:blip r:embed="rId3"/>
          <a:stretch>
            <a:fillRect/>
          </a:stretch>
        </p:blipFill>
        <p:spPr>
          <a:xfrm>
            <a:off x="8211288" y="3775332"/>
            <a:ext cx="1390434" cy="1390434"/>
          </a:xfrm>
          <a:prstGeom prst="rect">
            <a:avLst/>
          </a:prstGeom>
        </p:spPr>
      </p:pic>
      <p:sp>
        <p:nvSpPr>
          <p:cNvPr id="7" name="Rectangle: Rounded Corners 6">
            <a:extLst>
              <a:ext uri="{FF2B5EF4-FFF2-40B4-BE49-F238E27FC236}">
                <a16:creationId xmlns:a16="http://schemas.microsoft.com/office/drawing/2014/main" id="{491CB451-6DC0-13BB-A803-1668887CFC89}"/>
              </a:ext>
            </a:extLst>
          </p:cNvPr>
          <p:cNvSpPr/>
          <p:nvPr/>
        </p:nvSpPr>
        <p:spPr>
          <a:xfrm>
            <a:off x="3983537" y="1280891"/>
            <a:ext cx="3009510" cy="48502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2560F6D-3C77-EC16-F18B-628FE0D24BE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601179" y="2650278"/>
            <a:ext cx="1339402" cy="778722"/>
          </a:xfrm>
          <a:prstGeom prst="rect">
            <a:avLst/>
          </a:prstGeom>
        </p:spPr>
      </p:pic>
      <p:pic>
        <p:nvPicPr>
          <p:cNvPr id="4" name="Graphic 3">
            <a:extLst>
              <a:ext uri="{FF2B5EF4-FFF2-40B4-BE49-F238E27FC236}">
                <a16:creationId xmlns:a16="http://schemas.microsoft.com/office/drawing/2014/main" id="{72F0BC24-9211-96D2-30F3-C00B5AC7DCA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613832" y="4123489"/>
            <a:ext cx="1314095" cy="778722"/>
          </a:xfrm>
          <a:prstGeom prst="rect">
            <a:avLst/>
          </a:prstGeom>
        </p:spPr>
      </p:pic>
      <p:sp>
        <p:nvSpPr>
          <p:cNvPr id="9" name="Rectangle: Rounded Corners 8">
            <a:extLst>
              <a:ext uri="{FF2B5EF4-FFF2-40B4-BE49-F238E27FC236}">
                <a16:creationId xmlns:a16="http://schemas.microsoft.com/office/drawing/2014/main" id="{083867D9-B174-3D17-941B-16FEA5496EBA}"/>
              </a:ext>
            </a:extLst>
          </p:cNvPr>
          <p:cNvSpPr/>
          <p:nvPr/>
        </p:nvSpPr>
        <p:spPr>
          <a:xfrm>
            <a:off x="5896996" y="2793677"/>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Elavon</a:t>
            </a:r>
          </a:p>
        </p:txBody>
      </p:sp>
      <p:sp>
        <p:nvSpPr>
          <p:cNvPr id="10" name="Rectangle: Rounded Corners 9">
            <a:extLst>
              <a:ext uri="{FF2B5EF4-FFF2-40B4-BE49-F238E27FC236}">
                <a16:creationId xmlns:a16="http://schemas.microsoft.com/office/drawing/2014/main" id="{9D8204CE-AB9F-1555-DE81-7C5A7E85BAA0}"/>
              </a:ext>
            </a:extLst>
          </p:cNvPr>
          <p:cNvSpPr/>
          <p:nvPr/>
        </p:nvSpPr>
        <p:spPr>
          <a:xfrm>
            <a:off x="5896996" y="3822435"/>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Planet</a:t>
            </a:r>
          </a:p>
        </p:txBody>
      </p:sp>
      <p:sp>
        <p:nvSpPr>
          <p:cNvPr id="11" name="Rectangle: Rounded Corners 10">
            <a:extLst>
              <a:ext uri="{FF2B5EF4-FFF2-40B4-BE49-F238E27FC236}">
                <a16:creationId xmlns:a16="http://schemas.microsoft.com/office/drawing/2014/main" id="{0E1FE6B9-F54A-A106-A7E9-FF613A0343C9}"/>
              </a:ext>
            </a:extLst>
          </p:cNvPr>
          <p:cNvSpPr/>
          <p:nvPr/>
        </p:nvSpPr>
        <p:spPr>
          <a:xfrm>
            <a:off x="5896995" y="4851193"/>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Freedom Pay</a:t>
            </a:r>
          </a:p>
        </p:txBody>
      </p:sp>
      <p:pic>
        <p:nvPicPr>
          <p:cNvPr id="12" name="Graphic 11">
            <a:extLst>
              <a:ext uri="{FF2B5EF4-FFF2-40B4-BE49-F238E27FC236}">
                <a16:creationId xmlns:a16="http://schemas.microsoft.com/office/drawing/2014/main" id="{7E8B0B5F-A6F5-FE56-1F72-E0873D5B396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62556" y="959304"/>
            <a:ext cx="500118" cy="500118"/>
          </a:xfrm>
          <a:prstGeom prst="rect">
            <a:avLst/>
          </a:prstGeom>
        </p:spPr>
      </p:pic>
      <p:pic>
        <p:nvPicPr>
          <p:cNvPr id="13" name="Graphic 12">
            <a:extLst>
              <a:ext uri="{FF2B5EF4-FFF2-40B4-BE49-F238E27FC236}">
                <a16:creationId xmlns:a16="http://schemas.microsoft.com/office/drawing/2014/main" id="{AB581B45-E026-ECE0-2D63-1DC6BC763EB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4434105" y="3003882"/>
            <a:ext cx="894708" cy="905893"/>
          </a:xfrm>
          <a:prstGeom prst="rect">
            <a:avLst/>
          </a:prstGeom>
        </p:spPr>
      </p:pic>
      <p:pic>
        <p:nvPicPr>
          <p:cNvPr id="18" name="Picture 6" descr="Image result for adyen logo transparent">
            <a:extLst>
              <a:ext uri="{FF2B5EF4-FFF2-40B4-BE49-F238E27FC236}">
                <a16:creationId xmlns:a16="http://schemas.microsoft.com/office/drawing/2014/main" id="{05BA42FD-A2C1-F3FE-FA11-DE80DDFBB4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3039" y="1527606"/>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AF14DE4F-2838-D239-D838-47270ADDC844}"/>
              </a:ext>
            </a:extLst>
          </p:cNvPr>
          <p:cNvSpPr/>
          <p:nvPr/>
        </p:nvSpPr>
        <p:spPr>
          <a:xfrm>
            <a:off x="5896996" y="1764919"/>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Adyen</a:t>
            </a:r>
          </a:p>
        </p:txBody>
      </p:sp>
      <p:cxnSp>
        <p:nvCxnSpPr>
          <p:cNvPr id="31" name="Straight Arrow Connector 30">
            <a:extLst>
              <a:ext uri="{FF2B5EF4-FFF2-40B4-BE49-F238E27FC236}">
                <a16:creationId xmlns:a16="http://schemas.microsoft.com/office/drawing/2014/main" id="{94A3862D-7261-759C-201C-5DC661CF53CD}"/>
              </a:ext>
            </a:extLst>
          </p:cNvPr>
          <p:cNvCxnSpPr>
            <a:cxnSpLocks/>
            <a:stCxn id="29" idx="3"/>
          </p:cNvCxnSpPr>
          <p:nvPr/>
        </p:nvCxnSpPr>
        <p:spPr>
          <a:xfrm flipV="1">
            <a:off x="7287429" y="1867243"/>
            <a:ext cx="804809" cy="22925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52F7E57A-7DA8-7850-5425-02D5838E887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62556" y="2428071"/>
            <a:ext cx="500118" cy="500118"/>
          </a:xfrm>
          <a:prstGeom prst="rect">
            <a:avLst/>
          </a:prstGeom>
        </p:spPr>
      </p:pic>
      <p:pic>
        <p:nvPicPr>
          <p:cNvPr id="37" name="Graphic 36">
            <a:extLst>
              <a:ext uri="{FF2B5EF4-FFF2-40B4-BE49-F238E27FC236}">
                <a16:creationId xmlns:a16="http://schemas.microsoft.com/office/drawing/2014/main" id="{8D1017E9-2172-083C-47EA-003E47C6677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62556" y="3782405"/>
            <a:ext cx="500118" cy="500118"/>
          </a:xfrm>
          <a:prstGeom prst="rect">
            <a:avLst/>
          </a:prstGeom>
        </p:spPr>
      </p:pic>
      <p:pic>
        <p:nvPicPr>
          <p:cNvPr id="39" name="Graphic 38">
            <a:extLst>
              <a:ext uri="{FF2B5EF4-FFF2-40B4-BE49-F238E27FC236}">
                <a16:creationId xmlns:a16="http://schemas.microsoft.com/office/drawing/2014/main" id="{4D6E763B-5F0F-41F3-A6FF-FC7AB286D60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62556" y="5103259"/>
            <a:ext cx="500118" cy="500118"/>
          </a:xfrm>
          <a:prstGeom prst="rect">
            <a:avLst/>
          </a:prstGeom>
        </p:spPr>
      </p:pic>
      <p:cxnSp>
        <p:nvCxnSpPr>
          <p:cNvPr id="41" name="Straight Arrow Connector 40">
            <a:extLst>
              <a:ext uri="{FF2B5EF4-FFF2-40B4-BE49-F238E27FC236}">
                <a16:creationId xmlns:a16="http://schemas.microsoft.com/office/drawing/2014/main" id="{CEBFDA4F-C71D-6146-C9F4-E6E76B2E107E}"/>
              </a:ext>
            </a:extLst>
          </p:cNvPr>
          <p:cNvCxnSpPr>
            <a:cxnSpLocks/>
            <a:stCxn id="9" idx="3"/>
          </p:cNvCxnSpPr>
          <p:nvPr/>
        </p:nvCxnSpPr>
        <p:spPr>
          <a:xfrm flipV="1">
            <a:off x="7287429" y="3003882"/>
            <a:ext cx="884322" cy="121371"/>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E859AB8-EBCF-0038-FE5F-63E780379D88}"/>
              </a:ext>
            </a:extLst>
          </p:cNvPr>
          <p:cNvCxnSpPr>
            <a:cxnSpLocks/>
            <a:stCxn id="10" idx="3"/>
          </p:cNvCxnSpPr>
          <p:nvPr/>
        </p:nvCxnSpPr>
        <p:spPr>
          <a:xfrm>
            <a:off x="7287429" y="4154011"/>
            <a:ext cx="884322" cy="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EF96059-463F-09B0-BC1A-60BD8B8416D8}"/>
              </a:ext>
            </a:extLst>
          </p:cNvPr>
          <p:cNvCxnSpPr>
            <a:cxnSpLocks/>
            <a:stCxn id="11" idx="3"/>
          </p:cNvCxnSpPr>
          <p:nvPr/>
        </p:nvCxnSpPr>
        <p:spPr>
          <a:xfrm>
            <a:off x="7287428" y="5182769"/>
            <a:ext cx="884323" cy="140256"/>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52" name="Picture 2" descr="FreedomPay - Account Manager">
            <a:extLst>
              <a:ext uri="{FF2B5EF4-FFF2-40B4-BE49-F238E27FC236}">
                <a16:creationId xmlns:a16="http://schemas.microsoft.com/office/drawing/2014/main" id="{1480F6D1-7D1E-2E6D-3371-877AB9EBA4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85518" y="5773674"/>
            <a:ext cx="1841974" cy="178547"/>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Connector: Elbow 53">
            <a:extLst>
              <a:ext uri="{FF2B5EF4-FFF2-40B4-BE49-F238E27FC236}">
                <a16:creationId xmlns:a16="http://schemas.microsoft.com/office/drawing/2014/main" id="{08FA82DB-1CEA-BAD5-55CA-88AE0D66B8DC}"/>
              </a:ext>
            </a:extLst>
          </p:cNvPr>
          <p:cNvCxnSpPr>
            <a:cxnSpLocks/>
            <a:endCxn id="7" idx="1"/>
          </p:cNvCxnSpPr>
          <p:nvPr/>
        </p:nvCxnSpPr>
        <p:spPr>
          <a:xfrm>
            <a:off x="3178728" y="3061051"/>
            <a:ext cx="804809" cy="644987"/>
          </a:xfrm>
          <a:prstGeom prst="bentConnector3">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E4AD9D42-030E-95E8-99F8-219CC5ACAD16}"/>
              </a:ext>
            </a:extLst>
          </p:cNvPr>
          <p:cNvCxnSpPr>
            <a:cxnSpLocks/>
            <a:endCxn id="7" idx="1"/>
          </p:cNvCxnSpPr>
          <p:nvPr/>
        </p:nvCxnSpPr>
        <p:spPr>
          <a:xfrm flipV="1">
            <a:off x="3178728" y="3706038"/>
            <a:ext cx="804809" cy="779549"/>
          </a:xfrm>
          <a:prstGeom prst="bentConnector3">
            <a:avLst>
              <a:gd name="adj1" fmla="val 50000"/>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IAMTN - Payments Network">
            <a:extLst>
              <a:ext uri="{FF2B5EF4-FFF2-40B4-BE49-F238E27FC236}">
                <a16:creationId xmlns:a16="http://schemas.microsoft.com/office/drawing/2014/main" id="{4001F1F2-28CB-A761-8840-87FA66AD78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2658" y="2821649"/>
            <a:ext cx="1007695" cy="51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0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fade">
                                      <p:cBhvr>
                                        <p:cTn id="47" dur="500"/>
                                        <p:tgtEl>
                                          <p:spTgt spid="1028"/>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10" presetClass="entr" presetSubtype="0" fill="hold"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1000"/>
                                        <p:tgtEl>
                                          <p:spTgt spid="3"/>
                                        </p:tgtEl>
                                      </p:cBhvr>
                                    </p:animEffect>
                                    <p:anim calcmode="lin" valueType="num">
                                      <p:cBhvr>
                                        <p:cTn id="68" dur="1000" fill="hold"/>
                                        <p:tgtEl>
                                          <p:spTgt spid="3"/>
                                        </p:tgtEl>
                                        <p:attrNameLst>
                                          <p:attrName>ppt_x</p:attrName>
                                        </p:attrNameLst>
                                      </p:cBhvr>
                                      <p:tavLst>
                                        <p:tav tm="0">
                                          <p:val>
                                            <p:strVal val="#ppt_x"/>
                                          </p:val>
                                        </p:tav>
                                        <p:tav tm="100000">
                                          <p:val>
                                            <p:strVal val="#ppt_x"/>
                                          </p:val>
                                        </p:tav>
                                      </p:tavLst>
                                    </p:anim>
                                    <p:anim calcmode="lin" valueType="num">
                                      <p:cBhvr>
                                        <p:cTn id="69" dur="1000" fill="hold"/>
                                        <p:tgtEl>
                                          <p:spTgt spid="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par>
                                <p:cTn id="79" presetID="10"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821285-208A-AC8A-6D03-E482E1395C10}"/>
              </a:ext>
            </a:extLst>
          </p:cNvPr>
          <p:cNvGrpSpPr/>
          <p:nvPr/>
        </p:nvGrpSpPr>
        <p:grpSpPr>
          <a:xfrm>
            <a:off x="1601179" y="959304"/>
            <a:ext cx="8226313" cy="5171881"/>
            <a:chOff x="1601179" y="959304"/>
            <a:chExt cx="8226313" cy="5171881"/>
          </a:xfrm>
        </p:grpSpPr>
        <p:sp>
          <p:nvSpPr>
            <p:cNvPr id="7" name="Rectangle: Rounded Corners 6">
              <a:extLst>
                <a:ext uri="{FF2B5EF4-FFF2-40B4-BE49-F238E27FC236}">
                  <a16:creationId xmlns:a16="http://schemas.microsoft.com/office/drawing/2014/main" id="{491CB451-6DC0-13BB-A803-1668887CFC89}"/>
                </a:ext>
              </a:extLst>
            </p:cNvPr>
            <p:cNvSpPr/>
            <p:nvPr/>
          </p:nvSpPr>
          <p:spPr>
            <a:xfrm>
              <a:off x="3986612" y="1280891"/>
              <a:ext cx="3009510" cy="48502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2560F6D-3C77-EC16-F18B-628FE0D24B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601179" y="2650278"/>
              <a:ext cx="1339402" cy="778722"/>
            </a:xfrm>
            <a:prstGeom prst="rect">
              <a:avLst/>
            </a:prstGeom>
          </p:spPr>
        </p:pic>
        <p:pic>
          <p:nvPicPr>
            <p:cNvPr id="4" name="Graphic 3">
              <a:extLst>
                <a:ext uri="{FF2B5EF4-FFF2-40B4-BE49-F238E27FC236}">
                  <a16:creationId xmlns:a16="http://schemas.microsoft.com/office/drawing/2014/main" id="{72F0BC24-9211-96D2-30F3-C00B5AC7DCA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613832" y="4123489"/>
              <a:ext cx="1314095" cy="778722"/>
            </a:xfrm>
            <a:prstGeom prst="rect">
              <a:avLst/>
            </a:prstGeom>
          </p:spPr>
        </p:pic>
        <p:sp>
          <p:nvSpPr>
            <p:cNvPr id="9" name="Rectangle: Rounded Corners 8">
              <a:extLst>
                <a:ext uri="{FF2B5EF4-FFF2-40B4-BE49-F238E27FC236}">
                  <a16:creationId xmlns:a16="http://schemas.microsoft.com/office/drawing/2014/main" id="{083867D9-B174-3D17-941B-16FEA5496EBA}"/>
                </a:ext>
              </a:extLst>
            </p:cNvPr>
            <p:cNvSpPr/>
            <p:nvPr/>
          </p:nvSpPr>
          <p:spPr>
            <a:xfrm>
              <a:off x="5896996" y="2793677"/>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Elavon</a:t>
              </a:r>
            </a:p>
          </p:txBody>
        </p:sp>
        <p:sp>
          <p:nvSpPr>
            <p:cNvPr id="10" name="Rectangle: Rounded Corners 9">
              <a:extLst>
                <a:ext uri="{FF2B5EF4-FFF2-40B4-BE49-F238E27FC236}">
                  <a16:creationId xmlns:a16="http://schemas.microsoft.com/office/drawing/2014/main" id="{9D8204CE-AB9F-1555-DE81-7C5A7E85BAA0}"/>
                </a:ext>
              </a:extLst>
            </p:cNvPr>
            <p:cNvSpPr/>
            <p:nvPr/>
          </p:nvSpPr>
          <p:spPr>
            <a:xfrm>
              <a:off x="5896996" y="3822435"/>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Planet</a:t>
              </a:r>
            </a:p>
          </p:txBody>
        </p:sp>
        <p:sp>
          <p:nvSpPr>
            <p:cNvPr id="11" name="Rectangle: Rounded Corners 10">
              <a:extLst>
                <a:ext uri="{FF2B5EF4-FFF2-40B4-BE49-F238E27FC236}">
                  <a16:creationId xmlns:a16="http://schemas.microsoft.com/office/drawing/2014/main" id="{0E1FE6B9-F54A-A106-A7E9-FF613A0343C9}"/>
                </a:ext>
              </a:extLst>
            </p:cNvPr>
            <p:cNvSpPr/>
            <p:nvPr/>
          </p:nvSpPr>
          <p:spPr>
            <a:xfrm>
              <a:off x="5896995" y="4851193"/>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Freedom Pay</a:t>
              </a:r>
            </a:p>
          </p:txBody>
        </p:sp>
        <p:pic>
          <p:nvPicPr>
            <p:cNvPr id="12" name="Graphic 11">
              <a:extLst>
                <a:ext uri="{FF2B5EF4-FFF2-40B4-BE49-F238E27FC236}">
                  <a16:creationId xmlns:a16="http://schemas.microsoft.com/office/drawing/2014/main" id="{7E8B0B5F-A6F5-FE56-1F72-E0873D5B396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62556" y="959304"/>
              <a:ext cx="500118" cy="500118"/>
            </a:xfrm>
            <a:prstGeom prst="rect">
              <a:avLst/>
            </a:prstGeom>
          </p:spPr>
        </p:pic>
        <p:pic>
          <p:nvPicPr>
            <p:cNvPr id="13" name="Graphic 12">
              <a:extLst>
                <a:ext uri="{FF2B5EF4-FFF2-40B4-BE49-F238E27FC236}">
                  <a16:creationId xmlns:a16="http://schemas.microsoft.com/office/drawing/2014/main" id="{AB581B45-E026-ECE0-2D63-1DC6BC763EB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34105" y="3003882"/>
              <a:ext cx="894708" cy="905893"/>
            </a:xfrm>
            <a:prstGeom prst="rect">
              <a:avLst/>
            </a:prstGeom>
          </p:spPr>
        </p:pic>
        <p:pic>
          <p:nvPicPr>
            <p:cNvPr id="18" name="Picture 6" descr="Image result for adyen logo transparent">
              <a:extLst>
                <a:ext uri="{FF2B5EF4-FFF2-40B4-BE49-F238E27FC236}">
                  <a16:creationId xmlns:a16="http://schemas.microsoft.com/office/drawing/2014/main" id="{05BA42FD-A2C1-F3FE-FA11-DE80DDFBB4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3039" y="1527606"/>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AF14DE4F-2838-D239-D838-47270ADDC844}"/>
                </a:ext>
              </a:extLst>
            </p:cNvPr>
            <p:cNvSpPr/>
            <p:nvPr/>
          </p:nvSpPr>
          <p:spPr>
            <a:xfrm>
              <a:off x="5896996" y="1764919"/>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Adyen</a:t>
              </a:r>
            </a:p>
          </p:txBody>
        </p:sp>
        <p:cxnSp>
          <p:nvCxnSpPr>
            <p:cNvPr id="31" name="Straight Arrow Connector 30">
              <a:extLst>
                <a:ext uri="{FF2B5EF4-FFF2-40B4-BE49-F238E27FC236}">
                  <a16:creationId xmlns:a16="http://schemas.microsoft.com/office/drawing/2014/main" id="{94A3862D-7261-759C-201C-5DC661CF53CD}"/>
                </a:ext>
              </a:extLst>
            </p:cNvPr>
            <p:cNvCxnSpPr>
              <a:cxnSpLocks/>
              <a:stCxn id="29" idx="3"/>
            </p:cNvCxnSpPr>
            <p:nvPr/>
          </p:nvCxnSpPr>
          <p:spPr>
            <a:xfrm flipV="1">
              <a:off x="7287429" y="1867243"/>
              <a:ext cx="804809" cy="22925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52F7E57A-7DA8-7850-5425-02D5838E887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62556" y="2428071"/>
              <a:ext cx="500118" cy="500118"/>
            </a:xfrm>
            <a:prstGeom prst="rect">
              <a:avLst/>
            </a:prstGeom>
          </p:spPr>
        </p:pic>
        <p:pic>
          <p:nvPicPr>
            <p:cNvPr id="37" name="Graphic 36">
              <a:extLst>
                <a:ext uri="{FF2B5EF4-FFF2-40B4-BE49-F238E27FC236}">
                  <a16:creationId xmlns:a16="http://schemas.microsoft.com/office/drawing/2014/main" id="{8D1017E9-2172-083C-47EA-003E47C6677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62556" y="3782405"/>
              <a:ext cx="500118" cy="500118"/>
            </a:xfrm>
            <a:prstGeom prst="rect">
              <a:avLst/>
            </a:prstGeom>
          </p:spPr>
        </p:pic>
        <p:pic>
          <p:nvPicPr>
            <p:cNvPr id="39" name="Graphic 38">
              <a:extLst>
                <a:ext uri="{FF2B5EF4-FFF2-40B4-BE49-F238E27FC236}">
                  <a16:creationId xmlns:a16="http://schemas.microsoft.com/office/drawing/2014/main" id="{4D6E763B-5F0F-41F3-A6FF-FC7AB286D60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62556" y="5103259"/>
              <a:ext cx="500118" cy="500118"/>
            </a:xfrm>
            <a:prstGeom prst="rect">
              <a:avLst/>
            </a:prstGeom>
          </p:spPr>
        </p:pic>
        <p:cxnSp>
          <p:nvCxnSpPr>
            <p:cNvPr id="41" name="Straight Arrow Connector 40">
              <a:extLst>
                <a:ext uri="{FF2B5EF4-FFF2-40B4-BE49-F238E27FC236}">
                  <a16:creationId xmlns:a16="http://schemas.microsoft.com/office/drawing/2014/main" id="{CEBFDA4F-C71D-6146-C9F4-E6E76B2E107E}"/>
                </a:ext>
              </a:extLst>
            </p:cNvPr>
            <p:cNvCxnSpPr>
              <a:cxnSpLocks/>
              <a:stCxn id="9" idx="3"/>
            </p:cNvCxnSpPr>
            <p:nvPr/>
          </p:nvCxnSpPr>
          <p:spPr>
            <a:xfrm flipV="1">
              <a:off x="7287429" y="3003882"/>
              <a:ext cx="884322" cy="121371"/>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E859AB8-EBCF-0038-FE5F-63E780379D88}"/>
                </a:ext>
              </a:extLst>
            </p:cNvPr>
            <p:cNvCxnSpPr>
              <a:cxnSpLocks/>
              <a:stCxn id="10" idx="3"/>
            </p:cNvCxnSpPr>
            <p:nvPr/>
          </p:nvCxnSpPr>
          <p:spPr>
            <a:xfrm>
              <a:off x="7287429" y="4154011"/>
              <a:ext cx="884322" cy="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EF96059-463F-09B0-BC1A-60BD8B8416D8}"/>
                </a:ext>
              </a:extLst>
            </p:cNvPr>
            <p:cNvCxnSpPr>
              <a:cxnSpLocks/>
              <a:stCxn id="11" idx="3"/>
            </p:cNvCxnSpPr>
            <p:nvPr/>
          </p:nvCxnSpPr>
          <p:spPr>
            <a:xfrm>
              <a:off x="7287428" y="5182769"/>
              <a:ext cx="884323" cy="140256"/>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2A6E6B88-2CC3-1F6D-B449-9E9A1735FE98}"/>
                </a:ext>
              </a:extLst>
            </p:cNvPr>
            <p:cNvPicPr>
              <a:picLocks noChangeAspect="1"/>
            </p:cNvPicPr>
            <p:nvPr/>
          </p:nvPicPr>
          <p:blipFill>
            <a:blip r:embed="rId12"/>
            <a:stretch>
              <a:fillRect/>
            </a:stretch>
          </p:blipFill>
          <p:spPr>
            <a:xfrm>
              <a:off x="8211288" y="3775332"/>
              <a:ext cx="1390434" cy="1390434"/>
            </a:xfrm>
            <a:prstGeom prst="rect">
              <a:avLst/>
            </a:prstGeom>
          </p:spPr>
        </p:pic>
        <p:pic>
          <p:nvPicPr>
            <p:cNvPr id="52" name="Picture 2" descr="FreedomPay - Account Manager">
              <a:extLst>
                <a:ext uri="{FF2B5EF4-FFF2-40B4-BE49-F238E27FC236}">
                  <a16:creationId xmlns:a16="http://schemas.microsoft.com/office/drawing/2014/main" id="{1480F6D1-7D1E-2E6D-3371-877AB9EBA4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85518" y="5773674"/>
              <a:ext cx="1841974" cy="178547"/>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Connector: Elbow 53">
              <a:extLst>
                <a:ext uri="{FF2B5EF4-FFF2-40B4-BE49-F238E27FC236}">
                  <a16:creationId xmlns:a16="http://schemas.microsoft.com/office/drawing/2014/main" id="{08FA82DB-1CEA-BAD5-55CA-88AE0D66B8DC}"/>
                </a:ext>
              </a:extLst>
            </p:cNvPr>
            <p:cNvCxnSpPr>
              <a:cxnSpLocks/>
              <a:endCxn id="7" idx="1"/>
            </p:cNvCxnSpPr>
            <p:nvPr/>
          </p:nvCxnSpPr>
          <p:spPr>
            <a:xfrm>
              <a:off x="3181803" y="3061051"/>
              <a:ext cx="804809" cy="644987"/>
            </a:xfrm>
            <a:prstGeom prst="bentConnector3">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E4AD9D42-030E-95E8-99F8-219CC5ACAD16}"/>
                </a:ext>
              </a:extLst>
            </p:cNvPr>
            <p:cNvCxnSpPr>
              <a:cxnSpLocks/>
              <a:endCxn id="7" idx="1"/>
            </p:cNvCxnSpPr>
            <p:nvPr/>
          </p:nvCxnSpPr>
          <p:spPr>
            <a:xfrm flipV="1">
              <a:off x="3181803" y="3706038"/>
              <a:ext cx="804809" cy="779549"/>
            </a:xfrm>
            <a:prstGeom prst="bentConnector3">
              <a:avLst>
                <a:gd name="adj1" fmla="val 50000"/>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IAMTN - Payments Network">
              <a:extLst>
                <a:ext uri="{FF2B5EF4-FFF2-40B4-BE49-F238E27FC236}">
                  <a16:creationId xmlns:a16="http://schemas.microsoft.com/office/drawing/2014/main" id="{4001F1F2-28CB-A761-8840-87FA66AD78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2658" y="2821649"/>
              <a:ext cx="1007695" cy="51486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extLst>
              <a:ext uri="{FF2B5EF4-FFF2-40B4-BE49-F238E27FC236}">
                <a16:creationId xmlns:a16="http://schemas.microsoft.com/office/drawing/2014/main" id="{F92D641E-1BEF-795B-265B-D5B3FED1011C}"/>
              </a:ext>
            </a:extLst>
          </p:cNvPr>
          <p:cNvSpPr/>
          <p:nvPr/>
        </p:nvSpPr>
        <p:spPr>
          <a:xfrm>
            <a:off x="9299949" y="4154011"/>
            <a:ext cx="2490896" cy="234138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8" name="Picture 4">
            <a:extLst>
              <a:ext uri="{FF2B5EF4-FFF2-40B4-BE49-F238E27FC236}">
                <a16:creationId xmlns:a16="http://schemas.microsoft.com/office/drawing/2014/main" id="{1EE3EF82-BDB4-8F3D-B2D9-00BF88FED3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27826" y="5407989"/>
            <a:ext cx="609458" cy="3061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8ED3C3D-B1D0-D20D-B806-E3541ED2EE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12565" y="4870085"/>
            <a:ext cx="635247" cy="265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943B310-28FF-8482-1C7C-561CDB3204D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87014" y="5470195"/>
            <a:ext cx="1022561" cy="1913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AMTN - Payments Network">
            <a:extLst>
              <a:ext uri="{FF2B5EF4-FFF2-40B4-BE49-F238E27FC236}">
                <a16:creationId xmlns:a16="http://schemas.microsoft.com/office/drawing/2014/main" id="{08EB82C7-3B8D-D982-5CDF-18059F37B2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11078" y="4832527"/>
            <a:ext cx="642954" cy="3285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7D63CA3-298D-936A-1C0F-55E4DCD85A03}"/>
              </a:ext>
            </a:extLst>
          </p:cNvPr>
          <p:cNvSpPr txBox="1"/>
          <p:nvPr/>
        </p:nvSpPr>
        <p:spPr>
          <a:xfrm>
            <a:off x="9469973" y="4256725"/>
            <a:ext cx="2229778" cy="369332"/>
          </a:xfrm>
          <a:prstGeom prst="rect">
            <a:avLst/>
          </a:prstGeom>
          <a:noFill/>
        </p:spPr>
        <p:txBody>
          <a:bodyPr wrap="none" rtlCol="0">
            <a:spAutoFit/>
          </a:bodyPr>
          <a:lstStyle/>
          <a:p>
            <a:r>
              <a:rPr lang="en-US" dirty="0"/>
              <a:t>Acquiring/Processing:</a:t>
            </a:r>
          </a:p>
        </p:txBody>
      </p:sp>
      <p:cxnSp>
        <p:nvCxnSpPr>
          <p:cNvPr id="25" name="Straight Arrow Connector 24">
            <a:extLst>
              <a:ext uri="{FF2B5EF4-FFF2-40B4-BE49-F238E27FC236}">
                <a16:creationId xmlns:a16="http://schemas.microsoft.com/office/drawing/2014/main" id="{13F19939-F16C-2FC6-FAE4-36F693A4D47F}"/>
              </a:ext>
            </a:extLst>
          </p:cNvPr>
          <p:cNvCxnSpPr>
            <a:cxnSpLocks/>
          </p:cNvCxnSpPr>
          <p:nvPr/>
        </p:nvCxnSpPr>
        <p:spPr>
          <a:xfrm flipV="1">
            <a:off x="8068929" y="5324702"/>
            <a:ext cx="1065860" cy="569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5E66B97E-47DA-CD8E-D29B-A20972A5A20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65419" y="5972858"/>
            <a:ext cx="1359956" cy="31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85185E-6 L -0.09961 -0.0007 " pathEditMode="relative" rAng="0" ptsTypes="AA">
                                      <p:cBhvr>
                                        <p:cTn id="6" dur="2000" fill="hold"/>
                                        <p:tgtEl>
                                          <p:spTgt spid="2"/>
                                        </p:tgtEl>
                                        <p:attrNameLst>
                                          <p:attrName>ppt_x</p:attrName>
                                          <p:attrName>ppt_y</p:attrName>
                                        </p:attrNameLst>
                                      </p:cBhvr>
                                      <p:rCtr x="-4987" y="-46"/>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adyen logo transparent">
            <a:extLst>
              <a:ext uri="{FF2B5EF4-FFF2-40B4-BE49-F238E27FC236}">
                <a16:creationId xmlns:a16="http://schemas.microsoft.com/office/drawing/2014/main" id="{FDE26898-996C-846F-53C1-9E97B33AF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646" y="815002"/>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obal payments logo transparent">
            <a:extLst>
              <a:ext uri="{FF2B5EF4-FFF2-40B4-BE49-F238E27FC236}">
                <a16:creationId xmlns:a16="http://schemas.microsoft.com/office/drawing/2014/main" id="{3FFF1A7A-04A5-07C5-CACC-A2313B57B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637" y="5839833"/>
            <a:ext cx="2787455" cy="420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97EDBD-E7FA-173C-51DE-9A151A82B4F4}"/>
              </a:ext>
            </a:extLst>
          </p:cNvPr>
          <p:cNvPicPr>
            <a:picLocks noChangeAspect="1"/>
          </p:cNvPicPr>
          <p:nvPr/>
        </p:nvPicPr>
        <p:blipFill>
          <a:blip r:embed="rId5"/>
          <a:stretch>
            <a:fillRect/>
          </a:stretch>
        </p:blipFill>
        <p:spPr>
          <a:xfrm>
            <a:off x="4628856" y="836451"/>
            <a:ext cx="1606991" cy="350763"/>
          </a:xfrm>
          <a:prstGeom prst="rect">
            <a:avLst/>
          </a:prstGeom>
        </p:spPr>
      </p:pic>
      <p:pic>
        <p:nvPicPr>
          <p:cNvPr id="5" name="Picture 4" descr="Image result for nets.eu logo transparent">
            <a:extLst>
              <a:ext uri="{FF2B5EF4-FFF2-40B4-BE49-F238E27FC236}">
                <a16:creationId xmlns:a16="http://schemas.microsoft.com/office/drawing/2014/main" id="{707F7A74-7591-BE0A-7A9E-DAEE6D18BA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7546" y="1601050"/>
            <a:ext cx="1810391" cy="803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y icon png - Shift4 - Shift4 Payments | #3605063 - Vippng">
            <a:extLst>
              <a:ext uri="{FF2B5EF4-FFF2-40B4-BE49-F238E27FC236}">
                <a16:creationId xmlns:a16="http://schemas.microsoft.com/office/drawing/2014/main" id="{BE94A177-6EB5-E54A-ACEF-81F67107C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2351" y="2910666"/>
            <a:ext cx="1432636" cy="420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B19F485-F469-64C0-AB0E-94E7109B918E}"/>
              </a:ext>
            </a:extLst>
          </p:cNvPr>
          <p:cNvPicPr>
            <a:picLocks noChangeAspect="1"/>
          </p:cNvPicPr>
          <p:nvPr/>
        </p:nvPicPr>
        <p:blipFill>
          <a:blip r:embed="rId8"/>
          <a:stretch>
            <a:fillRect/>
          </a:stretch>
        </p:blipFill>
        <p:spPr>
          <a:xfrm>
            <a:off x="3241379" y="4499136"/>
            <a:ext cx="2009268" cy="803707"/>
          </a:xfrm>
          <a:prstGeom prst="rect">
            <a:avLst/>
          </a:prstGeom>
        </p:spPr>
      </p:pic>
      <p:pic>
        <p:nvPicPr>
          <p:cNvPr id="11" name="Picture 10" descr="Image result for ingenico logo transparent">
            <a:extLst>
              <a:ext uri="{FF2B5EF4-FFF2-40B4-BE49-F238E27FC236}">
                <a16:creationId xmlns:a16="http://schemas.microsoft.com/office/drawing/2014/main" id="{A6E958C6-918A-A4E2-2644-A5EE6374AA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996" y="3131852"/>
            <a:ext cx="1519820" cy="533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object, clock&#10;&#10;Description automatically generated">
            <a:extLst>
              <a:ext uri="{FF2B5EF4-FFF2-40B4-BE49-F238E27FC236}">
                <a16:creationId xmlns:a16="http://schemas.microsoft.com/office/drawing/2014/main" id="{378110E1-2E3D-5CA2-FA2E-54FA1056B748}"/>
              </a:ext>
            </a:extLst>
          </p:cNvPr>
          <p:cNvPicPr>
            <a:picLocks noChangeAspect="1"/>
          </p:cNvPicPr>
          <p:nvPr/>
        </p:nvPicPr>
        <p:blipFill>
          <a:blip r:embed="rId10"/>
          <a:stretch>
            <a:fillRect/>
          </a:stretch>
        </p:blipFill>
        <p:spPr>
          <a:xfrm>
            <a:off x="5523874" y="3704985"/>
            <a:ext cx="1703737" cy="615556"/>
          </a:xfrm>
          <a:prstGeom prst="rect">
            <a:avLst/>
          </a:prstGeom>
        </p:spPr>
      </p:pic>
      <p:pic>
        <p:nvPicPr>
          <p:cNvPr id="15" name="Picture 10" descr="Image result for network international dubai logo">
            <a:extLst>
              <a:ext uri="{FF2B5EF4-FFF2-40B4-BE49-F238E27FC236}">
                <a16:creationId xmlns:a16="http://schemas.microsoft.com/office/drawing/2014/main" id="{E2F0441A-157D-66D6-A06F-5B1945A16A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798" y="4664666"/>
            <a:ext cx="2270051" cy="23503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optomany logo transparent">
            <a:extLst>
              <a:ext uri="{FF2B5EF4-FFF2-40B4-BE49-F238E27FC236}">
                <a16:creationId xmlns:a16="http://schemas.microsoft.com/office/drawing/2014/main" id="{1E2D7F9E-AF3F-DDB3-22D0-A9DB69D815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54646" y="2036919"/>
            <a:ext cx="1552621" cy="8177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nkly | LinkedIn">
            <a:extLst>
              <a:ext uri="{FF2B5EF4-FFF2-40B4-BE49-F238E27FC236}">
                <a16:creationId xmlns:a16="http://schemas.microsoft.com/office/drawing/2014/main" id="{7F34AB12-AD46-081D-C42D-0E4D27D153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41967" y="2922352"/>
            <a:ext cx="898527" cy="8985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yworks logo transparent">
            <a:extLst>
              <a:ext uri="{FF2B5EF4-FFF2-40B4-BE49-F238E27FC236}">
                <a16:creationId xmlns:a16="http://schemas.microsoft.com/office/drawing/2014/main" id="{04C0E283-62A5-3F89-AE96-DD474ED508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37106" y="5747495"/>
            <a:ext cx="2347416" cy="569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onpay merchant services logo transparent">
            <a:extLst>
              <a:ext uri="{FF2B5EF4-FFF2-40B4-BE49-F238E27FC236}">
                <a16:creationId xmlns:a16="http://schemas.microsoft.com/office/drawing/2014/main" id="{A6F6E40D-2FF2-EA66-B9D7-94D5BDF8CF9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59367" y="3498552"/>
            <a:ext cx="1186908" cy="7418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BAFC26D-59D5-0DAD-7AC7-97A82510C31F}"/>
              </a:ext>
            </a:extLst>
          </p:cNvPr>
          <p:cNvPicPr>
            <a:picLocks noChangeAspect="1"/>
          </p:cNvPicPr>
          <p:nvPr/>
        </p:nvPicPr>
        <p:blipFill>
          <a:blip r:embed="rId16"/>
          <a:stretch>
            <a:fillRect/>
          </a:stretch>
        </p:blipFill>
        <p:spPr>
          <a:xfrm>
            <a:off x="709998" y="3736726"/>
            <a:ext cx="2381847" cy="1587898"/>
          </a:xfrm>
          <a:prstGeom prst="rect">
            <a:avLst/>
          </a:prstGeom>
        </p:spPr>
      </p:pic>
      <p:pic>
        <p:nvPicPr>
          <p:cNvPr id="21" name="Picture 2" descr="Download an Eftpos NZ logo - Brand Kit | EFTPOS NZ">
            <a:extLst>
              <a:ext uri="{FF2B5EF4-FFF2-40B4-BE49-F238E27FC236}">
                <a16:creationId xmlns:a16="http://schemas.microsoft.com/office/drawing/2014/main" id="{53CA6AE6-9728-3C57-032B-D41DE15BEA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46461" y="4376240"/>
            <a:ext cx="1797807" cy="7534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anco Falabella Logo - PNG and Vector - Logo Download">
            <a:extLst>
              <a:ext uri="{FF2B5EF4-FFF2-40B4-BE49-F238E27FC236}">
                <a16:creationId xmlns:a16="http://schemas.microsoft.com/office/drawing/2014/main" id="{687D7174-86AB-3A8B-27E0-2B3147F3E3E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97710" y="4385188"/>
            <a:ext cx="1490663" cy="1490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ultiPay Group Continues Nordic Expansion with Appointment of Regional CTO  and Sales Director | Financial IT">
            <a:extLst>
              <a:ext uri="{FF2B5EF4-FFF2-40B4-BE49-F238E27FC236}">
                <a16:creationId xmlns:a16="http://schemas.microsoft.com/office/drawing/2014/main" id="{13EEE075-A408-337C-A5CF-51F40BF6501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12798" y="3102133"/>
            <a:ext cx="1977678" cy="9888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The World's Largest Local Payments Network - Global and Local Payment  Processing | Rapyd">
            <a:extLst>
              <a:ext uri="{FF2B5EF4-FFF2-40B4-BE49-F238E27FC236}">
                <a16:creationId xmlns:a16="http://schemas.microsoft.com/office/drawing/2014/main" id="{1006C8BC-D878-969F-02AD-DB815CFF05B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84114" y="4494714"/>
            <a:ext cx="2012264" cy="98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xplore Digital Wallets Digital Banking Alternative Lending Vendor Payments  Disbursements Visa Card Designer Learn Programs Fintech Fast Track Fintech  Partner Connect Visa Ready Certification Visa Licensing Program Visa Direct  Preferred Partner ...">
            <a:extLst>
              <a:ext uri="{FF2B5EF4-FFF2-40B4-BE49-F238E27FC236}">
                <a16:creationId xmlns:a16="http://schemas.microsoft.com/office/drawing/2014/main" id="{9EE89517-89D6-F12A-64D2-124410A9FF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041" y="5772224"/>
            <a:ext cx="1547687" cy="5715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domPay - Account Manager">
            <a:extLst>
              <a:ext uri="{FF2B5EF4-FFF2-40B4-BE49-F238E27FC236}">
                <a16:creationId xmlns:a16="http://schemas.microsoft.com/office/drawing/2014/main" id="{ED81D8C8-FF86-0B33-4BCC-79C33BAB3C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5087" y="2007334"/>
            <a:ext cx="3301186" cy="3199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8838564C-70C3-0D0A-EE12-8E300602AE1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64292" y="842435"/>
            <a:ext cx="1984977" cy="4525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AMTN - Payments Network">
            <a:extLst>
              <a:ext uri="{FF2B5EF4-FFF2-40B4-BE49-F238E27FC236}">
                <a16:creationId xmlns:a16="http://schemas.microsoft.com/office/drawing/2014/main" id="{0D5DF84C-6D47-46CF-600F-8FFA1B4AA35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142637" y="1309368"/>
            <a:ext cx="1172783" cy="5992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E671483-3E62-92C9-C4EE-7D216CE094AA}"/>
              </a:ext>
            </a:extLst>
          </p:cNvPr>
          <p:cNvPicPr>
            <a:picLocks noChangeAspect="1"/>
          </p:cNvPicPr>
          <p:nvPr/>
        </p:nvPicPr>
        <p:blipFill>
          <a:blip r:embed="rId25"/>
          <a:stretch>
            <a:fillRect/>
          </a:stretch>
        </p:blipFill>
        <p:spPr>
          <a:xfrm>
            <a:off x="4748933" y="934746"/>
            <a:ext cx="2136313" cy="2136313"/>
          </a:xfrm>
          <a:prstGeom prst="rect">
            <a:avLst/>
          </a:prstGeom>
        </p:spPr>
      </p:pic>
    </p:spTree>
    <p:extLst>
      <p:ext uri="{BB962C8B-B14F-4D97-AF65-F5344CB8AC3E}">
        <p14:creationId xmlns:p14="http://schemas.microsoft.com/office/powerpoint/2010/main" val="426115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1000"/>
                                        <p:tgtEl>
                                          <p:spTgt spid="28"/>
                                        </p:tgtEl>
                                      </p:cBhvr>
                                    </p:animEffect>
                                    <p:anim calcmode="lin" valueType="num">
                                      <p:cBhvr>
                                        <p:cTn id="98" dur="1000" fill="hold"/>
                                        <p:tgtEl>
                                          <p:spTgt spid="28"/>
                                        </p:tgtEl>
                                        <p:attrNameLst>
                                          <p:attrName>ppt_x</p:attrName>
                                        </p:attrNameLst>
                                      </p:cBhvr>
                                      <p:tavLst>
                                        <p:tav tm="0">
                                          <p:val>
                                            <p:strVal val="#ppt_x"/>
                                          </p:val>
                                        </p:tav>
                                        <p:tav tm="100000">
                                          <p:val>
                                            <p:strVal val="#ppt_x"/>
                                          </p:val>
                                        </p:tav>
                                      </p:tavLst>
                                    </p:anim>
                                    <p:anim calcmode="lin" valueType="num">
                                      <p:cBhvr>
                                        <p:cTn id="99" dur="1000" fill="hold"/>
                                        <p:tgtEl>
                                          <p:spTgt spid="28"/>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anim calcmode="lin" valueType="num">
                                      <p:cBhvr>
                                        <p:cTn id="103" dur="1000" fill="hold"/>
                                        <p:tgtEl>
                                          <p:spTgt spid="30"/>
                                        </p:tgtEl>
                                        <p:attrNameLst>
                                          <p:attrName>ppt_x</p:attrName>
                                        </p:attrNameLst>
                                      </p:cBhvr>
                                      <p:tavLst>
                                        <p:tav tm="0">
                                          <p:val>
                                            <p:strVal val="#ppt_x"/>
                                          </p:val>
                                        </p:tav>
                                        <p:tav tm="100000">
                                          <p:val>
                                            <p:strVal val="#ppt_x"/>
                                          </p:val>
                                        </p:tav>
                                      </p:tavLst>
                                    </p:anim>
                                    <p:anim calcmode="lin" valueType="num">
                                      <p:cBhvr>
                                        <p:cTn id="104" dur="1000" fill="hold"/>
                                        <p:tgtEl>
                                          <p:spTgt spid="30"/>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1000"/>
                                        <p:tgtEl>
                                          <p:spTgt spid="31"/>
                                        </p:tgtEl>
                                      </p:cBhvr>
                                    </p:animEffect>
                                    <p:anim calcmode="lin" valueType="num">
                                      <p:cBhvr>
                                        <p:cTn id="108" dur="1000" fill="hold"/>
                                        <p:tgtEl>
                                          <p:spTgt spid="31"/>
                                        </p:tgtEl>
                                        <p:attrNameLst>
                                          <p:attrName>ppt_x</p:attrName>
                                        </p:attrNameLst>
                                      </p:cBhvr>
                                      <p:tavLst>
                                        <p:tav tm="0">
                                          <p:val>
                                            <p:strVal val="#ppt_x"/>
                                          </p:val>
                                        </p:tav>
                                        <p:tav tm="100000">
                                          <p:val>
                                            <p:strVal val="#ppt_x"/>
                                          </p:val>
                                        </p:tav>
                                      </p:tavLst>
                                    </p:anim>
                                    <p:anim calcmode="lin" valueType="num">
                                      <p:cBhvr>
                                        <p:cTn id="109" dur="1000" fill="hold"/>
                                        <p:tgtEl>
                                          <p:spTgt spid="31"/>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anim calcmode="lin" valueType="num">
                                      <p:cBhvr>
                                        <p:cTn id="113" dur="1000" fill="hold"/>
                                        <p:tgtEl>
                                          <p:spTgt spid="32"/>
                                        </p:tgtEl>
                                        <p:attrNameLst>
                                          <p:attrName>ppt_x</p:attrName>
                                        </p:attrNameLst>
                                      </p:cBhvr>
                                      <p:tavLst>
                                        <p:tav tm="0">
                                          <p:val>
                                            <p:strVal val="#ppt_x"/>
                                          </p:val>
                                        </p:tav>
                                        <p:tav tm="100000">
                                          <p:val>
                                            <p:strVal val="#ppt_x"/>
                                          </p:val>
                                        </p:tav>
                                      </p:tavLst>
                                    </p:anim>
                                    <p:anim calcmode="lin" valueType="num">
                                      <p:cBhvr>
                                        <p:cTn id="114" dur="1000" fill="hold"/>
                                        <p:tgtEl>
                                          <p:spTgt spid="32"/>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1000"/>
                                        <p:tgtEl>
                                          <p:spTgt spid="33"/>
                                        </p:tgtEl>
                                      </p:cBhvr>
                                    </p:animEffect>
                                    <p:anim calcmode="lin" valueType="num">
                                      <p:cBhvr>
                                        <p:cTn id="118" dur="1000" fill="hold"/>
                                        <p:tgtEl>
                                          <p:spTgt spid="33"/>
                                        </p:tgtEl>
                                        <p:attrNameLst>
                                          <p:attrName>ppt_x</p:attrName>
                                        </p:attrNameLst>
                                      </p:cBhvr>
                                      <p:tavLst>
                                        <p:tav tm="0">
                                          <p:val>
                                            <p:strVal val="#ppt_x"/>
                                          </p:val>
                                        </p:tav>
                                        <p:tav tm="100000">
                                          <p:val>
                                            <p:strVal val="#ppt_x"/>
                                          </p:val>
                                        </p:tav>
                                      </p:tavLst>
                                    </p:anim>
                                    <p:anim calcmode="lin" valueType="num">
                                      <p:cBhvr>
                                        <p:cTn id="1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B2B1C9-BD78-7C3F-1FE7-CD0663C92A19}"/>
              </a:ext>
            </a:extLst>
          </p:cNvPr>
          <p:cNvSpPr>
            <a:spLocks noGrp="1"/>
          </p:cNvSpPr>
          <p:nvPr>
            <p:ph type="title"/>
          </p:nvPr>
        </p:nvSpPr>
        <p:spPr/>
        <p:txBody>
          <a:bodyPr>
            <a:normAutofit fontScale="90000"/>
          </a:bodyPr>
          <a:lstStyle/>
          <a:p>
            <a:r>
              <a:rPr lang="en-US" dirty="0"/>
              <a:t>Joining us at </a:t>
            </a:r>
            <a:r>
              <a:rPr lang="en-US" dirty="0" err="1"/>
              <a:t>ConneXion</a:t>
            </a:r>
            <a:endParaRPr lang="en-US" dirty="0"/>
          </a:p>
        </p:txBody>
      </p:sp>
      <p:pic>
        <p:nvPicPr>
          <p:cNvPr id="6" name="Picture Placeholder 5" descr="A group of people holding hands together&#10;&#10;Description automatically generated">
            <a:extLst>
              <a:ext uri="{FF2B5EF4-FFF2-40B4-BE49-F238E27FC236}">
                <a16:creationId xmlns:a16="http://schemas.microsoft.com/office/drawing/2014/main" id="{41A44B8C-7E2C-20C2-9DC4-C534BCF66762}"/>
              </a:ext>
            </a:extLst>
          </p:cNvPr>
          <p:cNvPicPr>
            <a:picLocks noGrp="1" noChangeAspect="1"/>
          </p:cNvPicPr>
          <p:nvPr>
            <p:ph type="pic" sz="quarter" idx="11"/>
          </p:nvPr>
        </p:nvPicPr>
        <p:blipFill>
          <a:blip r:embed="rId3"/>
          <a:srcRect t="18645" b="18645"/>
          <a:stretch>
            <a:fillRect/>
          </a:stretch>
        </p:blipFill>
        <p:spPr/>
      </p:pic>
      <p:pic>
        <p:nvPicPr>
          <p:cNvPr id="7" name="Picture 6" descr="Image result for adyen logo transparent">
            <a:extLst>
              <a:ext uri="{FF2B5EF4-FFF2-40B4-BE49-F238E27FC236}">
                <a16:creationId xmlns:a16="http://schemas.microsoft.com/office/drawing/2014/main" id="{7719DA59-6DFE-548A-6306-B014FD983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991" y="1679197"/>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AMTN - Payments Network">
            <a:extLst>
              <a:ext uri="{FF2B5EF4-FFF2-40B4-BE49-F238E27FC236}">
                <a16:creationId xmlns:a16="http://schemas.microsoft.com/office/drawing/2014/main" id="{8EDB38EE-E60E-2E5E-C6C4-ADDF6A62B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944" y="1828590"/>
            <a:ext cx="1466556" cy="7493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domPay - Account Manager">
            <a:extLst>
              <a:ext uri="{FF2B5EF4-FFF2-40B4-BE49-F238E27FC236}">
                <a16:creationId xmlns:a16="http://schemas.microsoft.com/office/drawing/2014/main" id="{42A9CF37-C244-D83E-315F-DE4DD8CC8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378" y="5180762"/>
            <a:ext cx="3397573" cy="3293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EB1EAA-B620-6720-A60C-3E0FBF78FB64}"/>
              </a:ext>
            </a:extLst>
          </p:cNvPr>
          <p:cNvPicPr>
            <a:picLocks noChangeAspect="1"/>
          </p:cNvPicPr>
          <p:nvPr/>
        </p:nvPicPr>
        <p:blipFill>
          <a:blip r:embed="rId7"/>
          <a:stretch>
            <a:fillRect/>
          </a:stretch>
        </p:blipFill>
        <p:spPr>
          <a:xfrm>
            <a:off x="1079853" y="2318211"/>
            <a:ext cx="2136313" cy="2136313"/>
          </a:xfrm>
          <a:prstGeom prst="rect">
            <a:avLst/>
          </a:prstGeom>
        </p:spPr>
      </p:pic>
      <p:pic>
        <p:nvPicPr>
          <p:cNvPr id="1026" name="Picture 2">
            <a:extLst>
              <a:ext uri="{FF2B5EF4-FFF2-40B4-BE49-F238E27FC236}">
                <a16:creationId xmlns:a16="http://schemas.microsoft.com/office/drawing/2014/main" id="{B0D1FB13-F2CE-EFAD-7831-612D4DBE35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0783" y="3994334"/>
            <a:ext cx="2506717" cy="571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39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87565C-B74A-5C02-C6CB-6C9567548526}"/>
              </a:ext>
            </a:extLst>
          </p:cNvPr>
          <p:cNvGrpSpPr/>
          <p:nvPr/>
        </p:nvGrpSpPr>
        <p:grpSpPr>
          <a:xfrm>
            <a:off x="1349319" y="1329369"/>
            <a:ext cx="9111375" cy="4097526"/>
            <a:chOff x="906781" y="1390112"/>
            <a:chExt cx="10378438" cy="5063822"/>
          </a:xfrm>
        </p:grpSpPr>
        <p:sp>
          <p:nvSpPr>
            <p:cNvPr id="5" name="Zimbabwe" descr="© INSCALE GmbH, 05.05.2010&#10;http://www.presentationload.com/">
              <a:extLst>
                <a:ext uri="{FF2B5EF4-FFF2-40B4-BE49-F238E27FC236}">
                  <a16:creationId xmlns:a16="http://schemas.microsoft.com/office/drawing/2014/main" id="{35369DAB-6D88-C937-5BFA-386A32584476}"/>
                </a:ext>
              </a:extLst>
            </p:cNvPr>
            <p:cNvSpPr>
              <a:spLocks/>
            </p:cNvSpPr>
            <p:nvPr/>
          </p:nvSpPr>
          <p:spPr bwMode="gray">
            <a:xfrm>
              <a:off x="6518309" y="4949173"/>
              <a:ext cx="260015" cy="260015"/>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Zambia" descr="© INSCALE GmbH, 05.05.2010&#10;http://www.presentationload.com/">
              <a:extLst>
                <a:ext uri="{FF2B5EF4-FFF2-40B4-BE49-F238E27FC236}">
                  <a16:creationId xmlns:a16="http://schemas.microsoft.com/office/drawing/2014/main" id="{E1B7BC45-A5BC-5A63-C5D2-49B9C8AD257E}"/>
                </a:ext>
              </a:extLst>
            </p:cNvPr>
            <p:cNvSpPr>
              <a:spLocks/>
            </p:cNvSpPr>
            <p:nvPr/>
          </p:nvSpPr>
          <p:spPr bwMode="gray">
            <a:xfrm>
              <a:off x="6413189" y="4665186"/>
              <a:ext cx="392789" cy="376191"/>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Yemen" descr="© INSCALE GmbH, 05.05.2010&#10;http://www.presentationload.com/">
              <a:extLst>
                <a:ext uri="{FF2B5EF4-FFF2-40B4-BE49-F238E27FC236}">
                  <a16:creationId xmlns:a16="http://schemas.microsoft.com/office/drawing/2014/main" id="{36CE9869-A31E-327F-0269-5AD8769AA1EF}"/>
                </a:ext>
              </a:extLst>
            </p:cNvPr>
            <p:cNvSpPr>
              <a:spLocks/>
            </p:cNvSpPr>
            <p:nvPr/>
          </p:nvSpPr>
          <p:spPr bwMode="gray">
            <a:xfrm>
              <a:off x="7097333" y="3632503"/>
              <a:ext cx="344842" cy="236041"/>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Western Sahara" descr="© INSCALE GmbH, 05.05.2010&#10;http://www.presentationload.com/">
              <a:extLst>
                <a:ext uri="{FF2B5EF4-FFF2-40B4-BE49-F238E27FC236}">
                  <a16:creationId xmlns:a16="http://schemas.microsoft.com/office/drawing/2014/main" id="{5EA71343-C211-2FAA-54A5-62BC1DB44329}"/>
                </a:ext>
              </a:extLst>
            </p:cNvPr>
            <p:cNvSpPr>
              <a:spLocks/>
            </p:cNvSpPr>
            <p:nvPr/>
          </p:nvSpPr>
          <p:spPr bwMode="gray">
            <a:xfrm>
              <a:off x="5126016" y="3304259"/>
              <a:ext cx="282143" cy="24157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West Bank" descr="© INSCALE GmbH, 05.05.2010&#10;http://www.presentationload.com/">
              <a:extLst>
                <a:ext uri="{FF2B5EF4-FFF2-40B4-BE49-F238E27FC236}">
                  <a16:creationId xmlns:a16="http://schemas.microsoft.com/office/drawing/2014/main" id="{994599F9-AA62-3EC7-D485-826A106D637A}"/>
                </a:ext>
              </a:extLst>
            </p:cNvPr>
            <p:cNvSpPr>
              <a:spLocks/>
            </p:cNvSpPr>
            <p:nvPr/>
          </p:nvSpPr>
          <p:spPr bwMode="gray">
            <a:xfrm>
              <a:off x="6815187" y="3121695"/>
              <a:ext cx="20286" cy="44258"/>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Uzbekistan" descr="© INSCALE GmbH, 05.05.2010&#10;http://www.presentationload.com/">
              <a:extLst>
                <a:ext uri="{FF2B5EF4-FFF2-40B4-BE49-F238E27FC236}">
                  <a16:creationId xmlns:a16="http://schemas.microsoft.com/office/drawing/2014/main" id="{081BAA8E-F4B5-B05F-C8B6-915723BB55F9}"/>
                </a:ext>
              </a:extLst>
            </p:cNvPr>
            <p:cNvSpPr>
              <a:spLocks/>
            </p:cNvSpPr>
            <p:nvPr/>
          </p:nvSpPr>
          <p:spPr bwMode="gray">
            <a:xfrm>
              <a:off x="7399759" y="2629329"/>
              <a:ext cx="558755" cy="313492"/>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Vietnam" descr="© INSCALE GmbH, 05.05.2010&#10;http://www.presentationload.com/">
              <a:extLst>
                <a:ext uri="{FF2B5EF4-FFF2-40B4-BE49-F238E27FC236}">
                  <a16:creationId xmlns:a16="http://schemas.microsoft.com/office/drawing/2014/main" id="{6975A67A-55CE-59D4-F041-5506923C8CBF}"/>
                </a:ext>
              </a:extLst>
            </p:cNvPr>
            <p:cNvSpPr>
              <a:spLocks/>
            </p:cNvSpPr>
            <p:nvPr/>
          </p:nvSpPr>
          <p:spPr bwMode="gray">
            <a:xfrm>
              <a:off x="9044671" y="3466538"/>
              <a:ext cx="285830" cy="562443"/>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Venezuela" descr="© INSCALE GmbH, 05.05.2010&#10;http://www.presentationload.com/">
              <a:extLst>
                <a:ext uri="{FF2B5EF4-FFF2-40B4-BE49-F238E27FC236}">
                  <a16:creationId xmlns:a16="http://schemas.microsoft.com/office/drawing/2014/main" id="{076C1E62-3AEB-30FE-3795-DE6018203018}"/>
                </a:ext>
              </a:extLst>
            </p:cNvPr>
            <p:cNvSpPr>
              <a:spLocks noEditPoints="1"/>
            </p:cNvSpPr>
            <p:nvPr/>
          </p:nvSpPr>
          <p:spPr bwMode="gray">
            <a:xfrm>
              <a:off x="3226623" y="3892520"/>
              <a:ext cx="449952" cy="438889"/>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USA (Alaska)" descr="© INSCALE GmbH, 05.05.2010&#10;http://www.presentationload.com/">
              <a:extLst>
                <a:ext uri="{FF2B5EF4-FFF2-40B4-BE49-F238E27FC236}">
                  <a16:creationId xmlns:a16="http://schemas.microsoft.com/office/drawing/2014/main" id="{6A8EBCEB-60C6-DCA7-E89C-2E3BD17C4A9E}"/>
                </a:ext>
              </a:extLst>
            </p:cNvPr>
            <p:cNvSpPr>
              <a:spLocks noEditPoints="1"/>
            </p:cNvSpPr>
            <p:nvPr/>
          </p:nvSpPr>
          <p:spPr bwMode="gray">
            <a:xfrm>
              <a:off x="906781" y="1729423"/>
              <a:ext cx="1449440" cy="626985"/>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USA" descr="© INSCALE GmbH, 05.05.2010&#10;http://www.presentationload.com/">
              <a:extLst>
                <a:ext uri="{FF2B5EF4-FFF2-40B4-BE49-F238E27FC236}">
                  <a16:creationId xmlns:a16="http://schemas.microsoft.com/office/drawing/2014/main" id="{8B19FFDF-DE85-B42C-FE24-BEFFDBBDD9FE}"/>
                </a:ext>
              </a:extLst>
            </p:cNvPr>
            <p:cNvSpPr>
              <a:spLocks noEditPoints="1"/>
            </p:cNvSpPr>
            <p:nvPr/>
          </p:nvSpPr>
          <p:spPr bwMode="gray">
            <a:xfrm>
              <a:off x="1854633" y="2483648"/>
              <a:ext cx="1847760" cy="916505"/>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Uruguay" descr="© INSCALE GmbH, 05.05.2010&#10;http://www.presentationload.com/">
              <a:extLst>
                <a:ext uri="{FF2B5EF4-FFF2-40B4-BE49-F238E27FC236}">
                  <a16:creationId xmlns:a16="http://schemas.microsoft.com/office/drawing/2014/main" id="{FA0FBC0F-B871-8DB9-C710-D861A25B5A5B}"/>
                </a:ext>
              </a:extLst>
            </p:cNvPr>
            <p:cNvSpPr>
              <a:spLocks/>
            </p:cNvSpPr>
            <p:nvPr/>
          </p:nvSpPr>
          <p:spPr bwMode="gray">
            <a:xfrm>
              <a:off x="3825946" y="5500549"/>
              <a:ext cx="173343" cy="180719"/>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United Kingdom" descr="© INSCALE GmbH, 05.05.2010&#10;http://www.presentationload.com/">
              <a:extLst>
                <a:ext uri="{FF2B5EF4-FFF2-40B4-BE49-F238E27FC236}">
                  <a16:creationId xmlns:a16="http://schemas.microsoft.com/office/drawing/2014/main" id="{5620CE53-D059-7CA1-5D87-E4487A947B74}"/>
                </a:ext>
              </a:extLst>
            </p:cNvPr>
            <p:cNvSpPr>
              <a:spLocks noEditPoints="1"/>
            </p:cNvSpPr>
            <p:nvPr/>
          </p:nvSpPr>
          <p:spPr bwMode="gray">
            <a:xfrm>
              <a:off x="5504053" y="2076106"/>
              <a:ext cx="272922" cy="38910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United Arab Emirates" descr="© INSCALE GmbH, 05.05.2010&#10;http://www.presentationload.com/">
              <a:extLst>
                <a:ext uri="{FF2B5EF4-FFF2-40B4-BE49-F238E27FC236}">
                  <a16:creationId xmlns:a16="http://schemas.microsoft.com/office/drawing/2014/main" id="{FFB099C8-E3A6-D9EF-6F73-BC1E8F0F29F5}"/>
                </a:ext>
              </a:extLst>
            </p:cNvPr>
            <p:cNvSpPr>
              <a:spLocks/>
            </p:cNvSpPr>
            <p:nvPr/>
          </p:nvSpPr>
          <p:spPr bwMode="gray">
            <a:xfrm>
              <a:off x="7375786" y="3346673"/>
              <a:ext cx="158591" cy="151215"/>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Ukraine" descr="© INSCALE GmbH, 05.05.2010&#10;http://www.presentationload.com/">
              <a:extLst>
                <a:ext uri="{FF2B5EF4-FFF2-40B4-BE49-F238E27FC236}">
                  <a16:creationId xmlns:a16="http://schemas.microsoft.com/office/drawing/2014/main" id="{43031139-F772-179A-F22F-8A8818096515}"/>
                </a:ext>
              </a:extLst>
            </p:cNvPr>
            <p:cNvSpPr>
              <a:spLocks/>
            </p:cNvSpPr>
            <p:nvPr/>
          </p:nvSpPr>
          <p:spPr bwMode="gray">
            <a:xfrm>
              <a:off x="6372610" y="2376691"/>
              <a:ext cx="527405" cy="295052"/>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Uganda" descr="© INSCALE GmbH, 05.05.2010&#10;http://www.presentationload.com/">
              <a:extLst>
                <a:ext uri="{FF2B5EF4-FFF2-40B4-BE49-F238E27FC236}">
                  <a16:creationId xmlns:a16="http://schemas.microsoft.com/office/drawing/2014/main" id="{35288707-DFE5-3508-46D9-8801DBE60CAB}"/>
                </a:ext>
              </a:extLst>
            </p:cNvPr>
            <p:cNvSpPr>
              <a:spLocks noEditPoints="1"/>
            </p:cNvSpPr>
            <p:nvPr/>
          </p:nvSpPr>
          <p:spPr bwMode="gray">
            <a:xfrm>
              <a:off x="6673193" y="4196789"/>
              <a:ext cx="184406" cy="217600"/>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Turkmenistan" descr="© INSCALE GmbH, 05.05.2010&#10;http://www.presentationload.com/">
              <a:extLst>
                <a:ext uri="{FF2B5EF4-FFF2-40B4-BE49-F238E27FC236}">
                  <a16:creationId xmlns:a16="http://schemas.microsoft.com/office/drawing/2014/main" id="{F5237611-0ED7-75E5-6549-B979774EF77A}"/>
                </a:ext>
              </a:extLst>
            </p:cNvPr>
            <p:cNvSpPr>
              <a:spLocks/>
            </p:cNvSpPr>
            <p:nvPr/>
          </p:nvSpPr>
          <p:spPr bwMode="gray">
            <a:xfrm>
              <a:off x="7314931" y="2730754"/>
              <a:ext cx="475770" cy="285833"/>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urkey" descr="© INSCALE GmbH, 05.05.2010&#10;http://www.presentationload.com/">
              <a:extLst>
                <a:ext uri="{FF2B5EF4-FFF2-40B4-BE49-F238E27FC236}">
                  <a16:creationId xmlns:a16="http://schemas.microsoft.com/office/drawing/2014/main" id="{5008696B-9C80-2720-F84B-1CDB8672FE4A}"/>
                </a:ext>
              </a:extLst>
            </p:cNvPr>
            <p:cNvSpPr>
              <a:spLocks noEditPoints="1"/>
            </p:cNvSpPr>
            <p:nvPr/>
          </p:nvSpPr>
          <p:spPr bwMode="gray">
            <a:xfrm>
              <a:off x="6481410" y="2752881"/>
              <a:ext cx="626985" cy="239729"/>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Tunisia" descr="© INSCALE GmbH, 05.05.2010&#10;http://www.presentationload.com/">
              <a:extLst>
                <a:ext uri="{FF2B5EF4-FFF2-40B4-BE49-F238E27FC236}">
                  <a16:creationId xmlns:a16="http://schemas.microsoft.com/office/drawing/2014/main" id="{98C2760B-5DD7-3C27-53D9-940137113F69}"/>
                </a:ext>
              </a:extLst>
            </p:cNvPr>
            <p:cNvSpPr>
              <a:spLocks/>
            </p:cNvSpPr>
            <p:nvPr/>
          </p:nvSpPr>
          <p:spPr bwMode="gray">
            <a:xfrm>
              <a:off x="5935566" y="2937289"/>
              <a:ext cx="129085" cy="269236"/>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Togo" descr="© INSCALE GmbH, 05.05.2010&#10;http://www.presentationload.com/">
              <a:extLst>
                <a:ext uri="{FF2B5EF4-FFF2-40B4-BE49-F238E27FC236}">
                  <a16:creationId xmlns:a16="http://schemas.microsoft.com/office/drawing/2014/main" id="{560FA543-AAAC-A37B-6E32-C5C6787DAF39}"/>
                </a:ext>
              </a:extLst>
            </p:cNvPr>
            <p:cNvSpPr>
              <a:spLocks/>
            </p:cNvSpPr>
            <p:nvPr/>
          </p:nvSpPr>
          <p:spPr bwMode="gray">
            <a:xfrm>
              <a:off x="5673707" y="3934931"/>
              <a:ext cx="66386" cy="189941"/>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hailand" descr="© INSCALE GmbH, 05.05.2010&#10;http://www.presentationload.com/">
              <a:extLst>
                <a:ext uri="{FF2B5EF4-FFF2-40B4-BE49-F238E27FC236}">
                  <a16:creationId xmlns:a16="http://schemas.microsoft.com/office/drawing/2014/main" id="{A1A365EF-6F66-A438-DA5B-4124026ACE84}"/>
                </a:ext>
              </a:extLst>
            </p:cNvPr>
            <p:cNvSpPr>
              <a:spLocks/>
            </p:cNvSpPr>
            <p:nvPr/>
          </p:nvSpPr>
          <p:spPr bwMode="gray">
            <a:xfrm>
              <a:off x="8906364" y="3579025"/>
              <a:ext cx="291364" cy="560598"/>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Tanzania" descr="© INSCALE GmbH, 05.05.2010&#10;http://www.presentationload.com/">
              <a:extLst>
                <a:ext uri="{FF2B5EF4-FFF2-40B4-BE49-F238E27FC236}">
                  <a16:creationId xmlns:a16="http://schemas.microsoft.com/office/drawing/2014/main" id="{8D24FC39-DA37-DB3F-A51F-3E5FC49BE7CD}"/>
                </a:ext>
              </a:extLst>
            </p:cNvPr>
            <p:cNvSpPr>
              <a:spLocks noEditPoints="1"/>
            </p:cNvSpPr>
            <p:nvPr/>
          </p:nvSpPr>
          <p:spPr bwMode="gray">
            <a:xfrm>
              <a:off x="6671349" y="4394106"/>
              <a:ext cx="361438" cy="409384"/>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Tajikistan" descr="© INSCALE GmbH, 05.05.2010&#10;http://www.presentationload.com/">
              <a:extLst>
                <a:ext uri="{FF2B5EF4-FFF2-40B4-BE49-F238E27FC236}">
                  <a16:creationId xmlns:a16="http://schemas.microsoft.com/office/drawing/2014/main" id="{CAD908A8-B467-E801-ABEB-2AD782D277B1}"/>
                </a:ext>
              </a:extLst>
            </p:cNvPr>
            <p:cNvSpPr>
              <a:spLocks/>
            </p:cNvSpPr>
            <p:nvPr/>
          </p:nvSpPr>
          <p:spPr bwMode="gray">
            <a:xfrm>
              <a:off x="7796233" y="2798984"/>
              <a:ext cx="260015" cy="164123"/>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aiwan" descr="© INSCALE GmbH, 05.05.2010&#10;http://www.presentationload.com/">
              <a:extLst>
                <a:ext uri="{FF2B5EF4-FFF2-40B4-BE49-F238E27FC236}">
                  <a16:creationId xmlns:a16="http://schemas.microsoft.com/office/drawing/2014/main" id="{E3839CB4-3C7F-2641-FCB4-584471143096}"/>
                </a:ext>
              </a:extLst>
            </p:cNvPr>
            <p:cNvSpPr>
              <a:spLocks/>
            </p:cNvSpPr>
            <p:nvPr/>
          </p:nvSpPr>
          <p:spPr bwMode="gray">
            <a:xfrm>
              <a:off x="9618176" y="3392774"/>
              <a:ext cx="57167" cy="127241"/>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Syria" descr="© INSCALE GmbH, 05.05.2010&#10;http://www.presentationload.com/">
              <a:extLst>
                <a:ext uri="{FF2B5EF4-FFF2-40B4-BE49-F238E27FC236}">
                  <a16:creationId xmlns:a16="http://schemas.microsoft.com/office/drawing/2014/main" id="{0406EA81-DF1A-A457-D1B4-9DE402450C3F}"/>
                </a:ext>
              </a:extLst>
            </p:cNvPr>
            <p:cNvSpPr>
              <a:spLocks/>
            </p:cNvSpPr>
            <p:nvPr/>
          </p:nvSpPr>
          <p:spPr bwMode="gray">
            <a:xfrm>
              <a:off x="6820719" y="2933601"/>
              <a:ext cx="212068" cy="19547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Switzerland" descr="© INSCALE GmbH, 05.05.2010&#10;http://www.presentationload.com/">
              <a:extLst>
                <a:ext uri="{FF2B5EF4-FFF2-40B4-BE49-F238E27FC236}">
                  <a16:creationId xmlns:a16="http://schemas.microsoft.com/office/drawing/2014/main" id="{9E434EE1-E715-0B5E-17F3-87C574C11D54}"/>
                </a:ext>
              </a:extLst>
            </p:cNvPr>
            <p:cNvSpPr>
              <a:spLocks/>
            </p:cNvSpPr>
            <p:nvPr/>
          </p:nvSpPr>
          <p:spPr bwMode="gray">
            <a:xfrm>
              <a:off x="5894996" y="2540813"/>
              <a:ext cx="136462" cy="75608"/>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Sweden" descr="© INSCALE GmbH, 05.05.2010&#10;http://www.presentationload.com/">
              <a:extLst>
                <a:ext uri="{FF2B5EF4-FFF2-40B4-BE49-F238E27FC236}">
                  <a16:creationId xmlns:a16="http://schemas.microsoft.com/office/drawing/2014/main" id="{70B0D473-A7E3-1EB1-CAE9-822EB2DF70E5}"/>
                </a:ext>
              </a:extLst>
            </p:cNvPr>
            <p:cNvSpPr>
              <a:spLocks noEditPoints="1"/>
            </p:cNvSpPr>
            <p:nvPr/>
          </p:nvSpPr>
          <p:spPr bwMode="gray">
            <a:xfrm>
              <a:off x="6049899" y="1799496"/>
              <a:ext cx="326402" cy="466551"/>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Swaziland" descr="© INSCALE GmbH, 05.05.2010&#10;http://www.presentationload.com/">
              <a:extLst>
                <a:ext uri="{FF2B5EF4-FFF2-40B4-BE49-F238E27FC236}">
                  <a16:creationId xmlns:a16="http://schemas.microsoft.com/office/drawing/2014/main" id="{8D7D1422-4522-1BA1-ED44-4EC3C8AF7DD5}"/>
                </a:ext>
              </a:extLst>
            </p:cNvPr>
            <p:cNvSpPr>
              <a:spLocks/>
            </p:cNvSpPr>
            <p:nvPr/>
          </p:nvSpPr>
          <p:spPr bwMode="gray">
            <a:xfrm>
              <a:off x="6693478" y="5332738"/>
              <a:ext cx="47946" cy="62699"/>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Suriname" descr="© INSCALE GmbH, 05.05.2010&#10;http://www.presentationload.com/">
              <a:extLst>
                <a:ext uri="{FF2B5EF4-FFF2-40B4-BE49-F238E27FC236}">
                  <a16:creationId xmlns:a16="http://schemas.microsoft.com/office/drawing/2014/main" id="{A765789D-A440-C846-A765-9772BB9B8870}"/>
                </a:ext>
              </a:extLst>
            </p:cNvPr>
            <p:cNvSpPr>
              <a:spLocks/>
            </p:cNvSpPr>
            <p:nvPr/>
          </p:nvSpPr>
          <p:spPr bwMode="gray">
            <a:xfrm>
              <a:off x="3730056" y="4128559"/>
              <a:ext cx="138307" cy="15859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Sudan">
              <a:extLst>
                <a:ext uri="{FF2B5EF4-FFF2-40B4-BE49-F238E27FC236}">
                  <a16:creationId xmlns:a16="http://schemas.microsoft.com/office/drawing/2014/main" id="{38123554-49A6-2FB4-CDE5-C50F05E470BD}"/>
                </a:ext>
              </a:extLst>
            </p:cNvPr>
            <p:cNvSpPr>
              <a:spLocks/>
            </p:cNvSpPr>
            <p:nvPr/>
          </p:nvSpPr>
          <p:spPr bwMode="auto">
            <a:xfrm>
              <a:off x="6400172" y="3474367"/>
              <a:ext cx="563463" cy="552786"/>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South Sudan">
              <a:extLst>
                <a:ext uri="{FF2B5EF4-FFF2-40B4-BE49-F238E27FC236}">
                  <a16:creationId xmlns:a16="http://schemas.microsoft.com/office/drawing/2014/main" id="{BC11D8C2-C213-C04D-AAB4-A000225C615B}"/>
                </a:ext>
              </a:extLst>
            </p:cNvPr>
            <p:cNvSpPr>
              <a:spLocks/>
            </p:cNvSpPr>
            <p:nvPr/>
          </p:nvSpPr>
          <p:spPr bwMode="auto">
            <a:xfrm>
              <a:off x="6478463" y="3885989"/>
              <a:ext cx="405693" cy="339265"/>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Sri Lanka" descr="© INSCALE GmbH, 05.05.2010&#10;http://www.presentationload.com/">
              <a:extLst>
                <a:ext uri="{FF2B5EF4-FFF2-40B4-BE49-F238E27FC236}">
                  <a16:creationId xmlns:a16="http://schemas.microsoft.com/office/drawing/2014/main" id="{D08B4684-5F26-C7EE-1F99-EA0AD5BFABA5}"/>
                </a:ext>
              </a:extLst>
            </p:cNvPr>
            <p:cNvSpPr>
              <a:spLocks/>
            </p:cNvSpPr>
            <p:nvPr/>
          </p:nvSpPr>
          <p:spPr bwMode="gray">
            <a:xfrm>
              <a:off x="8345768" y="3990253"/>
              <a:ext cx="81139" cy="143837"/>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Spain" descr="© INSCALE GmbH, 05.05.2010&#10;http://www.presentationload.com/">
              <a:extLst>
                <a:ext uri="{FF2B5EF4-FFF2-40B4-BE49-F238E27FC236}">
                  <a16:creationId xmlns:a16="http://schemas.microsoft.com/office/drawing/2014/main" id="{8CD405B2-8633-FAD3-4B73-02D72F7911F1}"/>
                </a:ext>
              </a:extLst>
            </p:cNvPr>
            <p:cNvSpPr>
              <a:spLocks noEditPoints="1"/>
            </p:cNvSpPr>
            <p:nvPr/>
          </p:nvSpPr>
          <p:spPr bwMode="gray">
            <a:xfrm>
              <a:off x="5424757" y="2693872"/>
              <a:ext cx="413071" cy="291364"/>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South Africa" descr="© INSCALE GmbH, 05.05.2010&#10;http://www.presentationload.com/">
              <a:extLst>
                <a:ext uri="{FF2B5EF4-FFF2-40B4-BE49-F238E27FC236}">
                  <a16:creationId xmlns:a16="http://schemas.microsoft.com/office/drawing/2014/main" id="{3AFD2136-51A7-00FD-508C-D28460F8308A}"/>
                </a:ext>
              </a:extLst>
            </p:cNvPr>
            <p:cNvSpPr>
              <a:spLocks noEditPoints="1"/>
            </p:cNvSpPr>
            <p:nvPr/>
          </p:nvSpPr>
          <p:spPr bwMode="gray">
            <a:xfrm>
              <a:off x="6223242" y="5198122"/>
              <a:ext cx="534782" cy="481303"/>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8" name="Somalia" descr="© INSCALE GmbH, 05.05.2010&#10;http://www.presentationload.com/">
              <a:extLst>
                <a:ext uri="{FF2B5EF4-FFF2-40B4-BE49-F238E27FC236}">
                  <a16:creationId xmlns:a16="http://schemas.microsoft.com/office/drawing/2014/main" id="{2BC238EE-227E-9BD3-5E8C-6A919A8E8385}"/>
                </a:ext>
              </a:extLst>
            </p:cNvPr>
            <p:cNvSpPr>
              <a:spLocks/>
            </p:cNvSpPr>
            <p:nvPr/>
          </p:nvSpPr>
          <p:spPr bwMode="gray">
            <a:xfrm>
              <a:off x="7054916" y="3898051"/>
              <a:ext cx="337466" cy="521874"/>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Solomon Islands" descr="© INSCALE GmbH, 05.05.2010&#10;http://www.presentationload.com/">
              <a:extLst>
                <a:ext uri="{FF2B5EF4-FFF2-40B4-BE49-F238E27FC236}">
                  <a16:creationId xmlns:a16="http://schemas.microsoft.com/office/drawing/2014/main" id="{98C85FC8-EE9F-2F89-E2F5-0835D4C7D6CB}"/>
                </a:ext>
              </a:extLst>
            </p:cNvPr>
            <p:cNvSpPr>
              <a:spLocks noEditPoints="1"/>
            </p:cNvSpPr>
            <p:nvPr/>
          </p:nvSpPr>
          <p:spPr bwMode="gray">
            <a:xfrm>
              <a:off x="10925624" y="4609861"/>
              <a:ext cx="175188" cy="16412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0" name="Slovenia" descr="© INSCALE GmbH, 05.05.2010&#10;http://www.presentationload.com/">
              <a:extLst>
                <a:ext uri="{FF2B5EF4-FFF2-40B4-BE49-F238E27FC236}">
                  <a16:creationId xmlns:a16="http://schemas.microsoft.com/office/drawing/2014/main" id="{B94F6C1C-C8B5-0864-418B-BD0B76D50BC7}"/>
                </a:ext>
              </a:extLst>
            </p:cNvPr>
            <p:cNvSpPr>
              <a:spLocks/>
            </p:cNvSpPr>
            <p:nvPr/>
          </p:nvSpPr>
          <p:spPr bwMode="gray">
            <a:xfrm>
              <a:off x="6112594" y="2574006"/>
              <a:ext cx="99580" cy="57167"/>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Slovakia" descr="© INSCALE GmbH, 05.05.2010&#10;http://www.presentationload.com/">
              <a:extLst>
                <a:ext uri="{FF2B5EF4-FFF2-40B4-BE49-F238E27FC236}">
                  <a16:creationId xmlns:a16="http://schemas.microsoft.com/office/drawing/2014/main" id="{9A169215-E4D6-465B-BCE6-BFC1E4A674EF}"/>
                </a:ext>
              </a:extLst>
            </p:cNvPr>
            <p:cNvSpPr>
              <a:spLocks/>
            </p:cNvSpPr>
            <p:nvPr/>
          </p:nvSpPr>
          <p:spPr bwMode="gray">
            <a:xfrm>
              <a:off x="6214019" y="2478114"/>
              <a:ext cx="167812" cy="68231"/>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Sierra Leone" descr="© INSCALE GmbH, 05.05.2010&#10;http://www.presentationload.com/">
              <a:extLst>
                <a:ext uri="{FF2B5EF4-FFF2-40B4-BE49-F238E27FC236}">
                  <a16:creationId xmlns:a16="http://schemas.microsoft.com/office/drawing/2014/main" id="{F7104DAD-62CC-84F5-8EDD-BAD7DF7F7ACC}"/>
                </a:ext>
              </a:extLst>
            </p:cNvPr>
            <p:cNvSpPr>
              <a:spLocks/>
            </p:cNvSpPr>
            <p:nvPr/>
          </p:nvSpPr>
          <p:spPr bwMode="gray">
            <a:xfrm>
              <a:off x="5236660" y="3971813"/>
              <a:ext cx="97736" cy="127241"/>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3" name="Serbia" descr="© INSCALE GmbH, 05.05.2010&#10;http://www.presentationload.com/">
              <a:extLst>
                <a:ext uri="{FF2B5EF4-FFF2-40B4-BE49-F238E27FC236}">
                  <a16:creationId xmlns:a16="http://schemas.microsoft.com/office/drawing/2014/main" id="{D0764CEB-CA99-28C2-B324-E3290EBE7C0F}"/>
                </a:ext>
              </a:extLst>
            </p:cNvPr>
            <p:cNvSpPr>
              <a:spLocks/>
            </p:cNvSpPr>
            <p:nvPr/>
          </p:nvSpPr>
          <p:spPr bwMode="gray">
            <a:xfrm>
              <a:off x="6278563" y="2603511"/>
              <a:ext cx="129085" cy="141528"/>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Senegal" descr="© INSCALE GmbH, 05.05.2010&#10;http://www.presentationload.com/">
              <a:extLst>
                <a:ext uri="{FF2B5EF4-FFF2-40B4-BE49-F238E27FC236}">
                  <a16:creationId xmlns:a16="http://schemas.microsoft.com/office/drawing/2014/main" id="{BE3BA121-70FD-61AB-15E8-E93AE29CF868}"/>
                </a:ext>
              </a:extLst>
            </p:cNvPr>
            <p:cNvSpPr>
              <a:spLocks/>
            </p:cNvSpPr>
            <p:nvPr/>
          </p:nvSpPr>
          <p:spPr bwMode="gray">
            <a:xfrm>
              <a:off x="5138928" y="3715488"/>
              <a:ext cx="195472" cy="173342"/>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5" name="Saudi Arabia" descr="© INSCALE GmbH, 05.05.2010&#10;http://www.presentationload.com/">
              <a:extLst>
                <a:ext uri="{FF2B5EF4-FFF2-40B4-BE49-F238E27FC236}">
                  <a16:creationId xmlns:a16="http://schemas.microsoft.com/office/drawing/2014/main" id="{3313BEBF-9F57-53D1-E565-25D5087FEC0C}"/>
                </a:ext>
              </a:extLst>
            </p:cNvPr>
            <p:cNvSpPr>
              <a:spLocks/>
            </p:cNvSpPr>
            <p:nvPr/>
          </p:nvSpPr>
          <p:spPr bwMode="gray">
            <a:xfrm>
              <a:off x="6815188" y="3132762"/>
              <a:ext cx="700747" cy="601167"/>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Rwanda" descr="© INSCALE GmbH, 05.05.2010&#10;http://www.presentationload.com/">
              <a:extLst>
                <a:ext uri="{FF2B5EF4-FFF2-40B4-BE49-F238E27FC236}">
                  <a16:creationId xmlns:a16="http://schemas.microsoft.com/office/drawing/2014/main" id="{5A7C1859-4817-2D24-AD83-20F6DDEBB21D}"/>
                </a:ext>
              </a:extLst>
            </p:cNvPr>
            <p:cNvSpPr>
              <a:spLocks/>
            </p:cNvSpPr>
            <p:nvPr/>
          </p:nvSpPr>
          <p:spPr bwMode="gray">
            <a:xfrm>
              <a:off x="6645533" y="4394106"/>
              <a:ext cx="70075" cy="70074"/>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Russia (Urup,Simushir)" descr="© INSCALE GmbH, 05.05.2010&#10;http://www.presentationload.com/">
              <a:extLst>
                <a:ext uri="{FF2B5EF4-FFF2-40B4-BE49-F238E27FC236}">
                  <a16:creationId xmlns:a16="http://schemas.microsoft.com/office/drawing/2014/main" id="{2F1FFA52-4DD3-0809-A58C-F3FD7BE23234}"/>
                </a:ext>
              </a:extLst>
            </p:cNvPr>
            <p:cNvSpPr>
              <a:spLocks noEditPoints="1"/>
            </p:cNvSpPr>
            <p:nvPr/>
          </p:nvSpPr>
          <p:spPr bwMode="gray">
            <a:xfrm>
              <a:off x="10119763" y="2129586"/>
              <a:ext cx="141994" cy="564285"/>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Russia" descr="© INSCALE GmbH, 05.05.2010&#10;http://www.presentationload.com/">
              <a:extLst>
                <a:ext uri="{FF2B5EF4-FFF2-40B4-BE49-F238E27FC236}">
                  <a16:creationId xmlns:a16="http://schemas.microsoft.com/office/drawing/2014/main" id="{8875823D-6573-0F27-7AA5-FA1A60333BF2}"/>
                </a:ext>
              </a:extLst>
            </p:cNvPr>
            <p:cNvSpPr>
              <a:spLocks noEditPoints="1"/>
            </p:cNvSpPr>
            <p:nvPr/>
          </p:nvSpPr>
          <p:spPr bwMode="gray">
            <a:xfrm>
              <a:off x="6291472" y="1430681"/>
              <a:ext cx="4267183" cy="1359081"/>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9" name="Romania" descr="© INSCALE GmbH, 05.05.2010&#10;http://www.presentationload.com/">
              <a:extLst>
                <a:ext uri="{FF2B5EF4-FFF2-40B4-BE49-F238E27FC236}">
                  <a16:creationId xmlns:a16="http://schemas.microsoft.com/office/drawing/2014/main" id="{78E72029-CFFE-E5E2-3CDC-B4167322716D}"/>
                </a:ext>
              </a:extLst>
            </p:cNvPr>
            <p:cNvSpPr>
              <a:spLocks/>
            </p:cNvSpPr>
            <p:nvPr/>
          </p:nvSpPr>
          <p:spPr bwMode="gray">
            <a:xfrm>
              <a:off x="6319133" y="2526062"/>
              <a:ext cx="289519" cy="173342"/>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0" name="Qatar" descr="© INSCALE GmbH, 05.05.2010&#10;http://www.presentationload.com/">
              <a:extLst>
                <a:ext uri="{FF2B5EF4-FFF2-40B4-BE49-F238E27FC236}">
                  <a16:creationId xmlns:a16="http://schemas.microsoft.com/office/drawing/2014/main" id="{ED0FDA18-37CE-A302-0578-A82C34CE1432}"/>
                </a:ext>
              </a:extLst>
            </p:cNvPr>
            <p:cNvSpPr>
              <a:spLocks/>
            </p:cNvSpPr>
            <p:nvPr/>
          </p:nvSpPr>
          <p:spPr bwMode="gray">
            <a:xfrm>
              <a:off x="7351812" y="3357737"/>
              <a:ext cx="31350" cy="68231"/>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Puerto Rico" descr="© INSCALE GmbH, 05.05.2010&#10;http://www.presentationload.com/">
              <a:extLst>
                <a:ext uri="{FF2B5EF4-FFF2-40B4-BE49-F238E27FC236}">
                  <a16:creationId xmlns:a16="http://schemas.microsoft.com/office/drawing/2014/main" id="{5E19C7DE-CA69-B8BF-48FF-F431A29F6C69}"/>
                </a:ext>
              </a:extLst>
            </p:cNvPr>
            <p:cNvSpPr>
              <a:spLocks/>
            </p:cNvSpPr>
            <p:nvPr/>
          </p:nvSpPr>
          <p:spPr bwMode="gray">
            <a:xfrm>
              <a:off x="3462666" y="3656478"/>
              <a:ext cx="64544" cy="2766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Portugal" descr="© INSCALE GmbH, 05.05.2010&#10;http://www.presentationload.com/">
              <a:extLst>
                <a:ext uri="{FF2B5EF4-FFF2-40B4-BE49-F238E27FC236}">
                  <a16:creationId xmlns:a16="http://schemas.microsoft.com/office/drawing/2014/main" id="{F87C87BB-0120-66FF-4149-621BE805F116}"/>
                </a:ext>
              </a:extLst>
            </p:cNvPr>
            <p:cNvSpPr>
              <a:spLocks/>
            </p:cNvSpPr>
            <p:nvPr/>
          </p:nvSpPr>
          <p:spPr bwMode="gray">
            <a:xfrm>
              <a:off x="5408162" y="2756570"/>
              <a:ext cx="106957" cy="193629"/>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Poland" descr="© INSCALE GmbH, 05.05.2010&#10;http://www.presentationload.com/">
              <a:extLst>
                <a:ext uri="{FF2B5EF4-FFF2-40B4-BE49-F238E27FC236}">
                  <a16:creationId xmlns:a16="http://schemas.microsoft.com/office/drawing/2014/main" id="{E704265D-4F70-6768-C2D3-01023ED2A0D1}"/>
                </a:ext>
              </a:extLst>
            </p:cNvPr>
            <p:cNvSpPr>
              <a:spLocks/>
            </p:cNvSpPr>
            <p:nvPr/>
          </p:nvSpPr>
          <p:spPr bwMode="gray">
            <a:xfrm>
              <a:off x="6132880" y="2286332"/>
              <a:ext cx="295052" cy="212069"/>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Philippines" descr="© INSCALE GmbH, 05.05.2010&#10;http://www.presentationload.com/">
              <a:extLst>
                <a:ext uri="{FF2B5EF4-FFF2-40B4-BE49-F238E27FC236}">
                  <a16:creationId xmlns:a16="http://schemas.microsoft.com/office/drawing/2014/main" id="{F80569B1-C82C-4C64-564C-1AD5991DAB1E}"/>
                </a:ext>
              </a:extLst>
            </p:cNvPr>
            <p:cNvSpPr>
              <a:spLocks noEditPoints="1"/>
            </p:cNvSpPr>
            <p:nvPr/>
          </p:nvSpPr>
          <p:spPr bwMode="gray">
            <a:xfrm>
              <a:off x="9601581" y="3643569"/>
              <a:ext cx="337466" cy="566131"/>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Peru" descr="© INSCALE GmbH, 05.05.2010&#10;http://www.presentationload.com/">
              <a:extLst>
                <a:ext uri="{FF2B5EF4-FFF2-40B4-BE49-F238E27FC236}">
                  <a16:creationId xmlns:a16="http://schemas.microsoft.com/office/drawing/2014/main" id="{88ABEBF5-0E75-0D66-AA30-823899AB609D}"/>
                </a:ext>
              </a:extLst>
            </p:cNvPr>
            <p:cNvSpPr>
              <a:spLocks/>
            </p:cNvSpPr>
            <p:nvPr/>
          </p:nvSpPr>
          <p:spPr bwMode="gray">
            <a:xfrm>
              <a:off x="2950014" y="4353537"/>
              <a:ext cx="444422" cy="702593"/>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Paraguay" descr="© INSCALE GmbH, 05.05.2010&#10;http://www.presentationload.com/">
              <a:extLst>
                <a:ext uri="{FF2B5EF4-FFF2-40B4-BE49-F238E27FC236}">
                  <a16:creationId xmlns:a16="http://schemas.microsoft.com/office/drawing/2014/main" id="{0FA14B4B-1447-ABD0-A6A4-F2338C020DF1}"/>
                </a:ext>
              </a:extLst>
            </p:cNvPr>
            <p:cNvSpPr>
              <a:spLocks/>
            </p:cNvSpPr>
            <p:nvPr/>
          </p:nvSpPr>
          <p:spPr bwMode="gray">
            <a:xfrm>
              <a:off x="3628631" y="5087478"/>
              <a:ext cx="282143" cy="319024"/>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Papua New Guinea" descr="© INSCALE GmbH, 05.05.2010&#10;http://www.presentationload.com/">
              <a:extLst>
                <a:ext uri="{FF2B5EF4-FFF2-40B4-BE49-F238E27FC236}">
                  <a16:creationId xmlns:a16="http://schemas.microsoft.com/office/drawing/2014/main" id="{CBB7BE85-CAA5-4F1A-C130-C62A6AD909B9}"/>
                </a:ext>
              </a:extLst>
            </p:cNvPr>
            <p:cNvSpPr>
              <a:spLocks noEditPoints="1"/>
            </p:cNvSpPr>
            <p:nvPr/>
          </p:nvSpPr>
          <p:spPr bwMode="gray">
            <a:xfrm>
              <a:off x="10390843" y="4425455"/>
              <a:ext cx="512651" cy="342998"/>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Panama" descr="© INSCALE GmbH, 05.05.2010&#10;http://www.presentationload.com/">
              <a:extLst>
                <a:ext uri="{FF2B5EF4-FFF2-40B4-BE49-F238E27FC236}">
                  <a16:creationId xmlns:a16="http://schemas.microsoft.com/office/drawing/2014/main" id="{C22ED51B-FDB0-172B-F920-408BBB0D288B}"/>
                </a:ext>
              </a:extLst>
            </p:cNvPr>
            <p:cNvSpPr>
              <a:spLocks/>
            </p:cNvSpPr>
            <p:nvPr/>
          </p:nvSpPr>
          <p:spPr bwMode="gray">
            <a:xfrm>
              <a:off x="2902067" y="3990253"/>
              <a:ext cx="191784" cy="92204"/>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Pakistan" descr="© INSCALE GmbH, 05.05.2010&#10;http://www.presentationload.com/">
              <a:extLst>
                <a:ext uri="{FF2B5EF4-FFF2-40B4-BE49-F238E27FC236}">
                  <a16:creationId xmlns:a16="http://schemas.microsoft.com/office/drawing/2014/main" id="{F52AC88C-E082-67AB-C3D0-0BAD5883D094}"/>
                </a:ext>
              </a:extLst>
            </p:cNvPr>
            <p:cNvSpPr>
              <a:spLocks/>
            </p:cNvSpPr>
            <p:nvPr/>
          </p:nvSpPr>
          <p:spPr bwMode="gray">
            <a:xfrm>
              <a:off x="7657928" y="2948353"/>
              <a:ext cx="496056" cy="497900"/>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Parcel Islands" descr="© INSCALE GmbH, 05.05.2010&#10;http://www.presentationload.com/">
              <a:extLst>
                <a:ext uri="{FF2B5EF4-FFF2-40B4-BE49-F238E27FC236}">
                  <a16:creationId xmlns:a16="http://schemas.microsoft.com/office/drawing/2014/main" id="{F70A3E9D-4F9A-1649-15FB-4AE32DE44A2D}"/>
                </a:ext>
              </a:extLst>
            </p:cNvPr>
            <p:cNvSpPr>
              <a:spLocks noEditPoints="1"/>
            </p:cNvSpPr>
            <p:nvPr/>
          </p:nvSpPr>
          <p:spPr bwMode="gray">
            <a:xfrm>
              <a:off x="9372914" y="3698889"/>
              <a:ext cx="44258" cy="29505"/>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man" descr="© INSCALE GmbH, 05.05.2010&#10;http://www.presentationload.com/">
              <a:extLst>
                <a:ext uri="{FF2B5EF4-FFF2-40B4-BE49-F238E27FC236}">
                  <a16:creationId xmlns:a16="http://schemas.microsoft.com/office/drawing/2014/main" id="{F9E67625-C48B-A62F-DC6A-618A5C19D0FF}"/>
                </a:ext>
              </a:extLst>
            </p:cNvPr>
            <p:cNvSpPr>
              <a:spLocks/>
            </p:cNvSpPr>
            <p:nvPr/>
          </p:nvSpPr>
          <p:spPr bwMode="gray">
            <a:xfrm>
              <a:off x="7403446" y="3403840"/>
              <a:ext cx="254483" cy="31717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Norway" descr="© INSCALE GmbH, 05.05.2010&#10;http://www.presentationload.com/">
              <a:extLst>
                <a:ext uri="{FF2B5EF4-FFF2-40B4-BE49-F238E27FC236}">
                  <a16:creationId xmlns:a16="http://schemas.microsoft.com/office/drawing/2014/main" id="{F80BF68C-AA05-6493-B26E-8BAFD3699E48}"/>
                </a:ext>
              </a:extLst>
            </p:cNvPr>
            <p:cNvSpPr>
              <a:spLocks noEditPoints="1"/>
            </p:cNvSpPr>
            <p:nvPr/>
          </p:nvSpPr>
          <p:spPr bwMode="gray">
            <a:xfrm>
              <a:off x="5883932" y="1465720"/>
              <a:ext cx="641735" cy="706280"/>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Nigeria" descr="© INSCALE GmbH, 05.05.2010&#10;http://www.presentationload.com/">
              <a:extLst>
                <a:ext uri="{FF2B5EF4-FFF2-40B4-BE49-F238E27FC236}">
                  <a16:creationId xmlns:a16="http://schemas.microsoft.com/office/drawing/2014/main" id="{7C4E0052-9B73-959E-E71D-4B468D07E8BB}"/>
                </a:ext>
              </a:extLst>
            </p:cNvPr>
            <p:cNvSpPr>
              <a:spLocks/>
            </p:cNvSpPr>
            <p:nvPr/>
          </p:nvSpPr>
          <p:spPr bwMode="gray">
            <a:xfrm>
              <a:off x="5771443" y="3827975"/>
              <a:ext cx="394632" cy="363283"/>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Niger" descr="© INSCALE GmbH, 05.05.2010&#10;http://www.presentationload.com/">
              <a:extLst>
                <a:ext uri="{FF2B5EF4-FFF2-40B4-BE49-F238E27FC236}">
                  <a16:creationId xmlns:a16="http://schemas.microsoft.com/office/drawing/2014/main" id="{C658E2FB-5B51-D562-C02B-282B09CEA91F}"/>
                </a:ext>
              </a:extLst>
            </p:cNvPr>
            <p:cNvSpPr>
              <a:spLocks/>
            </p:cNvSpPr>
            <p:nvPr/>
          </p:nvSpPr>
          <p:spPr bwMode="gray">
            <a:xfrm>
              <a:off x="5688460" y="3462850"/>
              <a:ext cx="523714" cy="444423"/>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5" name="Nicaragua" descr="© INSCALE GmbH, 05.05.2010&#10;http://www.presentationload.com/">
              <a:extLst>
                <a:ext uri="{FF2B5EF4-FFF2-40B4-BE49-F238E27FC236}">
                  <a16:creationId xmlns:a16="http://schemas.microsoft.com/office/drawing/2014/main" id="{C0F9BFCA-5D9F-5D79-C682-47D6C19CDBC0}"/>
                </a:ext>
              </a:extLst>
            </p:cNvPr>
            <p:cNvSpPr>
              <a:spLocks/>
            </p:cNvSpPr>
            <p:nvPr/>
          </p:nvSpPr>
          <p:spPr bwMode="gray">
            <a:xfrm>
              <a:off x="2760074" y="3791094"/>
              <a:ext cx="153058" cy="156747"/>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New Zealand" descr="© INSCALE GmbH, 05.05.2010&#10;http://www.presentationload.com/">
              <a:extLst>
                <a:ext uri="{FF2B5EF4-FFF2-40B4-BE49-F238E27FC236}">
                  <a16:creationId xmlns:a16="http://schemas.microsoft.com/office/drawing/2014/main" id="{94961C84-DF78-EAAB-FB0C-FDBA0F12BBF1}"/>
                </a:ext>
              </a:extLst>
            </p:cNvPr>
            <p:cNvSpPr>
              <a:spLocks noEditPoints="1"/>
            </p:cNvSpPr>
            <p:nvPr/>
          </p:nvSpPr>
          <p:spPr bwMode="gray">
            <a:xfrm>
              <a:off x="10685894" y="5659139"/>
              <a:ext cx="599325" cy="462864"/>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Newfoundland" descr="© INSCALE GmbH, 05.05.2010&#10;http://www.presentationload.com/">
              <a:extLst>
                <a:ext uri="{FF2B5EF4-FFF2-40B4-BE49-F238E27FC236}">
                  <a16:creationId xmlns:a16="http://schemas.microsoft.com/office/drawing/2014/main" id="{321D1EA5-6592-5E4C-7E04-AEAE8186536A}"/>
                </a:ext>
              </a:extLst>
            </p:cNvPr>
            <p:cNvSpPr>
              <a:spLocks/>
            </p:cNvSpPr>
            <p:nvPr/>
          </p:nvSpPr>
          <p:spPr bwMode="gray">
            <a:xfrm>
              <a:off x="3962409" y="2408040"/>
              <a:ext cx="201004" cy="180719"/>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Netherlands" descr="© INSCALE GmbH, 05.05.2010&#10;http://www.presentationload.com/">
              <a:extLst>
                <a:ext uri="{FF2B5EF4-FFF2-40B4-BE49-F238E27FC236}">
                  <a16:creationId xmlns:a16="http://schemas.microsoft.com/office/drawing/2014/main" id="{62F6B796-6EDB-D375-F3EC-879E82F2910A}"/>
                </a:ext>
              </a:extLst>
            </p:cNvPr>
            <p:cNvSpPr>
              <a:spLocks/>
            </p:cNvSpPr>
            <p:nvPr/>
          </p:nvSpPr>
          <p:spPr bwMode="gray">
            <a:xfrm>
              <a:off x="5810168" y="2336123"/>
              <a:ext cx="127240" cy="99579"/>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Nepal" descr="© INSCALE GmbH, 05.05.2010&#10;http://www.presentationload.com/">
              <a:extLst>
                <a:ext uri="{FF2B5EF4-FFF2-40B4-BE49-F238E27FC236}">
                  <a16:creationId xmlns:a16="http://schemas.microsoft.com/office/drawing/2014/main" id="{C5C0DC00-EC94-06E7-2FCF-9F87686BA6AB}"/>
                </a:ext>
              </a:extLst>
            </p:cNvPr>
            <p:cNvSpPr>
              <a:spLocks/>
            </p:cNvSpPr>
            <p:nvPr/>
          </p:nvSpPr>
          <p:spPr bwMode="gray">
            <a:xfrm>
              <a:off x="8281225" y="3197303"/>
              <a:ext cx="276610" cy="154902"/>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Namibia" descr="© INSCALE GmbH, 05.05.2010&#10;http://www.presentationload.com/">
              <a:extLst>
                <a:ext uri="{FF2B5EF4-FFF2-40B4-BE49-F238E27FC236}">
                  <a16:creationId xmlns:a16="http://schemas.microsoft.com/office/drawing/2014/main" id="{9714B6B9-D2F1-621C-A9DD-84439397964D}"/>
                </a:ext>
              </a:extLst>
            </p:cNvPr>
            <p:cNvSpPr>
              <a:spLocks/>
            </p:cNvSpPr>
            <p:nvPr/>
          </p:nvSpPr>
          <p:spPr bwMode="gray">
            <a:xfrm>
              <a:off x="6068339" y="4998962"/>
              <a:ext cx="449952" cy="459175"/>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Myanmar" descr="© INSCALE GmbH, 05.05.2010&#10;http://www.presentationload.com/">
              <a:extLst>
                <a:ext uri="{FF2B5EF4-FFF2-40B4-BE49-F238E27FC236}">
                  <a16:creationId xmlns:a16="http://schemas.microsoft.com/office/drawing/2014/main" id="{108A53E4-BCD1-8DC0-722C-C71C2B64AC8C}"/>
                </a:ext>
              </a:extLst>
            </p:cNvPr>
            <p:cNvSpPr>
              <a:spLocks/>
            </p:cNvSpPr>
            <p:nvPr/>
          </p:nvSpPr>
          <p:spPr bwMode="gray">
            <a:xfrm>
              <a:off x="8716426" y="3271067"/>
              <a:ext cx="300584" cy="706280"/>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Mozambique" descr="© INSCALE GmbH, 05.05.2010&#10;http://www.presentationload.com/">
              <a:extLst>
                <a:ext uri="{FF2B5EF4-FFF2-40B4-BE49-F238E27FC236}">
                  <a16:creationId xmlns:a16="http://schemas.microsoft.com/office/drawing/2014/main" id="{6A157624-B07F-DD32-6C65-6CC5A2114126}"/>
                </a:ext>
              </a:extLst>
            </p:cNvPr>
            <p:cNvSpPr>
              <a:spLocks/>
            </p:cNvSpPr>
            <p:nvPr/>
          </p:nvSpPr>
          <p:spPr bwMode="gray">
            <a:xfrm>
              <a:off x="6682415" y="4753701"/>
              <a:ext cx="359594" cy="630672"/>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Morocco" descr="© INSCALE GmbH, 05.05.2010&#10;http://www.presentationload.com/">
              <a:extLst>
                <a:ext uri="{FF2B5EF4-FFF2-40B4-BE49-F238E27FC236}">
                  <a16:creationId xmlns:a16="http://schemas.microsoft.com/office/drawing/2014/main" id="{E581ED96-C415-DF7B-C091-2D146F5FB46D}"/>
                </a:ext>
              </a:extLst>
            </p:cNvPr>
            <p:cNvSpPr>
              <a:spLocks/>
            </p:cNvSpPr>
            <p:nvPr/>
          </p:nvSpPr>
          <p:spPr bwMode="gray">
            <a:xfrm>
              <a:off x="5260633" y="2992612"/>
              <a:ext cx="400165" cy="311648"/>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4" name="Montenegro" descr="© INSCALE GmbH, 05.05.2010&#10;http://www.presentationload.com/">
              <a:extLst>
                <a:ext uri="{FF2B5EF4-FFF2-40B4-BE49-F238E27FC236}">
                  <a16:creationId xmlns:a16="http://schemas.microsoft.com/office/drawing/2014/main" id="{C94FD001-29DC-3CF2-8E18-E6AF0D8BDBFC}"/>
                </a:ext>
              </a:extLst>
            </p:cNvPr>
            <p:cNvSpPr>
              <a:spLocks/>
            </p:cNvSpPr>
            <p:nvPr/>
          </p:nvSpPr>
          <p:spPr bwMode="gray">
            <a:xfrm>
              <a:off x="6269343" y="2699404"/>
              <a:ext cx="53478" cy="64543"/>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5" name="Mongolia" descr="© INSCALE GmbH, 05.05.2010&#10;http://www.presentationload.com/">
              <a:extLst>
                <a:ext uri="{FF2B5EF4-FFF2-40B4-BE49-F238E27FC236}">
                  <a16:creationId xmlns:a16="http://schemas.microsoft.com/office/drawing/2014/main" id="{B5F42808-9977-068D-4DA1-4884A706D8F1}"/>
                </a:ext>
              </a:extLst>
            </p:cNvPr>
            <p:cNvSpPr>
              <a:spLocks/>
            </p:cNvSpPr>
            <p:nvPr/>
          </p:nvSpPr>
          <p:spPr bwMode="gray">
            <a:xfrm>
              <a:off x="8297821" y="2382224"/>
              <a:ext cx="990268" cy="392788"/>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6" name="Moldova" descr="© INSCALE GmbH, 05.05.2010&#10;http://www.presentationload.com/">
              <a:extLst>
                <a:ext uri="{FF2B5EF4-FFF2-40B4-BE49-F238E27FC236}">
                  <a16:creationId xmlns:a16="http://schemas.microsoft.com/office/drawing/2014/main" id="{8B462FAC-42D7-377C-FD66-25A52AFBB595}"/>
                </a:ext>
              </a:extLst>
            </p:cNvPr>
            <p:cNvSpPr>
              <a:spLocks/>
            </p:cNvSpPr>
            <p:nvPr/>
          </p:nvSpPr>
          <p:spPr bwMode="gray">
            <a:xfrm>
              <a:off x="6507227" y="2518683"/>
              <a:ext cx="101425" cy="112488"/>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 name="Mexico" descr="© INSCALE GmbH, 05.05.2010&#10;http://www.presentationload.com/">
              <a:extLst>
                <a:ext uri="{FF2B5EF4-FFF2-40B4-BE49-F238E27FC236}">
                  <a16:creationId xmlns:a16="http://schemas.microsoft.com/office/drawing/2014/main" id="{6915A5B7-6AB0-E3C1-22E7-24DCE2333607}"/>
                </a:ext>
              </a:extLst>
            </p:cNvPr>
            <p:cNvSpPr>
              <a:spLocks/>
            </p:cNvSpPr>
            <p:nvPr/>
          </p:nvSpPr>
          <p:spPr bwMode="gray">
            <a:xfrm>
              <a:off x="1950526" y="3114321"/>
              <a:ext cx="877778" cy="687839"/>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Malta" descr="© INSCALE GmbH, 05.05.2010&#10;http://www.presentationload.com/">
              <a:extLst>
                <a:ext uri="{FF2B5EF4-FFF2-40B4-BE49-F238E27FC236}">
                  <a16:creationId xmlns:a16="http://schemas.microsoft.com/office/drawing/2014/main" id="{CCD70D59-A2C6-148D-38DE-62CAE2BB9323}"/>
                </a:ext>
              </a:extLst>
            </p:cNvPr>
            <p:cNvSpPr>
              <a:spLocks/>
            </p:cNvSpPr>
            <p:nvPr/>
          </p:nvSpPr>
          <p:spPr bwMode="gray">
            <a:xfrm>
              <a:off x="6143945" y="2979703"/>
              <a:ext cx="14753" cy="12909"/>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9" name="Mauritania" descr="© INSCALE GmbH, 05.05.2010&#10;http://www.presentationload.com/">
              <a:extLst>
                <a:ext uri="{FF2B5EF4-FFF2-40B4-BE49-F238E27FC236}">
                  <a16:creationId xmlns:a16="http://schemas.microsoft.com/office/drawing/2014/main" id="{A17401D3-477F-2E54-F979-4B7B7E2BB410}"/>
                </a:ext>
              </a:extLst>
            </p:cNvPr>
            <p:cNvSpPr>
              <a:spLocks/>
            </p:cNvSpPr>
            <p:nvPr/>
          </p:nvSpPr>
          <p:spPr bwMode="gray">
            <a:xfrm>
              <a:off x="5126019" y="3320857"/>
              <a:ext cx="403852" cy="473926"/>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0" name="Mali" descr="© INSCALE GmbH, 05.05.2010&#10;http://www.presentationload.com/">
              <a:extLst>
                <a:ext uri="{FF2B5EF4-FFF2-40B4-BE49-F238E27FC236}">
                  <a16:creationId xmlns:a16="http://schemas.microsoft.com/office/drawing/2014/main" id="{3D2D97C4-47F3-5532-46B1-175F2FB23E8F}"/>
                </a:ext>
              </a:extLst>
            </p:cNvPr>
            <p:cNvSpPr>
              <a:spLocks/>
            </p:cNvSpPr>
            <p:nvPr/>
          </p:nvSpPr>
          <p:spPr bwMode="gray">
            <a:xfrm>
              <a:off x="5273545" y="3403840"/>
              <a:ext cx="547690" cy="566131"/>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Malaysia" descr="© INSCALE GmbH, 05.05.2010&#10;http://www.presentationload.com/">
              <a:extLst>
                <a:ext uri="{FF2B5EF4-FFF2-40B4-BE49-F238E27FC236}">
                  <a16:creationId xmlns:a16="http://schemas.microsoft.com/office/drawing/2014/main" id="{F06AFF2A-9EDC-8D90-1F47-415C9EFE4EC4}"/>
                </a:ext>
              </a:extLst>
            </p:cNvPr>
            <p:cNvSpPr>
              <a:spLocks/>
            </p:cNvSpPr>
            <p:nvPr/>
          </p:nvSpPr>
          <p:spPr bwMode="gray">
            <a:xfrm>
              <a:off x="9029919" y="4099054"/>
              <a:ext cx="143838" cy="206536"/>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2" name="Malaysia" descr="© INSCALE GmbH, 05.05.2010&#10;http://www.presentationload.com/">
              <a:extLst>
                <a:ext uri="{FF2B5EF4-FFF2-40B4-BE49-F238E27FC236}">
                  <a16:creationId xmlns:a16="http://schemas.microsoft.com/office/drawing/2014/main" id="{312A722C-EA3E-EE59-56CD-80BF4678FA76}"/>
                </a:ext>
              </a:extLst>
            </p:cNvPr>
            <p:cNvSpPr>
              <a:spLocks/>
            </p:cNvSpPr>
            <p:nvPr/>
          </p:nvSpPr>
          <p:spPr bwMode="gray">
            <a:xfrm>
              <a:off x="9367383" y="4075082"/>
              <a:ext cx="324557" cy="248950"/>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3" name="Malawi" descr="© INSCALE GmbH, 05.05.2010&#10;http://www.presentationload.com/">
              <a:extLst>
                <a:ext uri="{FF2B5EF4-FFF2-40B4-BE49-F238E27FC236}">
                  <a16:creationId xmlns:a16="http://schemas.microsoft.com/office/drawing/2014/main" id="{D416BC1A-E804-5947-400F-6355F1E3D71C}"/>
                </a:ext>
              </a:extLst>
            </p:cNvPr>
            <p:cNvSpPr>
              <a:spLocks/>
            </p:cNvSpPr>
            <p:nvPr/>
          </p:nvSpPr>
          <p:spPr bwMode="gray">
            <a:xfrm>
              <a:off x="6769087" y="4713129"/>
              <a:ext cx="110644" cy="295052"/>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4" name="Madagascar" descr="© INSCALE GmbH, 05.05.2010&#10;http://www.presentationload.com/">
              <a:extLst>
                <a:ext uri="{FF2B5EF4-FFF2-40B4-BE49-F238E27FC236}">
                  <a16:creationId xmlns:a16="http://schemas.microsoft.com/office/drawing/2014/main" id="{4A8E7BF2-374E-2B12-2475-89A465AF6144}"/>
                </a:ext>
              </a:extLst>
            </p:cNvPr>
            <p:cNvSpPr>
              <a:spLocks/>
            </p:cNvSpPr>
            <p:nvPr/>
          </p:nvSpPr>
          <p:spPr bwMode="gray">
            <a:xfrm>
              <a:off x="7091799" y="4821932"/>
              <a:ext cx="280298" cy="51449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5" name="Macedonia" descr="© INSCALE GmbH, 05.05.2010&#10;http://www.presentationload.com/">
              <a:extLst>
                <a:ext uri="{FF2B5EF4-FFF2-40B4-BE49-F238E27FC236}">
                  <a16:creationId xmlns:a16="http://schemas.microsoft.com/office/drawing/2014/main" id="{6378970A-B057-0868-2AAD-23391A00D67F}"/>
                </a:ext>
              </a:extLst>
            </p:cNvPr>
            <p:cNvSpPr>
              <a:spLocks/>
            </p:cNvSpPr>
            <p:nvPr/>
          </p:nvSpPr>
          <p:spPr bwMode="gray">
            <a:xfrm>
              <a:off x="6335728" y="2743661"/>
              <a:ext cx="77450" cy="60855"/>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6" name="Luxembourg" descr="© INSCALE GmbH, 05.05.2010&#10;http://www.presentationload.com/">
              <a:extLst>
                <a:ext uri="{FF2B5EF4-FFF2-40B4-BE49-F238E27FC236}">
                  <a16:creationId xmlns:a16="http://schemas.microsoft.com/office/drawing/2014/main" id="{7E2BB318-6C0D-F236-D3E9-0AD5844B17F7}"/>
                </a:ext>
              </a:extLst>
            </p:cNvPr>
            <p:cNvSpPr>
              <a:spLocks/>
            </p:cNvSpPr>
            <p:nvPr/>
          </p:nvSpPr>
          <p:spPr bwMode="gray">
            <a:xfrm>
              <a:off x="5887620" y="2457830"/>
              <a:ext cx="23973" cy="20286"/>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7" name="Lithuania" descr="© INSCALE GmbH, 05.05.2010&#10;http://www.presentationload.com/">
              <a:extLst>
                <a:ext uri="{FF2B5EF4-FFF2-40B4-BE49-F238E27FC236}">
                  <a16:creationId xmlns:a16="http://schemas.microsoft.com/office/drawing/2014/main" id="{14D8EC70-DC19-93BE-58D4-DA05E931D3E3}"/>
                </a:ext>
              </a:extLst>
            </p:cNvPr>
            <p:cNvSpPr>
              <a:spLocks/>
            </p:cNvSpPr>
            <p:nvPr/>
          </p:nvSpPr>
          <p:spPr bwMode="gray">
            <a:xfrm>
              <a:off x="6322822" y="2227321"/>
              <a:ext cx="160435" cy="92204"/>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8" name="Liechtenstein" descr="© INSCALE GmbH, 05.05.2010&#10;http://www.presentationload.com/">
              <a:extLst>
                <a:ext uri="{FF2B5EF4-FFF2-40B4-BE49-F238E27FC236}">
                  <a16:creationId xmlns:a16="http://schemas.microsoft.com/office/drawing/2014/main" id="{9FE7F226-65B4-4062-78D7-5CA779A66649}"/>
                </a:ext>
              </a:extLst>
            </p:cNvPr>
            <p:cNvSpPr>
              <a:spLocks/>
            </p:cNvSpPr>
            <p:nvPr/>
          </p:nvSpPr>
          <p:spPr bwMode="gray">
            <a:xfrm>
              <a:off x="5994576" y="2561099"/>
              <a:ext cx="7376" cy="1106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9" name="Libya" descr="© INSCALE GmbH, 05.05.2010&#10;http://www.presentationload.com/">
              <a:extLst>
                <a:ext uri="{FF2B5EF4-FFF2-40B4-BE49-F238E27FC236}">
                  <a16:creationId xmlns:a16="http://schemas.microsoft.com/office/drawing/2014/main" id="{6684C2C5-15CB-FAAC-BB2D-CAC33DA0B05F}"/>
                </a:ext>
              </a:extLst>
            </p:cNvPr>
            <p:cNvSpPr>
              <a:spLocks/>
            </p:cNvSpPr>
            <p:nvPr/>
          </p:nvSpPr>
          <p:spPr bwMode="gray">
            <a:xfrm>
              <a:off x="5990889" y="3092190"/>
              <a:ext cx="518185" cy="523716"/>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0" name="Liberia" descr="© INSCALE GmbH, 05.05.2010&#10;http://www.presentationload.com/">
              <a:extLst>
                <a:ext uri="{FF2B5EF4-FFF2-40B4-BE49-F238E27FC236}">
                  <a16:creationId xmlns:a16="http://schemas.microsoft.com/office/drawing/2014/main" id="{0D703619-19EC-05BF-A3A2-4E9F25666B96}"/>
                </a:ext>
              </a:extLst>
            </p:cNvPr>
            <p:cNvSpPr>
              <a:spLocks/>
            </p:cNvSpPr>
            <p:nvPr/>
          </p:nvSpPr>
          <p:spPr bwMode="gray">
            <a:xfrm>
              <a:off x="5284609" y="4028980"/>
              <a:ext cx="145682" cy="162278"/>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1" name="Lesotho" descr="© INSCALE GmbH, 05.05.2010&#10;http://www.presentationload.com/">
              <a:extLst>
                <a:ext uri="{FF2B5EF4-FFF2-40B4-BE49-F238E27FC236}">
                  <a16:creationId xmlns:a16="http://schemas.microsoft.com/office/drawing/2014/main" id="{FDDAB4DB-DC75-8233-8A5B-CA70796065A2}"/>
                </a:ext>
              </a:extLst>
            </p:cNvPr>
            <p:cNvSpPr>
              <a:spLocks/>
            </p:cNvSpPr>
            <p:nvPr/>
          </p:nvSpPr>
          <p:spPr bwMode="gray">
            <a:xfrm>
              <a:off x="6562551" y="5443384"/>
              <a:ext cx="79297" cy="77451"/>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Lebanon" descr="© INSCALE GmbH, 05.05.2010&#10;http://www.presentationload.com/">
              <a:extLst>
                <a:ext uri="{FF2B5EF4-FFF2-40B4-BE49-F238E27FC236}">
                  <a16:creationId xmlns:a16="http://schemas.microsoft.com/office/drawing/2014/main" id="{B7578333-5298-7335-A9A9-98CE58FEEFB7}"/>
                </a:ext>
              </a:extLst>
            </p:cNvPr>
            <p:cNvSpPr>
              <a:spLocks/>
            </p:cNvSpPr>
            <p:nvPr/>
          </p:nvSpPr>
          <p:spPr bwMode="gray">
            <a:xfrm>
              <a:off x="6805968" y="3038712"/>
              <a:ext cx="51634" cy="73763"/>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Latvia" descr="© INSCALE GmbH, 05.05.2010&#10;http://www.presentationload.com/">
              <a:extLst>
                <a:ext uri="{FF2B5EF4-FFF2-40B4-BE49-F238E27FC236}">
                  <a16:creationId xmlns:a16="http://schemas.microsoft.com/office/drawing/2014/main" id="{72FF6C90-E8B7-F3EE-AFF2-80FD56CB5409}"/>
                </a:ext>
              </a:extLst>
            </p:cNvPr>
            <p:cNvSpPr>
              <a:spLocks/>
            </p:cNvSpPr>
            <p:nvPr/>
          </p:nvSpPr>
          <p:spPr bwMode="gray">
            <a:xfrm>
              <a:off x="6319133" y="2170155"/>
              <a:ext cx="201004" cy="84827"/>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4" name="Laos" descr="© INSCALE GmbH, 05.05.2010&#10;http://www.presentationload.com/">
              <a:extLst>
                <a:ext uri="{FF2B5EF4-FFF2-40B4-BE49-F238E27FC236}">
                  <a16:creationId xmlns:a16="http://schemas.microsoft.com/office/drawing/2014/main" id="{1432E6CA-A166-2962-63E1-1CA1CED49968}"/>
                </a:ext>
              </a:extLst>
            </p:cNvPr>
            <p:cNvSpPr>
              <a:spLocks/>
            </p:cNvSpPr>
            <p:nvPr/>
          </p:nvSpPr>
          <p:spPr bwMode="gray">
            <a:xfrm>
              <a:off x="8981974" y="3499732"/>
              <a:ext cx="283987" cy="328246"/>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5" name="Kyrgyzstan" descr="© INSCALE GmbH, 05.05.2010&#10;http://www.presentationload.com/">
              <a:extLst>
                <a:ext uri="{FF2B5EF4-FFF2-40B4-BE49-F238E27FC236}">
                  <a16:creationId xmlns:a16="http://schemas.microsoft.com/office/drawing/2014/main" id="{8C889322-05BC-EA47-B9B7-FAFE4D51B0F6}"/>
                </a:ext>
              </a:extLst>
            </p:cNvPr>
            <p:cNvSpPr>
              <a:spLocks/>
            </p:cNvSpPr>
            <p:nvPr/>
          </p:nvSpPr>
          <p:spPr bwMode="gray">
            <a:xfrm>
              <a:off x="7849712" y="2716000"/>
              <a:ext cx="317179" cy="147526"/>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6" name="Kuwait" descr="© INSCALE GmbH, 05.05.2010&#10;http://www.presentationload.com/">
              <a:extLst>
                <a:ext uri="{FF2B5EF4-FFF2-40B4-BE49-F238E27FC236}">
                  <a16:creationId xmlns:a16="http://schemas.microsoft.com/office/drawing/2014/main" id="{FF76FF5C-13FD-69D7-A38C-77A19179637E}"/>
                </a:ext>
              </a:extLst>
            </p:cNvPr>
            <p:cNvSpPr>
              <a:spLocks/>
            </p:cNvSpPr>
            <p:nvPr/>
          </p:nvSpPr>
          <p:spPr bwMode="gray">
            <a:xfrm>
              <a:off x="7196912" y="3213900"/>
              <a:ext cx="64544" cy="57167"/>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 name="Kosovo" descr="© INSCALE GmbH, 05.05.2010&#10;http://www.presentationload.com/">
              <a:extLst>
                <a:ext uri="{FF2B5EF4-FFF2-40B4-BE49-F238E27FC236}">
                  <a16:creationId xmlns:a16="http://schemas.microsoft.com/office/drawing/2014/main" id="{96C716EE-5913-352E-F60B-E371CB216A54}"/>
                </a:ext>
              </a:extLst>
            </p:cNvPr>
            <p:cNvSpPr>
              <a:spLocks noEditPoints="1"/>
            </p:cNvSpPr>
            <p:nvPr/>
          </p:nvSpPr>
          <p:spPr bwMode="gray">
            <a:xfrm>
              <a:off x="6320754" y="2700875"/>
              <a:ext cx="60776" cy="6122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8" name="Korea, South" descr="© INSCALE GmbH, 05.05.2010&#10;http://www.presentationload.com/">
              <a:extLst>
                <a:ext uri="{FF2B5EF4-FFF2-40B4-BE49-F238E27FC236}">
                  <a16:creationId xmlns:a16="http://schemas.microsoft.com/office/drawing/2014/main" id="{3D6EA61B-4830-C866-D6DF-F6DEA3FCAD6B}"/>
                </a:ext>
              </a:extLst>
            </p:cNvPr>
            <p:cNvSpPr>
              <a:spLocks noEditPoints="1"/>
            </p:cNvSpPr>
            <p:nvPr/>
          </p:nvSpPr>
          <p:spPr bwMode="gray">
            <a:xfrm>
              <a:off x="9658748" y="2891187"/>
              <a:ext cx="129085" cy="201004"/>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9" name="Korea, North" descr="© INSCALE GmbH, 05.05.2010&#10;http://www.presentationload.com/">
              <a:extLst>
                <a:ext uri="{FF2B5EF4-FFF2-40B4-BE49-F238E27FC236}">
                  <a16:creationId xmlns:a16="http://schemas.microsoft.com/office/drawing/2014/main" id="{60D41816-9FF3-7C7B-E3C7-C149443F820F}"/>
                </a:ext>
              </a:extLst>
            </p:cNvPr>
            <p:cNvSpPr>
              <a:spLocks/>
            </p:cNvSpPr>
            <p:nvPr/>
          </p:nvSpPr>
          <p:spPr bwMode="gray">
            <a:xfrm>
              <a:off x="9551789" y="2725220"/>
              <a:ext cx="154902" cy="19731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0" name="Kenya" descr="© INSCALE GmbH, 05.05.2010&#10;http://www.presentationload.com/">
              <a:extLst>
                <a:ext uri="{FF2B5EF4-FFF2-40B4-BE49-F238E27FC236}">
                  <a16:creationId xmlns:a16="http://schemas.microsoft.com/office/drawing/2014/main" id="{D11EE82B-CF38-0F71-407D-EC98CF5F2F5D}"/>
                </a:ext>
              </a:extLst>
            </p:cNvPr>
            <p:cNvSpPr>
              <a:spLocks/>
            </p:cNvSpPr>
            <p:nvPr/>
          </p:nvSpPr>
          <p:spPr bwMode="gray">
            <a:xfrm>
              <a:off x="6820720" y="4176507"/>
              <a:ext cx="265548" cy="359596"/>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1" name="Kazakhstan" descr="© INSCALE GmbH, 05.05.2010&#10;http://www.presentationload.com/">
              <a:extLst>
                <a:ext uri="{FF2B5EF4-FFF2-40B4-BE49-F238E27FC236}">
                  <a16:creationId xmlns:a16="http://schemas.microsoft.com/office/drawing/2014/main" id="{6BC47E10-9C71-6E28-3E41-6838DCF5E5FA}"/>
                </a:ext>
              </a:extLst>
            </p:cNvPr>
            <p:cNvSpPr>
              <a:spLocks noEditPoints="1"/>
            </p:cNvSpPr>
            <p:nvPr/>
          </p:nvSpPr>
          <p:spPr bwMode="gray">
            <a:xfrm>
              <a:off x="7091799" y="2266047"/>
              <a:ext cx="1185740" cy="549534"/>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2" name="Jordan" descr="© INSCALE GmbH, 05.05.2010&#10;http://www.presentationload.com/">
              <a:extLst>
                <a:ext uri="{FF2B5EF4-FFF2-40B4-BE49-F238E27FC236}">
                  <a16:creationId xmlns:a16="http://schemas.microsoft.com/office/drawing/2014/main" id="{CEECC737-8F41-CB0D-C45C-CA0EBB7E2252}"/>
                </a:ext>
              </a:extLst>
            </p:cNvPr>
            <p:cNvSpPr>
              <a:spLocks/>
            </p:cNvSpPr>
            <p:nvPr/>
          </p:nvSpPr>
          <p:spPr bwMode="gray">
            <a:xfrm>
              <a:off x="6820720" y="3090347"/>
              <a:ext cx="132773" cy="158591"/>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3" name="Jamaica" descr="© INSCALE GmbH, 05.05.2010&#10;http://www.presentationload.com/">
              <a:extLst>
                <a:ext uri="{FF2B5EF4-FFF2-40B4-BE49-F238E27FC236}">
                  <a16:creationId xmlns:a16="http://schemas.microsoft.com/office/drawing/2014/main" id="{5D7E7355-AE22-1D1C-7741-BF8136FCA2B0}"/>
                </a:ext>
              </a:extLst>
            </p:cNvPr>
            <p:cNvSpPr>
              <a:spLocks/>
            </p:cNvSpPr>
            <p:nvPr/>
          </p:nvSpPr>
          <p:spPr bwMode="gray">
            <a:xfrm>
              <a:off x="3084631" y="3656478"/>
              <a:ext cx="73763" cy="2397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4" name="Japan" descr="© INSCALE GmbH, 05.05.2010&#10;http://www.presentationload.com/">
              <a:extLst>
                <a:ext uri="{FF2B5EF4-FFF2-40B4-BE49-F238E27FC236}">
                  <a16:creationId xmlns:a16="http://schemas.microsoft.com/office/drawing/2014/main" id="{C4EA209A-2D5F-9D78-88DE-E7420850B97F}"/>
                </a:ext>
              </a:extLst>
            </p:cNvPr>
            <p:cNvSpPr>
              <a:spLocks noEditPoints="1"/>
            </p:cNvSpPr>
            <p:nvPr/>
          </p:nvSpPr>
          <p:spPr bwMode="gray">
            <a:xfrm>
              <a:off x="9732510" y="2629329"/>
              <a:ext cx="413071" cy="805859"/>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5" name="Italy" descr="© INSCALE GmbH, 05.05.2010&#10;http://www.presentationload.com/">
              <a:extLst>
                <a:ext uri="{FF2B5EF4-FFF2-40B4-BE49-F238E27FC236}">
                  <a16:creationId xmlns:a16="http://schemas.microsoft.com/office/drawing/2014/main" id="{7928AD00-7A01-3C2B-667A-ED96B728FEFB}"/>
                </a:ext>
              </a:extLst>
            </p:cNvPr>
            <p:cNvSpPr>
              <a:spLocks noEditPoints="1"/>
            </p:cNvSpPr>
            <p:nvPr/>
          </p:nvSpPr>
          <p:spPr bwMode="gray">
            <a:xfrm>
              <a:off x="5909748" y="2568474"/>
              <a:ext cx="366971" cy="390943"/>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6" name="Israel" descr="© INSCALE GmbH, 05.05.2010&#10;http://www.presentationload.com/">
              <a:extLst>
                <a:ext uri="{FF2B5EF4-FFF2-40B4-BE49-F238E27FC236}">
                  <a16:creationId xmlns:a16="http://schemas.microsoft.com/office/drawing/2014/main" id="{3CEB3D3E-C683-59DF-3F5B-2D952EC1842D}"/>
                </a:ext>
              </a:extLst>
            </p:cNvPr>
            <p:cNvSpPr>
              <a:spLocks/>
            </p:cNvSpPr>
            <p:nvPr/>
          </p:nvSpPr>
          <p:spPr bwMode="gray">
            <a:xfrm>
              <a:off x="6793059" y="3084815"/>
              <a:ext cx="47946" cy="151215"/>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7" name="Ireland" descr="© INSCALE GmbH, 05.05.2010&#10;http://www.presentationload.com/">
              <a:extLst>
                <a:ext uri="{FF2B5EF4-FFF2-40B4-BE49-F238E27FC236}">
                  <a16:creationId xmlns:a16="http://schemas.microsoft.com/office/drawing/2014/main" id="{82D01E83-DD6C-FA44-D47D-AA0D89EC47D2}"/>
                </a:ext>
              </a:extLst>
            </p:cNvPr>
            <p:cNvSpPr>
              <a:spLocks/>
            </p:cNvSpPr>
            <p:nvPr/>
          </p:nvSpPr>
          <p:spPr bwMode="gray">
            <a:xfrm>
              <a:off x="5428445" y="2269735"/>
              <a:ext cx="132773" cy="140149"/>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8" name="Iraq" descr="© INSCALE GmbH, 05.05.2010&#10;http://www.presentationload.com/">
              <a:extLst>
                <a:ext uri="{FF2B5EF4-FFF2-40B4-BE49-F238E27FC236}">
                  <a16:creationId xmlns:a16="http://schemas.microsoft.com/office/drawing/2014/main" id="{07E9C81A-114A-8744-1980-A772624F8AE2}"/>
                </a:ext>
              </a:extLst>
            </p:cNvPr>
            <p:cNvSpPr>
              <a:spLocks/>
            </p:cNvSpPr>
            <p:nvPr/>
          </p:nvSpPr>
          <p:spPr bwMode="gray">
            <a:xfrm>
              <a:off x="6931365" y="2937289"/>
              <a:ext cx="322714" cy="311648"/>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9" name="Iran" descr="© INSCALE GmbH, 05.05.2010&#10;http://www.presentationload.com/">
              <a:extLst>
                <a:ext uri="{FF2B5EF4-FFF2-40B4-BE49-F238E27FC236}">
                  <a16:creationId xmlns:a16="http://schemas.microsoft.com/office/drawing/2014/main" id="{2DCA3BBC-6F85-F92C-AC42-A54EE74ABDED}"/>
                </a:ext>
              </a:extLst>
            </p:cNvPr>
            <p:cNvSpPr>
              <a:spLocks/>
            </p:cNvSpPr>
            <p:nvPr/>
          </p:nvSpPr>
          <p:spPr bwMode="gray">
            <a:xfrm>
              <a:off x="7069670" y="2843241"/>
              <a:ext cx="678618" cy="55690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0" name="Indonesia" descr="© INSCALE GmbH, 05.05.2010&#10;http://www.presentationload.com/">
              <a:extLst>
                <a:ext uri="{FF2B5EF4-FFF2-40B4-BE49-F238E27FC236}">
                  <a16:creationId xmlns:a16="http://schemas.microsoft.com/office/drawing/2014/main" id="{370A6FFA-2EB0-AC37-AA46-02942C9B8EBA}"/>
                </a:ext>
              </a:extLst>
            </p:cNvPr>
            <p:cNvSpPr>
              <a:spLocks noEditPoints="1"/>
            </p:cNvSpPr>
            <p:nvPr/>
          </p:nvSpPr>
          <p:spPr bwMode="gray">
            <a:xfrm>
              <a:off x="8871328" y="4139623"/>
              <a:ext cx="1539800" cy="614076"/>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1" name="India" descr="© INSCALE GmbH, 05.05.2010&#10;http://www.presentationload.com/">
              <a:extLst>
                <a:ext uri="{FF2B5EF4-FFF2-40B4-BE49-F238E27FC236}">
                  <a16:creationId xmlns:a16="http://schemas.microsoft.com/office/drawing/2014/main" id="{43CFE761-D30C-381F-C144-5F1C58D59FCE}"/>
                </a:ext>
              </a:extLst>
            </p:cNvPr>
            <p:cNvSpPr>
              <a:spLocks noEditPoints="1"/>
            </p:cNvSpPr>
            <p:nvPr/>
          </p:nvSpPr>
          <p:spPr bwMode="gray">
            <a:xfrm>
              <a:off x="7927163" y="2987080"/>
              <a:ext cx="922036" cy="1111975"/>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 name="Iceland" descr="© INSCALE GmbH, 05.05.2010&#10;http://www.presentationload.com/">
              <a:extLst>
                <a:ext uri="{FF2B5EF4-FFF2-40B4-BE49-F238E27FC236}">
                  <a16:creationId xmlns:a16="http://schemas.microsoft.com/office/drawing/2014/main" id="{E1A09F20-FE01-ED4E-C286-71D00E5ABEC3}"/>
                </a:ext>
              </a:extLst>
            </p:cNvPr>
            <p:cNvSpPr>
              <a:spLocks/>
            </p:cNvSpPr>
            <p:nvPr/>
          </p:nvSpPr>
          <p:spPr bwMode="gray">
            <a:xfrm>
              <a:off x="5144458" y="1880636"/>
              <a:ext cx="269235" cy="105113"/>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3" name="Hungary" descr="© INSCALE GmbH, 05.05.2010&#10;http://www.presentationload.com/">
              <a:extLst>
                <a:ext uri="{FF2B5EF4-FFF2-40B4-BE49-F238E27FC236}">
                  <a16:creationId xmlns:a16="http://schemas.microsoft.com/office/drawing/2014/main" id="{2644BC1F-40A7-881F-55D5-E50AA09F6AE7}"/>
                </a:ext>
              </a:extLst>
            </p:cNvPr>
            <p:cNvSpPr>
              <a:spLocks/>
            </p:cNvSpPr>
            <p:nvPr/>
          </p:nvSpPr>
          <p:spPr bwMode="gray">
            <a:xfrm>
              <a:off x="6197425" y="2514997"/>
              <a:ext cx="201004" cy="105113"/>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4" name="Honduras" descr="© INSCALE GmbH, 05.05.2010&#10;http://www.presentationload.com/">
              <a:extLst>
                <a:ext uri="{FF2B5EF4-FFF2-40B4-BE49-F238E27FC236}">
                  <a16:creationId xmlns:a16="http://schemas.microsoft.com/office/drawing/2014/main" id="{D3207C30-7965-4EFA-15FF-1B363392C698}"/>
                </a:ext>
              </a:extLst>
            </p:cNvPr>
            <p:cNvSpPr>
              <a:spLocks/>
            </p:cNvSpPr>
            <p:nvPr/>
          </p:nvSpPr>
          <p:spPr bwMode="gray">
            <a:xfrm>
              <a:off x="2708439" y="3746837"/>
              <a:ext cx="210225" cy="116177"/>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5" name="Haiti" descr="© INSCALE GmbH, 05.05.2010&#10;http://www.presentationload.com/">
              <a:extLst>
                <a:ext uri="{FF2B5EF4-FFF2-40B4-BE49-F238E27FC236}">
                  <a16:creationId xmlns:a16="http://schemas.microsoft.com/office/drawing/2014/main" id="{41337F42-B1AB-9026-A20F-6BA8F0297CA8}"/>
                </a:ext>
              </a:extLst>
            </p:cNvPr>
            <p:cNvSpPr>
              <a:spLocks/>
            </p:cNvSpPr>
            <p:nvPr/>
          </p:nvSpPr>
          <p:spPr bwMode="gray">
            <a:xfrm>
              <a:off x="3224780" y="3599310"/>
              <a:ext cx="92204" cy="73763"/>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6" name="Guyane (French Guiana)" descr="© INSCALE GmbH, 05.05.2010&#10;http://www.presentationload.com/">
              <a:extLst>
                <a:ext uri="{FF2B5EF4-FFF2-40B4-BE49-F238E27FC236}">
                  <a16:creationId xmlns:a16="http://schemas.microsoft.com/office/drawing/2014/main" id="{C113C7C2-D6DF-F70B-5832-9C0B22C2F70C}"/>
                </a:ext>
              </a:extLst>
            </p:cNvPr>
            <p:cNvSpPr>
              <a:spLocks/>
            </p:cNvSpPr>
            <p:nvPr/>
          </p:nvSpPr>
          <p:spPr bwMode="gray">
            <a:xfrm>
              <a:off x="3844388" y="4135935"/>
              <a:ext cx="95892" cy="140149"/>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7" name="Guyana" descr="© INSCALE GmbH, 05.05.2010&#10;http://www.presentationload.com/">
              <a:extLst>
                <a:ext uri="{FF2B5EF4-FFF2-40B4-BE49-F238E27FC236}">
                  <a16:creationId xmlns:a16="http://schemas.microsoft.com/office/drawing/2014/main" id="{A2A21FB8-2A4F-04CE-2D73-B9FA1D216B13}"/>
                </a:ext>
              </a:extLst>
            </p:cNvPr>
            <p:cNvSpPr>
              <a:spLocks/>
            </p:cNvSpPr>
            <p:nvPr/>
          </p:nvSpPr>
          <p:spPr bwMode="gray">
            <a:xfrm>
              <a:off x="3619412" y="4034511"/>
              <a:ext cx="153058" cy="274766"/>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8" name="Guinea-Bissau" descr="© INSCALE GmbH, 05.05.2010&#10;http://www.presentationload.com/">
              <a:extLst>
                <a:ext uri="{FF2B5EF4-FFF2-40B4-BE49-F238E27FC236}">
                  <a16:creationId xmlns:a16="http://schemas.microsoft.com/office/drawing/2014/main" id="{A701667A-FB4D-AF8F-024B-321653D63196}"/>
                </a:ext>
              </a:extLst>
            </p:cNvPr>
            <p:cNvSpPr>
              <a:spLocks/>
            </p:cNvSpPr>
            <p:nvPr/>
          </p:nvSpPr>
          <p:spPr bwMode="gray">
            <a:xfrm>
              <a:off x="5137083" y="3870390"/>
              <a:ext cx="86672" cy="73763"/>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9" name="Guinea" descr="© INSCALE GmbH, 05.05.2010&#10;http://www.presentationload.com/">
              <a:extLst>
                <a:ext uri="{FF2B5EF4-FFF2-40B4-BE49-F238E27FC236}">
                  <a16:creationId xmlns:a16="http://schemas.microsoft.com/office/drawing/2014/main" id="{3FE9E050-2E03-A882-0427-E50E504F1ABC}"/>
                </a:ext>
              </a:extLst>
            </p:cNvPr>
            <p:cNvSpPr>
              <a:spLocks/>
            </p:cNvSpPr>
            <p:nvPr/>
          </p:nvSpPr>
          <p:spPr bwMode="gray">
            <a:xfrm>
              <a:off x="5179497" y="3874079"/>
              <a:ext cx="245262" cy="20838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0" name="Guatemala" descr="© INSCALE GmbH, 05.05.2010&#10;http://www.presentationload.com/">
              <a:extLst>
                <a:ext uri="{FF2B5EF4-FFF2-40B4-BE49-F238E27FC236}">
                  <a16:creationId xmlns:a16="http://schemas.microsoft.com/office/drawing/2014/main" id="{5126B3C4-4855-8B1F-79AF-4354B1E33B18}"/>
                </a:ext>
              </a:extLst>
            </p:cNvPr>
            <p:cNvSpPr>
              <a:spLocks/>
            </p:cNvSpPr>
            <p:nvPr/>
          </p:nvSpPr>
          <p:spPr bwMode="gray">
            <a:xfrm>
              <a:off x="2610705" y="3674919"/>
              <a:ext cx="140149" cy="15859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1" name="Greenland" descr="© INSCALE GmbH, 05.05.2010&#10;http://www.presentationload.com/">
              <a:extLst>
                <a:ext uri="{FF2B5EF4-FFF2-40B4-BE49-F238E27FC236}">
                  <a16:creationId xmlns:a16="http://schemas.microsoft.com/office/drawing/2014/main" id="{771B417A-BEB4-F70E-7616-DC87B125E1FD}"/>
                </a:ext>
              </a:extLst>
            </p:cNvPr>
            <p:cNvSpPr>
              <a:spLocks noEditPoints="1"/>
            </p:cNvSpPr>
            <p:nvPr/>
          </p:nvSpPr>
          <p:spPr bwMode="gray">
            <a:xfrm>
              <a:off x="4237175" y="1390112"/>
              <a:ext cx="1322199" cy="719187"/>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2" name="Greece" descr="© INSCALE GmbH, 05.05.2010&#10;http://www.presentationload.com/">
              <a:extLst>
                <a:ext uri="{FF2B5EF4-FFF2-40B4-BE49-F238E27FC236}">
                  <a16:creationId xmlns:a16="http://schemas.microsoft.com/office/drawing/2014/main" id="{82D72774-64DB-D7BD-F35A-1B49B2F8836B}"/>
                </a:ext>
              </a:extLst>
            </p:cNvPr>
            <p:cNvSpPr>
              <a:spLocks noEditPoints="1"/>
            </p:cNvSpPr>
            <p:nvPr/>
          </p:nvSpPr>
          <p:spPr bwMode="gray">
            <a:xfrm>
              <a:off x="6333884" y="2769479"/>
              <a:ext cx="250792" cy="260015"/>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Ghana" descr="© INSCALE GmbH, 05.05.2010&#10;http://www.presentationload.com/">
              <a:extLst>
                <a:ext uri="{FF2B5EF4-FFF2-40B4-BE49-F238E27FC236}">
                  <a16:creationId xmlns:a16="http://schemas.microsoft.com/office/drawing/2014/main" id="{89CFB7DA-9ABC-2655-2695-08ADDAED382D}"/>
                </a:ext>
              </a:extLst>
            </p:cNvPr>
            <p:cNvSpPr>
              <a:spLocks/>
            </p:cNvSpPr>
            <p:nvPr/>
          </p:nvSpPr>
          <p:spPr bwMode="gray">
            <a:xfrm>
              <a:off x="5566752" y="3933088"/>
              <a:ext cx="153058" cy="243416"/>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4" name="Germany" descr="© INSCALE GmbH, 05.05.2010&#10;http://www.presentationload.com/">
              <a:extLst>
                <a:ext uri="{FF2B5EF4-FFF2-40B4-BE49-F238E27FC236}">
                  <a16:creationId xmlns:a16="http://schemas.microsoft.com/office/drawing/2014/main" id="{8BBBCEAA-6474-141D-9977-18FB7F91D378}"/>
                </a:ext>
              </a:extLst>
            </p:cNvPr>
            <p:cNvSpPr>
              <a:spLocks/>
            </p:cNvSpPr>
            <p:nvPr/>
          </p:nvSpPr>
          <p:spPr bwMode="gray">
            <a:xfrm>
              <a:off x="5894996" y="2282643"/>
              <a:ext cx="265548" cy="278455"/>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5" name="Georgia" descr="© INSCALE GmbH, 05.05.2010&#10;http://www.presentationload.com/">
              <a:extLst>
                <a:ext uri="{FF2B5EF4-FFF2-40B4-BE49-F238E27FC236}">
                  <a16:creationId xmlns:a16="http://schemas.microsoft.com/office/drawing/2014/main" id="{45529E00-E58F-AAB3-0413-36B3CE3E6448}"/>
                </a:ext>
              </a:extLst>
            </p:cNvPr>
            <p:cNvSpPr>
              <a:spLocks/>
            </p:cNvSpPr>
            <p:nvPr/>
          </p:nvSpPr>
          <p:spPr bwMode="gray">
            <a:xfrm>
              <a:off x="6925832" y="2699404"/>
              <a:ext cx="217599" cy="99579"/>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6" name="The Gambia" descr="© INSCALE GmbH, 05.05.2010&#10;http://www.presentationload.com/">
              <a:extLst>
                <a:ext uri="{FF2B5EF4-FFF2-40B4-BE49-F238E27FC236}">
                  <a16:creationId xmlns:a16="http://schemas.microsoft.com/office/drawing/2014/main" id="{01A1DA2A-D779-0AA9-481F-E45D63AB3E88}"/>
                </a:ext>
              </a:extLst>
            </p:cNvPr>
            <p:cNvSpPr>
              <a:spLocks/>
            </p:cNvSpPr>
            <p:nvPr/>
          </p:nvSpPr>
          <p:spPr bwMode="gray">
            <a:xfrm>
              <a:off x="5120487" y="3831665"/>
              <a:ext cx="101425" cy="23973"/>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7" name="Gabon" descr="© INSCALE GmbH, 05.05.2010&#10;http://www.presentationload.com/">
              <a:extLst>
                <a:ext uri="{FF2B5EF4-FFF2-40B4-BE49-F238E27FC236}">
                  <a16:creationId xmlns:a16="http://schemas.microsoft.com/office/drawing/2014/main" id="{B7E63B28-7E06-B6A0-FE41-10D33F12EFD2}"/>
                </a:ext>
              </a:extLst>
            </p:cNvPr>
            <p:cNvSpPr>
              <a:spLocks/>
            </p:cNvSpPr>
            <p:nvPr/>
          </p:nvSpPr>
          <p:spPr bwMode="gray">
            <a:xfrm>
              <a:off x="5968759" y="4263177"/>
              <a:ext cx="197316" cy="24157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8" name="France" descr="© INSCALE GmbH, 05.05.2010&#10;http://www.presentationload.com/">
              <a:extLst>
                <a:ext uri="{FF2B5EF4-FFF2-40B4-BE49-F238E27FC236}">
                  <a16:creationId xmlns:a16="http://schemas.microsoft.com/office/drawing/2014/main" id="{2DD7D180-C451-018C-2FD0-A64BF1320221}"/>
                </a:ext>
              </a:extLst>
            </p:cNvPr>
            <p:cNvSpPr>
              <a:spLocks noEditPoints="1"/>
            </p:cNvSpPr>
            <p:nvPr/>
          </p:nvSpPr>
          <p:spPr bwMode="gray">
            <a:xfrm>
              <a:off x="5572283" y="2417260"/>
              <a:ext cx="429670" cy="370660"/>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9" name="Finland" descr="© INSCALE GmbH, 05.05.2010&#10;http://www.presentationload.com/">
              <a:extLst>
                <a:ext uri="{FF2B5EF4-FFF2-40B4-BE49-F238E27FC236}">
                  <a16:creationId xmlns:a16="http://schemas.microsoft.com/office/drawing/2014/main" id="{94B2A4F5-75AA-1805-8952-9A6FA05673D6}"/>
                </a:ext>
              </a:extLst>
            </p:cNvPr>
            <p:cNvSpPr>
              <a:spLocks/>
            </p:cNvSpPr>
            <p:nvPr/>
          </p:nvSpPr>
          <p:spPr bwMode="gray">
            <a:xfrm>
              <a:off x="6276718" y="1768148"/>
              <a:ext cx="296896" cy="337466"/>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0" name="Ethiopia" descr="© INSCALE GmbH, 05.05.2010&#10;http://www.presentationload.com/">
              <a:extLst>
                <a:ext uri="{FF2B5EF4-FFF2-40B4-BE49-F238E27FC236}">
                  <a16:creationId xmlns:a16="http://schemas.microsoft.com/office/drawing/2014/main" id="{CFF167B5-F650-B4EF-9275-DC4051D971C1}"/>
                </a:ext>
              </a:extLst>
            </p:cNvPr>
            <p:cNvSpPr>
              <a:spLocks/>
            </p:cNvSpPr>
            <p:nvPr/>
          </p:nvSpPr>
          <p:spPr bwMode="gray">
            <a:xfrm>
              <a:off x="6785682" y="3789251"/>
              <a:ext cx="497900" cy="435201"/>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1" name="Estonia" descr="© INSCALE GmbH, 05.05.2010&#10;http://www.presentationload.com/">
              <a:extLst>
                <a:ext uri="{FF2B5EF4-FFF2-40B4-BE49-F238E27FC236}">
                  <a16:creationId xmlns:a16="http://schemas.microsoft.com/office/drawing/2014/main" id="{040B02AA-83A3-04D2-7572-CB1E49C1543F}"/>
                </a:ext>
              </a:extLst>
            </p:cNvPr>
            <p:cNvSpPr>
              <a:spLocks noEditPoints="1"/>
            </p:cNvSpPr>
            <p:nvPr/>
          </p:nvSpPr>
          <p:spPr bwMode="gray">
            <a:xfrm>
              <a:off x="6335728" y="2116678"/>
              <a:ext cx="164123" cy="73763"/>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2" name="Eritrea" descr="© INSCALE GmbH, 05.05.2010&#10;http://www.presentationload.com/">
              <a:extLst>
                <a:ext uri="{FF2B5EF4-FFF2-40B4-BE49-F238E27FC236}">
                  <a16:creationId xmlns:a16="http://schemas.microsoft.com/office/drawing/2014/main" id="{706AA658-AB8D-59FF-3CE3-4ABB71BB74AF}"/>
                </a:ext>
              </a:extLst>
            </p:cNvPr>
            <p:cNvSpPr>
              <a:spLocks/>
            </p:cNvSpPr>
            <p:nvPr/>
          </p:nvSpPr>
          <p:spPr bwMode="gray">
            <a:xfrm>
              <a:off x="6890795" y="3669384"/>
              <a:ext cx="226822" cy="215756"/>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3" name="Equatorial Guinea" descr="© INSCALE GmbH, 05.05.2010&#10;http://www.presentationload.com/">
              <a:extLst>
                <a:ext uri="{FF2B5EF4-FFF2-40B4-BE49-F238E27FC236}">
                  <a16:creationId xmlns:a16="http://schemas.microsoft.com/office/drawing/2014/main" id="{3A3C0418-59BD-6AFE-034E-7F42FADE60DD}"/>
                </a:ext>
              </a:extLst>
            </p:cNvPr>
            <p:cNvSpPr>
              <a:spLocks/>
            </p:cNvSpPr>
            <p:nvPr/>
          </p:nvSpPr>
          <p:spPr bwMode="gray">
            <a:xfrm>
              <a:off x="5990889" y="4266866"/>
              <a:ext cx="68231" cy="51633"/>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4" name="El Salvador" descr="© INSCALE GmbH, 05.05.2010&#10;http://www.presentationload.com/">
              <a:extLst>
                <a:ext uri="{FF2B5EF4-FFF2-40B4-BE49-F238E27FC236}">
                  <a16:creationId xmlns:a16="http://schemas.microsoft.com/office/drawing/2014/main" id="{387B5899-8C9B-531C-D48E-EA8270E0C9E2}"/>
                </a:ext>
              </a:extLst>
            </p:cNvPr>
            <p:cNvSpPr>
              <a:spLocks/>
            </p:cNvSpPr>
            <p:nvPr/>
          </p:nvSpPr>
          <p:spPr bwMode="gray">
            <a:xfrm>
              <a:off x="2675248" y="3805847"/>
              <a:ext cx="81139" cy="5347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5" name="Egypt" descr="© INSCALE GmbH, 05.05.2010&#10;http://www.presentationload.com/">
              <a:extLst>
                <a:ext uri="{FF2B5EF4-FFF2-40B4-BE49-F238E27FC236}">
                  <a16:creationId xmlns:a16="http://schemas.microsoft.com/office/drawing/2014/main" id="{2DDA8598-E930-CA2E-D3A5-525A601EA486}"/>
                </a:ext>
              </a:extLst>
            </p:cNvPr>
            <p:cNvSpPr>
              <a:spLocks/>
            </p:cNvSpPr>
            <p:nvPr/>
          </p:nvSpPr>
          <p:spPr bwMode="gray">
            <a:xfrm>
              <a:off x="6486944" y="3151200"/>
              <a:ext cx="372503" cy="379879"/>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6" name="Ecuador" descr="© INSCALE GmbH, 05.05.2010&#10;http://www.presentationload.com/">
              <a:extLst>
                <a:ext uri="{FF2B5EF4-FFF2-40B4-BE49-F238E27FC236}">
                  <a16:creationId xmlns:a16="http://schemas.microsoft.com/office/drawing/2014/main" id="{8CF9631E-F136-F647-EA9D-09284CC997C4}"/>
                </a:ext>
              </a:extLst>
            </p:cNvPr>
            <p:cNvSpPr>
              <a:spLocks noEditPoints="1"/>
            </p:cNvSpPr>
            <p:nvPr/>
          </p:nvSpPr>
          <p:spPr bwMode="gray">
            <a:xfrm>
              <a:off x="2955544" y="4294527"/>
              <a:ext cx="195472" cy="248950"/>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7" name="East Timor" descr="© INSCALE GmbH, 05.05.2010&#10;http://www.presentationload.com/">
              <a:extLst>
                <a:ext uri="{FF2B5EF4-FFF2-40B4-BE49-F238E27FC236}">
                  <a16:creationId xmlns:a16="http://schemas.microsoft.com/office/drawing/2014/main" id="{4E314178-E1A4-5FD2-578F-1D8CC12F648F}"/>
                </a:ext>
              </a:extLst>
            </p:cNvPr>
            <p:cNvSpPr>
              <a:spLocks noEditPoints="1"/>
            </p:cNvSpPr>
            <p:nvPr/>
          </p:nvSpPr>
          <p:spPr bwMode="gray">
            <a:xfrm>
              <a:off x="9828401" y="4668872"/>
              <a:ext cx="118021" cy="55322"/>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8" name="Dominican Republic" descr="© INSCALE GmbH, 05.05.2010&#10;http://www.presentationload.com/">
              <a:extLst>
                <a:ext uri="{FF2B5EF4-FFF2-40B4-BE49-F238E27FC236}">
                  <a16:creationId xmlns:a16="http://schemas.microsoft.com/office/drawing/2014/main" id="{A4131122-3B42-0E5B-F290-D3D56883630F}"/>
                </a:ext>
              </a:extLst>
            </p:cNvPr>
            <p:cNvSpPr>
              <a:spLocks/>
            </p:cNvSpPr>
            <p:nvPr/>
          </p:nvSpPr>
          <p:spPr bwMode="gray">
            <a:xfrm>
              <a:off x="3304074" y="3599310"/>
              <a:ext cx="118021" cy="79296"/>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9" name="Djibouti" descr="© INSCALE GmbH, 05.05.2010&#10;http://www.presentationload.com/">
              <a:extLst>
                <a:ext uri="{FF2B5EF4-FFF2-40B4-BE49-F238E27FC236}">
                  <a16:creationId xmlns:a16="http://schemas.microsoft.com/office/drawing/2014/main" id="{C60C2213-054A-CA11-2569-D55B9C0A35CC}"/>
                </a:ext>
              </a:extLst>
            </p:cNvPr>
            <p:cNvSpPr>
              <a:spLocks/>
            </p:cNvSpPr>
            <p:nvPr/>
          </p:nvSpPr>
          <p:spPr bwMode="gray">
            <a:xfrm>
              <a:off x="7071515" y="3874078"/>
              <a:ext cx="55322" cy="64543"/>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0" name="Denmark" descr="© INSCALE GmbH, 05.05.2010&#10;http://www.presentationload.com/">
              <a:extLst>
                <a:ext uri="{FF2B5EF4-FFF2-40B4-BE49-F238E27FC236}">
                  <a16:creationId xmlns:a16="http://schemas.microsoft.com/office/drawing/2014/main" id="{C8B98FC7-4EA3-A532-3726-9B8F7E4E99CD}"/>
                </a:ext>
              </a:extLst>
            </p:cNvPr>
            <p:cNvSpPr>
              <a:spLocks noEditPoints="1"/>
            </p:cNvSpPr>
            <p:nvPr/>
          </p:nvSpPr>
          <p:spPr bwMode="gray">
            <a:xfrm>
              <a:off x="5959538" y="2186752"/>
              <a:ext cx="130930" cy="110644"/>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1" name="Czech Republic" descr="© INSCALE GmbH, 05.05.2010&#10;http://www.presentationload.com/">
              <a:extLst>
                <a:ext uri="{FF2B5EF4-FFF2-40B4-BE49-F238E27FC236}">
                  <a16:creationId xmlns:a16="http://schemas.microsoft.com/office/drawing/2014/main" id="{DE99B355-9B05-3251-9139-AD601C8E87C0}"/>
                </a:ext>
              </a:extLst>
            </p:cNvPr>
            <p:cNvSpPr>
              <a:spLocks/>
            </p:cNvSpPr>
            <p:nvPr/>
          </p:nvSpPr>
          <p:spPr bwMode="gray">
            <a:xfrm>
              <a:off x="6075715" y="2424637"/>
              <a:ext cx="199159" cy="90360"/>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2" name="Cyprus" descr="© INSCALE GmbH, 05.05.2010&#10;http://www.presentationload.com/">
              <a:extLst>
                <a:ext uri="{FF2B5EF4-FFF2-40B4-BE49-F238E27FC236}">
                  <a16:creationId xmlns:a16="http://schemas.microsoft.com/office/drawing/2014/main" id="{11950875-3F1B-0CDA-782B-059F4128559C}"/>
                </a:ext>
              </a:extLst>
            </p:cNvPr>
            <p:cNvSpPr>
              <a:spLocks/>
            </p:cNvSpPr>
            <p:nvPr/>
          </p:nvSpPr>
          <p:spPr bwMode="gray">
            <a:xfrm>
              <a:off x="6715607" y="3001833"/>
              <a:ext cx="70075" cy="40569"/>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 name="Cuba" descr="© INSCALE GmbH, 05.05.2010&#10;http://www.presentationload.com/">
              <a:extLst>
                <a:ext uri="{FF2B5EF4-FFF2-40B4-BE49-F238E27FC236}">
                  <a16:creationId xmlns:a16="http://schemas.microsoft.com/office/drawing/2014/main" id="{B81541CB-C577-C0DC-D459-7FA5BD9FFC3D}"/>
                </a:ext>
              </a:extLst>
            </p:cNvPr>
            <p:cNvSpPr>
              <a:spLocks noEditPoints="1"/>
            </p:cNvSpPr>
            <p:nvPr/>
          </p:nvSpPr>
          <p:spPr bwMode="gray">
            <a:xfrm>
              <a:off x="2892848" y="3472070"/>
              <a:ext cx="348529" cy="127241"/>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4" name="Croatia" descr="© INSCALE GmbH, 05.05.2010&#10;http://www.presentationload.com/">
              <a:extLst>
                <a:ext uri="{FF2B5EF4-FFF2-40B4-BE49-F238E27FC236}">
                  <a16:creationId xmlns:a16="http://schemas.microsoft.com/office/drawing/2014/main" id="{34772F7C-9FF4-5D50-4A8A-919003620E38}"/>
                </a:ext>
              </a:extLst>
            </p:cNvPr>
            <p:cNvSpPr>
              <a:spLocks/>
            </p:cNvSpPr>
            <p:nvPr/>
          </p:nvSpPr>
          <p:spPr bwMode="gray">
            <a:xfrm>
              <a:off x="6123662" y="2592447"/>
              <a:ext cx="173343" cy="129085"/>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5" name="Côte d'Ivoire" descr="© INSCALE GmbH, 05.05.2010&#10;http://www.presentationload.com/">
              <a:extLst>
                <a:ext uri="{FF2B5EF4-FFF2-40B4-BE49-F238E27FC236}">
                  <a16:creationId xmlns:a16="http://schemas.microsoft.com/office/drawing/2014/main" id="{4B058142-A481-7D17-AF20-26BB5A312CF3}"/>
                </a:ext>
              </a:extLst>
            </p:cNvPr>
            <p:cNvSpPr>
              <a:spLocks/>
            </p:cNvSpPr>
            <p:nvPr/>
          </p:nvSpPr>
          <p:spPr bwMode="gray">
            <a:xfrm>
              <a:off x="5387876" y="3947840"/>
              <a:ext cx="206536" cy="243416"/>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6" name="Costa Rica" descr="© INSCALE GmbH, 05.05.2010&#10;http://www.presentationload.com/">
              <a:extLst>
                <a:ext uri="{FF2B5EF4-FFF2-40B4-BE49-F238E27FC236}">
                  <a16:creationId xmlns:a16="http://schemas.microsoft.com/office/drawing/2014/main" id="{79579431-49A6-B360-5D1A-9C9FD88E6B5F}"/>
                </a:ext>
              </a:extLst>
            </p:cNvPr>
            <p:cNvSpPr>
              <a:spLocks/>
            </p:cNvSpPr>
            <p:nvPr/>
          </p:nvSpPr>
          <p:spPr bwMode="gray">
            <a:xfrm>
              <a:off x="2806176" y="3929399"/>
              <a:ext cx="112489" cy="108801"/>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7" name="Congo" descr="© INSCALE GmbH, 05.05.2010&#10;http://www.presentationload.com/">
              <a:extLst>
                <a:ext uri="{FF2B5EF4-FFF2-40B4-BE49-F238E27FC236}">
                  <a16:creationId xmlns:a16="http://schemas.microsoft.com/office/drawing/2014/main" id="{FF4D4D16-C53D-8062-E658-288FEFB0B53C}"/>
                </a:ext>
              </a:extLst>
            </p:cNvPr>
            <p:cNvSpPr>
              <a:spLocks/>
            </p:cNvSpPr>
            <p:nvPr/>
          </p:nvSpPr>
          <p:spPr bwMode="gray">
            <a:xfrm>
              <a:off x="6090469" y="4150689"/>
              <a:ext cx="636205" cy="715499"/>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8" name="Congo (Brazzaville)" descr="© INSCALE GmbH, 05.05.2010&#10;http://www.presentationload.com/">
              <a:extLst>
                <a:ext uri="{FF2B5EF4-FFF2-40B4-BE49-F238E27FC236}">
                  <a16:creationId xmlns:a16="http://schemas.microsoft.com/office/drawing/2014/main" id="{7360F096-9918-0CBB-B37E-5F9AA450BD36}"/>
                </a:ext>
              </a:extLst>
            </p:cNvPr>
            <p:cNvSpPr>
              <a:spLocks/>
            </p:cNvSpPr>
            <p:nvPr/>
          </p:nvSpPr>
          <p:spPr bwMode="gray">
            <a:xfrm>
              <a:off x="6049899" y="4213387"/>
              <a:ext cx="252638" cy="330089"/>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9" name="Colombia" descr="© INSCALE GmbH, 05.05.2010&#10;http://www.presentationload.com/">
              <a:extLst>
                <a:ext uri="{FF2B5EF4-FFF2-40B4-BE49-F238E27FC236}">
                  <a16:creationId xmlns:a16="http://schemas.microsoft.com/office/drawing/2014/main" id="{AFD600DC-1D0B-A2FF-0F8B-12D471295663}"/>
                </a:ext>
              </a:extLst>
            </p:cNvPr>
            <p:cNvSpPr>
              <a:spLocks/>
            </p:cNvSpPr>
            <p:nvPr/>
          </p:nvSpPr>
          <p:spPr bwMode="gray">
            <a:xfrm>
              <a:off x="3023775" y="3881454"/>
              <a:ext cx="409383" cy="634361"/>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0" name="Chile" descr="© INSCALE GmbH, 05.05.2010&#10;http://www.presentationload.com/">
              <a:extLst>
                <a:ext uri="{FF2B5EF4-FFF2-40B4-BE49-F238E27FC236}">
                  <a16:creationId xmlns:a16="http://schemas.microsoft.com/office/drawing/2014/main" id="{8EA1B65A-4C21-015C-9419-65F05E00BDE9}"/>
                </a:ext>
              </a:extLst>
            </p:cNvPr>
            <p:cNvSpPr>
              <a:spLocks noEditPoints="1"/>
            </p:cNvSpPr>
            <p:nvPr/>
          </p:nvSpPr>
          <p:spPr bwMode="gray">
            <a:xfrm>
              <a:off x="3353864" y="5024778"/>
              <a:ext cx="545845" cy="1429156"/>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1" name="China" descr="© INSCALE GmbH, 05.05.2010&#10;http://www.presentationload.com/">
              <a:extLst>
                <a:ext uri="{FF2B5EF4-FFF2-40B4-BE49-F238E27FC236}">
                  <a16:creationId xmlns:a16="http://schemas.microsoft.com/office/drawing/2014/main" id="{099374C8-1107-4CE0-EC6A-F449B588A482}"/>
                </a:ext>
              </a:extLst>
            </p:cNvPr>
            <p:cNvSpPr>
              <a:spLocks noEditPoints="1"/>
            </p:cNvSpPr>
            <p:nvPr/>
          </p:nvSpPr>
          <p:spPr bwMode="gray">
            <a:xfrm>
              <a:off x="7991706" y="2328744"/>
              <a:ext cx="1726051" cy="1333263"/>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Chad" descr="© INSCALE GmbH, 05.05.2010&#10;http://www.presentationload.com/">
              <a:extLst>
                <a:ext uri="{FF2B5EF4-FFF2-40B4-BE49-F238E27FC236}">
                  <a16:creationId xmlns:a16="http://schemas.microsoft.com/office/drawing/2014/main" id="{39E9B4DE-C32D-EA2E-FB6A-090DFDBC0F26}"/>
                </a:ext>
              </a:extLst>
            </p:cNvPr>
            <p:cNvSpPr>
              <a:spLocks/>
            </p:cNvSpPr>
            <p:nvPr/>
          </p:nvSpPr>
          <p:spPr bwMode="gray">
            <a:xfrm>
              <a:off x="6127350" y="3462848"/>
              <a:ext cx="350372" cy="608544"/>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3" name="Central African Republic" descr="© INSCALE GmbH, 05.05.2010&#10;http://www.presentationload.com/">
              <a:extLst>
                <a:ext uri="{FF2B5EF4-FFF2-40B4-BE49-F238E27FC236}">
                  <a16:creationId xmlns:a16="http://schemas.microsoft.com/office/drawing/2014/main" id="{FA4BA716-3064-157A-AA3F-10EA8EB42C95}"/>
                </a:ext>
              </a:extLst>
            </p:cNvPr>
            <p:cNvSpPr>
              <a:spLocks/>
            </p:cNvSpPr>
            <p:nvPr/>
          </p:nvSpPr>
          <p:spPr bwMode="gray">
            <a:xfrm>
              <a:off x="6160543" y="3938620"/>
              <a:ext cx="431514" cy="330089"/>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4" name="Canada" descr="© INSCALE GmbH, 05.05.2010&#10;http://www.presentationload.com/">
              <a:extLst>
                <a:ext uri="{FF2B5EF4-FFF2-40B4-BE49-F238E27FC236}">
                  <a16:creationId xmlns:a16="http://schemas.microsoft.com/office/drawing/2014/main" id="{F6740128-CA09-5547-96F0-1862B6882553}"/>
                </a:ext>
              </a:extLst>
            </p:cNvPr>
            <p:cNvSpPr>
              <a:spLocks noEditPoints="1"/>
            </p:cNvSpPr>
            <p:nvPr/>
          </p:nvSpPr>
          <p:spPr bwMode="gray">
            <a:xfrm>
              <a:off x="1954216" y="1401176"/>
              <a:ext cx="2627804" cy="1360926"/>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Cameroon" descr="© INSCALE GmbH, 05.05.2010&#10;http://www.presentationload.com/">
              <a:extLst>
                <a:ext uri="{FF2B5EF4-FFF2-40B4-BE49-F238E27FC236}">
                  <a16:creationId xmlns:a16="http://schemas.microsoft.com/office/drawing/2014/main" id="{E891CD4C-238D-7AEA-69F0-D10E671AF379}"/>
                </a:ext>
              </a:extLst>
            </p:cNvPr>
            <p:cNvSpPr>
              <a:spLocks/>
            </p:cNvSpPr>
            <p:nvPr/>
          </p:nvSpPr>
          <p:spPr bwMode="gray">
            <a:xfrm>
              <a:off x="5965072" y="3855638"/>
              <a:ext cx="258171" cy="43704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6" name="Cambodia" descr="© INSCALE GmbH, 05.05.2010&#10;http://www.presentationload.com/">
              <a:extLst>
                <a:ext uri="{FF2B5EF4-FFF2-40B4-BE49-F238E27FC236}">
                  <a16:creationId xmlns:a16="http://schemas.microsoft.com/office/drawing/2014/main" id="{62BEDC53-4973-7C08-DB79-8005E1725EA2}"/>
                </a:ext>
              </a:extLst>
            </p:cNvPr>
            <p:cNvSpPr>
              <a:spLocks/>
            </p:cNvSpPr>
            <p:nvPr/>
          </p:nvSpPr>
          <p:spPr bwMode="gray">
            <a:xfrm>
              <a:off x="9092618" y="3802158"/>
              <a:ext cx="178875" cy="15859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7" name="Burundi" descr="© INSCALE GmbH, 05.05.2010&#10;http://www.presentationload.com/">
              <a:extLst>
                <a:ext uri="{FF2B5EF4-FFF2-40B4-BE49-F238E27FC236}">
                  <a16:creationId xmlns:a16="http://schemas.microsoft.com/office/drawing/2014/main" id="{FB17AE78-8B38-EB08-5449-72CC4A061EE4}"/>
                </a:ext>
              </a:extLst>
            </p:cNvPr>
            <p:cNvSpPr>
              <a:spLocks/>
            </p:cNvSpPr>
            <p:nvPr/>
          </p:nvSpPr>
          <p:spPr bwMode="gray">
            <a:xfrm>
              <a:off x="6651068" y="4447583"/>
              <a:ext cx="62699" cy="79296"/>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Burkina Faso" descr="© INSCALE GmbH, 05.05.2010&#10;http://www.presentationload.com/">
              <a:extLst>
                <a:ext uri="{FF2B5EF4-FFF2-40B4-BE49-F238E27FC236}">
                  <a16:creationId xmlns:a16="http://schemas.microsoft.com/office/drawing/2014/main" id="{0162AA09-6597-B7DC-B247-297082A03C18}"/>
                </a:ext>
              </a:extLst>
            </p:cNvPr>
            <p:cNvSpPr>
              <a:spLocks/>
            </p:cNvSpPr>
            <p:nvPr/>
          </p:nvSpPr>
          <p:spPr bwMode="gray">
            <a:xfrm>
              <a:off x="5492990" y="3783717"/>
              <a:ext cx="269235" cy="212069"/>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9" name="Bulgaria" descr="© INSCALE GmbH, 05.05.2010&#10;http://www.presentationload.com/">
              <a:extLst>
                <a:ext uri="{FF2B5EF4-FFF2-40B4-BE49-F238E27FC236}">
                  <a16:creationId xmlns:a16="http://schemas.microsoft.com/office/drawing/2014/main" id="{A7F66432-4F8F-2354-1EEB-AB8D19737A2F}"/>
                </a:ext>
              </a:extLst>
            </p:cNvPr>
            <p:cNvSpPr>
              <a:spLocks/>
            </p:cNvSpPr>
            <p:nvPr/>
          </p:nvSpPr>
          <p:spPr bwMode="gray">
            <a:xfrm>
              <a:off x="6391051" y="2679118"/>
              <a:ext cx="186252" cy="106956"/>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0" name="Brazil" descr="© INSCALE GmbH, 05.05.2010&#10;http://www.presentationload.com/">
              <a:extLst>
                <a:ext uri="{FF2B5EF4-FFF2-40B4-BE49-F238E27FC236}">
                  <a16:creationId xmlns:a16="http://schemas.microsoft.com/office/drawing/2014/main" id="{2E357EDA-7B93-F528-5157-5836DFE3A58D}"/>
                </a:ext>
              </a:extLst>
            </p:cNvPr>
            <p:cNvSpPr>
              <a:spLocks noEditPoints="1"/>
            </p:cNvSpPr>
            <p:nvPr/>
          </p:nvSpPr>
          <p:spPr bwMode="gray">
            <a:xfrm>
              <a:off x="3200807" y="4154377"/>
              <a:ext cx="1312980" cy="1484479"/>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1" name="Botswana" descr="© INSCALE GmbH, 05.05.2010&#10;http://www.presentationload.com/">
              <a:extLst>
                <a:ext uri="{FF2B5EF4-FFF2-40B4-BE49-F238E27FC236}">
                  <a16:creationId xmlns:a16="http://schemas.microsoft.com/office/drawing/2014/main" id="{6A3DDB89-6502-0AC2-BF15-B127B9522F9A}"/>
                </a:ext>
              </a:extLst>
            </p:cNvPr>
            <p:cNvSpPr>
              <a:spLocks/>
            </p:cNvSpPr>
            <p:nvPr/>
          </p:nvSpPr>
          <p:spPr bwMode="gray">
            <a:xfrm>
              <a:off x="6339419" y="5030310"/>
              <a:ext cx="306116" cy="34484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2" name="Bosnia and Herzegovina" descr="© INSCALE GmbH, 05.05.2010&#10;http://www.presentationload.com/">
              <a:extLst>
                <a:ext uri="{FF2B5EF4-FFF2-40B4-BE49-F238E27FC236}">
                  <a16:creationId xmlns:a16="http://schemas.microsoft.com/office/drawing/2014/main" id="{7733D2BF-FEE0-2E7F-A7BB-345E3142E036}"/>
                </a:ext>
              </a:extLst>
            </p:cNvPr>
            <p:cNvSpPr>
              <a:spLocks/>
            </p:cNvSpPr>
            <p:nvPr/>
          </p:nvSpPr>
          <p:spPr bwMode="gray">
            <a:xfrm>
              <a:off x="6180828" y="2636704"/>
              <a:ext cx="125396" cy="110644"/>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3" name="Bolivia" descr="© INSCALE GmbH, 05.05.2010&#10;http://www.presentationload.com/">
              <a:extLst>
                <a:ext uri="{FF2B5EF4-FFF2-40B4-BE49-F238E27FC236}">
                  <a16:creationId xmlns:a16="http://schemas.microsoft.com/office/drawing/2014/main" id="{ECD36666-F994-4A3A-89AB-35494EE72578}"/>
                </a:ext>
              </a:extLst>
            </p:cNvPr>
            <p:cNvSpPr>
              <a:spLocks/>
            </p:cNvSpPr>
            <p:nvPr/>
          </p:nvSpPr>
          <p:spPr bwMode="gray">
            <a:xfrm>
              <a:off x="3357554" y="4724195"/>
              <a:ext cx="420447" cy="499744"/>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4" name="Bhutan" descr="© INSCALE GmbH, 05.05.2010&#10;http://www.presentationload.com/">
              <a:extLst>
                <a:ext uri="{FF2B5EF4-FFF2-40B4-BE49-F238E27FC236}">
                  <a16:creationId xmlns:a16="http://schemas.microsoft.com/office/drawing/2014/main" id="{315DAFAE-E0E9-95A2-5A0E-B0B670FCC0A3}"/>
                </a:ext>
              </a:extLst>
            </p:cNvPr>
            <p:cNvSpPr>
              <a:spLocks/>
            </p:cNvSpPr>
            <p:nvPr/>
          </p:nvSpPr>
          <p:spPr bwMode="gray">
            <a:xfrm>
              <a:off x="8574434" y="3278443"/>
              <a:ext cx="110644" cy="62699"/>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5" name="Benin" descr="© INSCALE GmbH, 05.05.2010&#10;http://www.presentationload.com/">
              <a:extLst>
                <a:ext uri="{FF2B5EF4-FFF2-40B4-BE49-F238E27FC236}">
                  <a16:creationId xmlns:a16="http://schemas.microsoft.com/office/drawing/2014/main" id="{E20E2B17-5EB8-C302-DAAA-83BFA5CCF8B8}"/>
                </a:ext>
              </a:extLst>
            </p:cNvPr>
            <p:cNvSpPr>
              <a:spLocks/>
            </p:cNvSpPr>
            <p:nvPr/>
          </p:nvSpPr>
          <p:spPr bwMode="gray">
            <a:xfrm>
              <a:off x="5705058" y="3885143"/>
              <a:ext cx="105113" cy="234197"/>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6" name="Belize" descr="© INSCALE GmbH, 05.05.2010&#10;http://www.presentationload.com/">
              <a:extLst>
                <a:ext uri="{FF2B5EF4-FFF2-40B4-BE49-F238E27FC236}">
                  <a16:creationId xmlns:a16="http://schemas.microsoft.com/office/drawing/2014/main" id="{EE5B6D8A-68D6-41CD-19DB-92C7262763C1}"/>
                </a:ext>
              </a:extLst>
            </p:cNvPr>
            <p:cNvSpPr>
              <a:spLocks/>
            </p:cNvSpPr>
            <p:nvPr/>
          </p:nvSpPr>
          <p:spPr bwMode="gray">
            <a:xfrm>
              <a:off x="2717662" y="3652789"/>
              <a:ext cx="51634" cy="99579"/>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7" name="Belgium" descr="© INSCALE GmbH, 05.05.2010&#10;http://www.presentationload.com/">
              <a:extLst>
                <a:ext uri="{FF2B5EF4-FFF2-40B4-BE49-F238E27FC236}">
                  <a16:creationId xmlns:a16="http://schemas.microsoft.com/office/drawing/2014/main" id="{BC59FCB7-2C20-FD90-A8F3-210CDB29E2BB}"/>
                </a:ext>
              </a:extLst>
            </p:cNvPr>
            <p:cNvSpPr>
              <a:spLocks/>
            </p:cNvSpPr>
            <p:nvPr/>
          </p:nvSpPr>
          <p:spPr bwMode="gray">
            <a:xfrm>
              <a:off x="5804638" y="2409885"/>
              <a:ext cx="105113" cy="71919"/>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Bangladesh" descr="© INSCALE GmbH, 05.05.2010&#10;http://www.presentationload.com/">
              <a:extLst>
                <a:ext uri="{FF2B5EF4-FFF2-40B4-BE49-F238E27FC236}">
                  <a16:creationId xmlns:a16="http://schemas.microsoft.com/office/drawing/2014/main" id="{567F76AD-21DE-5FE9-D9FE-D39C0F0F4763}"/>
                </a:ext>
              </a:extLst>
            </p:cNvPr>
            <p:cNvSpPr>
              <a:spLocks/>
            </p:cNvSpPr>
            <p:nvPr/>
          </p:nvSpPr>
          <p:spPr bwMode="gray">
            <a:xfrm>
              <a:off x="8559682" y="3346673"/>
              <a:ext cx="177030" cy="201004"/>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9" name="Bahrain" descr="© INSCALE GmbH, 05.05.2010&#10;http://www.presentationload.com/">
              <a:extLst>
                <a:ext uri="{FF2B5EF4-FFF2-40B4-BE49-F238E27FC236}">
                  <a16:creationId xmlns:a16="http://schemas.microsoft.com/office/drawing/2014/main" id="{0168AE9F-5D05-C0BC-B545-EC3082345F01}"/>
                </a:ext>
              </a:extLst>
            </p:cNvPr>
            <p:cNvSpPr>
              <a:spLocks/>
            </p:cNvSpPr>
            <p:nvPr/>
          </p:nvSpPr>
          <p:spPr bwMode="gray">
            <a:xfrm>
              <a:off x="7338906" y="3354050"/>
              <a:ext cx="12909" cy="25817"/>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0" name="Belarus" descr="© INSCALE GmbH, 05.05.2010&#10;http://www.presentationload.com/">
              <a:extLst>
                <a:ext uri="{FF2B5EF4-FFF2-40B4-BE49-F238E27FC236}">
                  <a16:creationId xmlns:a16="http://schemas.microsoft.com/office/drawing/2014/main" id="{C7D8B3D8-8232-2FD5-358D-7E1A36FFCDF4}"/>
                </a:ext>
              </a:extLst>
            </p:cNvPr>
            <p:cNvSpPr>
              <a:spLocks/>
            </p:cNvSpPr>
            <p:nvPr/>
          </p:nvSpPr>
          <p:spPr bwMode="gray">
            <a:xfrm>
              <a:off x="6392897" y="2238386"/>
              <a:ext cx="269235" cy="175187"/>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1" name="Azerbaijan" descr="© INSCALE GmbH, 05.05.2010&#10;http://www.presentationload.com/">
              <a:extLst>
                <a:ext uri="{FF2B5EF4-FFF2-40B4-BE49-F238E27FC236}">
                  <a16:creationId xmlns:a16="http://schemas.microsoft.com/office/drawing/2014/main" id="{C42E3E86-B5D3-3DA8-84FD-4729F7AC5C67}"/>
                </a:ext>
              </a:extLst>
            </p:cNvPr>
            <p:cNvSpPr>
              <a:spLocks noEditPoints="1"/>
            </p:cNvSpPr>
            <p:nvPr/>
          </p:nvSpPr>
          <p:spPr bwMode="gray">
            <a:xfrm>
              <a:off x="7091802" y="2763947"/>
              <a:ext cx="169653" cy="136461"/>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2" name="Austria" descr="© INSCALE GmbH, 05.05.2010&#10;http://www.presentationload.com/">
              <a:extLst>
                <a:ext uri="{FF2B5EF4-FFF2-40B4-BE49-F238E27FC236}">
                  <a16:creationId xmlns:a16="http://schemas.microsoft.com/office/drawing/2014/main" id="{D1E9FA48-890D-8D4A-141F-122F88D72A1F}"/>
                </a:ext>
              </a:extLst>
            </p:cNvPr>
            <p:cNvSpPr>
              <a:spLocks/>
            </p:cNvSpPr>
            <p:nvPr/>
          </p:nvSpPr>
          <p:spPr bwMode="gray">
            <a:xfrm>
              <a:off x="6001954" y="2498399"/>
              <a:ext cx="215756" cy="95891"/>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3" name="Australia" descr="© INSCALE GmbH, 05.05.2010&#10;http://www.presentationload.com/">
              <a:extLst>
                <a:ext uri="{FF2B5EF4-FFF2-40B4-BE49-F238E27FC236}">
                  <a16:creationId xmlns:a16="http://schemas.microsoft.com/office/drawing/2014/main" id="{2455B4B6-7BAB-C24E-CDC8-247CD78381DA}"/>
                </a:ext>
              </a:extLst>
            </p:cNvPr>
            <p:cNvSpPr>
              <a:spLocks noEditPoints="1"/>
            </p:cNvSpPr>
            <p:nvPr/>
          </p:nvSpPr>
          <p:spPr bwMode="gray">
            <a:xfrm>
              <a:off x="9330504" y="4759231"/>
              <a:ext cx="1338797" cy="1255814"/>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4" name="Armenia" descr="© INSCALE GmbH, 05.05.2010&#10;http://www.presentationload.com/">
              <a:extLst>
                <a:ext uri="{FF2B5EF4-FFF2-40B4-BE49-F238E27FC236}">
                  <a16:creationId xmlns:a16="http://schemas.microsoft.com/office/drawing/2014/main" id="{18582105-4042-35A0-A040-F9DCA9ED956F}"/>
                </a:ext>
              </a:extLst>
            </p:cNvPr>
            <p:cNvSpPr>
              <a:spLocks/>
            </p:cNvSpPr>
            <p:nvPr/>
          </p:nvSpPr>
          <p:spPr bwMode="gray">
            <a:xfrm>
              <a:off x="7043854" y="2784230"/>
              <a:ext cx="105113" cy="99579"/>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5" name="Argentina" descr="© INSCALE GmbH, 05.05.2010&#10;http://www.presentationload.com/">
              <a:extLst>
                <a:ext uri="{FF2B5EF4-FFF2-40B4-BE49-F238E27FC236}">
                  <a16:creationId xmlns:a16="http://schemas.microsoft.com/office/drawing/2014/main" id="{F2E6B996-2357-7248-767F-D4569B3BCD40}"/>
                </a:ext>
              </a:extLst>
            </p:cNvPr>
            <p:cNvSpPr>
              <a:spLocks noEditPoints="1"/>
            </p:cNvSpPr>
            <p:nvPr/>
          </p:nvSpPr>
          <p:spPr bwMode="gray">
            <a:xfrm>
              <a:off x="3425785" y="5187055"/>
              <a:ext cx="514496" cy="1150701"/>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6" name="Angola" descr="© INSCALE GmbH, 05.05.2010&#10;http://www.presentationload.com/">
              <a:extLst>
                <a:ext uri="{FF2B5EF4-FFF2-40B4-BE49-F238E27FC236}">
                  <a16:creationId xmlns:a16="http://schemas.microsoft.com/office/drawing/2014/main" id="{3779F010-F63C-D634-3250-B0A9CBF20E28}"/>
                </a:ext>
              </a:extLst>
            </p:cNvPr>
            <p:cNvSpPr>
              <a:spLocks noEditPoints="1"/>
            </p:cNvSpPr>
            <p:nvPr/>
          </p:nvSpPr>
          <p:spPr bwMode="gray">
            <a:xfrm>
              <a:off x="6068340" y="4517659"/>
              <a:ext cx="418604" cy="52187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7" name="Andorra" descr="© INSCALE GmbH, 05.05.2010&#10;http://www.presentationload.com/">
              <a:extLst>
                <a:ext uri="{FF2B5EF4-FFF2-40B4-BE49-F238E27FC236}">
                  <a16:creationId xmlns:a16="http://schemas.microsoft.com/office/drawing/2014/main" id="{06C14737-1D87-AC2D-0474-A4531C2D92A1}"/>
                </a:ext>
              </a:extLst>
            </p:cNvPr>
            <p:cNvSpPr>
              <a:spLocks/>
            </p:cNvSpPr>
            <p:nvPr/>
          </p:nvSpPr>
          <p:spPr bwMode="gray">
            <a:xfrm>
              <a:off x="5751162" y="2736286"/>
              <a:ext cx="14753" cy="7376"/>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Algeria" descr="© INSCALE GmbH, 05.05.2010&#10;http://www.presentationload.com/">
              <a:extLst>
                <a:ext uri="{FF2B5EF4-FFF2-40B4-BE49-F238E27FC236}">
                  <a16:creationId xmlns:a16="http://schemas.microsoft.com/office/drawing/2014/main" id="{E9ABF7AB-19E3-7B7D-7715-2BA2AE621A6D}"/>
                </a:ext>
              </a:extLst>
            </p:cNvPr>
            <p:cNvSpPr>
              <a:spLocks/>
            </p:cNvSpPr>
            <p:nvPr/>
          </p:nvSpPr>
          <p:spPr bwMode="gray">
            <a:xfrm>
              <a:off x="5382347" y="2942820"/>
              <a:ext cx="697061" cy="689681"/>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Albania" descr="© INSCALE GmbH, 05.05.2010&#10;http://www.presentationload.com/">
              <a:extLst>
                <a:ext uri="{FF2B5EF4-FFF2-40B4-BE49-F238E27FC236}">
                  <a16:creationId xmlns:a16="http://schemas.microsoft.com/office/drawing/2014/main" id="{848C917F-2246-F61B-DD3F-147D1DEA416E}"/>
                </a:ext>
              </a:extLst>
            </p:cNvPr>
            <p:cNvSpPr>
              <a:spLocks/>
            </p:cNvSpPr>
            <p:nvPr/>
          </p:nvSpPr>
          <p:spPr bwMode="gray">
            <a:xfrm>
              <a:off x="6287787" y="2736283"/>
              <a:ext cx="68231" cy="116177"/>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Afghanistan" descr="© INSCALE GmbH, 05.05.2010&#10;http://www.presentationload.com/">
              <a:extLst>
                <a:ext uri="{FF2B5EF4-FFF2-40B4-BE49-F238E27FC236}">
                  <a16:creationId xmlns:a16="http://schemas.microsoft.com/office/drawing/2014/main" id="{CD8E65DD-7F2C-AC53-D6E5-B21F3661E063}"/>
                </a:ext>
              </a:extLst>
            </p:cNvPr>
            <p:cNvSpPr>
              <a:spLocks/>
            </p:cNvSpPr>
            <p:nvPr/>
          </p:nvSpPr>
          <p:spPr bwMode="gray">
            <a:xfrm>
              <a:off x="7615525" y="2891182"/>
              <a:ext cx="427825" cy="34852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81" name="Text Placeholder 2">
            <a:extLst>
              <a:ext uri="{FF2B5EF4-FFF2-40B4-BE49-F238E27FC236}">
                <a16:creationId xmlns:a16="http://schemas.microsoft.com/office/drawing/2014/main" id="{6AC94315-3DA6-96FA-93CB-7E324EF36940}"/>
              </a:ext>
            </a:extLst>
          </p:cNvPr>
          <p:cNvSpPr txBox="1">
            <a:spLocks/>
          </p:cNvSpPr>
          <p:nvPr/>
        </p:nvSpPr>
        <p:spPr>
          <a:xfrm>
            <a:off x="1861578" y="701005"/>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lang="is-IS" sz="8800" b="1" dirty="0">
                <a:solidFill>
                  <a:schemeClr val="accent5"/>
                </a:solidFill>
              </a:rPr>
              <a:t>60</a:t>
            </a:r>
            <a:r>
              <a:rPr kumimoji="0" lang="is-IS" sz="8800" b="1" i="0" u="none" strike="noStrike" kern="1200" cap="none" spc="0" normalizeH="0" baseline="0" noProof="0" dirty="0">
                <a:ln>
                  <a:noFill/>
                </a:ln>
                <a:solidFill>
                  <a:schemeClr val="accent5"/>
                </a:solidFill>
                <a:effectLst/>
                <a:uLnTx/>
                <a:uFillTx/>
                <a:latin typeface="Segoe UI" panose="020B0502040204020203" pitchFamily="34" charset="0"/>
                <a:ea typeface="+mn-ea"/>
                <a:cs typeface="Segoe UI" panose="020B0502040204020203" pitchFamily="34" charset="0"/>
              </a:rPr>
              <a:t>+ </a:t>
            </a:r>
            <a:endParaRPr kumimoji="0" lang="en-IS" sz="8800" b="1" i="0" u="none" strike="noStrike" kern="1200" cap="none" spc="0" normalizeH="0" baseline="0" noProof="0" dirty="0">
              <a:ln>
                <a:noFill/>
              </a:ln>
              <a:solidFill>
                <a:schemeClr val="accent5"/>
              </a:solidFill>
              <a:effectLst/>
              <a:uLnTx/>
              <a:uFillTx/>
              <a:latin typeface="Segoe UI" panose="020B0502040204020203" pitchFamily="34" charset="0"/>
              <a:ea typeface="+mn-ea"/>
              <a:cs typeface="Segoe UI" panose="020B0502040204020203" pitchFamily="34" charset="0"/>
            </a:endParaRPr>
          </a:p>
        </p:txBody>
      </p:sp>
      <p:sp>
        <p:nvSpPr>
          <p:cNvPr id="182" name="Text Placeholder 2">
            <a:extLst>
              <a:ext uri="{FF2B5EF4-FFF2-40B4-BE49-F238E27FC236}">
                <a16:creationId xmlns:a16="http://schemas.microsoft.com/office/drawing/2014/main" id="{082F5E19-3176-0E5B-E0EB-15CD4A1E9500}"/>
              </a:ext>
            </a:extLst>
          </p:cNvPr>
          <p:cNvSpPr txBox="1">
            <a:spLocks/>
          </p:cNvSpPr>
          <p:nvPr/>
        </p:nvSpPr>
        <p:spPr>
          <a:xfrm>
            <a:off x="1080660" y="1819725"/>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Payment</a:t>
            </a:r>
            <a:r>
              <a:rPr kumimoji="0" lang="is-I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is-IS" sz="32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integrations</a:t>
            </a:r>
            <a:endParaRPr kumimoji="0" lang="en-I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3" name="Text Placeholder 2">
            <a:extLst>
              <a:ext uri="{FF2B5EF4-FFF2-40B4-BE49-F238E27FC236}">
                <a16:creationId xmlns:a16="http://schemas.microsoft.com/office/drawing/2014/main" id="{B1F7B4E2-90C2-E743-06AA-ACBEE08F8E37}"/>
              </a:ext>
            </a:extLst>
          </p:cNvPr>
          <p:cNvSpPr txBox="1">
            <a:spLocks/>
          </p:cNvSpPr>
          <p:nvPr/>
        </p:nvSpPr>
        <p:spPr>
          <a:xfrm>
            <a:off x="7399749" y="712323"/>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chemeClr val="accent5"/>
                </a:solidFill>
                <a:effectLst/>
                <a:uLnTx/>
                <a:uFillTx/>
                <a:latin typeface="Segoe UI" panose="020B0502040204020203" pitchFamily="34" charset="0"/>
                <a:ea typeface="+mn-ea"/>
                <a:cs typeface="Segoe UI" panose="020B0502040204020203" pitchFamily="34" charset="0"/>
              </a:rPr>
              <a:t>50+ </a:t>
            </a:r>
            <a:endParaRPr kumimoji="0" lang="en-IS" sz="8800" b="1" i="0" u="none" strike="noStrike" kern="1200" cap="none" spc="0" normalizeH="0" baseline="0" noProof="0" dirty="0">
              <a:ln>
                <a:noFill/>
              </a:ln>
              <a:solidFill>
                <a:schemeClr val="accent5"/>
              </a:solidFill>
              <a:effectLst/>
              <a:uLnTx/>
              <a:uFillTx/>
              <a:latin typeface="Segoe UI" panose="020B0502040204020203" pitchFamily="34" charset="0"/>
              <a:ea typeface="+mn-ea"/>
              <a:cs typeface="Segoe UI" panose="020B0502040204020203" pitchFamily="34" charset="0"/>
            </a:endParaRPr>
          </a:p>
        </p:txBody>
      </p:sp>
      <p:sp>
        <p:nvSpPr>
          <p:cNvPr id="184" name="Text Placeholder 2">
            <a:extLst>
              <a:ext uri="{FF2B5EF4-FFF2-40B4-BE49-F238E27FC236}">
                <a16:creationId xmlns:a16="http://schemas.microsoft.com/office/drawing/2014/main" id="{FE6AFD00-9171-8199-E698-8E7EBE6A2D29}"/>
              </a:ext>
            </a:extLst>
          </p:cNvPr>
          <p:cNvSpPr txBox="1">
            <a:spLocks/>
          </p:cNvSpPr>
          <p:nvPr/>
        </p:nvSpPr>
        <p:spPr>
          <a:xfrm>
            <a:off x="6701584" y="1798105"/>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lang="is-IS" sz="3200" dirty="0">
                <a:solidFill>
                  <a:prstClr val="white"/>
                </a:solidFill>
              </a:rPr>
              <a:t>Supported countries</a:t>
            </a:r>
            <a:endParaRPr kumimoji="0" lang="en-I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5" name="Text Placeholder 2">
            <a:extLst>
              <a:ext uri="{FF2B5EF4-FFF2-40B4-BE49-F238E27FC236}">
                <a16:creationId xmlns:a16="http://schemas.microsoft.com/office/drawing/2014/main" id="{779C3437-71CD-A54A-A835-01B3A4AD1B2B}"/>
              </a:ext>
            </a:extLst>
          </p:cNvPr>
          <p:cNvSpPr txBox="1">
            <a:spLocks/>
          </p:cNvSpPr>
          <p:nvPr/>
        </p:nvSpPr>
        <p:spPr>
          <a:xfrm>
            <a:off x="1781434" y="4091394"/>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chemeClr val="accent5"/>
                </a:solidFill>
                <a:effectLst/>
                <a:uLnTx/>
                <a:uFillTx/>
                <a:latin typeface="Segoe UI" panose="020B0502040204020203" pitchFamily="34" charset="0"/>
                <a:ea typeface="+mn-ea"/>
                <a:cs typeface="Segoe UI" panose="020B0502040204020203" pitchFamily="34" charset="0"/>
              </a:rPr>
              <a:t>285 </a:t>
            </a:r>
            <a:endParaRPr kumimoji="0" lang="en-IS" sz="8800" b="1" i="0" u="none" strike="noStrike" kern="1200" cap="none" spc="0" normalizeH="0" baseline="0" noProof="0" dirty="0">
              <a:ln>
                <a:noFill/>
              </a:ln>
              <a:solidFill>
                <a:schemeClr val="accent5"/>
              </a:solidFill>
              <a:effectLst/>
              <a:uLnTx/>
              <a:uFillTx/>
              <a:latin typeface="Segoe UI" panose="020B0502040204020203" pitchFamily="34" charset="0"/>
              <a:ea typeface="+mn-ea"/>
              <a:cs typeface="Segoe UI" panose="020B0502040204020203" pitchFamily="34" charset="0"/>
            </a:endParaRPr>
          </a:p>
        </p:txBody>
      </p:sp>
      <p:sp>
        <p:nvSpPr>
          <p:cNvPr id="186" name="Text Placeholder 2">
            <a:extLst>
              <a:ext uri="{FF2B5EF4-FFF2-40B4-BE49-F238E27FC236}">
                <a16:creationId xmlns:a16="http://schemas.microsoft.com/office/drawing/2014/main" id="{4C3C7C01-6A3E-7835-6961-0A58134649FC}"/>
              </a:ext>
            </a:extLst>
          </p:cNvPr>
          <p:cNvSpPr txBox="1">
            <a:spLocks/>
          </p:cNvSpPr>
          <p:nvPr/>
        </p:nvSpPr>
        <p:spPr>
          <a:xfrm>
            <a:off x="1147325" y="5171970"/>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lang="is-IS" sz="3200" dirty="0">
                <a:solidFill>
                  <a:prstClr val="white"/>
                </a:solidFill>
              </a:rPr>
              <a:t>C</a:t>
            </a:r>
            <a:r>
              <a:rPr kumimoji="0" lang="is-I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ustomers</a:t>
            </a:r>
            <a:endParaRPr kumimoji="0" lang="en-I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7" name="Text Placeholder 2">
            <a:extLst>
              <a:ext uri="{FF2B5EF4-FFF2-40B4-BE49-F238E27FC236}">
                <a16:creationId xmlns:a16="http://schemas.microsoft.com/office/drawing/2014/main" id="{CE91BB8F-7566-450D-09B9-8F489F60002F}"/>
              </a:ext>
            </a:extLst>
          </p:cNvPr>
          <p:cNvSpPr txBox="1">
            <a:spLocks/>
          </p:cNvSpPr>
          <p:nvPr/>
        </p:nvSpPr>
        <p:spPr>
          <a:xfrm>
            <a:off x="7231056" y="4076880"/>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lang="is-IS" sz="8800" b="1" dirty="0">
                <a:solidFill>
                  <a:schemeClr val="accent5"/>
                </a:solidFill>
              </a:rPr>
              <a:t>32</a:t>
            </a:r>
            <a:r>
              <a:rPr kumimoji="0" lang="is-IS" sz="8800" b="1" i="0" u="none" strike="noStrike" kern="1200" cap="none" spc="0" normalizeH="0" baseline="0" noProof="0" dirty="0">
                <a:ln>
                  <a:noFill/>
                </a:ln>
                <a:solidFill>
                  <a:schemeClr val="accent5"/>
                </a:solidFill>
                <a:effectLst/>
                <a:uLnTx/>
                <a:uFillTx/>
                <a:latin typeface="Segoe UI" panose="020B0502040204020203" pitchFamily="34" charset="0"/>
                <a:ea typeface="+mn-ea"/>
                <a:cs typeface="Segoe UI" panose="020B0502040204020203" pitchFamily="34" charset="0"/>
              </a:rPr>
              <a:t> </a:t>
            </a:r>
            <a:endParaRPr kumimoji="0" lang="en-IS" sz="8800" b="1" i="0" u="none" strike="noStrike" kern="1200" cap="none" spc="0" normalizeH="0" baseline="0" noProof="0" dirty="0">
              <a:ln>
                <a:noFill/>
              </a:ln>
              <a:solidFill>
                <a:schemeClr val="accent5"/>
              </a:solidFill>
              <a:effectLst/>
              <a:uLnTx/>
              <a:uFillTx/>
              <a:latin typeface="Segoe UI" panose="020B0502040204020203" pitchFamily="34" charset="0"/>
              <a:ea typeface="+mn-ea"/>
              <a:cs typeface="Segoe UI" panose="020B0502040204020203" pitchFamily="34" charset="0"/>
            </a:endParaRPr>
          </a:p>
        </p:txBody>
      </p:sp>
      <p:sp>
        <p:nvSpPr>
          <p:cNvPr id="188" name="Text Placeholder 2">
            <a:extLst>
              <a:ext uri="{FF2B5EF4-FFF2-40B4-BE49-F238E27FC236}">
                <a16:creationId xmlns:a16="http://schemas.microsoft.com/office/drawing/2014/main" id="{4CCE4FAA-3088-D5B7-67D6-D4BE3DA3D650}"/>
              </a:ext>
            </a:extLst>
          </p:cNvPr>
          <p:cNvSpPr txBox="1">
            <a:spLocks/>
          </p:cNvSpPr>
          <p:nvPr/>
        </p:nvSpPr>
        <p:spPr>
          <a:xfrm>
            <a:off x="6602768" y="5195438"/>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lang="is-IS" sz="3200" dirty="0">
                <a:solidFill>
                  <a:prstClr val="white"/>
                </a:solidFill>
              </a:rPr>
              <a:t>Countries</a:t>
            </a:r>
            <a:endParaRPr kumimoji="0" lang="en-I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7771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anim calcmode="lin" valueType="num">
                                      <p:cBhvr>
                                        <p:cTn id="8" dur="1000" fill="hold"/>
                                        <p:tgtEl>
                                          <p:spTgt spid="182"/>
                                        </p:tgtEl>
                                        <p:attrNameLst>
                                          <p:attrName>ppt_x</p:attrName>
                                        </p:attrNameLst>
                                      </p:cBhvr>
                                      <p:tavLst>
                                        <p:tav tm="0">
                                          <p:val>
                                            <p:strVal val="#ppt_x"/>
                                          </p:val>
                                        </p:tav>
                                        <p:tav tm="100000">
                                          <p:val>
                                            <p:strVal val="#ppt_x"/>
                                          </p:val>
                                        </p:tav>
                                      </p:tavLst>
                                    </p:anim>
                                    <p:anim calcmode="lin" valueType="num">
                                      <p:cBhvr>
                                        <p:cTn id="9" dur="1000" fill="hold"/>
                                        <p:tgtEl>
                                          <p:spTgt spid="18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1"/>
                                        </p:tgtEl>
                                        <p:attrNameLst>
                                          <p:attrName>style.visibility</p:attrName>
                                        </p:attrNameLst>
                                      </p:cBhvr>
                                      <p:to>
                                        <p:strVal val="visible"/>
                                      </p:to>
                                    </p:set>
                                    <p:animEffect transition="in" filter="fade">
                                      <p:cBhvr>
                                        <p:cTn id="12" dur="1000"/>
                                        <p:tgtEl>
                                          <p:spTgt spid="181"/>
                                        </p:tgtEl>
                                      </p:cBhvr>
                                    </p:animEffect>
                                    <p:anim calcmode="lin" valueType="num">
                                      <p:cBhvr>
                                        <p:cTn id="13" dur="1000" fill="hold"/>
                                        <p:tgtEl>
                                          <p:spTgt spid="181"/>
                                        </p:tgtEl>
                                        <p:attrNameLst>
                                          <p:attrName>ppt_x</p:attrName>
                                        </p:attrNameLst>
                                      </p:cBhvr>
                                      <p:tavLst>
                                        <p:tav tm="0">
                                          <p:val>
                                            <p:strVal val="#ppt_x"/>
                                          </p:val>
                                        </p:tav>
                                        <p:tav tm="100000">
                                          <p:val>
                                            <p:strVal val="#ppt_x"/>
                                          </p:val>
                                        </p:tav>
                                      </p:tavLst>
                                    </p:anim>
                                    <p:anim calcmode="lin" valueType="num">
                                      <p:cBhvr>
                                        <p:cTn id="14"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fade">
                                      <p:cBhvr>
                                        <p:cTn id="19" dur="1000"/>
                                        <p:tgtEl>
                                          <p:spTgt spid="183"/>
                                        </p:tgtEl>
                                      </p:cBhvr>
                                    </p:animEffect>
                                    <p:anim calcmode="lin" valueType="num">
                                      <p:cBhvr>
                                        <p:cTn id="20" dur="1000" fill="hold"/>
                                        <p:tgtEl>
                                          <p:spTgt spid="183"/>
                                        </p:tgtEl>
                                        <p:attrNameLst>
                                          <p:attrName>ppt_x</p:attrName>
                                        </p:attrNameLst>
                                      </p:cBhvr>
                                      <p:tavLst>
                                        <p:tav tm="0">
                                          <p:val>
                                            <p:strVal val="#ppt_x"/>
                                          </p:val>
                                        </p:tav>
                                        <p:tav tm="100000">
                                          <p:val>
                                            <p:strVal val="#ppt_x"/>
                                          </p:val>
                                        </p:tav>
                                      </p:tavLst>
                                    </p:anim>
                                    <p:anim calcmode="lin" valueType="num">
                                      <p:cBhvr>
                                        <p:cTn id="21" dur="1000" fill="hold"/>
                                        <p:tgtEl>
                                          <p:spTgt spid="18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4"/>
                                        </p:tgtEl>
                                        <p:attrNameLst>
                                          <p:attrName>style.visibility</p:attrName>
                                        </p:attrNameLst>
                                      </p:cBhvr>
                                      <p:to>
                                        <p:strVal val="visible"/>
                                      </p:to>
                                    </p:set>
                                    <p:animEffect transition="in" filter="fade">
                                      <p:cBhvr>
                                        <p:cTn id="24" dur="1000"/>
                                        <p:tgtEl>
                                          <p:spTgt spid="184"/>
                                        </p:tgtEl>
                                      </p:cBhvr>
                                    </p:animEffect>
                                    <p:anim calcmode="lin" valueType="num">
                                      <p:cBhvr>
                                        <p:cTn id="25" dur="1000" fill="hold"/>
                                        <p:tgtEl>
                                          <p:spTgt spid="184"/>
                                        </p:tgtEl>
                                        <p:attrNameLst>
                                          <p:attrName>ppt_x</p:attrName>
                                        </p:attrNameLst>
                                      </p:cBhvr>
                                      <p:tavLst>
                                        <p:tav tm="0">
                                          <p:val>
                                            <p:strVal val="#ppt_x"/>
                                          </p:val>
                                        </p:tav>
                                        <p:tav tm="100000">
                                          <p:val>
                                            <p:strVal val="#ppt_x"/>
                                          </p:val>
                                        </p:tav>
                                      </p:tavLst>
                                    </p:anim>
                                    <p:anim calcmode="lin" valueType="num">
                                      <p:cBhvr>
                                        <p:cTn id="26"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5"/>
                                        </p:tgtEl>
                                        <p:attrNameLst>
                                          <p:attrName>style.visibility</p:attrName>
                                        </p:attrNameLst>
                                      </p:cBhvr>
                                      <p:to>
                                        <p:strVal val="visible"/>
                                      </p:to>
                                    </p:set>
                                    <p:animEffect transition="in" filter="fade">
                                      <p:cBhvr>
                                        <p:cTn id="31" dur="1000"/>
                                        <p:tgtEl>
                                          <p:spTgt spid="185"/>
                                        </p:tgtEl>
                                      </p:cBhvr>
                                    </p:animEffect>
                                    <p:anim calcmode="lin" valueType="num">
                                      <p:cBhvr>
                                        <p:cTn id="32" dur="1000" fill="hold"/>
                                        <p:tgtEl>
                                          <p:spTgt spid="185"/>
                                        </p:tgtEl>
                                        <p:attrNameLst>
                                          <p:attrName>ppt_x</p:attrName>
                                        </p:attrNameLst>
                                      </p:cBhvr>
                                      <p:tavLst>
                                        <p:tav tm="0">
                                          <p:val>
                                            <p:strVal val="#ppt_x"/>
                                          </p:val>
                                        </p:tav>
                                        <p:tav tm="100000">
                                          <p:val>
                                            <p:strVal val="#ppt_x"/>
                                          </p:val>
                                        </p:tav>
                                      </p:tavLst>
                                    </p:anim>
                                    <p:anim calcmode="lin" valueType="num">
                                      <p:cBhvr>
                                        <p:cTn id="33" dur="1000" fill="hold"/>
                                        <p:tgtEl>
                                          <p:spTgt spid="18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6"/>
                                        </p:tgtEl>
                                        <p:attrNameLst>
                                          <p:attrName>style.visibility</p:attrName>
                                        </p:attrNameLst>
                                      </p:cBhvr>
                                      <p:to>
                                        <p:strVal val="visible"/>
                                      </p:to>
                                    </p:set>
                                    <p:animEffect transition="in" filter="fade">
                                      <p:cBhvr>
                                        <p:cTn id="36" dur="1000"/>
                                        <p:tgtEl>
                                          <p:spTgt spid="186"/>
                                        </p:tgtEl>
                                      </p:cBhvr>
                                    </p:animEffect>
                                    <p:anim calcmode="lin" valueType="num">
                                      <p:cBhvr>
                                        <p:cTn id="37" dur="1000" fill="hold"/>
                                        <p:tgtEl>
                                          <p:spTgt spid="186"/>
                                        </p:tgtEl>
                                        <p:attrNameLst>
                                          <p:attrName>ppt_x</p:attrName>
                                        </p:attrNameLst>
                                      </p:cBhvr>
                                      <p:tavLst>
                                        <p:tav tm="0">
                                          <p:val>
                                            <p:strVal val="#ppt_x"/>
                                          </p:val>
                                        </p:tav>
                                        <p:tav tm="100000">
                                          <p:val>
                                            <p:strVal val="#ppt_x"/>
                                          </p:val>
                                        </p:tav>
                                      </p:tavLst>
                                    </p:anim>
                                    <p:anim calcmode="lin" valueType="num">
                                      <p:cBhvr>
                                        <p:cTn id="38" dur="1000" fill="hold"/>
                                        <p:tgtEl>
                                          <p:spTgt spid="186"/>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87"/>
                                        </p:tgtEl>
                                        <p:attrNameLst>
                                          <p:attrName>style.visibility</p:attrName>
                                        </p:attrNameLst>
                                      </p:cBhvr>
                                      <p:to>
                                        <p:strVal val="visible"/>
                                      </p:to>
                                    </p:set>
                                    <p:animEffect transition="in" filter="fade">
                                      <p:cBhvr>
                                        <p:cTn id="42" dur="1000"/>
                                        <p:tgtEl>
                                          <p:spTgt spid="187"/>
                                        </p:tgtEl>
                                      </p:cBhvr>
                                    </p:animEffect>
                                    <p:anim calcmode="lin" valueType="num">
                                      <p:cBhvr>
                                        <p:cTn id="43" dur="1000" fill="hold"/>
                                        <p:tgtEl>
                                          <p:spTgt spid="187"/>
                                        </p:tgtEl>
                                        <p:attrNameLst>
                                          <p:attrName>ppt_x</p:attrName>
                                        </p:attrNameLst>
                                      </p:cBhvr>
                                      <p:tavLst>
                                        <p:tav tm="0">
                                          <p:val>
                                            <p:strVal val="#ppt_x"/>
                                          </p:val>
                                        </p:tav>
                                        <p:tav tm="100000">
                                          <p:val>
                                            <p:strVal val="#ppt_x"/>
                                          </p:val>
                                        </p:tav>
                                      </p:tavLst>
                                    </p:anim>
                                    <p:anim calcmode="lin" valueType="num">
                                      <p:cBhvr>
                                        <p:cTn id="44" dur="1000" fill="hold"/>
                                        <p:tgtEl>
                                          <p:spTgt spid="18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8"/>
                                        </p:tgtEl>
                                        <p:attrNameLst>
                                          <p:attrName>style.visibility</p:attrName>
                                        </p:attrNameLst>
                                      </p:cBhvr>
                                      <p:to>
                                        <p:strVal val="visible"/>
                                      </p:to>
                                    </p:set>
                                    <p:animEffect transition="in" filter="fade">
                                      <p:cBhvr>
                                        <p:cTn id="47" dur="1000"/>
                                        <p:tgtEl>
                                          <p:spTgt spid="188"/>
                                        </p:tgtEl>
                                      </p:cBhvr>
                                    </p:animEffect>
                                    <p:anim calcmode="lin" valueType="num">
                                      <p:cBhvr>
                                        <p:cTn id="48" dur="1000" fill="hold"/>
                                        <p:tgtEl>
                                          <p:spTgt spid="188"/>
                                        </p:tgtEl>
                                        <p:attrNameLst>
                                          <p:attrName>ppt_x</p:attrName>
                                        </p:attrNameLst>
                                      </p:cBhvr>
                                      <p:tavLst>
                                        <p:tav tm="0">
                                          <p:val>
                                            <p:strVal val="#ppt_x"/>
                                          </p:val>
                                        </p:tav>
                                        <p:tav tm="100000">
                                          <p:val>
                                            <p:strVal val="#ppt_x"/>
                                          </p:val>
                                        </p:tav>
                                      </p:tavLst>
                                    </p:anim>
                                    <p:anim calcmode="lin" valueType="num">
                                      <p:cBhvr>
                                        <p:cTn id="49" dur="1000" fill="hold"/>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83" grpId="0"/>
      <p:bldP spid="184" grpId="0"/>
      <p:bldP spid="185" grpId="0"/>
      <p:bldP spid="186" grpId="0"/>
      <p:bldP spid="187" grpId="0"/>
      <p:bldP spid="1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E5B00C-6E44-BAE8-502A-6B2D335FF4A3}"/>
              </a:ext>
            </a:extLst>
          </p:cNvPr>
          <p:cNvSpPr>
            <a:spLocks noGrp="1"/>
          </p:cNvSpPr>
          <p:nvPr>
            <p:ph type="body" sz="quarter" idx="11"/>
          </p:nvPr>
        </p:nvSpPr>
        <p:spPr/>
        <p:txBody>
          <a:bodyPr/>
          <a:lstStyle/>
          <a:p>
            <a:r>
              <a:rPr lang="en-US" dirty="0"/>
              <a:t>Some of our customers</a:t>
            </a:r>
          </a:p>
        </p:txBody>
      </p:sp>
      <p:pic>
        <p:nvPicPr>
          <p:cNvPr id="18" name="Picture Placeholder 17" descr="A person paying with a credit card&#10;&#10;Description automatically generated">
            <a:extLst>
              <a:ext uri="{FF2B5EF4-FFF2-40B4-BE49-F238E27FC236}">
                <a16:creationId xmlns:a16="http://schemas.microsoft.com/office/drawing/2014/main" id="{48BECFA9-EE29-33ED-91CB-0D7F67353332}"/>
              </a:ext>
            </a:extLst>
          </p:cNvPr>
          <p:cNvPicPr>
            <a:picLocks noGrp="1" noChangeAspect="1"/>
          </p:cNvPicPr>
          <p:nvPr>
            <p:ph type="pic" sz="quarter" idx="10"/>
          </p:nvPr>
        </p:nvPicPr>
        <p:blipFill>
          <a:blip r:embed="rId3"/>
          <a:srcRect l="27399" r="27399"/>
          <a:stretch>
            <a:fillRect/>
          </a:stretch>
        </p:blipFill>
        <p:spPr/>
      </p:pic>
      <p:pic>
        <p:nvPicPr>
          <p:cNvPr id="3076" name="Picture 4" descr="Adidas Logo PNG, Adidas Sports SVG">
            <a:extLst>
              <a:ext uri="{FF2B5EF4-FFF2-40B4-BE49-F238E27FC236}">
                <a16:creationId xmlns:a16="http://schemas.microsoft.com/office/drawing/2014/main" id="{BA0B434C-1500-562B-5FB3-834DFD0AD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369" y="1109512"/>
            <a:ext cx="1422896" cy="10671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kea Logo PNG vector in SVG, PDF, AI, CDR format">
            <a:extLst>
              <a:ext uri="{FF2B5EF4-FFF2-40B4-BE49-F238E27FC236}">
                <a16:creationId xmlns:a16="http://schemas.microsoft.com/office/drawing/2014/main" id="{31954A14-B39E-4354-0B72-FAE194E37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924" y="1085968"/>
            <a:ext cx="1484537" cy="11142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rand Costa Coffee | Coca-Cola - new template">
            <a:extLst>
              <a:ext uri="{FF2B5EF4-FFF2-40B4-BE49-F238E27FC236}">
                <a16:creationId xmlns:a16="http://schemas.microsoft.com/office/drawing/2014/main" id="{AB03A8B5-5342-3118-4F6B-C46A6A01C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723" y="1346932"/>
            <a:ext cx="1325974" cy="6427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A809A7F-A64E-4655-7635-3DCD383AD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5935" y="2373134"/>
            <a:ext cx="1196189" cy="55622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H Smith">
            <a:extLst>
              <a:ext uri="{FF2B5EF4-FFF2-40B4-BE49-F238E27FC236}">
                <a16:creationId xmlns:a16="http://schemas.microsoft.com/office/drawing/2014/main" id="{8C206ECD-9767-C00D-4AD0-9B8521FC8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5613" y="2158576"/>
            <a:ext cx="1742323" cy="98534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luelagoon-iceland-logo - Careers">
            <a:extLst>
              <a:ext uri="{FF2B5EF4-FFF2-40B4-BE49-F238E27FC236}">
                <a16:creationId xmlns:a16="http://schemas.microsoft.com/office/drawing/2014/main" id="{EA42B027-9EE2-14A3-E259-D4A2A9584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7673" y="2149566"/>
            <a:ext cx="1564075" cy="93844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680BA84C-538B-CEC2-AB5F-9246C8B7F1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6300" y="3491757"/>
            <a:ext cx="1484537" cy="56412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olor Line (ferry operator) - Wikipedia">
            <a:extLst>
              <a:ext uri="{FF2B5EF4-FFF2-40B4-BE49-F238E27FC236}">
                <a16:creationId xmlns:a16="http://schemas.microsoft.com/office/drawing/2014/main" id="{0EBBA86A-07A4-C279-BF28-28A1BBBF6D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6767" y="3277785"/>
            <a:ext cx="1072639" cy="75487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T'SUGAR – IT'SUGAR">
            <a:extLst>
              <a:ext uri="{FF2B5EF4-FFF2-40B4-BE49-F238E27FC236}">
                <a16:creationId xmlns:a16="http://schemas.microsoft.com/office/drawing/2014/main" id="{89907953-4D5B-6B6E-30AA-55A7586F8E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8452" y="3516840"/>
            <a:ext cx="2093296" cy="27910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Pet Family">
            <a:extLst>
              <a:ext uri="{FF2B5EF4-FFF2-40B4-BE49-F238E27FC236}">
                <a16:creationId xmlns:a16="http://schemas.microsoft.com/office/drawing/2014/main" id="{EB3E357A-ABE2-D37D-F7E7-349E8D8FCA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16300" y="4713892"/>
            <a:ext cx="1665087" cy="491866"/>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Nille · Stovner Senter">
            <a:extLst>
              <a:ext uri="{FF2B5EF4-FFF2-40B4-BE49-F238E27FC236}">
                <a16:creationId xmlns:a16="http://schemas.microsoft.com/office/drawing/2014/main" id="{849DA37A-E611-8A4E-FFB0-E9124E0DD4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50794" y="4228523"/>
            <a:ext cx="1017658" cy="101765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Merki N1 - N1">
            <a:extLst>
              <a:ext uri="{FF2B5EF4-FFF2-40B4-BE49-F238E27FC236}">
                <a16:creationId xmlns:a16="http://schemas.microsoft.com/office/drawing/2014/main" id="{4D3DCE75-4C23-E5F3-BB51-3014C4E981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15100" y="4392598"/>
            <a:ext cx="959628" cy="710013"/>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a:extLst>
              <a:ext uri="{FF2B5EF4-FFF2-40B4-BE49-F238E27FC236}">
                <a16:creationId xmlns:a16="http://schemas.microsoft.com/office/drawing/2014/main" id="{7D0B31B2-89CD-F558-43D5-7512F0EADE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83817" y="5728798"/>
            <a:ext cx="1248001" cy="42558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2" descr="File:Djurs Sommerland - Vi elsker legebørn (Official Logo ...">
            <a:extLst>
              <a:ext uri="{FF2B5EF4-FFF2-40B4-BE49-F238E27FC236}">
                <a16:creationId xmlns:a16="http://schemas.microsoft.com/office/drawing/2014/main" id="{54205206-98C4-4892-FDC9-BFDB0EB2D520}"/>
              </a:ext>
            </a:extLst>
          </p:cNvPr>
          <p:cNvSpPr>
            <a:spLocks noChangeAspect="1" noChangeArrowheads="1"/>
          </p:cNvSpPr>
          <p:nvPr/>
        </p:nvSpPr>
        <p:spPr bwMode="auto">
          <a:xfrm>
            <a:off x="13026601" y="2975174"/>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06" name="Picture 34">
            <a:extLst>
              <a:ext uri="{FF2B5EF4-FFF2-40B4-BE49-F238E27FC236}">
                <a16:creationId xmlns:a16="http://schemas.microsoft.com/office/drawing/2014/main" id="{D2C07F25-BA1F-D44D-5D93-EE2FED9A4F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47528" y="5513317"/>
            <a:ext cx="1718098" cy="998645"/>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ICEWEAR-LOGO - Golfklúbburinn Keilir">
            <a:extLst>
              <a:ext uri="{FF2B5EF4-FFF2-40B4-BE49-F238E27FC236}">
                <a16:creationId xmlns:a16="http://schemas.microsoft.com/office/drawing/2014/main" id="{4D92D804-EF3E-FD2A-D017-69F19CB02C8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98904" y="5442270"/>
            <a:ext cx="1239984" cy="99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20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fade">
                                      <p:cBhvr>
                                        <p:cTn id="17" dur="1000"/>
                                        <p:tgtEl>
                                          <p:spTgt spid="3080"/>
                                        </p:tgtEl>
                                      </p:cBhvr>
                                    </p:animEffect>
                                    <p:anim calcmode="lin" valueType="num">
                                      <p:cBhvr>
                                        <p:cTn id="18" dur="1000" fill="hold"/>
                                        <p:tgtEl>
                                          <p:spTgt spid="3080"/>
                                        </p:tgtEl>
                                        <p:attrNameLst>
                                          <p:attrName>ppt_x</p:attrName>
                                        </p:attrNameLst>
                                      </p:cBhvr>
                                      <p:tavLst>
                                        <p:tav tm="0">
                                          <p:val>
                                            <p:strVal val="#ppt_x"/>
                                          </p:val>
                                        </p:tav>
                                        <p:tav tm="100000">
                                          <p:val>
                                            <p:strVal val="#ppt_x"/>
                                          </p:val>
                                        </p:tav>
                                      </p:tavLst>
                                    </p:anim>
                                    <p:anim calcmode="lin" valueType="num">
                                      <p:cBhvr>
                                        <p:cTn id="19" dur="1000" fill="hold"/>
                                        <p:tgtEl>
                                          <p:spTgt spid="308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1000"/>
                                        <p:tgtEl>
                                          <p:spTgt spid="3086"/>
                                        </p:tgtEl>
                                      </p:cBhvr>
                                    </p:animEffect>
                                    <p:anim calcmode="lin" valueType="num">
                                      <p:cBhvr>
                                        <p:cTn id="23" dur="1000" fill="hold"/>
                                        <p:tgtEl>
                                          <p:spTgt spid="3086"/>
                                        </p:tgtEl>
                                        <p:attrNameLst>
                                          <p:attrName>ppt_x</p:attrName>
                                        </p:attrNameLst>
                                      </p:cBhvr>
                                      <p:tavLst>
                                        <p:tav tm="0">
                                          <p:val>
                                            <p:strVal val="#ppt_x"/>
                                          </p:val>
                                        </p:tav>
                                        <p:tav tm="100000">
                                          <p:val>
                                            <p:strVal val="#ppt_x"/>
                                          </p:val>
                                        </p:tav>
                                      </p:tavLst>
                                    </p:anim>
                                    <p:anim calcmode="lin" valueType="num">
                                      <p:cBhvr>
                                        <p:cTn id="24" dur="1000" fill="hold"/>
                                        <p:tgtEl>
                                          <p:spTgt spid="308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84"/>
                                        </p:tgtEl>
                                        <p:attrNameLst>
                                          <p:attrName>style.visibility</p:attrName>
                                        </p:attrNameLst>
                                      </p:cBhvr>
                                      <p:to>
                                        <p:strVal val="visible"/>
                                      </p:to>
                                    </p:set>
                                    <p:animEffect transition="in" filter="fade">
                                      <p:cBhvr>
                                        <p:cTn id="27" dur="1000"/>
                                        <p:tgtEl>
                                          <p:spTgt spid="3084"/>
                                        </p:tgtEl>
                                      </p:cBhvr>
                                    </p:animEffect>
                                    <p:anim calcmode="lin" valueType="num">
                                      <p:cBhvr>
                                        <p:cTn id="28" dur="1000" fill="hold"/>
                                        <p:tgtEl>
                                          <p:spTgt spid="3084"/>
                                        </p:tgtEl>
                                        <p:attrNameLst>
                                          <p:attrName>ppt_x</p:attrName>
                                        </p:attrNameLst>
                                      </p:cBhvr>
                                      <p:tavLst>
                                        <p:tav tm="0">
                                          <p:val>
                                            <p:strVal val="#ppt_x"/>
                                          </p:val>
                                        </p:tav>
                                        <p:tav tm="100000">
                                          <p:val>
                                            <p:strVal val="#ppt_x"/>
                                          </p:val>
                                        </p:tav>
                                      </p:tavLst>
                                    </p:anim>
                                    <p:anim calcmode="lin" valueType="num">
                                      <p:cBhvr>
                                        <p:cTn id="29" dur="1000" fill="hold"/>
                                        <p:tgtEl>
                                          <p:spTgt spid="308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82"/>
                                        </p:tgtEl>
                                        <p:attrNameLst>
                                          <p:attrName>style.visibility</p:attrName>
                                        </p:attrNameLst>
                                      </p:cBhvr>
                                      <p:to>
                                        <p:strVal val="visible"/>
                                      </p:to>
                                    </p:set>
                                    <p:animEffect transition="in" filter="fade">
                                      <p:cBhvr>
                                        <p:cTn id="32" dur="1000"/>
                                        <p:tgtEl>
                                          <p:spTgt spid="3082"/>
                                        </p:tgtEl>
                                      </p:cBhvr>
                                    </p:animEffect>
                                    <p:anim calcmode="lin" valueType="num">
                                      <p:cBhvr>
                                        <p:cTn id="33" dur="1000" fill="hold"/>
                                        <p:tgtEl>
                                          <p:spTgt spid="3082"/>
                                        </p:tgtEl>
                                        <p:attrNameLst>
                                          <p:attrName>ppt_x</p:attrName>
                                        </p:attrNameLst>
                                      </p:cBhvr>
                                      <p:tavLst>
                                        <p:tav tm="0">
                                          <p:val>
                                            <p:strVal val="#ppt_x"/>
                                          </p:val>
                                        </p:tav>
                                        <p:tav tm="100000">
                                          <p:val>
                                            <p:strVal val="#ppt_x"/>
                                          </p:val>
                                        </p:tav>
                                      </p:tavLst>
                                    </p:anim>
                                    <p:anim calcmode="lin" valueType="num">
                                      <p:cBhvr>
                                        <p:cTn id="34" dur="1000" fill="hold"/>
                                        <p:tgtEl>
                                          <p:spTgt spid="308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88"/>
                                        </p:tgtEl>
                                        <p:attrNameLst>
                                          <p:attrName>style.visibility</p:attrName>
                                        </p:attrNameLst>
                                      </p:cBhvr>
                                      <p:to>
                                        <p:strVal val="visible"/>
                                      </p:to>
                                    </p:set>
                                    <p:animEffect transition="in" filter="fade">
                                      <p:cBhvr>
                                        <p:cTn id="37" dur="1000"/>
                                        <p:tgtEl>
                                          <p:spTgt spid="3088"/>
                                        </p:tgtEl>
                                      </p:cBhvr>
                                    </p:animEffect>
                                    <p:anim calcmode="lin" valueType="num">
                                      <p:cBhvr>
                                        <p:cTn id="38" dur="1000" fill="hold"/>
                                        <p:tgtEl>
                                          <p:spTgt spid="3088"/>
                                        </p:tgtEl>
                                        <p:attrNameLst>
                                          <p:attrName>ppt_x</p:attrName>
                                        </p:attrNameLst>
                                      </p:cBhvr>
                                      <p:tavLst>
                                        <p:tav tm="0">
                                          <p:val>
                                            <p:strVal val="#ppt_x"/>
                                          </p:val>
                                        </p:tav>
                                        <p:tav tm="100000">
                                          <p:val>
                                            <p:strVal val="#ppt_x"/>
                                          </p:val>
                                        </p:tav>
                                      </p:tavLst>
                                    </p:anim>
                                    <p:anim calcmode="lin" valueType="num">
                                      <p:cBhvr>
                                        <p:cTn id="39" dur="1000" fill="hold"/>
                                        <p:tgtEl>
                                          <p:spTgt spid="308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90"/>
                                        </p:tgtEl>
                                        <p:attrNameLst>
                                          <p:attrName>style.visibility</p:attrName>
                                        </p:attrNameLst>
                                      </p:cBhvr>
                                      <p:to>
                                        <p:strVal val="visible"/>
                                      </p:to>
                                    </p:set>
                                    <p:animEffect transition="in" filter="fade">
                                      <p:cBhvr>
                                        <p:cTn id="42" dur="1000"/>
                                        <p:tgtEl>
                                          <p:spTgt spid="3090"/>
                                        </p:tgtEl>
                                      </p:cBhvr>
                                    </p:animEffect>
                                    <p:anim calcmode="lin" valueType="num">
                                      <p:cBhvr>
                                        <p:cTn id="43" dur="1000" fill="hold"/>
                                        <p:tgtEl>
                                          <p:spTgt spid="3090"/>
                                        </p:tgtEl>
                                        <p:attrNameLst>
                                          <p:attrName>ppt_x</p:attrName>
                                        </p:attrNameLst>
                                      </p:cBhvr>
                                      <p:tavLst>
                                        <p:tav tm="0">
                                          <p:val>
                                            <p:strVal val="#ppt_x"/>
                                          </p:val>
                                        </p:tav>
                                        <p:tav tm="100000">
                                          <p:val>
                                            <p:strVal val="#ppt_x"/>
                                          </p:val>
                                        </p:tav>
                                      </p:tavLst>
                                    </p:anim>
                                    <p:anim calcmode="lin" valueType="num">
                                      <p:cBhvr>
                                        <p:cTn id="44" dur="1000" fill="hold"/>
                                        <p:tgtEl>
                                          <p:spTgt spid="309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92"/>
                                        </p:tgtEl>
                                        <p:attrNameLst>
                                          <p:attrName>style.visibility</p:attrName>
                                        </p:attrNameLst>
                                      </p:cBhvr>
                                      <p:to>
                                        <p:strVal val="visible"/>
                                      </p:to>
                                    </p:set>
                                    <p:animEffect transition="in" filter="fade">
                                      <p:cBhvr>
                                        <p:cTn id="47" dur="1000"/>
                                        <p:tgtEl>
                                          <p:spTgt spid="3092"/>
                                        </p:tgtEl>
                                      </p:cBhvr>
                                    </p:animEffect>
                                    <p:anim calcmode="lin" valueType="num">
                                      <p:cBhvr>
                                        <p:cTn id="48" dur="1000" fill="hold"/>
                                        <p:tgtEl>
                                          <p:spTgt spid="3092"/>
                                        </p:tgtEl>
                                        <p:attrNameLst>
                                          <p:attrName>ppt_x</p:attrName>
                                        </p:attrNameLst>
                                      </p:cBhvr>
                                      <p:tavLst>
                                        <p:tav tm="0">
                                          <p:val>
                                            <p:strVal val="#ppt_x"/>
                                          </p:val>
                                        </p:tav>
                                        <p:tav tm="100000">
                                          <p:val>
                                            <p:strVal val="#ppt_x"/>
                                          </p:val>
                                        </p:tav>
                                      </p:tavLst>
                                    </p:anim>
                                    <p:anim calcmode="lin" valueType="num">
                                      <p:cBhvr>
                                        <p:cTn id="49" dur="1000" fill="hold"/>
                                        <p:tgtEl>
                                          <p:spTgt spid="309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00"/>
                                        </p:tgtEl>
                                        <p:attrNameLst>
                                          <p:attrName>style.visibility</p:attrName>
                                        </p:attrNameLst>
                                      </p:cBhvr>
                                      <p:to>
                                        <p:strVal val="visible"/>
                                      </p:to>
                                    </p:set>
                                    <p:animEffect transition="in" filter="fade">
                                      <p:cBhvr>
                                        <p:cTn id="52" dur="1000"/>
                                        <p:tgtEl>
                                          <p:spTgt spid="3100"/>
                                        </p:tgtEl>
                                      </p:cBhvr>
                                    </p:animEffect>
                                    <p:anim calcmode="lin" valueType="num">
                                      <p:cBhvr>
                                        <p:cTn id="53" dur="1000" fill="hold"/>
                                        <p:tgtEl>
                                          <p:spTgt spid="3100"/>
                                        </p:tgtEl>
                                        <p:attrNameLst>
                                          <p:attrName>ppt_x</p:attrName>
                                        </p:attrNameLst>
                                      </p:cBhvr>
                                      <p:tavLst>
                                        <p:tav tm="0">
                                          <p:val>
                                            <p:strVal val="#ppt_x"/>
                                          </p:val>
                                        </p:tav>
                                        <p:tav tm="100000">
                                          <p:val>
                                            <p:strVal val="#ppt_x"/>
                                          </p:val>
                                        </p:tav>
                                      </p:tavLst>
                                    </p:anim>
                                    <p:anim calcmode="lin" valueType="num">
                                      <p:cBhvr>
                                        <p:cTn id="54" dur="1000" fill="hold"/>
                                        <p:tgtEl>
                                          <p:spTgt spid="310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098"/>
                                        </p:tgtEl>
                                        <p:attrNameLst>
                                          <p:attrName>style.visibility</p:attrName>
                                        </p:attrNameLst>
                                      </p:cBhvr>
                                      <p:to>
                                        <p:strVal val="visible"/>
                                      </p:to>
                                    </p:set>
                                    <p:animEffect transition="in" filter="fade">
                                      <p:cBhvr>
                                        <p:cTn id="57" dur="1000"/>
                                        <p:tgtEl>
                                          <p:spTgt spid="3098"/>
                                        </p:tgtEl>
                                      </p:cBhvr>
                                    </p:animEffect>
                                    <p:anim calcmode="lin" valueType="num">
                                      <p:cBhvr>
                                        <p:cTn id="58" dur="1000" fill="hold"/>
                                        <p:tgtEl>
                                          <p:spTgt spid="3098"/>
                                        </p:tgtEl>
                                        <p:attrNameLst>
                                          <p:attrName>ppt_x</p:attrName>
                                        </p:attrNameLst>
                                      </p:cBhvr>
                                      <p:tavLst>
                                        <p:tav tm="0">
                                          <p:val>
                                            <p:strVal val="#ppt_x"/>
                                          </p:val>
                                        </p:tav>
                                        <p:tav tm="100000">
                                          <p:val>
                                            <p:strVal val="#ppt_x"/>
                                          </p:val>
                                        </p:tav>
                                      </p:tavLst>
                                    </p:anim>
                                    <p:anim calcmode="lin" valueType="num">
                                      <p:cBhvr>
                                        <p:cTn id="59" dur="1000" fill="hold"/>
                                        <p:tgtEl>
                                          <p:spTgt spid="309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94"/>
                                        </p:tgtEl>
                                        <p:attrNameLst>
                                          <p:attrName>style.visibility</p:attrName>
                                        </p:attrNameLst>
                                      </p:cBhvr>
                                      <p:to>
                                        <p:strVal val="visible"/>
                                      </p:to>
                                    </p:set>
                                    <p:animEffect transition="in" filter="fade">
                                      <p:cBhvr>
                                        <p:cTn id="62" dur="1000"/>
                                        <p:tgtEl>
                                          <p:spTgt spid="3094"/>
                                        </p:tgtEl>
                                      </p:cBhvr>
                                    </p:animEffect>
                                    <p:anim calcmode="lin" valueType="num">
                                      <p:cBhvr>
                                        <p:cTn id="63" dur="1000" fill="hold"/>
                                        <p:tgtEl>
                                          <p:spTgt spid="3094"/>
                                        </p:tgtEl>
                                        <p:attrNameLst>
                                          <p:attrName>ppt_x</p:attrName>
                                        </p:attrNameLst>
                                      </p:cBhvr>
                                      <p:tavLst>
                                        <p:tav tm="0">
                                          <p:val>
                                            <p:strVal val="#ppt_x"/>
                                          </p:val>
                                        </p:tav>
                                        <p:tav tm="100000">
                                          <p:val>
                                            <p:strVal val="#ppt_x"/>
                                          </p:val>
                                        </p:tav>
                                      </p:tavLst>
                                    </p:anim>
                                    <p:anim calcmode="lin" valueType="num">
                                      <p:cBhvr>
                                        <p:cTn id="64" dur="1000" fill="hold"/>
                                        <p:tgtEl>
                                          <p:spTgt spid="309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02"/>
                                        </p:tgtEl>
                                        <p:attrNameLst>
                                          <p:attrName>style.visibility</p:attrName>
                                        </p:attrNameLst>
                                      </p:cBhvr>
                                      <p:to>
                                        <p:strVal val="visible"/>
                                      </p:to>
                                    </p:set>
                                    <p:animEffect transition="in" filter="fade">
                                      <p:cBhvr>
                                        <p:cTn id="67" dur="1000"/>
                                        <p:tgtEl>
                                          <p:spTgt spid="3102"/>
                                        </p:tgtEl>
                                      </p:cBhvr>
                                    </p:animEffect>
                                    <p:anim calcmode="lin" valueType="num">
                                      <p:cBhvr>
                                        <p:cTn id="68" dur="1000" fill="hold"/>
                                        <p:tgtEl>
                                          <p:spTgt spid="3102"/>
                                        </p:tgtEl>
                                        <p:attrNameLst>
                                          <p:attrName>ppt_x</p:attrName>
                                        </p:attrNameLst>
                                      </p:cBhvr>
                                      <p:tavLst>
                                        <p:tav tm="0">
                                          <p:val>
                                            <p:strVal val="#ppt_x"/>
                                          </p:val>
                                        </p:tav>
                                        <p:tav tm="100000">
                                          <p:val>
                                            <p:strVal val="#ppt_x"/>
                                          </p:val>
                                        </p:tav>
                                      </p:tavLst>
                                    </p:anim>
                                    <p:anim calcmode="lin" valueType="num">
                                      <p:cBhvr>
                                        <p:cTn id="69" dur="1000" fill="hold"/>
                                        <p:tgtEl>
                                          <p:spTgt spid="310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106"/>
                                        </p:tgtEl>
                                        <p:attrNameLst>
                                          <p:attrName>style.visibility</p:attrName>
                                        </p:attrNameLst>
                                      </p:cBhvr>
                                      <p:to>
                                        <p:strVal val="visible"/>
                                      </p:to>
                                    </p:set>
                                    <p:animEffect transition="in" filter="fade">
                                      <p:cBhvr>
                                        <p:cTn id="72" dur="1000"/>
                                        <p:tgtEl>
                                          <p:spTgt spid="3106"/>
                                        </p:tgtEl>
                                      </p:cBhvr>
                                    </p:animEffect>
                                    <p:anim calcmode="lin" valueType="num">
                                      <p:cBhvr>
                                        <p:cTn id="73" dur="1000" fill="hold"/>
                                        <p:tgtEl>
                                          <p:spTgt spid="3106"/>
                                        </p:tgtEl>
                                        <p:attrNameLst>
                                          <p:attrName>ppt_x</p:attrName>
                                        </p:attrNameLst>
                                      </p:cBhvr>
                                      <p:tavLst>
                                        <p:tav tm="0">
                                          <p:val>
                                            <p:strVal val="#ppt_x"/>
                                          </p:val>
                                        </p:tav>
                                        <p:tav tm="100000">
                                          <p:val>
                                            <p:strVal val="#ppt_x"/>
                                          </p:val>
                                        </p:tav>
                                      </p:tavLst>
                                    </p:anim>
                                    <p:anim calcmode="lin" valueType="num">
                                      <p:cBhvr>
                                        <p:cTn id="74" dur="1000" fill="hold"/>
                                        <p:tgtEl>
                                          <p:spTgt spid="310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108"/>
                                        </p:tgtEl>
                                        <p:attrNameLst>
                                          <p:attrName>style.visibility</p:attrName>
                                        </p:attrNameLst>
                                      </p:cBhvr>
                                      <p:to>
                                        <p:strVal val="visible"/>
                                      </p:to>
                                    </p:set>
                                    <p:animEffect transition="in" filter="fade">
                                      <p:cBhvr>
                                        <p:cTn id="77" dur="1000"/>
                                        <p:tgtEl>
                                          <p:spTgt spid="3108"/>
                                        </p:tgtEl>
                                      </p:cBhvr>
                                    </p:animEffect>
                                    <p:anim calcmode="lin" valueType="num">
                                      <p:cBhvr>
                                        <p:cTn id="78" dur="1000" fill="hold"/>
                                        <p:tgtEl>
                                          <p:spTgt spid="3108"/>
                                        </p:tgtEl>
                                        <p:attrNameLst>
                                          <p:attrName>ppt_x</p:attrName>
                                        </p:attrNameLst>
                                      </p:cBhvr>
                                      <p:tavLst>
                                        <p:tav tm="0">
                                          <p:val>
                                            <p:strVal val="#ppt_x"/>
                                          </p:val>
                                        </p:tav>
                                        <p:tav tm="100000">
                                          <p:val>
                                            <p:strVal val="#ppt_x"/>
                                          </p:val>
                                        </p:tav>
                                      </p:tavLst>
                                    </p:anim>
                                    <p:anim calcmode="lin" valueType="num">
                                      <p:cBhvr>
                                        <p:cTn id="79" dur="1000" fill="hold"/>
                                        <p:tgtEl>
                                          <p:spTgt spid="3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EB7E81B5-1521-FC49-81C9-3DCED48FD46B}"/>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08CCCC06-A452-2F4F-8470-1AF6FC13F1EF}"/>
    </a:ext>
  </a:extLst>
</a:theme>
</file>

<file path=ppt/theme/theme3.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C3F325EB-636D-814E-87BE-C78E54926AF3}"/>
    </a:ext>
  </a:extLst>
</a:theme>
</file>

<file path=ppt/theme/theme4.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1" id="{7D75A587-E8DC-FF47-9384-55314B8CA7CA}" vid="{8EC0E83A-A606-DB43-9186-279468840C2D}"/>
    </a:ext>
  </a:extLst>
</a:theme>
</file>

<file path=ppt/theme/theme5.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2FBB5C71-F6B3-7043-BB8B-7DB9B4DECA0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5F05CD28-BB75-C84E-9D13-C97B8339FC88}"/>
    </a:ext>
  </a:extLst>
</a:theme>
</file>

<file path=ppt/theme/theme7.xml><?xml version="1.0" encoding="utf-8"?>
<a:theme xmlns:a="http://schemas.openxmlformats.org/drawingml/2006/main" name="1_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D1EC28-8025-5F42-9CAD-4604A2ADCB8E}" vid="{47018E1E-4BED-914D-82D6-C6724BF179F8}"/>
    </a:ext>
  </a:extLst>
</a:theme>
</file>

<file path=ppt/theme/theme8.xml><?xml version="1.0" encoding="utf-8"?>
<a:theme xmlns:a="http://schemas.openxmlformats.org/drawingml/2006/main" name="2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BD25E366-05D9-B645-8399-6FED3CE928D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567C1BF46CBC4F83D98C84A81935A4" ma:contentTypeVersion="17" ma:contentTypeDescription="Create a new document." ma:contentTypeScope="" ma:versionID="6dfba433b6a99bfb46f05fe19b743311">
  <xsd:schema xmlns:xsd="http://www.w3.org/2001/XMLSchema" xmlns:xs="http://www.w3.org/2001/XMLSchema" xmlns:p="http://schemas.microsoft.com/office/2006/metadata/properties" xmlns:ns2="724e71b1-7852-457b-a379-b8a36dd80270" xmlns:ns3="ce89fd82-aec5-4b3b-b0b3-b7f9193dc61c" targetNamespace="http://schemas.microsoft.com/office/2006/metadata/properties" ma:root="true" ma:fieldsID="c922446ee1b9a36e8f7b0aad3a1e6716" ns2:_="" ns3:_="">
    <xsd:import namespace="724e71b1-7852-457b-a379-b8a36dd80270"/>
    <xsd:import namespace="ce89fd82-aec5-4b3b-b0b3-b7f9193dc6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4e71b1-7852-457b-a379-b8a36dd80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89fd82-aec5-4b3b-b0b3-b7f9193dc6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015a877-4ec0-49a6-87c1-a1af19b10f95}" ma:internalName="TaxCatchAll" ma:showField="CatchAllData" ma:web="ce89fd82-aec5-4b3b-b0b3-b7f9193dc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24e71b1-7852-457b-a379-b8a36dd80270">
      <Terms xmlns="http://schemas.microsoft.com/office/infopath/2007/PartnerControls"/>
    </lcf76f155ced4ddcb4097134ff3c332f>
    <TaxCatchAll xmlns="ce89fd82-aec5-4b3b-b0b3-b7f9193dc61c" xsi:nil="true"/>
    <SharedWithUsers xmlns="ce89fd82-aec5-4b3b-b0b3-b7f9193dc61c">
      <UserInfo>
        <DisplayName>Giada Pezzini</DisplayName>
        <AccountId>17</AccountId>
        <AccountType/>
      </UserInfo>
      <UserInfo>
        <DisplayName>Johann Thorlaksson</DisplayName>
        <AccountId>137</AccountId>
        <AccountType/>
      </UserInfo>
      <UserInfo>
        <DisplayName>Margret Matthiasdottir</DisplayName>
        <AccountId>79</AccountId>
        <AccountType/>
      </UserInfo>
      <UserInfo>
        <DisplayName>Matthias Matthiasson</DisplayName>
        <AccountId>14</AccountId>
        <AccountType/>
      </UserInfo>
      <UserInfo>
        <DisplayName>Vlad Jacota</DisplayName>
        <AccountId>73</AccountId>
        <AccountType/>
      </UserInfo>
      <UserInfo>
        <DisplayName>Yasmin Krug</DisplayName>
        <AccountId>472</AccountId>
        <AccountType/>
      </UserInfo>
      <UserInfo>
        <DisplayName>Muriel Leglise</DisplayName>
        <AccountId>167</AccountId>
        <AccountType/>
      </UserInfo>
      <UserInfo>
        <DisplayName>Kristjan Johannsson</DisplayName>
        <AccountId>29</AccountId>
        <AccountType/>
      </UserInfo>
      <UserInfo>
        <DisplayName>Sigurdur Eggert Gunnarsson</DisplayName>
        <AccountId>175</AccountId>
        <AccountType/>
      </UserInfo>
      <UserInfo>
        <DisplayName>Camille Beuvard</DisplayName>
        <AccountId>151</AccountId>
        <AccountType/>
      </UserInfo>
      <UserInfo>
        <DisplayName>Gunnar Ingimundarson</DisplayName>
        <AccountId>176</AccountId>
        <AccountType/>
      </UserInfo>
      <UserInfo>
        <DisplayName>Martin Kleindl</DisplayName>
        <AccountId>28</AccountId>
        <AccountType/>
      </UserInfo>
      <UserInfo>
        <DisplayName>Thomas Nielsen</DisplayName>
        <AccountId>426</AccountId>
        <AccountType/>
      </UserInfo>
      <UserInfo>
        <DisplayName>Petur Th. Sigurdsson</DisplayName>
        <AccountId>22</AccountId>
        <AccountType/>
      </UserInfo>
      <UserInfo>
        <DisplayName>Dadi Karason</DisplayName>
        <AccountId>26</AccountId>
        <AccountType/>
      </UserInfo>
      <UserInfo>
        <DisplayName>Sigurdur Ari Sigurjonsson</DisplayName>
        <AccountId>42</AccountId>
        <AccountType/>
      </UserInfo>
      <UserInfo>
        <DisplayName>Adalbjorg Karlsdottir</DisplayName>
        <AccountId>64</AccountId>
        <AccountType/>
      </UserInfo>
      <UserInfo>
        <DisplayName>Waddah Laham</DisplayName>
        <AccountId>43</AccountId>
        <AccountType/>
      </UserInfo>
      <UserInfo>
        <DisplayName>Carsten Wulff</DisplayName>
        <AccountId>157</AccountId>
        <AccountType/>
      </UserInfo>
      <UserInfo>
        <DisplayName>Erna Valdis Sigurdardottir</DisplayName>
        <AccountId>189</AccountId>
        <AccountType/>
      </UserInfo>
      <UserInfo>
        <DisplayName>Peter Vach</DisplayName>
        <AccountId>113</AccountId>
        <AccountType/>
      </UserInfo>
      <UserInfo>
        <DisplayName>Qiping Sun</DisplayName>
        <AccountId>156</AccountId>
        <AccountType/>
      </UserInfo>
      <UserInfo>
        <DisplayName>Ricardo Moinhos</DisplayName>
        <AccountId>180</AccountId>
        <AccountType/>
      </UserInfo>
      <UserInfo>
        <DisplayName>Gunnar Orn Thorsteinsson</DisplayName>
        <AccountId>33</AccountId>
        <AccountType/>
      </UserInfo>
      <UserInfo>
        <DisplayName>Magnus Baldvin Stefansson</DisplayName>
        <AccountId>449</AccountId>
        <AccountType/>
      </UserInfo>
      <UserInfo>
        <DisplayName>Hilmar Vilhjalmsson</DisplayName>
        <AccountId>54</AccountId>
        <AccountType/>
      </UserInfo>
      <UserInfo>
        <DisplayName>Ragnar A Sveinsson</DisplayName>
        <AccountId>172</AccountId>
        <AccountType/>
      </UserInfo>
      <UserInfo>
        <DisplayName>Bjarni Asmundsson</DisplayName>
        <AccountId>100</AccountId>
        <AccountType/>
      </UserInfo>
      <UserInfo>
        <DisplayName>Kathryn White</DisplayName>
        <AccountId>493</AccountId>
        <AccountType/>
      </UserInfo>
      <UserInfo>
        <DisplayName>Urdur Anna Bjornsdottir</DisplayName>
        <AccountId>32</AccountId>
        <AccountType/>
      </UserInfo>
    </SharedWithUsers>
  </documentManagement>
</p:properties>
</file>

<file path=customXml/itemProps1.xml><?xml version="1.0" encoding="utf-8"?>
<ds:datastoreItem xmlns:ds="http://schemas.openxmlformats.org/officeDocument/2006/customXml" ds:itemID="{C3F5F639-6C75-4261-BF8E-84E77C00EA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4e71b1-7852-457b-a379-b8a36dd80270"/>
    <ds:schemaRef ds:uri="ce89fd82-aec5-4b3b-b0b3-b7f9193dc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DD61A0-9A00-4535-9ADD-45B1C406DF2F}">
  <ds:schemaRefs>
    <ds:schemaRef ds:uri="http://schemas.microsoft.com/sharepoint/v3/contenttype/forms"/>
  </ds:schemaRefs>
</ds:datastoreItem>
</file>

<file path=customXml/itemProps3.xml><?xml version="1.0" encoding="utf-8"?>
<ds:datastoreItem xmlns:ds="http://schemas.openxmlformats.org/officeDocument/2006/customXml" ds:itemID="{FD57A7F1-5E1F-453E-A92F-37B3E8CCB545}">
  <ds:schemaRefs>
    <ds:schemaRef ds:uri="http://schemas.microsoft.com/office/2006/metadata/properties"/>
    <ds:schemaRef ds:uri="http://schemas.microsoft.com/office/infopath/2007/PartnerControls"/>
    <ds:schemaRef ds:uri="acf25cb7-9084-42fe-9524-b43709e95519"/>
    <ds:schemaRef ds:uri="4ce04fd5-99e9-436b-8cd7-12e4d7447c84"/>
    <ds:schemaRef ds:uri="24c5c4dd-38b9-4c5b-b39e-62d2568aae61"/>
    <ds:schemaRef ds:uri="724e71b1-7852-457b-a379-b8a36dd80270"/>
    <ds:schemaRef ds:uri="ce89fd82-aec5-4b3b-b0b3-b7f9193dc61c"/>
  </ds:schemaRefs>
</ds:datastoreItem>
</file>

<file path=docProps/app.xml><?xml version="1.0" encoding="utf-8"?>
<Properties xmlns="http://schemas.openxmlformats.org/officeDocument/2006/extended-properties" xmlns:vt="http://schemas.openxmlformats.org/officeDocument/2006/docPropsVTypes">
  <Template>conneXion 2024 template</Template>
  <TotalTime>0</TotalTime>
  <Words>451</Words>
  <Application>Microsoft Office PowerPoint</Application>
  <PresentationFormat>Widescreen</PresentationFormat>
  <Paragraphs>122</Paragraphs>
  <Slides>24</Slides>
  <Notes>24</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24</vt:i4>
      </vt:variant>
    </vt:vector>
  </HeadingPairs>
  <TitlesOfParts>
    <vt:vector size="37" baseType="lpstr">
      <vt:lpstr>Arial</vt:lpstr>
      <vt:lpstr>Calibri</vt:lpstr>
      <vt:lpstr>Segoe UI</vt:lpstr>
      <vt:lpstr>Segoe UI Semibold</vt:lpstr>
      <vt:lpstr>System Font Regular</vt:lpstr>
      <vt:lpstr>Eggplant slides</vt:lpstr>
      <vt:lpstr>White slides</vt:lpstr>
      <vt:lpstr>Grey slides</vt:lpstr>
      <vt:lpstr>Presenter image title slides</vt:lpstr>
      <vt:lpstr>Title/chapter slides</vt:lpstr>
      <vt:lpstr>Custom Design</vt:lpstr>
      <vt:lpstr>1_Purple product slides</vt:lpstr>
      <vt:lpstr>2_White slides</vt:lpstr>
      <vt:lpstr>PowerPoint Presentation</vt:lpstr>
      <vt:lpstr>PowerPoint Presentation</vt:lpstr>
      <vt:lpstr>PowerPoint Presentation</vt:lpstr>
      <vt:lpstr>PowerPoint Presentation</vt:lpstr>
      <vt:lpstr>PowerPoint Presentation</vt:lpstr>
      <vt:lpstr>PowerPoint Presentation</vt:lpstr>
      <vt:lpstr>Joining us at ConneXion</vt:lpstr>
      <vt:lpstr>PowerPoint Presentation</vt:lpstr>
      <vt:lpstr>PowerPoint Presentation</vt:lpstr>
      <vt:lpstr>PowerPoint Presentation</vt:lpstr>
      <vt:lpstr>PowerPoint Presentation</vt:lpstr>
      <vt:lpstr>PowerPoint Presentation</vt:lpstr>
      <vt:lpstr>Sales Orders</vt:lpstr>
      <vt:lpstr>PowerPoint Presentation</vt:lpstr>
      <vt:lpstr>eCommerce orders</vt:lpstr>
      <vt:lpstr>PowerPoint Presentation</vt:lpstr>
      <vt:lpstr>PowerPoint Presentation</vt:lpstr>
      <vt:lpstr>PowerPoint Presentation</vt:lpstr>
      <vt:lpstr>Custom integrations</vt:lpstr>
      <vt:lpstr>PowerPoint Presentation</vt:lpstr>
      <vt:lpstr>Backwards compatibility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LS Retail template</dc:title>
  <dc:creator>Petur Th. Sigurdsson</dc:creator>
  <cp:lastModifiedBy>Petur Th. Sigurdsson</cp:lastModifiedBy>
  <cp:revision>1</cp:revision>
  <dcterms:created xsi:type="dcterms:W3CDTF">2024-02-21T09:07:46Z</dcterms:created>
  <dcterms:modified xsi:type="dcterms:W3CDTF">2024-05-21T12:41:23Z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0x0101003D567C1BF46CBC4F83D98C84A81935A4</vt:lpwstr>
  </property>
  <property fmtid="{D5CDD505-2E9C-101B-9397-08002B2CF9AE}" pid="3" name="_dlc_DocIdItemGuid">
    <vt:lpwstr>c1ba7755-03e4-4373-a2c6-e3291bf0ac95</vt:lpwstr>
  </property>
  <property fmtid="{D5CDD505-2E9C-101B-9397-08002B2CF9AE}" pid="4" name="MediaServiceImageTags">
    <vt:lpwstr/>
  </property>
</Properties>
</file>