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31"/>
  </p:notesMasterIdLst>
  <p:sldIdLst>
    <p:sldId id="300" r:id="rId6"/>
    <p:sldId id="2146846028" r:id="rId7"/>
    <p:sldId id="2146846029" r:id="rId8"/>
    <p:sldId id="2146846030" r:id="rId9"/>
    <p:sldId id="2146846031" r:id="rId10"/>
    <p:sldId id="2146846033" r:id="rId11"/>
    <p:sldId id="2146846034" r:id="rId12"/>
    <p:sldId id="2147475040" r:id="rId13"/>
    <p:sldId id="2147475038" r:id="rId14"/>
    <p:sldId id="2147475055" r:id="rId15"/>
    <p:sldId id="2147475088" r:id="rId16"/>
    <p:sldId id="2146846036" r:id="rId17"/>
    <p:sldId id="2146846037" r:id="rId18"/>
    <p:sldId id="2146846041" r:id="rId19"/>
    <p:sldId id="2146846040" r:id="rId20"/>
    <p:sldId id="2146846042" r:id="rId21"/>
    <p:sldId id="2146846047" r:id="rId22"/>
    <p:sldId id="2146846022" r:id="rId23"/>
    <p:sldId id="2146846023" r:id="rId24"/>
    <p:sldId id="2146846024" r:id="rId25"/>
    <p:sldId id="2146846027" r:id="rId26"/>
    <p:sldId id="2146846026" r:id="rId27"/>
    <p:sldId id="2146846046" r:id="rId28"/>
    <p:sldId id="2147481519" r:id="rId29"/>
    <p:sldId id="21468460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di Karason" userId="d80f8a19-b8df-41e5-ab2f-a55a058f2fec" providerId="ADAL" clId="{FFFB134F-D447-40CD-B046-33908B3AB544}"/>
    <pc:docChg chg="custSel modSld">
      <pc:chgData name="Dadi Karason" userId="d80f8a19-b8df-41e5-ab2f-a55a058f2fec" providerId="ADAL" clId="{FFFB134F-D447-40CD-B046-33908B3AB544}" dt="2024-09-25T00:21:54.354" v="52" actId="20577"/>
      <pc:docMkLst>
        <pc:docMk/>
      </pc:docMkLst>
      <pc:sldChg chg="modSp mod">
        <pc:chgData name="Dadi Karason" userId="d80f8a19-b8df-41e5-ab2f-a55a058f2fec" providerId="ADAL" clId="{FFFB134F-D447-40CD-B046-33908B3AB544}" dt="2024-09-25T00:21:54.354" v="52" actId="20577"/>
        <pc:sldMkLst>
          <pc:docMk/>
          <pc:sldMk cId="2095754793" sldId="300"/>
        </pc:sldMkLst>
        <pc:spChg chg="mod">
          <ac:chgData name="Dadi Karason" userId="d80f8a19-b8df-41e5-ab2f-a55a058f2fec" providerId="ADAL" clId="{FFFB134F-D447-40CD-B046-33908B3AB544}" dt="2024-09-25T00:21:54.354" v="52" actId="20577"/>
          <ac:spMkLst>
            <pc:docMk/>
            <pc:sldMk cId="2095754793" sldId="300"/>
            <ac:spMk id="6" creationId="{69649BA4-4E1E-F45F-C9A1-A7FA73B302F3}"/>
          </ac:spMkLst>
        </pc:spChg>
      </pc:sldChg>
      <pc:sldChg chg="modSp mod">
        <pc:chgData name="Dadi Karason" userId="d80f8a19-b8df-41e5-ab2f-a55a058f2fec" providerId="ADAL" clId="{FFFB134F-D447-40CD-B046-33908B3AB544}" dt="2024-09-25T00:19:49.401" v="0" actId="27636"/>
        <pc:sldMkLst>
          <pc:docMk/>
          <pc:sldMk cId="2438297889" sldId="2147475088"/>
        </pc:sldMkLst>
        <pc:spChg chg="mod">
          <ac:chgData name="Dadi Karason" userId="d80f8a19-b8df-41e5-ab2f-a55a058f2fec" providerId="ADAL" clId="{FFFB134F-D447-40CD-B046-33908B3AB544}" dt="2024-09-25T00:19:49.401" v="0" actId="27636"/>
          <ac:spMkLst>
            <pc:docMk/>
            <pc:sldMk cId="2438297889" sldId="2147475088"/>
            <ac:spMk id="8" creationId="{7307CEBA-97DE-CA0E-B0C3-14C1B2469B7E}"/>
          </ac:spMkLst>
        </pc:spChg>
      </pc:sldChg>
      <pc:sldChg chg="delSp modSp mod">
        <pc:chgData name="Dadi Karason" userId="d80f8a19-b8df-41e5-ab2f-a55a058f2fec" providerId="ADAL" clId="{FFFB134F-D447-40CD-B046-33908B3AB544}" dt="2024-09-25T00:21:24.953" v="13" actId="1076"/>
        <pc:sldMkLst>
          <pc:docMk/>
          <pc:sldMk cId="1494642814" sldId="2147481519"/>
        </pc:sldMkLst>
        <pc:spChg chg="del mod">
          <ac:chgData name="Dadi Karason" userId="d80f8a19-b8df-41e5-ab2f-a55a058f2fec" providerId="ADAL" clId="{FFFB134F-D447-40CD-B046-33908B3AB544}" dt="2024-09-25T00:21:09.596" v="10" actId="478"/>
          <ac:spMkLst>
            <pc:docMk/>
            <pc:sldMk cId="1494642814" sldId="2147481519"/>
            <ac:spMk id="3" creationId="{39ACC27D-CABB-1FD8-91A4-8D340FF98572}"/>
          </ac:spMkLst>
        </pc:spChg>
        <pc:spChg chg="mod">
          <ac:chgData name="Dadi Karason" userId="d80f8a19-b8df-41e5-ab2f-a55a058f2fec" providerId="ADAL" clId="{FFFB134F-D447-40CD-B046-33908B3AB544}" dt="2024-09-25T00:20:31.453" v="4" actId="1076"/>
          <ac:spMkLst>
            <pc:docMk/>
            <pc:sldMk cId="1494642814" sldId="2147481519"/>
            <ac:spMk id="7" creationId="{901A8153-DA90-FFBE-84B4-0BC684F42C50}"/>
          </ac:spMkLst>
        </pc:spChg>
        <pc:spChg chg="del">
          <ac:chgData name="Dadi Karason" userId="d80f8a19-b8df-41e5-ab2f-a55a058f2fec" providerId="ADAL" clId="{FFFB134F-D447-40CD-B046-33908B3AB544}" dt="2024-09-25T00:20:04.328" v="2" actId="478"/>
          <ac:spMkLst>
            <pc:docMk/>
            <pc:sldMk cId="1494642814" sldId="2147481519"/>
            <ac:spMk id="8" creationId="{D343726E-23D5-DF41-0C51-12E21813FFBA}"/>
          </ac:spMkLst>
        </pc:spChg>
        <pc:spChg chg="del">
          <ac:chgData name="Dadi Karason" userId="d80f8a19-b8df-41e5-ab2f-a55a058f2fec" providerId="ADAL" clId="{FFFB134F-D447-40CD-B046-33908B3AB544}" dt="2024-09-25T00:19:59.778" v="1" actId="478"/>
          <ac:spMkLst>
            <pc:docMk/>
            <pc:sldMk cId="1494642814" sldId="2147481519"/>
            <ac:spMk id="12" creationId="{55A2A6C1-2B66-2ACD-E53D-50AB096463D7}"/>
          </ac:spMkLst>
        </pc:spChg>
        <pc:spChg chg="mod">
          <ac:chgData name="Dadi Karason" userId="d80f8a19-b8df-41e5-ab2f-a55a058f2fec" providerId="ADAL" clId="{FFFB134F-D447-40CD-B046-33908B3AB544}" dt="2024-09-25T00:20:31.453" v="4" actId="1076"/>
          <ac:spMkLst>
            <pc:docMk/>
            <pc:sldMk cId="1494642814" sldId="2147481519"/>
            <ac:spMk id="24" creationId="{4D446DF6-1406-3F45-D99E-EA21D57F3FDE}"/>
          </ac:spMkLst>
        </pc:spChg>
        <pc:spChg chg="mod">
          <ac:chgData name="Dadi Karason" userId="d80f8a19-b8df-41e5-ab2f-a55a058f2fec" providerId="ADAL" clId="{FFFB134F-D447-40CD-B046-33908B3AB544}" dt="2024-09-25T00:20:31.453" v="4" actId="1076"/>
          <ac:spMkLst>
            <pc:docMk/>
            <pc:sldMk cId="1494642814" sldId="2147481519"/>
            <ac:spMk id="27" creationId="{60C3DC39-19D3-1804-4AB9-D82A3D0BE983}"/>
          </ac:spMkLst>
        </pc:spChg>
        <pc:spChg chg="mod">
          <ac:chgData name="Dadi Karason" userId="d80f8a19-b8df-41e5-ab2f-a55a058f2fec" providerId="ADAL" clId="{FFFB134F-D447-40CD-B046-33908B3AB544}" dt="2024-09-25T00:20:31.453" v="4" actId="1076"/>
          <ac:spMkLst>
            <pc:docMk/>
            <pc:sldMk cId="1494642814" sldId="2147481519"/>
            <ac:spMk id="28" creationId="{AF56A138-0E99-1104-4C44-3FC59611254A}"/>
          </ac:spMkLst>
        </pc:spChg>
        <pc:spChg chg="mod">
          <ac:chgData name="Dadi Karason" userId="d80f8a19-b8df-41e5-ab2f-a55a058f2fec" providerId="ADAL" clId="{FFFB134F-D447-40CD-B046-33908B3AB544}" dt="2024-09-25T00:20:42.049" v="6" actId="1076"/>
          <ac:spMkLst>
            <pc:docMk/>
            <pc:sldMk cId="1494642814" sldId="2147481519"/>
            <ac:spMk id="32" creationId="{4E071AAB-4544-4DD8-CEC5-A7FF2BE1BF27}"/>
          </ac:spMkLst>
        </pc:spChg>
        <pc:spChg chg="mod">
          <ac:chgData name="Dadi Karason" userId="d80f8a19-b8df-41e5-ab2f-a55a058f2fec" providerId="ADAL" clId="{FFFB134F-D447-40CD-B046-33908B3AB544}" dt="2024-09-25T00:20:31.453" v="4" actId="1076"/>
          <ac:spMkLst>
            <pc:docMk/>
            <pc:sldMk cId="1494642814" sldId="2147481519"/>
            <ac:spMk id="34" creationId="{1535EBCF-F1C8-B904-C5FE-D4C6197F2197}"/>
          </ac:spMkLst>
        </pc:spChg>
        <pc:spChg chg="mod">
          <ac:chgData name="Dadi Karason" userId="d80f8a19-b8df-41e5-ab2f-a55a058f2fec" providerId="ADAL" clId="{FFFB134F-D447-40CD-B046-33908B3AB544}" dt="2024-09-25T00:20:31.453" v="4" actId="1076"/>
          <ac:spMkLst>
            <pc:docMk/>
            <pc:sldMk cId="1494642814" sldId="2147481519"/>
            <ac:spMk id="41" creationId="{171F3362-F05C-7A35-9A9C-22021A071284}"/>
          </ac:spMkLst>
        </pc:spChg>
        <pc:spChg chg="mod">
          <ac:chgData name="Dadi Karason" userId="d80f8a19-b8df-41e5-ab2f-a55a058f2fec" providerId="ADAL" clId="{FFFB134F-D447-40CD-B046-33908B3AB544}" dt="2024-09-25T00:20:31.453" v="4" actId="1076"/>
          <ac:spMkLst>
            <pc:docMk/>
            <pc:sldMk cId="1494642814" sldId="2147481519"/>
            <ac:spMk id="42" creationId="{40DD1016-2D32-462C-3EB0-7FA03C4D5961}"/>
          </ac:spMkLst>
        </pc:spChg>
        <pc:spChg chg="mod">
          <ac:chgData name="Dadi Karason" userId="d80f8a19-b8df-41e5-ab2f-a55a058f2fec" providerId="ADAL" clId="{FFFB134F-D447-40CD-B046-33908B3AB544}" dt="2024-09-25T00:20:31.453" v="4" actId="1076"/>
          <ac:spMkLst>
            <pc:docMk/>
            <pc:sldMk cId="1494642814" sldId="2147481519"/>
            <ac:spMk id="45" creationId="{47166B5B-A8F0-F3AD-0597-90F2B3310AD0}"/>
          </ac:spMkLst>
        </pc:spChg>
        <pc:picChg chg="mod">
          <ac:chgData name="Dadi Karason" userId="d80f8a19-b8df-41e5-ab2f-a55a058f2fec" providerId="ADAL" clId="{FFFB134F-D447-40CD-B046-33908B3AB544}" dt="2024-09-25T00:21:24.953" v="13" actId="1076"/>
          <ac:picMkLst>
            <pc:docMk/>
            <pc:sldMk cId="1494642814" sldId="2147481519"/>
            <ac:picMk id="2" creationId="{3056005D-911B-B472-F9FB-A589DB5FEAFD}"/>
          </ac:picMkLst>
        </pc:picChg>
        <pc:picChg chg="mod">
          <ac:chgData name="Dadi Karason" userId="d80f8a19-b8df-41e5-ab2f-a55a058f2fec" providerId="ADAL" clId="{FFFB134F-D447-40CD-B046-33908B3AB544}" dt="2024-09-25T00:20:31.453" v="4" actId="1076"/>
          <ac:picMkLst>
            <pc:docMk/>
            <pc:sldMk cId="1494642814" sldId="2147481519"/>
            <ac:picMk id="4" creationId="{AF662CF6-A0DD-5A2D-205D-C001F88DB030}"/>
          </ac:picMkLst>
        </pc:picChg>
        <pc:picChg chg="mod">
          <ac:chgData name="Dadi Karason" userId="d80f8a19-b8df-41e5-ab2f-a55a058f2fec" providerId="ADAL" clId="{FFFB134F-D447-40CD-B046-33908B3AB544}" dt="2024-09-25T00:20:31.453" v="4" actId="1076"/>
          <ac:picMkLst>
            <pc:docMk/>
            <pc:sldMk cId="1494642814" sldId="2147481519"/>
            <ac:picMk id="5" creationId="{958CF7E0-C6C5-0044-FF79-0DC3E5362A88}"/>
          </ac:picMkLst>
        </pc:picChg>
        <pc:picChg chg="mod">
          <ac:chgData name="Dadi Karason" userId="d80f8a19-b8df-41e5-ab2f-a55a058f2fec" providerId="ADAL" clId="{FFFB134F-D447-40CD-B046-33908B3AB544}" dt="2024-09-25T00:20:31.453" v="4" actId="1076"/>
          <ac:picMkLst>
            <pc:docMk/>
            <pc:sldMk cId="1494642814" sldId="2147481519"/>
            <ac:picMk id="6" creationId="{B98ECCAD-7B4C-BAF6-FA2F-367F3EA5C022}"/>
          </ac:picMkLst>
        </pc:picChg>
        <pc:picChg chg="del">
          <ac:chgData name="Dadi Karason" userId="d80f8a19-b8df-41e5-ab2f-a55a058f2fec" providerId="ADAL" clId="{FFFB134F-D447-40CD-B046-33908B3AB544}" dt="2024-09-25T00:20:04.328" v="2" actId="478"/>
          <ac:picMkLst>
            <pc:docMk/>
            <pc:sldMk cId="1494642814" sldId="2147481519"/>
            <ac:picMk id="15" creationId="{2448B323-9584-35EE-9CC8-971F8C206F04}"/>
          </ac:picMkLst>
        </pc:picChg>
        <pc:picChg chg="del">
          <ac:chgData name="Dadi Karason" userId="d80f8a19-b8df-41e5-ab2f-a55a058f2fec" providerId="ADAL" clId="{FFFB134F-D447-40CD-B046-33908B3AB544}" dt="2024-09-25T00:20:04.328" v="2" actId="478"/>
          <ac:picMkLst>
            <pc:docMk/>
            <pc:sldMk cId="1494642814" sldId="2147481519"/>
            <ac:picMk id="16" creationId="{26C7C514-3362-CDC1-31B6-7332E2D30B3E}"/>
          </ac:picMkLst>
        </pc:picChg>
        <pc:picChg chg="del">
          <ac:chgData name="Dadi Karason" userId="d80f8a19-b8df-41e5-ab2f-a55a058f2fec" providerId="ADAL" clId="{FFFB134F-D447-40CD-B046-33908B3AB544}" dt="2024-09-25T00:20:04.328" v="2" actId="478"/>
          <ac:picMkLst>
            <pc:docMk/>
            <pc:sldMk cId="1494642814" sldId="2147481519"/>
            <ac:picMk id="17" creationId="{E7805B83-9376-9B8C-3C6B-711568641BB4}"/>
          </ac:picMkLst>
        </pc:picChg>
        <pc:picChg chg="mod">
          <ac:chgData name="Dadi Karason" userId="d80f8a19-b8df-41e5-ab2f-a55a058f2fec" providerId="ADAL" clId="{FFFB134F-D447-40CD-B046-33908B3AB544}" dt="2024-09-25T00:20:31.453" v="4" actId="1076"/>
          <ac:picMkLst>
            <pc:docMk/>
            <pc:sldMk cId="1494642814" sldId="2147481519"/>
            <ac:picMk id="43" creationId="{3ACA4DC3-C36E-8621-B05D-C565438BFEE9}"/>
          </ac:picMkLst>
        </pc:picChg>
        <pc:cxnChg chg="mod">
          <ac:chgData name="Dadi Karason" userId="d80f8a19-b8df-41e5-ab2f-a55a058f2fec" providerId="ADAL" clId="{FFFB134F-D447-40CD-B046-33908B3AB544}" dt="2024-09-25T00:20:31.453" v="4" actId="1076"/>
          <ac:cxnSpMkLst>
            <pc:docMk/>
            <pc:sldMk cId="1494642814" sldId="2147481519"/>
            <ac:cxnSpMk id="51" creationId="{1C43D000-EB0E-190C-ECAC-CF4D1B56D961}"/>
          </ac:cxnSpMkLst>
        </pc:cxnChg>
        <pc:cxnChg chg="mod">
          <ac:chgData name="Dadi Karason" userId="d80f8a19-b8df-41e5-ab2f-a55a058f2fec" providerId="ADAL" clId="{FFFB134F-D447-40CD-B046-33908B3AB544}" dt="2024-09-25T00:20:31.453" v="4" actId="1076"/>
          <ac:cxnSpMkLst>
            <pc:docMk/>
            <pc:sldMk cId="1494642814" sldId="2147481519"/>
            <ac:cxnSpMk id="54" creationId="{0223330E-386B-1A50-61A0-0A9EAD935552}"/>
          </ac:cxnSpMkLst>
        </pc:cxnChg>
        <pc:cxnChg chg="del">
          <ac:chgData name="Dadi Karason" userId="d80f8a19-b8df-41e5-ab2f-a55a058f2fec" providerId="ADAL" clId="{FFFB134F-D447-40CD-B046-33908B3AB544}" dt="2024-09-25T00:20:06.932" v="3" actId="478"/>
          <ac:cxnSpMkLst>
            <pc:docMk/>
            <pc:sldMk cId="1494642814" sldId="2147481519"/>
            <ac:cxnSpMk id="55" creationId="{976CA98B-DF70-BD82-58F5-CAB7DB48B515}"/>
          </ac:cxnSpMkLst>
        </pc:cxnChg>
      </pc:sldChg>
    </pc:docChg>
  </pc:docChgLst>
  <pc:docChgLst>
    <pc:chgData name="Bjorn Jonsson" userId="0ba677ab-dff8-4d69-911d-adef4ed2de49" providerId="ADAL" clId="{9682A24D-A19B-4D51-A7B0-1CE98214CA93}"/>
    <pc:docChg chg="custSel delSld modSld">
      <pc:chgData name="Bjorn Jonsson" userId="0ba677ab-dff8-4d69-911d-adef4ed2de49" providerId="ADAL" clId="{9682A24D-A19B-4D51-A7B0-1CE98214CA93}" dt="2024-09-26T06:31:50.604" v="10" actId="368"/>
      <pc:docMkLst>
        <pc:docMk/>
      </pc:docMkLst>
      <pc:sldChg chg="del">
        <pc:chgData name="Bjorn Jonsson" userId="0ba677ab-dff8-4d69-911d-adef4ed2de49" providerId="ADAL" clId="{9682A24D-A19B-4D51-A7B0-1CE98214CA93}" dt="2024-09-26T06:31:12.432" v="5" actId="47"/>
        <pc:sldMkLst>
          <pc:docMk/>
          <pc:sldMk cId="13553193" sldId="2146846011"/>
        </pc:sldMkLst>
      </pc:sldChg>
      <pc:sldChg chg="del">
        <pc:chgData name="Bjorn Jonsson" userId="0ba677ab-dff8-4d69-911d-adef4ed2de49" providerId="ADAL" clId="{9682A24D-A19B-4D51-A7B0-1CE98214CA93}" dt="2024-09-26T06:31:15.772" v="6" actId="47"/>
        <pc:sldMkLst>
          <pc:docMk/>
          <pc:sldMk cId="1425018977" sldId="2146846020"/>
        </pc:sldMkLst>
      </pc:sldChg>
      <pc:sldChg chg="del">
        <pc:chgData name="Bjorn Jonsson" userId="0ba677ab-dff8-4d69-911d-adef4ed2de49" providerId="ADAL" clId="{9682A24D-A19B-4D51-A7B0-1CE98214CA93}" dt="2024-09-26T06:31:18.606" v="7" actId="47"/>
        <pc:sldMkLst>
          <pc:docMk/>
          <pc:sldMk cId="2029399687" sldId="2146846021"/>
        </pc:sldMkLst>
      </pc:sldChg>
      <pc:sldChg chg="del">
        <pc:chgData name="Bjorn Jonsson" userId="0ba677ab-dff8-4d69-911d-adef4ed2de49" providerId="ADAL" clId="{9682A24D-A19B-4D51-A7B0-1CE98214CA93}" dt="2024-09-26T06:31:24.706" v="8" actId="47"/>
        <pc:sldMkLst>
          <pc:docMk/>
          <pc:sldMk cId="2309139429" sldId="2146846025"/>
        </pc:sldMkLst>
      </pc:sldChg>
      <pc:sldChg chg="del">
        <pc:chgData name="Bjorn Jonsson" userId="0ba677ab-dff8-4d69-911d-adef4ed2de49" providerId="ADAL" clId="{9682A24D-A19B-4D51-A7B0-1CE98214CA93}" dt="2024-09-26T06:30:55.645" v="1" actId="47"/>
        <pc:sldMkLst>
          <pc:docMk/>
          <pc:sldMk cId="2198743731" sldId="2146846035"/>
        </pc:sldMkLst>
      </pc:sldChg>
      <pc:sldChg chg="del">
        <pc:chgData name="Bjorn Jonsson" userId="0ba677ab-dff8-4d69-911d-adef4ed2de49" providerId="ADAL" clId="{9682A24D-A19B-4D51-A7B0-1CE98214CA93}" dt="2024-09-26T06:31:01.922" v="3" actId="47"/>
        <pc:sldMkLst>
          <pc:docMk/>
          <pc:sldMk cId="4068020032" sldId="2146846038"/>
        </pc:sldMkLst>
      </pc:sldChg>
      <pc:sldChg chg="del">
        <pc:chgData name="Bjorn Jonsson" userId="0ba677ab-dff8-4d69-911d-adef4ed2de49" providerId="ADAL" clId="{9682A24D-A19B-4D51-A7B0-1CE98214CA93}" dt="2024-09-26T06:31:03.423" v="4" actId="47"/>
        <pc:sldMkLst>
          <pc:docMk/>
          <pc:sldMk cId="3153328577" sldId="2146846039"/>
        </pc:sldMkLst>
      </pc:sldChg>
      <pc:sldChg chg="del">
        <pc:chgData name="Bjorn Jonsson" userId="0ba677ab-dff8-4d69-911d-adef4ed2de49" providerId="ADAL" clId="{9682A24D-A19B-4D51-A7B0-1CE98214CA93}" dt="2024-09-26T06:30:51.200" v="0" actId="47"/>
        <pc:sldMkLst>
          <pc:docMk/>
          <pc:sldMk cId="3787204824" sldId="2146846043"/>
        </pc:sldMkLst>
      </pc:sldChg>
      <pc:sldChg chg="del">
        <pc:chgData name="Bjorn Jonsson" userId="0ba677ab-dff8-4d69-911d-adef4ed2de49" providerId="ADAL" clId="{9682A24D-A19B-4D51-A7B0-1CE98214CA93}" dt="2024-09-26T06:30:51.200" v="0" actId="47"/>
        <pc:sldMkLst>
          <pc:docMk/>
          <pc:sldMk cId="4062900236" sldId="2146846044"/>
        </pc:sldMkLst>
      </pc:sldChg>
      <pc:sldChg chg="del">
        <pc:chgData name="Bjorn Jonsson" userId="0ba677ab-dff8-4d69-911d-adef4ed2de49" providerId="ADAL" clId="{9682A24D-A19B-4D51-A7B0-1CE98214CA93}" dt="2024-09-26T06:30:51.200" v="0" actId="47"/>
        <pc:sldMkLst>
          <pc:docMk/>
          <pc:sldMk cId="2197359052" sldId="2146846045"/>
        </pc:sldMkLst>
      </pc:sldChg>
      <pc:sldChg chg="del">
        <pc:chgData name="Bjorn Jonsson" userId="0ba677ab-dff8-4d69-911d-adef4ed2de49" providerId="ADAL" clId="{9682A24D-A19B-4D51-A7B0-1CE98214CA93}" dt="2024-09-26T06:30:57.085" v="2" actId="47"/>
        <pc:sldMkLst>
          <pc:docMk/>
          <pc:sldMk cId="236495977" sldId="2147475037"/>
        </pc:sldMkLst>
      </pc:sldChg>
      <pc:sldChg chg="modNotes">
        <pc:chgData name="Bjorn Jonsson" userId="0ba677ab-dff8-4d69-911d-adef4ed2de49" providerId="ADAL" clId="{9682A24D-A19B-4D51-A7B0-1CE98214CA93}" dt="2024-09-26T06:31:50.604" v="10" actId="368"/>
        <pc:sldMkLst>
          <pc:docMk/>
          <pc:sldMk cId="2300855208" sldId="2147475038"/>
        </pc:sldMkLst>
      </pc:sldChg>
      <pc:sldMasterChg chg="delSldLayout">
        <pc:chgData name="Bjorn Jonsson" userId="0ba677ab-dff8-4d69-911d-adef4ed2de49" providerId="ADAL" clId="{9682A24D-A19B-4D51-A7B0-1CE98214CA93}" dt="2024-09-26T06:30:55.645" v="1" actId="47"/>
        <pc:sldMasterMkLst>
          <pc:docMk/>
          <pc:sldMasterMk cId="417473388" sldId="2147483678"/>
        </pc:sldMasterMkLst>
        <pc:sldLayoutChg chg="del">
          <pc:chgData name="Bjorn Jonsson" userId="0ba677ab-dff8-4d69-911d-adef4ed2de49" providerId="ADAL" clId="{9682A24D-A19B-4D51-A7B0-1CE98214CA93}" dt="2024-09-26T06:30:55.645" v="1" actId="47"/>
          <pc:sldLayoutMkLst>
            <pc:docMk/>
            <pc:sldMasterMk cId="417473388" sldId="2147483678"/>
            <pc:sldLayoutMk cId="3315083631" sldId="2147483694"/>
          </pc:sldLayoutMkLst>
        </pc:sldLayoutChg>
      </pc:sldMasterChg>
    </pc:docChg>
  </pc:docChgLst>
  <pc:docChgLst>
    <pc:chgData name="Dadi Karason" userId="d80f8a19-b8df-41e5-ab2f-a55a058f2fec" providerId="ADAL" clId="{6111BBC6-91D6-49A5-AE3A-A9DD97DE669D}"/>
    <pc:docChg chg="modSld">
      <pc:chgData name="Dadi Karason" userId="d80f8a19-b8df-41e5-ab2f-a55a058f2fec" providerId="ADAL" clId="{6111BBC6-91D6-49A5-AE3A-A9DD97DE669D}" dt="2024-09-23T02:33:59.556" v="23" actId="729"/>
      <pc:docMkLst>
        <pc:docMk/>
      </pc:docMkLst>
      <pc:sldChg chg="mod modShow">
        <pc:chgData name="Dadi Karason" userId="d80f8a19-b8df-41e5-ab2f-a55a058f2fec" providerId="ADAL" clId="{6111BBC6-91D6-49A5-AE3A-A9DD97DE669D}" dt="2024-09-23T02:33:59.556" v="23" actId="729"/>
        <pc:sldMkLst>
          <pc:docMk/>
          <pc:sldMk cId="13553193" sldId="2146846011"/>
        </pc:sldMkLst>
      </pc:sldChg>
      <pc:sldChg chg="modSp mod">
        <pc:chgData name="Dadi Karason" userId="d80f8a19-b8df-41e5-ab2f-a55a058f2fec" providerId="ADAL" clId="{6111BBC6-91D6-49A5-AE3A-A9DD97DE669D}" dt="2024-09-23T02:24:48.230" v="22" actId="20577"/>
        <pc:sldMkLst>
          <pc:docMk/>
          <pc:sldMk cId="3587428202" sldId="2146846019"/>
        </pc:sldMkLst>
        <pc:spChg chg="mod">
          <ac:chgData name="Dadi Karason" userId="d80f8a19-b8df-41e5-ab2f-a55a058f2fec" providerId="ADAL" clId="{6111BBC6-91D6-49A5-AE3A-A9DD97DE669D}" dt="2024-09-23T02:24:48.230" v="22" actId="20577"/>
          <ac:spMkLst>
            <pc:docMk/>
            <pc:sldMk cId="3587428202" sldId="2146846019"/>
            <ac:spMk id="2" creationId="{DE9FD254-3CEB-FAD4-C64A-E2F48DF457A9}"/>
          </ac:spMkLst>
        </pc:spChg>
      </pc:sldChg>
      <pc:sldChg chg="mod modShow">
        <pc:chgData name="Dadi Karason" userId="d80f8a19-b8df-41e5-ab2f-a55a058f2fec" providerId="ADAL" clId="{6111BBC6-91D6-49A5-AE3A-A9DD97DE669D}" dt="2024-09-23T02:19:26.852" v="7" actId="729"/>
        <pc:sldMkLst>
          <pc:docMk/>
          <pc:sldMk cId="2029399687" sldId="2146846021"/>
        </pc:sldMkLst>
      </pc:sldChg>
      <pc:sldChg chg="mod modShow">
        <pc:chgData name="Dadi Karason" userId="d80f8a19-b8df-41e5-ab2f-a55a058f2fec" providerId="ADAL" clId="{6111BBC6-91D6-49A5-AE3A-A9DD97DE669D}" dt="2024-09-23T02:19:52.553" v="8" actId="729"/>
        <pc:sldMkLst>
          <pc:docMk/>
          <pc:sldMk cId="2309139429" sldId="2146846025"/>
        </pc:sldMkLst>
      </pc:sldChg>
      <pc:sldChg chg="mod modShow">
        <pc:chgData name="Dadi Karason" userId="d80f8a19-b8df-41e5-ab2f-a55a058f2fec" providerId="ADAL" clId="{6111BBC6-91D6-49A5-AE3A-A9DD97DE669D}" dt="2024-09-23T02:17:57.509" v="3" actId="729"/>
        <pc:sldMkLst>
          <pc:docMk/>
          <pc:sldMk cId="4068020032" sldId="2146846038"/>
        </pc:sldMkLst>
      </pc:sldChg>
      <pc:sldChg chg="modSp mod">
        <pc:chgData name="Dadi Karason" userId="d80f8a19-b8df-41e5-ab2f-a55a058f2fec" providerId="ADAL" clId="{6111BBC6-91D6-49A5-AE3A-A9DD97DE669D}" dt="2024-09-23T02:18:33.175" v="6" actId="114"/>
        <pc:sldMkLst>
          <pc:docMk/>
          <pc:sldMk cId="2699409370" sldId="2146846040"/>
        </pc:sldMkLst>
        <pc:graphicFrameChg chg="modGraphic">
          <ac:chgData name="Dadi Karason" userId="d80f8a19-b8df-41e5-ab2f-a55a058f2fec" providerId="ADAL" clId="{6111BBC6-91D6-49A5-AE3A-A9DD97DE669D}" dt="2024-09-23T02:18:33.175" v="6" actId="114"/>
          <ac:graphicFrameMkLst>
            <pc:docMk/>
            <pc:sldMk cId="2699409370" sldId="2146846040"/>
            <ac:graphicFrameMk id="4" creationId="{36A8CD20-163F-AF2E-B0A8-87F80BDDFB17}"/>
          </ac:graphicFrameMkLst>
        </pc:graphicFrameChg>
      </pc:sldChg>
      <pc:sldChg chg="mod modShow">
        <pc:chgData name="Dadi Karason" userId="d80f8a19-b8df-41e5-ab2f-a55a058f2fec" providerId="ADAL" clId="{6111BBC6-91D6-49A5-AE3A-A9DD97DE669D}" dt="2024-09-23T02:17:07.882" v="0" actId="729"/>
        <pc:sldMkLst>
          <pc:docMk/>
          <pc:sldMk cId="3787204824" sldId="2146846043"/>
        </pc:sldMkLst>
      </pc:sldChg>
      <pc:sldChg chg="mod modShow">
        <pc:chgData name="Dadi Karason" userId="d80f8a19-b8df-41e5-ab2f-a55a058f2fec" providerId="ADAL" clId="{6111BBC6-91D6-49A5-AE3A-A9DD97DE669D}" dt="2024-09-23T02:17:09.672" v="1" actId="729"/>
        <pc:sldMkLst>
          <pc:docMk/>
          <pc:sldMk cId="4062900236" sldId="2146846044"/>
        </pc:sldMkLst>
      </pc:sldChg>
      <pc:sldChg chg="mod modShow">
        <pc:chgData name="Dadi Karason" userId="d80f8a19-b8df-41e5-ab2f-a55a058f2fec" providerId="ADAL" clId="{6111BBC6-91D6-49A5-AE3A-A9DD97DE669D}" dt="2024-09-23T02:17:11.164" v="2" actId="729"/>
        <pc:sldMkLst>
          <pc:docMk/>
          <pc:sldMk cId="2197359052" sldId="2146846045"/>
        </pc:sldMkLst>
      </pc:sldChg>
      <pc:sldChg chg="modSp mod">
        <pc:chgData name="Dadi Karason" userId="d80f8a19-b8df-41e5-ab2f-a55a058f2fec" providerId="ADAL" clId="{6111BBC6-91D6-49A5-AE3A-A9DD97DE669D}" dt="2024-09-23T02:22:07.330" v="18" actId="108"/>
        <pc:sldMkLst>
          <pc:docMk/>
          <pc:sldMk cId="417104906" sldId="2146846046"/>
        </pc:sldMkLst>
        <pc:spChg chg="mod">
          <ac:chgData name="Dadi Karason" userId="d80f8a19-b8df-41e5-ab2f-a55a058f2fec" providerId="ADAL" clId="{6111BBC6-91D6-49A5-AE3A-A9DD97DE669D}" dt="2024-09-23T02:22:07.330" v="18" actId="108"/>
          <ac:spMkLst>
            <pc:docMk/>
            <pc:sldMk cId="417104906" sldId="2146846046"/>
            <ac:spMk id="2" creationId="{031FC42B-46F8-C382-F920-FB538446021E}"/>
          </ac:spMkLst>
        </pc:spChg>
        <pc:spChg chg="mod">
          <ac:chgData name="Dadi Karason" userId="d80f8a19-b8df-41e5-ab2f-a55a058f2fec" providerId="ADAL" clId="{6111BBC6-91D6-49A5-AE3A-A9DD97DE669D}" dt="2024-09-23T02:21:59.827" v="17" actId="113"/>
          <ac:spMkLst>
            <pc:docMk/>
            <pc:sldMk cId="417104906" sldId="2146846046"/>
            <ac:spMk id="4" creationId="{C9625366-63D8-888B-1932-7F82E5083FD4}"/>
          </ac:spMkLst>
        </pc:spChg>
      </pc:sldChg>
    </pc:docChg>
  </pc:docChgLst>
  <pc:docChgLst>
    <pc:chgData name="Dadi Karason" userId="S::dadi@lsretail.com::d80f8a19-b8df-41e5-ab2f-a55a058f2fec" providerId="AD" clId="Web-{C4DAD8F2-7968-4A45-A5A7-DE6247A16CF4}"/>
    <pc:docChg chg="modSld">
      <pc:chgData name="Dadi Karason" userId="S::dadi@lsretail.com::d80f8a19-b8df-41e5-ab2f-a55a058f2fec" providerId="AD" clId="Web-{C4DAD8F2-7968-4A45-A5A7-DE6247A16CF4}" dt="2024-09-24T07:11:53.143" v="152" actId="20577"/>
      <pc:docMkLst>
        <pc:docMk/>
      </pc:docMkLst>
      <pc:sldChg chg="modSp">
        <pc:chgData name="Dadi Karason" userId="S::dadi@lsretail.com::d80f8a19-b8df-41e5-ab2f-a55a058f2fec" providerId="AD" clId="Web-{C4DAD8F2-7968-4A45-A5A7-DE6247A16CF4}" dt="2024-09-24T07:03:04.234" v="20" actId="20577"/>
        <pc:sldMkLst>
          <pc:docMk/>
          <pc:sldMk cId="1864453251" sldId="2146846023"/>
        </pc:sldMkLst>
        <pc:spChg chg="mod">
          <ac:chgData name="Dadi Karason" userId="S::dadi@lsretail.com::d80f8a19-b8df-41e5-ab2f-a55a058f2fec" providerId="AD" clId="Web-{C4DAD8F2-7968-4A45-A5A7-DE6247A16CF4}" dt="2024-09-24T07:03:04.234" v="20" actId="20577"/>
          <ac:spMkLst>
            <pc:docMk/>
            <pc:sldMk cId="1864453251" sldId="2146846023"/>
            <ac:spMk id="2" creationId="{BD41A96A-CE84-2B1D-BDD6-526710DF4B57}"/>
          </ac:spMkLst>
        </pc:spChg>
      </pc:sldChg>
      <pc:sldChg chg="modSp">
        <pc:chgData name="Dadi Karason" userId="S::dadi@lsretail.com::d80f8a19-b8df-41e5-ab2f-a55a058f2fec" providerId="AD" clId="Web-{C4DAD8F2-7968-4A45-A5A7-DE6247A16CF4}" dt="2024-09-24T07:02:49.093" v="7" actId="20577"/>
        <pc:sldMkLst>
          <pc:docMk/>
          <pc:sldMk cId="685857183" sldId="2146846027"/>
        </pc:sldMkLst>
        <pc:spChg chg="mod">
          <ac:chgData name="Dadi Karason" userId="S::dadi@lsretail.com::d80f8a19-b8df-41e5-ab2f-a55a058f2fec" providerId="AD" clId="Web-{C4DAD8F2-7968-4A45-A5A7-DE6247A16CF4}" dt="2024-09-24T07:02:49.093" v="7" actId="20577"/>
          <ac:spMkLst>
            <pc:docMk/>
            <pc:sldMk cId="685857183" sldId="2146846027"/>
            <ac:spMk id="2" creationId="{4471649D-A396-EDD1-20B0-D77D8D285CC2}"/>
          </ac:spMkLst>
        </pc:spChg>
      </pc:sldChg>
      <pc:sldChg chg="modSp">
        <pc:chgData name="Dadi Karason" userId="S::dadi@lsretail.com::d80f8a19-b8df-41e5-ab2f-a55a058f2fec" providerId="AD" clId="Web-{C4DAD8F2-7968-4A45-A5A7-DE6247A16CF4}" dt="2024-09-24T07:01:45.606" v="5" actId="20577"/>
        <pc:sldMkLst>
          <pc:docMk/>
          <pc:sldMk cId="3313488760" sldId="2146846028"/>
        </pc:sldMkLst>
        <pc:spChg chg="mod">
          <ac:chgData name="Dadi Karason" userId="S::dadi@lsretail.com::d80f8a19-b8df-41e5-ab2f-a55a058f2fec" providerId="AD" clId="Web-{C4DAD8F2-7968-4A45-A5A7-DE6247A16CF4}" dt="2024-09-24T07:01:45.606" v="5" actId="20577"/>
          <ac:spMkLst>
            <pc:docMk/>
            <pc:sldMk cId="3313488760" sldId="2146846028"/>
            <ac:spMk id="2" creationId="{031FC42B-46F8-C382-F920-FB538446021E}"/>
          </ac:spMkLst>
        </pc:spChg>
      </pc:sldChg>
      <pc:sldChg chg="modSp">
        <pc:chgData name="Dadi Karason" userId="S::dadi@lsretail.com::d80f8a19-b8df-41e5-ab2f-a55a058f2fec" providerId="AD" clId="Web-{C4DAD8F2-7968-4A45-A5A7-DE6247A16CF4}" dt="2024-09-24T07:11:53.143" v="152" actId="20577"/>
        <pc:sldMkLst>
          <pc:docMk/>
          <pc:sldMk cId="688316099" sldId="2146846037"/>
        </pc:sldMkLst>
        <pc:spChg chg="mod">
          <ac:chgData name="Dadi Karason" userId="S::dadi@lsretail.com::d80f8a19-b8df-41e5-ab2f-a55a058f2fec" providerId="AD" clId="Web-{C4DAD8F2-7968-4A45-A5A7-DE6247A16CF4}" dt="2024-09-24T07:11:53.143" v="152" actId="20577"/>
          <ac:spMkLst>
            <pc:docMk/>
            <pc:sldMk cId="688316099" sldId="2146846037"/>
            <ac:spMk id="12" creationId="{8B68AF11-122B-0A6E-F122-580275681664}"/>
          </ac:spMkLst>
        </pc:spChg>
        <pc:graphicFrameChg chg="mod">
          <ac:chgData name="Dadi Karason" userId="S::dadi@lsretail.com::d80f8a19-b8df-41e5-ab2f-a55a058f2fec" providerId="AD" clId="Web-{C4DAD8F2-7968-4A45-A5A7-DE6247A16CF4}" dt="2024-09-24T07:07:09.930" v="21" actId="1076"/>
          <ac:graphicFrameMkLst>
            <pc:docMk/>
            <pc:sldMk cId="688316099" sldId="2146846037"/>
            <ac:graphicFrameMk id="11" creationId="{C31DBADD-1A55-2EAB-0CD1-52219896E854}"/>
          </ac:graphicFrameMkLst>
        </pc:graphicFrameChg>
      </pc:sldChg>
    </pc:docChg>
  </pc:docChgLst>
  <pc:docChgLst>
    <pc:chgData name="Bjarni Asmundsson" userId="6a8719c8-66d4-4128-a50a-e4c11da2f60f" providerId="ADAL" clId="{D160F0A8-721A-4421-B2DF-129B4EBFFA9F}"/>
    <pc:docChg chg="custSel modSld">
      <pc:chgData name="Bjarni Asmundsson" userId="6a8719c8-66d4-4128-a50a-e4c11da2f60f" providerId="ADAL" clId="{D160F0A8-721A-4421-B2DF-129B4EBFFA9F}" dt="2024-09-23T08:09:30.211" v="186" actId="20577"/>
      <pc:docMkLst>
        <pc:docMk/>
      </pc:docMkLst>
      <pc:sldChg chg="modSp mod">
        <pc:chgData name="Bjarni Asmundsson" userId="6a8719c8-66d4-4128-a50a-e4c11da2f60f" providerId="ADAL" clId="{D160F0A8-721A-4421-B2DF-129B4EBFFA9F}" dt="2024-09-23T07:48:26.007" v="0" actId="20577"/>
        <pc:sldMkLst>
          <pc:docMk/>
          <pc:sldMk cId="13553193" sldId="2146846011"/>
        </pc:sldMkLst>
        <pc:spChg chg="mod">
          <ac:chgData name="Bjarni Asmundsson" userId="6a8719c8-66d4-4128-a50a-e4c11da2f60f" providerId="ADAL" clId="{D160F0A8-721A-4421-B2DF-129B4EBFFA9F}" dt="2024-09-23T07:48:26.007" v="0" actId="20577"/>
          <ac:spMkLst>
            <pc:docMk/>
            <pc:sldMk cId="13553193" sldId="2146846011"/>
            <ac:spMk id="2" creationId="{031FC42B-46F8-C382-F920-FB538446021E}"/>
          </ac:spMkLst>
        </pc:spChg>
      </pc:sldChg>
      <pc:sldChg chg="delSp mod modShow">
        <pc:chgData name="Bjarni Asmundsson" userId="6a8719c8-66d4-4128-a50a-e4c11da2f60f" providerId="ADAL" clId="{D160F0A8-721A-4421-B2DF-129B4EBFFA9F}" dt="2024-09-23T08:05:05.356" v="3" actId="729"/>
        <pc:sldMkLst>
          <pc:docMk/>
          <pc:sldMk cId="236495977" sldId="2147475037"/>
        </pc:sldMkLst>
        <pc:spChg chg="del">
          <ac:chgData name="Bjarni Asmundsson" userId="6a8719c8-66d4-4128-a50a-e4c11da2f60f" providerId="ADAL" clId="{D160F0A8-721A-4421-B2DF-129B4EBFFA9F}" dt="2024-09-23T08:04:09.925" v="1" actId="478"/>
          <ac:spMkLst>
            <pc:docMk/>
            <pc:sldMk cId="236495977" sldId="2147475037"/>
            <ac:spMk id="12" creationId="{8EA95431-2EED-0DBE-40A3-13CD123DEFD1}"/>
          </ac:spMkLst>
        </pc:spChg>
        <pc:picChg chg="del">
          <ac:chgData name="Bjarni Asmundsson" userId="6a8719c8-66d4-4128-a50a-e4c11da2f60f" providerId="ADAL" clId="{D160F0A8-721A-4421-B2DF-129B4EBFFA9F}" dt="2024-09-23T08:04:13.773" v="2" actId="478"/>
          <ac:picMkLst>
            <pc:docMk/>
            <pc:sldMk cId="236495977" sldId="2147475037"/>
            <ac:picMk id="11" creationId="{6B975B74-B8B1-3F6E-B000-71A089DFD182}"/>
          </ac:picMkLst>
        </pc:picChg>
      </pc:sldChg>
      <pc:sldChg chg="modSp mod modAnim modShow">
        <pc:chgData name="Bjarni Asmundsson" userId="6a8719c8-66d4-4128-a50a-e4c11da2f60f" providerId="ADAL" clId="{D160F0A8-721A-4421-B2DF-129B4EBFFA9F}" dt="2024-09-23T08:09:30.211" v="186" actId="20577"/>
        <pc:sldMkLst>
          <pc:docMk/>
          <pc:sldMk cId="2300855208" sldId="2147475038"/>
        </pc:sldMkLst>
        <pc:spChg chg="mod">
          <ac:chgData name="Bjarni Asmundsson" userId="6a8719c8-66d4-4128-a50a-e4c11da2f60f" providerId="ADAL" clId="{D160F0A8-721A-4421-B2DF-129B4EBFFA9F}" dt="2024-09-23T08:05:14.673" v="25" actId="20577"/>
          <ac:spMkLst>
            <pc:docMk/>
            <pc:sldMk cId="2300855208" sldId="2147475038"/>
            <ac:spMk id="2" creationId="{3141070E-1DDB-DD1C-C6A9-53595DC6D500}"/>
          </ac:spMkLst>
        </pc:spChg>
        <pc:spChg chg="mod">
          <ac:chgData name="Bjarni Asmundsson" userId="6a8719c8-66d4-4128-a50a-e4c11da2f60f" providerId="ADAL" clId="{D160F0A8-721A-4421-B2DF-129B4EBFFA9F}" dt="2024-09-23T08:09:30.211" v="186" actId="20577"/>
          <ac:spMkLst>
            <pc:docMk/>
            <pc:sldMk cId="2300855208" sldId="2147475038"/>
            <ac:spMk id="3" creationId="{DF3D0AB9-E49E-1132-6016-780FF1859A6B}"/>
          </ac:spMkLst>
        </pc:spChg>
      </pc:sldChg>
    </pc:docChg>
  </pc:docChgLst>
  <pc:docChgLst>
    <pc:chgData name="Dadi Karason" userId="S::dadi@lsretail.com::d80f8a19-b8df-41e5-ab2f-a55a058f2fec" providerId="AD" clId="Web-{15EDDFE6-25A1-4A6A-8B57-3D71E447F184}"/>
    <pc:docChg chg="addSld delSld modSld">
      <pc:chgData name="Dadi Karason" userId="S::dadi@lsretail.com::d80f8a19-b8df-41e5-ab2f-a55a058f2fec" providerId="AD" clId="Web-{15EDDFE6-25A1-4A6A-8B57-3D71E447F184}" dt="2024-09-24T06:41:42.773" v="340"/>
      <pc:docMkLst>
        <pc:docMk/>
      </pc:docMkLst>
      <pc:sldChg chg="modSp">
        <pc:chgData name="Dadi Karason" userId="S::dadi@lsretail.com::d80f8a19-b8df-41e5-ab2f-a55a058f2fec" providerId="AD" clId="Web-{15EDDFE6-25A1-4A6A-8B57-3D71E447F184}" dt="2024-09-24T06:24:29.919" v="7" actId="20577"/>
        <pc:sldMkLst>
          <pc:docMk/>
          <pc:sldMk cId="1414860058" sldId="2146846029"/>
        </pc:sldMkLst>
        <pc:spChg chg="mod">
          <ac:chgData name="Dadi Karason" userId="S::dadi@lsretail.com::d80f8a19-b8df-41e5-ab2f-a55a058f2fec" providerId="AD" clId="Web-{15EDDFE6-25A1-4A6A-8B57-3D71E447F184}" dt="2024-09-24T06:24:29.919" v="7" actId="20577"/>
          <ac:spMkLst>
            <pc:docMk/>
            <pc:sldMk cId="1414860058" sldId="2146846029"/>
            <ac:spMk id="3" creationId="{9D544DAD-3B0B-CA0D-9DC8-1EBD096655C9}"/>
          </ac:spMkLst>
        </pc:spChg>
      </pc:sldChg>
      <pc:sldChg chg="mod modShow">
        <pc:chgData name="Dadi Karason" userId="S::dadi@lsretail.com::d80f8a19-b8df-41e5-ab2f-a55a058f2fec" providerId="AD" clId="Web-{15EDDFE6-25A1-4A6A-8B57-3D71E447F184}" dt="2024-09-24T06:08:22.005" v="0"/>
        <pc:sldMkLst>
          <pc:docMk/>
          <pc:sldMk cId="2198743731" sldId="2146846035"/>
        </pc:sldMkLst>
      </pc:sldChg>
      <pc:sldChg chg="modSp mod modClrScheme chgLayout">
        <pc:chgData name="Dadi Karason" userId="S::dadi@lsretail.com::d80f8a19-b8df-41e5-ab2f-a55a058f2fec" providerId="AD" clId="Web-{15EDDFE6-25A1-4A6A-8B57-3D71E447F184}" dt="2024-09-24T06:41:42.773" v="340"/>
        <pc:sldMkLst>
          <pc:docMk/>
          <pc:sldMk cId="1434421211" sldId="2146846036"/>
        </pc:sldMkLst>
        <pc:spChg chg="mod ord">
          <ac:chgData name="Dadi Karason" userId="S::dadi@lsretail.com::d80f8a19-b8df-41e5-ab2f-a55a058f2fec" providerId="AD" clId="Web-{15EDDFE6-25A1-4A6A-8B57-3D71E447F184}" dt="2024-09-24T06:41:42.773" v="340"/>
          <ac:spMkLst>
            <pc:docMk/>
            <pc:sldMk cId="1434421211" sldId="2146846036"/>
            <ac:spMk id="2" creationId="{9AE215F7-A1D3-AAEE-CA65-419CB914CA59}"/>
          </ac:spMkLst>
        </pc:spChg>
        <pc:spChg chg="mod ord">
          <ac:chgData name="Dadi Karason" userId="S::dadi@lsretail.com::d80f8a19-b8df-41e5-ab2f-a55a058f2fec" providerId="AD" clId="Web-{15EDDFE6-25A1-4A6A-8B57-3D71E447F184}" dt="2024-09-24T06:41:42.773" v="340"/>
          <ac:spMkLst>
            <pc:docMk/>
            <pc:sldMk cId="1434421211" sldId="2146846036"/>
            <ac:spMk id="3" creationId="{9773F0EA-7A8C-01D9-1C88-829E3EFB3A7F}"/>
          </ac:spMkLst>
        </pc:spChg>
      </pc:sldChg>
      <pc:sldChg chg="mod modShow">
        <pc:chgData name="Dadi Karason" userId="S::dadi@lsretail.com::d80f8a19-b8df-41e5-ab2f-a55a058f2fec" providerId="AD" clId="Web-{15EDDFE6-25A1-4A6A-8B57-3D71E447F184}" dt="2024-09-24T06:09:20.100" v="3"/>
        <pc:sldMkLst>
          <pc:docMk/>
          <pc:sldMk cId="236495977" sldId="2147475037"/>
        </pc:sldMkLst>
      </pc:sldChg>
      <pc:sldChg chg="mod modShow">
        <pc:chgData name="Dadi Karason" userId="S::dadi@lsretail.com::d80f8a19-b8df-41e5-ab2f-a55a058f2fec" providerId="AD" clId="Web-{15EDDFE6-25A1-4A6A-8B57-3D71E447F184}" dt="2024-09-24T06:08:28.490" v="2"/>
        <pc:sldMkLst>
          <pc:docMk/>
          <pc:sldMk cId="2300855208" sldId="2147475038"/>
        </pc:sldMkLst>
      </pc:sldChg>
      <pc:sldChg chg="new del">
        <pc:chgData name="Dadi Karason" userId="S::dadi@lsretail.com::d80f8a19-b8df-41e5-ab2f-a55a058f2fec" providerId="AD" clId="Web-{15EDDFE6-25A1-4A6A-8B57-3D71E447F184}" dt="2024-09-24T06:25:51.406" v="24"/>
        <pc:sldMkLst>
          <pc:docMk/>
          <pc:sldMk cId="3184202855" sldId="2147475039"/>
        </pc:sldMkLst>
      </pc:sldChg>
      <pc:sldChg chg="modSp new mod modClrScheme chgLayout">
        <pc:chgData name="Dadi Karason" userId="S::dadi@lsretail.com::d80f8a19-b8df-41e5-ab2f-a55a058f2fec" providerId="AD" clId="Web-{15EDDFE6-25A1-4A6A-8B57-3D71E447F184}" dt="2024-09-24T06:39:26.722" v="328"/>
        <pc:sldMkLst>
          <pc:docMk/>
          <pc:sldMk cId="16567666" sldId="2147475040"/>
        </pc:sldMkLst>
        <pc:spChg chg="mod ord">
          <ac:chgData name="Dadi Karason" userId="S::dadi@lsretail.com::d80f8a19-b8df-41e5-ab2f-a55a058f2fec" providerId="AD" clId="Web-{15EDDFE6-25A1-4A6A-8B57-3D71E447F184}" dt="2024-09-24T06:39:26.722" v="328"/>
          <ac:spMkLst>
            <pc:docMk/>
            <pc:sldMk cId="16567666" sldId="2147475040"/>
            <ac:spMk id="2" creationId="{80EA2861-D4E4-0D12-CD11-21707849A0B2}"/>
          </ac:spMkLst>
        </pc:spChg>
        <pc:spChg chg="mod ord">
          <ac:chgData name="Dadi Karason" userId="S::dadi@lsretail.com::d80f8a19-b8df-41e5-ab2f-a55a058f2fec" providerId="AD" clId="Web-{15EDDFE6-25A1-4A6A-8B57-3D71E447F184}" dt="2024-09-24T06:39:26.722" v="328"/>
          <ac:spMkLst>
            <pc:docMk/>
            <pc:sldMk cId="16567666" sldId="2147475040"/>
            <ac:spMk id="3" creationId="{A8574FE2-920D-E54F-E6FA-76821940AF9A}"/>
          </ac:spMkLst>
        </pc:spChg>
      </pc:sldChg>
      <pc:sldChg chg="addSp delSp modSp add mod setBg modClrScheme chgLayout">
        <pc:chgData name="Dadi Karason" userId="S::dadi@lsretail.com::d80f8a19-b8df-41e5-ab2f-a55a058f2fec" providerId="AD" clId="Web-{15EDDFE6-25A1-4A6A-8B57-3D71E447F184}" dt="2024-09-24T06:40:51.787" v="335" actId="1076"/>
        <pc:sldMkLst>
          <pc:docMk/>
          <pc:sldMk cId="3682705053" sldId="2147475055"/>
        </pc:sldMkLst>
        <pc:spChg chg="mod ord">
          <ac:chgData name="Dadi Karason" userId="S::dadi@lsretail.com::d80f8a19-b8df-41e5-ab2f-a55a058f2fec" providerId="AD" clId="Web-{15EDDFE6-25A1-4A6A-8B57-3D71E447F184}" dt="2024-09-24T06:39:57.426" v="331"/>
          <ac:spMkLst>
            <pc:docMk/>
            <pc:sldMk cId="3682705053" sldId="2147475055"/>
            <ac:spMk id="2" creationId="{3141070E-1DDB-DD1C-C6A9-53595DC6D500}"/>
          </ac:spMkLst>
        </pc:spChg>
        <pc:spChg chg="mod">
          <ac:chgData name="Dadi Karason" userId="S::dadi@lsretail.com::d80f8a19-b8df-41e5-ab2f-a55a058f2fec" providerId="AD" clId="Web-{15EDDFE6-25A1-4A6A-8B57-3D71E447F184}" dt="2024-09-24T06:40:51.787" v="335" actId="1076"/>
          <ac:spMkLst>
            <pc:docMk/>
            <pc:sldMk cId="3682705053" sldId="2147475055"/>
            <ac:spMk id="6" creationId="{5BDB3B3E-75ED-25B1-F46C-1A145CCBD1F0}"/>
          </ac:spMkLst>
        </pc:spChg>
        <pc:spChg chg="add mod ord">
          <ac:chgData name="Dadi Karason" userId="S::dadi@lsretail.com::d80f8a19-b8df-41e5-ab2f-a55a058f2fec" providerId="AD" clId="Web-{15EDDFE6-25A1-4A6A-8B57-3D71E447F184}" dt="2024-09-24T06:39:57.426" v="331"/>
          <ac:spMkLst>
            <pc:docMk/>
            <pc:sldMk cId="3682705053" sldId="2147475055"/>
            <ac:spMk id="146" creationId="{2E31D60F-BC50-3EC4-EB6D-9ACADACB879A}"/>
          </ac:spMkLst>
        </pc:spChg>
        <pc:picChg chg="del mod">
          <ac:chgData name="Dadi Karason" userId="S::dadi@lsretail.com::d80f8a19-b8df-41e5-ab2f-a55a058f2fec" providerId="AD" clId="Web-{15EDDFE6-25A1-4A6A-8B57-3D71E447F184}" dt="2024-09-24T06:40:45.646" v="334"/>
          <ac:picMkLst>
            <pc:docMk/>
            <pc:sldMk cId="3682705053" sldId="2147475055"/>
            <ac:picMk id="5" creationId="{28D01A37-30C7-40C2-398D-BDB7A997C64F}"/>
          </ac:picMkLst>
        </pc:picChg>
      </pc:sldChg>
      <pc:sldChg chg="addSp delSp modSp add mod modClrScheme chgLayout">
        <pc:chgData name="Dadi Karason" userId="S::dadi@lsretail.com::d80f8a19-b8df-41e5-ab2f-a55a058f2fec" providerId="AD" clId="Web-{15EDDFE6-25A1-4A6A-8B57-3D71E447F184}" dt="2024-09-24T06:41:12.756" v="339"/>
        <pc:sldMkLst>
          <pc:docMk/>
          <pc:sldMk cId="2438297889" sldId="2147475088"/>
        </pc:sldMkLst>
        <pc:spChg chg="mod">
          <ac:chgData name="Dadi Karason" userId="S::dadi@lsretail.com::d80f8a19-b8df-41e5-ab2f-a55a058f2fec" providerId="AD" clId="Web-{15EDDFE6-25A1-4A6A-8B57-3D71E447F184}" dt="2024-09-24T06:41:06.225" v="338" actId="1076"/>
          <ac:spMkLst>
            <pc:docMk/>
            <pc:sldMk cId="2438297889" sldId="2147475088"/>
            <ac:spMk id="4" creationId="{429D5B6A-9C8C-BC97-80DF-9D076E2D89D0}"/>
          </ac:spMkLst>
        </pc:spChg>
        <pc:spChg chg="add mod ord">
          <ac:chgData name="Dadi Karason" userId="S::dadi@lsretail.com::d80f8a19-b8df-41e5-ab2f-a55a058f2fec" providerId="AD" clId="Web-{15EDDFE6-25A1-4A6A-8B57-3D71E447F184}" dt="2024-09-24T06:41:12.756" v="339"/>
          <ac:spMkLst>
            <pc:docMk/>
            <pc:sldMk cId="2438297889" sldId="2147475088"/>
            <ac:spMk id="8" creationId="{7307CEBA-97DE-CA0E-B0C3-14C1B2469B7E}"/>
          </ac:spMkLst>
        </pc:spChg>
        <pc:spChg chg="add mod ord">
          <ac:chgData name="Dadi Karason" userId="S::dadi@lsretail.com::d80f8a19-b8df-41e5-ab2f-a55a058f2fec" providerId="AD" clId="Web-{15EDDFE6-25A1-4A6A-8B57-3D71E447F184}" dt="2024-09-24T06:41:12.756" v="339"/>
          <ac:spMkLst>
            <pc:docMk/>
            <pc:sldMk cId="2438297889" sldId="2147475088"/>
            <ac:spMk id="9" creationId="{2CAEC8F2-6A69-4F8D-8C6F-69B3666E406D}"/>
          </ac:spMkLst>
        </pc:spChg>
        <pc:picChg chg="del">
          <ac:chgData name="Dadi Karason" userId="S::dadi@lsretail.com::d80f8a19-b8df-41e5-ab2f-a55a058f2fec" providerId="AD" clId="Web-{15EDDFE6-25A1-4A6A-8B57-3D71E447F184}" dt="2024-09-24T06:30:49.944" v="61"/>
          <ac:picMkLst>
            <pc:docMk/>
            <pc:sldMk cId="2438297889" sldId="2147475088"/>
            <ac:picMk id="2" creationId="{BD08BF99-2824-02DC-2D40-8799853D5507}"/>
          </ac:picMkLst>
        </pc:picChg>
        <pc:picChg chg="del">
          <ac:chgData name="Dadi Karason" userId="S::dadi@lsretail.com::d80f8a19-b8df-41e5-ab2f-a55a058f2fec" providerId="AD" clId="Web-{15EDDFE6-25A1-4A6A-8B57-3D71E447F184}" dt="2024-09-24T06:41:02.084" v="337"/>
          <ac:picMkLst>
            <pc:docMk/>
            <pc:sldMk cId="2438297889" sldId="2147475088"/>
            <ac:picMk id="3" creationId="{2D49D660-D378-4F75-BEA8-8F276FA53AA8}"/>
          </ac:picMkLst>
        </pc:picChg>
        <pc:picChg chg="mod">
          <ac:chgData name="Dadi Karason" userId="S::dadi@lsretail.com::d80f8a19-b8df-41e5-ab2f-a55a058f2fec" providerId="AD" clId="Web-{15EDDFE6-25A1-4A6A-8B57-3D71E447F184}" dt="2024-09-24T06:31:06.632" v="67" actId="1076"/>
          <ac:picMkLst>
            <pc:docMk/>
            <pc:sldMk cId="2438297889" sldId="2147475088"/>
            <ac:picMk id="17" creationId="{222911F7-A926-9EFF-415D-637B25E09470}"/>
          </ac:picMkLst>
        </pc:picChg>
      </pc:sldChg>
      <pc:sldChg chg="new del">
        <pc:chgData name="Dadi Karason" userId="S::dadi@lsretail.com::d80f8a19-b8df-41e5-ab2f-a55a058f2fec" providerId="AD" clId="Web-{15EDDFE6-25A1-4A6A-8B57-3D71E447F184}" dt="2024-09-24T06:39:52.973" v="330"/>
        <pc:sldMkLst>
          <pc:docMk/>
          <pc:sldMk cId="1466374424" sldId="2147475089"/>
        </pc:sldMkLst>
      </pc:sldChg>
      <pc:sldMasterChg chg="addSldLayout">
        <pc:chgData name="Dadi Karason" userId="S::dadi@lsretail.com::d80f8a19-b8df-41e5-ab2f-a55a058f2fec" providerId="AD" clId="Web-{15EDDFE6-25A1-4A6A-8B57-3D71E447F184}" dt="2024-09-24T06:30:43.616" v="60"/>
        <pc:sldMasterMkLst>
          <pc:docMk/>
          <pc:sldMasterMk cId="417473388" sldId="2147483678"/>
        </pc:sldMasterMkLst>
        <pc:sldLayoutChg chg="add">
          <pc:chgData name="Dadi Karason" userId="S::dadi@lsretail.com::d80f8a19-b8df-41e5-ab2f-a55a058f2fec" providerId="AD" clId="Web-{15EDDFE6-25A1-4A6A-8B57-3D71E447F184}" dt="2024-09-24T06:30:43.616" v="60"/>
          <pc:sldLayoutMkLst>
            <pc:docMk/>
            <pc:sldMasterMk cId="417473388" sldId="2147483678"/>
            <pc:sldLayoutMk cId="2937433647" sldId="214748369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EAA05-F878-459D-ACC6-466C96196C21}"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B4A2DEB0-87A8-4F4A-9DFE-716A5F17BAB5}">
      <dgm:prSet phldrT="[Text]"/>
      <dgm:spPr>
        <a:solidFill>
          <a:schemeClr val="tx1">
            <a:lumMod val="90000"/>
            <a:lumOff val="10000"/>
          </a:schemeClr>
        </a:solidFill>
        <a:ln>
          <a:solidFill>
            <a:schemeClr val="bg1"/>
          </a:solidFill>
        </a:ln>
      </dgm:spPr>
      <dgm:t>
        <a:bodyPr/>
        <a:lstStyle/>
        <a:p>
          <a:r>
            <a:rPr lang="en-US">
              <a:solidFill>
                <a:schemeClr val="bg1"/>
              </a:solidFill>
            </a:rPr>
            <a:t>Purchase</a:t>
          </a:r>
        </a:p>
      </dgm:t>
    </dgm:pt>
    <dgm:pt modelId="{5B1FC944-BE40-4C69-9EC8-98BA1FE592F5}" type="parTrans" cxnId="{C76D6D9D-5D11-4188-8736-C18AE1B291E1}">
      <dgm:prSet/>
      <dgm:spPr/>
      <dgm:t>
        <a:bodyPr/>
        <a:lstStyle/>
        <a:p>
          <a:endParaRPr lang="en-US"/>
        </a:p>
      </dgm:t>
    </dgm:pt>
    <dgm:pt modelId="{540DEE69-15CE-432F-829C-9781A3688A73}" type="sibTrans" cxnId="{C76D6D9D-5D11-4188-8736-C18AE1B291E1}">
      <dgm:prSet/>
      <dgm:spPr/>
      <dgm:t>
        <a:bodyPr/>
        <a:lstStyle/>
        <a:p>
          <a:endParaRPr lang="en-US"/>
        </a:p>
      </dgm:t>
    </dgm:pt>
    <dgm:pt modelId="{0206E8E9-4A3E-436A-B5A2-75920734E904}">
      <dgm:prSet phldrT="[Text]" custT="1"/>
      <dgm:spPr>
        <a:solidFill>
          <a:srgbClr val="328C85"/>
        </a:solidFill>
      </dgm:spPr>
      <dgm:t>
        <a:bodyPr/>
        <a:lstStyle/>
        <a:p>
          <a:r>
            <a:rPr lang="en-US" sz="2000"/>
            <a:t>Purchase Orders</a:t>
          </a:r>
        </a:p>
      </dgm:t>
    </dgm:pt>
    <dgm:pt modelId="{A1B341C7-E9AB-426B-BB30-16327E46572D}" type="parTrans" cxnId="{9E9967B5-9D72-4AC0-90D4-388F095F1B56}">
      <dgm:prSet/>
      <dgm:spPr/>
      <dgm:t>
        <a:bodyPr/>
        <a:lstStyle/>
        <a:p>
          <a:endParaRPr lang="en-US"/>
        </a:p>
      </dgm:t>
    </dgm:pt>
    <dgm:pt modelId="{3FF34264-17B4-4092-B77F-6416FA9E6A99}" type="sibTrans" cxnId="{9E9967B5-9D72-4AC0-90D4-388F095F1B56}">
      <dgm:prSet/>
      <dgm:spPr/>
      <dgm:t>
        <a:bodyPr/>
        <a:lstStyle/>
        <a:p>
          <a:endParaRPr lang="en-US"/>
        </a:p>
      </dgm:t>
    </dgm:pt>
    <dgm:pt modelId="{961664CA-9EE3-4500-915C-48004F2F9439}">
      <dgm:prSet custT="1"/>
      <dgm:spPr>
        <a:solidFill>
          <a:srgbClr val="328C85"/>
        </a:solidFill>
      </dgm:spPr>
      <dgm:t>
        <a:bodyPr/>
        <a:lstStyle/>
        <a:p>
          <a:r>
            <a:rPr lang="en-US" sz="2000"/>
            <a:t>Purchase Quotes</a:t>
          </a:r>
        </a:p>
      </dgm:t>
    </dgm:pt>
    <dgm:pt modelId="{08709738-0D4C-4D82-828B-4DAB2D7A0702}" type="parTrans" cxnId="{E07C5918-8E68-49E3-98D8-3A1E296EFA2E}">
      <dgm:prSet/>
      <dgm:spPr/>
      <dgm:t>
        <a:bodyPr/>
        <a:lstStyle/>
        <a:p>
          <a:endParaRPr lang="en-US"/>
        </a:p>
      </dgm:t>
    </dgm:pt>
    <dgm:pt modelId="{7936F8AB-89E6-4BD2-9A0B-890B84723FED}" type="sibTrans" cxnId="{E07C5918-8E68-49E3-98D8-3A1E296EFA2E}">
      <dgm:prSet/>
      <dgm:spPr/>
      <dgm:t>
        <a:bodyPr/>
        <a:lstStyle/>
        <a:p>
          <a:endParaRPr lang="en-US"/>
        </a:p>
      </dgm:t>
    </dgm:pt>
    <dgm:pt modelId="{2F3FCB50-3B8C-4C0E-BB9A-C38CB481ABE6}">
      <dgm:prSet custT="1"/>
      <dgm:spPr>
        <a:solidFill>
          <a:srgbClr val="328C85"/>
        </a:solidFill>
      </dgm:spPr>
      <dgm:t>
        <a:bodyPr/>
        <a:lstStyle/>
        <a:p>
          <a:r>
            <a:rPr lang="en-US" sz="2000"/>
            <a:t>Sales Orders</a:t>
          </a:r>
        </a:p>
      </dgm:t>
    </dgm:pt>
    <dgm:pt modelId="{1C17F170-1703-4A14-9CA6-C3A3C81FE07B}" type="parTrans" cxnId="{2F7F8008-FAFC-417D-98E6-49531D8812B5}">
      <dgm:prSet/>
      <dgm:spPr/>
      <dgm:t>
        <a:bodyPr/>
        <a:lstStyle/>
        <a:p>
          <a:endParaRPr lang="en-US"/>
        </a:p>
      </dgm:t>
    </dgm:pt>
    <dgm:pt modelId="{3E9279BB-D60C-421C-9251-683DDB37A7DB}" type="sibTrans" cxnId="{2F7F8008-FAFC-417D-98E6-49531D8812B5}">
      <dgm:prSet/>
      <dgm:spPr/>
      <dgm:t>
        <a:bodyPr/>
        <a:lstStyle/>
        <a:p>
          <a:endParaRPr lang="en-US"/>
        </a:p>
      </dgm:t>
    </dgm:pt>
    <dgm:pt modelId="{232F5835-DE1B-4375-A54F-2316992AB22E}">
      <dgm:prSet custT="1"/>
      <dgm:spPr>
        <a:solidFill>
          <a:srgbClr val="328C85"/>
        </a:solidFill>
      </dgm:spPr>
      <dgm:t>
        <a:bodyPr/>
        <a:lstStyle/>
        <a:p>
          <a:r>
            <a:rPr lang="en-US" sz="2000"/>
            <a:t>Sales Quotes</a:t>
          </a:r>
        </a:p>
      </dgm:t>
    </dgm:pt>
    <dgm:pt modelId="{A52B307F-CDCC-4F0A-BFE1-9CBD35D7E50D}" type="parTrans" cxnId="{05865013-FFF1-4FC3-B9B2-835DEE63EA33}">
      <dgm:prSet/>
      <dgm:spPr/>
      <dgm:t>
        <a:bodyPr/>
        <a:lstStyle/>
        <a:p>
          <a:endParaRPr lang="en-US"/>
        </a:p>
      </dgm:t>
    </dgm:pt>
    <dgm:pt modelId="{BFEE2A68-22CE-4620-97D9-93D4AED7C6A8}" type="sibTrans" cxnId="{05865013-FFF1-4FC3-B9B2-835DEE63EA33}">
      <dgm:prSet/>
      <dgm:spPr/>
      <dgm:t>
        <a:bodyPr/>
        <a:lstStyle/>
        <a:p>
          <a:endParaRPr lang="en-US"/>
        </a:p>
      </dgm:t>
    </dgm:pt>
    <dgm:pt modelId="{A2B27F06-7990-4847-B2D3-A7835EAABB59}">
      <dgm:prSet custT="1"/>
      <dgm:spPr>
        <a:solidFill>
          <a:srgbClr val="328C85"/>
        </a:solidFill>
      </dgm:spPr>
      <dgm:t>
        <a:bodyPr/>
        <a:lstStyle/>
        <a:p>
          <a:r>
            <a:rPr lang="en-US" sz="2000"/>
            <a:t>Transfer Orders</a:t>
          </a:r>
        </a:p>
      </dgm:t>
    </dgm:pt>
    <dgm:pt modelId="{9B97A74E-6905-43E8-BFA2-FC5C10044ACA}" type="parTrans" cxnId="{D6E90FFD-E6E0-41AA-9693-052E1E69FBCD}">
      <dgm:prSet/>
      <dgm:spPr/>
      <dgm:t>
        <a:bodyPr/>
        <a:lstStyle/>
        <a:p>
          <a:endParaRPr lang="en-US"/>
        </a:p>
      </dgm:t>
    </dgm:pt>
    <dgm:pt modelId="{77EC033B-CFEE-4664-A288-3BFFEA261938}" type="sibTrans" cxnId="{D6E90FFD-E6E0-41AA-9693-052E1E69FBCD}">
      <dgm:prSet/>
      <dgm:spPr/>
      <dgm:t>
        <a:bodyPr/>
        <a:lstStyle/>
        <a:p>
          <a:endParaRPr lang="en-US"/>
        </a:p>
      </dgm:t>
    </dgm:pt>
    <dgm:pt modelId="{4ED1F8F0-3992-465E-AA4F-67583CA08A8B}">
      <dgm:prSet custT="1"/>
      <dgm:spPr>
        <a:solidFill>
          <a:srgbClr val="328C85"/>
        </a:solidFill>
      </dgm:spPr>
      <dgm:t>
        <a:bodyPr/>
        <a:lstStyle/>
        <a:p>
          <a:r>
            <a:rPr lang="en-US" sz="2000"/>
            <a:t>Drop Shipments</a:t>
          </a:r>
        </a:p>
      </dgm:t>
    </dgm:pt>
    <dgm:pt modelId="{FB4D0B76-83F3-4C0A-9A8C-E4FDD6E6C2C1}" type="parTrans" cxnId="{325BC47D-C6D7-4DBC-ADE6-818ADE5F3139}">
      <dgm:prSet/>
      <dgm:spPr/>
      <dgm:t>
        <a:bodyPr/>
        <a:lstStyle/>
        <a:p>
          <a:endParaRPr lang="en-US"/>
        </a:p>
      </dgm:t>
    </dgm:pt>
    <dgm:pt modelId="{FC06E8F8-03D8-4A52-AD62-CE69CA926D47}" type="sibTrans" cxnId="{325BC47D-C6D7-4DBC-ADE6-818ADE5F3139}">
      <dgm:prSet/>
      <dgm:spPr/>
      <dgm:t>
        <a:bodyPr/>
        <a:lstStyle/>
        <a:p>
          <a:endParaRPr lang="en-US"/>
        </a:p>
      </dgm:t>
    </dgm:pt>
    <dgm:pt modelId="{CB3799B1-DB2D-41F6-8A58-FE281C2DBFB4}">
      <dgm:prSet/>
      <dgm:spPr>
        <a:solidFill>
          <a:schemeClr val="tx1">
            <a:lumMod val="90000"/>
            <a:lumOff val="10000"/>
          </a:schemeClr>
        </a:solidFill>
        <a:ln>
          <a:solidFill>
            <a:schemeClr val="bg1"/>
          </a:solidFill>
        </a:ln>
      </dgm:spPr>
      <dgm:t>
        <a:bodyPr/>
        <a:lstStyle/>
        <a:p>
          <a:r>
            <a:rPr lang="en-US">
              <a:solidFill>
                <a:schemeClr val="bg1"/>
              </a:solidFill>
            </a:rPr>
            <a:t>Integrations</a:t>
          </a:r>
          <a:endParaRPr lang="en-US"/>
        </a:p>
      </dgm:t>
    </dgm:pt>
    <dgm:pt modelId="{4506C16A-7243-4D64-837C-53CB874DDC74}" type="parTrans" cxnId="{0DD06498-F997-4677-92EA-7B9ED4626D2D}">
      <dgm:prSet/>
      <dgm:spPr/>
      <dgm:t>
        <a:bodyPr/>
        <a:lstStyle/>
        <a:p>
          <a:endParaRPr lang="en-US"/>
        </a:p>
      </dgm:t>
    </dgm:pt>
    <dgm:pt modelId="{2FFBCA3D-6829-4BA7-A3EC-BDBC9AF0093E}" type="sibTrans" cxnId="{0DD06498-F997-4677-92EA-7B9ED4626D2D}">
      <dgm:prSet/>
      <dgm:spPr/>
      <dgm:t>
        <a:bodyPr/>
        <a:lstStyle/>
        <a:p>
          <a:endParaRPr lang="en-US"/>
        </a:p>
      </dgm:t>
    </dgm:pt>
    <dgm:pt modelId="{B0080B23-EB27-4D6C-8FAE-4814E1786B4B}">
      <dgm:prSet/>
      <dgm:spPr>
        <a:solidFill>
          <a:schemeClr val="tx1">
            <a:lumMod val="90000"/>
            <a:lumOff val="10000"/>
          </a:schemeClr>
        </a:solidFill>
        <a:ln>
          <a:solidFill>
            <a:schemeClr val="bg1"/>
          </a:solidFill>
        </a:ln>
      </dgm:spPr>
      <dgm:t>
        <a:bodyPr/>
        <a:lstStyle/>
        <a:p>
          <a:r>
            <a:rPr lang="en-US">
              <a:solidFill>
                <a:schemeClr val="bg1"/>
              </a:solidFill>
            </a:rPr>
            <a:t>Sales</a:t>
          </a:r>
        </a:p>
      </dgm:t>
    </dgm:pt>
    <dgm:pt modelId="{C6BD9E0A-745D-4E94-852E-3C5A82646670}" type="parTrans" cxnId="{B77F3068-E3D8-4C8B-A059-49DC09302301}">
      <dgm:prSet/>
      <dgm:spPr/>
      <dgm:t>
        <a:bodyPr/>
        <a:lstStyle/>
        <a:p>
          <a:endParaRPr lang="en-US"/>
        </a:p>
      </dgm:t>
    </dgm:pt>
    <dgm:pt modelId="{8A6C29A5-56D9-4E19-82E5-13E5069DDF2C}" type="sibTrans" cxnId="{B77F3068-E3D8-4C8B-A059-49DC09302301}">
      <dgm:prSet/>
      <dgm:spPr/>
      <dgm:t>
        <a:bodyPr/>
        <a:lstStyle/>
        <a:p>
          <a:endParaRPr lang="en-US"/>
        </a:p>
      </dgm:t>
    </dgm:pt>
    <dgm:pt modelId="{666C9090-FC95-4064-928C-EF299030EFB2}">
      <dgm:prSet phldrT="[Text]" custT="1"/>
      <dgm:spPr>
        <a:solidFill>
          <a:srgbClr val="328C85"/>
        </a:solidFill>
      </dgm:spPr>
      <dgm:t>
        <a:bodyPr/>
        <a:lstStyle/>
        <a:p>
          <a:r>
            <a:rPr lang="en-US" sz="2000"/>
            <a:t>Blanket Orders</a:t>
          </a:r>
        </a:p>
      </dgm:t>
    </dgm:pt>
    <dgm:pt modelId="{ECF7B82F-9102-4EA9-9BC9-B2AA03D632EA}" type="parTrans" cxnId="{5A2B2F02-A021-4337-B67B-A02C7B0039C4}">
      <dgm:prSet/>
      <dgm:spPr/>
      <dgm:t>
        <a:bodyPr/>
        <a:lstStyle/>
        <a:p>
          <a:endParaRPr lang="en-US"/>
        </a:p>
      </dgm:t>
    </dgm:pt>
    <dgm:pt modelId="{8AAFB51D-63CB-4D56-83D4-057B3FF04090}" type="sibTrans" cxnId="{5A2B2F02-A021-4337-B67B-A02C7B0039C4}">
      <dgm:prSet/>
      <dgm:spPr/>
      <dgm:t>
        <a:bodyPr/>
        <a:lstStyle/>
        <a:p>
          <a:endParaRPr lang="en-US"/>
        </a:p>
      </dgm:t>
    </dgm:pt>
    <dgm:pt modelId="{93CA109F-A5C6-42BB-806E-5A3A6F84ABDE}">
      <dgm:prSet custT="1"/>
      <dgm:spPr>
        <a:solidFill>
          <a:srgbClr val="328C85"/>
        </a:solidFill>
      </dgm:spPr>
      <dgm:t>
        <a:bodyPr/>
        <a:lstStyle/>
        <a:p>
          <a:r>
            <a:rPr lang="en-US" sz="2000"/>
            <a:t>Purchase Return Orders</a:t>
          </a:r>
        </a:p>
      </dgm:t>
    </dgm:pt>
    <dgm:pt modelId="{E62FD5FC-1204-4871-A7DD-D3D9EB95465B}" type="parTrans" cxnId="{36AC3806-C074-43F6-B25C-1451FBFB1741}">
      <dgm:prSet/>
      <dgm:spPr/>
      <dgm:t>
        <a:bodyPr/>
        <a:lstStyle/>
        <a:p>
          <a:endParaRPr lang="en-US"/>
        </a:p>
      </dgm:t>
    </dgm:pt>
    <dgm:pt modelId="{7462C651-E365-464A-9894-A562CAB1F671}" type="sibTrans" cxnId="{36AC3806-C074-43F6-B25C-1451FBFB1741}">
      <dgm:prSet/>
      <dgm:spPr/>
      <dgm:t>
        <a:bodyPr/>
        <a:lstStyle/>
        <a:p>
          <a:endParaRPr lang="en-US"/>
        </a:p>
      </dgm:t>
    </dgm:pt>
    <dgm:pt modelId="{F77A0CF6-2177-413C-8310-CD4C3C5B85BC}">
      <dgm:prSet custT="1"/>
      <dgm:spPr>
        <a:solidFill>
          <a:srgbClr val="328C85"/>
        </a:solidFill>
      </dgm:spPr>
      <dgm:t>
        <a:bodyPr/>
        <a:lstStyle/>
        <a:p>
          <a:r>
            <a:rPr lang="en-US" sz="2000"/>
            <a:t>Blanket Orders</a:t>
          </a:r>
        </a:p>
      </dgm:t>
    </dgm:pt>
    <dgm:pt modelId="{B19F84A5-31AC-4EB1-9C0B-0B7C07F3CEF6}" type="parTrans" cxnId="{50FFC7A3-997A-4929-A605-E293CFB8CE95}">
      <dgm:prSet/>
      <dgm:spPr/>
      <dgm:t>
        <a:bodyPr/>
        <a:lstStyle/>
        <a:p>
          <a:endParaRPr lang="en-US"/>
        </a:p>
      </dgm:t>
    </dgm:pt>
    <dgm:pt modelId="{CA3A9E22-3F66-40C5-8B2E-5A5B5681B632}" type="sibTrans" cxnId="{50FFC7A3-997A-4929-A605-E293CFB8CE95}">
      <dgm:prSet/>
      <dgm:spPr/>
      <dgm:t>
        <a:bodyPr/>
        <a:lstStyle/>
        <a:p>
          <a:endParaRPr lang="en-US"/>
        </a:p>
      </dgm:t>
    </dgm:pt>
    <dgm:pt modelId="{B066E06B-8B27-44D1-AE4F-B9D95B236523}">
      <dgm:prSet custT="1"/>
      <dgm:spPr>
        <a:solidFill>
          <a:srgbClr val="328C85"/>
        </a:solidFill>
      </dgm:spPr>
      <dgm:t>
        <a:bodyPr/>
        <a:lstStyle/>
        <a:p>
          <a:r>
            <a:rPr lang="en-US" sz="2000"/>
            <a:t>Sales Return Orders</a:t>
          </a:r>
        </a:p>
      </dgm:t>
    </dgm:pt>
    <dgm:pt modelId="{780206C1-072F-4E22-8386-F37E9F4451B8}" type="parTrans" cxnId="{696FABB9-2837-459D-8DDE-7D42206B8019}">
      <dgm:prSet/>
      <dgm:spPr/>
      <dgm:t>
        <a:bodyPr/>
        <a:lstStyle/>
        <a:p>
          <a:endParaRPr lang="en-US"/>
        </a:p>
      </dgm:t>
    </dgm:pt>
    <dgm:pt modelId="{9BA5022E-2E8D-4DDB-B912-1A6F78576674}" type="sibTrans" cxnId="{696FABB9-2837-459D-8DDE-7D42206B8019}">
      <dgm:prSet/>
      <dgm:spPr/>
      <dgm:t>
        <a:bodyPr/>
        <a:lstStyle/>
        <a:p>
          <a:endParaRPr lang="en-US"/>
        </a:p>
      </dgm:t>
    </dgm:pt>
    <dgm:pt modelId="{04B65C1D-C0E2-4E4B-9893-06423EB12661}">
      <dgm:prSet/>
      <dgm:spPr>
        <a:solidFill>
          <a:schemeClr val="tx1">
            <a:lumMod val="90000"/>
            <a:lumOff val="10000"/>
          </a:schemeClr>
        </a:solidFill>
        <a:ln>
          <a:solidFill>
            <a:schemeClr val="bg1"/>
          </a:solidFill>
        </a:ln>
      </dgm:spPr>
      <dgm:t>
        <a:bodyPr/>
        <a:lstStyle/>
        <a:p>
          <a:r>
            <a:rPr lang="en-US">
              <a:solidFill>
                <a:schemeClr val="bg1"/>
              </a:solidFill>
            </a:rPr>
            <a:t>Other</a:t>
          </a:r>
        </a:p>
      </dgm:t>
    </dgm:pt>
    <dgm:pt modelId="{279A01FE-A72B-489B-8743-6DAE5E6CE3D5}" type="parTrans" cxnId="{5902FFA5-83D7-48B3-B62A-BF6EE9213DDF}">
      <dgm:prSet/>
      <dgm:spPr/>
      <dgm:t>
        <a:bodyPr/>
        <a:lstStyle/>
        <a:p>
          <a:endParaRPr lang="en-US"/>
        </a:p>
      </dgm:t>
    </dgm:pt>
    <dgm:pt modelId="{DDBEAC39-835E-488A-866E-6CB2A0CC7FA0}" type="sibTrans" cxnId="{5902FFA5-83D7-48B3-B62A-BF6EE9213DDF}">
      <dgm:prSet/>
      <dgm:spPr/>
      <dgm:t>
        <a:bodyPr/>
        <a:lstStyle/>
        <a:p>
          <a:endParaRPr lang="en-US"/>
        </a:p>
      </dgm:t>
    </dgm:pt>
    <dgm:pt modelId="{D32EF9C3-102C-4E8E-9E0B-9FEE00C3D34B}">
      <dgm:prSet custT="1"/>
      <dgm:spPr>
        <a:solidFill>
          <a:srgbClr val="328C85"/>
        </a:solidFill>
      </dgm:spPr>
      <dgm:t>
        <a:bodyPr/>
        <a:lstStyle/>
        <a:p>
          <a:r>
            <a:rPr lang="en-US" sz="2000"/>
            <a:t>Special Orders</a:t>
          </a:r>
        </a:p>
      </dgm:t>
    </dgm:pt>
    <dgm:pt modelId="{870CD382-D552-4EA4-AC74-0F116FDFDBA0}" type="parTrans" cxnId="{2259D972-5E57-4D75-BDBD-756293B75C92}">
      <dgm:prSet/>
      <dgm:spPr/>
      <dgm:t>
        <a:bodyPr/>
        <a:lstStyle/>
        <a:p>
          <a:endParaRPr lang="en-US"/>
        </a:p>
      </dgm:t>
    </dgm:pt>
    <dgm:pt modelId="{842592C2-BA66-4668-8F8C-E98D8577FF10}" type="sibTrans" cxnId="{2259D972-5E57-4D75-BDBD-756293B75C92}">
      <dgm:prSet/>
      <dgm:spPr/>
      <dgm:t>
        <a:bodyPr/>
        <a:lstStyle/>
        <a:p>
          <a:endParaRPr lang="en-US"/>
        </a:p>
      </dgm:t>
    </dgm:pt>
    <dgm:pt modelId="{7BFA8BAE-4AF7-4FE1-A24A-0D978F1A287A}">
      <dgm:prSet custT="1"/>
      <dgm:spPr>
        <a:solidFill>
          <a:srgbClr val="328C85"/>
        </a:solidFill>
      </dgm:spPr>
      <dgm:t>
        <a:bodyPr/>
        <a:lstStyle/>
        <a:p>
          <a:r>
            <a:rPr lang="en-US" sz="1600" i="0">
              <a:solidFill>
                <a:schemeClr val="bg1"/>
              </a:solidFill>
            </a:rPr>
            <a:t>Analytics for </a:t>
          </a:r>
          <a:br>
            <a:rPr lang="en-US" sz="1600" i="0">
              <a:solidFill>
                <a:schemeClr val="bg1"/>
              </a:solidFill>
            </a:rPr>
          </a:br>
          <a:r>
            <a:rPr lang="en-US" sz="1600" i="0">
              <a:solidFill>
                <a:schemeClr val="bg1"/>
              </a:solidFill>
            </a:rPr>
            <a:t>LS Central</a:t>
          </a:r>
        </a:p>
      </dgm:t>
    </dgm:pt>
    <dgm:pt modelId="{04CF50A5-227D-42B3-A6C9-4C9BF7886F14}" type="parTrans" cxnId="{71CAC9B3-3657-4E99-A2AC-0F550F9A5AD4}">
      <dgm:prSet/>
      <dgm:spPr/>
      <dgm:t>
        <a:bodyPr/>
        <a:lstStyle/>
        <a:p>
          <a:endParaRPr lang="en-US"/>
        </a:p>
      </dgm:t>
    </dgm:pt>
    <dgm:pt modelId="{60B8209E-1A4F-44C6-9997-29F2B3439417}" type="sibTrans" cxnId="{71CAC9B3-3657-4E99-A2AC-0F550F9A5AD4}">
      <dgm:prSet/>
      <dgm:spPr/>
      <dgm:t>
        <a:bodyPr/>
        <a:lstStyle/>
        <a:p>
          <a:endParaRPr lang="en-US"/>
        </a:p>
      </dgm:t>
    </dgm:pt>
    <dgm:pt modelId="{6D2CD560-90BC-4FF3-BB16-6849071595D6}">
      <dgm:prSet custT="1"/>
      <dgm:spPr>
        <a:solidFill>
          <a:srgbClr val="328C85"/>
        </a:solidFill>
      </dgm:spPr>
      <dgm:t>
        <a:bodyPr/>
        <a:lstStyle/>
        <a:p>
          <a:r>
            <a:rPr lang="en-US" sz="1600">
              <a:solidFill>
                <a:schemeClr val="bg1"/>
              </a:solidFill>
            </a:rPr>
            <a:t>Store Worksheet </a:t>
          </a:r>
          <a:br>
            <a:rPr lang="en-US" sz="1600">
              <a:solidFill>
                <a:schemeClr val="bg1"/>
              </a:solidFill>
            </a:rPr>
          </a:br>
          <a:r>
            <a:rPr lang="en-US" sz="1600">
              <a:solidFill>
                <a:schemeClr val="bg1"/>
              </a:solidFill>
            </a:rPr>
            <a:t>(Count, Pick, </a:t>
          </a:r>
          <a:r>
            <a:rPr lang="en-US" sz="1600" err="1">
              <a:solidFill>
                <a:schemeClr val="bg1"/>
              </a:solidFill>
            </a:rPr>
            <a:t>Recv</a:t>
          </a:r>
          <a:r>
            <a:rPr lang="en-US" sz="1600">
              <a:solidFill>
                <a:schemeClr val="bg1"/>
              </a:solidFill>
            </a:rPr>
            <a:t>)</a:t>
          </a:r>
        </a:p>
      </dgm:t>
    </dgm:pt>
    <dgm:pt modelId="{C48DEFB2-775A-459B-A1AA-E682B7963592}" type="parTrans" cxnId="{7382F48D-7AEB-4344-B8B5-F54BB41A396C}">
      <dgm:prSet/>
      <dgm:spPr/>
      <dgm:t>
        <a:bodyPr/>
        <a:lstStyle/>
        <a:p>
          <a:endParaRPr lang="en-US"/>
        </a:p>
      </dgm:t>
    </dgm:pt>
    <dgm:pt modelId="{FDB53913-78F4-44F2-8F45-FB1EF150771D}" type="sibTrans" cxnId="{7382F48D-7AEB-4344-B8B5-F54BB41A396C}">
      <dgm:prSet/>
      <dgm:spPr/>
      <dgm:t>
        <a:bodyPr/>
        <a:lstStyle/>
        <a:p>
          <a:endParaRPr lang="en-US"/>
        </a:p>
      </dgm:t>
    </dgm:pt>
    <dgm:pt modelId="{27AB6FBB-D121-4408-A8B8-3518A9EF142A}">
      <dgm:prSet custT="1"/>
      <dgm:spPr>
        <a:solidFill>
          <a:srgbClr val="328C85"/>
        </a:solidFill>
      </dgm:spPr>
      <dgm:t>
        <a:bodyPr/>
        <a:lstStyle/>
        <a:p>
          <a:r>
            <a:rPr lang="en-US" sz="1600">
              <a:solidFill>
                <a:schemeClr val="bg1"/>
              </a:solidFill>
            </a:rPr>
            <a:t>POS Lookups (Availability check)</a:t>
          </a:r>
        </a:p>
      </dgm:t>
    </dgm:pt>
    <dgm:pt modelId="{3ABE75F4-A8F9-49A5-8D60-0A5A6EFE345E}" type="parTrans" cxnId="{3F33110E-E25F-4A96-954A-46AC6769023C}">
      <dgm:prSet/>
      <dgm:spPr/>
      <dgm:t>
        <a:bodyPr/>
        <a:lstStyle/>
        <a:p>
          <a:endParaRPr lang="en-US"/>
        </a:p>
      </dgm:t>
    </dgm:pt>
    <dgm:pt modelId="{853815C4-BA07-4F11-AA03-D3D9CCED1D88}" type="sibTrans" cxnId="{3F33110E-E25F-4A96-954A-46AC6769023C}">
      <dgm:prSet/>
      <dgm:spPr/>
      <dgm:t>
        <a:bodyPr/>
        <a:lstStyle/>
        <a:p>
          <a:endParaRPr lang="en-US"/>
        </a:p>
      </dgm:t>
    </dgm:pt>
    <dgm:pt modelId="{46A7A445-FB2F-4F8A-B1A5-FE07C06AA6BC}">
      <dgm:prSet custT="1"/>
      <dgm:spPr>
        <a:solidFill>
          <a:srgbClr val="328C85"/>
        </a:solidFill>
      </dgm:spPr>
      <dgm:t>
        <a:bodyPr/>
        <a:lstStyle/>
        <a:p>
          <a:r>
            <a:rPr lang="en-US" sz="1600" err="1">
              <a:solidFill>
                <a:schemeClr val="bg1"/>
              </a:solidFill>
            </a:rPr>
            <a:t>eCom</a:t>
          </a:r>
          <a:r>
            <a:rPr lang="en-US" sz="1600">
              <a:solidFill>
                <a:schemeClr val="bg1"/>
              </a:solidFill>
            </a:rPr>
            <a:t> Integration (Availability check)</a:t>
          </a:r>
        </a:p>
      </dgm:t>
    </dgm:pt>
    <dgm:pt modelId="{357E32B4-AF1F-4892-AC76-942EFAB546B5}" type="parTrans" cxnId="{EC70C7F6-7DF2-450C-B488-78B92F0DE2C0}">
      <dgm:prSet/>
      <dgm:spPr/>
      <dgm:t>
        <a:bodyPr/>
        <a:lstStyle/>
        <a:p>
          <a:endParaRPr lang="en-US"/>
        </a:p>
      </dgm:t>
    </dgm:pt>
    <dgm:pt modelId="{F3E67D42-6192-4A49-A9D2-3AB01BD74B58}" type="sibTrans" cxnId="{EC70C7F6-7DF2-450C-B488-78B92F0DE2C0}">
      <dgm:prSet/>
      <dgm:spPr/>
      <dgm:t>
        <a:bodyPr/>
        <a:lstStyle/>
        <a:p>
          <a:endParaRPr lang="en-US"/>
        </a:p>
      </dgm:t>
    </dgm:pt>
    <dgm:pt modelId="{D8163A08-2A06-4B72-8890-C789D2AE47CF}">
      <dgm:prSet custT="1"/>
      <dgm:spPr>
        <a:solidFill>
          <a:srgbClr val="328C85"/>
        </a:solidFill>
      </dgm:spPr>
      <dgm:t>
        <a:bodyPr/>
        <a:lstStyle/>
        <a:p>
          <a:r>
            <a:rPr lang="en-US" sz="1600">
              <a:solidFill>
                <a:schemeClr val="bg1"/>
              </a:solidFill>
            </a:rPr>
            <a:t>Web Services</a:t>
          </a:r>
        </a:p>
      </dgm:t>
    </dgm:pt>
    <dgm:pt modelId="{9CDCC81A-FC68-4032-BA65-7C65A781161D}" type="parTrans" cxnId="{C24C7C90-961A-43F1-A11C-15E52869095C}">
      <dgm:prSet/>
      <dgm:spPr/>
      <dgm:t>
        <a:bodyPr/>
        <a:lstStyle/>
        <a:p>
          <a:endParaRPr lang="en-US"/>
        </a:p>
      </dgm:t>
    </dgm:pt>
    <dgm:pt modelId="{7288C861-46AD-42E2-89B0-050744436CA7}" type="sibTrans" cxnId="{C24C7C90-961A-43F1-A11C-15E52869095C}">
      <dgm:prSet/>
      <dgm:spPr/>
      <dgm:t>
        <a:bodyPr/>
        <a:lstStyle/>
        <a:p>
          <a:endParaRPr lang="en-US"/>
        </a:p>
      </dgm:t>
    </dgm:pt>
    <dgm:pt modelId="{E3D39A21-EB00-4551-B19F-533909D82AFC}">
      <dgm:prSet custT="1"/>
      <dgm:spPr>
        <a:solidFill>
          <a:srgbClr val="328C85"/>
        </a:solidFill>
      </dgm:spPr>
      <dgm:t>
        <a:bodyPr/>
        <a:lstStyle/>
        <a:p>
          <a:r>
            <a:rPr lang="en-US" sz="1600">
              <a:solidFill>
                <a:schemeClr val="bg1"/>
              </a:solidFill>
            </a:rPr>
            <a:t>Mobile Inventory</a:t>
          </a:r>
          <a:endParaRPr lang="en-US" sz="1600" i="1">
            <a:solidFill>
              <a:schemeClr val="bg1"/>
            </a:solidFill>
          </a:endParaRPr>
        </a:p>
      </dgm:t>
    </dgm:pt>
    <dgm:pt modelId="{FE19BBD3-FA65-4E97-B1B6-28CE69E0ABF5}" type="parTrans" cxnId="{3281EF3D-FC54-4932-BF85-C01C24FCDE35}">
      <dgm:prSet/>
      <dgm:spPr/>
      <dgm:t>
        <a:bodyPr/>
        <a:lstStyle/>
        <a:p>
          <a:endParaRPr lang="en-US"/>
        </a:p>
      </dgm:t>
    </dgm:pt>
    <dgm:pt modelId="{A543EABC-A929-4E6E-9B42-E7465B759824}" type="sibTrans" cxnId="{3281EF3D-FC54-4932-BF85-C01C24FCDE35}">
      <dgm:prSet/>
      <dgm:spPr/>
      <dgm:t>
        <a:bodyPr/>
        <a:lstStyle/>
        <a:p>
          <a:endParaRPr lang="en-US"/>
        </a:p>
      </dgm:t>
    </dgm:pt>
    <dgm:pt modelId="{37697B4B-F31D-497A-9EE2-75448E590503}">
      <dgm:prSet custT="1"/>
      <dgm:spPr>
        <a:solidFill>
          <a:schemeClr val="tx1">
            <a:lumMod val="90000"/>
            <a:lumOff val="10000"/>
          </a:schemeClr>
        </a:solidFill>
      </dgm:spPr>
      <dgm:t>
        <a:bodyPr/>
        <a:lstStyle/>
        <a:p>
          <a:pPr>
            <a:buClrTx/>
            <a:buSzTx/>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Replenish-</a:t>
          </a:r>
          <a:br>
            <a:rPr kumimoji="0" lang="en-US" sz="2000" b="0" i="0" u="none" strike="noStrike"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r>
            <a:rPr kumimoji="0" lang="en-US" sz="2000" b="0" i="0" u="none" strike="noStrike"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ment</a:t>
          </a:r>
        </a:p>
      </dgm:t>
    </dgm:pt>
    <dgm:pt modelId="{45AC5562-CFA7-48B4-94A1-02D8DDC8FEA8}" type="parTrans" cxnId="{642EDEC3-C883-4994-9ACE-FA5A729D7AFE}">
      <dgm:prSet/>
      <dgm:spPr/>
      <dgm:t>
        <a:bodyPr/>
        <a:lstStyle/>
        <a:p>
          <a:endParaRPr lang="en-US"/>
        </a:p>
      </dgm:t>
    </dgm:pt>
    <dgm:pt modelId="{FC6C90E0-18CA-496E-944A-C50DB5E09BE4}" type="sibTrans" cxnId="{642EDEC3-C883-4994-9ACE-FA5A729D7AFE}">
      <dgm:prSet/>
      <dgm:spPr/>
      <dgm:t>
        <a:bodyPr/>
        <a:lstStyle/>
        <a:p>
          <a:endParaRPr lang="en-US"/>
        </a:p>
      </dgm:t>
    </dgm:pt>
    <dgm:pt modelId="{46EDE38E-AC26-4EDA-A408-E9810CA5FD69}">
      <dgm:prSet custT="1"/>
      <dgm:spPr>
        <a:solidFill>
          <a:schemeClr val="tx1">
            <a:lumMod val="90000"/>
            <a:lumOff val="10000"/>
          </a:schemeClr>
        </a:solidFill>
      </dgm:spPr>
      <dgm:t>
        <a:bodyPr/>
        <a:lstStyle/>
        <a:p>
          <a:r>
            <a:rPr kumimoji="0" lang="en-US" sz="2000" b="0" i="0" u="none" strike="noStrike"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Assembly Orders</a:t>
          </a:r>
        </a:p>
      </dgm:t>
    </dgm:pt>
    <dgm:pt modelId="{5DC1DE10-9DE0-4D21-93EE-F4E3A365EF42}" type="parTrans" cxnId="{35B342AE-B7E6-46E3-83A4-7A9732C80C9B}">
      <dgm:prSet/>
      <dgm:spPr/>
      <dgm:t>
        <a:bodyPr/>
        <a:lstStyle/>
        <a:p>
          <a:endParaRPr lang="en-US"/>
        </a:p>
      </dgm:t>
    </dgm:pt>
    <dgm:pt modelId="{59090008-BF47-437F-9319-BEC017EB61ED}" type="sibTrans" cxnId="{35B342AE-B7E6-46E3-83A4-7A9732C80C9B}">
      <dgm:prSet/>
      <dgm:spPr/>
      <dgm:t>
        <a:bodyPr/>
        <a:lstStyle/>
        <a:p>
          <a:endParaRPr lang="en-US"/>
        </a:p>
      </dgm:t>
    </dgm:pt>
    <dgm:pt modelId="{7783ECC2-D82D-475D-932B-9DDD4077EED1}">
      <dgm:prSet custT="1"/>
      <dgm:spPr>
        <a:solidFill>
          <a:schemeClr val="tx1">
            <a:lumMod val="90000"/>
            <a:lumOff val="10000"/>
          </a:schemeClr>
        </a:solidFill>
      </dgm:spPr>
      <dgm:t>
        <a:bodyPr/>
        <a:lstStyle/>
        <a:p>
          <a:r>
            <a:rPr kumimoji="0" lang="en-US" sz="2000" b="0" i="0" u="none" strike="noStrike"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Production Orders</a:t>
          </a:r>
        </a:p>
      </dgm:t>
    </dgm:pt>
    <dgm:pt modelId="{78B84D28-D0BD-471C-9CC5-76836D22570D}" type="parTrans" cxnId="{11A25898-3A5A-42D0-89B5-07C0CE71744A}">
      <dgm:prSet/>
      <dgm:spPr/>
      <dgm:t>
        <a:bodyPr/>
        <a:lstStyle/>
        <a:p>
          <a:endParaRPr lang="en-US"/>
        </a:p>
      </dgm:t>
    </dgm:pt>
    <dgm:pt modelId="{B1EAF40B-2C54-4A53-828D-4145C69297F7}" type="sibTrans" cxnId="{11A25898-3A5A-42D0-89B5-07C0CE71744A}">
      <dgm:prSet/>
      <dgm:spPr/>
      <dgm:t>
        <a:bodyPr/>
        <a:lstStyle/>
        <a:p>
          <a:endParaRPr lang="en-US"/>
        </a:p>
      </dgm:t>
    </dgm:pt>
    <dgm:pt modelId="{2D8E9E41-7F39-42EB-9C49-C7E8913FD61D}">
      <dgm:prSet/>
      <dgm:spPr>
        <a:solidFill>
          <a:srgbClr val="328C85"/>
        </a:solidFill>
      </dgm:spPr>
      <dgm:t>
        <a:bodyPr/>
        <a:lstStyle/>
        <a:p>
          <a:pPr>
            <a:buClrTx/>
            <a:buSzTx/>
            <a:buFont typeface="Arial" panose="020B0604020202020204" pitchFamily="34" charset="0"/>
            <a:buChar char="•"/>
          </a:pPr>
          <a:r>
            <a:rPr lang="en-US">
              <a:solidFill>
                <a:schemeClr val="bg1"/>
              </a:solidFill>
            </a:rPr>
            <a:t>Future Versions</a:t>
          </a:r>
        </a:p>
      </dgm:t>
    </dgm:pt>
    <dgm:pt modelId="{2CD4CEEA-31E2-467D-9CFF-EE0B29797906}" type="parTrans" cxnId="{9DA7D8C3-AD15-4462-8178-35D4A6A6F859}">
      <dgm:prSet/>
      <dgm:spPr/>
      <dgm:t>
        <a:bodyPr/>
        <a:lstStyle/>
        <a:p>
          <a:endParaRPr lang="en-US"/>
        </a:p>
      </dgm:t>
    </dgm:pt>
    <dgm:pt modelId="{7246D856-456E-4163-A449-DEAAE61AFF11}" type="sibTrans" cxnId="{9DA7D8C3-AD15-4462-8178-35D4A6A6F859}">
      <dgm:prSet/>
      <dgm:spPr/>
      <dgm:t>
        <a:bodyPr/>
        <a:lstStyle/>
        <a:p>
          <a:endParaRPr lang="en-US"/>
        </a:p>
      </dgm:t>
    </dgm:pt>
    <dgm:pt modelId="{30EA214A-2566-4291-95F1-6A8C7B313E1C}">
      <dgm:prSet custT="1"/>
      <dgm:spPr>
        <a:solidFill>
          <a:srgbClr val="328C85"/>
        </a:solidFill>
      </dgm:spPr>
      <dgm:t>
        <a:bodyPr/>
        <a:lstStyle/>
        <a:p>
          <a:r>
            <a:rPr lang="en-US" sz="2000"/>
            <a:t>Item Revaluation</a:t>
          </a:r>
        </a:p>
      </dgm:t>
    </dgm:pt>
    <dgm:pt modelId="{6D63F7DF-D9ED-44D2-8523-5AE254C13145}" type="parTrans" cxnId="{4CFA8981-5B6C-438C-B30D-A523BAC8E162}">
      <dgm:prSet/>
      <dgm:spPr/>
      <dgm:t>
        <a:bodyPr/>
        <a:lstStyle/>
        <a:p>
          <a:endParaRPr lang="en-US"/>
        </a:p>
      </dgm:t>
    </dgm:pt>
    <dgm:pt modelId="{AF2772EC-18D3-4C1E-B71F-383471853638}" type="sibTrans" cxnId="{4CFA8981-5B6C-438C-B30D-A523BAC8E162}">
      <dgm:prSet/>
      <dgm:spPr/>
      <dgm:t>
        <a:bodyPr/>
        <a:lstStyle/>
        <a:p>
          <a:endParaRPr lang="en-US"/>
        </a:p>
      </dgm:t>
    </dgm:pt>
    <dgm:pt modelId="{D0A050C6-1187-4C55-8AD1-3317F34DA480}">
      <dgm:prSet custT="1"/>
      <dgm:spPr>
        <a:solidFill>
          <a:srgbClr val="328C85"/>
        </a:solidFill>
      </dgm:spPr>
      <dgm:t>
        <a:bodyPr/>
        <a:lstStyle/>
        <a:p>
          <a:r>
            <a:rPr lang="en-US" sz="2000"/>
            <a:t>Item Reclassification</a:t>
          </a:r>
        </a:p>
      </dgm:t>
    </dgm:pt>
    <dgm:pt modelId="{AEAB7696-52E6-49DC-8E35-5B047DC48FED}" type="parTrans" cxnId="{7C19DB3D-D578-4F20-ABB1-73916B58EF6E}">
      <dgm:prSet/>
      <dgm:spPr/>
      <dgm:t>
        <a:bodyPr/>
        <a:lstStyle/>
        <a:p>
          <a:endParaRPr lang="en-US"/>
        </a:p>
      </dgm:t>
    </dgm:pt>
    <dgm:pt modelId="{D545DDAB-0DDA-4D29-B5C4-CA386EA7FF26}" type="sibTrans" cxnId="{7C19DB3D-D578-4F20-ABB1-73916B58EF6E}">
      <dgm:prSet/>
      <dgm:spPr/>
      <dgm:t>
        <a:bodyPr/>
        <a:lstStyle/>
        <a:p>
          <a:endParaRPr lang="en-US"/>
        </a:p>
      </dgm:t>
    </dgm:pt>
    <dgm:pt modelId="{98D976DC-51C2-484B-A2FA-ADCE4C1173E3}" type="pres">
      <dgm:prSet presAssocID="{128EAA05-F878-459D-ACC6-466C96196C21}" presName="theList" presStyleCnt="0">
        <dgm:presLayoutVars>
          <dgm:dir/>
          <dgm:animLvl val="lvl"/>
          <dgm:resizeHandles val="exact"/>
        </dgm:presLayoutVars>
      </dgm:prSet>
      <dgm:spPr/>
    </dgm:pt>
    <dgm:pt modelId="{279ED8B3-EF34-4C37-BCAA-41A9F7D517E8}" type="pres">
      <dgm:prSet presAssocID="{B4A2DEB0-87A8-4F4A-9DFE-716A5F17BAB5}" presName="compNode" presStyleCnt="0"/>
      <dgm:spPr/>
    </dgm:pt>
    <dgm:pt modelId="{55A715E6-ECC9-4BE5-8F6B-90138493D8FB}" type="pres">
      <dgm:prSet presAssocID="{B4A2DEB0-87A8-4F4A-9DFE-716A5F17BAB5}" presName="aNode" presStyleLbl="bgShp" presStyleIdx="0" presStyleCnt="5"/>
      <dgm:spPr/>
    </dgm:pt>
    <dgm:pt modelId="{76598B9C-1E93-4268-A5AE-501F55C3BEF0}" type="pres">
      <dgm:prSet presAssocID="{B4A2DEB0-87A8-4F4A-9DFE-716A5F17BAB5}" presName="textNode" presStyleLbl="bgShp" presStyleIdx="0" presStyleCnt="5"/>
      <dgm:spPr/>
    </dgm:pt>
    <dgm:pt modelId="{F0290436-73E3-4D05-94DB-2634B843DB7A}" type="pres">
      <dgm:prSet presAssocID="{B4A2DEB0-87A8-4F4A-9DFE-716A5F17BAB5}" presName="compChildNode" presStyleCnt="0"/>
      <dgm:spPr/>
    </dgm:pt>
    <dgm:pt modelId="{68AEA8AD-A028-4BFA-A49B-D92E52535938}" type="pres">
      <dgm:prSet presAssocID="{B4A2DEB0-87A8-4F4A-9DFE-716A5F17BAB5}" presName="theInnerList" presStyleCnt="0"/>
      <dgm:spPr/>
    </dgm:pt>
    <dgm:pt modelId="{C36C2E71-ECE6-4F74-AF1E-ECB591E1339F}" type="pres">
      <dgm:prSet presAssocID="{0206E8E9-4A3E-436A-B5A2-75920734E904}" presName="childNode" presStyleLbl="node1" presStyleIdx="0" presStyleCnt="22">
        <dgm:presLayoutVars>
          <dgm:bulletEnabled val="1"/>
        </dgm:presLayoutVars>
      </dgm:prSet>
      <dgm:spPr/>
    </dgm:pt>
    <dgm:pt modelId="{92D90039-2B29-4A85-9344-7AE21B24B3A0}" type="pres">
      <dgm:prSet presAssocID="{0206E8E9-4A3E-436A-B5A2-75920734E904}" presName="aSpace2" presStyleCnt="0"/>
      <dgm:spPr/>
    </dgm:pt>
    <dgm:pt modelId="{66DBF216-0C47-40AA-8D6F-485EC872CCB8}" type="pres">
      <dgm:prSet presAssocID="{666C9090-FC95-4064-928C-EF299030EFB2}" presName="childNode" presStyleLbl="node1" presStyleIdx="1" presStyleCnt="22">
        <dgm:presLayoutVars>
          <dgm:bulletEnabled val="1"/>
        </dgm:presLayoutVars>
      </dgm:prSet>
      <dgm:spPr/>
    </dgm:pt>
    <dgm:pt modelId="{78A9AC72-5C3C-49B5-8815-63F3EB22441F}" type="pres">
      <dgm:prSet presAssocID="{666C9090-FC95-4064-928C-EF299030EFB2}" presName="aSpace2" presStyleCnt="0"/>
      <dgm:spPr/>
    </dgm:pt>
    <dgm:pt modelId="{8E0FA12C-3D2E-4908-B737-E25D7B75A54F}" type="pres">
      <dgm:prSet presAssocID="{961664CA-9EE3-4500-915C-48004F2F9439}" presName="childNode" presStyleLbl="node1" presStyleIdx="2" presStyleCnt="22">
        <dgm:presLayoutVars>
          <dgm:bulletEnabled val="1"/>
        </dgm:presLayoutVars>
      </dgm:prSet>
      <dgm:spPr/>
    </dgm:pt>
    <dgm:pt modelId="{5F90001C-9192-4126-AA65-04198727286E}" type="pres">
      <dgm:prSet presAssocID="{961664CA-9EE3-4500-915C-48004F2F9439}" presName="aSpace2" presStyleCnt="0"/>
      <dgm:spPr/>
    </dgm:pt>
    <dgm:pt modelId="{DFBED29F-F2F5-4A71-B1F9-74B4103416B2}" type="pres">
      <dgm:prSet presAssocID="{93CA109F-A5C6-42BB-806E-5A3A6F84ABDE}" presName="childNode" presStyleLbl="node1" presStyleIdx="3" presStyleCnt="22">
        <dgm:presLayoutVars>
          <dgm:bulletEnabled val="1"/>
        </dgm:presLayoutVars>
      </dgm:prSet>
      <dgm:spPr/>
    </dgm:pt>
    <dgm:pt modelId="{DC50A046-219F-4328-A31B-663F70A43410}" type="pres">
      <dgm:prSet presAssocID="{B4A2DEB0-87A8-4F4A-9DFE-716A5F17BAB5}" presName="aSpace" presStyleCnt="0"/>
      <dgm:spPr/>
    </dgm:pt>
    <dgm:pt modelId="{7724D1CB-7D43-495A-81A0-B30440A60BC0}" type="pres">
      <dgm:prSet presAssocID="{B0080B23-EB27-4D6C-8FAE-4814E1786B4B}" presName="compNode" presStyleCnt="0"/>
      <dgm:spPr/>
    </dgm:pt>
    <dgm:pt modelId="{45DB9FD2-71AC-4ECB-BC4A-1ED6BB7D9253}" type="pres">
      <dgm:prSet presAssocID="{B0080B23-EB27-4D6C-8FAE-4814E1786B4B}" presName="aNode" presStyleLbl="bgShp" presStyleIdx="1" presStyleCnt="5"/>
      <dgm:spPr/>
    </dgm:pt>
    <dgm:pt modelId="{CAC9E1AA-C7B1-410E-B113-9208CD809A95}" type="pres">
      <dgm:prSet presAssocID="{B0080B23-EB27-4D6C-8FAE-4814E1786B4B}" presName="textNode" presStyleLbl="bgShp" presStyleIdx="1" presStyleCnt="5"/>
      <dgm:spPr/>
    </dgm:pt>
    <dgm:pt modelId="{969C1426-6470-426B-A772-394FAE2FD940}" type="pres">
      <dgm:prSet presAssocID="{B0080B23-EB27-4D6C-8FAE-4814E1786B4B}" presName="compChildNode" presStyleCnt="0"/>
      <dgm:spPr/>
    </dgm:pt>
    <dgm:pt modelId="{57CCBA98-196C-4442-9BBC-897A65366A0D}" type="pres">
      <dgm:prSet presAssocID="{B0080B23-EB27-4D6C-8FAE-4814E1786B4B}" presName="theInnerList" presStyleCnt="0"/>
      <dgm:spPr/>
    </dgm:pt>
    <dgm:pt modelId="{585D61D6-402B-4B63-82E7-EE3B1A635FAD}" type="pres">
      <dgm:prSet presAssocID="{2F3FCB50-3B8C-4C0E-BB9A-C38CB481ABE6}" presName="childNode" presStyleLbl="node1" presStyleIdx="4" presStyleCnt="22">
        <dgm:presLayoutVars>
          <dgm:bulletEnabled val="1"/>
        </dgm:presLayoutVars>
      </dgm:prSet>
      <dgm:spPr/>
    </dgm:pt>
    <dgm:pt modelId="{A6347627-8516-4368-B310-8A34E54DE54C}" type="pres">
      <dgm:prSet presAssocID="{2F3FCB50-3B8C-4C0E-BB9A-C38CB481ABE6}" presName="aSpace2" presStyleCnt="0"/>
      <dgm:spPr/>
    </dgm:pt>
    <dgm:pt modelId="{531AD38F-B7A4-428C-9FB4-863760FD5139}" type="pres">
      <dgm:prSet presAssocID="{F77A0CF6-2177-413C-8310-CD4C3C5B85BC}" presName="childNode" presStyleLbl="node1" presStyleIdx="5" presStyleCnt="22">
        <dgm:presLayoutVars>
          <dgm:bulletEnabled val="1"/>
        </dgm:presLayoutVars>
      </dgm:prSet>
      <dgm:spPr/>
    </dgm:pt>
    <dgm:pt modelId="{15E444F7-481D-4CE5-BAE7-144C7EF76C65}" type="pres">
      <dgm:prSet presAssocID="{F77A0CF6-2177-413C-8310-CD4C3C5B85BC}" presName="aSpace2" presStyleCnt="0"/>
      <dgm:spPr/>
    </dgm:pt>
    <dgm:pt modelId="{125B2C85-5855-4353-9A21-9FC202FD206B}" type="pres">
      <dgm:prSet presAssocID="{232F5835-DE1B-4375-A54F-2316992AB22E}" presName="childNode" presStyleLbl="node1" presStyleIdx="6" presStyleCnt="22">
        <dgm:presLayoutVars>
          <dgm:bulletEnabled val="1"/>
        </dgm:presLayoutVars>
      </dgm:prSet>
      <dgm:spPr/>
    </dgm:pt>
    <dgm:pt modelId="{0877FFDA-1482-4C49-ABE2-CADB4DEA597F}" type="pres">
      <dgm:prSet presAssocID="{232F5835-DE1B-4375-A54F-2316992AB22E}" presName="aSpace2" presStyleCnt="0"/>
      <dgm:spPr/>
    </dgm:pt>
    <dgm:pt modelId="{8E3B8CA1-6E33-4974-879D-643412A644F5}" type="pres">
      <dgm:prSet presAssocID="{B066E06B-8B27-44D1-AE4F-B9D95B236523}" presName="childNode" presStyleLbl="node1" presStyleIdx="7" presStyleCnt="22">
        <dgm:presLayoutVars>
          <dgm:bulletEnabled val="1"/>
        </dgm:presLayoutVars>
      </dgm:prSet>
      <dgm:spPr/>
    </dgm:pt>
    <dgm:pt modelId="{3A827951-42EE-418E-828A-84DD23091578}" type="pres">
      <dgm:prSet presAssocID="{B0080B23-EB27-4D6C-8FAE-4814E1786B4B}" presName="aSpace" presStyleCnt="0"/>
      <dgm:spPr/>
    </dgm:pt>
    <dgm:pt modelId="{DD2BAB32-097F-40D8-886D-106B3BDB09E9}" type="pres">
      <dgm:prSet presAssocID="{04B65C1D-C0E2-4E4B-9893-06423EB12661}" presName="compNode" presStyleCnt="0"/>
      <dgm:spPr/>
    </dgm:pt>
    <dgm:pt modelId="{68328FE9-4212-4AED-B9DD-38309A7A7EE9}" type="pres">
      <dgm:prSet presAssocID="{04B65C1D-C0E2-4E4B-9893-06423EB12661}" presName="aNode" presStyleLbl="bgShp" presStyleIdx="2" presStyleCnt="5"/>
      <dgm:spPr/>
    </dgm:pt>
    <dgm:pt modelId="{CB77D15B-2E12-4A6F-B589-E5CB8C1947DD}" type="pres">
      <dgm:prSet presAssocID="{04B65C1D-C0E2-4E4B-9893-06423EB12661}" presName="textNode" presStyleLbl="bgShp" presStyleIdx="2" presStyleCnt="5"/>
      <dgm:spPr/>
    </dgm:pt>
    <dgm:pt modelId="{3B51981B-45E9-4F9E-AE4C-F9B0EC028790}" type="pres">
      <dgm:prSet presAssocID="{04B65C1D-C0E2-4E4B-9893-06423EB12661}" presName="compChildNode" presStyleCnt="0"/>
      <dgm:spPr/>
    </dgm:pt>
    <dgm:pt modelId="{D318F504-0C1D-4927-A01E-B9EAC157B86E}" type="pres">
      <dgm:prSet presAssocID="{04B65C1D-C0E2-4E4B-9893-06423EB12661}" presName="theInnerList" presStyleCnt="0"/>
      <dgm:spPr/>
    </dgm:pt>
    <dgm:pt modelId="{5AEE2626-A5DA-4DDD-936E-2099169D3092}" type="pres">
      <dgm:prSet presAssocID="{A2B27F06-7990-4847-B2D3-A7835EAABB59}" presName="childNode" presStyleLbl="node1" presStyleIdx="8" presStyleCnt="22">
        <dgm:presLayoutVars>
          <dgm:bulletEnabled val="1"/>
        </dgm:presLayoutVars>
      </dgm:prSet>
      <dgm:spPr/>
    </dgm:pt>
    <dgm:pt modelId="{C76CEA7C-A359-46BE-BC33-75616D317B1C}" type="pres">
      <dgm:prSet presAssocID="{A2B27F06-7990-4847-B2D3-A7835EAABB59}" presName="aSpace2" presStyleCnt="0"/>
      <dgm:spPr/>
    </dgm:pt>
    <dgm:pt modelId="{A7E74644-BD2D-44BE-819A-0972E06EAFD5}" type="pres">
      <dgm:prSet presAssocID="{4ED1F8F0-3992-465E-AA4F-67583CA08A8B}" presName="childNode" presStyleLbl="node1" presStyleIdx="9" presStyleCnt="22">
        <dgm:presLayoutVars>
          <dgm:bulletEnabled val="1"/>
        </dgm:presLayoutVars>
      </dgm:prSet>
      <dgm:spPr/>
    </dgm:pt>
    <dgm:pt modelId="{500D9D99-77B1-4776-89D2-0A8D4587F434}" type="pres">
      <dgm:prSet presAssocID="{4ED1F8F0-3992-465E-AA4F-67583CA08A8B}" presName="aSpace2" presStyleCnt="0"/>
      <dgm:spPr/>
    </dgm:pt>
    <dgm:pt modelId="{90CF2810-C9B6-4B20-9A80-5A975893A86A}" type="pres">
      <dgm:prSet presAssocID="{D32EF9C3-102C-4E8E-9E0B-9FEE00C3D34B}" presName="childNode" presStyleLbl="node1" presStyleIdx="10" presStyleCnt="22">
        <dgm:presLayoutVars>
          <dgm:bulletEnabled val="1"/>
        </dgm:presLayoutVars>
      </dgm:prSet>
      <dgm:spPr/>
    </dgm:pt>
    <dgm:pt modelId="{65961FB8-243A-488D-A250-42A428CD9CD5}" type="pres">
      <dgm:prSet presAssocID="{D32EF9C3-102C-4E8E-9E0B-9FEE00C3D34B}" presName="aSpace2" presStyleCnt="0"/>
      <dgm:spPr/>
    </dgm:pt>
    <dgm:pt modelId="{F329FCAB-33A0-4F49-ADDB-AE1F0DAB6EDE}" type="pres">
      <dgm:prSet presAssocID="{30EA214A-2566-4291-95F1-6A8C7B313E1C}" presName="childNode" presStyleLbl="node1" presStyleIdx="11" presStyleCnt="22">
        <dgm:presLayoutVars>
          <dgm:bulletEnabled val="1"/>
        </dgm:presLayoutVars>
      </dgm:prSet>
      <dgm:spPr/>
    </dgm:pt>
    <dgm:pt modelId="{3A46CA4E-FB42-4CFC-BD97-896BF66C1CC6}" type="pres">
      <dgm:prSet presAssocID="{30EA214A-2566-4291-95F1-6A8C7B313E1C}" presName="aSpace2" presStyleCnt="0"/>
      <dgm:spPr/>
    </dgm:pt>
    <dgm:pt modelId="{575BDFC4-2BED-4E25-9974-BC0B8588FABD}" type="pres">
      <dgm:prSet presAssocID="{D0A050C6-1187-4C55-8AD1-3317F34DA480}" presName="childNode" presStyleLbl="node1" presStyleIdx="12" presStyleCnt="22">
        <dgm:presLayoutVars>
          <dgm:bulletEnabled val="1"/>
        </dgm:presLayoutVars>
      </dgm:prSet>
      <dgm:spPr/>
    </dgm:pt>
    <dgm:pt modelId="{EF5BE850-10F2-434C-B77F-83B2072E9D84}" type="pres">
      <dgm:prSet presAssocID="{04B65C1D-C0E2-4E4B-9893-06423EB12661}" presName="aSpace" presStyleCnt="0"/>
      <dgm:spPr/>
    </dgm:pt>
    <dgm:pt modelId="{5F903BB1-BE44-4845-B302-10420389695C}" type="pres">
      <dgm:prSet presAssocID="{CB3799B1-DB2D-41F6-8A58-FE281C2DBFB4}" presName="compNode" presStyleCnt="0"/>
      <dgm:spPr/>
    </dgm:pt>
    <dgm:pt modelId="{C76F4D18-D6BA-4551-8553-9E8B192F84D5}" type="pres">
      <dgm:prSet presAssocID="{CB3799B1-DB2D-41F6-8A58-FE281C2DBFB4}" presName="aNode" presStyleLbl="bgShp" presStyleIdx="3" presStyleCnt="5"/>
      <dgm:spPr/>
    </dgm:pt>
    <dgm:pt modelId="{4D527F45-7BDC-4ACD-BA65-CC82F0745FCD}" type="pres">
      <dgm:prSet presAssocID="{CB3799B1-DB2D-41F6-8A58-FE281C2DBFB4}" presName="textNode" presStyleLbl="bgShp" presStyleIdx="3" presStyleCnt="5"/>
      <dgm:spPr/>
    </dgm:pt>
    <dgm:pt modelId="{0FF5D159-B24D-4702-AC2B-3146D9156B29}" type="pres">
      <dgm:prSet presAssocID="{CB3799B1-DB2D-41F6-8A58-FE281C2DBFB4}" presName="compChildNode" presStyleCnt="0"/>
      <dgm:spPr/>
    </dgm:pt>
    <dgm:pt modelId="{B8D9701D-5ECD-48CB-83FF-01FE99DB7DA6}" type="pres">
      <dgm:prSet presAssocID="{CB3799B1-DB2D-41F6-8A58-FE281C2DBFB4}" presName="theInnerList" presStyleCnt="0"/>
      <dgm:spPr/>
    </dgm:pt>
    <dgm:pt modelId="{0BE028CB-8D26-498A-A8AB-EF85FD515FFF}" type="pres">
      <dgm:prSet presAssocID="{7BFA8BAE-4AF7-4FE1-A24A-0D978F1A287A}" presName="childNode" presStyleLbl="node1" presStyleIdx="13" presStyleCnt="22">
        <dgm:presLayoutVars>
          <dgm:bulletEnabled val="1"/>
        </dgm:presLayoutVars>
      </dgm:prSet>
      <dgm:spPr/>
    </dgm:pt>
    <dgm:pt modelId="{D274B2A5-B39F-4004-B0EC-601BDA0576C8}" type="pres">
      <dgm:prSet presAssocID="{7BFA8BAE-4AF7-4FE1-A24A-0D978F1A287A}" presName="aSpace2" presStyleCnt="0"/>
      <dgm:spPr/>
    </dgm:pt>
    <dgm:pt modelId="{1D8EEE6A-8291-4804-B623-CE7F72BDC8EE}" type="pres">
      <dgm:prSet presAssocID="{E3D39A21-EB00-4551-B19F-533909D82AFC}" presName="childNode" presStyleLbl="node1" presStyleIdx="14" presStyleCnt="22">
        <dgm:presLayoutVars>
          <dgm:bulletEnabled val="1"/>
        </dgm:presLayoutVars>
      </dgm:prSet>
      <dgm:spPr/>
    </dgm:pt>
    <dgm:pt modelId="{7407CEAF-AACA-4045-9A90-578312043B44}" type="pres">
      <dgm:prSet presAssocID="{E3D39A21-EB00-4551-B19F-533909D82AFC}" presName="aSpace2" presStyleCnt="0"/>
      <dgm:spPr/>
    </dgm:pt>
    <dgm:pt modelId="{6E5F4B80-54CB-469A-B24B-149589C6AB23}" type="pres">
      <dgm:prSet presAssocID="{6D2CD560-90BC-4FF3-BB16-6849071595D6}" presName="childNode" presStyleLbl="node1" presStyleIdx="15" presStyleCnt="22">
        <dgm:presLayoutVars>
          <dgm:bulletEnabled val="1"/>
        </dgm:presLayoutVars>
      </dgm:prSet>
      <dgm:spPr/>
    </dgm:pt>
    <dgm:pt modelId="{8AB9CB18-ED2A-477A-AC89-305C1507B3C4}" type="pres">
      <dgm:prSet presAssocID="{6D2CD560-90BC-4FF3-BB16-6849071595D6}" presName="aSpace2" presStyleCnt="0"/>
      <dgm:spPr/>
    </dgm:pt>
    <dgm:pt modelId="{78A12416-5BDE-467D-876F-9633D969F946}" type="pres">
      <dgm:prSet presAssocID="{27AB6FBB-D121-4408-A8B8-3518A9EF142A}" presName="childNode" presStyleLbl="node1" presStyleIdx="16" presStyleCnt="22">
        <dgm:presLayoutVars>
          <dgm:bulletEnabled val="1"/>
        </dgm:presLayoutVars>
      </dgm:prSet>
      <dgm:spPr/>
    </dgm:pt>
    <dgm:pt modelId="{9D749F7A-88F7-424F-9463-B3BC46D61933}" type="pres">
      <dgm:prSet presAssocID="{27AB6FBB-D121-4408-A8B8-3518A9EF142A}" presName="aSpace2" presStyleCnt="0"/>
      <dgm:spPr/>
    </dgm:pt>
    <dgm:pt modelId="{6E7CEFD2-1BC6-4013-9200-EAB3294B9A5D}" type="pres">
      <dgm:prSet presAssocID="{46A7A445-FB2F-4F8A-B1A5-FE07C06AA6BC}" presName="childNode" presStyleLbl="node1" presStyleIdx="17" presStyleCnt="22">
        <dgm:presLayoutVars>
          <dgm:bulletEnabled val="1"/>
        </dgm:presLayoutVars>
      </dgm:prSet>
      <dgm:spPr/>
    </dgm:pt>
    <dgm:pt modelId="{B5E6A19E-5C60-4F5E-B70E-B3643B918332}" type="pres">
      <dgm:prSet presAssocID="{46A7A445-FB2F-4F8A-B1A5-FE07C06AA6BC}" presName="aSpace2" presStyleCnt="0"/>
      <dgm:spPr/>
    </dgm:pt>
    <dgm:pt modelId="{696092AD-C0D9-426D-B275-7A3A3B9B266B}" type="pres">
      <dgm:prSet presAssocID="{D8163A08-2A06-4B72-8890-C789D2AE47CF}" presName="childNode" presStyleLbl="node1" presStyleIdx="18" presStyleCnt="22">
        <dgm:presLayoutVars>
          <dgm:bulletEnabled val="1"/>
        </dgm:presLayoutVars>
      </dgm:prSet>
      <dgm:spPr/>
    </dgm:pt>
    <dgm:pt modelId="{FE672F44-C4BD-429D-B5CA-60907D301143}" type="pres">
      <dgm:prSet presAssocID="{CB3799B1-DB2D-41F6-8A58-FE281C2DBFB4}" presName="aSpace" presStyleCnt="0"/>
      <dgm:spPr/>
    </dgm:pt>
    <dgm:pt modelId="{400FCD3C-FB78-43E7-BBDD-CA215DB8B804}" type="pres">
      <dgm:prSet presAssocID="{2D8E9E41-7F39-42EB-9C49-C7E8913FD61D}" presName="compNode" presStyleCnt="0"/>
      <dgm:spPr/>
    </dgm:pt>
    <dgm:pt modelId="{0491991E-A6B2-4D42-8555-9552D1B6EBEA}" type="pres">
      <dgm:prSet presAssocID="{2D8E9E41-7F39-42EB-9C49-C7E8913FD61D}" presName="aNode" presStyleLbl="bgShp" presStyleIdx="4" presStyleCnt="5"/>
      <dgm:spPr/>
    </dgm:pt>
    <dgm:pt modelId="{97C2D79F-026F-4878-A837-0287432255D9}" type="pres">
      <dgm:prSet presAssocID="{2D8E9E41-7F39-42EB-9C49-C7E8913FD61D}" presName="textNode" presStyleLbl="bgShp" presStyleIdx="4" presStyleCnt="5"/>
      <dgm:spPr/>
    </dgm:pt>
    <dgm:pt modelId="{71D44369-7429-4B67-939D-A0EE51F9C584}" type="pres">
      <dgm:prSet presAssocID="{2D8E9E41-7F39-42EB-9C49-C7E8913FD61D}" presName="compChildNode" presStyleCnt="0"/>
      <dgm:spPr/>
    </dgm:pt>
    <dgm:pt modelId="{D26975FB-B2F5-4773-8D4A-F9A15AC55C3B}" type="pres">
      <dgm:prSet presAssocID="{2D8E9E41-7F39-42EB-9C49-C7E8913FD61D}" presName="theInnerList" presStyleCnt="0"/>
      <dgm:spPr/>
    </dgm:pt>
    <dgm:pt modelId="{7FC6EEF9-81D6-45D6-9F74-BA3ABB0F1BF4}" type="pres">
      <dgm:prSet presAssocID="{37697B4B-F31D-497A-9EE2-75448E590503}" presName="childNode" presStyleLbl="node1" presStyleIdx="19" presStyleCnt="22">
        <dgm:presLayoutVars>
          <dgm:bulletEnabled val="1"/>
        </dgm:presLayoutVars>
      </dgm:prSet>
      <dgm:spPr/>
    </dgm:pt>
    <dgm:pt modelId="{2F397E7C-9AAF-452E-AE83-E0E16E51A112}" type="pres">
      <dgm:prSet presAssocID="{37697B4B-F31D-497A-9EE2-75448E590503}" presName="aSpace2" presStyleCnt="0"/>
      <dgm:spPr/>
    </dgm:pt>
    <dgm:pt modelId="{1FEAF022-6019-48E4-A78B-F0452FABB4E4}" type="pres">
      <dgm:prSet presAssocID="{46EDE38E-AC26-4EDA-A408-E9810CA5FD69}" presName="childNode" presStyleLbl="node1" presStyleIdx="20" presStyleCnt="22">
        <dgm:presLayoutVars>
          <dgm:bulletEnabled val="1"/>
        </dgm:presLayoutVars>
      </dgm:prSet>
      <dgm:spPr/>
    </dgm:pt>
    <dgm:pt modelId="{AC25D340-A3B5-4905-9CD3-F75731492826}" type="pres">
      <dgm:prSet presAssocID="{46EDE38E-AC26-4EDA-A408-E9810CA5FD69}" presName="aSpace2" presStyleCnt="0"/>
      <dgm:spPr/>
    </dgm:pt>
    <dgm:pt modelId="{E3B7C0B5-BACB-4C16-800F-40278CAF276F}" type="pres">
      <dgm:prSet presAssocID="{7783ECC2-D82D-475D-932B-9DDD4077EED1}" presName="childNode" presStyleLbl="node1" presStyleIdx="21" presStyleCnt="22">
        <dgm:presLayoutVars>
          <dgm:bulletEnabled val="1"/>
        </dgm:presLayoutVars>
      </dgm:prSet>
      <dgm:spPr/>
    </dgm:pt>
  </dgm:ptLst>
  <dgm:cxnLst>
    <dgm:cxn modelId="{5A2B2F02-A021-4337-B67B-A02C7B0039C4}" srcId="{B4A2DEB0-87A8-4F4A-9DFE-716A5F17BAB5}" destId="{666C9090-FC95-4064-928C-EF299030EFB2}" srcOrd="1" destOrd="0" parTransId="{ECF7B82F-9102-4EA9-9BC9-B2AA03D632EA}" sibTransId="{8AAFB51D-63CB-4D56-83D4-057B3FF04090}"/>
    <dgm:cxn modelId="{F1D96D05-E945-4FD0-8451-8D127F560817}" type="presOf" srcId="{D0A050C6-1187-4C55-8AD1-3317F34DA480}" destId="{575BDFC4-2BED-4E25-9974-BC0B8588FABD}" srcOrd="0" destOrd="0" presId="urn:microsoft.com/office/officeart/2005/8/layout/lProcess2"/>
    <dgm:cxn modelId="{36AC3806-C074-43F6-B25C-1451FBFB1741}" srcId="{B4A2DEB0-87A8-4F4A-9DFE-716A5F17BAB5}" destId="{93CA109F-A5C6-42BB-806E-5A3A6F84ABDE}" srcOrd="3" destOrd="0" parTransId="{E62FD5FC-1204-4871-A7DD-D3D9EB95465B}" sibTransId="{7462C651-E365-464A-9894-A562CAB1F671}"/>
    <dgm:cxn modelId="{3CC4FC06-F363-4ACE-AFE2-3A68EC0FC938}" type="presOf" srcId="{232F5835-DE1B-4375-A54F-2316992AB22E}" destId="{125B2C85-5855-4353-9A21-9FC202FD206B}" srcOrd="0" destOrd="0" presId="urn:microsoft.com/office/officeart/2005/8/layout/lProcess2"/>
    <dgm:cxn modelId="{2F7F8008-FAFC-417D-98E6-49531D8812B5}" srcId="{B0080B23-EB27-4D6C-8FAE-4814E1786B4B}" destId="{2F3FCB50-3B8C-4C0E-BB9A-C38CB481ABE6}" srcOrd="0" destOrd="0" parTransId="{1C17F170-1703-4A14-9CA6-C3A3C81FE07B}" sibTransId="{3E9279BB-D60C-421C-9251-683DDB37A7DB}"/>
    <dgm:cxn modelId="{91A7DE0D-C690-4F11-8C34-575AF27393D4}" type="presOf" srcId="{B066E06B-8B27-44D1-AE4F-B9D95B236523}" destId="{8E3B8CA1-6E33-4974-879D-643412A644F5}" srcOrd="0" destOrd="0" presId="urn:microsoft.com/office/officeart/2005/8/layout/lProcess2"/>
    <dgm:cxn modelId="{3F33110E-E25F-4A96-954A-46AC6769023C}" srcId="{CB3799B1-DB2D-41F6-8A58-FE281C2DBFB4}" destId="{27AB6FBB-D121-4408-A8B8-3518A9EF142A}" srcOrd="3" destOrd="0" parTransId="{3ABE75F4-A8F9-49A5-8D60-0A5A6EFE345E}" sibTransId="{853815C4-BA07-4F11-AA03-D3D9CCED1D88}"/>
    <dgm:cxn modelId="{05865013-FFF1-4FC3-B9B2-835DEE63EA33}" srcId="{B0080B23-EB27-4D6C-8FAE-4814E1786B4B}" destId="{232F5835-DE1B-4375-A54F-2316992AB22E}" srcOrd="2" destOrd="0" parTransId="{A52B307F-CDCC-4F0A-BFE1-9CBD35D7E50D}" sibTransId="{BFEE2A68-22CE-4620-97D9-93D4AED7C6A8}"/>
    <dgm:cxn modelId="{E07C5918-8E68-49E3-98D8-3A1E296EFA2E}" srcId="{B4A2DEB0-87A8-4F4A-9DFE-716A5F17BAB5}" destId="{961664CA-9EE3-4500-915C-48004F2F9439}" srcOrd="2" destOrd="0" parTransId="{08709738-0D4C-4D82-828B-4DAB2D7A0702}" sibTransId="{7936F8AB-89E6-4BD2-9A0B-890B84723FED}"/>
    <dgm:cxn modelId="{CB904A19-33B8-4A19-850C-31A02AF85D22}" type="presOf" srcId="{04B65C1D-C0E2-4E4B-9893-06423EB12661}" destId="{CB77D15B-2E12-4A6F-B589-E5CB8C1947DD}" srcOrd="1" destOrd="0" presId="urn:microsoft.com/office/officeart/2005/8/layout/lProcess2"/>
    <dgm:cxn modelId="{336F9D31-1A0B-4FDF-9FB1-F40437A74A4F}" type="presOf" srcId="{27AB6FBB-D121-4408-A8B8-3518A9EF142A}" destId="{78A12416-5BDE-467D-876F-9633D969F946}" srcOrd="0" destOrd="0" presId="urn:microsoft.com/office/officeart/2005/8/layout/lProcess2"/>
    <dgm:cxn modelId="{AD390737-D5F1-4AC2-AD4F-B3404441FAD1}" type="presOf" srcId="{6D2CD560-90BC-4FF3-BB16-6849071595D6}" destId="{6E5F4B80-54CB-469A-B24B-149589C6AB23}" srcOrd="0" destOrd="0" presId="urn:microsoft.com/office/officeart/2005/8/layout/lProcess2"/>
    <dgm:cxn modelId="{C9F73D37-2D1A-4CCF-AC14-9E06F24885CD}" type="presOf" srcId="{B0080B23-EB27-4D6C-8FAE-4814E1786B4B}" destId="{CAC9E1AA-C7B1-410E-B113-9208CD809A95}" srcOrd="1" destOrd="0" presId="urn:microsoft.com/office/officeart/2005/8/layout/lProcess2"/>
    <dgm:cxn modelId="{7C19DB3D-D578-4F20-ABB1-73916B58EF6E}" srcId="{04B65C1D-C0E2-4E4B-9893-06423EB12661}" destId="{D0A050C6-1187-4C55-8AD1-3317F34DA480}" srcOrd="4" destOrd="0" parTransId="{AEAB7696-52E6-49DC-8E35-5B047DC48FED}" sibTransId="{D545DDAB-0DDA-4D29-B5C4-CA386EA7FF26}"/>
    <dgm:cxn modelId="{3281EF3D-FC54-4932-BF85-C01C24FCDE35}" srcId="{CB3799B1-DB2D-41F6-8A58-FE281C2DBFB4}" destId="{E3D39A21-EB00-4551-B19F-533909D82AFC}" srcOrd="1" destOrd="0" parTransId="{FE19BBD3-FA65-4E97-B1B6-28CE69E0ABF5}" sibTransId="{A543EABC-A929-4E6E-9B42-E7465B759824}"/>
    <dgm:cxn modelId="{0851AE3E-B29C-473D-AA60-08BF6CF34F11}" type="presOf" srcId="{2F3FCB50-3B8C-4C0E-BB9A-C38CB481ABE6}" destId="{585D61D6-402B-4B63-82E7-EE3B1A635FAD}" srcOrd="0" destOrd="0" presId="urn:microsoft.com/office/officeart/2005/8/layout/lProcess2"/>
    <dgm:cxn modelId="{3098D63F-D6C2-4099-97EA-EC0BF0C6BE05}" type="presOf" srcId="{30EA214A-2566-4291-95F1-6A8C7B313E1C}" destId="{F329FCAB-33A0-4F49-ADDB-AE1F0DAB6EDE}" srcOrd="0" destOrd="0" presId="urn:microsoft.com/office/officeart/2005/8/layout/lProcess2"/>
    <dgm:cxn modelId="{AD559740-CFC3-4C8C-B8AA-7C22B9E9EEA8}" type="presOf" srcId="{961664CA-9EE3-4500-915C-48004F2F9439}" destId="{8E0FA12C-3D2E-4908-B737-E25D7B75A54F}" srcOrd="0" destOrd="0" presId="urn:microsoft.com/office/officeart/2005/8/layout/lProcess2"/>
    <dgm:cxn modelId="{D5173A5D-EEDC-426D-8AC5-9A9B6AE1549D}" type="presOf" srcId="{A2B27F06-7990-4847-B2D3-A7835EAABB59}" destId="{5AEE2626-A5DA-4DDD-936E-2099169D3092}" srcOrd="0" destOrd="0" presId="urn:microsoft.com/office/officeart/2005/8/layout/lProcess2"/>
    <dgm:cxn modelId="{350E0C60-DA9E-43C6-A603-5D350387266E}" type="presOf" srcId="{CB3799B1-DB2D-41F6-8A58-FE281C2DBFB4}" destId="{4D527F45-7BDC-4ACD-BA65-CC82F0745FCD}" srcOrd="1" destOrd="0" presId="urn:microsoft.com/office/officeart/2005/8/layout/lProcess2"/>
    <dgm:cxn modelId="{27E20567-31D2-4D4B-AC74-67C47E66495D}" type="presOf" srcId="{0206E8E9-4A3E-436A-B5A2-75920734E904}" destId="{C36C2E71-ECE6-4F74-AF1E-ECB591E1339F}" srcOrd="0" destOrd="0" presId="urn:microsoft.com/office/officeart/2005/8/layout/lProcess2"/>
    <dgm:cxn modelId="{3B491E47-4EFA-4407-B147-FE0D46EA35BB}" type="presOf" srcId="{D32EF9C3-102C-4E8E-9E0B-9FEE00C3D34B}" destId="{90CF2810-C9B6-4B20-9A80-5A975893A86A}" srcOrd="0" destOrd="0" presId="urn:microsoft.com/office/officeart/2005/8/layout/lProcess2"/>
    <dgm:cxn modelId="{B77F3068-E3D8-4C8B-A059-49DC09302301}" srcId="{128EAA05-F878-459D-ACC6-466C96196C21}" destId="{B0080B23-EB27-4D6C-8FAE-4814E1786B4B}" srcOrd="1" destOrd="0" parTransId="{C6BD9E0A-745D-4E94-852E-3C5A82646670}" sibTransId="{8A6C29A5-56D9-4E19-82E5-13E5069DDF2C}"/>
    <dgm:cxn modelId="{F22AFD4D-FBA8-482A-AE36-17FEB86B579B}" type="presOf" srcId="{7BFA8BAE-4AF7-4FE1-A24A-0D978F1A287A}" destId="{0BE028CB-8D26-498A-A8AB-EF85FD515FFF}" srcOrd="0" destOrd="0" presId="urn:microsoft.com/office/officeart/2005/8/layout/lProcess2"/>
    <dgm:cxn modelId="{39B50270-0744-4F57-9AF9-C9219B0B5189}" type="presOf" srcId="{E3D39A21-EB00-4551-B19F-533909D82AFC}" destId="{1D8EEE6A-8291-4804-B623-CE7F72BDC8EE}" srcOrd="0" destOrd="0" presId="urn:microsoft.com/office/officeart/2005/8/layout/lProcess2"/>
    <dgm:cxn modelId="{2259D972-5E57-4D75-BDBD-756293B75C92}" srcId="{04B65C1D-C0E2-4E4B-9893-06423EB12661}" destId="{D32EF9C3-102C-4E8E-9E0B-9FEE00C3D34B}" srcOrd="2" destOrd="0" parTransId="{870CD382-D552-4EA4-AC74-0F116FDFDBA0}" sibTransId="{842592C2-BA66-4668-8F8C-E98D8577FF10}"/>
    <dgm:cxn modelId="{75C62557-A72D-45E6-B6B8-094F08ED4DAB}" type="presOf" srcId="{D8163A08-2A06-4B72-8890-C789D2AE47CF}" destId="{696092AD-C0D9-426D-B275-7A3A3B9B266B}" srcOrd="0" destOrd="0" presId="urn:microsoft.com/office/officeart/2005/8/layout/lProcess2"/>
    <dgm:cxn modelId="{C3FFF67A-B9FD-49FD-9DA3-7B701BE264EF}" type="presOf" srcId="{46EDE38E-AC26-4EDA-A408-E9810CA5FD69}" destId="{1FEAF022-6019-48E4-A78B-F0452FABB4E4}" srcOrd="0" destOrd="0" presId="urn:microsoft.com/office/officeart/2005/8/layout/lProcess2"/>
    <dgm:cxn modelId="{325BC47D-C6D7-4DBC-ADE6-818ADE5F3139}" srcId="{04B65C1D-C0E2-4E4B-9893-06423EB12661}" destId="{4ED1F8F0-3992-465E-AA4F-67583CA08A8B}" srcOrd="1" destOrd="0" parTransId="{FB4D0B76-83F3-4C0A-9A8C-E4FDD6E6C2C1}" sibTransId="{FC06E8F8-03D8-4A52-AD62-CE69CA926D47}"/>
    <dgm:cxn modelId="{4CFA8981-5B6C-438C-B30D-A523BAC8E162}" srcId="{04B65C1D-C0E2-4E4B-9893-06423EB12661}" destId="{30EA214A-2566-4291-95F1-6A8C7B313E1C}" srcOrd="3" destOrd="0" parTransId="{6D63F7DF-D9ED-44D2-8523-5AE254C13145}" sibTransId="{AF2772EC-18D3-4C1E-B71F-383471853638}"/>
    <dgm:cxn modelId="{6C813F85-1765-4841-860F-1772A7A053BF}" type="presOf" srcId="{04B65C1D-C0E2-4E4B-9893-06423EB12661}" destId="{68328FE9-4212-4AED-B9DD-38309A7A7EE9}" srcOrd="0" destOrd="0" presId="urn:microsoft.com/office/officeart/2005/8/layout/lProcess2"/>
    <dgm:cxn modelId="{A831D185-F4E2-4133-916C-E8F69ACDC272}" type="presOf" srcId="{666C9090-FC95-4064-928C-EF299030EFB2}" destId="{66DBF216-0C47-40AA-8D6F-485EC872CCB8}" srcOrd="0" destOrd="0" presId="urn:microsoft.com/office/officeart/2005/8/layout/lProcess2"/>
    <dgm:cxn modelId="{41A39F8A-5422-4E4A-98AC-9AB6B0CCF29A}" type="presOf" srcId="{B4A2DEB0-87A8-4F4A-9DFE-716A5F17BAB5}" destId="{55A715E6-ECC9-4BE5-8F6B-90138493D8FB}" srcOrd="0" destOrd="0" presId="urn:microsoft.com/office/officeart/2005/8/layout/lProcess2"/>
    <dgm:cxn modelId="{7382F48D-7AEB-4344-B8B5-F54BB41A396C}" srcId="{CB3799B1-DB2D-41F6-8A58-FE281C2DBFB4}" destId="{6D2CD560-90BC-4FF3-BB16-6849071595D6}" srcOrd="2" destOrd="0" parTransId="{C48DEFB2-775A-459B-A1AA-E682B7963592}" sibTransId="{FDB53913-78F4-44F2-8F45-FB1EF150771D}"/>
    <dgm:cxn modelId="{C24C7C90-961A-43F1-A11C-15E52869095C}" srcId="{CB3799B1-DB2D-41F6-8A58-FE281C2DBFB4}" destId="{D8163A08-2A06-4B72-8890-C789D2AE47CF}" srcOrd="5" destOrd="0" parTransId="{9CDCC81A-FC68-4032-BA65-7C65A781161D}" sibTransId="{7288C861-46AD-42E2-89B0-050744436CA7}"/>
    <dgm:cxn modelId="{0DD06498-F997-4677-92EA-7B9ED4626D2D}" srcId="{128EAA05-F878-459D-ACC6-466C96196C21}" destId="{CB3799B1-DB2D-41F6-8A58-FE281C2DBFB4}" srcOrd="3" destOrd="0" parTransId="{4506C16A-7243-4D64-837C-53CB874DDC74}" sibTransId="{2FFBCA3D-6829-4BA7-A3EC-BDBC9AF0093E}"/>
    <dgm:cxn modelId="{11A25898-3A5A-42D0-89B5-07C0CE71744A}" srcId="{2D8E9E41-7F39-42EB-9C49-C7E8913FD61D}" destId="{7783ECC2-D82D-475D-932B-9DDD4077EED1}" srcOrd="2" destOrd="0" parTransId="{78B84D28-D0BD-471C-9CC5-76836D22570D}" sibTransId="{B1EAF40B-2C54-4A53-828D-4145C69297F7}"/>
    <dgm:cxn modelId="{88CEFC9A-7AAC-4C09-A586-D21E97BF4621}" type="presOf" srcId="{2D8E9E41-7F39-42EB-9C49-C7E8913FD61D}" destId="{97C2D79F-026F-4878-A837-0287432255D9}" srcOrd="1" destOrd="0" presId="urn:microsoft.com/office/officeart/2005/8/layout/lProcess2"/>
    <dgm:cxn modelId="{C76D6D9D-5D11-4188-8736-C18AE1B291E1}" srcId="{128EAA05-F878-459D-ACC6-466C96196C21}" destId="{B4A2DEB0-87A8-4F4A-9DFE-716A5F17BAB5}" srcOrd="0" destOrd="0" parTransId="{5B1FC944-BE40-4C69-9EC8-98BA1FE592F5}" sibTransId="{540DEE69-15CE-432F-829C-9781A3688A73}"/>
    <dgm:cxn modelId="{5DA18D9F-CE95-439D-9A44-A1517C8B829C}" type="presOf" srcId="{CB3799B1-DB2D-41F6-8A58-FE281C2DBFB4}" destId="{C76F4D18-D6BA-4551-8553-9E8B192F84D5}" srcOrd="0" destOrd="0" presId="urn:microsoft.com/office/officeart/2005/8/layout/lProcess2"/>
    <dgm:cxn modelId="{50FFC7A3-997A-4929-A605-E293CFB8CE95}" srcId="{B0080B23-EB27-4D6C-8FAE-4814E1786B4B}" destId="{F77A0CF6-2177-413C-8310-CD4C3C5B85BC}" srcOrd="1" destOrd="0" parTransId="{B19F84A5-31AC-4EB1-9C0B-0B7C07F3CEF6}" sibTransId="{CA3A9E22-3F66-40C5-8B2E-5A5B5681B632}"/>
    <dgm:cxn modelId="{5902FFA5-83D7-48B3-B62A-BF6EE9213DDF}" srcId="{128EAA05-F878-459D-ACC6-466C96196C21}" destId="{04B65C1D-C0E2-4E4B-9893-06423EB12661}" srcOrd="2" destOrd="0" parTransId="{279A01FE-A72B-489B-8743-6DAE5E6CE3D5}" sibTransId="{DDBEAC39-835E-488A-866E-6CB2A0CC7FA0}"/>
    <dgm:cxn modelId="{35B342AE-B7E6-46E3-83A4-7A9732C80C9B}" srcId="{2D8E9E41-7F39-42EB-9C49-C7E8913FD61D}" destId="{46EDE38E-AC26-4EDA-A408-E9810CA5FD69}" srcOrd="1" destOrd="0" parTransId="{5DC1DE10-9DE0-4D21-93EE-F4E3A365EF42}" sibTransId="{59090008-BF47-437F-9319-BEC017EB61ED}"/>
    <dgm:cxn modelId="{71CAC9B3-3657-4E99-A2AC-0F550F9A5AD4}" srcId="{CB3799B1-DB2D-41F6-8A58-FE281C2DBFB4}" destId="{7BFA8BAE-4AF7-4FE1-A24A-0D978F1A287A}" srcOrd="0" destOrd="0" parTransId="{04CF50A5-227D-42B3-A6C9-4C9BF7886F14}" sibTransId="{60B8209E-1A4F-44C6-9997-29F2B3439417}"/>
    <dgm:cxn modelId="{FD3D91B4-E800-49A4-BE8D-8D47F9FBD1EF}" type="presOf" srcId="{93CA109F-A5C6-42BB-806E-5A3A6F84ABDE}" destId="{DFBED29F-F2F5-4A71-B1F9-74B4103416B2}" srcOrd="0" destOrd="0" presId="urn:microsoft.com/office/officeart/2005/8/layout/lProcess2"/>
    <dgm:cxn modelId="{9E9967B5-9D72-4AC0-90D4-388F095F1B56}" srcId="{B4A2DEB0-87A8-4F4A-9DFE-716A5F17BAB5}" destId="{0206E8E9-4A3E-436A-B5A2-75920734E904}" srcOrd="0" destOrd="0" parTransId="{A1B341C7-E9AB-426B-BB30-16327E46572D}" sibTransId="{3FF34264-17B4-4092-B77F-6416FA9E6A99}"/>
    <dgm:cxn modelId="{83442BB7-BCBA-4FD0-90D0-CA576B9D668F}" type="presOf" srcId="{F77A0CF6-2177-413C-8310-CD4C3C5B85BC}" destId="{531AD38F-B7A4-428C-9FB4-863760FD5139}" srcOrd="0" destOrd="0" presId="urn:microsoft.com/office/officeart/2005/8/layout/lProcess2"/>
    <dgm:cxn modelId="{696FABB9-2837-459D-8DDE-7D42206B8019}" srcId="{B0080B23-EB27-4D6C-8FAE-4814E1786B4B}" destId="{B066E06B-8B27-44D1-AE4F-B9D95B236523}" srcOrd="3" destOrd="0" parTransId="{780206C1-072F-4E22-8386-F37E9F4451B8}" sibTransId="{9BA5022E-2E8D-4DDB-B912-1A6F78576674}"/>
    <dgm:cxn modelId="{28B263BB-20BE-4D10-BC6B-B73D2B11E4F5}" type="presOf" srcId="{B4A2DEB0-87A8-4F4A-9DFE-716A5F17BAB5}" destId="{76598B9C-1E93-4268-A5AE-501F55C3BEF0}" srcOrd="1" destOrd="0" presId="urn:microsoft.com/office/officeart/2005/8/layout/lProcess2"/>
    <dgm:cxn modelId="{9DA7D8C3-AD15-4462-8178-35D4A6A6F859}" srcId="{128EAA05-F878-459D-ACC6-466C96196C21}" destId="{2D8E9E41-7F39-42EB-9C49-C7E8913FD61D}" srcOrd="4" destOrd="0" parTransId="{2CD4CEEA-31E2-467D-9CFF-EE0B29797906}" sibTransId="{7246D856-456E-4163-A449-DEAAE61AFF11}"/>
    <dgm:cxn modelId="{642EDEC3-C883-4994-9ACE-FA5A729D7AFE}" srcId="{2D8E9E41-7F39-42EB-9C49-C7E8913FD61D}" destId="{37697B4B-F31D-497A-9EE2-75448E590503}" srcOrd="0" destOrd="0" parTransId="{45AC5562-CFA7-48B4-94A1-02D8DDC8FEA8}" sibTransId="{FC6C90E0-18CA-496E-944A-C50DB5E09BE4}"/>
    <dgm:cxn modelId="{E021AED5-06DD-4562-B807-C553C6397771}" type="presOf" srcId="{128EAA05-F878-459D-ACC6-466C96196C21}" destId="{98D976DC-51C2-484B-A2FA-ADCE4C1173E3}" srcOrd="0" destOrd="0" presId="urn:microsoft.com/office/officeart/2005/8/layout/lProcess2"/>
    <dgm:cxn modelId="{DF6CFFDF-6A9A-461C-95DF-35CCE3478CA4}" type="presOf" srcId="{2D8E9E41-7F39-42EB-9C49-C7E8913FD61D}" destId="{0491991E-A6B2-4D42-8555-9552D1B6EBEA}" srcOrd="0" destOrd="0" presId="urn:microsoft.com/office/officeart/2005/8/layout/lProcess2"/>
    <dgm:cxn modelId="{5CFEF7F2-8CE0-4A77-BBCA-C172537FA469}" type="presOf" srcId="{37697B4B-F31D-497A-9EE2-75448E590503}" destId="{7FC6EEF9-81D6-45D6-9F74-BA3ABB0F1BF4}" srcOrd="0" destOrd="0" presId="urn:microsoft.com/office/officeart/2005/8/layout/lProcess2"/>
    <dgm:cxn modelId="{A3195EF4-2C7C-4272-BA41-9CC4F8C43683}" type="presOf" srcId="{7783ECC2-D82D-475D-932B-9DDD4077EED1}" destId="{E3B7C0B5-BACB-4C16-800F-40278CAF276F}" srcOrd="0" destOrd="0" presId="urn:microsoft.com/office/officeart/2005/8/layout/lProcess2"/>
    <dgm:cxn modelId="{EC70C7F6-7DF2-450C-B488-78B92F0DE2C0}" srcId="{CB3799B1-DB2D-41F6-8A58-FE281C2DBFB4}" destId="{46A7A445-FB2F-4F8A-B1A5-FE07C06AA6BC}" srcOrd="4" destOrd="0" parTransId="{357E32B4-AF1F-4892-AC76-942EFAB546B5}" sibTransId="{F3E67D42-6192-4A49-A9D2-3AB01BD74B58}"/>
    <dgm:cxn modelId="{FA7A51F7-715C-4771-BE64-451140D0BA4A}" type="presOf" srcId="{4ED1F8F0-3992-465E-AA4F-67583CA08A8B}" destId="{A7E74644-BD2D-44BE-819A-0972E06EAFD5}" srcOrd="0" destOrd="0" presId="urn:microsoft.com/office/officeart/2005/8/layout/lProcess2"/>
    <dgm:cxn modelId="{07BCDFF9-1271-4C7B-86CE-2261BEB4AB95}" type="presOf" srcId="{B0080B23-EB27-4D6C-8FAE-4814E1786B4B}" destId="{45DB9FD2-71AC-4ECB-BC4A-1ED6BB7D9253}" srcOrd="0" destOrd="0" presId="urn:microsoft.com/office/officeart/2005/8/layout/lProcess2"/>
    <dgm:cxn modelId="{DA439FFB-9CEB-40D0-8D21-C676E7B76219}" type="presOf" srcId="{46A7A445-FB2F-4F8A-B1A5-FE07C06AA6BC}" destId="{6E7CEFD2-1BC6-4013-9200-EAB3294B9A5D}" srcOrd="0" destOrd="0" presId="urn:microsoft.com/office/officeart/2005/8/layout/lProcess2"/>
    <dgm:cxn modelId="{D6E90FFD-E6E0-41AA-9693-052E1E69FBCD}" srcId="{04B65C1D-C0E2-4E4B-9893-06423EB12661}" destId="{A2B27F06-7990-4847-B2D3-A7835EAABB59}" srcOrd="0" destOrd="0" parTransId="{9B97A74E-6905-43E8-BFA2-FC5C10044ACA}" sibTransId="{77EC033B-CFEE-4664-A288-3BFFEA261938}"/>
    <dgm:cxn modelId="{17EB8A9A-EF71-4FE1-84E1-F8C7E131A960}" type="presParOf" srcId="{98D976DC-51C2-484B-A2FA-ADCE4C1173E3}" destId="{279ED8B3-EF34-4C37-BCAA-41A9F7D517E8}" srcOrd="0" destOrd="0" presId="urn:microsoft.com/office/officeart/2005/8/layout/lProcess2"/>
    <dgm:cxn modelId="{8DA55989-21C6-498D-BC44-1056B191920A}" type="presParOf" srcId="{279ED8B3-EF34-4C37-BCAA-41A9F7D517E8}" destId="{55A715E6-ECC9-4BE5-8F6B-90138493D8FB}" srcOrd="0" destOrd="0" presId="urn:microsoft.com/office/officeart/2005/8/layout/lProcess2"/>
    <dgm:cxn modelId="{C691D7E7-E83A-4F44-A458-41C80EF85ADC}" type="presParOf" srcId="{279ED8B3-EF34-4C37-BCAA-41A9F7D517E8}" destId="{76598B9C-1E93-4268-A5AE-501F55C3BEF0}" srcOrd="1" destOrd="0" presId="urn:microsoft.com/office/officeart/2005/8/layout/lProcess2"/>
    <dgm:cxn modelId="{FE2ECA95-80F1-4673-846C-2A53DA9CB6D6}" type="presParOf" srcId="{279ED8B3-EF34-4C37-BCAA-41A9F7D517E8}" destId="{F0290436-73E3-4D05-94DB-2634B843DB7A}" srcOrd="2" destOrd="0" presId="urn:microsoft.com/office/officeart/2005/8/layout/lProcess2"/>
    <dgm:cxn modelId="{8E561C8B-B859-48F5-90B5-E4947FE9192B}" type="presParOf" srcId="{F0290436-73E3-4D05-94DB-2634B843DB7A}" destId="{68AEA8AD-A028-4BFA-A49B-D92E52535938}" srcOrd="0" destOrd="0" presId="urn:microsoft.com/office/officeart/2005/8/layout/lProcess2"/>
    <dgm:cxn modelId="{9FA41808-D305-4568-BB3A-FFA7A4952E4B}" type="presParOf" srcId="{68AEA8AD-A028-4BFA-A49B-D92E52535938}" destId="{C36C2E71-ECE6-4F74-AF1E-ECB591E1339F}" srcOrd="0" destOrd="0" presId="urn:microsoft.com/office/officeart/2005/8/layout/lProcess2"/>
    <dgm:cxn modelId="{C64558C1-A9F3-4081-903B-F309C5524831}" type="presParOf" srcId="{68AEA8AD-A028-4BFA-A49B-D92E52535938}" destId="{92D90039-2B29-4A85-9344-7AE21B24B3A0}" srcOrd="1" destOrd="0" presId="urn:microsoft.com/office/officeart/2005/8/layout/lProcess2"/>
    <dgm:cxn modelId="{78B64AC7-7622-4F57-A8F9-86DE61FDEB8A}" type="presParOf" srcId="{68AEA8AD-A028-4BFA-A49B-D92E52535938}" destId="{66DBF216-0C47-40AA-8D6F-485EC872CCB8}" srcOrd="2" destOrd="0" presId="urn:microsoft.com/office/officeart/2005/8/layout/lProcess2"/>
    <dgm:cxn modelId="{3C73B92D-CC17-4AA9-AD6F-B8E105976058}" type="presParOf" srcId="{68AEA8AD-A028-4BFA-A49B-D92E52535938}" destId="{78A9AC72-5C3C-49B5-8815-63F3EB22441F}" srcOrd="3" destOrd="0" presId="urn:microsoft.com/office/officeart/2005/8/layout/lProcess2"/>
    <dgm:cxn modelId="{E5A0A983-424D-4A58-8936-E47C4C36496A}" type="presParOf" srcId="{68AEA8AD-A028-4BFA-A49B-D92E52535938}" destId="{8E0FA12C-3D2E-4908-B737-E25D7B75A54F}" srcOrd="4" destOrd="0" presId="urn:microsoft.com/office/officeart/2005/8/layout/lProcess2"/>
    <dgm:cxn modelId="{0A21CEE4-F154-43FB-ACF3-AF5EF8812479}" type="presParOf" srcId="{68AEA8AD-A028-4BFA-A49B-D92E52535938}" destId="{5F90001C-9192-4126-AA65-04198727286E}" srcOrd="5" destOrd="0" presId="urn:microsoft.com/office/officeart/2005/8/layout/lProcess2"/>
    <dgm:cxn modelId="{5403CAE5-4B77-49C2-A157-847265462360}" type="presParOf" srcId="{68AEA8AD-A028-4BFA-A49B-D92E52535938}" destId="{DFBED29F-F2F5-4A71-B1F9-74B4103416B2}" srcOrd="6" destOrd="0" presId="urn:microsoft.com/office/officeart/2005/8/layout/lProcess2"/>
    <dgm:cxn modelId="{4C18A9F5-B30C-4816-A2A2-748196D5C66E}" type="presParOf" srcId="{98D976DC-51C2-484B-A2FA-ADCE4C1173E3}" destId="{DC50A046-219F-4328-A31B-663F70A43410}" srcOrd="1" destOrd="0" presId="urn:microsoft.com/office/officeart/2005/8/layout/lProcess2"/>
    <dgm:cxn modelId="{DC05DFCF-3428-43AA-938F-663F633D2C0F}" type="presParOf" srcId="{98D976DC-51C2-484B-A2FA-ADCE4C1173E3}" destId="{7724D1CB-7D43-495A-81A0-B30440A60BC0}" srcOrd="2" destOrd="0" presId="urn:microsoft.com/office/officeart/2005/8/layout/lProcess2"/>
    <dgm:cxn modelId="{EC3B6F5B-95CC-4D2F-9080-9AC8CF51A79E}" type="presParOf" srcId="{7724D1CB-7D43-495A-81A0-B30440A60BC0}" destId="{45DB9FD2-71AC-4ECB-BC4A-1ED6BB7D9253}" srcOrd="0" destOrd="0" presId="urn:microsoft.com/office/officeart/2005/8/layout/lProcess2"/>
    <dgm:cxn modelId="{17CF013B-AAF9-434D-9CA7-D048699F5790}" type="presParOf" srcId="{7724D1CB-7D43-495A-81A0-B30440A60BC0}" destId="{CAC9E1AA-C7B1-410E-B113-9208CD809A95}" srcOrd="1" destOrd="0" presId="urn:microsoft.com/office/officeart/2005/8/layout/lProcess2"/>
    <dgm:cxn modelId="{D4499EA9-02A4-4320-A886-C9917C5E36C3}" type="presParOf" srcId="{7724D1CB-7D43-495A-81A0-B30440A60BC0}" destId="{969C1426-6470-426B-A772-394FAE2FD940}" srcOrd="2" destOrd="0" presId="urn:microsoft.com/office/officeart/2005/8/layout/lProcess2"/>
    <dgm:cxn modelId="{014B6E07-52C0-4E60-BB88-03CAE756BF8D}" type="presParOf" srcId="{969C1426-6470-426B-A772-394FAE2FD940}" destId="{57CCBA98-196C-4442-9BBC-897A65366A0D}" srcOrd="0" destOrd="0" presId="urn:microsoft.com/office/officeart/2005/8/layout/lProcess2"/>
    <dgm:cxn modelId="{4C1BC259-0C82-49DE-A49A-A02E3137739D}" type="presParOf" srcId="{57CCBA98-196C-4442-9BBC-897A65366A0D}" destId="{585D61D6-402B-4B63-82E7-EE3B1A635FAD}" srcOrd="0" destOrd="0" presId="urn:microsoft.com/office/officeart/2005/8/layout/lProcess2"/>
    <dgm:cxn modelId="{F49DD302-99BE-4A88-88CD-AC1ACAA67E89}" type="presParOf" srcId="{57CCBA98-196C-4442-9BBC-897A65366A0D}" destId="{A6347627-8516-4368-B310-8A34E54DE54C}" srcOrd="1" destOrd="0" presId="urn:microsoft.com/office/officeart/2005/8/layout/lProcess2"/>
    <dgm:cxn modelId="{F9061FC9-6961-4B66-9EA7-06580EA84547}" type="presParOf" srcId="{57CCBA98-196C-4442-9BBC-897A65366A0D}" destId="{531AD38F-B7A4-428C-9FB4-863760FD5139}" srcOrd="2" destOrd="0" presId="urn:microsoft.com/office/officeart/2005/8/layout/lProcess2"/>
    <dgm:cxn modelId="{DE4AB250-ED4F-4DE6-A573-B22149F99074}" type="presParOf" srcId="{57CCBA98-196C-4442-9BBC-897A65366A0D}" destId="{15E444F7-481D-4CE5-BAE7-144C7EF76C65}" srcOrd="3" destOrd="0" presId="urn:microsoft.com/office/officeart/2005/8/layout/lProcess2"/>
    <dgm:cxn modelId="{A1464C8D-4C22-49F1-87FB-4EAF2CA7859B}" type="presParOf" srcId="{57CCBA98-196C-4442-9BBC-897A65366A0D}" destId="{125B2C85-5855-4353-9A21-9FC202FD206B}" srcOrd="4" destOrd="0" presId="urn:microsoft.com/office/officeart/2005/8/layout/lProcess2"/>
    <dgm:cxn modelId="{66DA0496-B586-4C62-9B16-94337778D5E3}" type="presParOf" srcId="{57CCBA98-196C-4442-9BBC-897A65366A0D}" destId="{0877FFDA-1482-4C49-ABE2-CADB4DEA597F}" srcOrd="5" destOrd="0" presId="urn:microsoft.com/office/officeart/2005/8/layout/lProcess2"/>
    <dgm:cxn modelId="{92371D7B-67C8-474C-8E83-CAADE2579F62}" type="presParOf" srcId="{57CCBA98-196C-4442-9BBC-897A65366A0D}" destId="{8E3B8CA1-6E33-4974-879D-643412A644F5}" srcOrd="6" destOrd="0" presId="urn:microsoft.com/office/officeart/2005/8/layout/lProcess2"/>
    <dgm:cxn modelId="{D19BEF5C-FA3C-4342-8E4F-FAA7DDAFD12C}" type="presParOf" srcId="{98D976DC-51C2-484B-A2FA-ADCE4C1173E3}" destId="{3A827951-42EE-418E-828A-84DD23091578}" srcOrd="3" destOrd="0" presId="urn:microsoft.com/office/officeart/2005/8/layout/lProcess2"/>
    <dgm:cxn modelId="{BE2C2A9C-60B5-4B7F-ACC0-8E550B758D9E}" type="presParOf" srcId="{98D976DC-51C2-484B-A2FA-ADCE4C1173E3}" destId="{DD2BAB32-097F-40D8-886D-106B3BDB09E9}" srcOrd="4" destOrd="0" presId="urn:microsoft.com/office/officeart/2005/8/layout/lProcess2"/>
    <dgm:cxn modelId="{8D272646-382D-4A7F-8008-FFE966F90762}" type="presParOf" srcId="{DD2BAB32-097F-40D8-886D-106B3BDB09E9}" destId="{68328FE9-4212-4AED-B9DD-38309A7A7EE9}" srcOrd="0" destOrd="0" presId="urn:microsoft.com/office/officeart/2005/8/layout/lProcess2"/>
    <dgm:cxn modelId="{67CF001D-E390-4C3D-91D6-525094E0328B}" type="presParOf" srcId="{DD2BAB32-097F-40D8-886D-106B3BDB09E9}" destId="{CB77D15B-2E12-4A6F-B589-E5CB8C1947DD}" srcOrd="1" destOrd="0" presId="urn:microsoft.com/office/officeart/2005/8/layout/lProcess2"/>
    <dgm:cxn modelId="{14C78C22-8465-4797-AB62-5F4FE18D9224}" type="presParOf" srcId="{DD2BAB32-097F-40D8-886D-106B3BDB09E9}" destId="{3B51981B-45E9-4F9E-AE4C-F9B0EC028790}" srcOrd="2" destOrd="0" presId="urn:microsoft.com/office/officeart/2005/8/layout/lProcess2"/>
    <dgm:cxn modelId="{25D899CF-F548-4296-B6C8-11CB41C1B9DF}" type="presParOf" srcId="{3B51981B-45E9-4F9E-AE4C-F9B0EC028790}" destId="{D318F504-0C1D-4927-A01E-B9EAC157B86E}" srcOrd="0" destOrd="0" presId="urn:microsoft.com/office/officeart/2005/8/layout/lProcess2"/>
    <dgm:cxn modelId="{6E2A1420-8648-4115-A5D2-3EC0F2E0D5DA}" type="presParOf" srcId="{D318F504-0C1D-4927-A01E-B9EAC157B86E}" destId="{5AEE2626-A5DA-4DDD-936E-2099169D3092}" srcOrd="0" destOrd="0" presId="urn:microsoft.com/office/officeart/2005/8/layout/lProcess2"/>
    <dgm:cxn modelId="{8EF8EB51-EA6D-4EBE-91E5-DA4106FFC750}" type="presParOf" srcId="{D318F504-0C1D-4927-A01E-B9EAC157B86E}" destId="{C76CEA7C-A359-46BE-BC33-75616D317B1C}" srcOrd="1" destOrd="0" presId="urn:microsoft.com/office/officeart/2005/8/layout/lProcess2"/>
    <dgm:cxn modelId="{9FA7E130-C1AB-430D-9646-C361E9A87993}" type="presParOf" srcId="{D318F504-0C1D-4927-A01E-B9EAC157B86E}" destId="{A7E74644-BD2D-44BE-819A-0972E06EAFD5}" srcOrd="2" destOrd="0" presId="urn:microsoft.com/office/officeart/2005/8/layout/lProcess2"/>
    <dgm:cxn modelId="{D79B2D07-944C-42A0-AEAC-8C5CB5358279}" type="presParOf" srcId="{D318F504-0C1D-4927-A01E-B9EAC157B86E}" destId="{500D9D99-77B1-4776-89D2-0A8D4587F434}" srcOrd="3" destOrd="0" presId="urn:microsoft.com/office/officeart/2005/8/layout/lProcess2"/>
    <dgm:cxn modelId="{B4AFF78B-5E07-4EE8-A3ED-74B393C7E098}" type="presParOf" srcId="{D318F504-0C1D-4927-A01E-B9EAC157B86E}" destId="{90CF2810-C9B6-4B20-9A80-5A975893A86A}" srcOrd="4" destOrd="0" presId="urn:microsoft.com/office/officeart/2005/8/layout/lProcess2"/>
    <dgm:cxn modelId="{094B1267-1316-4D64-8800-1AD212303ACB}" type="presParOf" srcId="{D318F504-0C1D-4927-A01E-B9EAC157B86E}" destId="{65961FB8-243A-488D-A250-42A428CD9CD5}" srcOrd="5" destOrd="0" presId="urn:microsoft.com/office/officeart/2005/8/layout/lProcess2"/>
    <dgm:cxn modelId="{E52CDD7B-9731-497A-B945-745B44CD9C8B}" type="presParOf" srcId="{D318F504-0C1D-4927-A01E-B9EAC157B86E}" destId="{F329FCAB-33A0-4F49-ADDB-AE1F0DAB6EDE}" srcOrd="6" destOrd="0" presId="urn:microsoft.com/office/officeart/2005/8/layout/lProcess2"/>
    <dgm:cxn modelId="{7ED63FA7-3BFB-4A0B-BAA0-6D1D55133DC3}" type="presParOf" srcId="{D318F504-0C1D-4927-A01E-B9EAC157B86E}" destId="{3A46CA4E-FB42-4CFC-BD97-896BF66C1CC6}" srcOrd="7" destOrd="0" presId="urn:microsoft.com/office/officeart/2005/8/layout/lProcess2"/>
    <dgm:cxn modelId="{11BF576C-C71E-4FC6-A89F-01ADEFC07ED6}" type="presParOf" srcId="{D318F504-0C1D-4927-A01E-B9EAC157B86E}" destId="{575BDFC4-2BED-4E25-9974-BC0B8588FABD}" srcOrd="8" destOrd="0" presId="urn:microsoft.com/office/officeart/2005/8/layout/lProcess2"/>
    <dgm:cxn modelId="{A79837B4-41C1-4A42-ADCF-72B55180943D}" type="presParOf" srcId="{98D976DC-51C2-484B-A2FA-ADCE4C1173E3}" destId="{EF5BE850-10F2-434C-B77F-83B2072E9D84}" srcOrd="5" destOrd="0" presId="urn:microsoft.com/office/officeart/2005/8/layout/lProcess2"/>
    <dgm:cxn modelId="{3EB6FD57-73C7-46A5-8BFF-A02502709BA8}" type="presParOf" srcId="{98D976DC-51C2-484B-A2FA-ADCE4C1173E3}" destId="{5F903BB1-BE44-4845-B302-10420389695C}" srcOrd="6" destOrd="0" presId="urn:microsoft.com/office/officeart/2005/8/layout/lProcess2"/>
    <dgm:cxn modelId="{BDD8FBDE-B4F4-41FD-83D6-06A1D83E20C3}" type="presParOf" srcId="{5F903BB1-BE44-4845-B302-10420389695C}" destId="{C76F4D18-D6BA-4551-8553-9E8B192F84D5}" srcOrd="0" destOrd="0" presId="urn:microsoft.com/office/officeart/2005/8/layout/lProcess2"/>
    <dgm:cxn modelId="{3CE29248-E6F2-4167-A6BB-2B4F253A3702}" type="presParOf" srcId="{5F903BB1-BE44-4845-B302-10420389695C}" destId="{4D527F45-7BDC-4ACD-BA65-CC82F0745FCD}" srcOrd="1" destOrd="0" presId="urn:microsoft.com/office/officeart/2005/8/layout/lProcess2"/>
    <dgm:cxn modelId="{A9EA0BFB-92CB-4E69-941E-BD0BE36C1BFC}" type="presParOf" srcId="{5F903BB1-BE44-4845-B302-10420389695C}" destId="{0FF5D159-B24D-4702-AC2B-3146D9156B29}" srcOrd="2" destOrd="0" presId="urn:microsoft.com/office/officeart/2005/8/layout/lProcess2"/>
    <dgm:cxn modelId="{387FA1DA-06E1-437A-A74D-D43564938594}" type="presParOf" srcId="{0FF5D159-B24D-4702-AC2B-3146D9156B29}" destId="{B8D9701D-5ECD-48CB-83FF-01FE99DB7DA6}" srcOrd="0" destOrd="0" presId="urn:microsoft.com/office/officeart/2005/8/layout/lProcess2"/>
    <dgm:cxn modelId="{333850BC-8912-4BEA-BB47-CB7A4B4D5A87}" type="presParOf" srcId="{B8D9701D-5ECD-48CB-83FF-01FE99DB7DA6}" destId="{0BE028CB-8D26-498A-A8AB-EF85FD515FFF}" srcOrd="0" destOrd="0" presId="urn:microsoft.com/office/officeart/2005/8/layout/lProcess2"/>
    <dgm:cxn modelId="{7DB1511C-F4CE-4653-A0E0-90448AA1EE00}" type="presParOf" srcId="{B8D9701D-5ECD-48CB-83FF-01FE99DB7DA6}" destId="{D274B2A5-B39F-4004-B0EC-601BDA0576C8}" srcOrd="1" destOrd="0" presId="urn:microsoft.com/office/officeart/2005/8/layout/lProcess2"/>
    <dgm:cxn modelId="{887982E5-854A-493B-A4BC-2CB55D1F1DDE}" type="presParOf" srcId="{B8D9701D-5ECD-48CB-83FF-01FE99DB7DA6}" destId="{1D8EEE6A-8291-4804-B623-CE7F72BDC8EE}" srcOrd="2" destOrd="0" presId="urn:microsoft.com/office/officeart/2005/8/layout/lProcess2"/>
    <dgm:cxn modelId="{C3D94391-0DEA-4DB6-A665-6B97A6FCFC08}" type="presParOf" srcId="{B8D9701D-5ECD-48CB-83FF-01FE99DB7DA6}" destId="{7407CEAF-AACA-4045-9A90-578312043B44}" srcOrd="3" destOrd="0" presId="urn:microsoft.com/office/officeart/2005/8/layout/lProcess2"/>
    <dgm:cxn modelId="{8D2BB97E-3E40-4DD4-9D79-9E47EE278D11}" type="presParOf" srcId="{B8D9701D-5ECD-48CB-83FF-01FE99DB7DA6}" destId="{6E5F4B80-54CB-469A-B24B-149589C6AB23}" srcOrd="4" destOrd="0" presId="urn:microsoft.com/office/officeart/2005/8/layout/lProcess2"/>
    <dgm:cxn modelId="{D463B27D-72CD-4B6F-9B60-7A2AEA4715F7}" type="presParOf" srcId="{B8D9701D-5ECD-48CB-83FF-01FE99DB7DA6}" destId="{8AB9CB18-ED2A-477A-AC89-305C1507B3C4}" srcOrd="5" destOrd="0" presId="urn:microsoft.com/office/officeart/2005/8/layout/lProcess2"/>
    <dgm:cxn modelId="{8E7721B3-20AA-4EBA-AB22-6A5E930D3182}" type="presParOf" srcId="{B8D9701D-5ECD-48CB-83FF-01FE99DB7DA6}" destId="{78A12416-5BDE-467D-876F-9633D969F946}" srcOrd="6" destOrd="0" presId="urn:microsoft.com/office/officeart/2005/8/layout/lProcess2"/>
    <dgm:cxn modelId="{B212D67A-146A-4CC8-91B3-28199C1667DA}" type="presParOf" srcId="{B8D9701D-5ECD-48CB-83FF-01FE99DB7DA6}" destId="{9D749F7A-88F7-424F-9463-B3BC46D61933}" srcOrd="7" destOrd="0" presId="urn:microsoft.com/office/officeart/2005/8/layout/lProcess2"/>
    <dgm:cxn modelId="{FA4DFF68-FB9C-4978-AE62-90D2868602A8}" type="presParOf" srcId="{B8D9701D-5ECD-48CB-83FF-01FE99DB7DA6}" destId="{6E7CEFD2-1BC6-4013-9200-EAB3294B9A5D}" srcOrd="8" destOrd="0" presId="urn:microsoft.com/office/officeart/2005/8/layout/lProcess2"/>
    <dgm:cxn modelId="{4185B09C-A094-4629-A979-4CC1506D63B7}" type="presParOf" srcId="{B8D9701D-5ECD-48CB-83FF-01FE99DB7DA6}" destId="{B5E6A19E-5C60-4F5E-B70E-B3643B918332}" srcOrd="9" destOrd="0" presId="urn:microsoft.com/office/officeart/2005/8/layout/lProcess2"/>
    <dgm:cxn modelId="{0A895C95-8392-4693-99F3-D2C2685B7958}" type="presParOf" srcId="{B8D9701D-5ECD-48CB-83FF-01FE99DB7DA6}" destId="{696092AD-C0D9-426D-B275-7A3A3B9B266B}" srcOrd="10" destOrd="0" presId="urn:microsoft.com/office/officeart/2005/8/layout/lProcess2"/>
    <dgm:cxn modelId="{B65B7FCA-382D-4F14-B1CC-4E304FBAE755}" type="presParOf" srcId="{98D976DC-51C2-484B-A2FA-ADCE4C1173E3}" destId="{FE672F44-C4BD-429D-B5CA-60907D301143}" srcOrd="7" destOrd="0" presId="urn:microsoft.com/office/officeart/2005/8/layout/lProcess2"/>
    <dgm:cxn modelId="{B078733E-08A3-4A74-AFD6-A550A9A7D6A0}" type="presParOf" srcId="{98D976DC-51C2-484B-A2FA-ADCE4C1173E3}" destId="{400FCD3C-FB78-43E7-BBDD-CA215DB8B804}" srcOrd="8" destOrd="0" presId="urn:microsoft.com/office/officeart/2005/8/layout/lProcess2"/>
    <dgm:cxn modelId="{3F47B829-3C9A-4D38-8372-96BB6E62F0C5}" type="presParOf" srcId="{400FCD3C-FB78-43E7-BBDD-CA215DB8B804}" destId="{0491991E-A6B2-4D42-8555-9552D1B6EBEA}" srcOrd="0" destOrd="0" presId="urn:microsoft.com/office/officeart/2005/8/layout/lProcess2"/>
    <dgm:cxn modelId="{C058043E-3BA6-48FF-BDDF-0C55D717463C}" type="presParOf" srcId="{400FCD3C-FB78-43E7-BBDD-CA215DB8B804}" destId="{97C2D79F-026F-4878-A837-0287432255D9}" srcOrd="1" destOrd="0" presId="urn:microsoft.com/office/officeart/2005/8/layout/lProcess2"/>
    <dgm:cxn modelId="{F31A8C1E-79BF-4435-B5C6-BF97CECBCFBB}" type="presParOf" srcId="{400FCD3C-FB78-43E7-BBDD-CA215DB8B804}" destId="{71D44369-7429-4B67-939D-A0EE51F9C584}" srcOrd="2" destOrd="0" presId="urn:microsoft.com/office/officeart/2005/8/layout/lProcess2"/>
    <dgm:cxn modelId="{56745C62-B2CA-4A6C-A87B-55A64EFC546F}" type="presParOf" srcId="{71D44369-7429-4B67-939D-A0EE51F9C584}" destId="{D26975FB-B2F5-4773-8D4A-F9A15AC55C3B}" srcOrd="0" destOrd="0" presId="urn:microsoft.com/office/officeart/2005/8/layout/lProcess2"/>
    <dgm:cxn modelId="{292358A4-258A-4EE4-8E00-4ECE267CC4D4}" type="presParOf" srcId="{D26975FB-B2F5-4773-8D4A-F9A15AC55C3B}" destId="{7FC6EEF9-81D6-45D6-9F74-BA3ABB0F1BF4}" srcOrd="0" destOrd="0" presId="urn:microsoft.com/office/officeart/2005/8/layout/lProcess2"/>
    <dgm:cxn modelId="{9EB225B3-F07F-464A-96B3-EE8428FC93CC}" type="presParOf" srcId="{D26975FB-B2F5-4773-8D4A-F9A15AC55C3B}" destId="{2F397E7C-9AAF-452E-AE83-E0E16E51A112}" srcOrd="1" destOrd="0" presId="urn:microsoft.com/office/officeart/2005/8/layout/lProcess2"/>
    <dgm:cxn modelId="{D4791EE0-31C0-4CE7-A05F-1A1ECC99D5DA}" type="presParOf" srcId="{D26975FB-B2F5-4773-8D4A-F9A15AC55C3B}" destId="{1FEAF022-6019-48E4-A78B-F0452FABB4E4}" srcOrd="2" destOrd="0" presId="urn:microsoft.com/office/officeart/2005/8/layout/lProcess2"/>
    <dgm:cxn modelId="{247F1B6F-EDC0-4107-9EAE-72B2A3DA8CEF}" type="presParOf" srcId="{D26975FB-B2F5-4773-8D4A-F9A15AC55C3B}" destId="{AC25D340-A3B5-4905-9CD3-F75731492826}" srcOrd="3" destOrd="0" presId="urn:microsoft.com/office/officeart/2005/8/layout/lProcess2"/>
    <dgm:cxn modelId="{16A21041-3883-4814-A58B-04454F6417D0}" type="presParOf" srcId="{D26975FB-B2F5-4773-8D4A-F9A15AC55C3B}" destId="{E3B7C0B5-BACB-4C16-800F-40278CAF276F}"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715E6-ECC9-4BE5-8F6B-90138493D8FB}">
      <dsp:nvSpPr>
        <dsp:cNvPr id="0" name=""/>
        <dsp:cNvSpPr/>
      </dsp:nvSpPr>
      <dsp:spPr>
        <a:xfrm>
          <a:off x="6278" y="0"/>
          <a:ext cx="2203117" cy="5248690"/>
        </a:xfrm>
        <a:prstGeom prst="roundRect">
          <a:avLst>
            <a:gd name="adj" fmla="val 10000"/>
          </a:avLst>
        </a:prstGeom>
        <a:solidFill>
          <a:schemeClr val="tx1">
            <a:lumMod val="90000"/>
            <a:lumOff val="1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bg1"/>
              </a:solidFill>
            </a:rPr>
            <a:t>Purchase</a:t>
          </a:r>
        </a:p>
      </dsp:txBody>
      <dsp:txXfrm>
        <a:off x="6278" y="0"/>
        <a:ext cx="2203117" cy="1574607"/>
      </dsp:txXfrm>
    </dsp:sp>
    <dsp:sp modelId="{C36C2E71-ECE6-4F74-AF1E-ECB591E1339F}">
      <dsp:nvSpPr>
        <dsp:cNvPr id="0" name=""/>
        <dsp:cNvSpPr/>
      </dsp:nvSpPr>
      <dsp:spPr>
        <a:xfrm>
          <a:off x="226590" y="1574735"/>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Purchase Orders</a:t>
          </a:r>
        </a:p>
      </dsp:txBody>
      <dsp:txXfrm>
        <a:off x="248985" y="1597130"/>
        <a:ext cx="1717704" cy="719832"/>
      </dsp:txXfrm>
    </dsp:sp>
    <dsp:sp modelId="{66DBF216-0C47-40AA-8D6F-485EC872CCB8}">
      <dsp:nvSpPr>
        <dsp:cNvPr id="0" name=""/>
        <dsp:cNvSpPr/>
      </dsp:nvSpPr>
      <dsp:spPr>
        <a:xfrm>
          <a:off x="226590" y="2456991"/>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Blanket Orders</a:t>
          </a:r>
        </a:p>
      </dsp:txBody>
      <dsp:txXfrm>
        <a:off x="248985" y="2479386"/>
        <a:ext cx="1717704" cy="719832"/>
      </dsp:txXfrm>
    </dsp:sp>
    <dsp:sp modelId="{8E0FA12C-3D2E-4908-B737-E25D7B75A54F}">
      <dsp:nvSpPr>
        <dsp:cNvPr id="0" name=""/>
        <dsp:cNvSpPr/>
      </dsp:nvSpPr>
      <dsp:spPr>
        <a:xfrm>
          <a:off x="226590" y="3339248"/>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Purchase Quotes</a:t>
          </a:r>
        </a:p>
      </dsp:txBody>
      <dsp:txXfrm>
        <a:off x="248985" y="3361643"/>
        <a:ext cx="1717704" cy="719832"/>
      </dsp:txXfrm>
    </dsp:sp>
    <dsp:sp modelId="{DFBED29F-F2F5-4A71-B1F9-74B4103416B2}">
      <dsp:nvSpPr>
        <dsp:cNvPr id="0" name=""/>
        <dsp:cNvSpPr/>
      </dsp:nvSpPr>
      <dsp:spPr>
        <a:xfrm>
          <a:off x="226590" y="4221504"/>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Purchase Return Orders</a:t>
          </a:r>
        </a:p>
      </dsp:txBody>
      <dsp:txXfrm>
        <a:off x="248985" y="4243899"/>
        <a:ext cx="1717704" cy="719832"/>
      </dsp:txXfrm>
    </dsp:sp>
    <dsp:sp modelId="{45DB9FD2-71AC-4ECB-BC4A-1ED6BB7D9253}">
      <dsp:nvSpPr>
        <dsp:cNvPr id="0" name=""/>
        <dsp:cNvSpPr/>
      </dsp:nvSpPr>
      <dsp:spPr>
        <a:xfrm>
          <a:off x="2374629" y="0"/>
          <a:ext cx="2203117" cy="5248690"/>
        </a:xfrm>
        <a:prstGeom prst="roundRect">
          <a:avLst>
            <a:gd name="adj" fmla="val 10000"/>
          </a:avLst>
        </a:prstGeom>
        <a:solidFill>
          <a:schemeClr val="tx1">
            <a:lumMod val="90000"/>
            <a:lumOff val="1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bg1"/>
              </a:solidFill>
            </a:rPr>
            <a:t>Sales</a:t>
          </a:r>
        </a:p>
      </dsp:txBody>
      <dsp:txXfrm>
        <a:off x="2374629" y="0"/>
        <a:ext cx="2203117" cy="1574607"/>
      </dsp:txXfrm>
    </dsp:sp>
    <dsp:sp modelId="{585D61D6-402B-4B63-82E7-EE3B1A635FAD}">
      <dsp:nvSpPr>
        <dsp:cNvPr id="0" name=""/>
        <dsp:cNvSpPr/>
      </dsp:nvSpPr>
      <dsp:spPr>
        <a:xfrm>
          <a:off x="2594941" y="1574735"/>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Sales Orders</a:t>
          </a:r>
        </a:p>
      </dsp:txBody>
      <dsp:txXfrm>
        <a:off x="2617336" y="1597130"/>
        <a:ext cx="1717704" cy="719832"/>
      </dsp:txXfrm>
    </dsp:sp>
    <dsp:sp modelId="{531AD38F-B7A4-428C-9FB4-863760FD5139}">
      <dsp:nvSpPr>
        <dsp:cNvPr id="0" name=""/>
        <dsp:cNvSpPr/>
      </dsp:nvSpPr>
      <dsp:spPr>
        <a:xfrm>
          <a:off x="2594941" y="2456991"/>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Blanket Orders</a:t>
          </a:r>
        </a:p>
      </dsp:txBody>
      <dsp:txXfrm>
        <a:off x="2617336" y="2479386"/>
        <a:ext cx="1717704" cy="719832"/>
      </dsp:txXfrm>
    </dsp:sp>
    <dsp:sp modelId="{125B2C85-5855-4353-9A21-9FC202FD206B}">
      <dsp:nvSpPr>
        <dsp:cNvPr id="0" name=""/>
        <dsp:cNvSpPr/>
      </dsp:nvSpPr>
      <dsp:spPr>
        <a:xfrm>
          <a:off x="2594941" y="3339248"/>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Sales Quotes</a:t>
          </a:r>
        </a:p>
      </dsp:txBody>
      <dsp:txXfrm>
        <a:off x="2617336" y="3361643"/>
        <a:ext cx="1717704" cy="719832"/>
      </dsp:txXfrm>
    </dsp:sp>
    <dsp:sp modelId="{8E3B8CA1-6E33-4974-879D-643412A644F5}">
      <dsp:nvSpPr>
        <dsp:cNvPr id="0" name=""/>
        <dsp:cNvSpPr/>
      </dsp:nvSpPr>
      <dsp:spPr>
        <a:xfrm>
          <a:off x="2594941" y="4221504"/>
          <a:ext cx="1762494" cy="764622"/>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Sales Return Orders</a:t>
          </a:r>
        </a:p>
      </dsp:txBody>
      <dsp:txXfrm>
        <a:off x="2617336" y="4243899"/>
        <a:ext cx="1717704" cy="719832"/>
      </dsp:txXfrm>
    </dsp:sp>
    <dsp:sp modelId="{68328FE9-4212-4AED-B9DD-38309A7A7EE9}">
      <dsp:nvSpPr>
        <dsp:cNvPr id="0" name=""/>
        <dsp:cNvSpPr/>
      </dsp:nvSpPr>
      <dsp:spPr>
        <a:xfrm>
          <a:off x="4742981" y="0"/>
          <a:ext cx="2203117" cy="5248690"/>
        </a:xfrm>
        <a:prstGeom prst="roundRect">
          <a:avLst>
            <a:gd name="adj" fmla="val 10000"/>
          </a:avLst>
        </a:prstGeom>
        <a:solidFill>
          <a:schemeClr val="tx1">
            <a:lumMod val="90000"/>
            <a:lumOff val="1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bg1"/>
              </a:solidFill>
            </a:rPr>
            <a:t>Other</a:t>
          </a:r>
        </a:p>
      </dsp:txBody>
      <dsp:txXfrm>
        <a:off x="4742981" y="0"/>
        <a:ext cx="2203117" cy="1574607"/>
      </dsp:txXfrm>
    </dsp:sp>
    <dsp:sp modelId="{5AEE2626-A5DA-4DDD-936E-2099169D3092}">
      <dsp:nvSpPr>
        <dsp:cNvPr id="0" name=""/>
        <dsp:cNvSpPr/>
      </dsp:nvSpPr>
      <dsp:spPr>
        <a:xfrm>
          <a:off x="4963292" y="1575600"/>
          <a:ext cx="1762494" cy="607200"/>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Transfer Orders</a:t>
          </a:r>
        </a:p>
      </dsp:txBody>
      <dsp:txXfrm>
        <a:off x="4981076" y="1593384"/>
        <a:ext cx="1726926" cy="571632"/>
      </dsp:txXfrm>
    </dsp:sp>
    <dsp:sp modelId="{A7E74644-BD2D-44BE-819A-0972E06EAFD5}">
      <dsp:nvSpPr>
        <dsp:cNvPr id="0" name=""/>
        <dsp:cNvSpPr/>
      </dsp:nvSpPr>
      <dsp:spPr>
        <a:xfrm>
          <a:off x="4963292" y="2276215"/>
          <a:ext cx="1762494" cy="607200"/>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Drop Shipments</a:t>
          </a:r>
        </a:p>
      </dsp:txBody>
      <dsp:txXfrm>
        <a:off x="4981076" y="2293999"/>
        <a:ext cx="1726926" cy="571632"/>
      </dsp:txXfrm>
    </dsp:sp>
    <dsp:sp modelId="{90CF2810-C9B6-4B20-9A80-5A975893A86A}">
      <dsp:nvSpPr>
        <dsp:cNvPr id="0" name=""/>
        <dsp:cNvSpPr/>
      </dsp:nvSpPr>
      <dsp:spPr>
        <a:xfrm>
          <a:off x="4963292" y="2976831"/>
          <a:ext cx="1762494" cy="607200"/>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Special Orders</a:t>
          </a:r>
        </a:p>
      </dsp:txBody>
      <dsp:txXfrm>
        <a:off x="4981076" y="2994615"/>
        <a:ext cx="1726926" cy="571632"/>
      </dsp:txXfrm>
    </dsp:sp>
    <dsp:sp modelId="{F329FCAB-33A0-4F49-ADDB-AE1F0DAB6EDE}">
      <dsp:nvSpPr>
        <dsp:cNvPr id="0" name=""/>
        <dsp:cNvSpPr/>
      </dsp:nvSpPr>
      <dsp:spPr>
        <a:xfrm>
          <a:off x="4963292" y="3677446"/>
          <a:ext cx="1762494" cy="607200"/>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Item Revaluation</a:t>
          </a:r>
        </a:p>
      </dsp:txBody>
      <dsp:txXfrm>
        <a:off x="4981076" y="3695230"/>
        <a:ext cx="1726926" cy="571632"/>
      </dsp:txXfrm>
    </dsp:sp>
    <dsp:sp modelId="{575BDFC4-2BED-4E25-9974-BC0B8588FABD}">
      <dsp:nvSpPr>
        <dsp:cNvPr id="0" name=""/>
        <dsp:cNvSpPr/>
      </dsp:nvSpPr>
      <dsp:spPr>
        <a:xfrm>
          <a:off x="4963292" y="4378062"/>
          <a:ext cx="1762494" cy="607200"/>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Item Reclassification</a:t>
          </a:r>
        </a:p>
      </dsp:txBody>
      <dsp:txXfrm>
        <a:off x="4981076" y="4395846"/>
        <a:ext cx="1726926" cy="571632"/>
      </dsp:txXfrm>
    </dsp:sp>
    <dsp:sp modelId="{C76F4D18-D6BA-4551-8553-9E8B192F84D5}">
      <dsp:nvSpPr>
        <dsp:cNvPr id="0" name=""/>
        <dsp:cNvSpPr/>
      </dsp:nvSpPr>
      <dsp:spPr>
        <a:xfrm>
          <a:off x="7111332" y="0"/>
          <a:ext cx="2203117" cy="5248690"/>
        </a:xfrm>
        <a:prstGeom prst="roundRect">
          <a:avLst>
            <a:gd name="adj" fmla="val 10000"/>
          </a:avLst>
        </a:prstGeom>
        <a:solidFill>
          <a:schemeClr val="tx1">
            <a:lumMod val="90000"/>
            <a:lumOff val="1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bg1"/>
              </a:solidFill>
            </a:rPr>
            <a:t>Integrations</a:t>
          </a:r>
          <a:endParaRPr lang="en-US" sz="3100" kern="1200"/>
        </a:p>
      </dsp:txBody>
      <dsp:txXfrm>
        <a:off x="7111332" y="0"/>
        <a:ext cx="2203117" cy="1574607"/>
      </dsp:txXfrm>
    </dsp:sp>
    <dsp:sp modelId="{0BE028CB-8D26-498A-A8AB-EF85FD515FFF}">
      <dsp:nvSpPr>
        <dsp:cNvPr id="0" name=""/>
        <dsp:cNvSpPr/>
      </dsp:nvSpPr>
      <dsp:spPr>
        <a:xfrm>
          <a:off x="7331644" y="1574863"/>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i="0" kern="1200">
              <a:solidFill>
                <a:schemeClr val="bg1"/>
              </a:solidFill>
            </a:rPr>
            <a:t>Analytics for </a:t>
          </a:r>
          <a:br>
            <a:rPr lang="en-US" sz="1600" i="0" kern="1200">
              <a:solidFill>
                <a:schemeClr val="bg1"/>
              </a:solidFill>
            </a:rPr>
          </a:br>
          <a:r>
            <a:rPr lang="en-US" sz="1600" i="0" kern="1200">
              <a:solidFill>
                <a:schemeClr val="bg1"/>
              </a:solidFill>
            </a:rPr>
            <a:t>LS Central</a:t>
          </a:r>
        </a:p>
      </dsp:txBody>
      <dsp:txXfrm>
        <a:off x="7346403" y="1589622"/>
        <a:ext cx="1732976" cy="474399"/>
      </dsp:txXfrm>
    </dsp:sp>
    <dsp:sp modelId="{1D8EEE6A-8291-4804-B623-CE7F72BDC8EE}">
      <dsp:nvSpPr>
        <dsp:cNvPr id="0" name=""/>
        <dsp:cNvSpPr/>
      </dsp:nvSpPr>
      <dsp:spPr>
        <a:xfrm>
          <a:off x="7331644" y="2156306"/>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Mobile Inventory</a:t>
          </a:r>
          <a:endParaRPr lang="en-US" sz="1600" i="1" kern="1200">
            <a:solidFill>
              <a:schemeClr val="bg1"/>
            </a:solidFill>
          </a:endParaRPr>
        </a:p>
      </dsp:txBody>
      <dsp:txXfrm>
        <a:off x="7346403" y="2171065"/>
        <a:ext cx="1732976" cy="474399"/>
      </dsp:txXfrm>
    </dsp:sp>
    <dsp:sp modelId="{6E5F4B80-54CB-469A-B24B-149589C6AB23}">
      <dsp:nvSpPr>
        <dsp:cNvPr id="0" name=""/>
        <dsp:cNvSpPr/>
      </dsp:nvSpPr>
      <dsp:spPr>
        <a:xfrm>
          <a:off x="7331644" y="2737750"/>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Store Worksheet </a:t>
          </a:r>
          <a:br>
            <a:rPr lang="en-US" sz="1600" kern="1200">
              <a:solidFill>
                <a:schemeClr val="bg1"/>
              </a:solidFill>
            </a:rPr>
          </a:br>
          <a:r>
            <a:rPr lang="en-US" sz="1600" kern="1200">
              <a:solidFill>
                <a:schemeClr val="bg1"/>
              </a:solidFill>
            </a:rPr>
            <a:t>(Count, Pick, </a:t>
          </a:r>
          <a:r>
            <a:rPr lang="en-US" sz="1600" kern="1200" err="1">
              <a:solidFill>
                <a:schemeClr val="bg1"/>
              </a:solidFill>
            </a:rPr>
            <a:t>Recv</a:t>
          </a:r>
          <a:r>
            <a:rPr lang="en-US" sz="1600" kern="1200">
              <a:solidFill>
                <a:schemeClr val="bg1"/>
              </a:solidFill>
            </a:rPr>
            <a:t>)</a:t>
          </a:r>
        </a:p>
      </dsp:txBody>
      <dsp:txXfrm>
        <a:off x="7346403" y="2752509"/>
        <a:ext cx="1732976" cy="474399"/>
      </dsp:txXfrm>
    </dsp:sp>
    <dsp:sp modelId="{78A12416-5BDE-467D-876F-9633D969F946}">
      <dsp:nvSpPr>
        <dsp:cNvPr id="0" name=""/>
        <dsp:cNvSpPr/>
      </dsp:nvSpPr>
      <dsp:spPr>
        <a:xfrm>
          <a:off x="7331644" y="3319194"/>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POS Lookups (Availability check)</a:t>
          </a:r>
        </a:p>
      </dsp:txBody>
      <dsp:txXfrm>
        <a:off x="7346403" y="3333953"/>
        <a:ext cx="1732976" cy="474399"/>
      </dsp:txXfrm>
    </dsp:sp>
    <dsp:sp modelId="{6E7CEFD2-1BC6-4013-9200-EAB3294B9A5D}">
      <dsp:nvSpPr>
        <dsp:cNvPr id="0" name=""/>
        <dsp:cNvSpPr/>
      </dsp:nvSpPr>
      <dsp:spPr>
        <a:xfrm>
          <a:off x="7331644" y="3900637"/>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err="1">
              <a:solidFill>
                <a:schemeClr val="bg1"/>
              </a:solidFill>
            </a:rPr>
            <a:t>eCom</a:t>
          </a:r>
          <a:r>
            <a:rPr lang="en-US" sz="1600" kern="1200">
              <a:solidFill>
                <a:schemeClr val="bg1"/>
              </a:solidFill>
            </a:rPr>
            <a:t> Integration (Availability check)</a:t>
          </a:r>
        </a:p>
      </dsp:txBody>
      <dsp:txXfrm>
        <a:off x="7346403" y="3915396"/>
        <a:ext cx="1732976" cy="474399"/>
      </dsp:txXfrm>
    </dsp:sp>
    <dsp:sp modelId="{696092AD-C0D9-426D-B275-7A3A3B9B266B}">
      <dsp:nvSpPr>
        <dsp:cNvPr id="0" name=""/>
        <dsp:cNvSpPr/>
      </dsp:nvSpPr>
      <dsp:spPr>
        <a:xfrm>
          <a:off x="7331644" y="4482081"/>
          <a:ext cx="1762494" cy="503917"/>
        </a:xfrm>
        <a:prstGeom prst="roundRect">
          <a:avLst>
            <a:gd name="adj" fmla="val 10000"/>
          </a:avLst>
        </a:prstGeom>
        <a:solidFill>
          <a:srgbClr val="328C8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Web Services</a:t>
          </a:r>
        </a:p>
      </dsp:txBody>
      <dsp:txXfrm>
        <a:off x="7346403" y="4496840"/>
        <a:ext cx="1732976" cy="474399"/>
      </dsp:txXfrm>
    </dsp:sp>
    <dsp:sp modelId="{0491991E-A6B2-4D42-8555-9552D1B6EBEA}">
      <dsp:nvSpPr>
        <dsp:cNvPr id="0" name=""/>
        <dsp:cNvSpPr/>
      </dsp:nvSpPr>
      <dsp:spPr>
        <a:xfrm>
          <a:off x="9479684" y="0"/>
          <a:ext cx="2203117" cy="5248690"/>
        </a:xfrm>
        <a:prstGeom prst="roundRect">
          <a:avLst>
            <a:gd name="adj" fmla="val 10000"/>
          </a:avLst>
        </a:prstGeom>
        <a:solidFill>
          <a:srgbClr val="328C85"/>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ClrTx/>
            <a:buSzTx/>
            <a:buFont typeface="Arial" panose="020B0604020202020204" pitchFamily="34" charset="0"/>
            <a:buNone/>
          </a:pPr>
          <a:r>
            <a:rPr lang="en-US" sz="3100" kern="1200">
              <a:solidFill>
                <a:schemeClr val="bg1"/>
              </a:solidFill>
            </a:rPr>
            <a:t>Future Versions</a:t>
          </a:r>
        </a:p>
      </dsp:txBody>
      <dsp:txXfrm>
        <a:off x="9479684" y="0"/>
        <a:ext cx="2203117" cy="1574607"/>
      </dsp:txXfrm>
    </dsp:sp>
    <dsp:sp modelId="{7FC6EEF9-81D6-45D6-9F74-BA3ABB0F1BF4}">
      <dsp:nvSpPr>
        <dsp:cNvPr id="0" name=""/>
        <dsp:cNvSpPr/>
      </dsp:nvSpPr>
      <dsp:spPr>
        <a:xfrm>
          <a:off x="9699995" y="1575055"/>
          <a:ext cx="1762494" cy="1031157"/>
        </a:xfrm>
        <a:prstGeom prst="roundRect">
          <a:avLst>
            <a:gd name="adj" fmla="val 10000"/>
          </a:avLst>
        </a:prstGeom>
        <a:solidFill>
          <a:schemeClr val="tx1">
            <a:lumMod val="90000"/>
            <a:lumOff val="1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Replenish-</a:t>
          </a:r>
          <a:b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ment</a:t>
          </a:r>
        </a:p>
      </dsp:txBody>
      <dsp:txXfrm>
        <a:off x="9730197" y="1605257"/>
        <a:ext cx="1702090" cy="970753"/>
      </dsp:txXfrm>
    </dsp:sp>
    <dsp:sp modelId="{1FEAF022-6019-48E4-A78B-F0452FABB4E4}">
      <dsp:nvSpPr>
        <dsp:cNvPr id="0" name=""/>
        <dsp:cNvSpPr/>
      </dsp:nvSpPr>
      <dsp:spPr>
        <a:xfrm>
          <a:off x="9699995" y="2764852"/>
          <a:ext cx="1762494" cy="1031157"/>
        </a:xfrm>
        <a:prstGeom prst="roundRect">
          <a:avLst>
            <a:gd name="adj" fmla="val 10000"/>
          </a:avLst>
        </a:prstGeom>
        <a:solidFill>
          <a:schemeClr val="tx1">
            <a:lumMod val="90000"/>
            <a:lumOff val="1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Assembly Orders</a:t>
          </a:r>
        </a:p>
      </dsp:txBody>
      <dsp:txXfrm>
        <a:off x="9730197" y="2795054"/>
        <a:ext cx="1702090" cy="970753"/>
      </dsp:txXfrm>
    </dsp:sp>
    <dsp:sp modelId="{E3B7C0B5-BACB-4C16-800F-40278CAF276F}">
      <dsp:nvSpPr>
        <dsp:cNvPr id="0" name=""/>
        <dsp:cNvSpPr/>
      </dsp:nvSpPr>
      <dsp:spPr>
        <a:xfrm>
          <a:off x="9699995" y="3954649"/>
          <a:ext cx="1762494" cy="1031157"/>
        </a:xfrm>
        <a:prstGeom prst="roundRect">
          <a:avLst>
            <a:gd name="adj" fmla="val 10000"/>
          </a:avLst>
        </a:prstGeom>
        <a:solidFill>
          <a:schemeClr val="tx1">
            <a:lumMod val="90000"/>
            <a:lumOff val="1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Production Orders</a:t>
          </a:r>
        </a:p>
      </dsp:txBody>
      <dsp:txXfrm>
        <a:off x="9730197" y="3984851"/>
        <a:ext cx="1702090" cy="97075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4DE9-D36A-403F-BAEA-A275FC874076}"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CB5F0-3E84-4186-8C8A-FFC1E06F486D}" type="slidenum">
              <a:rPr lang="en-US" smtClean="0"/>
              <a:t>‹#›</a:t>
            </a:fld>
            <a:endParaRPr lang="en-US"/>
          </a:p>
        </p:txBody>
      </p:sp>
    </p:spTree>
    <p:extLst>
      <p:ext uri="{BB962C8B-B14F-4D97-AF65-F5344CB8AC3E}">
        <p14:creationId xmlns:p14="http://schemas.microsoft.com/office/powerpoint/2010/main" val="365023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337531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96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8734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935244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6097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33047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383823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516717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rey 1 presenter">
    <p:bg>
      <p:bgPr>
        <a:solidFill>
          <a:srgbClr val="F4F2F6"/>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5">
            <a:extLst>
              <a:ext uri="{FF2B5EF4-FFF2-40B4-BE49-F238E27FC236}">
                <a16:creationId xmlns:a16="http://schemas.microsoft.com/office/drawing/2014/main" id="{6A03DADC-E7BB-A511-4041-794E072A3E9B}"/>
              </a:ext>
            </a:extLst>
          </p:cNvPr>
          <p:cNvSpPr>
            <a:spLocks noGrp="1"/>
          </p:cNvSpPr>
          <p:nvPr>
            <p:ph type="body" sz="quarter" idx="14" hasCustomPrompt="1"/>
          </p:nvPr>
        </p:nvSpPr>
        <p:spPr>
          <a:xfrm>
            <a:off x="5013633" y="3517900"/>
            <a:ext cx="6877741" cy="8905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6057C1"/>
                </a:solidFill>
                <a:latin typeface="Segoe UI" panose="020B0502040204020203" pitchFamily="34" charset="0"/>
                <a:cs typeface="Segoe UI" panose="020B0502040204020203" pitchFamily="34" charset="0"/>
              </a:defRPr>
            </a:lvl2pPr>
            <a:lvl3pPr marL="914400" indent="0" algn="ctr">
              <a:buNone/>
              <a:defRPr>
                <a:solidFill>
                  <a:srgbClr val="6057C1"/>
                </a:solidFill>
                <a:latin typeface="Segoe UI" panose="020B0502040204020203" pitchFamily="34" charset="0"/>
                <a:cs typeface="Segoe UI" panose="020B0502040204020203" pitchFamily="34" charset="0"/>
              </a:defRPr>
            </a:lvl3pPr>
            <a:lvl4pPr marL="1371600" indent="0" algn="ctr">
              <a:buNone/>
              <a:defRPr>
                <a:solidFill>
                  <a:srgbClr val="6057C1"/>
                </a:solidFill>
                <a:latin typeface="Segoe UI" panose="020B0502040204020203" pitchFamily="34" charset="0"/>
                <a:cs typeface="Segoe UI" panose="020B0502040204020203" pitchFamily="34" charset="0"/>
              </a:defRPr>
            </a:lvl4pPr>
            <a:lvl5pPr marL="1828800" indent="0" algn="ctr">
              <a:buNone/>
              <a:defRPr>
                <a:solidFill>
                  <a:srgbClr val="6057C1"/>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05790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37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1747350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155527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79575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334811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20957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846729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9118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62830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243350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121129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479166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4065486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28526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1568285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689999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85182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163016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93743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1929741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935743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4812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74049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338371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97968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image" Target="../media/image29.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8.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7.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431419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21"/>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2"/>
          <a:srcRect/>
          <a:stretch/>
        </p:blipFill>
        <p:spPr>
          <a:xfrm>
            <a:off x="12235472" y="0"/>
            <a:ext cx="88900" cy="6858000"/>
          </a:xfrm>
          <a:prstGeom prst="rect">
            <a:avLst/>
          </a:prstGeom>
        </p:spPr>
      </p:pic>
    </p:spTree>
    <p:extLst>
      <p:ext uri="{BB962C8B-B14F-4D97-AF65-F5344CB8AC3E}">
        <p14:creationId xmlns:p14="http://schemas.microsoft.com/office/powerpoint/2010/main" val="4174733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5" r:id="rId16"/>
    <p:sldLayoutId id="2147483696"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mailto:lscentralgithub@lsretail.com" TargetMode="External"/><Relationship Id="rId2" Type="http://schemas.openxmlformats.org/officeDocument/2006/relationships/hyperlink" Target="http://github.com/lsretail/ls-central"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BCCC65-9864-70F8-0DFA-12C306C52E1E}"/>
              </a:ext>
            </a:extLst>
          </p:cNvPr>
          <p:cNvSpPr>
            <a:spLocks noGrp="1"/>
          </p:cNvSpPr>
          <p:nvPr>
            <p:ph type="body" sz="quarter" idx="12"/>
          </p:nvPr>
        </p:nvSpPr>
        <p:spPr>
          <a:xfrm>
            <a:off x="408540" y="1558129"/>
            <a:ext cx="4248567" cy="408128"/>
          </a:xfrm>
        </p:spPr>
        <p:txBody>
          <a:bodyPr/>
          <a:lstStyle/>
          <a:p>
            <a:r>
              <a:rPr lang="en-US" sz="1800"/>
              <a:t>Dadi Karason</a:t>
            </a:r>
            <a:endParaRPr lang="en-IS" sz="1800"/>
          </a:p>
        </p:txBody>
      </p:sp>
      <p:sp>
        <p:nvSpPr>
          <p:cNvPr id="5" name="Text Placeholder 4">
            <a:extLst>
              <a:ext uri="{FF2B5EF4-FFF2-40B4-BE49-F238E27FC236}">
                <a16:creationId xmlns:a16="http://schemas.microsoft.com/office/drawing/2014/main" id="{7FC7B433-7AE7-8E3D-3342-59D196385DCA}"/>
              </a:ext>
            </a:extLst>
          </p:cNvPr>
          <p:cNvSpPr>
            <a:spLocks noGrp="1"/>
          </p:cNvSpPr>
          <p:nvPr>
            <p:ph type="body" sz="quarter" idx="13"/>
          </p:nvPr>
        </p:nvSpPr>
        <p:spPr>
          <a:xfrm>
            <a:off x="408540" y="1888923"/>
            <a:ext cx="4248567" cy="561975"/>
          </a:xfrm>
        </p:spPr>
        <p:txBody>
          <a:bodyPr/>
          <a:lstStyle/>
          <a:p>
            <a:r>
              <a:rPr lang="en-US" sz="1800"/>
              <a:t>Chief Technology Officer</a:t>
            </a:r>
            <a:endParaRPr lang="en-IS" sz="1800"/>
          </a:p>
        </p:txBody>
      </p:sp>
      <p:sp>
        <p:nvSpPr>
          <p:cNvPr id="2" name="Title 1">
            <a:extLst>
              <a:ext uri="{FF2B5EF4-FFF2-40B4-BE49-F238E27FC236}">
                <a16:creationId xmlns:a16="http://schemas.microsoft.com/office/drawing/2014/main" id="{036F41D4-DDEC-B25F-E25E-AD9447AFB6D0}"/>
              </a:ext>
            </a:extLst>
          </p:cNvPr>
          <p:cNvSpPr>
            <a:spLocks noGrp="1"/>
          </p:cNvSpPr>
          <p:nvPr>
            <p:ph type="title"/>
          </p:nvPr>
        </p:nvSpPr>
        <p:spPr/>
        <p:txBody>
          <a:bodyPr>
            <a:normAutofit/>
          </a:bodyPr>
          <a:lstStyle/>
          <a:p>
            <a:r>
              <a:rPr lang="en-US"/>
              <a:t>Product roadmap review</a:t>
            </a:r>
            <a:endParaRPr lang="en-IS"/>
          </a:p>
        </p:txBody>
      </p:sp>
      <p:sp>
        <p:nvSpPr>
          <p:cNvPr id="6" name="Text Placeholder 5">
            <a:extLst>
              <a:ext uri="{FF2B5EF4-FFF2-40B4-BE49-F238E27FC236}">
                <a16:creationId xmlns:a16="http://schemas.microsoft.com/office/drawing/2014/main" id="{69649BA4-4E1E-F45F-C9A1-A7FA73B302F3}"/>
              </a:ext>
            </a:extLst>
          </p:cNvPr>
          <p:cNvSpPr>
            <a:spLocks noGrp="1"/>
          </p:cNvSpPr>
          <p:nvPr>
            <p:ph type="body" sz="quarter" idx="14"/>
          </p:nvPr>
        </p:nvSpPr>
        <p:spPr/>
        <p:txBody>
          <a:bodyPr/>
          <a:lstStyle/>
          <a:p>
            <a:r>
              <a:rPr lang="en-US" dirty="0"/>
              <a:t>LS </a:t>
            </a:r>
            <a:r>
              <a:rPr lang="en-US"/>
              <a:t>Central versions 24 &amp; 25</a:t>
            </a:r>
          </a:p>
        </p:txBody>
      </p:sp>
      <p:pic>
        <p:nvPicPr>
          <p:cNvPr id="8" name="Picture 7" descr="A person in a black shirt&#10;&#10;Description automatically generated">
            <a:extLst>
              <a:ext uri="{FF2B5EF4-FFF2-40B4-BE49-F238E27FC236}">
                <a16:creationId xmlns:a16="http://schemas.microsoft.com/office/drawing/2014/main" id="{117AFDA5-7554-0284-8F93-FC1C419DC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51" y="2396165"/>
            <a:ext cx="3370690" cy="2243470"/>
          </a:xfrm>
          <a:prstGeom prst="rect">
            <a:avLst/>
          </a:prstGeom>
        </p:spPr>
      </p:pic>
    </p:spTree>
    <p:extLst>
      <p:ext uri="{BB962C8B-B14F-4D97-AF65-F5344CB8AC3E}">
        <p14:creationId xmlns:p14="http://schemas.microsoft.com/office/powerpoint/2010/main" val="209575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DB3B3E-75ED-25B1-F46C-1A145CCBD1F0}"/>
              </a:ext>
            </a:extLst>
          </p:cNvPr>
          <p:cNvSpPr/>
          <p:nvPr/>
        </p:nvSpPr>
        <p:spPr>
          <a:xfrm>
            <a:off x="0" y="0"/>
            <a:ext cx="12192000" cy="6858000"/>
          </a:xfrm>
          <a:prstGeom prst="rect">
            <a:avLst/>
          </a:prstGeom>
          <a:solidFill>
            <a:srgbClr val="374347">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1070E-1DDB-DD1C-C6A9-53595DC6D500}"/>
              </a:ext>
            </a:extLst>
          </p:cNvPr>
          <p:cNvSpPr>
            <a:spLocks noGrp="1"/>
          </p:cNvSpPr>
          <p:nvPr>
            <p:ph type="title"/>
          </p:nvPr>
        </p:nvSpPr>
        <p:spPr/>
        <p:txBody>
          <a:bodyPr>
            <a:normAutofit/>
          </a:bodyPr>
          <a:lstStyle/>
          <a:p>
            <a:r>
              <a:rPr lang="en-US" sz="3200">
                <a:solidFill>
                  <a:schemeClr val="bg1"/>
                </a:solidFill>
              </a:rPr>
              <a:t>Other documents, processes, and integrations</a:t>
            </a:r>
            <a:endParaRPr lang="en-IS" sz="3200">
              <a:solidFill>
                <a:schemeClr val="bg1"/>
              </a:solidFill>
            </a:endParaRPr>
          </a:p>
        </p:txBody>
      </p:sp>
      <p:sp>
        <p:nvSpPr>
          <p:cNvPr id="146" name="Text Placeholder 145">
            <a:extLst>
              <a:ext uri="{FF2B5EF4-FFF2-40B4-BE49-F238E27FC236}">
                <a16:creationId xmlns:a16="http://schemas.microsoft.com/office/drawing/2014/main" id="{2E31D60F-BC50-3EC4-EB6D-9ACADACB879A}"/>
              </a:ext>
            </a:extLst>
          </p:cNvPr>
          <p:cNvSpPr>
            <a:spLocks noGrp="1"/>
          </p:cNvSpPr>
          <p:nvPr>
            <p:ph type="body" sz="quarter" idx="10"/>
          </p:nvPr>
        </p:nvSpPr>
        <p:spPr/>
        <p:txBody>
          <a:bodyPr/>
          <a:lstStyle/>
          <a:p>
            <a:endParaRPr lang="en-US"/>
          </a:p>
        </p:txBody>
      </p:sp>
      <p:graphicFrame>
        <p:nvGraphicFramePr>
          <p:cNvPr id="9" name="Diagram 8">
            <a:extLst>
              <a:ext uri="{FF2B5EF4-FFF2-40B4-BE49-F238E27FC236}">
                <a16:creationId xmlns:a16="http://schemas.microsoft.com/office/drawing/2014/main" id="{A77B2351-E576-9C95-43EF-BD70ECA86607}"/>
              </a:ext>
            </a:extLst>
          </p:cNvPr>
          <p:cNvGraphicFramePr/>
          <p:nvPr/>
        </p:nvGraphicFramePr>
        <p:xfrm>
          <a:off x="251460" y="1463041"/>
          <a:ext cx="11689080" cy="5248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7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graphicEl>
                                              <a:dgm id="{0491991E-A6B2-4D42-8555-9552D1B6EBEA}"/>
                                            </p:graphicEl>
                                          </p:spTgt>
                                        </p:tgtEl>
                                        <p:attrNameLst>
                                          <p:attrName>style.visibility</p:attrName>
                                        </p:attrNameLst>
                                      </p:cBhvr>
                                      <p:to>
                                        <p:strVal val="visible"/>
                                      </p:to>
                                    </p:set>
                                    <p:animEffect transition="in" filter="wipe(left)">
                                      <p:cBhvr>
                                        <p:cTn id="7" dur="250"/>
                                        <p:tgtEl>
                                          <p:spTgt spid="9">
                                            <p:graphicEl>
                                              <a:dgm id="{0491991E-A6B2-4D42-8555-9552D1B6EBEA}"/>
                                            </p:graphicEl>
                                          </p:spTgt>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9">
                                            <p:graphicEl>
                                              <a:dgm id="{7FC6EEF9-81D6-45D6-9F74-BA3ABB0F1BF4}"/>
                                            </p:graphicEl>
                                          </p:spTgt>
                                        </p:tgtEl>
                                        <p:attrNameLst>
                                          <p:attrName>style.visibility</p:attrName>
                                        </p:attrNameLst>
                                      </p:cBhvr>
                                      <p:to>
                                        <p:strVal val="visible"/>
                                      </p:to>
                                    </p:set>
                                    <p:animEffect transition="in" filter="wipe(left)">
                                      <p:cBhvr>
                                        <p:cTn id="11" dur="250"/>
                                        <p:tgtEl>
                                          <p:spTgt spid="9">
                                            <p:graphicEl>
                                              <a:dgm id="{7FC6EEF9-81D6-45D6-9F74-BA3ABB0F1BF4}"/>
                                            </p:graphic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9">
                                            <p:graphicEl>
                                              <a:dgm id="{1FEAF022-6019-48E4-A78B-F0452FABB4E4}"/>
                                            </p:graphicEl>
                                          </p:spTgt>
                                        </p:tgtEl>
                                        <p:attrNameLst>
                                          <p:attrName>style.visibility</p:attrName>
                                        </p:attrNameLst>
                                      </p:cBhvr>
                                      <p:to>
                                        <p:strVal val="visible"/>
                                      </p:to>
                                    </p:set>
                                    <p:animEffect transition="in" filter="wipe(left)">
                                      <p:cBhvr>
                                        <p:cTn id="15" dur="250"/>
                                        <p:tgtEl>
                                          <p:spTgt spid="9">
                                            <p:graphicEl>
                                              <a:dgm id="{1FEAF022-6019-48E4-A78B-F0452FABB4E4}"/>
                                            </p:graphicEl>
                                          </p:spTgt>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9">
                                            <p:graphicEl>
                                              <a:dgm id="{E3B7C0B5-BACB-4C16-800F-40278CAF276F}"/>
                                            </p:graphicEl>
                                          </p:spTgt>
                                        </p:tgtEl>
                                        <p:attrNameLst>
                                          <p:attrName>style.visibility</p:attrName>
                                        </p:attrNameLst>
                                      </p:cBhvr>
                                      <p:to>
                                        <p:strVal val="visible"/>
                                      </p:to>
                                    </p:set>
                                    <p:animEffect transition="in" filter="wipe(left)">
                                      <p:cBhvr>
                                        <p:cTn id="19" dur="250"/>
                                        <p:tgtEl>
                                          <p:spTgt spid="9">
                                            <p:graphicEl>
                                              <a:dgm id="{E3B7C0B5-BACB-4C16-800F-40278CAF27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9D5B6A-9C8C-BC97-80DF-9D076E2D89D0}"/>
              </a:ext>
            </a:extLst>
          </p:cNvPr>
          <p:cNvSpPr/>
          <p:nvPr/>
        </p:nvSpPr>
        <p:spPr>
          <a:xfrm>
            <a:off x="0" y="-1308"/>
            <a:ext cx="12192000" cy="6858000"/>
          </a:xfrm>
          <a:prstGeom prst="rect">
            <a:avLst/>
          </a:prstGeom>
          <a:solidFill>
            <a:srgbClr val="374347">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D7DAA0D8-E0C3-0B40-DB53-740E051548B8}"/>
              </a:ext>
            </a:extLst>
          </p:cNvPr>
          <p:cNvSpPr txBox="1">
            <a:spLocks/>
          </p:cNvSpPr>
          <p:nvPr/>
        </p:nvSpPr>
        <p:spPr>
          <a:xfrm>
            <a:off x="393583" y="308538"/>
            <a:ext cx="8709842" cy="30518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marR="0" lvl="2"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1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sym typeface="Wingdings" panose="05000000000000000000" pitchFamily="2" charset="2"/>
            </a:endParaRPr>
          </a:p>
          <a:p>
            <a:pPr marL="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Your benefits</a:t>
            </a:r>
          </a:p>
          <a:p>
            <a:pPr marL="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sz="900">
              <a:solidFill>
                <a:schemeClr val="bg1"/>
              </a:solidFill>
            </a:endParaRPr>
          </a:p>
          <a:p>
            <a:pPr marL="0" indent="0">
              <a:spcBef>
                <a:spcPts val="600"/>
              </a:spcBef>
              <a:buNone/>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Faster processes</a:t>
            </a:r>
            <a:b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(Example: 10.000 items, 200 stores)</a:t>
            </a:r>
            <a:b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endParaRPr kumimoji="0" lang="en-US" sz="105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a:p>
            <a:pPr lvl="1">
              <a:spcBef>
                <a:spcPts val="600"/>
              </a:spcBef>
              <a:defRPr/>
            </a:pPr>
            <a:r>
              <a:rPr lang="en-US">
                <a:solidFill>
                  <a:schemeClr val="bg1"/>
                </a:solidFill>
              </a:rPr>
              <a:t>ILE &amp; VE (record count): 	</a:t>
            </a:r>
            <a:r>
              <a:rPr lang="en-US" b="1">
                <a:solidFill>
                  <a:srgbClr val="FFC000"/>
                </a:solidFill>
              </a:rPr>
              <a:t>-99%</a:t>
            </a:r>
          </a:p>
          <a:p>
            <a:pPr lvl="1">
              <a:spcBef>
                <a:spcPts val="600"/>
              </a:spcBef>
              <a:defRPr/>
            </a:pPr>
            <a:r>
              <a:rPr kumimoji="0" lang="en-US"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Adjust Cost (duration)</a:t>
            </a:r>
            <a:r>
              <a:rPr lang="en-US">
                <a:solidFill>
                  <a:schemeClr val="bg1"/>
                </a:solidFill>
              </a:rPr>
              <a:t>: 	</a:t>
            </a:r>
            <a:r>
              <a:rPr lang="en-US" b="1">
                <a:solidFill>
                  <a:srgbClr val="FFC000"/>
                </a:solidFill>
              </a:rPr>
              <a:t>-97%    </a:t>
            </a:r>
            <a:r>
              <a:rPr lang="en-US">
                <a:solidFill>
                  <a:schemeClr val="bg1"/>
                </a:solidFill>
              </a:rPr>
              <a:t>(14hours to 26min)</a:t>
            </a:r>
          </a:p>
          <a:p>
            <a:pPr lvl="1">
              <a:spcBef>
                <a:spcPts val="600"/>
              </a:spcBef>
              <a:defRPr/>
            </a:pPr>
            <a:r>
              <a:rPr kumimoji="0" lang="en-US"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Post Cost (duration) :  	</a:t>
            </a:r>
            <a:r>
              <a:rPr lang="en-US" b="1">
                <a:solidFill>
                  <a:srgbClr val="FFC000"/>
                </a:solidFill>
              </a:rPr>
              <a:t>-94%</a:t>
            </a:r>
            <a:r>
              <a:rPr kumimoji="0" lang="en-US"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	  (  1hour  to   4min)</a:t>
            </a:r>
          </a:p>
          <a:p>
            <a:pPr indent="-457200">
              <a:spcBef>
                <a:spcPts val="600"/>
              </a:spcBef>
              <a:defRPr/>
            </a:pPr>
            <a:endParaRPr lang="en-US">
              <a:solidFill>
                <a:schemeClr val="bg1"/>
              </a:solidFill>
            </a:endParaRPr>
          </a:p>
          <a:p>
            <a:pPr marL="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sym typeface="Wingdings" panose="05000000000000000000" pitchFamily="2"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S" sz="2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pic>
        <p:nvPicPr>
          <p:cNvPr id="16" name="Picture 15">
            <a:extLst>
              <a:ext uri="{FF2B5EF4-FFF2-40B4-BE49-F238E27FC236}">
                <a16:creationId xmlns:a16="http://schemas.microsoft.com/office/drawing/2014/main" id="{0DC83F2F-441D-8FE7-C44C-3882779DC9B1}"/>
              </a:ext>
            </a:extLst>
          </p:cNvPr>
          <p:cNvPicPr>
            <a:picLocks noChangeAspect="1"/>
          </p:cNvPicPr>
          <p:nvPr/>
        </p:nvPicPr>
        <p:blipFill>
          <a:blip r:embed="rId2"/>
          <a:stretch>
            <a:fillRect/>
          </a:stretch>
        </p:blipFill>
        <p:spPr>
          <a:xfrm>
            <a:off x="513701" y="3908265"/>
            <a:ext cx="4257618" cy="2454435"/>
          </a:xfrm>
          <a:prstGeom prst="rect">
            <a:avLst/>
          </a:prstGeom>
        </p:spPr>
      </p:pic>
      <p:pic>
        <p:nvPicPr>
          <p:cNvPr id="17" name="Picture 16">
            <a:extLst>
              <a:ext uri="{FF2B5EF4-FFF2-40B4-BE49-F238E27FC236}">
                <a16:creationId xmlns:a16="http://schemas.microsoft.com/office/drawing/2014/main" id="{222911F7-A926-9EFF-415D-637B25E09470}"/>
              </a:ext>
            </a:extLst>
          </p:cNvPr>
          <p:cNvPicPr>
            <a:picLocks noChangeAspect="1"/>
          </p:cNvPicPr>
          <p:nvPr/>
        </p:nvPicPr>
        <p:blipFill>
          <a:blip r:embed="rId3"/>
          <a:stretch>
            <a:fillRect/>
          </a:stretch>
        </p:blipFill>
        <p:spPr>
          <a:xfrm>
            <a:off x="4845807" y="3917510"/>
            <a:ext cx="4257619" cy="2445190"/>
          </a:xfrm>
          <a:prstGeom prst="rect">
            <a:avLst/>
          </a:prstGeom>
        </p:spPr>
      </p:pic>
      <p:sp>
        <p:nvSpPr>
          <p:cNvPr id="18" name="TextBox 17">
            <a:extLst>
              <a:ext uri="{FF2B5EF4-FFF2-40B4-BE49-F238E27FC236}">
                <a16:creationId xmlns:a16="http://schemas.microsoft.com/office/drawing/2014/main" id="{C5880C0E-19E3-6B83-DBBC-4E3B70B188B8}"/>
              </a:ext>
            </a:extLst>
          </p:cNvPr>
          <p:cNvSpPr txBox="1"/>
          <p:nvPr/>
        </p:nvSpPr>
        <p:spPr>
          <a:xfrm>
            <a:off x="513701" y="6372467"/>
            <a:ext cx="4257618" cy="369332"/>
          </a:xfrm>
          <a:prstGeom prst="rect">
            <a:avLst/>
          </a:prstGeom>
          <a:noFill/>
        </p:spPr>
        <p:txBody>
          <a:bodyPr wrap="square">
            <a:spAutoFit/>
          </a:bodyPr>
          <a:lstStyle/>
          <a:p>
            <a:pPr algn="ctr"/>
            <a:r>
              <a:rPr lang="en-US" sz="1800">
                <a:solidFill>
                  <a:schemeClr val="bg1"/>
                </a:solidFill>
              </a:rPr>
              <a:t>Adjust Cost</a:t>
            </a:r>
            <a:endParaRPr lang="en-US">
              <a:solidFill>
                <a:schemeClr val="bg1"/>
              </a:solidFill>
            </a:endParaRPr>
          </a:p>
        </p:txBody>
      </p:sp>
      <p:sp>
        <p:nvSpPr>
          <p:cNvPr id="19" name="TextBox 18">
            <a:extLst>
              <a:ext uri="{FF2B5EF4-FFF2-40B4-BE49-F238E27FC236}">
                <a16:creationId xmlns:a16="http://schemas.microsoft.com/office/drawing/2014/main" id="{68286BB4-8DCB-091E-9435-91EF57532B2B}"/>
              </a:ext>
            </a:extLst>
          </p:cNvPr>
          <p:cNvSpPr txBox="1"/>
          <p:nvPr/>
        </p:nvSpPr>
        <p:spPr>
          <a:xfrm>
            <a:off x="4845807" y="6344011"/>
            <a:ext cx="4257618" cy="369332"/>
          </a:xfrm>
          <a:prstGeom prst="rect">
            <a:avLst/>
          </a:prstGeom>
          <a:noFill/>
        </p:spPr>
        <p:txBody>
          <a:bodyPr wrap="square">
            <a:spAutoFit/>
          </a:bodyPr>
          <a:lstStyle/>
          <a:p>
            <a:pPr algn="ctr"/>
            <a:r>
              <a:rPr lang="en-US" sz="1800">
                <a:solidFill>
                  <a:schemeClr val="bg1"/>
                </a:solidFill>
              </a:rPr>
              <a:t>Post Cost to G/L</a:t>
            </a:r>
            <a:endParaRPr lang="en-US">
              <a:solidFill>
                <a:schemeClr val="bg1"/>
              </a:solidFill>
            </a:endParaRPr>
          </a:p>
        </p:txBody>
      </p:sp>
      <p:sp>
        <p:nvSpPr>
          <p:cNvPr id="6" name="Arrow: Down 5">
            <a:extLst>
              <a:ext uri="{FF2B5EF4-FFF2-40B4-BE49-F238E27FC236}">
                <a16:creationId xmlns:a16="http://schemas.microsoft.com/office/drawing/2014/main" id="{D1FDF913-F482-695B-A929-EF5695E981EF}"/>
              </a:ext>
            </a:extLst>
          </p:cNvPr>
          <p:cNvSpPr/>
          <p:nvPr/>
        </p:nvSpPr>
        <p:spPr>
          <a:xfrm>
            <a:off x="3978613" y="4737262"/>
            <a:ext cx="178340" cy="1121923"/>
          </a:xfrm>
          <a:prstGeom prst="downArrow">
            <a:avLst/>
          </a:prstGeom>
          <a:solidFill>
            <a:srgbClr val="EE7E31"/>
          </a:solidFill>
          <a:ln>
            <a:solidFill>
              <a:schemeClr val="bg1">
                <a:lumMod val="50000"/>
              </a:schemeClr>
            </a:solid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31774E4B-2597-FF70-38B2-8AC2CFFA28C5}"/>
              </a:ext>
            </a:extLst>
          </p:cNvPr>
          <p:cNvSpPr/>
          <p:nvPr/>
        </p:nvSpPr>
        <p:spPr>
          <a:xfrm>
            <a:off x="8300937" y="4660473"/>
            <a:ext cx="178340" cy="1121923"/>
          </a:xfrm>
          <a:prstGeom prst="downArrow">
            <a:avLst/>
          </a:prstGeom>
          <a:solidFill>
            <a:srgbClr val="EE7E31"/>
          </a:solidFill>
          <a:ln>
            <a:solidFill>
              <a:schemeClr val="bg1">
                <a:lumMod val="50000"/>
              </a:schemeClr>
            </a:solid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07CEBA-97DE-CA0E-B0C3-14C1B2469B7E}"/>
              </a:ext>
            </a:extLst>
          </p:cNvPr>
          <p:cNvSpPr>
            <a:spLocks noGrp="1"/>
          </p:cNvSpPr>
          <p:nvPr>
            <p:ph type="title"/>
          </p:nvPr>
        </p:nvSpPr>
        <p:spPr/>
        <p:txBody>
          <a:bodyPr>
            <a:normAutofit fontScale="90000"/>
          </a:bodyPr>
          <a:lstStyle/>
          <a:p>
            <a:endParaRPr lang="en-US"/>
          </a:p>
        </p:txBody>
      </p:sp>
      <p:sp>
        <p:nvSpPr>
          <p:cNvPr id="9" name="Text Placeholder 8">
            <a:extLst>
              <a:ext uri="{FF2B5EF4-FFF2-40B4-BE49-F238E27FC236}">
                <a16:creationId xmlns:a16="http://schemas.microsoft.com/office/drawing/2014/main" id="{2CAEC8F2-6A69-4F8D-8C6F-69B3666E406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38297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73F0EA-7A8C-01D9-1C88-829E3EFB3A7F}"/>
              </a:ext>
            </a:extLst>
          </p:cNvPr>
          <p:cNvSpPr>
            <a:spLocks noGrp="1"/>
          </p:cNvSpPr>
          <p:nvPr>
            <p:ph type="title"/>
          </p:nvPr>
        </p:nvSpPr>
        <p:spPr/>
        <p:txBody>
          <a:bodyPr>
            <a:normAutofit fontScale="90000"/>
          </a:bodyPr>
          <a:lstStyle/>
          <a:p>
            <a:r>
              <a:rPr lang="en-US"/>
              <a:t>GitHub contributions	</a:t>
            </a:r>
          </a:p>
        </p:txBody>
      </p:sp>
      <p:sp>
        <p:nvSpPr>
          <p:cNvPr id="2" name="Text Placeholder 1">
            <a:extLst>
              <a:ext uri="{FF2B5EF4-FFF2-40B4-BE49-F238E27FC236}">
                <a16:creationId xmlns:a16="http://schemas.microsoft.com/office/drawing/2014/main" id="{9AE215F7-A1D3-AAEE-CA65-419CB914CA59}"/>
              </a:ext>
            </a:extLst>
          </p:cNvPr>
          <p:cNvSpPr>
            <a:spLocks noGrp="1"/>
          </p:cNvSpPr>
          <p:nvPr>
            <p:ph type="body" sz="quarter" idx="10"/>
          </p:nvPr>
        </p:nvSpPr>
        <p:spPr/>
        <p:txBody>
          <a:bodyPr/>
          <a:lstStyle/>
          <a:p>
            <a:r>
              <a:rPr lang="en-US"/>
              <a:t>This is the fastest way to get event requests processed</a:t>
            </a:r>
          </a:p>
          <a:p>
            <a:r>
              <a:rPr lang="en-US"/>
              <a:t>260 requests processed since last event</a:t>
            </a:r>
          </a:p>
          <a:p>
            <a:r>
              <a:rPr lang="en-US">
                <a:hlinkClick r:id="rId2"/>
              </a:rPr>
              <a:t>http</a:t>
            </a:r>
            <a:r>
              <a:rPr lang="en-US">
                <a:sym typeface="Wingdings" panose="05000000000000000000" pitchFamily="2" charset="2"/>
                <a:hlinkClick r:id="rId2"/>
              </a:rPr>
              <a:t>://github.com/lsretail/ls-central</a:t>
            </a:r>
            <a:endParaRPr lang="en-US">
              <a:sym typeface="Wingdings" panose="05000000000000000000" pitchFamily="2" charset="2"/>
            </a:endParaRPr>
          </a:p>
          <a:p>
            <a:r>
              <a:rPr lang="en-US">
                <a:sym typeface="Wingdings" panose="05000000000000000000" pitchFamily="2" charset="2"/>
              </a:rPr>
              <a:t>You need to apply to get access:</a:t>
            </a:r>
          </a:p>
          <a:p>
            <a:endParaRPr lang="en-US">
              <a:sym typeface="Wingdings" panose="05000000000000000000" pitchFamily="2" charset="2"/>
            </a:endParaRPr>
          </a:p>
          <a:p>
            <a:pPr marL="457200" lvl="1" indent="0">
              <a:buNone/>
            </a:pPr>
            <a:r>
              <a:rPr lang="en-US">
                <a:sym typeface="Wingdings" panose="05000000000000000000" pitchFamily="2" charset="2"/>
                <a:hlinkClick r:id="rId3"/>
              </a:rPr>
              <a:t>lscentralgithub@lsretail.com</a:t>
            </a:r>
            <a:endParaRPr lang="en-US">
              <a:sym typeface="Wingdings" panose="05000000000000000000" pitchFamily="2" charset="2"/>
            </a:endParaRPr>
          </a:p>
          <a:p>
            <a:pPr marL="457200" lvl="1" indent="0">
              <a:buNone/>
            </a:pPr>
            <a:r>
              <a:rPr lang="en-US">
                <a:sym typeface="Wingdings" panose="05000000000000000000" pitchFamily="2" charset="2"/>
              </a:rPr>
              <a:t>Partner name</a:t>
            </a:r>
          </a:p>
          <a:p>
            <a:pPr marL="457200" lvl="1" indent="0">
              <a:buNone/>
            </a:pPr>
            <a:r>
              <a:rPr lang="en-US">
                <a:sym typeface="Wingdings" panose="05000000000000000000" pitchFamily="2" charset="2"/>
              </a:rPr>
              <a:t>Name</a:t>
            </a:r>
          </a:p>
          <a:p>
            <a:pPr marL="457200" lvl="1" indent="0">
              <a:buNone/>
            </a:pPr>
            <a:r>
              <a:rPr lang="en-US">
                <a:sym typeface="Wingdings" panose="05000000000000000000" pitchFamily="2" charset="2"/>
              </a:rPr>
              <a:t>Email address</a:t>
            </a:r>
          </a:p>
          <a:p>
            <a:pPr marL="457200" lvl="1" indent="0">
              <a:buNone/>
            </a:pPr>
            <a:r>
              <a:rPr lang="en-US">
                <a:sym typeface="Wingdings" panose="05000000000000000000" pitchFamily="2" charset="2"/>
              </a:rPr>
              <a:t>GitHub ID</a:t>
            </a:r>
          </a:p>
          <a:p>
            <a:pPr marL="0" indent="0">
              <a:buNone/>
            </a:pPr>
            <a:endParaRPr lang="en-US"/>
          </a:p>
        </p:txBody>
      </p:sp>
    </p:spTree>
    <p:extLst>
      <p:ext uri="{BB962C8B-B14F-4D97-AF65-F5344CB8AC3E}">
        <p14:creationId xmlns:p14="http://schemas.microsoft.com/office/powerpoint/2010/main" val="143442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B68AF11-122B-0A6E-F122-580275681664}"/>
              </a:ext>
            </a:extLst>
          </p:cNvPr>
          <p:cNvSpPr>
            <a:spLocks noGrp="1"/>
          </p:cNvSpPr>
          <p:nvPr>
            <p:ph type="body" sz="quarter" idx="10"/>
          </p:nvPr>
        </p:nvSpPr>
        <p:spPr>
          <a:xfrm>
            <a:off x="469934" y="915587"/>
            <a:ext cx="11484279" cy="1675406"/>
          </a:xfrm>
        </p:spPr>
        <p:txBody>
          <a:bodyPr lIns="91440" tIns="45720" rIns="91440" bIns="45720" anchor="t"/>
          <a:lstStyle/>
          <a:p>
            <a:r>
              <a:rPr lang="en-US" dirty="0">
                <a:latin typeface="Segoe UI"/>
                <a:cs typeface="Segoe UI"/>
              </a:rPr>
              <a:t>The test is run on a non-scaling development environment</a:t>
            </a:r>
          </a:p>
          <a:p>
            <a:r>
              <a:rPr lang="en-US" dirty="0">
                <a:latin typeface="Segoe UI"/>
                <a:cs typeface="Segoe UI"/>
              </a:rPr>
              <a:t>Each POS generates 500 transactions</a:t>
            </a:r>
            <a:endParaRPr lang="en-US" dirty="0"/>
          </a:p>
          <a:p>
            <a:r>
              <a:rPr lang="en-US" dirty="0">
                <a:latin typeface="Segoe UI"/>
                <a:cs typeface="Segoe UI"/>
              </a:rPr>
              <a:t>Max throughput is 50.000 transactions per hour – 13.9 per second</a:t>
            </a:r>
          </a:p>
          <a:p>
            <a:r>
              <a:rPr lang="en-US" dirty="0">
                <a:latin typeface="Segoe UI"/>
                <a:cs typeface="Segoe UI"/>
              </a:rPr>
              <a:t>Additional environments provide the same throughput</a:t>
            </a:r>
            <a:endParaRPr lang="en-US" dirty="0"/>
          </a:p>
        </p:txBody>
      </p:sp>
      <p:sp>
        <p:nvSpPr>
          <p:cNvPr id="3" name="Title 2">
            <a:extLst>
              <a:ext uri="{FF2B5EF4-FFF2-40B4-BE49-F238E27FC236}">
                <a16:creationId xmlns:a16="http://schemas.microsoft.com/office/drawing/2014/main" id="{6AF9B48E-2EEF-8E87-75EE-FCF9D2F040E1}"/>
              </a:ext>
            </a:extLst>
          </p:cNvPr>
          <p:cNvSpPr>
            <a:spLocks noGrp="1"/>
          </p:cNvSpPr>
          <p:nvPr>
            <p:ph type="title"/>
          </p:nvPr>
        </p:nvSpPr>
        <p:spPr/>
        <p:txBody>
          <a:bodyPr>
            <a:normAutofit fontScale="90000"/>
          </a:bodyPr>
          <a:lstStyle/>
          <a:p>
            <a:r>
              <a:rPr lang="en-US">
                <a:latin typeface="Segoe UI"/>
                <a:cs typeface="Segoe UI"/>
              </a:rPr>
              <a:t>Online POS performance in SaaS</a:t>
            </a:r>
          </a:p>
        </p:txBody>
      </p:sp>
      <p:graphicFrame>
        <p:nvGraphicFramePr>
          <p:cNvPr id="11" name="Table 10">
            <a:extLst>
              <a:ext uri="{FF2B5EF4-FFF2-40B4-BE49-F238E27FC236}">
                <a16:creationId xmlns:a16="http://schemas.microsoft.com/office/drawing/2014/main" id="{C31DBADD-1A55-2EAB-0CD1-52219896E854}"/>
              </a:ext>
            </a:extLst>
          </p:cNvPr>
          <p:cNvGraphicFramePr>
            <a:graphicFrameLocks noGrp="1"/>
          </p:cNvGraphicFramePr>
          <p:nvPr>
            <p:extLst>
              <p:ext uri="{D42A27DB-BD31-4B8C-83A1-F6EECF244321}">
                <p14:modId xmlns:p14="http://schemas.microsoft.com/office/powerpoint/2010/main" val="75391687"/>
              </p:ext>
            </p:extLst>
          </p:nvPr>
        </p:nvGraphicFramePr>
        <p:xfrm>
          <a:off x="472227" y="2887460"/>
          <a:ext cx="10963571" cy="2957512"/>
        </p:xfrm>
        <a:graphic>
          <a:graphicData uri="http://schemas.openxmlformats.org/drawingml/2006/table">
            <a:tbl>
              <a:tblPr>
                <a:tableStyleId>{5940675A-B579-460E-94D1-54222C63F5DA}</a:tableStyleId>
              </a:tblPr>
              <a:tblGrid>
                <a:gridCol w="1656209">
                  <a:extLst>
                    <a:ext uri="{9D8B030D-6E8A-4147-A177-3AD203B41FA5}">
                      <a16:colId xmlns:a16="http://schemas.microsoft.com/office/drawing/2014/main" val="1914753391"/>
                    </a:ext>
                  </a:extLst>
                </a:gridCol>
                <a:gridCol w="1814781">
                  <a:extLst>
                    <a:ext uri="{9D8B030D-6E8A-4147-A177-3AD203B41FA5}">
                      <a16:colId xmlns:a16="http://schemas.microsoft.com/office/drawing/2014/main" val="834535658"/>
                    </a:ext>
                  </a:extLst>
                </a:gridCol>
                <a:gridCol w="1761925">
                  <a:extLst>
                    <a:ext uri="{9D8B030D-6E8A-4147-A177-3AD203B41FA5}">
                      <a16:colId xmlns:a16="http://schemas.microsoft.com/office/drawing/2014/main" val="1023341822"/>
                    </a:ext>
                  </a:extLst>
                </a:gridCol>
                <a:gridCol w="1321442">
                  <a:extLst>
                    <a:ext uri="{9D8B030D-6E8A-4147-A177-3AD203B41FA5}">
                      <a16:colId xmlns:a16="http://schemas.microsoft.com/office/drawing/2014/main" val="3591878661"/>
                    </a:ext>
                  </a:extLst>
                </a:gridCol>
                <a:gridCol w="1409540">
                  <a:extLst>
                    <a:ext uri="{9D8B030D-6E8A-4147-A177-3AD203B41FA5}">
                      <a16:colId xmlns:a16="http://schemas.microsoft.com/office/drawing/2014/main" val="1194269879"/>
                    </a:ext>
                  </a:extLst>
                </a:gridCol>
                <a:gridCol w="1480015">
                  <a:extLst>
                    <a:ext uri="{9D8B030D-6E8A-4147-A177-3AD203B41FA5}">
                      <a16:colId xmlns:a16="http://schemas.microsoft.com/office/drawing/2014/main" val="1437310899"/>
                    </a:ext>
                  </a:extLst>
                </a:gridCol>
                <a:gridCol w="1519659">
                  <a:extLst>
                    <a:ext uri="{9D8B030D-6E8A-4147-A177-3AD203B41FA5}">
                      <a16:colId xmlns:a16="http://schemas.microsoft.com/office/drawing/2014/main" val="1611604360"/>
                    </a:ext>
                  </a:extLst>
                </a:gridCol>
              </a:tblGrid>
              <a:tr h="1431656">
                <a:tc>
                  <a:txBody>
                    <a:bodyPr/>
                    <a:lstStyle/>
                    <a:p>
                      <a:pPr algn="l" fontAlgn="b"/>
                      <a:r>
                        <a:rPr lang="en-US" sz="2000" b="1" u="none" strike="noStrike">
                          <a:effectLst/>
                        </a:rPr>
                        <a:t>Number of </a:t>
                      </a:r>
                      <a:br>
                        <a:rPr lang="en-US" sz="2000" b="1" u="none" strike="noStrike">
                          <a:effectLst/>
                        </a:rPr>
                      </a:br>
                      <a:r>
                        <a:rPr lang="en-US" sz="2000" b="1" u="none" strike="noStrike">
                          <a:effectLst/>
                        </a:rPr>
                        <a:t>POS sessions</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Transactions</a:t>
                      </a:r>
                      <a:br>
                        <a:rPr lang="en-US" sz="2000" b="1" u="none" strike="noStrike">
                          <a:effectLst/>
                        </a:rPr>
                      </a:br>
                      <a:r>
                        <a:rPr lang="en-US" sz="2000" b="1" u="none" strike="noStrike">
                          <a:effectLst/>
                        </a:rPr>
                        <a:t>per POS</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Total Number</a:t>
                      </a:r>
                      <a:br>
                        <a:rPr lang="en-US" sz="2000" b="1" u="none" strike="noStrike">
                          <a:effectLst/>
                        </a:rPr>
                      </a:br>
                      <a:r>
                        <a:rPr lang="en-US" sz="2000" b="1" u="none" strike="noStrike">
                          <a:effectLst/>
                        </a:rPr>
                        <a:t>of transactions</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Duration</a:t>
                      </a:r>
                      <a:br>
                        <a:rPr lang="en-US" sz="2000" b="1" u="none" strike="noStrike">
                          <a:effectLst/>
                        </a:rPr>
                      </a:br>
                      <a:r>
                        <a:rPr lang="en-US" sz="2000" b="1" u="none" strike="noStrike">
                          <a:effectLst/>
                        </a:rPr>
                        <a:t> in minutes</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Transactions</a:t>
                      </a:r>
                      <a:br>
                        <a:rPr lang="en-US" sz="2000" b="1" u="none" strike="noStrike">
                          <a:effectLst/>
                        </a:rPr>
                      </a:br>
                      <a:r>
                        <a:rPr lang="en-US" sz="2000" b="1" u="none" strike="noStrike">
                          <a:effectLst/>
                        </a:rPr>
                        <a:t> per hour</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Transactions </a:t>
                      </a:r>
                      <a:br>
                        <a:rPr lang="en-US" sz="2000" b="1" u="none" strike="noStrike">
                          <a:effectLst/>
                        </a:rPr>
                      </a:br>
                      <a:r>
                        <a:rPr lang="en-US" sz="2000" b="1" u="none" strike="noStrike">
                          <a:effectLst/>
                        </a:rPr>
                        <a:t>per minute</a:t>
                      </a:r>
                      <a:endParaRPr lang="en-US" sz="2000" b="1" i="0" u="none" strike="noStrike">
                        <a:solidFill>
                          <a:srgbClr val="104861"/>
                        </a:solidFill>
                        <a:effectLst/>
                        <a:latin typeface="Aptos Narrow" panose="020B0004020202020204" pitchFamily="34" charset="0"/>
                      </a:endParaRPr>
                    </a:p>
                  </a:txBody>
                  <a:tcPr marL="9525" marR="9525" marT="9525" marB="0" anchor="b"/>
                </a:tc>
                <a:tc>
                  <a:txBody>
                    <a:bodyPr/>
                    <a:lstStyle/>
                    <a:p>
                      <a:pPr algn="l" fontAlgn="b"/>
                      <a:r>
                        <a:rPr lang="en-US" sz="2000" b="1" u="none" strike="noStrike">
                          <a:effectLst/>
                        </a:rPr>
                        <a:t>Transactions</a:t>
                      </a:r>
                      <a:br>
                        <a:rPr lang="en-US" sz="2000" b="1" u="none" strike="noStrike">
                          <a:effectLst/>
                        </a:rPr>
                      </a:br>
                      <a:r>
                        <a:rPr lang="en-US" sz="2000" b="1" u="none" strike="noStrike">
                          <a:effectLst/>
                        </a:rPr>
                        <a:t>per second</a:t>
                      </a:r>
                      <a:endParaRPr lang="en-US" sz="2000" b="1" i="0" u="none" strike="noStrike">
                        <a:solidFill>
                          <a:srgbClr val="10486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3698272"/>
                  </a:ext>
                </a:extLst>
              </a:tr>
              <a:tr h="381464">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25</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12.500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18</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41.667</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694</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11,6</a:t>
                      </a:r>
                    </a:p>
                  </a:txBody>
                  <a:tcPr marL="9525" marR="9525" marT="9525" marB="0" anchor="b"/>
                </a:tc>
                <a:extLst>
                  <a:ext uri="{0D108BD9-81ED-4DB2-BD59-A6C34878D82A}">
                    <a16:rowId xmlns:a16="http://schemas.microsoft.com/office/drawing/2014/main" val="3774826073"/>
                  </a:ext>
                </a:extLst>
              </a:tr>
              <a:tr h="381464">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25.000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42</a:t>
                      </a:r>
                    </a:p>
                  </a:txBody>
                  <a:tcPr marL="9525" marR="9525" marT="9525" marB="0" anchor="b"/>
                </a:tc>
                <a:tc>
                  <a:txBody>
                    <a:bodyPr/>
                    <a:lstStyle/>
                    <a:p>
                      <a:pPr marL="0" algn="r" defTabSz="914400" rtl="0" eaLnBrk="1" fontAlgn="b" latinLnBrk="0" hangingPunct="1"/>
                      <a:r>
                        <a:rPr lang="en-US" sz="2000" b="1" u="none" strike="noStrike" kern="1200">
                          <a:solidFill>
                            <a:srgbClr val="00B0F0"/>
                          </a:solidFill>
                          <a:effectLst/>
                          <a:latin typeface="+mn-lt"/>
                          <a:ea typeface="+mn-ea"/>
                          <a:cs typeface="+mn-cs"/>
                        </a:rPr>
                        <a:t>35.714</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595</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9,9</a:t>
                      </a:r>
                    </a:p>
                  </a:txBody>
                  <a:tcPr marL="9525" marR="9525" marT="9525" marB="0" anchor="b"/>
                </a:tc>
                <a:extLst>
                  <a:ext uri="{0D108BD9-81ED-4DB2-BD59-A6C34878D82A}">
                    <a16:rowId xmlns:a16="http://schemas.microsoft.com/office/drawing/2014/main" val="1712568589"/>
                  </a:ext>
                </a:extLst>
              </a:tr>
              <a:tr h="381464">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75</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37.500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47</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47.872</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798</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13,3</a:t>
                      </a:r>
                    </a:p>
                  </a:txBody>
                  <a:tcPr marL="9525" marR="9525" marT="9525" marB="0" anchor="b"/>
                </a:tc>
                <a:extLst>
                  <a:ext uri="{0D108BD9-81ED-4DB2-BD59-A6C34878D82A}">
                    <a16:rowId xmlns:a16="http://schemas.microsoft.com/office/drawing/2014/main" val="2801873309"/>
                  </a:ext>
                </a:extLst>
              </a:tr>
              <a:tr h="381464">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100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500</a:t>
                      </a:r>
                    </a:p>
                  </a:txBody>
                  <a:tcPr marL="9525" marR="9525" marT="9525" marB="0" anchor="b"/>
                </a:tc>
                <a:tc>
                  <a:txBody>
                    <a:bodyPr/>
                    <a:lstStyle/>
                    <a:p>
                      <a:pPr marL="0" algn="r" defTabSz="914400" rtl="0" eaLnBrk="1" fontAlgn="b" latinLnBrk="0" hangingPunct="1"/>
                      <a:r>
                        <a:rPr lang="en-US" sz="2000" b="1" u="none" strike="noStrike" kern="1200" dirty="0">
                          <a:solidFill>
                            <a:srgbClr val="C00000"/>
                          </a:solidFill>
                          <a:effectLst/>
                          <a:latin typeface="+mn-lt"/>
                          <a:ea typeface="+mn-ea"/>
                          <a:cs typeface="+mn-cs"/>
                        </a:rPr>
                        <a:t>50.000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60</a:t>
                      </a:r>
                    </a:p>
                  </a:txBody>
                  <a:tcPr marL="9525" marR="9525" marT="9525" marB="0" anchor="b"/>
                </a:tc>
                <a:tc>
                  <a:txBody>
                    <a:bodyPr/>
                    <a:lstStyle/>
                    <a:p>
                      <a:pPr marL="0" algn="r" defTabSz="914400" rtl="0" eaLnBrk="1" fontAlgn="b" latinLnBrk="0" hangingPunct="1"/>
                      <a:r>
                        <a:rPr lang="en-US" sz="2000" b="0" u="none" strike="noStrike" kern="1200">
                          <a:solidFill>
                            <a:schemeClr val="tx1"/>
                          </a:solidFill>
                          <a:effectLst/>
                          <a:latin typeface="+mn-lt"/>
                          <a:ea typeface="+mn-ea"/>
                          <a:cs typeface="+mn-cs"/>
                        </a:rPr>
                        <a:t>50.000</a:t>
                      </a:r>
                    </a:p>
                  </a:txBody>
                  <a:tcPr marL="9525" marR="9525" marT="9525" marB="0" anchor="b"/>
                </a:tc>
                <a:tc>
                  <a:txBody>
                    <a:bodyPr/>
                    <a:lstStyle/>
                    <a:p>
                      <a:pPr marL="0" algn="r" defTabSz="914400" rtl="0" eaLnBrk="1" fontAlgn="b" latinLnBrk="0" hangingPunct="1"/>
                      <a:r>
                        <a:rPr lang="en-US" sz="2000" b="1" u="none" strike="noStrike" kern="1200">
                          <a:solidFill>
                            <a:srgbClr val="C00000"/>
                          </a:solidFill>
                          <a:effectLst/>
                          <a:latin typeface="+mn-lt"/>
                          <a:ea typeface="+mn-ea"/>
                          <a:cs typeface="+mn-cs"/>
                        </a:rPr>
                        <a:t>833</a:t>
                      </a:r>
                    </a:p>
                  </a:txBody>
                  <a:tcPr marL="9525" marR="9525" marT="9525" marB="0" anchor="b"/>
                </a:tc>
                <a:tc>
                  <a:txBody>
                    <a:bodyPr/>
                    <a:lstStyle/>
                    <a:p>
                      <a:pPr marL="0" algn="r" defTabSz="914400" rtl="0" eaLnBrk="1" fontAlgn="b" latinLnBrk="0" hangingPunct="1"/>
                      <a:r>
                        <a:rPr lang="en-US" sz="2000" b="0" u="none" strike="noStrike" kern="1200" dirty="0">
                          <a:solidFill>
                            <a:schemeClr val="tx1"/>
                          </a:solidFill>
                          <a:effectLst/>
                          <a:latin typeface="+mn-lt"/>
                          <a:ea typeface="+mn-ea"/>
                          <a:cs typeface="+mn-cs"/>
                        </a:rPr>
                        <a:t>13,9</a:t>
                      </a:r>
                    </a:p>
                  </a:txBody>
                  <a:tcPr marL="9525" marR="9525" marT="9525" marB="0" anchor="b"/>
                </a:tc>
                <a:extLst>
                  <a:ext uri="{0D108BD9-81ED-4DB2-BD59-A6C34878D82A}">
                    <a16:rowId xmlns:a16="http://schemas.microsoft.com/office/drawing/2014/main" val="858521169"/>
                  </a:ext>
                </a:extLst>
              </a:tr>
            </a:tbl>
          </a:graphicData>
        </a:graphic>
      </p:graphicFrame>
    </p:spTree>
    <p:extLst>
      <p:ext uri="{BB962C8B-B14F-4D97-AF65-F5344CB8AC3E}">
        <p14:creationId xmlns:p14="http://schemas.microsoft.com/office/powerpoint/2010/main" val="68831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8F9578-0F52-4E06-8CC9-50CF3600643A}"/>
              </a:ext>
            </a:extLst>
          </p:cNvPr>
          <p:cNvSpPr>
            <a:spLocks noGrp="1"/>
          </p:cNvSpPr>
          <p:nvPr>
            <p:ph type="body" sz="quarter" idx="10"/>
          </p:nvPr>
        </p:nvSpPr>
        <p:spPr/>
        <p:txBody>
          <a:bodyPr lIns="91440" tIns="45720" rIns="91440" bIns="45720" anchor="t"/>
          <a:lstStyle/>
          <a:p>
            <a:r>
              <a:rPr lang="en-US" dirty="0">
                <a:latin typeface="Segoe UI"/>
                <a:cs typeface="Segoe UI"/>
              </a:rPr>
              <a:t>Data Director will stay in the current form</a:t>
            </a:r>
          </a:p>
          <a:p>
            <a:pPr lvl="1"/>
            <a:r>
              <a:rPr lang="en-US" dirty="0"/>
              <a:t>We will not migrate it to Azure Services -  optimized for on-premise environments</a:t>
            </a:r>
          </a:p>
          <a:p>
            <a:r>
              <a:rPr lang="en-US" dirty="0"/>
              <a:t>We will incorporate other Azure services for data exchange in SaaS</a:t>
            </a:r>
          </a:p>
          <a:p>
            <a:r>
              <a:rPr lang="en-US" dirty="0"/>
              <a:t>These services are high-performance, scalable and fault tolerant (affordable)</a:t>
            </a:r>
          </a:p>
          <a:p>
            <a:pPr lvl="1"/>
            <a:r>
              <a:rPr lang="en-US" dirty="0"/>
              <a:t>Azure Storage Web Replication (LS Central)</a:t>
            </a:r>
          </a:p>
          <a:p>
            <a:pPr lvl="2"/>
            <a:r>
              <a:rPr lang="en-US" dirty="0"/>
              <a:t>Used for replication to offline Store/POS</a:t>
            </a:r>
          </a:p>
          <a:p>
            <a:pPr lvl="2"/>
            <a:r>
              <a:rPr lang="en-US" dirty="0"/>
              <a:t>Uses JSON as document format</a:t>
            </a:r>
          </a:p>
          <a:p>
            <a:pPr lvl="2"/>
            <a:r>
              <a:rPr lang="en-US" dirty="0"/>
              <a:t>Allows us to track the delivery of every package in LS Central</a:t>
            </a:r>
          </a:p>
          <a:p>
            <a:pPr lvl="1"/>
            <a:r>
              <a:rPr lang="en-US" dirty="0"/>
              <a:t>Message Queue (Microsoft)</a:t>
            </a:r>
          </a:p>
          <a:p>
            <a:pPr lvl="2"/>
            <a:r>
              <a:rPr lang="en-US" dirty="0"/>
              <a:t>Can be used for integration purposes (standard pattern)</a:t>
            </a:r>
          </a:p>
          <a:p>
            <a:pPr lvl="2"/>
            <a:r>
              <a:rPr lang="en-US" dirty="0"/>
              <a:t>Can be used to receive data from offline POS (high volume environments)</a:t>
            </a:r>
          </a:p>
          <a:p>
            <a:pPr lvl="1"/>
            <a:r>
              <a:rPr lang="en-US" dirty="0"/>
              <a:t>Azure Service Bus (Microsoft)</a:t>
            </a:r>
          </a:p>
          <a:p>
            <a:pPr lvl="2"/>
            <a:r>
              <a:rPr lang="en-US" dirty="0"/>
              <a:t>Used for integration and message delivery to multiple receivers</a:t>
            </a:r>
          </a:p>
          <a:p>
            <a:pPr lvl="1"/>
            <a:r>
              <a:rPr lang="en-US" dirty="0"/>
              <a:t>Company-to-company replication </a:t>
            </a:r>
          </a:p>
          <a:p>
            <a:pPr lvl="2"/>
            <a:endParaRPr lang="en-US" dirty="0"/>
          </a:p>
        </p:txBody>
      </p:sp>
      <p:sp>
        <p:nvSpPr>
          <p:cNvPr id="3" name="Title 2">
            <a:extLst>
              <a:ext uri="{FF2B5EF4-FFF2-40B4-BE49-F238E27FC236}">
                <a16:creationId xmlns:a16="http://schemas.microsoft.com/office/drawing/2014/main" id="{0A05AE4B-2B7C-C17E-5B33-5119EE1A01A7}"/>
              </a:ext>
            </a:extLst>
          </p:cNvPr>
          <p:cNvSpPr>
            <a:spLocks noGrp="1"/>
          </p:cNvSpPr>
          <p:nvPr>
            <p:ph type="title"/>
          </p:nvPr>
        </p:nvSpPr>
        <p:spPr/>
        <p:txBody>
          <a:bodyPr>
            <a:normAutofit fontScale="90000"/>
          </a:bodyPr>
          <a:lstStyle/>
          <a:p>
            <a:r>
              <a:rPr lang="en-US">
                <a:latin typeface="Segoe UI"/>
                <a:cs typeface="Segoe UI"/>
              </a:rPr>
              <a:t>Data Director &amp; Replication</a:t>
            </a:r>
          </a:p>
        </p:txBody>
      </p:sp>
    </p:spTree>
    <p:extLst>
      <p:ext uri="{BB962C8B-B14F-4D97-AF65-F5344CB8AC3E}">
        <p14:creationId xmlns:p14="http://schemas.microsoft.com/office/powerpoint/2010/main" val="371049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6CE841-B279-45C3-CA0F-DB55AAA245C7}"/>
              </a:ext>
            </a:extLst>
          </p:cNvPr>
          <p:cNvSpPr>
            <a:spLocks noGrp="1"/>
          </p:cNvSpPr>
          <p:nvPr>
            <p:ph type="body" sz="quarter" idx="10"/>
          </p:nvPr>
        </p:nvSpPr>
        <p:spPr>
          <a:xfrm>
            <a:off x="340292" y="1314450"/>
            <a:ext cx="10829062" cy="5000892"/>
          </a:xfrm>
        </p:spPr>
        <p:txBody>
          <a:bodyPr/>
          <a:lstStyle/>
          <a:p>
            <a:endParaRPr lang="en-US"/>
          </a:p>
        </p:txBody>
      </p:sp>
      <p:sp>
        <p:nvSpPr>
          <p:cNvPr id="3" name="Title 2">
            <a:extLst>
              <a:ext uri="{FF2B5EF4-FFF2-40B4-BE49-F238E27FC236}">
                <a16:creationId xmlns:a16="http://schemas.microsoft.com/office/drawing/2014/main" id="{D2B4780E-F0CD-D6BD-926A-F172F9D07A26}"/>
              </a:ext>
            </a:extLst>
          </p:cNvPr>
          <p:cNvSpPr>
            <a:spLocks noGrp="1"/>
          </p:cNvSpPr>
          <p:nvPr>
            <p:ph type="title"/>
          </p:nvPr>
        </p:nvSpPr>
        <p:spPr>
          <a:xfrm>
            <a:off x="340291" y="212186"/>
            <a:ext cx="9983029" cy="968914"/>
          </a:xfrm>
        </p:spPr>
        <p:txBody>
          <a:bodyPr>
            <a:normAutofit/>
          </a:bodyPr>
          <a:lstStyle/>
          <a:p>
            <a:r>
              <a:rPr lang="en-US"/>
              <a:t>Hybrid-cloud component server sunset</a:t>
            </a:r>
          </a:p>
        </p:txBody>
      </p:sp>
      <p:graphicFrame>
        <p:nvGraphicFramePr>
          <p:cNvPr id="4" name="Table 3">
            <a:extLst>
              <a:ext uri="{FF2B5EF4-FFF2-40B4-BE49-F238E27FC236}">
                <a16:creationId xmlns:a16="http://schemas.microsoft.com/office/drawing/2014/main" id="{36A8CD20-163F-AF2E-B0A8-87F80BDDFB17}"/>
              </a:ext>
            </a:extLst>
          </p:cNvPr>
          <p:cNvGraphicFramePr>
            <a:graphicFrameLocks noGrp="1"/>
          </p:cNvGraphicFramePr>
          <p:nvPr>
            <p:extLst>
              <p:ext uri="{D42A27DB-BD31-4B8C-83A1-F6EECF244321}">
                <p14:modId xmlns:p14="http://schemas.microsoft.com/office/powerpoint/2010/main" val="4269092246"/>
              </p:ext>
            </p:extLst>
          </p:nvPr>
        </p:nvGraphicFramePr>
        <p:xfrm>
          <a:off x="340291" y="1314449"/>
          <a:ext cx="10829062" cy="5000890"/>
        </p:xfrm>
        <a:graphic>
          <a:graphicData uri="http://schemas.openxmlformats.org/drawingml/2006/table">
            <a:tbl>
              <a:tblPr firstRow="1" bandRow="1">
                <a:tableStyleId>{5C22544A-7EE6-4342-B048-85BDC9FD1C3A}</a:tableStyleId>
              </a:tblPr>
              <a:tblGrid>
                <a:gridCol w="5414531">
                  <a:extLst>
                    <a:ext uri="{9D8B030D-6E8A-4147-A177-3AD203B41FA5}">
                      <a16:colId xmlns:a16="http://schemas.microsoft.com/office/drawing/2014/main" val="1401657334"/>
                    </a:ext>
                  </a:extLst>
                </a:gridCol>
                <a:gridCol w="5414531">
                  <a:extLst>
                    <a:ext uri="{9D8B030D-6E8A-4147-A177-3AD203B41FA5}">
                      <a16:colId xmlns:a16="http://schemas.microsoft.com/office/drawing/2014/main" val="239130856"/>
                    </a:ext>
                  </a:extLst>
                </a:gridCol>
              </a:tblGrid>
              <a:tr h="1000178">
                <a:tc>
                  <a:txBody>
                    <a:bodyPr/>
                    <a:lstStyle/>
                    <a:p>
                      <a:r>
                        <a:rPr lang="en-US" sz="2800">
                          <a:solidFill>
                            <a:srgbClr val="002060"/>
                          </a:solidFill>
                        </a:rPr>
                        <a:t>Current usage</a:t>
                      </a:r>
                    </a:p>
                  </a:txBody>
                  <a:tcPr anchor="b"/>
                </a:tc>
                <a:tc>
                  <a:txBody>
                    <a:bodyPr/>
                    <a:lstStyle/>
                    <a:p>
                      <a:r>
                        <a:rPr lang="en-US" sz="2800" b="1" kern="1200">
                          <a:solidFill>
                            <a:srgbClr val="002060"/>
                          </a:solidFill>
                          <a:latin typeface="+mn-lt"/>
                          <a:ea typeface="+mn-ea"/>
                          <a:cs typeface="+mn-cs"/>
                        </a:rPr>
                        <a:t>Replaced by</a:t>
                      </a:r>
                    </a:p>
                  </a:txBody>
                  <a:tcPr anchor="b"/>
                </a:tc>
                <a:extLst>
                  <a:ext uri="{0D108BD9-81ED-4DB2-BD59-A6C34878D82A}">
                    <a16:rowId xmlns:a16="http://schemas.microsoft.com/office/drawing/2014/main" val="608325158"/>
                  </a:ext>
                </a:extLst>
              </a:tr>
              <a:tr h="1000178">
                <a:tc>
                  <a:txBody>
                    <a:bodyPr/>
                    <a:lstStyle/>
                    <a:p>
                      <a:r>
                        <a:rPr lang="en-US" sz="2000"/>
                        <a:t>Replication by Data Director</a:t>
                      </a:r>
                    </a:p>
                  </a:txBody>
                  <a:tcPr/>
                </a:tc>
                <a:tc>
                  <a:txBody>
                    <a:bodyPr/>
                    <a:lstStyle/>
                    <a:p>
                      <a:r>
                        <a:rPr lang="en-US" sz="2000" dirty="0"/>
                        <a:t>Azure Storage Web Replication</a:t>
                      </a:r>
                      <a:br>
                        <a:rPr lang="en-US" sz="2000" dirty="0"/>
                      </a:br>
                      <a:r>
                        <a:rPr lang="en-US" sz="2000" i="1" dirty="0"/>
                        <a:t>Released in v24</a:t>
                      </a:r>
                    </a:p>
                  </a:txBody>
                  <a:tcPr/>
                </a:tc>
                <a:extLst>
                  <a:ext uri="{0D108BD9-81ED-4DB2-BD59-A6C34878D82A}">
                    <a16:rowId xmlns:a16="http://schemas.microsoft.com/office/drawing/2014/main" val="1606060158"/>
                  </a:ext>
                </a:extLst>
              </a:tr>
              <a:tr h="1000178">
                <a:tc>
                  <a:txBody>
                    <a:bodyPr/>
                    <a:lstStyle/>
                    <a:p>
                      <a:r>
                        <a:rPr lang="en-US" sz="2000"/>
                        <a:t>Update Service</a:t>
                      </a:r>
                    </a:p>
                  </a:txBody>
                  <a:tcPr/>
                </a:tc>
                <a:tc>
                  <a:txBody>
                    <a:bodyPr/>
                    <a:lstStyle/>
                    <a:p>
                      <a:r>
                        <a:rPr lang="en-US" sz="2000" dirty="0"/>
                        <a:t>Azure Service based Update Service</a:t>
                      </a:r>
                    </a:p>
                    <a:p>
                      <a:r>
                        <a:rPr lang="en-US" sz="2000" i="1" dirty="0"/>
                        <a:t>Beta release in v25 - scheduled for release in v26</a:t>
                      </a:r>
                    </a:p>
                  </a:txBody>
                  <a:tcPr/>
                </a:tc>
                <a:extLst>
                  <a:ext uri="{0D108BD9-81ED-4DB2-BD59-A6C34878D82A}">
                    <a16:rowId xmlns:a16="http://schemas.microsoft.com/office/drawing/2014/main" val="233673956"/>
                  </a:ext>
                </a:extLst>
              </a:tr>
              <a:tr h="1000178">
                <a:tc>
                  <a:txBody>
                    <a:bodyPr/>
                    <a:lstStyle/>
                    <a:p>
                      <a:r>
                        <a:rPr lang="en-US" sz="2000"/>
                        <a:t>POS master database</a:t>
                      </a:r>
                    </a:p>
                  </a:txBody>
                  <a:tcPr/>
                </a:tc>
                <a:tc>
                  <a:txBody>
                    <a:bodyPr/>
                    <a:lstStyle/>
                    <a:p>
                      <a:r>
                        <a:rPr lang="en-US" sz="2000"/>
                        <a:t>Azure SQL if needed</a:t>
                      </a:r>
                    </a:p>
                  </a:txBody>
                  <a:tcPr/>
                </a:tc>
                <a:extLst>
                  <a:ext uri="{0D108BD9-81ED-4DB2-BD59-A6C34878D82A}">
                    <a16:rowId xmlns:a16="http://schemas.microsoft.com/office/drawing/2014/main" val="1282065656"/>
                  </a:ext>
                </a:extLst>
              </a:tr>
              <a:tr h="1000178">
                <a:tc>
                  <a:txBody>
                    <a:bodyPr/>
                    <a:lstStyle/>
                    <a:p>
                      <a:r>
                        <a:rPr lang="en-US" sz="2000"/>
                        <a:t>Commerce Server</a:t>
                      </a:r>
                    </a:p>
                  </a:txBody>
                  <a:tcPr/>
                </a:tc>
                <a:tc>
                  <a:txBody>
                    <a:bodyPr/>
                    <a:lstStyle/>
                    <a:p>
                      <a:r>
                        <a:rPr lang="en-US" sz="2000" dirty="0"/>
                        <a:t>Will migrate to Business Central API</a:t>
                      </a:r>
                    </a:p>
                    <a:p>
                      <a:endParaRPr lang="en-US" sz="2000" dirty="0"/>
                    </a:p>
                  </a:txBody>
                  <a:tcPr/>
                </a:tc>
                <a:extLst>
                  <a:ext uri="{0D108BD9-81ED-4DB2-BD59-A6C34878D82A}">
                    <a16:rowId xmlns:a16="http://schemas.microsoft.com/office/drawing/2014/main" val="3619969935"/>
                  </a:ext>
                </a:extLst>
              </a:tr>
            </a:tbl>
          </a:graphicData>
        </a:graphic>
      </p:graphicFrame>
    </p:spTree>
    <p:extLst>
      <p:ext uri="{BB962C8B-B14F-4D97-AF65-F5344CB8AC3E}">
        <p14:creationId xmlns:p14="http://schemas.microsoft.com/office/powerpoint/2010/main" val="269940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CD3AF-48E7-75FD-FEB2-D98F899E38BC}"/>
              </a:ext>
            </a:extLst>
          </p:cNvPr>
          <p:cNvSpPr>
            <a:spLocks noGrp="1"/>
          </p:cNvSpPr>
          <p:nvPr>
            <p:ph type="body" sz="quarter" idx="10"/>
          </p:nvPr>
        </p:nvSpPr>
        <p:spPr>
          <a:xfrm>
            <a:off x="340292" y="997527"/>
            <a:ext cx="6765358" cy="5317815"/>
          </a:xfrm>
        </p:spPr>
        <p:txBody>
          <a:bodyPr lIns="91440" tIns="45720" rIns="91440" bIns="45720" anchor="t"/>
          <a:lstStyle/>
          <a:p>
            <a:r>
              <a:rPr lang="en-US" dirty="0">
                <a:latin typeface="Segoe UI"/>
                <a:cs typeface="Segoe UI"/>
              </a:rPr>
              <a:t>Copilot for GitHub has changed the way we develop software</a:t>
            </a:r>
          </a:p>
          <a:p>
            <a:r>
              <a:rPr lang="en-US" dirty="0"/>
              <a:t>All LS Retail developers have access to this</a:t>
            </a:r>
          </a:p>
          <a:p>
            <a:pPr lvl="1"/>
            <a:r>
              <a:rPr lang="en-US" dirty="0"/>
              <a:t>Helps with refactoring</a:t>
            </a:r>
          </a:p>
          <a:p>
            <a:pPr lvl="1"/>
            <a:r>
              <a:rPr lang="en-US" dirty="0"/>
              <a:t>Makes repetitive tasks super easy</a:t>
            </a:r>
          </a:p>
          <a:p>
            <a:pPr lvl="1"/>
            <a:r>
              <a:rPr lang="en-US" dirty="0"/>
              <a:t>Helps with the creation of unit tests</a:t>
            </a:r>
          </a:p>
          <a:p>
            <a:r>
              <a:rPr lang="en-US" dirty="0"/>
              <a:t>We have not measured the productivity improvement, but it is significant</a:t>
            </a:r>
          </a:p>
          <a:p>
            <a:r>
              <a:rPr lang="en-US" b="1" dirty="0">
                <a:solidFill>
                  <a:srgbClr val="361D5C"/>
                </a:solidFill>
                <a:latin typeface="Segoe UI"/>
                <a:ea typeface="+mj-ea"/>
                <a:cs typeface="Segoe UI"/>
              </a:rPr>
              <a:t>Next step is to use Copilot for the online help</a:t>
            </a:r>
          </a:p>
          <a:p>
            <a:r>
              <a:rPr lang="en-US" dirty="0">
                <a:latin typeface="Segoe UI"/>
                <a:cs typeface="Segoe UI"/>
              </a:rPr>
              <a:t>Microsoft is planning to release support for Copilot and ISV knowledge bases in v25</a:t>
            </a:r>
          </a:p>
          <a:p>
            <a:pPr lvl="1"/>
            <a:endParaRPr lang="en-US" dirty="0"/>
          </a:p>
        </p:txBody>
      </p:sp>
      <p:sp>
        <p:nvSpPr>
          <p:cNvPr id="3" name="Title 2">
            <a:extLst>
              <a:ext uri="{FF2B5EF4-FFF2-40B4-BE49-F238E27FC236}">
                <a16:creationId xmlns:a16="http://schemas.microsoft.com/office/drawing/2014/main" id="{2D08A7D5-B607-FD04-9D92-44F31DCF90E5}"/>
              </a:ext>
            </a:extLst>
          </p:cNvPr>
          <p:cNvSpPr>
            <a:spLocks noGrp="1"/>
          </p:cNvSpPr>
          <p:nvPr>
            <p:ph type="title"/>
          </p:nvPr>
        </p:nvSpPr>
        <p:spPr/>
        <p:txBody>
          <a:bodyPr>
            <a:normAutofit fontScale="90000"/>
          </a:bodyPr>
          <a:lstStyle/>
          <a:p>
            <a:r>
              <a:rPr lang="en-US">
                <a:latin typeface="Segoe UI"/>
                <a:cs typeface="Segoe UI"/>
              </a:rPr>
              <a:t>Copilot</a:t>
            </a:r>
            <a:endParaRPr lang="en-US"/>
          </a:p>
        </p:txBody>
      </p:sp>
      <p:pic>
        <p:nvPicPr>
          <p:cNvPr id="4" name="Picture 3">
            <a:extLst>
              <a:ext uri="{FF2B5EF4-FFF2-40B4-BE49-F238E27FC236}">
                <a16:creationId xmlns:a16="http://schemas.microsoft.com/office/drawing/2014/main" id="{54BCA227-6508-FBD5-17F5-C70F13D7A0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2125" y1="82500" x2="10750" y2="80000"/>
                        <a14:backgroundMark x1="10750" y1="80000" x2="19250" y2="79000"/>
                      </a14:backgroundRemoval>
                    </a14:imgEffect>
                  </a14:imgLayer>
                </a14:imgProps>
              </a:ext>
            </a:extLst>
          </a:blip>
          <a:stretch>
            <a:fillRect/>
          </a:stretch>
        </p:blipFill>
        <p:spPr>
          <a:xfrm>
            <a:off x="8856469" y="2265122"/>
            <a:ext cx="2171701" cy="2171701"/>
          </a:xfrm>
          <a:prstGeom prst="rect">
            <a:avLst/>
          </a:prstGeom>
        </p:spPr>
      </p:pic>
      <p:pic>
        <p:nvPicPr>
          <p:cNvPr id="5" name="Picture 4">
            <a:extLst>
              <a:ext uri="{FF2B5EF4-FFF2-40B4-BE49-F238E27FC236}">
                <a16:creationId xmlns:a16="http://schemas.microsoft.com/office/drawing/2014/main" id="{16C0D221-F9E5-7C24-5F5A-5BED2ABBD38C}"/>
              </a:ext>
            </a:extLst>
          </p:cNvPr>
          <p:cNvPicPr>
            <a:picLocks noChangeAspect="1"/>
          </p:cNvPicPr>
          <p:nvPr/>
        </p:nvPicPr>
        <p:blipFill>
          <a:blip r:embed="rId4"/>
          <a:stretch>
            <a:fillRect/>
          </a:stretch>
        </p:blipFill>
        <p:spPr>
          <a:xfrm>
            <a:off x="7696200" y="4172217"/>
            <a:ext cx="2143125" cy="2143125"/>
          </a:xfrm>
          <a:prstGeom prst="rect">
            <a:avLst/>
          </a:prstGeom>
        </p:spPr>
      </p:pic>
      <p:pic>
        <p:nvPicPr>
          <p:cNvPr id="6" name="Picture 5">
            <a:extLst>
              <a:ext uri="{FF2B5EF4-FFF2-40B4-BE49-F238E27FC236}">
                <a16:creationId xmlns:a16="http://schemas.microsoft.com/office/drawing/2014/main" id="{47BF8EF0-E29F-936F-49F4-3ED00DF3B330}"/>
              </a:ext>
            </a:extLst>
          </p:cNvPr>
          <p:cNvPicPr>
            <a:picLocks noChangeAspect="1"/>
          </p:cNvPicPr>
          <p:nvPr/>
        </p:nvPicPr>
        <p:blipFill>
          <a:blip r:embed="rId5"/>
          <a:stretch>
            <a:fillRect/>
          </a:stretch>
        </p:blipFill>
        <p:spPr>
          <a:xfrm>
            <a:off x="7696200" y="914667"/>
            <a:ext cx="4343400" cy="1047750"/>
          </a:xfrm>
          <a:prstGeom prst="rect">
            <a:avLst/>
          </a:prstGeom>
        </p:spPr>
      </p:pic>
    </p:spTree>
    <p:extLst>
      <p:ext uri="{BB962C8B-B14F-4D97-AF65-F5344CB8AC3E}">
        <p14:creationId xmlns:p14="http://schemas.microsoft.com/office/powerpoint/2010/main" val="3760591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625366-63D8-888B-1932-7F82E5083FD4}"/>
              </a:ext>
            </a:extLst>
          </p:cNvPr>
          <p:cNvSpPr>
            <a:spLocks noGrp="1"/>
          </p:cNvSpPr>
          <p:nvPr>
            <p:ph type="body" sz="quarter" idx="11"/>
          </p:nvPr>
        </p:nvSpPr>
        <p:spPr>
          <a:xfrm>
            <a:off x="7739945" y="1210788"/>
            <a:ext cx="4111419" cy="5647212"/>
          </a:xfrm>
        </p:spPr>
        <p:txBody>
          <a:bodyPr lIns="91440" tIns="45720" rIns="91440" bIns="45720" anchor="t"/>
          <a:lstStyle/>
          <a:p>
            <a:pPr marL="0" indent="0">
              <a:buNone/>
            </a:pPr>
            <a:r>
              <a:rPr lang="en-US" b="1" dirty="0">
                <a:latin typeface="Segoe UI"/>
                <a:cs typeface="Segoe UI"/>
              </a:rPr>
              <a:t>Ongoing efforts </a:t>
            </a:r>
            <a:endParaRPr lang="en-US" b="1" dirty="0"/>
          </a:p>
          <a:p>
            <a:pPr marL="0" indent="0">
              <a:buNone/>
            </a:pPr>
            <a:r>
              <a:rPr lang="en-US" sz="1800" dirty="0">
                <a:latin typeface="Segoe UI"/>
                <a:cs typeface="Segoe UI"/>
              </a:rPr>
              <a:t>Events and accessibility</a:t>
            </a:r>
            <a:endParaRPr lang="en-US" sz="1800" dirty="0"/>
          </a:p>
          <a:p>
            <a:pPr marL="0" indent="0">
              <a:buNone/>
            </a:pPr>
            <a:r>
              <a:rPr lang="en-US" sz="1800" dirty="0">
                <a:latin typeface="Segoe UI"/>
                <a:cs typeface="Segoe UI"/>
              </a:rPr>
              <a:t>Migration to public SaaS (1H)</a:t>
            </a:r>
            <a:endParaRPr lang="en-US" sz="1800" dirty="0"/>
          </a:p>
          <a:p>
            <a:pPr marL="0" indent="0">
              <a:buNone/>
            </a:pPr>
            <a:r>
              <a:rPr lang="en-US" sz="1800" dirty="0">
                <a:latin typeface="Segoe UI"/>
                <a:cs typeface="Segoe UI"/>
              </a:rPr>
              <a:t>SaaS load testing extension</a:t>
            </a:r>
          </a:p>
          <a:p>
            <a:pPr marL="0" indent="0">
              <a:buNone/>
            </a:pPr>
            <a:r>
              <a:rPr lang="en-US" sz="1800" dirty="0">
                <a:latin typeface="Segoe UI"/>
                <a:cs typeface="Segoe UI"/>
              </a:rPr>
              <a:t>SaaS based Update Service (</a:t>
            </a:r>
            <a:r>
              <a:rPr lang="en-US" sz="1800" b="1" dirty="0">
                <a:latin typeface="Segoe UI"/>
                <a:cs typeface="Segoe UI"/>
              </a:rPr>
              <a:t>Beta</a:t>
            </a:r>
            <a:r>
              <a:rPr lang="en-US" sz="1800" dirty="0">
                <a:latin typeface="Segoe UI"/>
                <a:cs typeface="Segoe UI"/>
              </a:rPr>
              <a:t>)</a:t>
            </a:r>
          </a:p>
          <a:p>
            <a:pPr marL="0" indent="0">
              <a:buNone/>
            </a:pPr>
            <a:r>
              <a:rPr lang="en-US" sz="1800" dirty="0">
                <a:latin typeface="Segoe UI"/>
                <a:cs typeface="Segoe UI"/>
              </a:rPr>
              <a:t>Web-replication for Azure Storage</a:t>
            </a:r>
          </a:p>
          <a:p>
            <a:pPr marL="0" indent="0">
              <a:buNone/>
            </a:pPr>
            <a:r>
              <a:rPr lang="en-US" sz="1800" dirty="0">
                <a:latin typeface="Segoe UI"/>
                <a:cs typeface="Segoe UI"/>
              </a:rPr>
              <a:t>ASB &amp; Message Queue support</a:t>
            </a:r>
          </a:p>
          <a:p>
            <a:pPr marL="0" indent="0">
              <a:buNone/>
            </a:pPr>
            <a:r>
              <a:rPr lang="en-US" sz="1800" dirty="0">
                <a:latin typeface="Segoe UI"/>
                <a:cs typeface="Segoe UI"/>
              </a:rPr>
              <a:t>Company-to-Company replication</a:t>
            </a:r>
          </a:p>
          <a:p>
            <a:pPr marL="0" indent="0">
              <a:buNone/>
            </a:pPr>
            <a:r>
              <a:rPr lang="en-US" sz="1800" b="1" dirty="0">
                <a:latin typeface="Segoe UI"/>
                <a:cs typeface="Segoe UI"/>
              </a:rPr>
              <a:t>Microsoft Copilot for Online Help</a:t>
            </a:r>
          </a:p>
          <a:p>
            <a:pPr marL="0" indent="0">
              <a:buNone/>
            </a:pPr>
            <a:r>
              <a:rPr lang="en-US" sz="1800" dirty="0">
                <a:latin typeface="Segoe UI"/>
                <a:cs typeface="Segoe UI"/>
              </a:rPr>
              <a:t>Automatic test coverage</a:t>
            </a:r>
          </a:p>
          <a:p>
            <a:pPr marL="0" indent="0">
              <a:buNone/>
            </a:pPr>
            <a:r>
              <a:rPr lang="en-US" sz="1800" dirty="0">
                <a:latin typeface="Segoe UI"/>
                <a:cs typeface="Segoe UI"/>
              </a:rPr>
              <a:t>Dual Display enhancements</a:t>
            </a:r>
          </a:p>
          <a:p>
            <a:pPr marL="0" indent="0">
              <a:buNone/>
            </a:pPr>
            <a:r>
              <a:rPr lang="en-US" sz="1800" dirty="0">
                <a:latin typeface="Segoe UI"/>
                <a:cs typeface="Segoe UI"/>
              </a:rPr>
              <a:t>eCommerce enhancements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294C4E4A-DAC6-ECB8-FF9A-560BCDB9A631}"/>
              </a:ext>
            </a:extLst>
          </p:cNvPr>
          <p:cNvSpPr>
            <a:spLocks noGrp="1"/>
          </p:cNvSpPr>
          <p:nvPr>
            <p:ph type="title"/>
          </p:nvPr>
        </p:nvSpPr>
        <p:spPr/>
        <p:txBody>
          <a:bodyPr>
            <a:normAutofit fontScale="90000"/>
          </a:bodyPr>
          <a:lstStyle/>
          <a:p>
            <a:r>
              <a:rPr lang="en-US"/>
              <a:t>Development update for version 25 (Oct 2024)</a:t>
            </a:r>
          </a:p>
        </p:txBody>
      </p:sp>
      <p:sp>
        <p:nvSpPr>
          <p:cNvPr id="2" name="Text Placeholder 1">
            <a:extLst>
              <a:ext uri="{FF2B5EF4-FFF2-40B4-BE49-F238E27FC236}">
                <a16:creationId xmlns:a16="http://schemas.microsoft.com/office/drawing/2014/main" id="{031FC42B-46F8-C382-F920-FB538446021E}"/>
              </a:ext>
            </a:extLst>
          </p:cNvPr>
          <p:cNvSpPr>
            <a:spLocks noGrp="1"/>
          </p:cNvSpPr>
          <p:nvPr>
            <p:ph type="body" sz="quarter" idx="10"/>
          </p:nvPr>
        </p:nvSpPr>
        <p:spPr/>
        <p:txBody>
          <a:bodyPr lIns="91440" tIns="45720" rIns="91440" bIns="45720" anchor="t"/>
          <a:lstStyle/>
          <a:p>
            <a:r>
              <a:rPr lang="en-US" sz="1800" dirty="0">
                <a:latin typeface="Segoe UI"/>
                <a:ea typeface="Calibri"/>
                <a:cs typeface="Calibri"/>
              </a:rPr>
              <a:t>Focus on SaaS, Unified Commerce &amp; store automation</a:t>
            </a:r>
          </a:p>
          <a:p>
            <a:r>
              <a:rPr lang="en-US" sz="1800" b="1" dirty="0">
                <a:latin typeface="Segoe UI"/>
                <a:ea typeface="Calibri"/>
                <a:cs typeface="Calibri"/>
              </a:rPr>
              <a:t>Main features</a:t>
            </a:r>
          </a:p>
          <a:p>
            <a:pPr lvl="1"/>
            <a:r>
              <a:rPr lang="en-US" sz="1800" dirty="0">
                <a:latin typeface="Segoe UI"/>
                <a:ea typeface="Calibri"/>
                <a:cs typeface="Calibri"/>
              </a:rPr>
              <a:t>SCO custom plugin support</a:t>
            </a:r>
          </a:p>
          <a:p>
            <a:pPr lvl="1"/>
            <a:r>
              <a:rPr lang="en-US" sz="1800" dirty="0">
                <a:latin typeface="Segoe UI"/>
                <a:ea typeface="Calibri"/>
                <a:cs typeface="Calibri"/>
              </a:rPr>
              <a:t>RFID support on the POS</a:t>
            </a:r>
          </a:p>
          <a:p>
            <a:pPr lvl="1"/>
            <a:r>
              <a:rPr lang="en-US" sz="1800" dirty="0">
                <a:latin typeface="Segoe UI"/>
                <a:ea typeface="Calibri"/>
                <a:cs typeface="Calibri"/>
              </a:rPr>
              <a:t>NFC support for Member Management</a:t>
            </a:r>
          </a:p>
          <a:p>
            <a:pPr lvl="1"/>
            <a:r>
              <a:rPr lang="en-US" sz="1800" dirty="0">
                <a:latin typeface="Segoe UI"/>
                <a:ea typeface="Calibri"/>
                <a:cs typeface="Calibri"/>
              </a:rPr>
              <a:t>Web-based KDS &amp; new pop-up framework for F&amp;B</a:t>
            </a:r>
          </a:p>
          <a:p>
            <a:pPr lvl="1"/>
            <a:r>
              <a:rPr lang="en-US" sz="1800" dirty="0">
                <a:latin typeface="Segoe UI"/>
                <a:ea typeface="Calibri"/>
                <a:cs typeface="Calibri"/>
              </a:rPr>
              <a:t>Multi-warehouse &amp; BOM-in-BOM replenishment</a:t>
            </a:r>
          </a:p>
          <a:p>
            <a:pPr lvl="1"/>
            <a:r>
              <a:rPr lang="en-US" sz="1800" dirty="0">
                <a:latin typeface="Segoe UI"/>
              </a:rPr>
              <a:t>Advanced price management for variants</a:t>
            </a:r>
          </a:p>
          <a:p>
            <a:pPr lvl="1"/>
            <a:r>
              <a:rPr lang="en-US" sz="1800" dirty="0">
                <a:latin typeface="Segoe UI"/>
                <a:ea typeface="Calibri"/>
                <a:cs typeface="Calibri"/>
              </a:rPr>
              <a:t>Replenishment for Aggregated Inventory</a:t>
            </a:r>
          </a:p>
          <a:p>
            <a:pPr lvl="1"/>
            <a:endParaRPr lang="en-US" sz="1800" dirty="0">
              <a:highlight>
                <a:srgbClr val="C0C0C0"/>
              </a:highlight>
              <a:latin typeface="Segoe UI"/>
            </a:endParaRPr>
          </a:p>
          <a:p>
            <a:endParaRPr lang="en-US" sz="1800" dirty="0"/>
          </a:p>
        </p:txBody>
      </p:sp>
    </p:spTree>
    <p:extLst>
      <p:ext uri="{BB962C8B-B14F-4D97-AF65-F5344CB8AC3E}">
        <p14:creationId xmlns:p14="http://schemas.microsoft.com/office/powerpoint/2010/main" val="115550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E07C65-84B2-FEFC-550F-E694EB3C7E23}"/>
              </a:ext>
            </a:extLst>
          </p:cNvPr>
          <p:cNvSpPr>
            <a:spLocks noGrp="1"/>
          </p:cNvSpPr>
          <p:nvPr>
            <p:ph type="body" sz="quarter" idx="10"/>
          </p:nvPr>
        </p:nvSpPr>
        <p:spPr>
          <a:xfrm>
            <a:off x="340293" y="997527"/>
            <a:ext cx="6003358" cy="5552901"/>
          </a:xfrm>
        </p:spPr>
        <p:txBody>
          <a:bodyPr lIns="91440" tIns="45720" rIns="91440" bIns="45720" anchor="t"/>
          <a:lstStyle/>
          <a:p>
            <a:r>
              <a:rPr lang="en-US"/>
              <a:t>Allows partners to write their own plugins for self-checkout devices</a:t>
            </a:r>
          </a:p>
          <a:p>
            <a:r>
              <a:rPr lang="en-US"/>
              <a:t>Uses the same framework that LS Central uses for self-checkout integrations</a:t>
            </a:r>
          </a:p>
          <a:p>
            <a:r>
              <a:rPr lang="en-US">
                <a:latin typeface="Segoe UI"/>
                <a:cs typeface="Segoe UI"/>
              </a:rPr>
              <a:t>Gives customers the ability to manage multi-type self-checkout environments via a unified interface</a:t>
            </a:r>
          </a:p>
          <a:p>
            <a:r>
              <a:rPr lang="en-US"/>
              <a:t>Suitable for high-frequency scanning environments such as grocery and convenience stores</a:t>
            </a:r>
          </a:p>
          <a:p>
            <a:r>
              <a:rPr lang="en-US"/>
              <a:t>Enables a simple way to use features in the Hardware Station for payments, etc. </a:t>
            </a:r>
            <a:br>
              <a:rPr lang="en-US"/>
            </a:br>
            <a:endParaRPr lang="en-US"/>
          </a:p>
          <a:p>
            <a:pPr marL="0" indent="0">
              <a:buNone/>
            </a:pPr>
            <a:endParaRPr lang="en-US" sz="3600" b="1">
              <a:solidFill>
                <a:srgbClr val="361D5C"/>
              </a:solidFill>
              <a:ea typeface="+mj-ea"/>
            </a:endParaRPr>
          </a:p>
          <a:p>
            <a:pPr marL="0" indent="0">
              <a:buNone/>
            </a:pPr>
            <a:endParaRPr lang="en-US"/>
          </a:p>
          <a:p>
            <a:endParaRPr lang="en-US"/>
          </a:p>
        </p:txBody>
      </p:sp>
      <p:sp>
        <p:nvSpPr>
          <p:cNvPr id="3" name="Title 2">
            <a:extLst>
              <a:ext uri="{FF2B5EF4-FFF2-40B4-BE49-F238E27FC236}">
                <a16:creationId xmlns:a16="http://schemas.microsoft.com/office/drawing/2014/main" id="{6385B4B2-32E3-23B8-4D4D-E48A87223F84}"/>
              </a:ext>
            </a:extLst>
          </p:cNvPr>
          <p:cNvSpPr>
            <a:spLocks noGrp="1"/>
          </p:cNvSpPr>
          <p:nvPr>
            <p:ph type="title"/>
          </p:nvPr>
        </p:nvSpPr>
        <p:spPr/>
        <p:txBody>
          <a:bodyPr>
            <a:normAutofit fontScale="90000"/>
          </a:bodyPr>
          <a:lstStyle/>
          <a:p>
            <a:r>
              <a:rPr lang="en-US"/>
              <a:t>Self-checkout plugin support</a:t>
            </a:r>
          </a:p>
        </p:txBody>
      </p:sp>
      <p:pic>
        <p:nvPicPr>
          <p:cNvPr id="9" name="Picture 8">
            <a:extLst>
              <a:ext uri="{FF2B5EF4-FFF2-40B4-BE49-F238E27FC236}">
                <a16:creationId xmlns:a16="http://schemas.microsoft.com/office/drawing/2014/main" id="{FC9396CB-5DE8-DE0D-AD06-78DD88F58B7D}"/>
              </a:ext>
            </a:extLst>
          </p:cNvPr>
          <p:cNvPicPr>
            <a:picLocks noChangeAspect="1"/>
          </p:cNvPicPr>
          <p:nvPr/>
        </p:nvPicPr>
        <p:blipFill rotWithShape="1">
          <a:blip r:embed="rId2"/>
          <a:srcRect l="11667" r="-11667"/>
          <a:stretch/>
        </p:blipFill>
        <p:spPr>
          <a:xfrm>
            <a:off x="7456602" y="0"/>
            <a:ext cx="6858000" cy="6858000"/>
          </a:xfrm>
          <a:prstGeom prst="rect">
            <a:avLst/>
          </a:prstGeom>
        </p:spPr>
      </p:pic>
    </p:spTree>
    <p:extLst>
      <p:ext uri="{BB962C8B-B14F-4D97-AF65-F5344CB8AC3E}">
        <p14:creationId xmlns:p14="http://schemas.microsoft.com/office/powerpoint/2010/main" val="213145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1A96A-CE84-2B1D-BDD6-526710DF4B57}"/>
              </a:ext>
            </a:extLst>
          </p:cNvPr>
          <p:cNvSpPr>
            <a:spLocks noGrp="1"/>
          </p:cNvSpPr>
          <p:nvPr>
            <p:ph type="body" sz="quarter" idx="10"/>
          </p:nvPr>
        </p:nvSpPr>
        <p:spPr>
          <a:xfrm>
            <a:off x="340291" y="1327999"/>
            <a:ext cx="6270058" cy="5317815"/>
          </a:xfrm>
        </p:spPr>
        <p:txBody>
          <a:bodyPr lIns="91440" tIns="45720" rIns="91440" bIns="45720" anchor="t"/>
          <a:lstStyle/>
          <a:p>
            <a:r>
              <a:rPr lang="en-US" dirty="0">
                <a:latin typeface="Segoe UI"/>
                <a:cs typeface="Segoe UI"/>
              </a:rPr>
              <a:t>The KDS is now capable of running in a browser and does not need a Windows based client to operate</a:t>
            </a:r>
          </a:p>
          <a:p>
            <a:r>
              <a:rPr lang="en-US" dirty="0">
                <a:latin typeface="Segoe UI"/>
                <a:cs typeface="Segoe UI"/>
              </a:rPr>
              <a:t>This opens up the possibility of using lower-cost hardware devices built on platforms such as Android or iOS</a:t>
            </a:r>
          </a:p>
          <a:p>
            <a:r>
              <a:rPr lang="en-US" dirty="0">
                <a:latin typeface="Segoe UI"/>
                <a:cs typeface="Segoe UI"/>
              </a:rPr>
              <a:t>The Web-version also includes:</a:t>
            </a:r>
          </a:p>
          <a:p>
            <a:pPr lvl="1"/>
            <a:r>
              <a:rPr lang="en-US" dirty="0">
                <a:latin typeface="Segoe UI"/>
                <a:cs typeface="Segoe UI"/>
              </a:rPr>
              <a:t>Better load balancing between similar stations</a:t>
            </a:r>
          </a:p>
          <a:p>
            <a:pPr lvl="1"/>
            <a:r>
              <a:rPr lang="en-US" dirty="0">
                <a:latin typeface="Segoe UI"/>
                <a:cs typeface="Segoe UI"/>
              </a:rPr>
              <a:t>Support for offline POS</a:t>
            </a:r>
            <a:endParaRPr lang="en-US" dirty="0"/>
          </a:p>
          <a:p>
            <a:pPr lvl="1"/>
            <a:r>
              <a:rPr lang="en-US" dirty="0">
                <a:latin typeface="Segoe UI"/>
                <a:cs typeface="Segoe UI"/>
              </a:rPr>
              <a:t>Support for ghost stations</a:t>
            </a:r>
          </a:p>
          <a:p>
            <a:pPr lvl="1"/>
            <a:r>
              <a:rPr lang="en-US" dirty="0">
                <a:latin typeface="Segoe UI"/>
                <a:cs typeface="Segoe UI"/>
              </a:rPr>
              <a:t>Configurable printouts per item or order</a:t>
            </a:r>
          </a:p>
          <a:p>
            <a:pPr lvl="1"/>
            <a:r>
              <a:rPr lang="en-US" dirty="0">
                <a:latin typeface="Segoe UI"/>
                <a:cs typeface="Segoe UI"/>
              </a:rPr>
              <a:t>Printing on demand</a:t>
            </a:r>
          </a:p>
          <a:p>
            <a:pPr lvl="1"/>
            <a:endParaRPr lang="en-US"/>
          </a:p>
          <a:p>
            <a:endParaRPr lang="en-US"/>
          </a:p>
        </p:txBody>
      </p:sp>
      <p:sp>
        <p:nvSpPr>
          <p:cNvPr id="3" name="Title 2">
            <a:extLst>
              <a:ext uri="{FF2B5EF4-FFF2-40B4-BE49-F238E27FC236}">
                <a16:creationId xmlns:a16="http://schemas.microsoft.com/office/drawing/2014/main" id="{D9F7F8C3-D080-866D-3CE1-66DB382B4967}"/>
              </a:ext>
            </a:extLst>
          </p:cNvPr>
          <p:cNvSpPr>
            <a:spLocks noGrp="1"/>
          </p:cNvSpPr>
          <p:nvPr>
            <p:ph type="title"/>
          </p:nvPr>
        </p:nvSpPr>
        <p:spPr>
          <a:xfrm>
            <a:off x="340291" y="212186"/>
            <a:ext cx="6136709" cy="588637"/>
          </a:xfrm>
        </p:spPr>
        <p:txBody>
          <a:bodyPr>
            <a:normAutofit fontScale="90000"/>
          </a:bodyPr>
          <a:lstStyle/>
          <a:p>
            <a:r>
              <a:rPr lang="en-US"/>
              <a:t>Web-based Kitchen Display Service</a:t>
            </a:r>
          </a:p>
        </p:txBody>
      </p:sp>
      <p:pic>
        <p:nvPicPr>
          <p:cNvPr id="4" name="Picture 3">
            <a:extLst>
              <a:ext uri="{FF2B5EF4-FFF2-40B4-BE49-F238E27FC236}">
                <a16:creationId xmlns:a16="http://schemas.microsoft.com/office/drawing/2014/main" id="{05CD7565-D964-ACA1-7D7C-83D46D7DA4DB}"/>
              </a:ext>
            </a:extLst>
          </p:cNvPr>
          <p:cNvPicPr>
            <a:picLocks noChangeAspect="1"/>
          </p:cNvPicPr>
          <p:nvPr/>
        </p:nvPicPr>
        <p:blipFill>
          <a:blip r:embed="rId2"/>
          <a:stretch>
            <a:fillRect/>
          </a:stretch>
        </p:blipFill>
        <p:spPr>
          <a:xfrm>
            <a:off x="7019925" y="0"/>
            <a:ext cx="6858000" cy="6858000"/>
          </a:xfrm>
          <a:prstGeom prst="rect">
            <a:avLst/>
          </a:prstGeom>
        </p:spPr>
      </p:pic>
    </p:spTree>
    <p:extLst>
      <p:ext uri="{BB962C8B-B14F-4D97-AF65-F5344CB8AC3E}">
        <p14:creationId xmlns:p14="http://schemas.microsoft.com/office/powerpoint/2010/main" val="186445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625366-63D8-888B-1932-7F82E5083FD4}"/>
              </a:ext>
            </a:extLst>
          </p:cNvPr>
          <p:cNvSpPr>
            <a:spLocks noGrp="1"/>
          </p:cNvSpPr>
          <p:nvPr>
            <p:ph type="body" sz="quarter" idx="11"/>
          </p:nvPr>
        </p:nvSpPr>
        <p:spPr>
          <a:xfrm>
            <a:off x="7563788" y="998602"/>
            <a:ext cx="4111419" cy="5647212"/>
          </a:xfrm>
        </p:spPr>
        <p:txBody>
          <a:bodyPr lIns="91440" tIns="45720" rIns="91440" bIns="45720" anchor="t"/>
          <a:lstStyle/>
          <a:p>
            <a:pPr marL="0" indent="0">
              <a:buNone/>
            </a:pPr>
            <a:r>
              <a:rPr lang="en-US" b="1">
                <a:latin typeface="Segoe UI"/>
                <a:cs typeface="Segoe UI"/>
              </a:rPr>
              <a:t>Ongoing efforts </a:t>
            </a:r>
            <a:endParaRPr lang="en-US" b="1"/>
          </a:p>
          <a:p>
            <a:pPr marL="0" indent="0">
              <a:buNone/>
            </a:pPr>
            <a:r>
              <a:rPr lang="en-US">
                <a:latin typeface="Segoe UI"/>
                <a:cs typeface="Segoe UI"/>
              </a:rPr>
              <a:t>Events and accessibility</a:t>
            </a:r>
            <a:endParaRPr lang="en-US"/>
          </a:p>
          <a:p>
            <a:pPr marL="0" indent="0">
              <a:buNone/>
            </a:pPr>
            <a:r>
              <a:rPr lang="en-US">
                <a:latin typeface="Segoe UI"/>
                <a:cs typeface="Segoe UI"/>
              </a:rPr>
              <a:t>Migration to public SaaS</a:t>
            </a:r>
            <a:endParaRPr lang="en-US"/>
          </a:p>
          <a:p>
            <a:pPr marL="0" indent="0">
              <a:buNone/>
            </a:pPr>
            <a:r>
              <a:rPr lang="en-US">
                <a:latin typeface="Segoe UI"/>
                <a:cs typeface="Segoe UI"/>
              </a:rPr>
              <a:t>SaaS load testing extension</a:t>
            </a:r>
            <a:endParaRPr lang="en-US"/>
          </a:p>
          <a:p>
            <a:pPr marL="0" indent="0">
              <a:buNone/>
            </a:pPr>
            <a:r>
              <a:rPr lang="en-US">
                <a:latin typeface="Segoe UI"/>
                <a:cs typeface="Segoe UI"/>
              </a:rPr>
              <a:t>Customer order enhancements</a:t>
            </a:r>
          </a:p>
          <a:p>
            <a:pPr marL="0" indent="0">
              <a:buNone/>
            </a:pPr>
            <a:r>
              <a:rPr lang="en-US"/>
              <a:t>Invoice Management - Folios, Deposits and Tokens</a:t>
            </a:r>
          </a:p>
          <a:p>
            <a:pPr marL="0" indent="0">
              <a:buNone/>
            </a:pPr>
            <a:r>
              <a:rPr lang="en-US">
                <a:latin typeface="Segoe UI"/>
                <a:cs typeface="Segoe UI"/>
              </a:rPr>
              <a:t>POS UI and performance measurements</a:t>
            </a:r>
            <a:endParaRPr lang="en-US"/>
          </a:p>
          <a:p>
            <a:pPr marL="0" indent="0">
              <a:buNone/>
            </a:pPr>
            <a:r>
              <a:rPr lang="en-US">
                <a:latin typeface="Segoe UI"/>
                <a:cs typeface="Segoe UI"/>
              </a:rPr>
              <a:t>Forecourt enhancements</a:t>
            </a:r>
          </a:p>
          <a:p>
            <a:pPr marL="0" indent="0">
              <a:buNone/>
            </a:pPr>
            <a:r>
              <a:rPr lang="en-US">
                <a:latin typeface="Segoe UI"/>
                <a:cs typeface="Segoe UI"/>
              </a:rPr>
              <a:t>Self-service kiosk enhancements</a:t>
            </a:r>
            <a:endParaRPr lang="en-US"/>
          </a:p>
          <a:p>
            <a:pPr marL="0" indent="0">
              <a:buNone/>
            </a:pPr>
            <a:r>
              <a:rPr lang="en-US">
                <a:latin typeface="Segoe UI"/>
                <a:cs typeface="Segoe UI"/>
              </a:rPr>
              <a:t>Pharmacy localizations to SaaS</a:t>
            </a:r>
            <a:endParaRPr lang="en-US"/>
          </a:p>
          <a:p>
            <a:pPr marL="0" indent="0">
              <a:buNone/>
            </a:pPr>
            <a:r>
              <a:rPr lang="en-US">
                <a:latin typeface="Segoe UI"/>
                <a:cs typeface="Segoe UI"/>
              </a:rPr>
              <a:t>Localization refactoring - NA</a:t>
            </a:r>
            <a:endParaRPr lang="en-US"/>
          </a:p>
          <a:p>
            <a:pPr marL="0" indent="0">
              <a:buNone/>
            </a:pPr>
            <a:r>
              <a:rPr lang="en-US">
                <a:latin typeface="Segoe UI"/>
                <a:cs typeface="Segoe UI"/>
              </a:rPr>
              <a:t>eCommerce enhancements</a:t>
            </a:r>
          </a:p>
          <a:p>
            <a:pPr marL="0" indent="0">
              <a:buNone/>
            </a:pPr>
            <a:r>
              <a:rPr lang="en-US">
                <a:latin typeface="Segoe UI"/>
                <a:cs typeface="Segoe UI"/>
              </a:rPr>
              <a:t>SaaS based Update Service</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294C4E4A-DAC6-ECB8-FF9A-560BCDB9A631}"/>
              </a:ext>
            </a:extLst>
          </p:cNvPr>
          <p:cNvSpPr>
            <a:spLocks noGrp="1"/>
          </p:cNvSpPr>
          <p:nvPr>
            <p:ph type="title"/>
          </p:nvPr>
        </p:nvSpPr>
        <p:spPr/>
        <p:txBody>
          <a:bodyPr>
            <a:normAutofit fontScale="90000"/>
          </a:bodyPr>
          <a:lstStyle/>
          <a:p>
            <a:r>
              <a:rPr lang="en-US"/>
              <a:t>Development update version 24 (April 2024)</a:t>
            </a:r>
          </a:p>
        </p:txBody>
      </p:sp>
      <p:sp>
        <p:nvSpPr>
          <p:cNvPr id="2" name="Text Placeholder 1">
            <a:extLst>
              <a:ext uri="{FF2B5EF4-FFF2-40B4-BE49-F238E27FC236}">
                <a16:creationId xmlns:a16="http://schemas.microsoft.com/office/drawing/2014/main" id="{031FC42B-46F8-C382-F920-FB538446021E}"/>
              </a:ext>
            </a:extLst>
          </p:cNvPr>
          <p:cNvSpPr>
            <a:spLocks noGrp="1"/>
          </p:cNvSpPr>
          <p:nvPr>
            <p:ph type="body" sz="quarter" idx="10"/>
          </p:nvPr>
        </p:nvSpPr>
        <p:spPr/>
        <p:txBody>
          <a:bodyPr lIns="91440" tIns="45720" rIns="91440" bIns="45720" anchor="t"/>
          <a:lstStyle/>
          <a:p>
            <a:r>
              <a:rPr lang="en-US" sz="1800" b="1" dirty="0">
                <a:latin typeface="Segoe UI"/>
                <a:ea typeface="Calibri"/>
                <a:cs typeface="Calibri"/>
              </a:rPr>
              <a:t>We continue to focus on the three main areas</a:t>
            </a:r>
          </a:p>
          <a:p>
            <a:pPr lvl="1"/>
            <a:r>
              <a:rPr lang="en-US" sz="1800" dirty="0">
                <a:latin typeface="Segoe UI"/>
                <a:ea typeface="Calibri"/>
                <a:cs typeface="Calibri"/>
              </a:rPr>
              <a:t>Onboarding and migrating our customers to SaaS</a:t>
            </a:r>
            <a:endParaRPr lang="en-US" dirty="0"/>
          </a:p>
          <a:p>
            <a:pPr lvl="1"/>
            <a:r>
              <a:rPr lang="en-US" sz="1800" dirty="0">
                <a:latin typeface="Segoe UI"/>
                <a:ea typeface="Calibri"/>
                <a:cs typeface="Calibri"/>
              </a:rPr>
              <a:t>Unified commerce – business processes on the same back-end platform</a:t>
            </a:r>
          </a:p>
          <a:p>
            <a:pPr lvl="1"/>
            <a:r>
              <a:rPr lang="en-US" sz="1800" dirty="0">
                <a:latin typeface="Segoe UI"/>
                <a:ea typeface="Calibri"/>
                <a:cs typeface="Calibri"/>
              </a:rPr>
              <a:t>Contactless shopping - self-service and automation in stores and restaurants</a:t>
            </a:r>
          </a:p>
          <a:p>
            <a:r>
              <a:rPr lang="en-US" sz="1800" b="1" dirty="0">
                <a:latin typeface="Segoe UI"/>
                <a:ea typeface="Calibri"/>
                <a:cs typeface="Calibri"/>
              </a:rPr>
              <a:t>Main features</a:t>
            </a:r>
          </a:p>
          <a:p>
            <a:pPr lvl="1"/>
            <a:r>
              <a:rPr lang="en-US" sz="1800" dirty="0">
                <a:latin typeface="Segoe UI"/>
                <a:ea typeface="Calibri"/>
                <a:cs typeface="Calibri"/>
              </a:rPr>
              <a:t>LS Pay for Business Central</a:t>
            </a:r>
            <a:endParaRPr lang="en-US" sz="1800" dirty="0">
              <a:latin typeface="Segoe UI"/>
            </a:endParaRPr>
          </a:p>
          <a:p>
            <a:pPr lvl="1"/>
            <a:r>
              <a:rPr lang="en-US" sz="1800" dirty="0">
                <a:latin typeface="Segoe UI"/>
                <a:ea typeface="Calibri"/>
                <a:cs typeface="Calibri"/>
              </a:rPr>
              <a:t>RFID support for the POS</a:t>
            </a:r>
            <a:endParaRPr lang="en-US" sz="1800" dirty="0">
              <a:latin typeface="Segoe UI"/>
            </a:endParaRPr>
          </a:p>
          <a:p>
            <a:pPr lvl="1"/>
            <a:r>
              <a:rPr lang="en-US" sz="1800" dirty="0">
                <a:latin typeface="Segoe UI"/>
                <a:ea typeface="Calibri"/>
                <a:cs typeface="Calibri"/>
              </a:rPr>
              <a:t>Interactive Dual Display</a:t>
            </a:r>
            <a:endParaRPr lang="en-US" sz="1800" dirty="0">
              <a:latin typeface="Segoe UI"/>
            </a:endParaRPr>
          </a:p>
          <a:p>
            <a:pPr lvl="1"/>
            <a:r>
              <a:rPr lang="en-US" sz="1800" dirty="0">
                <a:latin typeface="Segoe UI"/>
                <a:cs typeface="Calibri"/>
              </a:rPr>
              <a:t>Aggregated Inventory</a:t>
            </a:r>
            <a:endParaRPr lang="en-US" sz="1800" dirty="0">
              <a:latin typeface="Segoe UI"/>
            </a:endParaRPr>
          </a:p>
          <a:p>
            <a:pPr lvl="1"/>
            <a:r>
              <a:rPr lang="en-US" sz="1800" dirty="0">
                <a:latin typeface="Segoe UI"/>
                <a:ea typeface="Calibri"/>
                <a:cs typeface="Calibri"/>
              </a:rPr>
              <a:t>LS Retail x Google Shopping</a:t>
            </a:r>
            <a:endParaRPr lang="en-US" sz="1800" dirty="0">
              <a:latin typeface="Segoe UI"/>
            </a:endParaRPr>
          </a:p>
          <a:p>
            <a:pPr lvl="1"/>
            <a:endParaRPr lang="en-US" sz="1800" dirty="0">
              <a:latin typeface="Segoe UI"/>
              <a:ea typeface="Calibri"/>
              <a:cs typeface="Calibri"/>
            </a:endParaRPr>
          </a:p>
          <a:p>
            <a:endParaRPr lang="en-US" sz="1800" dirty="0"/>
          </a:p>
        </p:txBody>
      </p:sp>
    </p:spTree>
    <p:extLst>
      <p:ext uri="{BB962C8B-B14F-4D97-AF65-F5344CB8AC3E}">
        <p14:creationId xmlns:p14="http://schemas.microsoft.com/office/powerpoint/2010/main" val="3313488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EDD331-D1F2-FC24-5D15-4F6A96976AB3}"/>
              </a:ext>
            </a:extLst>
          </p:cNvPr>
          <p:cNvSpPr>
            <a:spLocks noGrp="1"/>
          </p:cNvSpPr>
          <p:nvPr>
            <p:ph type="body" sz="quarter" idx="10"/>
          </p:nvPr>
        </p:nvSpPr>
        <p:spPr>
          <a:xfrm>
            <a:off x="340291" y="1327999"/>
            <a:ext cx="6260013" cy="5317815"/>
          </a:xfrm>
        </p:spPr>
        <p:txBody>
          <a:bodyPr lIns="91440" tIns="45720" rIns="91440" bIns="45720" anchor="t"/>
          <a:lstStyle/>
          <a:p>
            <a:r>
              <a:rPr lang="en-US"/>
              <a:t>We can now allow users to edit items with modifications</a:t>
            </a:r>
          </a:p>
          <a:p>
            <a:r>
              <a:rPr lang="en-US">
                <a:latin typeface="Segoe UI"/>
                <a:cs typeface="Segoe UI"/>
              </a:rPr>
              <a:t>Previously, the user had to delete the modifier line and create a new one in order to make changes</a:t>
            </a:r>
          </a:p>
          <a:p>
            <a:r>
              <a:rPr lang="en-US"/>
              <a:t>The new framework allows users to make changes in place without having to delete the item modifier lines</a:t>
            </a:r>
          </a:p>
          <a:p>
            <a:r>
              <a:rPr lang="en-US"/>
              <a:t>We can also allow orders to be changed after they have been sent to the kitchen</a:t>
            </a:r>
          </a:p>
          <a:p>
            <a:r>
              <a:rPr lang="en-US"/>
              <a:t>Item modifiers can now also be linked to the parent item based on UOM</a:t>
            </a:r>
          </a:p>
          <a:p>
            <a:r>
              <a:rPr lang="en-US">
                <a:latin typeface="Segoe UI"/>
                <a:cs typeface="Segoe UI"/>
              </a:rPr>
              <a:t>The new framework is also extendible by default by partners (700 unit tests)</a:t>
            </a:r>
          </a:p>
        </p:txBody>
      </p:sp>
      <p:sp>
        <p:nvSpPr>
          <p:cNvPr id="3" name="Title 2">
            <a:extLst>
              <a:ext uri="{FF2B5EF4-FFF2-40B4-BE49-F238E27FC236}">
                <a16:creationId xmlns:a16="http://schemas.microsoft.com/office/drawing/2014/main" id="{EF353241-096B-E35C-36AB-09203306A3B4}"/>
              </a:ext>
            </a:extLst>
          </p:cNvPr>
          <p:cNvSpPr>
            <a:spLocks noGrp="1"/>
          </p:cNvSpPr>
          <p:nvPr>
            <p:ph type="title"/>
          </p:nvPr>
        </p:nvSpPr>
        <p:spPr>
          <a:xfrm>
            <a:off x="340291" y="212186"/>
            <a:ext cx="6260013" cy="588637"/>
          </a:xfrm>
        </p:spPr>
        <p:txBody>
          <a:bodyPr>
            <a:normAutofit fontScale="90000"/>
          </a:bodyPr>
          <a:lstStyle/>
          <a:p>
            <a:r>
              <a:rPr lang="en-US"/>
              <a:t>New pop-up framework for Food &amp; Beverage</a:t>
            </a:r>
          </a:p>
        </p:txBody>
      </p:sp>
      <p:pic>
        <p:nvPicPr>
          <p:cNvPr id="4" name="Picture 3">
            <a:extLst>
              <a:ext uri="{FF2B5EF4-FFF2-40B4-BE49-F238E27FC236}">
                <a16:creationId xmlns:a16="http://schemas.microsoft.com/office/drawing/2014/main" id="{47CD0C38-3251-9E99-1289-E2285439C559}"/>
              </a:ext>
            </a:extLst>
          </p:cNvPr>
          <p:cNvPicPr>
            <a:picLocks noChangeAspect="1"/>
          </p:cNvPicPr>
          <p:nvPr/>
        </p:nvPicPr>
        <p:blipFill>
          <a:blip r:embed="rId2"/>
          <a:stretch>
            <a:fillRect/>
          </a:stretch>
        </p:blipFill>
        <p:spPr>
          <a:xfrm>
            <a:off x="6991350" y="0"/>
            <a:ext cx="6858000" cy="6858000"/>
          </a:xfrm>
          <a:prstGeom prst="rect">
            <a:avLst/>
          </a:prstGeom>
        </p:spPr>
      </p:pic>
    </p:spTree>
    <p:extLst>
      <p:ext uri="{BB962C8B-B14F-4D97-AF65-F5344CB8AC3E}">
        <p14:creationId xmlns:p14="http://schemas.microsoft.com/office/powerpoint/2010/main" val="266384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71649D-A396-EDD1-20B0-D77D8D285CC2}"/>
              </a:ext>
            </a:extLst>
          </p:cNvPr>
          <p:cNvSpPr>
            <a:spLocks noGrp="1"/>
          </p:cNvSpPr>
          <p:nvPr>
            <p:ph type="body" sz="quarter" idx="10"/>
          </p:nvPr>
        </p:nvSpPr>
        <p:spPr>
          <a:xfrm>
            <a:off x="340292" y="997527"/>
            <a:ext cx="6736783" cy="5317815"/>
          </a:xfrm>
        </p:spPr>
        <p:txBody>
          <a:bodyPr lIns="91440" tIns="45720" rIns="91440" bIns="45720" anchor="t"/>
          <a:lstStyle/>
          <a:p>
            <a:r>
              <a:rPr lang="en-US" dirty="0">
                <a:latin typeface="Segoe UI"/>
                <a:cs typeface="Segoe UI"/>
              </a:rPr>
              <a:t>Accessibility – operation to change the layout of the kiosk for users who cannot reach the typical top of the screen (often used by children and wheelchair users).</a:t>
            </a:r>
          </a:p>
          <a:p>
            <a:r>
              <a:rPr lang="en-US" dirty="0">
                <a:latin typeface="Segoe UI"/>
                <a:cs typeface="Segoe UI"/>
              </a:rPr>
              <a:t>Cross-selling modifiers which can be linked to individual items or triggered during the checkout process. This is useful for adding additional high-margin items to the transaction at the end of the sale and will be designed to be able to consume results from a recommendation engine.</a:t>
            </a:r>
          </a:p>
          <a:p>
            <a:endParaRPr lang="en-US" dirty="0">
              <a:latin typeface="Segoe UI"/>
              <a:cs typeface="Segoe UI"/>
            </a:endParaRPr>
          </a:p>
        </p:txBody>
      </p:sp>
      <p:sp>
        <p:nvSpPr>
          <p:cNvPr id="3" name="Title 2">
            <a:extLst>
              <a:ext uri="{FF2B5EF4-FFF2-40B4-BE49-F238E27FC236}">
                <a16:creationId xmlns:a16="http://schemas.microsoft.com/office/drawing/2014/main" id="{B54DE856-07B7-43D5-1C36-B92A341C9EA0}"/>
              </a:ext>
            </a:extLst>
          </p:cNvPr>
          <p:cNvSpPr>
            <a:spLocks noGrp="1"/>
          </p:cNvSpPr>
          <p:nvPr>
            <p:ph type="title"/>
          </p:nvPr>
        </p:nvSpPr>
        <p:spPr>
          <a:xfrm>
            <a:off x="340291" y="212186"/>
            <a:ext cx="7279709" cy="588637"/>
          </a:xfrm>
        </p:spPr>
        <p:txBody>
          <a:bodyPr>
            <a:normAutofit fontScale="90000"/>
          </a:bodyPr>
          <a:lstStyle/>
          <a:p>
            <a:r>
              <a:rPr lang="en-US"/>
              <a:t>Self-service kiosk enhancements</a:t>
            </a:r>
          </a:p>
        </p:txBody>
      </p:sp>
      <p:pic>
        <p:nvPicPr>
          <p:cNvPr id="4" name="Picture 3">
            <a:extLst>
              <a:ext uri="{FF2B5EF4-FFF2-40B4-BE49-F238E27FC236}">
                <a16:creationId xmlns:a16="http://schemas.microsoft.com/office/drawing/2014/main" id="{DCCC0C64-7028-F1B5-4B59-88818F1CB0F8}"/>
              </a:ext>
            </a:extLst>
          </p:cNvPr>
          <p:cNvPicPr>
            <a:picLocks noChangeAspect="1"/>
          </p:cNvPicPr>
          <p:nvPr/>
        </p:nvPicPr>
        <p:blipFill>
          <a:blip r:embed="rId2"/>
          <a:stretch>
            <a:fillRect/>
          </a:stretch>
        </p:blipFill>
        <p:spPr>
          <a:xfrm>
            <a:off x="7655492" y="0"/>
            <a:ext cx="6858000" cy="6858000"/>
          </a:xfrm>
          <a:prstGeom prst="rect">
            <a:avLst/>
          </a:prstGeom>
        </p:spPr>
      </p:pic>
    </p:spTree>
    <p:extLst>
      <p:ext uri="{BB962C8B-B14F-4D97-AF65-F5344CB8AC3E}">
        <p14:creationId xmlns:p14="http://schemas.microsoft.com/office/powerpoint/2010/main" val="685857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6B693A-56C8-2B29-D8C8-0CE13CFB65D7}"/>
              </a:ext>
            </a:extLst>
          </p:cNvPr>
          <p:cNvSpPr>
            <a:spLocks noGrp="1"/>
          </p:cNvSpPr>
          <p:nvPr>
            <p:ph type="body" sz="quarter" idx="10"/>
          </p:nvPr>
        </p:nvSpPr>
        <p:spPr/>
        <p:txBody>
          <a:bodyPr/>
          <a:lstStyle/>
          <a:p>
            <a:r>
              <a:rPr lang="en-US">
                <a:latin typeface="Segoe UI"/>
                <a:ea typeface="Calibri"/>
                <a:cs typeface="Calibri"/>
              </a:rPr>
              <a:t>Multi-warehouse replenishment</a:t>
            </a:r>
          </a:p>
          <a:p>
            <a:pPr lvl="1"/>
            <a:r>
              <a:rPr lang="en-US">
                <a:latin typeface="Segoe UI"/>
                <a:ea typeface="Calibri"/>
                <a:cs typeface="Calibri"/>
              </a:rPr>
              <a:t>Source from different warehouses based on parameters such as availability, distance or other parameters</a:t>
            </a:r>
          </a:p>
          <a:p>
            <a:pPr lvl="1"/>
            <a:r>
              <a:rPr lang="en-US">
                <a:latin typeface="Segoe UI"/>
                <a:ea typeface="Calibri"/>
                <a:cs typeface="Calibri"/>
              </a:rPr>
              <a:t>Allows us to configure more than one warehouse for each store</a:t>
            </a:r>
          </a:p>
          <a:p>
            <a:r>
              <a:rPr lang="en-US">
                <a:latin typeface="Segoe UI"/>
                <a:ea typeface="Calibri"/>
                <a:cs typeface="Calibri"/>
              </a:rPr>
              <a:t>BOM-in-BOM replenishment</a:t>
            </a:r>
          </a:p>
          <a:p>
            <a:pPr lvl="1"/>
            <a:r>
              <a:rPr lang="en-US">
                <a:latin typeface="Segoe UI"/>
                <a:ea typeface="Calibri"/>
                <a:cs typeface="Calibri"/>
              </a:rPr>
              <a:t>We are selling cakes which are made from many ingredients such as dough which can be made both locally and centrally. We need 100 cakes. We have 20 dough on stock. So, when we do replenishment, we would include the 20 pcs that we have and source rest of the ingredients to make the remaining 80. (Focus groups)</a:t>
            </a:r>
          </a:p>
          <a:p>
            <a:r>
              <a:rPr lang="en-US">
                <a:latin typeface="Segoe UI"/>
                <a:ea typeface="Calibri"/>
                <a:cs typeface="Calibri"/>
              </a:rPr>
              <a:t>Automatic release of purchase orders (Pharma)</a:t>
            </a:r>
          </a:p>
          <a:p>
            <a:r>
              <a:rPr lang="en-US">
                <a:latin typeface="Segoe UI"/>
              </a:rPr>
              <a:t>Advanced price management for variants</a:t>
            </a:r>
          </a:p>
          <a:p>
            <a:pPr lvl="1"/>
            <a:r>
              <a:rPr lang="en-US">
                <a:latin typeface="Segoe UI"/>
              </a:rPr>
              <a:t>We need to be able to price many variants differently with a simple process. </a:t>
            </a:r>
          </a:p>
          <a:p>
            <a:endParaRPr lang="en-US"/>
          </a:p>
        </p:txBody>
      </p:sp>
      <p:sp>
        <p:nvSpPr>
          <p:cNvPr id="3" name="Title 2">
            <a:extLst>
              <a:ext uri="{FF2B5EF4-FFF2-40B4-BE49-F238E27FC236}">
                <a16:creationId xmlns:a16="http://schemas.microsoft.com/office/drawing/2014/main" id="{AA593355-2B9B-E15F-E91D-700D30E8F7F7}"/>
              </a:ext>
            </a:extLst>
          </p:cNvPr>
          <p:cNvSpPr>
            <a:spLocks noGrp="1"/>
          </p:cNvSpPr>
          <p:nvPr>
            <p:ph type="title"/>
          </p:nvPr>
        </p:nvSpPr>
        <p:spPr/>
        <p:txBody>
          <a:bodyPr>
            <a:normAutofit fontScale="90000"/>
          </a:bodyPr>
          <a:lstStyle/>
          <a:p>
            <a:r>
              <a:rPr lang="en-US"/>
              <a:t>Replenishment &amp; Fashion</a:t>
            </a:r>
          </a:p>
        </p:txBody>
      </p:sp>
    </p:spTree>
    <p:extLst>
      <p:ext uri="{BB962C8B-B14F-4D97-AF65-F5344CB8AC3E}">
        <p14:creationId xmlns:p14="http://schemas.microsoft.com/office/powerpoint/2010/main" val="3952218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625366-63D8-888B-1932-7F82E5083FD4}"/>
              </a:ext>
            </a:extLst>
          </p:cNvPr>
          <p:cNvSpPr>
            <a:spLocks noGrp="1"/>
          </p:cNvSpPr>
          <p:nvPr>
            <p:ph type="body" sz="quarter" idx="11"/>
          </p:nvPr>
        </p:nvSpPr>
        <p:spPr>
          <a:xfrm>
            <a:off x="7739945" y="1210788"/>
            <a:ext cx="4111419" cy="5647212"/>
          </a:xfrm>
        </p:spPr>
        <p:txBody>
          <a:bodyPr lIns="91440" tIns="45720" rIns="91440" bIns="45720" anchor="t"/>
          <a:lstStyle/>
          <a:p>
            <a:pPr marL="0" indent="0">
              <a:buNone/>
            </a:pPr>
            <a:r>
              <a:rPr lang="en-US" b="1" dirty="0">
                <a:latin typeface="Segoe UI"/>
                <a:cs typeface="Segoe UI"/>
              </a:rPr>
              <a:t>Ongoing efforts </a:t>
            </a:r>
            <a:endParaRPr lang="en-US" b="1" dirty="0"/>
          </a:p>
          <a:p>
            <a:pPr marL="0" indent="0">
              <a:buNone/>
            </a:pPr>
            <a:r>
              <a:rPr lang="en-US" sz="1800" dirty="0">
                <a:latin typeface="Segoe UI"/>
                <a:cs typeface="Segoe UI"/>
              </a:rPr>
              <a:t>Events and accessibility</a:t>
            </a:r>
            <a:endParaRPr lang="en-US" sz="1800" dirty="0"/>
          </a:p>
          <a:p>
            <a:pPr marL="0" indent="0">
              <a:buNone/>
            </a:pPr>
            <a:r>
              <a:rPr lang="en-US" sz="1800" dirty="0">
                <a:latin typeface="Segoe UI"/>
                <a:cs typeface="Segoe UI"/>
              </a:rPr>
              <a:t>Migration to public SaaS (1H)</a:t>
            </a:r>
            <a:endParaRPr lang="en-US" sz="1800" dirty="0"/>
          </a:p>
          <a:p>
            <a:pPr marL="0" indent="0">
              <a:buNone/>
            </a:pPr>
            <a:r>
              <a:rPr lang="en-US" sz="1800" dirty="0">
                <a:latin typeface="Segoe UI"/>
                <a:cs typeface="Segoe UI"/>
              </a:rPr>
              <a:t>SaaS load testing extension</a:t>
            </a:r>
          </a:p>
          <a:p>
            <a:pPr marL="0" indent="0">
              <a:buNone/>
            </a:pPr>
            <a:r>
              <a:rPr lang="en-US" sz="1800" dirty="0">
                <a:latin typeface="Segoe UI"/>
                <a:cs typeface="Segoe UI"/>
              </a:rPr>
              <a:t>SaaS based Update Service (</a:t>
            </a:r>
            <a:r>
              <a:rPr lang="en-US" sz="1800" b="1" dirty="0">
                <a:latin typeface="Segoe UI"/>
                <a:cs typeface="Segoe UI"/>
              </a:rPr>
              <a:t>Beta</a:t>
            </a:r>
            <a:r>
              <a:rPr lang="en-US" sz="1800" dirty="0">
                <a:latin typeface="Segoe UI"/>
                <a:cs typeface="Segoe UI"/>
              </a:rPr>
              <a:t>)</a:t>
            </a:r>
          </a:p>
          <a:p>
            <a:pPr marL="0" indent="0">
              <a:buNone/>
            </a:pPr>
            <a:r>
              <a:rPr lang="en-US" sz="1800" dirty="0">
                <a:latin typeface="Segoe UI"/>
                <a:cs typeface="Segoe UI"/>
              </a:rPr>
              <a:t>Web-replication for Azure Storage</a:t>
            </a:r>
          </a:p>
          <a:p>
            <a:pPr marL="0" indent="0">
              <a:buNone/>
            </a:pPr>
            <a:r>
              <a:rPr lang="en-US" sz="1800" dirty="0">
                <a:latin typeface="Segoe UI"/>
                <a:cs typeface="Segoe UI"/>
              </a:rPr>
              <a:t>ASB &amp; Message Queue support</a:t>
            </a:r>
          </a:p>
          <a:p>
            <a:pPr marL="0" indent="0">
              <a:buNone/>
            </a:pPr>
            <a:r>
              <a:rPr lang="en-US" sz="1800" dirty="0">
                <a:latin typeface="Segoe UI"/>
                <a:cs typeface="Segoe UI"/>
              </a:rPr>
              <a:t>Company-to-Company replication</a:t>
            </a:r>
          </a:p>
          <a:p>
            <a:pPr marL="0" indent="0">
              <a:buNone/>
            </a:pPr>
            <a:r>
              <a:rPr lang="en-US" sz="1800" b="1" dirty="0">
                <a:latin typeface="Segoe UI"/>
                <a:cs typeface="Segoe UI"/>
              </a:rPr>
              <a:t>Microsoft Copilot for Online Help</a:t>
            </a:r>
          </a:p>
          <a:p>
            <a:pPr marL="0" indent="0">
              <a:buNone/>
            </a:pPr>
            <a:r>
              <a:rPr lang="en-US" sz="1800" dirty="0">
                <a:latin typeface="Segoe UI"/>
                <a:cs typeface="Segoe UI"/>
              </a:rPr>
              <a:t>Automatic test coverage</a:t>
            </a:r>
          </a:p>
          <a:p>
            <a:pPr marL="0" indent="0">
              <a:buNone/>
            </a:pPr>
            <a:r>
              <a:rPr lang="en-US" sz="1800" dirty="0">
                <a:latin typeface="Segoe UI"/>
                <a:cs typeface="Segoe UI"/>
              </a:rPr>
              <a:t>Dual Display enhancements</a:t>
            </a:r>
          </a:p>
          <a:p>
            <a:pPr marL="0" indent="0">
              <a:buNone/>
            </a:pPr>
            <a:r>
              <a:rPr lang="en-US" sz="1800" dirty="0">
                <a:latin typeface="Segoe UI"/>
                <a:cs typeface="Segoe UI"/>
              </a:rPr>
              <a:t>eCommerce enhancements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294C4E4A-DAC6-ECB8-FF9A-560BCDB9A631}"/>
              </a:ext>
            </a:extLst>
          </p:cNvPr>
          <p:cNvSpPr>
            <a:spLocks noGrp="1"/>
          </p:cNvSpPr>
          <p:nvPr>
            <p:ph type="title"/>
          </p:nvPr>
        </p:nvSpPr>
        <p:spPr/>
        <p:txBody>
          <a:bodyPr>
            <a:normAutofit fontScale="90000"/>
          </a:bodyPr>
          <a:lstStyle/>
          <a:p>
            <a:r>
              <a:rPr lang="en-US"/>
              <a:t>Development update for version 25 (Oct 2024)</a:t>
            </a:r>
          </a:p>
        </p:txBody>
      </p:sp>
      <p:sp>
        <p:nvSpPr>
          <p:cNvPr id="2" name="Text Placeholder 1">
            <a:extLst>
              <a:ext uri="{FF2B5EF4-FFF2-40B4-BE49-F238E27FC236}">
                <a16:creationId xmlns:a16="http://schemas.microsoft.com/office/drawing/2014/main" id="{031FC42B-46F8-C382-F920-FB538446021E}"/>
              </a:ext>
            </a:extLst>
          </p:cNvPr>
          <p:cNvSpPr>
            <a:spLocks noGrp="1"/>
          </p:cNvSpPr>
          <p:nvPr>
            <p:ph type="body" sz="quarter" idx="10"/>
          </p:nvPr>
        </p:nvSpPr>
        <p:spPr/>
        <p:txBody>
          <a:bodyPr lIns="91440" tIns="45720" rIns="91440" bIns="45720" anchor="t"/>
          <a:lstStyle/>
          <a:p>
            <a:r>
              <a:rPr lang="en-US" sz="1800" dirty="0">
                <a:latin typeface="Segoe UI"/>
                <a:ea typeface="Calibri"/>
                <a:cs typeface="Calibri"/>
              </a:rPr>
              <a:t>Focus on SaaS, Unified Commerce &amp; store automation</a:t>
            </a:r>
          </a:p>
          <a:p>
            <a:r>
              <a:rPr lang="en-US" sz="1800" b="1" dirty="0">
                <a:latin typeface="Segoe UI"/>
                <a:ea typeface="Calibri"/>
                <a:cs typeface="Calibri"/>
              </a:rPr>
              <a:t>Main features</a:t>
            </a:r>
          </a:p>
          <a:p>
            <a:pPr lvl="1"/>
            <a:r>
              <a:rPr lang="en-US" sz="1800" dirty="0">
                <a:latin typeface="Segoe UI"/>
                <a:ea typeface="Calibri"/>
                <a:cs typeface="Calibri"/>
              </a:rPr>
              <a:t>SCO custom plugin support</a:t>
            </a:r>
          </a:p>
          <a:p>
            <a:pPr lvl="1"/>
            <a:r>
              <a:rPr lang="en-US" sz="1800" dirty="0">
                <a:latin typeface="Segoe UI"/>
                <a:ea typeface="Calibri"/>
                <a:cs typeface="Calibri"/>
              </a:rPr>
              <a:t>RFID support on the POS</a:t>
            </a:r>
          </a:p>
          <a:p>
            <a:pPr lvl="1"/>
            <a:r>
              <a:rPr lang="en-US" sz="1800" dirty="0">
                <a:latin typeface="Segoe UI"/>
                <a:ea typeface="Calibri"/>
                <a:cs typeface="Calibri"/>
              </a:rPr>
              <a:t>NFC support for Member Management</a:t>
            </a:r>
          </a:p>
          <a:p>
            <a:pPr lvl="1"/>
            <a:r>
              <a:rPr lang="en-US" sz="1800" dirty="0">
                <a:latin typeface="Segoe UI"/>
                <a:ea typeface="Calibri"/>
                <a:cs typeface="Calibri"/>
              </a:rPr>
              <a:t>Web-based KDS &amp; new pop-up framework for F&amp;B</a:t>
            </a:r>
          </a:p>
          <a:p>
            <a:pPr lvl="1"/>
            <a:r>
              <a:rPr lang="en-US" sz="1800" dirty="0">
                <a:latin typeface="Segoe UI"/>
                <a:ea typeface="Calibri"/>
                <a:cs typeface="Calibri"/>
              </a:rPr>
              <a:t>Multi-warehouse &amp; BOM-in-BOM replenishment</a:t>
            </a:r>
          </a:p>
          <a:p>
            <a:pPr lvl="1"/>
            <a:r>
              <a:rPr lang="en-US" sz="1800" dirty="0">
                <a:latin typeface="Segoe UI"/>
              </a:rPr>
              <a:t>Advanced price management for variants</a:t>
            </a:r>
          </a:p>
          <a:p>
            <a:pPr lvl="1"/>
            <a:r>
              <a:rPr lang="en-US" sz="1800" dirty="0">
                <a:latin typeface="Segoe UI"/>
                <a:ea typeface="Calibri"/>
                <a:cs typeface="Calibri"/>
              </a:rPr>
              <a:t>Replenishment for Aggregated Inventory</a:t>
            </a:r>
          </a:p>
          <a:p>
            <a:pPr lvl="1"/>
            <a:endParaRPr lang="en-US" sz="1800" dirty="0">
              <a:highlight>
                <a:srgbClr val="C0C0C0"/>
              </a:highlight>
              <a:latin typeface="Segoe UI"/>
            </a:endParaRPr>
          </a:p>
          <a:p>
            <a:endParaRPr lang="en-US" sz="1800" dirty="0"/>
          </a:p>
        </p:txBody>
      </p:sp>
    </p:spTree>
    <p:extLst>
      <p:ext uri="{BB962C8B-B14F-4D97-AF65-F5344CB8AC3E}">
        <p14:creationId xmlns:p14="http://schemas.microsoft.com/office/powerpoint/2010/main" val="41710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C6A3623-AF7E-E248-9853-7B47D4A9DC0B}"/>
              </a:ext>
            </a:extLst>
          </p:cNvPr>
          <p:cNvPicPr>
            <a:picLocks noChangeAspect="1"/>
          </p:cNvPicPr>
          <p:nvPr/>
        </p:nvPicPr>
        <p:blipFill>
          <a:blip r:embed="rId2">
            <a:extLst>
              <a:ext uri="{96DAC541-7B7A-43D3-8B79-37D633B846F1}">
                <asvg:svgBlip xmlns:asvg="http://schemas.microsoft.com/office/drawing/2016/SVG/main" r:embed="rId3"/>
              </a:ext>
            </a:extLst>
          </a:blip>
          <a:srcRect l="52613" t="49323"/>
          <a:stretch/>
        </p:blipFill>
        <p:spPr>
          <a:xfrm rot="16200000">
            <a:off x="694190" y="1212901"/>
            <a:ext cx="4950909" cy="6339290"/>
          </a:xfrm>
          <a:prstGeom prst="rect">
            <a:avLst/>
          </a:prstGeom>
        </p:spPr>
      </p:pic>
      <p:sp>
        <p:nvSpPr>
          <p:cNvPr id="32" name="TextBox 31">
            <a:extLst>
              <a:ext uri="{FF2B5EF4-FFF2-40B4-BE49-F238E27FC236}">
                <a16:creationId xmlns:a16="http://schemas.microsoft.com/office/drawing/2014/main" id="{4E071AAB-4544-4DD8-CEC5-A7FF2BE1BF27}"/>
              </a:ext>
            </a:extLst>
          </p:cNvPr>
          <p:cNvSpPr txBox="1"/>
          <p:nvPr/>
        </p:nvSpPr>
        <p:spPr>
          <a:xfrm>
            <a:off x="1170396" y="1801637"/>
            <a:ext cx="3835828" cy="400110"/>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Head-office platforms</a:t>
            </a:r>
          </a:p>
        </p:txBody>
      </p:sp>
      <p:sp>
        <p:nvSpPr>
          <p:cNvPr id="77" name="Title 1">
            <a:extLst>
              <a:ext uri="{FF2B5EF4-FFF2-40B4-BE49-F238E27FC236}">
                <a16:creationId xmlns:a16="http://schemas.microsoft.com/office/drawing/2014/main" id="{709B4C79-99B6-F180-2473-0899BE3DAB92}"/>
              </a:ext>
            </a:extLst>
          </p:cNvPr>
          <p:cNvSpPr txBox="1">
            <a:spLocks/>
          </p:cNvSpPr>
          <p:nvPr/>
        </p:nvSpPr>
        <p:spPr>
          <a:xfrm>
            <a:off x="344613" y="290114"/>
            <a:ext cx="10452622" cy="5886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341C5C"/>
                </a:solidFill>
                <a:latin typeface="Segoe UI" panose="020B0502040204020203" pitchFamily="34" charset="0"/>
                <a:cs typeface="Segoe UI" panose="020B0502040204020203" pitchFamily="34" charset="0"/>
              </a:rPr>
              <a:t>LS Central retail integrations with </a:t>
            </a:r>
            <a:r>
              <a:rPr lang="en-US" sz="3200" b="1" err="1">
                <a:solidFill>
                  <a:srgbClr val="341C5C"/>
                </a:solidFill>
                <a:latin typeface="Segoe UI" panose="020B0502040204020203" pitchFamily="34" charset="0"/>
                <a:cs typeface="Segoe UI" panose="020B0502040204020203" pitchFamily="34" charset="0"/>
              </a:rPr>
              <a:t>CentralConnect</a:t>
            </a:r>
            <a:endParaRPr lang="en-US" sz="3200" b="1">
              <a:solidFill>
                <a:srgbClr val="341C5C"/>
              </a:solidFill>
              <a:latin typeface="Segoe UI" panose="020B0502040204020203" pitchFamily="34" charset="0"/>
              <a:cs typeface="Segoe UI" panose="020B0502040204020203" pitchFamily="34" charset="0"/>
            </a:endParaRPr>
          </a:p>
        </p:txBody>
      </p:sp>
      <p:sp>
        <p:nvSpPr>
          <p:cNvPr id="7" name="Freeform 6">
            <a:extLst>
              <a:ext uri="{FF2B5EF4-FFF2-40B4-BE49-F238E27FC236}">
                <a16:creationId xmlns:a16="http://schemas.microsoft.com/office/drawing/2014/main" id="{901A8153-DA90-FFBE-84B4-0BC684F42C50}"/>
              </a:ext>
            </a:extLst>
          </p:cNvPr>
          <p:cNvSpPr/>
          <p:nvPr/>
        </p:nvSpPr>
        <p:spPr>
          <a:xfrm>
            <a:off x="1553525" y="2354558"/>
            <a:ext cx="3069570" cy="3518299"/>
          </a:xfrm>
          <a:custGeom>
            <a:avLst/>
            <a:gdLst>
              <a:gd name="connsiteX0" fmla="*/ 143021 w 2578414"/>
              <a:gd name="connsiteY0" fmla="*/ 0 h 3518298"/>
              <a:gd name="connsiteX1" fmla="*/ 443645 w 2578414"/>
              <a:gd name="connsiteY1" fmla="*/ 0 h 3518298"/>
              <a:gd name="connsiteX2" fmla="*/ 1000839 w 2578414"/>
              <a:gd name="connsiteY2" fmla="*/ 0 h 3518298"/>
              <a:gd name="connsiteX3" fmla="*/ 1000839 w 2578414"/>
              <a:gd name="connsiteY3" fmla="*/ 2873 h 3518298"/>
              <a:gd name="connsiteX4" fmla="*/ 1019843 w 2578414"/>
              <a:gd name="connsiteY4" fmla="*/ 0 h 3518298"/>
              <a:gd name="connsiteX5" fmla="*/ 1320467 w 2578414"/>
              <a:gd name="connsiteY5" fmla="*/ 0 h 3518298"/>
              <a:gd name="connsiteX6" fmla="*/ 1577575 w 2578414"/>
              <a:gd name="connsiteY6" fmla="*/ 0 h 3518298"/>
              <a:gd name="connsiteX7" fmla="*/ 1877661 w 2578414"/>
              <a:gd name="connsiteY7" fmla="*/ 0 h 3518298"/>
              <a:gd name="connsiteX8" fmla="*/ 2134769 w 2578414"/>
              <a:gd name="connsiteY8" fmla="*/ 0 h 3518298"/>
              <a:gd name="connsiteX9" fmla="*/ 2435393 w 2578414"/>
              <a:gd name="connsiteY9" fmla="*/ 0 h 3518298"/>
              <a:gd name="connsiteX10" fmla="*/ 2567175 w 2578414"/>
              <a:gd name="connsiteY10" fmla="*/ 87351 h 3518298"/>
              <a:gd name="connsiteX11" fmla="*/ 2577626 w 2578414"/>
              <a:gd name="connsiteY11" fmla="*/ 139120 h 3518298"/>
              <a:gd name="connsiteX12" fmla="*/ 2578414 w 2578414"/>
              <a:gd name="connsiteY12" fmla="*/ 139120 h 3518298"/>
              <a:gd name="connsiteX13" fmla="*/ 2578414 w 2578414"/>
              <a:gd name="connsiteY13" fmla="*/ 143021 h 3518298"/>
              <a:gd name="connsiteX14" fmla="*/ 2578414 w 2578414"/>
              <a:gd name="connsiteY14" fmla="*/ 715087 h 3518298"/>
              <a:gd name="connsiteX15" fmla="*/ 2578414 w 2578414"/>
              <a:gd name="connsiteY15" fmla="*/ 727146 h 3518298"/>
              <a:gd name="connsiteX16" fmla="*/ 2578414 w 2578414"/>
              <a:gd name="connsiteY16" fmla="*/ 2791152 h 3518298"/>
              <a:gd name="connsiteX17" fmla="*/ 2578414 w 2578414"/>
              <a:gd name="connsiteY17" fmla="*/ 2803211 h 3518298"/>
              <a:gd name="connsiteX18" fmla="*/ 2578414 w 2578414"/>
              <a:gd name="connsiteY18" fmla="*/ 3375277 h 3518298"/>
              <a:gd name="connsiteX19" fmla="*/ 2578414 w 2578414"/>
              <a:gd name="connsiteY19" fmla="*/ 3379178 h 3518298"/>
              <a:gd name="connsiteX20" fmla="*/ 2577626 w 2578414"/>
              <a:gd name="connsiteY20" fmla="*/ 3379178 h 3518298"/>
              <a:gd name="connsiteX21" fmla="*/ 2567175 w 2578414"/>
              <a:gd name="connsiteY21" fmla="*/ 3430947 h 3518298"/>
              <a:gd name="connsiteX22" fmla="*/ 2435393 w 2578414"/>
              <a:gd name="connsiteY22" fmla="*/ 3518298 h 3518298"/>
              <a:gd name="connsiteX23" fmla="*/ 2134769 w 2578414"/>
              <a:gd name="connsiteY23" fmla="*/ 3518298 h 3518298"/>
              <a:gd name="connsiteX24" fmla="*/ 1877661 w 2578414"/>
              <a:gd name="connsiteY24" fmla="*/ 3518298 h 3518298"/>
              <a:gd name="connsiteX25" fmla="*/ 1577575 w 2578414"/>
              <a:gd name="connsiteY25" fmla="*/ 3518298 h 3518298"/>
              <a:gd name="connsiteX26" fmla="*/ 1320467 w 2578414"/>
              <a:gd name="connsiteY26" fmla="*/ 3518298 h 3518298"/>
              <a:gd name="connsiteX27" fmla="*/ 1019843 w 2578414"/>
              <a:gd name="connsiteY27" fmla="*/ 3518298 h 3518298"/>
              <a:gd name="connsiteX28" fmla="*/ 1000839 w 2578414"/>
              <a:gd name="connsiteY28" fmla="*/ 3515425 h 3518298"/>
              <a:gd name="connsiteX29" fmla="*/ 1000839 w 2578414"/>
              <a:gd name="connsiteY29" fmla="*/ 3518298 h 3518298"/>
              <a:gd name="connsiteX30" fmla="*/ 443645 w 2578414"/>
              <a:gd name="connsiteY30" fmla="*/ 3518298 h 3518298"/>
              <a:gd name="connsiteX31" fmla="*/ 143021 w 2578414"/>
              <a:gd name="connsiteY31" fmla="*/ 3518298 h 3518298"/>
              <a:gd name="connsiteX32" fmla="*/ 11239 w 2578414"/>
              <a:gd name="connsiteY32" fmla="*/ 3430947 h 3518298"/>
              <a:gd name="connsiteX33" fmla="*/ 788 w 2578414"/>
              <a:gd name="connsiteY33" fmla="*/ 3379178 h 3518298"/>
              <a:gd name="connsiteX34" fmla="*/ 0 w 2578414"/>
              <a:gd name="connsiteY34" fmla="*/ 3379178 h 3518298"/>
              <a:gd name="connsiteX35" fmla="*/ 0 w 2578414"/>
              <a:gd name="connsiteY35" fmla="*/ 3375277 h 3518298"/>
              <a:gd name="connsiteX36" fmla="*/ 0 w 2578414"/>
              <a:gd name="connsiteY36" fmla="*/ 2803211 h 3518298"/>
              <a:gd name="connsiteX37" fmla="*/ 0 w 2578414"/>
              <a:gd name="connsiteY37" fmla="*/ 2791152 h 3518298"/>
              <a:gd name="connsiteX38" fmla="*/ 0 w 2578414"/>
              <a:gd name="connsiteY38" fmla="*/ 727146 h 3518298"/>
              <a:gd name="connsiteX39" fmla="*/ 0 w 2578414"/>
              <a:gd name="connsiteY39" fmla="*/ 715087 h 3518298"/>
              <a:gd name="connsiteX40" fmla="*/ 0 w 2578414"/>
              <a:gd name="connsiteY40" fmla="*/ 143021 h 3518298"/>
              <a:gd name="connsiteX41" fmla="*/ 0 w 2578414"/>
              <a:gd name="connsiteY41" fmla="*/ 139120 h 3518298"/>
              <a:gd name="connsiteX42" fmla="*/ 788 w 2578414"/>
              <a:gd name="connsiteY42" fmla="*/ 139120 h 3518298"/>
              <a:gd name="connsiteX43" fmla="*/ 11239 w 2578414"/>
              <a:gd name="connsiteY43" fmla="*/ 87351 h 3518298"/>
              <a:gd name="connsiteX44" fmla="*/ 143021 w 2578414"/>
              <a:gd name="connsiteY44" fmla="*/ 0 h 351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78414" h="3518298">
                <a:moveTo>
                  <a:pt x="143021" y="0"/>
                </a:moveTo>
                <a:lnTo>
                  <a:pt x="443645" y="0"/>
                </a:lnTo>
                <a:lnTo>
                  <a:pt x="1000839" y="0"/>
                </a:lnTo>
                <a:lnTo>
                  <a:pt x="1000839" y="2873"/>
                </a:lnTo>
                <a:lnTo>
                  <a:pt x="1019843" y="0"/>
                </a:lnTo>
                <a:lnTo>
                  <a:pt x="1320467" y="0"/>
                </a:lnTo>
                <a:lnTo>
                  <a:pt x="1577575" y="0"/>
                </a:lnTo>
                <a:lnTo>
                  <a:pt x="1877661" y="0"/>
                </a:lnTo>
                <a:lnTo>
                  <a:pt x="2134769" y="0"/>
                </a:lnTo>
                <a:lnTo>
                  <a:pt x="2435393" y="0"/>
                </a:lnTo>
                <a:cubicBezTo>
                  <a:pt x="2494634" y="0"/>
                  <a:pt x="2545463" y="36018"/>
                  <a:pt x="2567175" y="87351"/>
                </a:cubicBezTo>
                <a:lnTo>
                  <a:pt x="2577626" y="139120"/>
                </a:lnTo>
                <a:lnTo>
                  <a:pt x="2578414" y="139120"/>
                </a:lnTo>
                <a:lnTo>
                  <a:pt x="2578414" y="143021"/>
                </a:lnTo>
                <a:lnTo>
                  <a:pt x="2578414" y="715087"/>
                </a:lnTo>
                <a:lnTo>
                  <a:pt x="2578414" y="727146"/>
                </a:lnTo>
                <a:lnTo>
                  <a:pt x="2578414" y="2791152"/>
                </a:lnTo>
                <a:lnTo>
                  <a:pt x="2578414" y="2803211"/>
                </a:lnTo>
                <a:lnTo>
                  <a:pt x="2578414" y="3375277"/>
                </a:lnTo>
                <a:lnTo>
                  <a:pt x="2578414" y="3379178"/>
                </a:lnTo>
                <a:lnTo>
                  <a:pt x="2577626" y="3379178"/>
                </a:lnTo>
                <a:lnTo>
                  <a:pt x="2567175" y="3430947"/>
                </a:lnTo>
                <a:cubicBezTo>
                  <a:pt x="2545463" y="3482280"/>
                  <a:pt x="2494634" y="3518298"/>
                  <a:pt x="2435393" y="3518298"/>
                </a:cubicBezTo>
                <a:lnTo>
                  <a:pt x="2134769" y="3518298"/>
                </a:lnTo>
                <a:lnTo>
                  <a:pt x="1877661" y="3518298"/>
                </a:lnTo>
                <a:lnTo>
                  <a:pt x="1577575" y="3518298"/>
                </a:lnTo>
                <a:lnTo>
                  <a:pt x="1320467" y="3518298"/>
                </a:lnTo>
                <a:lnTo>
                  <a:pt x="1019843" y="3518298"/>
                </a:lnTo>
                <a:lnTo>
                  <a:pt x="1000839" y="3515425"/>
                </a:lnTo>
                <a:lnTo>
                  <a:pt x="1000839" y="3518298"/>
                </a:lnTo>
                <a:lnTo>
                  <a:pt x="443645" y="3518298"/>
                </a:lnTo>
                <a:lnTo>
                  <a:pt x="143021" y="3518298"/>
                </a:lnTo>
                <a:cubicBezTo>
                  <a:pt x="83780" y="3518298"/>
                  <a:pt x="32951" y="3482280"/>
                  <a:pt x="11239" y="3430947"/>
                </a:cubicBezTo>
                <a:lnTo>
                  <a:pt x="788" y="3379178"/>
                </a:lnTo>
                <a:lnTo>
                  <a:pt x="0" y="3379178"/>
                </a:lnTo>
                <a:lnTo>
                  <a:pt x="0" y="3375277"/>
                </a:lnTo>
                <a:lnTo>
                  <a:pt x="0" y="2803211"/>
                </a:lnTo>
                <a:lnTo>
                  <a:pt x="0" y="2791152"/>
                </a:lnTo>
                <a:lnTo>
                  <a:pt x="0" y="727146"/>
                </a:lnTo>
                <a:lnTo>
                  <a:pt x="0" y="715087"/>
                </a:lnTo>
                <a:lnTo>
                  <a:pt x="0" y="143021"/>
                </a:lnTo>
                <a:lnTo>
                  <a:pt x="0" y="139120"/>
                </a:lnTo>
                <a:lnTo>
                  <a:pt x="788" y="139120"/>
                </a:lnTo>
                <a:lnTo>
                  <a:pt x="11239" y="87351"/>
                </a:lnTo>
                <a:cubicBezTo>
                  <a:pt x="32951" y="36018"/>
                  <a:pt x="83780" y="0"/>
                  <a:pt x="143021" y="0"/>
                </a:cubicBezTo>
                <a:close/>
              </a:path>
            </a:pathLst>
          </a:custGeom>
          <a:solidFill>
            <a:schemeClr val="bg1"/>
          </a:solidFill>
          <a:ln>
            <a:solidFill>
              <a:srgbClr val="EEEBF2"/>
            </a:solid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8" descr="Aptos ONE Modern POS">
            <a:extLst>
              <a:ext uri="{FF2B5EF4-FFF2-40B4-BE49-F238E27FC236}">
                <a16:creationId xmlns:a16="http://schemas.microsoft.com/office/drawing/2014/main" id="{AF662CF6-A0DD-5A2D-205D-C001F88DB0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675" b="21675"/>
          <a:stretch/>
        </p:blipFill>
        <p:spPr bwMode="auto">
          <a:xfrm>
            <a:off x="2186197" y="4865838"/>
            <a:ext cx="1804226" cy="59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number on a black background&#10;&#10;Description automatically generated">
            <a:extLst>
              <a:ext uri="{FF2B5EF4-FFF2-40B4-BE49-F238E27FC236}">
                <a16:creationId xmlns:a16="http://schemas.microsoft.com/office/drawing/2014/main" id="{958CF7E0-C6C5-0044-FF79-0DC3E5362A88}"/>
              </a:ext>
            </a:extLst>
          </p:cNvPr>
          <p:cNvPicPr>
            <a:picLocks noChangeAspect="1"/>
          </p:cNvPicPr>
          <p:nvPr/>
        </p:nvPicPr>
        <p:blipFill>
          <a:blip r:embed="rId5"/>
          <a:stretch>
            <a:fillRect/>
          </a:stretch>
        </p:blipFill>
        <p:spPr>
          <a:xfrm>
            <a:off x="1951490" y="3953044"/>
            <a:ext cx="2273640" cy="409256"/>
          </a:xfrm>
          <a:prstGeom prst="rect">
            <a:avLst/>
          </a:prstGeom>
        </p:spPr>
      </p:pic>
      <p:pic>
        <p:nvPicPr>
          <p:cNvPr id="6" name="Picture 5">
            <a:extLst>
              <a:ext uri="{FF2B5EF4-FFF2-40B4-BE49-F238E27FC236}">
                <a16:creationId xmlns:a16="http://schemas.microsoft.com/office/drawing/2014/main" id="{B98ECCAD-7B4C-BAF6-FA2F-367F3EA5C022}"/>
              </a:ext>
            </a:extLst>
          </p:cNvPr>
          <p:cNvPicPr>
            <a:picLocks noChangeAspect="1"/>
          </p:cNvPicPr>
          <p:nvPr/>
        </p:nvPicPr>
        <p:blipFill>
          <a:blip r:embed="rId6"/>
          <a:stretch>
            <a:fillRect/>
          </a:stretch>
        </p:blipFill>
        <p:spPr>
          <a:xfrm>
            <a:off x="1951490" y="2809567"/>
            <a:ext cx="2273640" cy="590556"/>
          </a:xfrm>
          <a:prstGeom prst="rect">
            <a:avLst/>
          </a:prstGeom>
        </p:spPr>
      </p:pic>
      <p:sp>
        <p:nvSpPr>
          <p:cNvPr id="41" name="Freeform 40">
            <a:extLst>
              <a:ext uri="{FF2B5EF4-FFF2-40B4-BE49-F238E27FC236}">
                <a16:creationId xmlns:a16="http://schemas.microsoft.com/office/drawing/2014/main" id="{171F3362-F05C-7A35-9A9C-22021A071284}"/>
              </a:ext>
            </a:extLst>
          </p:cNvPr>
          <p:cNvSpPr/>
          <p:nvPr/>
        </p:nvSpPr>
        <p:spPr>
          <a:xfrm>
            <a:off x="7722921" y="2354558"/>
            <a:ext cx="2224210" cy="3518298"/>
          </a:xfrm>
          <a:custGeom>
            <a:avLst/>
            <a:gdLst>
              <a:gd name="connsiteX0" fmla="*/ 143021 w 2224210"/>
              <a:gd name="connsiteY0" fmla="*/ 0 h 3518298"/>
              <a:gd name="connsiteX1" fmla="*/ 443645 w 2224210"/>
              <a:gd name="connsiteY1" fmla="*/ 0 h 3518298"/>
              <a:gd name="connsiteX2" fmla="*/ 883457 w 2224210"/>
              <a:gd name="connsiteY2" fmla="*/ 0 h 3518298"/>
              <a:gd name="connsiteX3" fmla="*/ 1340753 w 2224210"/>
              <a:gd name="connsiteY3" fmla="*/ 0 h 3518298"/>
              <a:gd name="connsiteX4" fmla="*/ 1780565 w 2224210"/>
              <a:gd name="connsiteY4" fmla="*/ 0 h 3518298"/>
              <a:gd name="connsiteX5" fmla="*/ 2081189 w 2224210"/>
              <a:gd name="connsiteY5" fmla="*/ 0 h 3518298"/>
              <a:gd name="connsiteX6" fmla="*/ 2212971 w 2224210"/>
              <a:gd name="connsiteY6" fmla="*/ 87351 h 3518298"/>
              <a:gd name="connsiteX7" fmla="*/ 2223423 w 2224210"/>
              <a:gd name="connsiteY7" fmla="*/ 139120 h 3518298"/>
              <a:gd name="connsiteX8" fmla="*/ 2224210 w 2224210"/>
              <a:gd name="connsiteY8" fmla="*/ 139120 h 3518298"/>
              <a:gd name="connsiteX9" fmla="*/ 2224210 w 2224210"/>
              <a:gd name="connsiteY9" fmla="*/ 143021 h 3518298"/>
              <a:gd name="connsiteX10" fmla="*/ 2224210 w 2224210"/>
              <a:gd name="connsiteY10" fmla="*/ 715087 h 3518298"/>
              <a:gd name="connsiteX11" fmla="*/ 2224210 w 2224210"/>
              <a:gd name="connsiteY11" fmla="*/ 727146 h 3518298"/>
              <a:gd name="connsiteX12" fmla="*/ 2224210 w 2224210"/>
              <a:gd name="connsiteY12" fmla="*/ 2791152 h 3518298"/>
              <a:gd name="connsiteX13" fmla="*/ 2224210 w 2224210"/>
              <a:gd name="connsiteY13" fmla="*/ 2803211 h 3518298"/>
              <a:gd name="connsiteX14" fmla="*/ 2224210 w 2224210"/>
              <a:gd name="connsiteY14" fmla="*/ 3375277 h 3518298"/>
              <a:gd name="connsiteX15" fmla="*/ 2224210 w 2224210"/>
              <a:gd name="connsiteY15" fmla="*/ 3379178 h 3518298"/>
              <a:gd name="connsiteX16" fmla="*/ 2223423 w 2224210"/>
              <a:gd name="connsiteY16" fmla="*/ 3379178 h 3518298"/>
              <a:gd name="connsiteX17" fmla="*/ 2212971 w 2224210"/>
              <a:gd name="connsiteY17" fmla="*/ 3430947 h 3518298"/>
              <a:gd name="connsiteX18" fmla="*/ 2081189 w 2224210"/>
              <a:gd name="connsiteY18" fmla="*/ 3518298 h 3518298"/>
              <a:gd name="connsiteX19" fmla="*/ 1780565 w 2224210"/>
              <a:gd name="connsiteY19" fmla="*/ 3518298 h 3518298"/>
              <a:gd name="connsiteX20" fmla="*/ 1340753 w 2224210"/>
              <a:gd name="connsiteY20" fmla="*/ 3518298 h 3518298"/>
              <a:gd name="connsiteX21" fmla="*/ 883457 w 2224210"/>
              <a:gd name="connsiteY21" fmla="*/ 3518298 h 3518298"/>
              <a:gd name="connsiteX22" fmla="*/ 443645 w 2224210"/>
              <a:gd name="connsiteY22" fmla="*/ 3518298 h 3518298"/>
              <a:gd name="connsiteX23" fmla="*/ 143021 w 2224210"/>
              <a:gd name="connsiteY23" fmla="*/ 3518298 h 3518298"/>
              <a:gd name="connsiteX24" fmla="*/ 11239 w 2224210"/>
              <a:gd name="connsiteY24" fmla="*/ 3430947 h 3518298"/>
              <a:gd name="connsiteX25" fmla="*/ 787 w 2224210"/>
              <a:gd name="connsiteY25" fmla="*/ 3379178 h 3518298"/>
              <a:gd name="connsiteX26" fmla="*/ 0 w 2224210"/>
              <a:gd name="connsiteY26" fmla="*/ 3379178 h 3518298"/>
              <a:gd name="connsiteX27" fmla="*/ 0 w 2224210"/>
              <a:gd name="connsiteY27" fmla="*/ 3375277 h 3518298"/>
              <a:gd name="connsiteX28" fmla="*/ 0 w 2224210"/>
              <a:gd name="connsiteY28" fmla="*/ 2803211 h 3518298"/>
              <a:gd name="connsiteX29" fmla="*/ 0 w 2224210"/>
              <a:gd name="connsiteY29" fmla="*/ 2791152 h 3518298"/>
              <a:gd name="connsiteX30" fmla="*/ 0 w 2224210"/>
              <a:gd name="connsiteY30" fmla="*/ 727146 h 3518298"/>
              <a:gd name="connsiteX31" fmla="*/ 0 w 2224210"/>
              <a:gd name="connsiteY31" fmla="*/ 715087 h 3518298"/>
              <a:gd name="connsiteX32" fmla="*/ 0 w 2224210"/>
              <a:gd name="connsiteY32" fmla="*/ 143021 h 3518298"/>
              <a:gd name="connsiteX33" fmla="*/ 0 w 2224210"/>
              <a:gd name="connsiteY33" fmla="*/ 139120 h 3518298"/>
              <a:gd name="connsiteX34" fmla="*/ 787 w 2224210"/>
              <a:gd name="connsiteY34" fmla="*/ 139120 h 3518298"/>
              <a:gd name="connsiteX35" fmla="*/ 11239 w 2224210"/>
              <a:gd name="connsiteY35" fmla="*/ 87351 h 3518298"/>
              <a:gd name="connsiteX36" fmla="*/ 143021 w 2224210"/>
              <a:gd name="connsiteY36" fmla="*/ 0 h 351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24210" h="3518298">
                <a:moveTo>
                  <a:pt x="143021" y="0"/>
                </a:moveTo>
                <a:lnTo>
                  <a:pt x="443645" y="0"/>
                </a:lnTo>
                <a:lnTo>
                  <a:pt x="883457" y="0"/>
                </a:lnTo>
                <a:lnTo>
                  <a:pt x="1340753" y="0"/>
                </a:lnTo>
                <a:lnTo>
                  <a:pt x="1780565" y="0"/>
                </a:lnTo>
                <a:lnTo>
                  <a:pt x="2081189" y="0"/>
                </a:lnTo>
                <a:cubicBezTo>
                  <a:pt x="2140430" y="0"/>
                  <a:pt x="2191259" y="36018"/>
                  <a:pt x="2212971" y="87351"/>
                </a:cubicBezTo>
                <a:lnTo>
                  <a:pt x="2223423" y="139120"/>
                </a:lnTo>
                <a:lnTo>
                  <a:pt x="2224210" y="139120"/>
                </a:lnTo>
                <a:lnTo>
                  <a:pt x="2224210" y="143021"/>
                </a:lnTo>
                <a:lnTo>
                  <a:pt x="2224210" y="715087"/>
                </a:lnTo>
                <a:lnTo>
                  <a:pt x="2224210" y="727146"/>
                </a:lnTo>
                <a:lnTo>
                  <a:pt x="2224210" y="2791152"/>
                </a:lnTo>
                <a:lnTo>
                  <a:pt x="2224210" y="2803211"/>
                </a:lnTo>
                <a:lnTo>
                  <a:pt x="2224210" y="3375277"/>
                </a:lnTo>
                <a:lnTo>
                  <a:pt x="2224210" y="3379178"/>
                </a:lnTo>
                <a:lnTo>
                  <a:pt x="2223423" y="3379178"/>
                </a:lnTo>
                <a:lnTo>
                  <a:pt x="2212971" y="3430947"/>
                </a:lnTo>
                <a:cubicBezTo>
                  <a:pt x="2191259" y="3482280"/>
                  <a:pt x="2140430" y="3518298"/>
                  <a:pt x="2081189" y="3518298"/>
                </a:cubicBezTo>
                <a:lnTo>
                  <a:pt x="1780565" y="3518298"/>
                </a:lnTo>
                <a:lnTo>
                  <a:pt x="1340753" y="3518298"/>
                </a:lnTo>
                <a:lnTo>
                  <a:pt x="883457" y="3518298"/>
                </a:lnTo>
                <a:lnTo>
                  <a:pt x="443645" y="3518298"/>
                </a:lnTo>
                <a:lnTo>
                  <a:pt x="143021" y="3518298"/>
                </a:lnTo>
                <a:cubicBezTo>
                  <a:pt x="83780" y="3518298"/>
                  <a:pt x="32951" y="3482280"/>
                  <a:pt x="11239" y="3430947"/>
                </a:cubicBezTo>
                <a:lnTo>
                  <a:pt x="787" y="3379178"/>
                </a:lnTo>
                <a:lnTo>
                  <a:pt x="0" y="3379178"/>
                </a:lnTo>
                <a:lnTo>
                  <a:pt x="0" y="3375277"/>
                </a:lnTo>
                <a:lnTo>
                  <a:pt x="0" y="2803211"/>
                </a:lnTo>
                <a:lnTo>
                  <a:pt x="0" y="2791152"/>
                </a:lnTo>
                <a:lnTo>
                  <a:pt x="0" y="727146"/>
                </a:lnTo>
                <a:lnTo>
                  <a:pt x="0" y="715087"/>
                </a:lnTo>
                <a:lnTo>
                  <a:pt x="0" y="143021"/>
                </a:lnTo>
                <a:lnTo>
                  <a:pt x="0" y="139120"/>
                </a:lnTo>
                <a:lnTo>
                  <a:pt x="787" y="139120"/>
                </a:lnTo>
                <a:lnTo>
                  <a:pt x="11239" y="87351"/>
                </a:lnTo>
                <a:cubicBezTo>
                  <a:pt x="32951" y="36018"/>
                  <a:pt x="83780" y="0"/>
                  <a:pt x="143021" y="0"/>
                </a:cubicBezTo>
                <a:close/>
              </a:path>
            </a:pathLst>
          </a:custGeom>
          <a:solidFill>
            <a:srgbClr val="88BDC9"/>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47166B5B-A8F0-F3AD-0597-90F2B3310AD0}"/>
              </a:ext>
            </a:extLst>
          </p:cNvPr>
          <p:cNvSpPr/>
          <p:nvPr/>
        </p:nvSpPr>
        <p:spPr>
          <a:xfrm rot="10800000">
            <a:off x="7853498" y="2823957"/>
            <a:ext cx="1955970" cy="1363610"/>
          </a:xfrm>
          <a:custGeom>
            <a:avLst/>
            <a:gdLst>
              <a:gd name="connsiteX0" fmla="*/ 1868270 w 1955970"/>
              <a:gd name="connsiteY0" fmla="*/ 1363610 h 1363610"/>
              <a:gd name="connsiteX1" fmla="*/ 1821075 w 1955970"/>
              <a:gd name="connsiteY1" fmla="*/ 1363610 h 1363610"/>
              <a:gd name="connsiteX2" fmla="*/ 1545503 w 1955970"/>
              <a:gd name="connsiteY2" fmla="*/ 1363610 h 1363610"/>
              <a:gd name="connsiteX3" fmla="*/ 1319043 w 1955970"/>
              <a:gd name="connsiteY3" fmla="*/ 1363610 h 1363610"/>
              <a:gd name="connsiteX4" fmla="*/ 1161183 w 1955970"/>
              <a:gd name="connsiteY4" fmla="*/ 1363610 h 1363610"/>
              <a:gd name="connsiteX5" fmla="*/ 934723 w 1955970"/>
              <a:gd name="connsiteY5" fmla="*/ 1363610 h 1363610"/>
              <a:gd name="connsiteX6" fmla="*/ 794787 w 1955970"/>
              <a:gd name="connsiteY6" fmla="*/ 1363610 h 1363610"/>
              <a:gd name="connsiteX7" fmla="*/ 659151 w 1955970"/>
              <a:gd name="connsiteY7" fmla="*/ 1363610 h 1363610"/>
              <a:gd name="connsiteX8" fmla="*/ 611956 w 1955970"/>
              <a:gd name="connsiteY8" fmla="*/ 1363610 h 1363610"/>
              <a:gd name="connsiteX9" fmla="*/ 410467 w 1955970"/>
              <a:gd name="connsiteY9" fmla="*/ 1363610 h 1363610"/>
              <a:gd name="connsiteX10" fmla="*/ 134895 w 1955970"/>
              <a:gd name="connsiteY10" fmla="*/ 1363610 h 1363610"/>
              <a:gd name="connsiteX11" fmla="*/ 87700 w 1955970"/>
              <a:gd name="connsiteY11" fmla="*/ 1363610 h 1363610"/>
              <a:gd name="connsiteX12" fmla="*/ 111298 w 1955970"/>
              <a:gd name="connsiteY12" fmla="*/ 1360043 h 1363610"/>
              <a:gd name="connsiteX13" fmla="*/ 94782 w 1955970"/>
              <a:gd name="connsiteY13" fmla="*/ 1357546 h 1363610"/>
              <a:gd name="connsiteX14" fmla="*/ 10601 w 1955970"/>
              <a:gd name="connsiteY14" fmla="*/ 1281223 h 1363610"/>
              <a:gd name="connsiteX15" fmla="*/ 694 w 1955970"/>
              <a:gd name="connsiteY15" fmla="*/ 1232155 h 1363610"/>
              <a:gd name="connsiteX16" fmla="*/ 0 w 1955970"/>
              <a:gd name="connsiteY16" fmla="*/ 1232155 h 1363610"/>
              <a:gd name="connsiteX17" fmla="*/ 0 w 1955970"/>
              <a:gd name="connsiteY17" fmla="*/ 1228716 h 1363610"/>
              <a:gd name="connsiteX18" fmla="*/ 0 w 1955970"/>
              <a:gd name="connsiteY18" fmla="*/ 689154 h 1363610"/>
              <a:gd name="connsiteX19" fmla="*/ 0 w 1955970"/>
              <a:gd name="connsiteY19" fmla="*/ 685830 h 1363610"/>
              <a:gd name="connsiteX20" fmla="*/ 406 w 1955970"/>
              <a:gd name="connsiteY20" fmla="*/ 681805 h 1363610"/>
              <a:gd name="connsiteX21" fmla="*/ 0 w 1955970"/>
              <a:gd name="connsiteY21" fmla="*/ 677780 h 1363610"/>
              <a:gd name="connsiteX22" fmla="*/ 0 w 1955970"/>
              <a:gd name="connsiteY22" fmla="*/ 674456 h 1363610"/>
              <a:gd name="connsiteX23" fmla="*/ 0 w 1955970"/>
              <a:gd name="connsiteY23" fmla="*/ 134894 h 1363610"/>
              <a:gd name="connsiteX24" fmla="*/ 0 w 1955970"/>
              <a:gd name="connsiteY24" fmla="*/ 131455 h 1363610"/>
              <a:gd name="connsiteX25" fmla="*/ 694 w 1955970"/>
              <a:gd name="connsiteY25" fmla="*/ 131455 h 1363610"/>
              <a:gd name="connsiteX26" fmla="*/ 10601 w 1955970"/>
              <a:gd name="connsiteY26" fmla="*/ 82387 h 1363610"/>
              <a:gd name="connsiteX27" fmla="*/ 94782 w 1955970"/>
              <a:gd name="connsiteY27" fmla="*/ 6065 h 1363610"/>
              <a:gd name="connsiteX28" fmla="*/ 111298 w 1955970"/>
              <a:gd name="connsiteY28" fmla="*/ 3568 h 1363610"/>
              <a:gd name="connsiteX29" fmla="*/ 87700 w 1955970"/>
              <a:gd name="connsiteY29" fmla="*/ 0 h 1363610"/>
              <a:gd name="connsiteX30" fmla="*/ 134895 w 1955970"/>
              <a:gd name="connsiteY30" fmla="*/ 0 h 1363610"/>
              <a:gd name="connsiteX31" fmla="*/ 410467 w 1955970"/>
              <a:gd name="connsiteY31" fmla="*/ 0 h 1363610"/>
              <a:gd name="connsiteX32" fmla="*/ 611956 w 1955970"/>
              <a:gd name="connsiteY32" fmla="*/ 0 h 1363610"/>
              <a:gd name="connsiteX33" fmla="*/ 659151 w 1955970"/>
              <a:gd name="connsiteY33" fmla="*/ 0 h 1363610"/>
              <a:gd name="connsiteX34" fmla="*/ 794787 w 1955970"/>
              <a:gd name="connsiteY34" fmla="*/ 0 h 1363610"/>
              <a:gd name="connsiteX35" fmla="*/ 934723 w 1955970"/>
              <a:gd name="connsiteY35" fmla="*/ 0 h 1363610"/>
              <a:gd name="connsiteX36" fmla="*/ 1161183 w 1955970"/>
              <a:gd name="connsiteY36" fmla="*/ 0 h 1363610"/>
              <a:gd name="connsiteX37" fmla="*/ 1319043 w 1955970"/>
              <a:gd name="connsiteY37" fmla="*/ 0 h 1363610"/>
              <a:gd name="connsiteX38" fmla="*/ 1545503 w 1955970"/>
              <a:gd name="connsiteY38" fmla="*/ 0 h 1363610"/>
              <a:gd name="connsiteX39" fmla="*/ 1821075 w 1955970"/>
              <a:gd name="connsiteY39" fmla="*/ 0 h 1363610"/>
              <a:gd name="connsiteX40" fmla="*/ 1868270 w 1955970"/>
              <a:gd name="connsiteY40" fmla="*/ 0 h 1363610"/>
              <a:gd name="connsiteX41" fmla="*/ 1844672 w 1955970"/>
              <a:gd name="connsiteY41" fmla="*/ 3567 h 1363610"/>
              <a:gd name="connsiteX42" fmla="*/ 1861188 w 1955970"/>
              <a:gd name="connsiteY42" fmla="*/ 6064 h 1363610"/>
              <a:gd name="connsiteX43" fmla="*/ 1945369 w 1955970"/>
              <a:gd name="connsiteY43" fmla="*/ 82387 h 1363610"/>
              <a:gd name="connsiteX44" fmla="*/ 1955276 w 1955970"/>
              <a:gd name="connsiteY44" fmla="*/ 131455 h 1363610"/>
              <a:gd name="connsiteX45" fmla="*/ 1955970 w 1955970"/>
              <a:gd name="connsiteY45" fmla="*/ 131455 h 1363610"/>
              <a:gd name="connsiteX46" fmla="*/ 1955970 w 1955970"/>
              <a:gd name="connsiteY46" fmla="*/ 134894 h 1363610"/>
              <a:gd name="connsiteX47" fmla="*/ 1955970 w 1955970"/>
              <a:gd name="connsiteY47" fmla="*/ 674456 h 1363610"/>
              <a:gd name="connsiteX48" fmla="*/ 1955970 w 1955970"/>
              <a:gd name="connsiteY48" fmla="*/ 677780 h 1363610"/>
              <a:gd name="connsiteX49" fmla="*/ 1955564 w 1955970"/>
              <a:gd name="connsiteY49" fmla="*/ 681805 h 1363610"/>
              <a:gd name="connsiteX50" fmla="*/ 1955970 w 1955970"/>
              <a:gd name="connsiteY50" fmla="*/ 685830 h 1363610"/>
              <a:gd name="connsiteX51" fmla="*/ 1955970 w 1955970"/>
              <a:gd name="connsiteY51" fmla="*/ 689154 h 1363610"/>
              <a:gd name="connsiteX52" fmla="*/ 1955970 w 1955970"/>
              <a:gd name="connsiteY52" fmla="*/ 1228716 h 1363610"/>
              <a:gd name="connsiteX53" fmla="*/ 1955970 w 1955970"/>
              <a:gd name="connsiteY53" fmla="*/ 1232155 h 1363610"/>
              <a:gd name="connsiteX54" fmla="*/ 1955276 w 1955970"/>
              <a:gd name="connsiteY54" fmla="*/ 1232155 h 1363610"/>
              <a:gd name="connsiteX55" fmla="*/ 1945369 w 1955970"/>
              <a:gd name="connsiteY55" fmla="*/ 1281223 h 1363610"/>
              <a:gd name="connsiteX56" fmla="*/ 1861188 w 1955970"/>
              <a:gd name="connsiteY56" fmla="*/ 1357545 h 1363610"/>
              <a:gd name="connsiteX57" fmla="*/ 1844672 w 1955970"/>
              <a:gd name="connsiteY57" fmla="*/ 1360042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55970" h="1363610">
                <a:moveTo>
                  <a:pt x="1868270" y="1363610"/>
                </a:moveTo>
                <a:lnTo>
                  <a:pt x="1821075" y="1363610"/>
                </a:lnTo>
                <a:lnTo>
                  <a:pt x="1545503" y="1363610"/>
                </a:lnTo>
                <a:lnTo>
                  <a:pt x="1319043" y="1363610"/>
                </a:lnTo>
                <a:lnTo>
                  <a:pt x="1161183" y="1363610"/>
                </a:lnTo>
                <a:lnTo>
                  <a:pt x="934723" y="1363610"/>
                </a:lnTo>
                <a:lnTo>
                  <a:pt x="794787" y="1363610"/>
                </a:lnTo>
                <a:lnTo>
                  <a:pt x="659151" y="1363610"/>
                </a:lnTo>
                <a:lnTo>
                  <a:pt x="611956" y="1363610"/>
                </a:lnTo>
                <a:lnTo>
                  <a:pt x="410467" y="1363610"/>
                </a:lnTo>
                <a:lnTo>
                  <a:pt x="134895" y="1363610"/>
                </a:lnTo>
                <a:lnTo>
                  <a:pt x="87700" y="1363610"/>
                </a:lnTo>
                <a:lnTo>
                  <a:pt x="111298" y="1360043"/>
                </a:lnTo>
                <a:lnTo>
                  <a:pt x="94782" y="1357546"/>
                </a:lnTo>
                <a:cubicBezTo>
                  <a:pt x="56766" y="1345722"/>
                  <a:pt x="25959" y="1317535"/>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25959" y="46075"/>
                  <a:pt x="56766" y="17889"/>
                  <a:pt x="94782" y="6065"/>
                </a:cubicBezTo>
                <a:lnTo>
                  <a:pt x="111298" y="3568"/>
                </a:lnTo>
                <a:lnTo>
                  <a:pt x="87700" y="0"/>
                </a:lnTo>
                <a:lnTo>
                  <a:pt x="134895" y="0"/>
                </a:lnTo>
                <a:lnTo>
                  <a:pt x="410467" y="0"/>
                </a:lnTo>
                <a:lnTo>
                  <a:pt x="611956" y="0"/>
                </a:lnTo>
                <a:lnTo>
                  <a:pt x="659151" y="0"/>
                </a:lnTo>
                <a:lnTo>
                  <a:pt x="794787" y="0"/>
                </a:lnTo>
                <a:lnTo>
                  <a:pt x="934723" y="0"/>
                </a:lnTo>
                <a:lnTo>
                  <a:pt x="1161183" y="0"/>
                </a:lnTo>
                <a:lnTo>
                  <a:pt x="1319043" y="0"/>
                </a:lnTo>
                <a:lnTo>
                  <a:pt x="1545503" y="0"/>
                </a:lnTo>
                <a:lnTo>
                  <a:pt x="1821075" y="0"/>
                </a:lnTo>
                <a:lnTo>
                  <a:pt x="1868270" y="0"/>
                </a:lnTo>
                <a:lnTo>
                  <a:pt x="1844672" y="3567"/>
                </a:lnTo>
                <a:lnTo>
                  <a:pt x="1861188" y="6064"/>
                </a:lnTo>
                <a:cubicBezTo>
                  <a:pt x="1899204" y="17888"/>
                  <a:pt x="1930011" y="46075"/>
                  <a:pt x="1945369" y="82387"/>
                </a:cubicBezTo>
                <a:lnTo>
                  <a:pt x="1955276" y="131455"/>
                </a:lnTo>
                <a:lnTo>
                  <a:pt x="1955970" y="131455"/>
                </a:lnTo>
                <a:lnTo>
                  <a:pt x="1955970" y="134894"/>
                </a:lnTo>
                <a:lnTo>
                  <a:pt x="1955970" y="674456"/>
                </a:lnTo>
                <a:lnTo>
                  <a:pt x="1955970" y="677780"/>
                </a:lnTo>
                <a:lnTo>
                  <a:pt x="1955564" y="681805"/>
                </a:lnTo>
                <a:lnTo>
                  <a:pt x="1955970" y="685830"/>
                </a:lnTo>
                <a:lnTo>
                  <a:pt x="1955970" y="689154"/>
                </a:lnTo>
                <a:lnTo>
                  <a:pt x="1955970" y="1228716"/>
                </a:lnTo>
                <a:lnTo>
                  <a:pt x="1955970" y="1232155"/>
                </a:lnTo>
                <a:lnTo>
                  <a:pt x="1955276" y="1232155"/>
                </a:lnTo>
                <a:lnTo>
                  <a:pt x="1945369" y="1281223"/>
                </a:lnTo>
                <a:cubicBezTo>
                  <a:pt x="1930011" y="1317535"/>
                  <a:pt x="1899204" y="1345721"/>
                  <a:pt x="1861188" y="1357545"/>
                </a:cubicBezTo>
                <a:lnTo>
                  <a:pt x="1844672" y="1360042"/>
                </a:lnTo>
                <a:close/>
              </a:path>
            </a:pathLst>
          </a:custGeom>
          <a:solidFill>
            <a:srgbClr val="07597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1535EBCF-F1C8-B904-C5FE-D4C6197F2197}"/>
              </a:ext>
            </a:extLst>
          </p:cNvPr>
          <p:cNvSpPr/>
          <p:nvPr/>
        </p:nvSpPr>
        <p:spPr>
          <a:xfrm rot="10800000">
            <a:off x="7853498" y="4362300"/>
            <a:ext cx="1955970" cy="1363610"/>
          </a:xfrm>
          <a:custGeom>
            <a:avLst/>
            <a:gdLst>
              <a:gd name="connsiteX0" fmla="*/ 1868270 w 1955970"/>
              <a:gd name="connsiteY0" fmla="*/ 1363610 h 1363610"/>
              <a:gd name="connsiteX1" fmla="*/ 1821075 w 1955970"/>
              <a:gd name="connsiteY1" fmla="*/ 1363610 h 1363610"/>
              <a:gd name="connsiteX2" fmla="*/ 1545503 w 1955970"/>
              <a:gd name="connsiteY2" fmla="*/ 1363610 h 1363610"/>
              <a:gd name="connsiteX3" fmla="*/ 1319043 w 1955970"/>
              <a:gd name="connsiteY3" fmla="*/ 1363610 h 1363610"/>
              <a:gd name="connsiteX4" fmla="*/ 1161183 w 1955970"/>
              <a:gd name="connsiteY4" fmla="*/ 1363610 h 1363610"/>
              <a:gd name="connsiteX5" fmla="*/ 934723 w 1955970"/>
              <a:gd name="connsiteY5" fmla="*/ 1363610 h 1363610"/>
              <a:gd name="connsiteX6" fmla="*/ 794787 w 1955970"/>
              <a:gd name="connsiteY6" fmla="*/ 1363610 h 1363610"/>
              <a:gd name="connsiteX7" fmla="*/ 659151 w 1955970"/>
              <a:gd name="connsiteY7" fmla="*/ 1363610 h 1363610"/>
              <a:gd name="connsiteX8" fmla="*/ 611956 w 1955970"/>
              <a:gd name="connsiteY8" fmla="*/ 1363610 h 1363610"/>
              <a:gd name="connsiteX9" fmla="*/ 410467 w 1955970"/>
              <a:gd name="connsiteY9" fmla="*/ 1363610 h 1363610"/>
              <a:gd name="connsiteX10" fmla="*/ 134895 w 1955970"/>
              <a:gd name="connsiteY10" fmla="*/ 1363610 h 1363610"/>
              <a:gd name="connsiteX11" fmla="*/ 87700 w 1955970"/>
              <a:gd name="connsiteY11" fmla="*/ 1363610 h 1363610"/>
              <a:gd name="connsiteX12" fmla="*/ 111298 w 1955970"/>
              <a:gd name="connsiteY12" fmla="*/ 1360043 h 1363610"/>
              <a:gd name="connsiteX13" fmla="*/ 94782 w 1955970"/>
              <a:gd name="connsiteY13" fmla="*/ 1357546 h 1363610"/>
              <a:gd name="connsiteX14" fmla="*/ 10601 w 1955970"/>
              <a:gd name="connsiteY14" fmla="*/ 1281223 h 1363610"/>
              <a:gd name="connsiteX15" fmla="*/ 694 w 1955970"/>
              <a:gd name="connsiteY15" fmla="*/ 1232155 h 1363610"/>
              <a:gd name="connsiteX16" fmla="*/ 0 w 1955970"/>
              <a:gd name="connsiteY16" fmla="*/ 1232155 h 1363610"/>
              <a:gd name="connsiteX17" fmla="*/ 0 w 1955970"/>
              <a:gd name="connsiteY17" fmla="*/ 1228716 h 1363610"/>
              <a:gd name="connsiteX18" fmla="*/ 0 w 1955970"/>
              <a:gd name="connsiteY18" fmla="*/ 689154 h 1363610"/>
              <a:gd name="connsiteX19" fmla="*/ 0 w 1955970"/>
              <a:gd name="connsiteY19" fmla="*/ 685830 h 1363610"/>
              <a:gd name="connsiteX20" fmla="*/ 406 w 1955970"/>
              <a:gd name="connsiteY20" fmla="*/ 681805 h 1363610"/>
              <a:gd name="connsiteX21" fmla="*/ 0 w 1955970"/>
              <a:gd name="connsiteY21" fmla="*/ 677780 h 1363610"/>
              <a:gd name="connsiteX22" fmla="*/ 0 w 1955970"/>
              <a:gd name="connsiteY22" fmla="*/ 674456 h 1363610"/>
              <a:gd name="connsiteX23" fmla="*/ 0 w 1955970"/>
              <a:gd name="connsiteY23" fmla="*/ 134894 h 1363610"/>
              <a:gd name="connsiteX24" fmla="*/ 0 w 1955970"/>
              <a:gd name="connsiteY24" fmla="*/ 131455 h 1363610"/>
              <a:gd name="connsiteX25" fmla="*/ 694 w 1955970"/>
              <a:gd name="connsiteY25" fmla="*/ 131455 h 1363610"/>
              <a:gd name="connsiteX26" fmla="*/ 10601 w 1955970"/>
              <a:gd name="connsiteY26" fmla="*/ 82387 h 1363610"/>
              <a:gd name="connsiteX27" fmla="*/ 94782 w 1955970"/>
              <a:gd name="connsiteY27" fmla="*/ 6065 h 1363610"/>
              <a:gd name="connsiteX28" fmla="*/ 111298 w 1955970"/>
              <a:gd name="connsiteY28" fmla="*/ 3568 h 1363610"/>
              <a:gd name="connsiteX29" fmla="*/ 87700 w 1955970"/>
              <a:gd name="connsiteY29" fmla="*/ 0 h 1363610"/>
              <a:gd name="connsiteX30" fmla="*/ 134895 w 1955970"/>
              <a:gd name="connsiteY30" fmla="*/ 0 h 1363610"/>
              <a:gd name="connsiteX31" fmla="*/ 410467 w 1955970"/>
              <a:gd name="connsiteY31" fmla="*/ 0 h 1363610"/>
              <a:gd name="connsiteX32" fmla="*/ 611956 w 1955970"/>
              <a:gd name="connsiteY32" fmla="*/ 0 h 1363610"/>
              <a:gd name="connsiteX33" fmla="*/ 659151 w 1955970"/>
              <a:gd name="connsiteY33" fmla="*/ 0 h 1363610"/>
              <a:gd name="connsiteX34" fmla="*/ 794787 w 1955970"/>
              <a:gd name="connsiteY34" fmla="*/ 0 h 1363610"/>
              <a:gd name="connsiteX35" fmla="*/ 934723 w 1955970"/>
              <a:gd name="connsiteY35" fmla="*/ 0 h 1363610"/>
              <a:gd name="connsiteX36" fmla="*/ 1161183 w 1955970"/>
              <a:gd name="connsiteY36" fmla="*/ 0 h 1363610"/>
              <a:gd name="connsiteX37" fmla="*/ 1319043 w 1955970"/>
              <a:gd name="connsiteY37" fmla="*/ 0 h 1363610"/>
              <a:gd name="connsiteX38" fmla="*/ 1545503 w 1955970"/>
              <a:gd name="connsiteY38" fmla="*/ 0 h 1363610"/>
              <a:gd name="connsiteX39" fmla="*/ 1821075 w 1955970"/>
              <a:gd name="connsiteY39" fmla="*/ 0 h 1363610"/>
              <a:gd name="connsiteX40" fmla="*/ 1868270 w 1955970"/>
              <a:gd name="connsiteY40" fmla="*/ 0 h 1363610"/>
              <a:gd name="connsiteX41" fmla="*/ 1844672 w 1955970"/>
              <a:gd name="connsiteY41" fmla="*/ 3567 h 1363610"/>
              <a:gd name="connsiteX42" fmla="*/ 1861188 w 1955970"/>
              <a:gd name="connsiteY42" fmla="*/ 6064 h 1363610"/>
              <a:gd name="connsiteX43" fmla="*/ 1945369 w 1955970"/>
              <a:gd name="connsiteY43" fmla="*/ 82387 h 1363610"/>
              <a:gd name="connsiteX44" fmla="*/ 1955276 w 1955970"/>
              <a:gd name="connsiteY44" fmla="*/ 131455 h 1363610"/>
              <a:gd name="connsiteX45" fmla="*/ 1955970 w 1955970"/>
              <a:gd name="connsiteY45" fmla="*/ 131455 h 1363610"/>
              <a:gd name="connsiteX46" fmla="*/ 1955970 w 1955970"/>
              <a:gd name="connsiteY46" fmla="*/ 134894 h 1363610"/>
              <a:gd name="connsiteX47" fmla="*/ 1955970 w 1955970"/>
              <a:gd name="connsiteY47" fmla="*/ 674456 h 1363610"/>
              <a:gd name="connsiteX48" fmla="*/ 1955970 w 1955970"/>
              <a:gd name="connsiteY48" fmla="*/ 677780 h 1363610"/>
              <a:gd name="connsiteX49" fmla="*/ 1955564 w 1955970"/>
              <a:gd name="connsiteY49" fmla="*/ 681805 h 1363610"/>
              <a:gd name="connsiteX50" fmla="*/ 1955970 w 1955970"/>
              <a:gd name="connsiteY50" fmla="*/ 685830 h 1363610"/>
              <a:gd name="connsiteX51" fmla="*/ 1955970 w 1955970"/>
              <a:gd name="connsiteY51" fmla="*/ 689154 h 1363610"/>
              <a:gd name="connsiteX52" fmla="*/ 1955970 w 1955970"/>
              <a:gd name="connsiteY52" fmla="*/ 1228716 h 1363610"/>
              <a:gd name="connsiteX53" fmla="*/ 1955970 w 1955970"/>
              <a:gd name="connsiteY53" fmla="*/ 1232155 h 1363610"/>
              <a:gd name="connsiteX54" fmla="*/ 1955276 w 1955970"/>
              <a:gd name="connsiteY54" fmla="*/ 1232155 h 1363610"/>
              <a:gd name="connsiteX55" fmla="*/ 1945369 w 1955970"/>
              <a:gd name="connsiteY55" fmla="*/ 1281223 h 1363610"/>
              <a:gd name="connsiteX56" fmla="*/ 1861188 w 1955970"/>
              <a:gd name="connsiteY56" fmla="*/ 1357545 h 1363610"/>
              <a:gd name="connsiteX57" fmla="*/ 1844672 w 1955970"/>
              <a:gd name="connsiteY57" fmla="*/ 1360042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55970" h="1363610">
                <a:moveTo>
                  <a:pt x="1868270" y="1363610"/>
                </a:moveTo>
                <a:lnTo>
                  <a:pt x="1821075" y="1363610"/>
                </a:lnTo>
                <a:lnTo>
                  <a:pt x="1545503" y="1363610"/>
                </a:lnTo>
                <a:lnTo>
                  <a:pt x="1319043" y="1363610"/>
                </a:lnTo>
                <a:lnTo>
                  <a:pt x="1161183" y="1363610"/>
                </a:lnTo>
                <a:lnTo>
                  <a:pt x="934723" y="1363610"/>
                </a:lnTo>
                <a:lnTo>
                  <a:pt x="794787" y="1363610"/>
                </a:lnTo>
                <a:lnTo>
                  <a:pt x="659151" y="1363610"/>
                </a:lnTo>
                <a:lnTo>
                  <a:pt x="611956" y="1363610"/>
                </a:lnTo>
                <a:lnTo>
                  <a:pt x="410467" y="1363610"/>
                </a:lnTo>
                <a:lnTo>
                  <a:pt x="134895" y="1363610"/>
                </a:lnTo>
                <a:lnTo>
                  <a:pt x="87700" y="1363610"/>
                </a:lnTo>
                <a:lnTo>
                  <a:pt x="111298" y="1360043"/>
                </a:lnTo>
                <a:lnTo>
                  <a:pt x="94782" y="1357546"/>
                </a:lnTo>
                <a:cubicBezTo>
                  <a:pt x="56766" y="1345722"/>
                  <a:pt x="25959" y="1317535"/>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25959" y="46075"/>
                  <a:pt x="56766" y="17889"/>
                  <a:pt x="94782" y="6065"/>
                </a:cubicBezTo>
                <a:lnTo>
                  <a:pt x="111298" y="3568"/>
                </a:lnTo>
                <a:lnTo>
                  <a:pt x="87700" y="0"/>
                </a:lnTo>
                <a:lnTo>
                  <a:pt x="134895" y="0"/>
                </a:lnTo>
                <a:lnTo>
                  <a:pt x="410467" y="0"/>
                </a:lnTo>
                <a:lnTo>
                  <a:pt x="611956" y="0"/>
                </a:lnTo>
                <a:lnTo>
                  <a:pt x="659151" y="0"/>
                </a:lnTo>
                <a:lnTo>
                  <a:pt x="794787" y="0"/>
                </a:lnTo>
                <a:lnTo>
                  <a:pt x="934723" y="0"/>
                </a:lnTo>
                <a:lnTo>
                  <a:pt x="1161183" y="0"/>
                </a:lnTo>
                <a:lnTo>
                  <a:pt x="1319043" y="0"/>
                </a:lnTo>
                <a:lnTo>
                  <a:pt x="1545503" y="0"/>
                </a:lnTo>
                <a:lnTo>
                  <a:pt x="1821075" y="0"/>
                </a:lnTo>
                <a:lnTo>
                  <a:pt x="1868270" y="0"/>
                </a:lnTo>
                <a:lnTo>
                  <a:pt x="1844672" y="3567"/>
                </a:lnTo>
                <a:lnTo>
                  <a:pt x="1861188" y="6064"/>
                </a:lnTo>
                <a:cubicBezTo>
                  <a:pt x="1899204" y="17888"/>
                  <a:pt x="1930011" y="46075"/>
                  <a:pt x="1945369" y="82387"/>
                </a:cubicBezTo>
                <a:lnTo>
                  <a:pt x="1955276" y="131455"/>
                </a:lnTo>
                <a:lnTo>
                  <a:pt x="1955970" y="131455"/>
                </a:lnTo>
                <a:lnTo>
                  <a:pt x="1955970" y="134894"/>
                </a:lnTo>
                <a:lnTo>
                  <a:pt x="1955970" y="674456"/>
                </a:lnTo>
                <a:lnTo>
                  <a:pt x="1955970" y="677780"/>
                </a:lnTo>
                <a:lnTo>
                  <a:pt x="1955564" y="681805"/>
                </a:lnTo>
                <a:lnTo>
                  <a:pt x="1955970" y="685830"/>
                </a:lnTo>
                <a:lnTo>
                  <a:pt x="1955970" y="689154"/>
                </a:lnTo>
                <a:lnTo>
                  <a:pt x="1955970" y="1228716"/>
                </a:lnTo>
                <a:lnTo>
                  <a:pt x="1955970" y="1232155"/>
                </a:lnTo>
                <a:lnTo>
                  <a:pt x="1955276" y="1232155"/>
                </a:lnTo>
                <a:lnTo>
                  <a:pt x="1945369" y="1281223"/>
                </a:lnTo>
                <a:cubicBezTo>
                  <a:pt x="1930011" y="1317535"/>
                  <a:pt x="1899204" y="1345721"/>
                  <a:pt x="1861188" y="1357545"/>
                </a:cubicBezTo>
                <a:lnTo>
                  <a:pt x="1844672" y="1360042"/>
                </a:lnTo>
                <a:close/>
              </a:path>
            </a:pathLst>
          </a:custGeom>
          <a:solidFill>
            <a:srgbClr val="10889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a:extLst>
              <a:ext uri="{FF2B5EF4-FFF2-40B4-BE49-F238E27FC236}">
                <a16:creationId xmlns:a16="http://schemas.microsoft.com/office/drawing/2014/main" id="{60C3DC39-19D3-1804-4AB9-D82A3D0BE983}"/>
              </a:ext>
            </a:extLst>
          </p:cNvPr>
          <p:cNvSpPr txBox="1"/>
          <p:nvPr/>
        </p:nvSpPr>
        <p:spPr>
          <a:xfrm>
            <a:off x="7936002" y="4720939"/>
            <a:ext cx="1769669" cy="646331"/>
          </a:xfrm>
          <a:prstGeom prst="rect">
            <a:avLst/>
          </a:prstGeom>
          <a:noFill/>
        </p:spPr>
        <p:txBody>
          <a:bodyPr wrap="square" rtlCol="0">
            <a:spAutoFit/>
          </a:bodyPr>
          <a:lstStyle/>
          <a:p>
            <a:r>
              <a:rPr kumimoji="0" lang="en-US"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LS Central</a:t>
            </a:r>
          </a:p>
          <a:p>
            <a:r>
              <a:rPr kumimoji="0" lang="en-US" sz="160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 a POS solution</a:t>
            </a:r>
            <a:endParaRPr kumimoji="0" lang="en-US" sz="16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AF56A138-0E99-1104-4C44-3FC59611254A}"/>
              </a:ext>
            </a:extLst>
          </p:cNvPr>
          <p:cNvSpPr txBox="1"/>
          <p:nvPr/>
        </p:nvSpPr>
        <p:spPr>
          <a:xfrm>
            <a:off x="7936002" y="3182596"/>
            <a:ext cx="1847748" cy="646331"/>
          </a:xfrm>
          <a:prstGeom prst="rect">
            <a:avLst/>
          </a:prstGeom>
          <a:noFill/>
        </p:spPr>
        <p:txBody>
          <a:bodyPr wrap="square" rtlCol="0">
            <a:spAutoFit/>
          </a:bodyPr>
          <a:lstStyle/>
          <a:p>
            <a:r>
              <a:rPr kumimoji="0" lang="en-US"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LS Central</a:t>
            </a:r>
          </a:p>
          <a:p>
            <a:r>
              <a:rPr kumimoji="0" lang="en-US" sz="160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 a retail solution</a:t>
            </a:r>
          </a:p>
        </p:txBody>
      </p:sp>
      <p:sp>
        <p:nvSpPr>
          <p:cNvPr id="42" name="Freeform 41">
            <a:extLst>
              <a:ext uri="{FF2B5EF4-FFF2-40B4-BE49-F238E27FC236}">
                <a16:creationId xmlns:a16="http://schemas.microsoft.com/office/drawing/2014/main" id="{40DD1016-2D32-462C-3EB0-7FA03C4D5961}"/>
              </a:ext>
            </a:extLst>
          </p:cNvPr>
          <p:cNvSpPr/>
          <p:nvPr/>
        </p:nvSpPr>
        <p:spPr>
          <a:xfrm rot="10800000" flipV="1">
            <a:off x="8045310" y="2161052"/>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solidFill>
              <a:srgbClr val="EEEBF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 name="Graphic 42">
            <a:extLst>
              <a:ext uri="{FF2B5EF4-FFF2-40B4-BE49-F238E27FC236}">
                <a16:creationId xmlns:a16="http://schemas.microsoft.com/office/drawing/2014/main" id="{3ACA4DC3-C36E-8621-B05D-C565438BFEE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221988" y="2244937"/>
            <a:ext cx="1218991" cy="219242"/>
          </a:xfrm>
          <a:prstGeom prst="rect">
            <a:avLst/>
          </a:prstGeom>
        </p:spPr>
      </p:pic>
      <p:cxnSp>
        <p:nvCxnSpPr>
          <p:cNvPr id="51" name="Straight Connector 50">
            <a:extLst>
              <a:ext uri="{FF2B5EF4-FFF2-40B4-BE49-F238E27FC236}">
                <a16:creationId xmlns:a16="http://schemas.microsoft.com/office/drawing/2014/main" id="{1C43D000-EB0E-190C-ECAC-CF4D1B56D961}"/>
              </a:ext>
            </a:extLst>
          </p:cNvPr>
          <p:cNvCxnSpPr>
            <a:cxnSpLocks/>
            <a:stCxn id="24" idx="1"/>
          </p:cNvCxnSpPr>
          <p:nvPr/>
        </p:nvCxnSpPr>
        <p:spPr>
          <a:xfrm flipH="1">
            <a:off x="4623095" y="4113707"/>
            <a:ext cx="536694" cy="0"/>
          </a:xfrm>
          <a:prstGeom prst="line">
            <a:avLst/>
          </a:prstGeom>
          <a:ln w="12700">
            <a:solidFill>
              <a:srgbClr val="BDB9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3330E-386B-1A50-61A0-0A9EAD935552}"/>
              </a:ext>
            </a:extLst>
          </p:cNvPr>
          <p:cNvCxnSpPr>
            <a:cxnSpLocks/>
          </p:cNvCxnSpPr>
          <p:nvPr/>
        </p:nvCxnSpPr>
        <p:spPr>
          <a:xfrm flipH="1">
            <a:off x="7206105" y="4113707"/>
            <a:ext cx="516816" cy="0"/>
          </a:xfrm>
          <a:prstGeom prst="line">
            <a:avLst/>
          </a:prstGeom>
          <a:ln w="12700">
            <a:solidFill>
              <a:srgbClr val="BDB9C0"/>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4D446DF6-1406-3F45-D99E-EA21D57F3FDE}"/>
              </a:ext>
            </a:extLst>
          </p:cNvPr>
          <p:cNvSpPr/>
          <p:nvPr/>
        </p:nvSpPr>
        <p:spPr>
          <a:xfrm>
            <a:off x="5159789" y="3874036"/>
            <a:ext cx="2163046" cy="479342"/>
          </a:xfrm>
          <a:prstGeom prst="roundRect">
            <a:avLst/>
          </a:prstGeom>
          <a:solidFill>
            <a:srgbClr val="075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latin typeface="Segoe UI" panose="020B0502040204020203" pitchFamily="34" charset="0"/>
                <a:cs typeface="Segoe UI" panose="020B0502040204020203" pitchFamily="34" charset="0"/>
              </a:rPr>
              <a:t>CentralConnect</a:t>
            </a:r>
            <a:endParaRPr lang="en-US" b="1">
              <a:latin typeface="Segoe UI" panose="020B0502040204020203" pitchFamily="34" charset="0"/>
              <a:cs typeface="Segoe UI" panose="020B0502040204020203" pitchFamily="34" charset="0"/>
            </a:endParaRPr>
          </a:p>
        </p:txBody>
      </p:sp>
      <p:pic>
        <p:nvPicPr>
          <p:cNvPr id="2" name="Graphic 1">
            <a:extLst>
              <a:ext uri="{FF2B5EF4-FFF2-40B4-BE49-F238E27FC236}">
                <a16:creationId xmlns:a16="http://schemas.microsoft.com/office/drawing/2014/main" id="{3056005D-911B-B472-F9FB-A589DB5FEAF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16200000">
            <a:off x="9168503" y="4009492"/>
            <a:ext cx="2427253" cy="608842"/>
          </a:xfrm>
          <a:prstGeom prst="rect">
            <a:avLst/>
          </a:prstGeom>
        </p:spPr>
      </p:pic>
    </p:spTree>
    <p:extLst>
      <p:ext uri="{BB962C8B-B14F-4D97-AF65-F5344CB8AC3E}">
        <p14:creationId xmlns:p14="http://schemas.microsoft.com/office/powerpoint/2010/main" val="1494642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FD254-3CEB-FAD4-C64A-E2F48DF457A9}"/>
              </a:ext>
            </a:extLst>
          </p:cNvPr>
          <p:cNvSpPr>
            <a:spLocks noGrp="1"/>
          </p:cNvSpPr>
          <p:nvPr>
            <p:ph type="body" sz="quarter" idx="10"/>
          </p:nvPr>
        </p:nvSpPr>
        <p:spPr/>
        <p:txBody>
          <a:bodyPr/>
          <a:lstStyle/>
          <a:p>
            <a:pPr marL="0" indent="0" algn="ctr">
              <a:buNone/>
            </a:pPr>
            <a:endParaRPr lang="en-US" sz="9600" b="1" dirty="0">
              <a:solidFill>
                <a:srgbClr val="7030A0"/>
              </a:solidFill>
            </a:endParaRPr>
          </a:p>
          <a:p>
            <a:pPr marL="0" indent="0" algn="ctr">
              <a:buNone/>
            </a:pPr>
            <a:r>
              <a:rPr lang="en-US" sz="7200" b="1" dirty="0">
                <a:solidFill>
                  <a:srgbClr val="7030A0"/>
                </a:solidFill>
              </a:rPr>
              <a:t>Discussions</a:t>
            </a:r>
          </a:p>
          <a:p>
            <a:pPr marL="0" indent="0" algn="ctr">
              <a:buNone/>
            </a:pPr>
            <a:r>
              <a:rPr lang="en-US" sz="7200" b="1" dirty="0">
                <a:solidFill>
                  <a:srgbClr val="7030A0"/>
                </a:solidFill>
              </a:rPr>
              <a:t>Q&amp;A</a:t>
            </a:r>
          </a:p>
        </p:txBody>
      </p:sp>
      <p:sp>
        <p:nvSpPr>
          <p:cNvPr id="3" name="Title 2">
            <a:extLst>
              <a:ext uri="{FF2B5EF4-FFF2-40B4-BE49-F238E27FC236}">
                <a16:creationId xmlns:a16="http://schemas.microsoft.com/office/drawing/2014/main" id="{19B18BBE-B1D3-A424-D5D8-B3BDB1CE044F}"/>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58742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07956-B6B7-B432-74B6-4F896D5FE0C8}"/>
              </a:ext>
            </a:extLst>
          </p:cNvPr>
          <p:cNvSpPr>
            <a:spLocks noGrp="1"/>
          </p:cNvSpPr>
          <p:nvPr>
            <p:ph type="body" sz="quarter" idx="11"/>
          </p:nvPr>
        </p:nvSpPr>
        <p:spPr/>
        <p:txBody>
          <a:bodyPr/>
          <a:lstStyle/>
          <a:p>
            <a:r>
              <a:rPr lang="en-US" sz="3600"/>
              <a:t>LS Pay for Business Central</a:t>
            </a:r>
          </a:p>
        </p:txBody>
      </p:sp>
      <p:sp>
        <p:nvSpPr>
          <p:cNvPr id="3" name="Text Placeholder 2">
            <a:extLst>
              <a:ext uri="{FF2B5EF4-FFF2-40B4-BE49-F238E27FC236}">
                <a16:creationId xmlns:a16="http://schemas.microsoft.com/office/drawing/2014/main" id="{9D544DAD-3B0B-CA0D-9DC8-1EBD096655C9}"/>
              </a:ext>
            </a:extLst>
          </p:cNvPr>
          <p:cNvSpPr>
            <a:spLocks noGrp="1"/>
          </p:cNvSpPr>
          <p:nvPr>
            <p:ph type="body" sz="quarter" idx="12"/>
          </p:nvPr>
        </p:nvSpPr>
        <p:spPr/>
        <p:txBody>
          <a:bodyPr lIns="91440" tIns="45720" rIns="91440" bIns="45720" anchor="t"/>
          <a:lstStyle/>
          <a:p>
            <a:r>
              <a:rPr lang="en-US" sz="2000" dirty="0">
                <a:latin typeface="Segoe UI"/>
                <a:cs typeface="Segoe UI"/>
              </a:rPr>
              <a:t>Enabling LS Pay for standard Business Central</a:t>
            </a:r>
          </a:p>
          <a:p>
            <a:pPr lvl="1"/>
            <a:r>
              <a:rPr lang="en-US" sz="2000" dirty="0">
                <a:latin typeface="Segoe UI"/>
                <a:cs typeface="Segoe UI"/>
              </a:rPr>
              <a:t>55+ Integrations to the world’s leading Payment Service Providers</a:t>
            </a:r>
          </a:p>
          <a:p>
            <a:pPr lvl="1"/>
            <a:r>
              <a:rPr lang="en-US" sz="2000" dirty="0">
                <a:latin typeface="Segoe UI"/>
                <a:cs typeface="Segoe UI"/>
              </a:rPr>
              <a:t>Support in 50+ countries</a:t>
            </a:r>
          </a:p>
          <a:p>
            <a:pPr lvl="1"/>
            <a:endParaRPr lang="en-US" sz="2000"/>
          </a:p>
          <a:p>
            <a:r>
              <a:rPr lang="en-US" sz="2000" dirty="0">
                <a:latin typeface="Segoe UI"/>
                <a:cs typeface="Segoe UI"/>
              </a:rPr>
              <a:t>Payment support for standard Sales Documents in Business Central</a:t>
            </a:r>
          </a:p>
          <a:p>
            <a:pPr lvl="1"/>
            <a:r>
              <a:rPr lang="en-US" sz="2000" dirty="0">
                <a:latin typeface="Segoe UI"/>
                <a:cs typeface="Segoe UI"/>
              </a:rPr>
              <a:t>Sales orders</a:t>
            </a:r>
          </a:p>
          <a:p>
            <a:pPr lvl="1"/>
            <a:r>
              <a:rPr lang="en-US" sz="2000" dirty="0">
                <a:latin typeface="Segoe UI"/>
                <a:cs typeface="Segoe UI"/>
              </a:rPr>
              <a:t>Sales credit memos</a:t>
            </a:r>
          </a:p>
          <a:p>
            <a:pPr lvl="1"/>
            <a:r>
              <a:rPr lang="en-US" sz="2000" dirty="0">
                <a:latin typeface="Segoe UI"/>
                <a:cs typeface="Segoe UI"/>
              </a:rPr>
              <a:t>Customer accounts</a:t>
            </a:r>
          </a:p>
          <a:p>
            <a:pPr lvl="1"/>
            <a:r>
              <a:rPr lang="en-US" sz="2000" dirty="0">
                <a:latin typeface="Segoe UI"/>
                <a:cs typeface="Segoe UI"/>
              </a:rPr>
              <a:t>Full capture of eCommerce payments</a:t>
            </a:r>
          </a:p>
          <a:p>
            <a:pPr lvl="1"/>
            <a:endParaRPr lang="en-US" sz="2000"/>
          </a:p>
          <a:p>
            <a:r>
              <a:rPr lang="en-US" sz="2000" dirty="0">
                <a:latin typeface="Segoe UI"/>
                <a:cs typeface="Segoe UI"/>
              </a:rPr>
              <a:t>Available on the Microsoft AppSource</a:t>
            </a:r>
          </a:p>
          <a:p>
            <a:endParaRPr lang="en-US" sz="2000"/>
          </a:p>
          <a:p>
            <a:r>
              <a:rPr lang="en-US" sz="2000" b="1" i="1" dirty="0">
                <a:latin typeface="Segoe UI"/>
                <a:cs typeface="Segoe UI"/>
              </a:rPr>
              <a:t>Estimated release in Q4-2024</a:t>
            </a:r>
            <a:endParaRPr lang="en-US" sz="2000" b="1" i="1" dirty="0"/>
          </a:p>
        </p:txBody>
      </p:sp>
      <p:pic>
        <p:nvPicPr>
          <p:cNvPr id="18" name="Picture Placeholder 17" descr="A person holding a device&#10;&#10;Description automatically generated">
            <a:extLst>
              <a:ext uri="{FF2B5EF4-FFF2-40B4-BE49-F238E27FC236}">
                <a16:creationId xmlns:a16="http://schemas.microsoft.com/office/drawing/2014/main" id="{D93C2B49-D6C4-ABD1-7F7A-D39B46CCFC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422" r="27422"/>
          <a:stretch>
            <a:fillRect/>
          </a:stretch>
        </p:blipFill>
        <p:spPr/>
      </p:pic>
      <p:pic>
        <p:nvPicPr>
          <p:cNvPr id="20" name="Picture 19" descr="A blue circle with dots&#10;&#10;Description automatically generated">
            <a:extLst>
              <a:ext uri="{FF2B5EF4-FFF2-40B4-BE49-F238E27FC236}">
                <a16:creationId xmlns:a16="http://schemas.microsoft.com/office/drawing/2014/main" id="{98C540ED-2097-AAEF-E02F-80D82076A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190" y="5209530"/>
            <a:ext cx="1317801" cy="1317801"/>
          </a:xfrm>
          <a:prstGeom prst="rect">
            <a:avLst/>
          </a:prstGeom>
        </p:spPr>
      </p:pic>
    </p:spTree>
    <p:extLst>
      <p:ext uri="{BB962C8B-B14F-4D97-AF65-F5344CB8AC3E}">
        <p14:creationId xmlns:p14="http://schemas.microsoft.com/office/powerpoint/2010/main" val="1414860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BE971DE-9675-B889-27EA-C4AA45C34204}"/>
              </a:ext>
            </a:extLst>
          </p:cNvPr>
          <p:cNvSpPr>
            <a:spLocks noGrp="1"/>
          </p:cNvSpPr>
          <p:nvPr>
            <p:ph type="body" sz="quarter" idx="11"/>
          </p:nvPr>
        </p:nvSpPr>
        <p:spPr/>
        <p:txBody>
          <a:bodyPr/>
          <a:lstStyle/>
          <a:p>
            <a:endParaRPr lang="en-US"/>
          </a:p>
        </p:txBody>
      </p:sp>
      <p:sp>
        <p:nvSpPr>
          <p:cNvPr id="14" name="Title 13">
            <a:extLst>
              <a:ext uri="{FF2B5EF4-FFF2-40B4-BE49-F238E27FC236}">
                <a16:creationId xmlns:a16="http://schemas.microsoft.com/office/drawing/2014/main" id="{CAB4F466-FE27-A949-7D41-87CF892F8B6C}"/>
              </a:ext>
            </a:extLst>
          </p:cNvPr>
          <p:cNvSpPr>
            <a:spLocks noGrp="1"/>
          </p:cNvSpPr>
          <p:nvPr>
            <p:ph type="title"/>
          </p:nvPr>
        </p:nvSpPr>
        <p:spPr/>
        <p:txBody>
          <a:bodyPr>
            <a:normAutofit fontScale="90000"/>
          </a:bodyPr>
          <a:lstStyle/>
          <a:p>
            <a:r>
              <a:rPr lang="en-US"/>
              <a:t>POS RFID Support</a:t>
            </a:r>
          </a:p>
        </p:txBody>
      </p:sp>
      <p:sp>
        <p:nvSpPr>
          <p:cNvPr id="15" name="Text Placeholder 14">
            <a:extLst>
              <a:ext uri="{FF2B5EF4-FFF2-40B4-BE49-F238E27FC236}">
                <a16:creationId xmlns:a16="http://schemas.microsoft.com/office/drawing/2014/main" id="{5BB6F6B4-2EF0-1675-D53A-98D07FD26C15}"/>
              </a:ext>
            </a:extLst>
          </p:cNvPr>
          <p:cNvSpPr>
            <a:spLocks noGrp="1"/>
          </p:cNvSpPr>
          <p:nvPr>
            <p:ph type="body" sz="quarter" idx="10"/>
          </p:nvPr>
        </p:nvSpPr>
        <p:spPr/>
        <p:txBody>
          <a:bodyPr>
            <a:normAutofit/>
          </a:bodyPr>
          <a:lstStyle/>
          <a:p>
            <a:r>
              <a:rPr lang="en-US"/>
              <a:t>The next step in our un-attended POS journey</a:t>
            </a:r>
          </a:p>
          <a:p>
            <a:r>
              <a:rPr lang="en-US"/>
              <a:t>We are already able to receive orders by reading RFID tags with our Mobile Inventory   </a:t>
            </a:r>
          </a:p>
          <a:p>
            <a:r>
              <a:rPr lang="en-US"/>
              <a:t>Focus on:</a:t>
            </a:r>
          </a:p>
          <a:p>
            <a:pPr lvl="1"/>
            <a:r>
              <a:rPr lang="en-US"/>
              <a:t>Reading tags at the POS</a:t>
            </a:r>
          </a:p>
          <a:p>
            <a:pPr lvl="1"/>
            <a:r>
              <a:rPr lang="en-US"/>
              <a:t>Marking tags as sold after payment</a:t>
            </a:r>
          </a:p>
          <a:p>
            <a:pPr lvl="1"/>
            <a:r>
              <a:rPr lang="en-US"/>
              <a:t>Communication with external tags management systems</a:t>
            </a:r>
          </a:p>
          <a:p>
            <a:r>
              <a:rPr lang="en-US"/>
              <a:t>Not in scope – full inventory management using RFID</a:t>
            </a:r>
          </a:p>
          <a:p>
            <a:endParaRPr lang="en-US"/>
          </a:p>
          <a:p>
            <a:endParaRPr lang="en-US"/>
          </a:p>
          <a:p>
            <a:endParaRPr lang="en-US"/>
          </a:p>
          <a:p>
            <a:endParaRPr lang="en-US"/>
          </a:p>
        </p:txBody>
      </p:sp>
      <p:pic>
        <p:nvPicPr>
          <p:cNvPr id="8" name="Picture 7" descr="A screen with a price tag on it&#10;&#10;Description automatically generated">
            <a:extLst>
              <a:ext uri="{FF2B5EF4-FFF2-40B4-BE49-F238E27FC236}">
                <a16:creationId xmlns:a16="http://schemas.microsoft.com/office/drawing/2014/main" id="{08DE34A3-FAE9-0F4A-E200-A81D2360D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954" y="1194154"/>
            <a:ext cx="4118861" cy="2647839"/>
          </a:xfrm>
          <a:prstGeom prst="rect">
            <a:avLst/>
          </a:prstGeom>
        </p:spPr>
      </p:pic>
      <p:pic>
        <p:nvPicPr>
          <p:cNvPr id="18" name="Picture 17" descr="A hand holding a tag on a red sweater&#10;&#10;Description automatically generated">
            <a:extLst>
              <a:ext uri="{FF2B5EF4-FFF2-40B4-BE49-F238E27FC236}">
                <a16:creationId xmlns:a16="http://schemas.microsoft.com/office/drawing/2014/main" id="{FC9AB2EF-A294-66BC-9685-52F291BB2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884" y="3917951"/>
            <a:ext cx="4899951" cy="2753306"/>
          </a:xfrm>
          <a:prstGeom prst="rect">
            <a:avLst/>
          </a:prstGeom>
        </p:spPr>
      </p:pic>
      <p:sp>
        <p:nvSpPr>
          <p:cNvPr id="19" name="Arrow: Left 18">
            <a:hlinkClick r:id="rId4" action="ppaction://hlinksldjump"/>
            <a:extLst>
              <a:ext uri="{FF2B5EF4-FFF2-40B4-BE49-F238E27FC236}">
                <a16:creationId xmlns:a16="http://schemas.microsoft.com/office/drawing/2014/main" id="{2C09596F-9B3D-415E-CE9F-9E395A5A045F}"/>
              </a:ext>
            </a:extLst>
          </p:cNvPr>
          <p:cNvSpPr/>
          <p:nvPr/>
        </p:nvSpPr>
        <p:spPr>
          <a:xfrm>
            <a:off x="134165" y="6308674"/>
            <a:ext cx="575468" cy="433633"/>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34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EBC61-822F-056B-B723-E49027575495}"/>
              </a:ext>
            </a:extLst>
          </p:cNvPr>
          <p:cNvSpPr>
            <a:spLocks noGrp="1"/>
          </p:cNvSpPr>
          <p:nvPr>
            <p:ph type="body" sz="quarter" idx="11"/>
          </p:nvPr>
        </p:nvSpPr>
        <p:spPr>
          <a:xfrm>
            <a:off x="7443019" y="1201824"/>
            <a:ext cx="4352207" cy="5323667"/>
          </a:xfrm>
        </p:spPr>
        <p:txBody>
          <a:bodyPr lIns="91440" tIns="45720" rIns="91440" bIns="45720" anchor="t"/>
          <a:lstStyle/>
          <a:p>
            <a:r>
              <a:rPr lang="en-US"/>
              <a:t>Allows the customer to interact with the second display</a:t>
            </a:r>
          </a:p>
          <a:p>
            <a:r>
              <a:rPr lang="en-US" b="1"/>
              <a:t>Use cases:</a:t>
            </a:r>
          </a:p>
          <a:p>
            <a:pPr lvl="1"/>
            <a:r>
              <a:rPr lang="en-US" sz="2000"/>
              <a:t>Member Signup</a:t>
            </a:r>
          </a:p>
          <a:p>
            <a:pPr lvl="1"/>
            <a:r>
              <a:rPr lang="en-US" sz="2000"/>
              <a:t>Enter and confirm shipping address</a:t>
            </a:r>
          </a:p>
          <a:p>
            <a:pPr lvl="1"/>
            <a:r>
              <a:rPr lang="en-US" sz="2000"/>
              <a:t>Signature capture</a:t>
            </a:r>
          </a:p>
          <a:p>
            <a:pPr lvl="1"/>
            <a:r>
              <a:rPr lang="en-US" sz="2000"/>
              <a:t>Waivers</a:t>
            </a:r>
          </a:p>
          <a:p>
            <a:pPr lvl="1"/>
            <a:r>
              <a:rPr lang="en-US" sz="2000"/>
              <a:t>Tips &amp; donations</a:t>
            </a:r>
          </a:p>
          <a:p>
            <a:pPr lvl="1"/>
            <a:r>
              <a:rPr lang="en-US" sz="2000"/>
              <a:t>Customer satisfaction surveys</a:t>
            </a:r>
          </a:p>
          <a:p>
            <a:pPr lvl="1"/>
            <a:r>
              <a:rPr lang="en-US" sz="2000">
                <a:latin typeface="Segoe UI"/>
                <a:cs typeface="Segoe UI"/>
              </a:rPr>
              <a:t>Upselling during the sales process (hospitality)</a:t>
            </a:r>
          </a:p>
          <a:p>
            <a:pPr lvl="1"/>
            <a:endParaRPr lang="en-US"/>
          </a:p>
        </p:txBody>
      </p:sp>
      <p:sp>
        <p:nvSpPr>
          <p:cNvPr id="3" name="Title 2">
            <a:extLst>
              <a:ext uri="{FF2B5EF4-FFF2-40B4-BE49-F238E27FC236}">
                <a16:creationId xmlns:a16="http://schemas.microsoft.com/office/drawing/2014/main" id="{3DEE4F39-AC29-4736-8180-9200351314AC}"/>
              </a:ext>
            </a:extLst>
          </p:cNvPr>
          <p:cNvSpPr>
            <a:spLocks noGrp="1"/>
          </p:cNvSpPr>
          <p:nvPr>
            <p:ph type="title"/>
          </p:nvPr>
        </p:nvSpPr>
        <p:spPr/>
        <p:txBody>
          <a:bodyPr>
            <a:normAutofit fontScale="90000"/>
          </a:bodyPr>
          <a:lstStyle/>
          <a:p>
            <a:r>
              <a:rPr lang="en-US"/>
              <a:t>Interactive Dual Display for the POS</a:t>
            </a:r>
          </a:p>
        </p:txBody>
      </p:sp>
      <p:sp>
        <p:nvSpPr>
          <p:cNvPr id="4" name="Text Placeholder 3">
            <a:extLst>
              <a:ext uri="{FF2B5EF4-FFF2-40B4-BE49-F238E27FC236}">
                <a16:creationId xmlns:a16="http://schemas.microsoft.com/office/drawing/2014/main" id="{0E7BA6CF-423B-FAE5-B131-1EDD589C8868}"/>
              </a:ext>
            </a:extLst>
          </p:cNvPr>
          <p:cNvSpPr>
            <a:spLocks noGrp="1"/>
          </p:cNvSpPr>
          <p:nvPr>
            <p:ph type="body" sz="quarter" idx="10"/>
          </p:nvPr>
        </p:nvSpPr>
        <p:spPr/>
        <p:txBody>
          <a:bodyPr/>
          <a:lstStyle/>
          <a:p>
            <a:endParaRPr lang="en-US"/>
          </a:p>
        </p:txBody>
      </p:sp>
      <p:pic>
        <p:nvPicPr>
          <p:cNvPr id="6" name="Picture 5" descr="A person standing at a cash register&#10;&#10;Description automatically generated">
            <a:extLst>
              <a:ext uri="{FF2B5EF4-FFF2-40B4-BE49-F238E27FC236}">
                <a16:creationId xmlns:a16="http://schemas.microsoft.com/office/drawing/2014/main" id="{CD69B1C5-DDB7-F91E-904E-2F86885AD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74" y="1201824"/>
            <a:ext cx="6821787" cy="4638815"/>
          </a:xfrm>
          <a:prstGeom prst="rect">
            <a:avLst/>
          </a:prstGeom>
        </p:spPr>
      </p:pic>
      <p:sp>
        <p:nvSpPr>
          <p:cNvPr id="7" name="Arrow: Left 6">
            <a:hlinkClick r:id="rId3" action="ppaction://hlinksldjump"/>
            <a:extLst>
              <a:ext uri="{FF2B5EF4-FFF2-40B4-BE49-F238E27FC236}">
                <a16:creationId xmlns:a16="http://schemas.microsoft.com/office/drawing/2014/main" id="{1F79B9D2-272F-07A3-7C97-3801F3F72476}"/>
              </a:ext>
            </a:extLst>
          </p:cNvPr>
          <p:cNvSpPr/>
          <p:nvPr/>
        </p:nvSpPr>
        <p:spPr>
          <a:xfrm>
            <a:off x="127893" y="6308674"/>
            <a:ext cx="537762" cy="433633"/>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4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70826-F340-8E0C-4786-7CC11D96F6EB}"/>
              </a:ext>
            </a:extLst>
          </p:cNvPr>
          <p:cNvPicPr>
            <a:picLocks noChangeAspect="1"/>
          </p:cNvPicPr>
          <p:nvPr/>
        </p:nvPicPr>
        <p:blipFill>
          <a:blip r:embed="rId2"/>
          <a:stretch>
            <a:fillRect/>
          </a:stretch>
        </p:blipFill>
        <p:spPr>
          <a:xfrm>
            <a:off x="0" y="5917"/>
            <a:ext cx="12192000" cy="6846165"/>
          </a:xfrm>
          <a:prstGeom prst="rect">
            <a:avLst/>
          </a:prstGeom>
        </p:spPr>
      </p:pic>
      <p:sp>
        <p:nvSpPr>
          <p:cNvPr id="6" name="Arrow: Left 5">
            <a:hlinkClick r:id="rId3" action="ppaction://hlinksldjump"/>
            <a:extLst>
              <a:ext uri="{FF2B5EF4-FFF2-40B4-BE49-F238E27FC236}">
                <a16:creationId xmlns:a16="http://schemas.microsoft.com/office/drawing/2014/main" id="{1798B704-DAF9-1048-2B64-07A229DCDDAD}"/>
              </a:ext>
            </a:extLst>
          </p:cNvPr>
          <p:cNvSpPr/>
          <p:nvPr/>
        </p:nvSpPr>
        <p:spPr>
          <a:xfrm>
            <a:off x="197530" y="6294184"/>
            <a:ext cx="556614" cy="433633"/>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26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8D721-9F28-1731-0984-77575F861798}"/>
              </a:ext>
            </a:extLst>
          </p:cNvPr>
          <p:cNvPicPr>
            <a:picLocks noChangeAspect="1"/>
          </p:cNvPicPr>
          <p:nvPr/>
        </p:nvPicPr>
        <p:blipFill>
          <a:blip r:embed="rId2"/>
          <a:stretch>
            <a:fillRect/>
          </a:stretch>
        </p:blipFill>
        <p:spPr>
          <a:xfrm>
            <a:off x="0" y="4771"/>
            <a:ext cx="12192000" cy="6848458"/>
          </a:xfrm>
          <a:prstGeom prst="rect">
            <a:avLst/>
          </a:prstGeom>
        </p:spPr>
      </p:pic>
      <p:sp>
        <p:nvSpPr>
          <p:cNvPr id="4" name="Arrow: Left 3">
            <a:hlinkClick r:id="rId3" action="ppaction://hlinksldjump"/>
            <a:extLst>
              <a:ext uri="{FF2B5EF4-FFF2-40B4-BE49-F238E27FC236}">
                <a16:creationId xmlns:a16="http://schemas.microsoft.com/office/drawing/2014/main" id="{2640F1E5-B0AE-664E-F48C-F250B035EF62}"/>
              </a:ext>
            </a:extLst>
          </p:cNvPr>
          <p:cNvSpPr/>
          <p:nvPr/>
        </p:nvSpPr>
        <p:spPr>
          <a:xfrm>
            <a:off x="197530" y="6294184"/>
            <a:ext cx="556614" cy="433633"/>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4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74FE2-920D-E54F-E6FA-76821940AF9A}"/>
              </a:ext>
            </a:extLst>
          </p:cNvPr>
          <p:cNvSpPr>
            <a:spLocks noGrp="1"/>
          </p:cNvSpPr>
          <p:nvPr>
            <p:ph type="title"/>
          </p:nvPr>
        </p:nvSpPr>
        <p:spPr/>
        <p:txBody>
          <a:bodyPr>
            <a:normAutofit fontScale="90000"/>
          </a:bodyPr>
          <a:lstStyle/>
          <a:p>
            <a:r>
              <a:rPr lang="en-US" dirty="0">
                <a:latin typeface="Segoe UI"/>
                <a:cs typeface="Segoe UI"/>
              </a:rPr>
              <a:t>Aggregated Inventory</a:t>
            </a:r>
            <a:endParaRPr lang="en-US" dirty="0"/>
          </a:p>
        </p:txBody>
      </p:sp>
      <p:sp>
        <p:nvSpPr>
          <p:cNvPr id="2" name="Text Placeholder 1">
            <a:extLst>
              <a:ext uri="{FF2B5EF4-FFF2-40B4-BE49-F238E27FC236}">
                <a16:creationId xmlns:a16="http://schemas.microsoft.com/office/drawing/2014/main" id="{80EA2861-D4E4-0D12-CD11-21707849A0B2}"/>
              </a:ext>
            </a:extLst>
          </p:cNvPr>
          <p:cNvSpPr>
            <a:spLocks noGrp="1"/>
          </p:cNvSpPr>
          <p:nvPr>
            <p:ph type="body" sz="quarter" idx="10"/>
          </p:nvPr>
        </p:nvSpPr>
        <p:spPr/>
        <p:txBody>
          <a:bodyPr lIns="91440" tIns="45720" rIns="91440" bIns="45720" anchor="t"/>
          <a:lstStyle/>
          <a:p>
            <a:r>
              <a:rPr lang="en-US" dirty="0">
                <a:latin typeface="Segoe UI"/>
                <a:cs typeface="Segoe UI"/>
              </a:rPr>
              <a:t>A new way to keep track of inventory in LS Central</a:t>
            </a:r>
            <a:endParaRPr lang="en-US" dirty="0"/>
          </a:p>
          <a:p>
            <a:r>
              <a:rPr lang="en-US" dirty="0">
                <a:latin typeface="Segoe UI"/>
                <a:cs typeface="Segoe UI"/>
              </a:rPr>
              <a:t>Instead of keeping track of inventory levels in the Item Ledger Entry and Value Entry we move this data to a new set of tables</a:t>
            </a:r>
            <a:endParaRPr lang="en-US" dirty="0"/>
          </a:p>
          <a:p>
            <a:r>
              <a:rPr lang="en-US" dirty="0">
                <a:latin typeface="Segoe UI"/>
                <a:cs typeface="Segoe UI"/>
              </a:rPr>
              <a:t>This gives us:</a:t>
            </a:r>
            <a:endParaRPr lang="en-US" dirty="0"/>
          </a:p>
          <a:p>
            <a:pPr lvl="1">
              <a:buFont typeface="Courier New" panose="020B0604020202020204" pitchFamily="34" charset="0"/>
              <a:buChar char="o"/>
            </a:pPr>
            <a:r>
              <a:rPr lang="en-US" dirty="0">
                <a:latin typeface="Segoe UI"/>
                <a:cs typeface="Segoe UI"/>
              </a:rPr>
              <a:t>Much faster end-of-day posting (Statement Post)</a:t>
            </a:r>
            <a:endParaRPr lang="en-US" dirty="0"/>
          </a:p>
          <a:p>
            <a:pPr lvl="1">
              <a:buFont typeface="Courier New" panose="020B0604020202020204" pitchFamily="34" charset="0"/>
              <a:buChar char="o"/>
            </a:pPr>
            <a:r>
              <a:rPr lang="en-US" dirty="0">
                <a:latin typeface="Segoe UI"/>
                <a:cs typeface="Segoe UI"/>
              </a:rPr>
              <a:t>Smaller databases </a:t>
            </a:r>
            <a:endParaRPr lang="en-US" dirty="0"/>
          </a:p>
          <a:p>
            <a:pPr lvl="1">
              <a:buFont typeface="Courier New" panose="020B0604020202020204" pitchFamily="34" charset="0"/>
              <a:buChar char="o"/>
            </a:pPr>
            <a:r>
              <a:rPr lang="en-US" dirty="0">
                <a:latin typeface="Segoe UI"/>
                <a:cs typeface="Segoe UI"/>
              </a:rPr>
              <a:t>Inventory data can be compressed and archived</a:t>
            </a:r>
            <a:endParaRPr lang="en-US" dirty="0"/>
          </a:p>
          <a:p>
            <a:pPr lvl="1">
              <a:buFont typeface="Courier New" panose="020B0604020202020204" pitchFamily="34" charset="0"/>
              <a:buChar char="o"/>
            </a:pPr>
            <a:r>
              <a:rPr lang="en-US" dirty="0">
                <a:latin typeface="Segoe UI"/>
                <a:cs typeface="Segoe UI"/>
              </a:rPr>
              <a:t>Processes such as posting COGS and adjust cost run 100x faster</a:t>
            </a:r>
            <a:endParaRPr lang="en-US" dirty="0"/>
          </a:p>
          <a:p>
            <a:pPr lvl="1">
              <a:buFont typeface="Courier New" panose="020B0604020202020204" pitchFamily="34" charset="0"/>
              <a:buChar char="o"/>
            </a:pPr>
            <a:r>
              <a:rPr lang="en-US" dirty="0">
                <a:latin typeface="Segoe UI"/>
                <a:cs typeface="Segoe UI"/>
              </a:rPr>
              <a:t>Not only for retail - compatible with other Business Central processes</a:t>
            </a:r>
            <a:endParaRPr lang="en-US"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a:p>
            <a:endParaRPr lang="en-US" dirty="0"/>
          </a:p>
          <a:p>
            <a:endParaRPr lang="en-US" dirty="0"/>
          </a:p>
        </p:txBody>
      </p:sp>
    </p:spTree>
    <p:extLst>
      <p:ext uri="{BB962C8B-B14F-4D97-AF65-F5344CB8AC3E}">
        <p14:creationId xmlns:p14="http://schemas.microsoft.com/office/powerpoint/2010/main" val="1656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3D0AB9-E49E-1132-6016-780FF1859A6B}"/>
              </a:ext>
            </a:extLst>
          </p:cNvPr>
          <p:cNvSpPr>
            <a:spLocks noGrp="1"/>
          </p:cNvSpPr>
          <p:nvPr>
            <p:ph type="body" sz="quarter" idx="10"/>
          </p:nvPr>
        </p:nvSpPr>
        <p:spPr>
          <a:xfrm>
            <a:off x="340290" y="1352550"/>
            <a:ext cx="6397953" cy="5073650"/>
          </a:xfrm>
        </p:spPr>
        <p:txBody>
          <a:bodyPr lIns="91440" tIns="45720" rIns="91440" bIns="45720" anchor="t"/>
          <a:lstStyle/>
          <a:p>
            <a:pPr marL="0">
              <a:spcBef>
                <a:spcPts val="600"/>
              </a:spcBef>
              <a:buNone/>
              <a:defRPr/>
            </a:pPr>
            <a:r>
              <a:rPr lang="en-US" sz="2000" dirty="0">
                <a:solidFill>
                  <a:schemeClr val="bg1"/>
                </a:solidFill>
                <a:latin typeface="Segoe UI"/>
                <a:cs typeface="Segoe UI"/>
              </a:rPr>
              <a:t>Aggregated posting for store locations</a:t>
            </a:r>
            <a:br>
              <a:rPr lang="en-US" sz="2000" dirty="0"/>
            </a:br>
            <a:endParaRPr lang="en-US" sz="2000" dirty="0">
              <a:solidFill>
                <a:schemeClr val="bg1"/>
              </a:solidFill>
            </a:endParaRPr>
          </a:p>
          <a:p>
            <a:pPr marL="0">
              <a:spcBef>
                <a:spcPts val="600"/>
              </a:spcBef>
              <a:buNone/>
              <a:defRPr/>
            </a:pPr>
            <a:r>
              <a:rPr lang="en-US" sz="2000" b="1" dirty="0">
                <a:solidFill>
                  <a:schemeClr val="bg1"/>
                </a:solidFill>
                <a:latin typeface="Segoe UI"/>
                <a:cs typeface="Segoe UI"/>
              </a:rPr>
              <a:t>Current approach – Statements</a:t>
            </a:r>
          </a:p>
          <a:p>
            <a:pPr marL="114300" indent="-342900">
              <a:spcBef>
                <a:spcPts val="600"/>
              </a:spcBef>
              <a:defRPr/>
            </a:pPr>
            <a:r>
              <a:rPr lang="en-US" sz="2000" dirty="0">
                <a:solidFill>
                  <a:schemeClr val="bg1"/>
                </a:solidFill>
                <a:latin typeface="Segoe UI"/>
                <a:cs typeface="Segoe UI"/>
              </a:rPr>
              <a:t>Item Ledger Entries for individual stores</a:t>
            </a:r>
          </a:p>
          <a:p>
            <a:pPr marL="114300" indent="-342900">
              <a:spcBef>
                <a:spcPts val="600"/>
              </a:spcBef>
              <a:defRPr/>
            </a:pPr>
            <a:r>
              <a:rPr lang="en-US" sz="2000" dirty="0">
                <a:solidFill>
                  <a:schemeClr val="bg1"/>
                </a:solidFill>
                <a:latin typeface="Segoe UI"/>
                <a:cs typeface="Segoe UI"/>
              </a:rPr>
              <a:t>One entry per item, per location, per day</a:t>
            </a:r>
            <a:br>
              <a:rPr lang="en-US" sz="2000" dirty="0"/>
            </a:br>
            <a:endParaRPr lang="en-US" sz="2000" dirty="0">
              <a:solidFill>
                <a:schemeClr val="bg1"/>
              </a:solidFill>
            </a:endParaRPr>
          </a:p>
          <a:p>
            <a:pPr marL="0">
              <a:spcBef>
                <a:spcPts val="600"/>
              </a:spcBef>
              <a:buNone/>
              <a:defRPr/>
            </a:pPr>
            <a:r>
              <a:rPr lang="en-US" sz="2000" b="1" dirty="0">
                <a:solidFill>
                  <a:schemeClr val="bg1"/>
                </a:solidFill>
                <a:latin typeface="Segoe UI"/>
                <a:cs typeface="Segoe UI"/>
              </a:rPr>
              <a:t>New approach – Statements </a:t>
            </a:r>
          </a:p>
          <a:p>
            <a:pPr marL="288000" indent="-285750">
              <a:spcBef>
                <a:spcPts val="600"/>
              </a:spcBef>
              <a:defRPr/>
            </a:pPr>
            <a:r>
              <a:rPr lang="en-US" sz="2000" dirty="0">
                <a:solidFill>
                  <a:schemeClr val="bg1"/>
                </a:solidFill>
                <a:latin typeface="Segoe UI"/>
                <a:cs typeface="Segoe UI"/>
              </a:rPr>
              <a:t>Item Ledger Entries for aggregated </a:t>
            </a:r>
            <a:br>
              <a:rPr lang="en-US" sz="2000" dirty="0">
                <a:solidFill>
                  <a:schemeClr val="bg1"/>
                </a:solidFill>
                <a:latin typeface="Segoe UI"/>
                <a:cs typeface="Segoe UI"/>
              </a:rPr>
            </a:br>
            <a:r>
              <a:rPr lang="en-US" sz="2000" dirty="0">
                <a:solidFill>
                  <a:schemeClr val="bg1"/>
                </a:solidFill>
                <a:latin typeface="Segoe UI"/>
                <a:cs typeface="Segoe UI"/>
              </a:rPr>
              <a:t>store location(s)</a:t>
            </a:r>
          </a:p>
          <a:p>
            <a:pPr marL="288000" indent="-285750">
              <a:spcBef>
                <a:spcPts val="600"/>
              </a:spcBef>
              <a:defRPr/>
            </a:pPr>
            <a:r>
              <a:rPr lang="en-US" sz="2000" dirty="0">
                <a:solidFill>
                  <a:schemeClr val="bg1"/>
                </a:solidFill>
                <a:latin typeface="Segoe UI"/>
                <a:cs typeface="Segoe UI"/>
              </a:rPr>
              <a:t>Details are stored in a new table</a:t>
            </a:r>
            <a:br>
              <a:rPr lang="en-US" sz="2000" dirty="0"/>
            </a:br>
            <a:r>
              <a:rPr lang="en-US" sz="2000" dirty="0">
                <a:solidFill>
                  <a:schemeClr val="bg1"/>
                </a:solidFill>
                <a:latin typeface="Segoe UI"/>
                <a:cs typeface="Segoe UI"/>
              </a:rPr>
              <a:t>LSC </a:t>
            </a:r>
            <a:r>
              <a:rPr lang="en-US" sz="2000" dirty="0" err="1">
                <a:solidFill>
                  <a:schemeClr val="bg1"/>
                </a:solidFill>
                <a:latin typeface="Segoe UI"/>
                <a:cs typeface="Segoe UI"/>
              </a:rPr>
              <a:t>Aggr</a:t>
            </a:r>
            <a:r>
              <a:rPr lang="en-US" sz="2000" dirty="0">
                <a:solidFill>
                  <a:schemeClr val="bg1"/>
                </a:solidFill>
                <a:latin typeface="Segoe UI"/>
                <a:cs typeface="Segoe UI"/>
              </a:rPr>
              <a:t>. Inventory Entry </a:t>
            </a:r>
            <a:r>
              <a:rPr lang="en-US" sz="2000" dirty="0">
                <a:solidFill>
                  <a:schemeClr val="bg1"/>
                </a:solidFill>
                <a:latin typeface="Segoe UI"/>
                <a:cs typeface="Segoe UI"/>
                <a:sym typeface="Wingdings" panose="05000000000000000000" pitchFamily="2" charset="2"/>
              </a:rPr>
              <a:t>(10059488)</a:t>
            </a:r>
          </a:p>
          <a:p>
            <a:pPr marL="0" indent="0">
              <a:spcBef>
                <a:spcPts val="600"/>
              </a:spcBef>
              <a:buNone/>
              <a:defRPr/>
            </a:pPr>
            <a:endParaRPr lang="en-US" sz="2000" dirty="0">
              <a:solidFill>
                <a:schemeClr val="bg1"/>
              </a:solidFill>
              <a:latin typeface="Segoe UI"/>
              <a:cs typeface="Segoe UI"/>
              <a:sym typeface="Wingdings" panose="05000000000000000000" pitchFamily="2" charset="2"/>
            </a:endParaRPr>
          </a:p>
          <a:p>
            <a:pPr marL="0" indent="0">
              <a:spcBef>
                <a:spcPts val="600"/>
              </a:spcBef>
              <a:buNone/>
              <a:defRPr/>
            </a:pPr>
            <a:r>
              <a:rPr lang="en-US" sz="2000" b="1" dirty="0">
                <a:solidFill>
                  <a:schemeClr val="bg1"/>
                </a:solidFill>
                <a:latin typeface="Segoe UI"/>
                <a:cs typeface="Segoe UI"/>
                <a:sym typeface="Wingdings" panose="05000000000000000000" pitchFamily="2" charset="2"/>
              </a:rPr>
              <a:t>Other Documents include</a:t>
            </a:r>
            <a:endParaRPr lang="en-US" sz="2000" b="1" dirty="0">
              <a:solidFill>
                <a:schemeClr val="bg1"/>
              </a:solidFill>
              <a:sym typeface="Wingdings" panose="05000000000000000000" pitchFamily="2" charset="2"/>
            </a:endParaRPr>
          </a:p>
          <a:p>
            <a:pPr>
              <a:spcBef>
                <a:spcPts val="600"/>
              </a:spcBef>
              <a:defRPr/>
            </a:pPr>
            <a:r>
              <a:rPr lang="en-US" sz="2000" dirty="0">
                <a:solidFill>
                  <a:schemeClr val="bg1"/>
                </a:solidFill>
                <a:latin typeface="Segoe UI"/>
                <a:cs typeface="Segoe UI"/>
              </a:rPr>
              <a:t>Purchase</a:t>
            </a:r>
            <a:r>
              <a:rPr lang="en-US" sz="2000">
                <a:solidFill>
                  <a:schemeClr val="bg1"/>
                </a:solidFill>
                <a:latin typeface="Segoe UI"/>
                <a:cs typeface="Segoe UI"/>
              </a:rPr>
              <a:t>, Transfer, Sales</a:t>
            </a:r>
            <a:endParaRPr lang="en-US" sz="2000" dirty="0">
              <a:solidFill>
                <a:schemeClr val="bg1"/>
              </a:solidFill>
              <a:latin typeface="Segoe UI"/>
              <a:cs typeface="Segoe UI"/>
            </a:endParaRPr>
          </a:p>
          <a:p>
            <a:pPr marL="0" indent="0">
              <a:spcBef>
                <a:spcPts val="600"/>
              </a:spcBef>
              <a:buNone/>
              <a:defRPr/>
            </a:pPr>
            <a:br>
              <a:rPr lang="en-US" sz="2400" dirty="0"/>
            </a:br>
            <a:endParaRPr lang="en-US" sz="2400" dirty="0">
              <a:solidFill>
                <a:schemeClr val="bg1"/>
              </a:solidFill>
              <a:latin typeface="Segoe UI"/>
              <a:cs typeface="Segoe UI"/>
            </a:endParaRPr>
          </a:p>
        </p:txBody>
      </p:sp>
      <p:sp>
        <p:nvSpPr>
          <p:cNvPr id="2" name="Title 1">
            <a:extLst>
              <a:ext uri="{FF2B5EF4-FFF2-40B4-BE49-F238E27FC236}">
                <a16:creationId xmlns:a16="http://schemas.microsoft.com/office/drawing/2014/main" id="{3141070E-1DDB-DD1C-C6A9-53595DC6D500}"/>
              </a:ext>
            </a:extLst>
          </p:cNvPr>
          <p:cNvSpPr>
            <a:spLocks noGrp="1"/>
          </p:cNvSpPr>
          <p:nvPr>
            <p:ph type="title"/>
          </p:nvPr>
        </p:nvSpPr>
        <p:spPr>
          <a:xfrm>
            <a:off x="340290" y="488601"/>
            <a:ext cx="7268824" cy="588637"/>
          </a:xfrm>
        </p:spPr>
        <p:txBody>
          <a:bodyPr>
            <a:normAutofit/>
          </a:bodyPr>
          <a:lstStyle/>
          <a:p>
            <a:r>
              <a:rPr lang="en-US" dirty="0">
                <a:solidFill>
                  <a:schemeClr val="bg1"/>
                </a:solidFill>
                <a:latin typeface="Segoe UI"/>
                <a:cs typeface="Segoe UI"/>
              </a:rPr>
              <a:t>Aggregated Inventory</a:t>
            </a:r>
            <a:endParaRPr lang="en-IS" dirty="0">
              <a:solidFill>
                <a:schemeClr val="bg1"/>
              </a:solidFill>
            </a:endParaRPr>
          </a:p>
        </p:txBody>
      </p:sp>
      <p:sp>
        <p:nvSpPr>
          <p:cNvPr id="6" name="Rectangle 5">
            <a:extLst>
              <a:ext uri="{FF2B5EF4-FFF2-40B4-BE49-F238E27FC236}">
                <a16:creationId xmlns:a16="http://schemas.microsoft.com/office/drawing/2014/main" id="{6C7C1968-7B74-EB8B-4C29-4976EE0E8161}"/>
              </a:ext>
            </a:extLst>
          </p:cNvPr>
          <p:cNvSpPr/>
          <p:nvPr/>
        </p:nvSpPr>
        <p:spPr>
          <a:xfrm>
            <a:off x="6227015" y="2073244"/>
            <a:ext cx="1313245" cy="4508625"/>
          </a:xfrm>
          <a:prstGeom prst="rect">
            <a:avLst/>
          </a:prstGeom>
          <a:solidFill>
            <a:srgbClr val="051E33"/>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1</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2</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3</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4</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300</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D9C4F16D-F611-65A9-37D2-B10388C264AD}"/>
              </a:ext>
            </a:extLst>
          </p:cNvPr>
          <p:cNvSpPr txBox="1"/>
          <p:nvPr/>
        </p:nvSpPr>
        <p:spPr>
          <a:xfrm>
            <a:off x="6096000" y="1352550"/>
            <a:ext cx="30251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2C2F"/>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Item Ledger Entries</a:t>
            </a:r>
            <a:b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current</a:t>
            </a:r>
          </a:p>
        </p:txBody>
      </p:sp>
      <p:sp>
        <p:nvSpPr>
          <p:cNvPr id="7" name="Rectangle 6">
            <a:extLst>
              <a:ext uri="{FF2B5EF4-FFF2-40B4-BE49-F238E27FC236}">
                <a16:creationId xmlns:a16="http://schemas.microsoft.com/office/drawing/2014/main" id="{9B07D8D8-C06C-7EFC-CA8A-D2D5D05AADC7}"/>
              </a:ext>
            </a:extLst>
          </p:cNvPr>
          <p:cNvSpPr/>
          <p:nvPr/>
        </p:nvSpPr>
        <p:spPr>
          <a:xfrm>
            <a:off x="8207009" y="2668147"/>
            <a:ext cx="1313245" cy="1171701"/>
          </a:xfrm>
          <a:prstGeom prst="rect">
            <a:avLst/>
          </a:prstGeom>
          <a:solidFill>
            <a:srgbClr val="328C8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“RETAIL-1”</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CEE81A49-548E-1E3D-37CD-AF1F5256A496}"/>
              </a:ext>
            </a:extLst>
          </p:cNvPr>
          <p:cNvSpPr/>
          <p:nvPr/>
        </p:nvSpPr>
        <p:spPr>
          <a:xfrm rot="16200000">
            <a:off x="7584231" y="2999254"/>
            <a:ext cx="571500" cy="521731"/>
          </a:xfrm>
          <a:prstGeom prst="downArrow">
            <a:avLst/>
          </a:prstGeom>
          <a:solidFill>
            <a:srgbClr val="328C8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42C2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D8DBC8-F67E-42D4-5121-7843A5E999F3}"/>
              </a:ext>
            </a:extLst>
          </p:cNvPr>
          <p:cNvSpPr/>
          <p:nvPr/>
        </p:nvSpPr>
        <p:spPr>
          <a:xfrm>
            <a:off x="9994263" y="2073245"/>
            <a:ext cx="1388841" cy="4508624"/>
          </a:xfrm>
          <a:prstGeom prst="rect">
            <a:avLst/>
          </a:prstGeom>
          <a:solidFill>
            <a:srgbClr val="328C8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1</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2</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3</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4</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300</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C0FD862C-4F6E-C651-05E9-E6C301D1FCB3}"/>
              </a:ext>
            </a:extLst>
          </p:cNvPr>
          <p:cNvSpPr txBox="1"/>
          <p:nvPr/>
        </p:nvSpPr>
        <p:spPr>
          <a:xfrm>
            <a:off x="9727368" y="1352550"/>
            <a:ext cx="1864870" cy="70788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chemeClr val="bg1"/>
                </a:solidFill>
                <a:effectLst/>
                <a:uLnTx/>
                <a:uFillTx/>
                <a:latin typeface="Calibri" panose="020F0502020204030204"/>
                <a:ea typeface="+mn-ea"/>
                <a:cs typeface="+mn-cs"/>
              </a:rPr>
              <a:t>Aggr</a:t>
            </a: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 Inventory </a:t>
            </a:r>
            <a:b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Entries</a:t>
            </a:r>
          </a:p>
        </p:txBody>
      </p:sp>
      <p:sp>
        <p:nvSpPr>
          <p:cNvPr id="26" name="TextBox 25">
            <a:extLst>
              <a:ext uri="{FF2B5EF4-FFF2-40B4-BE49-F238E27FC236}">
                <a16:creationId xmlns:a16="http://schemas.microsoft.com/office/drawing/2014/main" id="{4D6C4901-A351-217E-47F8-F6CBC5816E71}"/>
              </a:ext>
            </a:extLst>
          </p:cNvPr>
          <p:cNvSpPr txBox="1"/>
          <p:nvPr/>
        </p:nvSpPr>
        <p:spPr>
          <a:xfrm>
            <a:off x="8492381" y="1675715"/>
            <a:ext cx="2686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new</a:t>
            </a:r>
          </a:p>
        </p:txBody>
      </p:sp>
      <p:sp>
        <p:nvSpPr>
          <p:cNvPr id="4" name="Left Brace 3">
            <a:extLst>
              <a:ext uri="{FF2B5EF4-FFF2-40B4-BE49-F238E27FC236}">
                <a16:creationId xmlns:a16="http://schemas.microsoft.com/office/drawing/2014/main" id="{5749AD69-93FF-FDBE-4489-A8317A8322E1}"/>
              </a:ext>
            </a:extLst>
          </p:cNvPr>
          <p:cNvSpPr/>
          <p:nvPr/>
        </p:nvSpPr>
        <p:spPr>
          <a:xfrm>
            <a:off x="5806110" y="2075825"/>
            <a:ext cx="289890" cy="4506044"/>
          </a:xfrm>
          <a:prstGeom prst="leftBrace">
            <a:avLst/>
          </a:prstGeom>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2EFFC70-A84B-BBD6-C089-86A9E9014AD0}"/>
              </a:ext>
            </a:extLst>
          </p:cNvPr>
          <p:cNvSpPr txBox="1"/>
          <p:nvPr/>
        </p:nvSpPr>
        <p:spPr>
          <a:xfrm rot="16200000">
            <a:off x="4331960" y="3648486"/>
            <a:ext cx="26862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one day’s entries</a:t>
            </a:r>
          </a:p>
        </p:txBody>
      </p:sp>
      <p:sp>
        <p:nvSpPr>
          <p:cNvPr id="13" name="Rectangle 12">
            <a:extLst>
              <a:ext uri="{FF2B5EF4-FFF2-40B4-BE49-F238E27FC236}">
                <a16:creationId xmlns:a16="http://schemas.microsoft.com/office/drawing/2014/main" id="{196FBD03-9F77-6344-0936-84AB0A7144F6}"/>
              </a:ext>
            </a:extLst>
          </p:cNvPr>
          <p:cNvSpPr/>
          <p:nvPr/>
        </p:nvSpPr>
        <p:spPr>
          <a:xfrm>
            <a:off x="8207009" y="4010584"/>
            <a:ext cx="1313245" cy="1171701"/>
          </a:xfrm>
          <a:prstGeom prst="rect">
            <a:avLst/>
          </a:prstGeom>
          <a:solidFill>
            <a:srgbClr val="328C8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Store “RETAIL-2”</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1B53D1DF-2E5D-70BD-B1F1-DF9F45B57CF4}"/>
              </a:ext>
            </a:extLst>
          </p:cNvPr>
          <p:cNvSpPr/>
          <p:nvPr/>
        </p:nvSpPr>
        <p:spPr>
          <a:xfrm rot="16200000">
            <a:off x="7584232" y="4335568"/>
            <a:ext cx="571500" cy="521731"/>
          </a:xfrm>
          <a:prstGeom prst="downArrow">
            <a:avLst/>
          </a:prstGeom>
          <a:solidFill>
            <a:srgbClr val="328C8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42C2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28" grpId="0"/>
      <p:bldP spid="26" grpId="0"/>
      <p:bldP spid="13" grpId="0" animBg="1"/>
      <p:bldP spid="14" grpId="0" animBg="1"/>
    </p:bldLst>
  </p:timing>
</p:sld>
</file>

<file path=ppt/theme/theme1.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 Retail Powerpoint template" id="{EE35F864-6E6D-074B-BC2C-83B2EF9ADA03}" vid="{DDF2239C-FA51-5945-A2EE-B84AE95B7AE2}"/>
    </a:ext>
  </a:extLst>
</a:theme>
</file>

<file path=ppt/theme/theme2.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0A792D8D-98DB-2A4F-8E1D-47899531A9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3f06cb7-1326-493f-922d-07cb0a9433cc">
      <Terms xmlns="http://schemas.microsoft.com/office/infopath/2007/PartnerControls"/>
    </lcf76f155ced4ddcb4097134ff3c332f>
    <TaxCatchAll xmlns="f941960a-54a4-4e76-8769-08cebfc4d2f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5ED6D2D39C7A47ADF30AC3AE1BA8BF" ma:contentTypeVersion="15" ma:contentTypeDescription="Create a new document." ma:contentTypeScope="" ma:versionID="93f2af50a0576da2eb487d7d94b648f2">
  <xsd:schema xmlns:xsd="http://www.w3.org/2001/XMLSchema" xmlns:xs="http://www.w3.org/2001/XMLSchema" xmlns:p="http://schemas.microsoft.com/office/2006/metadata/properties" xmlns:ns2="93f06cb7-1326-493f-922d-07cb0a9433cc" xmlns:ns3="f941960a-54a4-4e76-8769-08cebfc4d2f3" targetNamespace="http://schemas.microsoft.com/office/2006/metadata/properties" ma:root="true" ma:fieldsID="6f5c0d895d9fdedf2dfda5f00e16acef" ns2:_="" ns3:_="">
    <xsd:import namespace="93f06cb7-1326-493f-922d-07cb0a9433cc"/>
    <xsd:import namespace="f941960a-54a4-4e76-8769-08cebfc4d2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06cb7-1326-493f-922d-07cb0a9433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1960a-54a4-4e76-8769-08cebfc4d2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b7890bf-f833-4e2f-b024-676ddf7c2ce5}" ma:internalName="TaxCatchAll" ma:showField="CatchAllData" ma:web="f941960a-54a4-4e76-8769-08cebfc4d2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2232F9-C5C0-44BB-AFBC-E6E3583F8ACD}">
  <ds:schemaRefs>
    <ds:schemaRef ds:uri="http://schemas.microsoft.com/sharepoint/v3/contenttype/forms"/>
  </ds:schemaRefs>
</ds:datastoreItem>
</file>

<file path=customXml/itemProps2.xml><?xml version="1.0" encoding="utf-8"?>
<ds:datastoreItem xmlns:ds="http://schemas.openxmlformats.org/officeDocument/2006/customXml" ds:itemID="{22A4819B-0FA3-4917-9A44-98B394669159}">
  <ds:schemaRefs>
    <ds:schemaRef ds:uri="http://schemas.microsoft.com/office/2006/documentManagement/types"/>
    <ds:schemaRef ds:uri="93f06cb7-1326-493f-922d-07cb0a9433cc"/>
    <ds:schemaRef ds:uri="http://purl.org/dc/dcmitype/"/>
    <ds:schemaRef ds:uri="http://purl.org/dc/elements/1.1/"/>
    <ds:schemaRef ds:uri="f941960a-54a4-4e76-8769-08cebfc4d2f3"/>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9198D58-0278-4D79-8F42-601789E442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f06cb7-1326-493f-922d-07cb0a9433cc"/>
    <ds:schemaRef ds:uri="f941960a-54a4-4e76-8769-08cebfc4d2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TotalTime>
  <Words>1734</Words>
  <Application>Microsoft Office PowerPoint</Application>
  <PresentationFormat>Widescreen</PresentationFormat>
  <Paragraphs>345</Paragraphs>
  <Slides>25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Aptos Narrow</vt:lpstr>
      <vt:lpstr>Arial</vt:lpstr>
      <vt:lpstr>Calibri</vt:lpstr>
      <vt:lpstr>Courier New</vt:lpstr>
      <vt:lpstr>Segoe UI</vt:lpstr>
      <vt:lpstr>Wingdings</vt:lpstr>
      <vt:lpstr>White slides</vt:lpstr>
      <vt:lpstr>Purple product slides</vt:lpstr>
      <vt:lpstr>Product roadmap review</vt:lpstr>
      <vt:lpstr>Development update version 24 (April 2024)</vt:lpstr>
      <vt:lpstr>PowerPoint Presentation</vt:lpstr>
      <vt:lpstr>POS RFID Support</vt:lpstr>
      <vt:lpstr>Interactive Dual Display for the POS</vt:lpstr>
      <vt:lpstr>PowerPoint Presentation</vt:lpstr>
      <vt:lpstr>PowerPoint Presentation</vt:lpstr>
      <vt:lpstr>Aggregated Inventory</vt:lpstr>
      <vt:lpstr>Aggregated Inventory</vt:lpstr>
      <vt:lpstr>Other documents, processes, and integrations</vt:lpstr>
      <vt:lpstr>PowerPoint Presentation</vt:lpstr>
      <vt:lpstr>GitHub contributions </vt:lpstr>
      <vt:lpstr>Online POS performance in SaaS</vt:lpstr>
      <vt:lpstr>Data Director &amp; Replication</vt:lpstr>
      <vt:lpstr>Hybrid-cloud component server sunset</vt:lpstr>
      <vt:lpstr>Copilot</vt:lpstr>
      <vt:lpstr>Development update for version 25 (Oct 2024)</vt:lpstr>
      <vt:lpstr>Self-checkout plugin support</vt:lpstr>
      <vt:lpstr>Web-based Kitchen Display Service</vt:lpstr>
      <vt:lpstr>New pop-up framework for Food &amp; Beverage</vt:lpstr>
      <vt:lpstr>Self-service kiosk enhancements</vt:lpstr>
      <vt:lpstr>Replenishment &amp; Fashion</vt:lpstr>
      <vt:lpstr>Development update for version 25 (Oct 2024)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update – Dadi</dc:title>
  <dc:creator>Dadi Karason</dc:creator>
  <cp:lastModifiedBy>Bjorn Jonsson</cp:lastModifiedBy>
  <cp:revision>118</cp:revision>
  <dcterms:created xsi:type="dcterms:W3CDTF">2023-10-09T08:05:51Z</dcterms:created>
  <dcterms:modified xsi:type="dcterms:W3CDTF">2024-09-26T06:32:01Z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0x010100545ED6D2D39C7A47ADF30AC3AE1BA8BF</vt:lpwstr>
  </property>
  <property fmtid="{D5CDD505-2E9C-101B-9397-08002B2CF9AE}" pid="3" name="MediaServiceImageTags">
    <vt:lpwstr/>
  </property>
</Properties>
</file>