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5" r:id="rId3"/>
    <p:sldMasterId id="2147483681" r:id="rId4"/>
    <p:sldMasterId id="2147483723" r:id="rId5"/>
    <p:sldMasterId id="2147483735" r:id="rId6"/>
    <p:sldMasterId id="2147483745" r:id="rId7"/>
    <p:sldMasterId id="2147483802" r:id="rId8"/>
  </p:sldMasterIdLst>
  <p:handoutMasterIdLst>
    <p:handoutMasterId r:id="rId21"/>
  </p:handoutMasterIdLst>
  <p:sldIdLst>
    <p:sldId id="262" r:id="rId9"/>
    <p:sldId id="263" r:id="rId10"/>
    <p:sldId id="257" r:id="rId11"/>
    <p:sldId id="258" r:id="rId12"/>
    <p:sldId id="259" r:id="rId13"/>
    <p:sldId id="264" r:id="rId14"/>
    <p:sldId id="265" r:id="rId15"/>
    <p:sldId id="267" r:id="rId16"/>
    <p:sldId id="269" r:id="rId17"/>
    <p:sldId id="268" r:id="rId18"/>
    <p:sldId id="271" r:id="rId19"/>
    <p:sldId id="270" r:id="rId2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B55"/>
    <a:srgbClr val="FED89E"/>
    <a:srgbClr val="DED6EA"/>
    <a:srgbClr val="D4A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5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FB0EC7-02A1-7D41-ED4F-6CC0C987F9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CF49D0-00D5-5E94-AADE-7708B46B01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5B91B-98EC-4C14-BC6D-7541272ABD1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D5E52-1074-4C72-2993-CE313BE3B2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F2DE3-3556-ADB1-C6B6-C215C4456E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233A5-4AAA-475C-8B4F-339BBED33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0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35.sv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5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5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5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6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36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6788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37555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5135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910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05038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06352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3054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2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5767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16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73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14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3352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987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81599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8834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812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00098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Freeform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899843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510441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23989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93564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8362950" y="5915216"/>
            <a:ext cx="1467248" cy="451156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6145" y="385813"/>
            <a:ext cx="3820858" cy="9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39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presenter with image gold">
    <p:bg>
      <p:bgPr>
        <a:solidFill>
          <a:srgbClr val="321B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6B03495A-94A6-25E7-3850-9082E45ADECB}"/>
              </a:ext>
            </a:extLst>
          </p:cNvPr>
          <p:cNvGrpSpPr/>
          <p:nvPr/>
        </p:nvGrpSpPr>
        <p:grpSpPr>
          <a:xfrm>
            <a:off x="289932" y="1634595"/>
            <a:ext cx="5875544" cy="5222848"/>
            <a:chOff x="289932" y="1634595"/>
            <a:chExt cx="5875544" cy="522284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4B53BE3-9BBC-16C4-2D53-26A96FF88AC9}"/>
                </a:ext>
              </a:extLst>
            </p:cNvPr>
            <p:cNvSpPr/>
            <p:nvPr/>
          </p:nvSpPr>
          <p:spPr>
            <a:xfrm>
              <a:off x="2855679" y="1634595"/>
              <a:ext cx="267905" cy="268090"/>
            </a:xfrm>
            <a:custGeom>
              <a:avLst/>
              <a:gdLst>
                <a:gd name="connsiteX0" fmla="*/ 62519 w 267905"/>
                <a:gd name="connsiteY0" fmla="*/ 20372 h 268090"/>
                <a:gd name="connsiteX1" fmla="*/ 54833 w 267905"/>
                <a:gd name="connsiteY1" fmla="*/ 25604 h 268090"/>
                <a:gd name="connsiteX2" fmla="*/ 52535 w 267905"/>
                <a:gd name="connsiteY2" fmla="*/ 27348 h 268090"/>
                <a:gd name="connsiteX3" fmla="*/ 45008 w 267905"/>
                <a:gd name="connsiteY3" fmla="*/ 33610 h 268090"/>
                <a:gd name="connsiteX4" fmla="*/ 43185 w 267905"/>
                <a:gd name="connsiteY4" fmla="*/ 35275 h 268090"/>
                <a:gd name="connsiteX5" fmla="*/ 35578 w 267905"/>
                <a:gd name="connsiteY5" fmla="*/ 42885 h 268090"/>
                <a:gd name="connsiteX6" fmla="*/ 33518 w 267905"/>
                <a:gd name="connsiteY6" fmla="*/ 45105 h 268090"/>
                <a:gd name="connsiteX7" fmla="*/ 26783 w 267905"/>
                <a:gd name="connsiteY7" fmla="*/ 53428 h 268090"/>
                <a:gd name="connsiteX8" fmla="*/ 25356 w 267905"/>
                <a:gd name="connsiteY8" fmla="*/ 55330 h 268090"/>
                <a:gd name="connsiteX9" fmla="*/ 18938 w 267905"/>
                <a:gd name="connsiteY9" fmla="*/ 65160 h 268090"/>
                <a:gd name="connsiteX10" fmla="*/ 18304 w 267905"/>
                <a:gd name="connsiteY10" fmla="*/ 66190 h 268090"/>
                <a:gd name="connsiteX11" fmla="*/ 12282 w 267905"/>
                <a:gd name="connsiteY11" fmla="*/ 77684 h 268090"/>
                <a:gd name="connsiteX12" fmla="*/ 11252 w 267905"/>
                <a:gd name="connsiteY12" fmla="*/ 79904 h 268090"/>
                <a:gd name="connsiteX13" fmla="*/ 9113 w 267905"/>
                <a:gd name="connsiteY13" fmla="*/ 84977 h 268090"/>
                <a:gd name="connsiteX14" fmla="*/ 6181 w 267905"/>
                <a:gd name="connsiteY14" fmla="*/ 93142 h 268090"/>
                <a:gd name="connsiteX15" fmla="*/ 5151 w 267905"/>
                <a:gd name="connsiteY15" fmla="*/ 96788 h 268090"/>
                <a:gd name="connsiteX16" fmla="*/ 2615 w 267905"/>
                <a:gd name="connsiteY16" fmla="*/ 106856 h 268090"/>
                <a:gd name="connsiteX17" fmla="*/ 2298 w 267905"/>
                <a:gd name="connsiteY17" fmla="*/ 108758 h 268090"/>
                <a:gd name="connsiteX18" fmla="*/ 634 w 267905"/>
                <a:gd name="connsiteY18" fmla="*/ 120252 h 268090"/>
                <a:gd name="connsiteX19" fmla="*/ 634 w 267905"/>
                <a:gd name="connsiteY19" fmla="*/ 121045 h 268090"/>
                <a:gd name="connsiteX20" fmla="*/ 0 w 267905"/>
                <a:gd name="connsiteY20" fmla="*/ 133807 h 268090"/>
                <a:gd name="connsiteX21" fmla="*/ 634 w 267905"/>
                <a:gd name="connsiteY21" fmla="*/ 146570 h 268090"/>
                <a:gd name="connsiteX22" fmla="*/ 634 w 267905"/>
                <a:gd name="connsiteY22" fmla="*/ 147442 h 268090"/>
                <a:gd name="connsiteX23" fmla="*/ 2298 w 267905"/>
                <a:gd name="connsiteY23" fmla="*/ 158936 h 268090"/>
                <a:gd name="connsiteX24" fmla="*/ 2615 w 267905"/>
                <a:gd name="connsiteY24" fmla="*/ 160918 h 268090"/>
                <a:gd name="connsiteX25" fmla="*/ 5151 w 267905"/>
                <a:gd name="connsiteY25" fmla="*/ 170985 h 268090"/>
                <a:gd name="connsiteX26" fmla="*/ 6260 w 267905"/>
                <a:gd name="connsiteY26" fmla="*/ 174631 h 268090"/>
                <a:gd name="connsiteX27" fmla="*/ 9113 w 267905"/>
                <a:gd name="connsiteY27" fmla="*/ 182717 h 268090"/>
                <a:gd name="connsiteX28" fmla="*/ 11252 w 267905"/>
                <a:gd name="connsiteY28" fmla="*/ 187869 h 268090"/>
                <a:gd name="connsiteX29" fmla="*/ 14263 w 267905"/>
                <a:gd name="connsiteY29" fmla="*/ 194290 h 268090"/>
                <a:gd name="connsiteX30" fmla="*/ 17274 w 267905"/>
                <a:gd name="connsiteY30" fmla="*/ 199918 h 268090"/>
                <a:gd name="connsiteX31" fmla="*/ 20681 w 267905"/>
                <a:gd name="connsiteY31" fmla="*/ 205547 h 268090"/>
                <a:gd name="connsiteX32" fmla="*/ 24168 w 267905"/>
                <a:gd name="connsiteY32" fmla="*/ 210778 h 268090"/>
                <a:gd name="connsiteX33" fmla="*/ 28447 w 267905"/>
                <a:gd name="connsiteY33" fmla="*/ 216565 h 268090"/>
                <a:gd name="connsiteX34" fmla="*/ 31933 w 267905"/>
                <a:gd name="connsiteY34" fmla="*/ 220846 h 268090"/>
                <a:gd name="connsiteX35" fmla="*/ 37480 w 267905"/>
                <a:gd name="connsiteY35" fmla="*/ 226949 h 268090"/>
                <a:gd name="connsiteX36" fmla="*/ 41046 w 267905"/>
                <a:gd name="connsiteY36" fmla="*/ 230517 h 268090"/>
                <a:gd name="connsiteX37" fmla="*/ 47147 w 267905"/>
                <a:gd name="connsiteY37" fmla="*/ 236065 h 268090"/>
                <a:gd name="connsiteX38" fmla="*/ 51426 w 267905"/>
                <a:gd name="connsiteY38" fmla="*/ 239553 h 268090"/>
                <a:gd name="connsiteX39" fmla="*/ 57290 w 267905"/>
                <a:gd name="connsiteY39" fmla="*/ 243913 h 268090"/>
                <a:gd name="connsiteX40" fmla="*/ 62440 w 267905"/>
                <a:gd name="connsiteY40" fmla="*/ 247322 h 268090"/>
                <a:gd name="connsiteX41" fmla="*/ 68225 w 267905"/>
                <a:gd name="connsiteY41" fmla="*/ 250810 h 268090"/>
                <a:gd name="connsiteX42" fmla="*/ 73771 w 267905"/>
                <a:gd name="connsiteY42" fmla="*/ 253822 h 268090"/>
                <a:gd name="connsiteX43" fmla="*/ 80269 w 267905"/>
                <a:gd name="connsiteY43" fmla="*/ 256913 h 268090"/>
                <a:gd name="connsiteX44" fmla="*/ 85261 w 267905"/>
                <a:gd name="connsiteY44" fmla="*/ 258974 h 268090"/>
                <a:gd name="connsiteX45" fmla="*/ 93422 w 267905"/>
                <a:gd name="connsiteY45" fmla="*/ 261907 h 268090"/>
                <a:gd name="connsiteX46" fmla="*/ 96988 w 267905"/>
                <a:gd name="connsiteY46" fmla="*/ 262938 h 268090"/>
                <a:gd name="connsiteX47" fmla="*/ 107051 w 267905"/>
                <a:gd name="connsiteY47" fmla="*/ 265475 h 268090"/>
                <a:gd name="connsiteX48" fmla="*/ 108953 w 267905"/>
                <a:gd name="connsiteY48" fmla="*/ 265792 h 268090"/>
                <a:gd name="connsiteX49" fmla="*/ 120443 w 267905"/>
                <a:gd name="connsiteY49" fmla="*/ 267456 h 268090"/>
                <a:gd name="connsiteX50" fmla="*/ 121235 w 267905"/>
                <a:gd name="connsiteY50" fmla="*/ 267456 h 268090"/>
                <a:gd name="connsiteX51" fmla="*/ 133993 w 267905"/>
                <a:gd name="connsiteY51" fmla="*/ 268090 h 268090"/>
                <a:gd name="connsiteX52" fmla="*/ 147067 w 267905"/>
                <a:gd name="connsiteY52" fmla="*/ 267456 h 268090"/>
                <a:gd name="connsiteX53" fmla="*/ 147384 w 267905"/>
                <a:gd name="connsiteY53" fmla="*/ 267456 h 268090"/>
                <a:gd name="connsiteX54" fmla="*/ 159745 w 267905"/>
                <a:gd name="connsiteY54" fmla="*/ 265633 h 268090"/>
                <a:gd name="connsiteX55" fmla="*/ 160617 w 267905"/>
                <a:gd name="connsiteY55" fmla="*/ 265475 h 268090"/>
                <a:gd name="connsiteX56" fmla="*/ 172027 w 267905"/>
                <a:gd name="connsiteY56" fmla="*/ 262621 h 268090"/>
                <a:gd name="connsiteX57" fmla="*/ 173533 w 267905"/>
                <a:gd name="connsiteY57" fmla="*/ 262224 h 268090"/>
                <a:gd name="connsiteX58" fmla="*/ 184071 w 267905"/>
                <a:gd name="connsiteY58" fmla="*/ 258420 h 268090"/>
                <a:gd name="connsiteX59" fmla="*/ 185894 w 267905"/>
                <a:gd name="connsiteY59" fmla="*/ 257706 h 268090"/>
                <a:gd name="connsiteX60" fmla="*/ 195878 w 267905"/>
                <a:gd name="connsiteY60" fmla="*/ 252950 h 268090"/>
                <a:gd name="connsiteX61" fmla="*/ 197621 w 267905"/>
                <a:gd name="connsiteY61" fmla="*/ 252078 h 268090"/>
                <a:gd name="connsiteX62" fmla="*/ 207447 w 267905"/>
                <a:gd name="connsiteY62" fmla="*/ 246133 h 268090"/>
                <a:gd name="connsiteX63" fmla="*/ 208556 w 267905"/>
                <a:gd name="connsiteY63" fmla="*/ 245419 h 268090"/>
                <a:gd name="connsiteX64" fmla="*/ 218699 w 267905"/>
                <a:gd name="connsiteY64" fmla="*/ 237889 h 268090"/>
                <a:gd name="connsiteX65" fmla="*/ 218778 w 267905"/>
                <a:gd name="connsiteY65" fmla="*/ 237889 h 268090"/>
                <a:gd name="connsiteX66" fmla="*/ 228604 w 267905"/>
                <a:gd name="connsiteY66" fmla="*/ 228931 h 268090"/>
                <a:gd name="connsiteX67" fmla="*/ 267906 w 267905"/>
                <a:gd name="connsiteY67" fmla="*/ 134045 h 268090"/>
                <a:gd name="connsiteX68" fmla="*/ 267906 w 267905"/>
                <a:gd name="connsiteY68" fmla="*/ 129130 h 268090"/>
                <a:gd name="connsiteX69" fmla="*/ 255862 w 267905"/>
                <a:gd name="connsiteY69" fmla="*/ 78398 h 268090"/>
                <a:gd name="connsiteX70" fmla="*/ 255703 w 267905"/>
                <a:gd name="connsiteY70" fmla="*/ 78081 h 268090"/>
                <a:gd name="connsiteX71" fmla="*/ 223928 w 267905"/>
                <a:gd name="connsiteY71" fmla="*/ 34720 h 268090"/>
                <a:gd name="connsiteX72" fmla="*/ 204119 w 267905"/>
                <a:gd name="connsiteY72" fmla="*/ 19817 h 268090"/>
                <a:gd name="connsiteX73" fmla="*/ 204119 w 267905"/>
                <a:gd name="connsiteY73" fmla="*/ 19817 h 268090"/>
                <a:gd name="connsiteX74" fmla="*/ 193501 w 267905"/>
                <a:gd name="connsiteY74" fmla="*/ 13951 h 268090"/>
                <a:gd name="connsiteX75" fmla="*/ 193263 w 267905"/>
                <a:gd name="connsiteY75" fmla="*/ 13793 h 268090"/>
                <a:gd name="connsiteX76" fmla="*/ 182328 w 267905"/>
                <a:gd name="connsiteY76" fmla="*/ 8957 h 268090"/>
                <a:gd name="connsiteX77" fmla="*/ 181932 w 267905"/>
                <a:gd name="connsiteY77" fmla="*/ 8799 h 268090"/>
                <a:gd name="connsiteX78" fmla="*/ 170680 w 267905"/>
                <a:gd name="connsiteY78" fmla="*/ 5073 h 268090"/>
                <a:gd name="connsiteX79" fmla="*/ 170125 w 267905"/>
                <a:gd name="connsiteY79" fmla="*/ 4915 h 268090"/>
                <a:gd name="connsiteX80" fmla="*/ 158636 w 267905"/>
                <a:gd name="connsiteY80" fmla="*/ 2220 h 268090"/>
                <a:gd name="connsiteX81" fmla="*/ 158002 w 267905"/>
                <a:gd name="connsiteY81" fmla="*/ 2140 h 268090"/>
                <a:gd name="connsiteX82" fmla="*/ 146354 w 267905"/>
                <a:gd name="connsiteY82" fmla="*/ 555 h 268090"/>
                <a:gd name="connsiteX83" fmla="*/ 145641 w 267905"/>
                <a:gd name="connsiteY83" fmla="*/ 555 h 268090"/>
                <a:gd name="connsiteX84" fmla="*/ 133755 w 267905"/>
                <a:gd name="connsiteY84" fmla="*/ 0 h 268090"/>
                <a:gd name="connsiteX85" fmla="*/ 124246 w 267905"/>
                <a:gd name="connsiteY85" fmla="*/ 476 h 268090"/>
                <a:gd name="connsiteX86" fmla="*/ 118303 w 267905"/>
                <a:gd name="connsiteY86" fmla="*/ 1031 h 268090"/>
                <a:gd name="connsiteX87" fmla="*/ 111647 w 267905"/>
                <a:gd name="connsiteY87" fmla="*/ 1982 h 268090"/>
                <a:gd name="connsiteX88" fmla="*/ 106418 w 267905"/>
                <a:gd name="connsiteY88" fmla="*/ 2933 h 268090"/>
                <a:gd name="connsiteX89" fmla="*/ 99365 w 267905"/>
                <a:gd name="connsiteY89" fmla="*/ 4598 h 268090"/>
                <a:gd name="connsiteX90" fmla="*/ 94770 w 267905"/>
                <a:gd name="connsiteY90" fmla="*/ 5945 h 268090"/>
                <a:gd name="connsiteX91" fmla="*/ 87400 w 267905"/>
                <a:gd name="connsiteY91" fmla="*/ 8403 h 268090"/>
                <a:gd name="connsiteX92" fmla="*/ 83438 w 267905"/>
                <a:gd name="connsiteY92" fmla="*/ 9909 h 268090"/>
                <a:gd name="connsiteX93" fmla="*/ 75831 w 267905"/>
                <a:gd name="connsiteY93" fmla="*/ 13238 h 268090"/>
                <a:gd name="connsiteX94" fmla="*/ 72504 w 267905"/>
                <a:gd name="connsiteY94" fmla="*/ 14903 h 268090"/>
                <a:gd name="connsiteX95" fmla="*/ 64817 w 267905"/>
                <a:gd name="connsiteY95" fmla="*/ 19183 h 268090"/>
                <a:gd name="connsiteX96" fmla="*/ 62044 w 267905"/>
                <a:gd name="connsiteY96" fmla="*/ 20927 h 26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67905" h="268090">
                  <a:moveTo>
                    <a:pt x="62519" y="20372"/>
                  </a:moveTo>
                  <a:cubicBezTo>
                    <a:pt x="59904" y="22037"/>
                    <a:pt x="57369" y="23781"/>
                    <a:pt x="54833" y="25604"/>
                  </a:cubicBezTo>
                  <a:cubicBezTo>
                    <a:pt x="54041" y="26159"/>
                    <a:pt x="53328" y="26714"/>
                    <a:pt x="52535" y="27348"/>
                  </a:cubicBezTo>
                  <a:cubicBezTo>
                    <a:pt x="50000" y="29330"/>
                    <a:pt x="47464" y="31391"/>
                    <a:pt x="45008" y="33610"/>
                  </a:cubicBezTo>
                  <a:cubicBezTo>
                    <a:pt x="44374" y="34165"/>
                    <a:pt x="43819" y="34720"/>
                    <a:pt x="43185" y="35275"/>
                  </a:cubicBezTo>
                  <a:cubicBezTo>
                    <a:pt x="40570" y="37732"/>
                    <a:pt x="38035" y="40269"/>
                    <a:pt x="35578" y="42885"/>
                  </a:cubicBezTo>
                  <a:cubicBezTo>
                    <a:pt x="34865" y="43598"/>
                    <a:pt x="34231" y="44391"/>
                    <a:pt x="33518" y="45105"/>
                  </a:cubicBezTo>
                  <a:cubicBezTo>
                    <a:pt x="31141" y="47800"/>
                    <a:pt x="28922" y="50574"/>
                    <a:pt x="26783" y="53428"/>
                  </a:cubicBezTo>
                  <a:cubicBezTo>
                    <a:pt x="26307" y="54062"/>
                    <a:pt x="25832" y="54696"/>
                    <a:pt x="25356" y="55330"/>
                  </a:cubicBezTo>
                  <a:cubicBezTo>
                    <a:pt x="23058" y="58501"/>
                    <a:pt x="20919" y="61751"/>
                    <a:pt x="18938" y="65160"/>
                  </a:cubicBezTo>
                  <a:cubicBezTo>
                    <a:pt x="18700" y="65477"/>
                    <a:pt x="18542" y="65794"/>
                    <a:pt x="18304" y="66190"/>
                  </a:cubicBezTo>
                  <a:cubicBezTo>
                    <a:pt x="16165" y="69916"/>
                    <a:pt x="14104" y="73721"/>
                    <a:pt x="12282" y="77684"/>
                  </a:cubicBezTo>
                  <a:cubicBezTo>
                    <a:pt x="11965" y="78398"/>
                    <a:pt x="11569" y="79111"/>
                    <a:pt x="11252" y="79904"/>
                  </a:cubicBezTo>
                  <a:cubicBezTo>
                    <a:pt x="10539" y="81569"/>
                    <a:pt x="9826" y="83233"/>
                    <a:pt x="9113" y="84977"/>
                  </a:cubicBezTo>
                  <a:cubicBezTo>
                    <a:pt x="8082" y="87672"/>
                    <a:pt x="7052" y="90368"/>
                    <a:pt x="6181" y="93142"/>
                  </a:cubicBezTo>
                  <a:cubicBezTo>
                    <a:pt x="5785" y="94331"/>
                    <a:pt x="5467" y="95520"/>
                    <a:pt x="5151" y="96788"/>
                  </a:cubicBezTo>
                  <a:cubicBezTo>
                    <a:pt x="4200" y="100118"/>
                    <a:pt x="3328" y="103447"/>
                    <a:pt x="2615" y="106856"/>
                  </a:cubicBezTo>
                  <a:cubicBezTo>
                    <a:pt x="2456" y="107490"/>
                    <a:pt x="2377" y="108124"/>
                    <a:pt x="2298" y="108758"/>
                  </a:cubicBezTo>
                  <a:cubicBezTo>
                    <a:pt x="1585" y="112563"/>
                    <a:pt x="951" y="116368"/>
                    <a:pt x="634" y="120252"/>
                  </a:cubicBezTo>
                  <a:cubicBezTo>
                    <a:pt x="634" y="120490"/>
                    <a:pt x="634" y="120807"/>
                    <a:pt x="634" y="121045"/>
                  </a:cubicBezTo>
                  <a:cubicBezTo>
                    <a:pt x="238" y="125246"/>
                    <a:pt x="0" y="129527"/>
                    <a:pt x="0" y="133807"/>
                  </a:cubicBezTo>
                  <a:cubicBezTo>
                    <a:pt x="0" y="138088"/>
                    <a:pt x="238" y="142289"/>
                    <a:pt x="634" y="146570"/>
                  </a:cubicBezTo>
                  <a:cubicBezTo>
                    <a:pt x="634" y="146887"/>
                    <a:pt x="634" y="147125"/>
                    <a:pt x="634" y="147442"/>
                  </a:cubicBezTo>
                  <a:cubicBezTo>
                    <a:pt x="1030" y="151326"/>
                    <a:pt x="1585" y="155131"/>
                    <a:pt x="2298" y="158936"/>
                  </a:cubicBezTo>
                  <a:cubicBezTo>
                    <a:pt x="2456" y="159570"/>
                    <a:pt x="2536" y="160204"/>
                    <a:pt x="2615" y="160918"/>
                  </a:cubicBezTo>
                  <a:cubicBezTo>
                    <a:pt x="3328" y="164326"/>
                    <a:pt x="4200" y="167656"/>
                    <a:pt x="5151" y="170985"/>
                  </a:cubicBezTo>
                  <a:cubicBezTo>
                    <a:pt x="5467" y="172253"/>
                    <a:pt x="5864" y="173442"/>
                    <a:pt x="6260" y="174631"/>
                  </a:cubicBezTo>
                  <a:cubicBezTo>
                    <a:pt x="7132" y="177327"/>
                    <a:pt x="8082" y="180022"/>
                    <a:pt x="9113" y="182717"/>
                  </a:cubicBezTo>
                  <a:cubicBezTo>
                    <a:pt x="9826" y="184461"/>
                    <a:pt x="10460" y="186205"/>
                    <a:pt x="11252" y="187869"/>
                  </a:cubicBezTo>
                  <a:cubicBezTo>
                    <a:pt x="12203" y="190010"/>
                    <a:pt x="13233" y="192150"/>
                    <a:pt x="14263" y="194290"/>
                  </a:cubicBezTo>
                  <a:cubicBezTo>
                    <a:pt x="15214" y="196193"/>
                    <a:pt x="16244" y="198095"/>
                    <a:pt x="17274" y="199918"/>
                  </a:cubicBezTo>
                  <a:cubicBezTo>
                    <a:pt x="18383" y="201821"/>
                    <a:pt x="19493" y="203723"/>
                    <a:pt x="20681" y="205547"/>
                  </a:cubicBezTo>
                  <a:cubicBezTo>
                    <a:pt x="21791" y="207290"/>
                    <a:pt x="22979" y="209034"/>
                    <a:pt x="24168" y="210778"/>
                  </a:cubicBezTo>
                  <a:cubicBezTo>
                    <a:pt x="25515" y="212760"/>
                    <a:pt x="26941" y="214663"/>
                    <a:pt x="28447" y="216565"/>
                  </a:cubicBezTo>
                  <a:cubicBezTo>
                    <a:pt x="29556" y="217992"/>
                    <a:pt x="30745" y="219419"/>
                    <a:pt x="31933" y="220846"/>
                  </a:cubicBezTo>
                  <a:cubicBezTo>
                    <a:pt x="33676" y="222907"/>
                    <a:pt x="35499" y="224968"/>
                    <a:pt x="37480" y="226949"/>
                  </a:cubicBezTo>
                  <a:cubicBezTo>
                    <a:pt x="38668" y="228138"/>
                    <a:pt x="39857" y="229328"/>
                    <a:pt x="41046" y="230517"/>
                  </a:cubicBezTo>
                  <a:cubicBezTo>
                    <a:pt x="43027" y="232419"/>
                    <a:pt x="45087" y="234242"/>
                    <a:pt x="47147" y="236065"/>
                  </a:cubicBezTo>
                  <a:cubicBezTo>
                    <a:pt x="48573" y="237254"/>
                    <a:pt x="49920" y="238444"/>
                    <a:pt x="51426" y="239553"/>
                  </a:cubicBezTo>
                  <a:cubicBezTo>
                    <a:pt x="53328" y="241059"/>
                    <a:pt x="55309" y="242486"/>
                    <a:pt x="57290" y="243913"/>
                  </a:cubicBezTo>
                  <a:cubicBezTo>
                    <a:pt x="58954" y="245102"/>
                    <a:pt x="60697" y="246212"/>
                    <a:pt x="62440" y="247322"/>
                  </a:cubicBezTo>
                  <a:cubicBezTo>
                    <a:pt x="64342" y="248511"/>
                    <a:pt x="66244" y="249700"/>
                    <a:pt x="68225" y="250810"/>
                  </a:cubicBezTo>
                  <a:cubicBezTo>
                    <a:pt x="70047" y="251840"/>
                    <a:pt x="71870" y="252871"/>
                    <a:pt x="73771" y="253822"/>
                  </a:cubicBezTo>
                  <a:cubicBezTo>
                    <a:pt x="75911" y="254932"/>
                    <a:pt x="78050" y="255962"/>
                    <a:pt x="80269" y="256913"/>
                  </a:cubicBezTo>
                  <a:cubicBezTo>
                    <a:pt x="81933" y="257627"/>
                    <a:pt x="83597" y="258340"/>
                    <a:pt x="85261" y="258974"/>
                  </a:cubicBezTo>
                  <a:cubicBezTo>
                    <a:pt x="87955" y="260005"/>
                    <a:pt x="90649" y="261035"/>
                    <a:pt x="93422" y="261907"/>
                  </a:cubicBezTo>
                  <a:cubicBezTo>
                    <a:pt x="94611" y="262304"/>
                    <a:pt x="95800" y="262621"/>
                    <a:pt x="96988" y="262938"/>
                  </a:cubicBezTo>
                  <a:cubicBezTo>
                    <a:pt x="100316" y="263889"/>
                    <a:pt x="103644" y="264761"/>
                    <a:pt x="107051" y="265475"/>
                  </a:cubicBezTo>
                  <a:cubicBezTo>
                    <a:pt x="107686" y="265633"/>
                    <a:pt x="108319" y="265712"/>
                    <a:pt x="108953" y="265792"/>
                  </a:cubicBezTo>
                  <a:cubicBezTo>
                    <a:pt x="112757" y="266505"/>
                    <a:pt x="116560" y="267139"/>
                    <a:pt x="120443" y="267456"/>
                  </a:cubicBezTo>
                  <a:cubicBezTo>
                    <a:pt x="120681" y="267456"/>
                    <a:pt x="120998" y="267456"/>
                    <a:pt x="121235" y="267456"/>
                  </a:cubicBezTo>
                  <a:cubicBezTo>
                    <a:pt x="125435" y="267853"/>
                    <a:pt x="129714" y="268090"/>
                    <a:pt x="133993" y="268090"/>
                  </a:cubicBezTo>
                  <a:cubicBezTo>
                    <a:pt x="138272" y="268090"/>
                    <a:pt x="142709" y="267853"/>
                    <a:pt x="147067" y="267456"/>
                  </a:cubicBezTo>
                  <a:cubicBezTo>
                    <a:pt x="147146" y="267456"/>
                    <a:pt x="147305" y="267456"/>
                    <a:pt x="147384" y="267456"/>
                  </a:cubicBezTo>
                  <a:cubicBezTo>
                    <a:pt x="151504" y="267060"/>
                    <a:pt x="155625" y="266426"/>
                    <a:pt x="159745" y="265633"/>
                  </a:cubicBezTo>
                  <a:cubicBezTo>
                    <a:pt x="160062" y="265633"/>
                    <a:pt x="160300" y="265554"/>
                    <a:pt x="160617" y="265475"/>
                  </a:cubicBezTo>
                  <a:cubicBezTo>
                    <a:pt x="164499" y="264682"/>
                    <a:pt x="168303" y="263731"/>
                    <a:pt x="172027" y="262621"/>
                  </a:cubicBezTo>
                  <a:cubicBezTo>
                    <a:pt x="172503" y="262462"/>
                    <a:pt x="173057" y="262383"/>
                    <a:pt x="173533" y="262224"/>
                  </a:cubicBezTo>
                  <a:cubicBezTo>
                    <a:pt x="177098" y="261115"/>
                    <a:pt x="180585" y="259846"/>
                    <a:pt x="184071" y="258420"/>
                  </a:cubicBezTo>
                  <a:cubicBezTo>
                    <a:pt x="184705" y="258182"/>
                    <a:pt x="185339" y="257944"/>
                    <a:pt x="185894" y="257706"/>
                  </a:cubicBezTo>
                  <a:cubicBezTo>
                    <a:pt x="189301" y="256279"/>
                    <a:pt x="192629" y="254694"/>
                    <a:pt x="195878" y="252950"/>
                  </a:cubicBezTo>
                  <a:cubicBezTo>
                    <a:pt x="196433" y="252633"/>
                    <a:pt x="197067" y="252395"/>
                    <a:pt x="197621" y="252078"/>
                  </a:cubicBezTo>
                  <a:cubicBezTo>
                    <a:pt x="200949" y="250255"/>
                    <a:pt x="204277" y="248273"/>
                    <a:pt x="207447" y="246133"/>
                  </a:cubicBezTo>
                  <a:cubicBezTo>
                    <a:pt x="207843" y="245895"/>
                    <a:pt x="208239" y="245657"/>
                    <a:pt x="208556" y="245419"/>
                  </a:cubicBezTo>
                  <a:cubicBezTo>
                    <a:pt x="212043" y="243041"/>
                    <a:pt x="215450" y="240584"/>
                    <a:pt x="218699" y="237889"/>
                  </a:cubicBezTo>
                  <a:cubicBezTo>
                    <a:pt x="218699" y="237889"/>
                    <a:pt x="218699" y="237889"/>
                    <a:pt x="218778" y="237889"/>
                  </a:cubicBezTo>
                  <a:cubicBezTo>
                    <a:pt x="222185" y="235114"/>
                    <a:pt x="225434" y="232102"/>
                    <a:pt x="228604" y="228931"/>
                  </a:cubicBezTo>
                  <a:cubicBezTo>
                    <a:pt x="253960" y="203565"/>
                    <a:pt x="267906" y="169875"/>
                    <a:pt x="267906" y="134045"/>
                  </a:cubicBezTo>
                  <a:lnTo>
                    <a:pt x="267906" y="129130"/>
                  </a:lnTo>
                  <a:cubicBezTo>
                    <a:pt x="267272" y="111057"/>
                    <a:pt x="262993" y="93935"/>
                    <a:pt x="255862" y="78398"/>
                  </a:cubicBezTo>
                  <a:cubicBezTo>
                    <a:pt x="255862" y="78319"/>
                    <a:pt x="255703" y="78239"/>
                    <a:pt x="255703" y="78081"/>
                  </a:cubicBezTo>
                  <a:cubicBezTo>
                    <a:pt x="248096" y="61593"/>
                    <a:pt x="237478" y="47007"/>
                    <a:pt x="223928" y="34720"/>
                  </a:cubicBezTo>
                  <a:cubicBezTo>
                    <a:pt x="217748" y="29092"/>
                    <a:pt x="211092" y="24098"/>
                    <a:pt x="204119" y="19817"/>
                  </a:cubicBezTo>
                  <a:cubicBezTo>
                    <a:pt x="204119" y="19817"/>
                    <a:pt x="204119" y="19817"/>
                    <a:pt x="204119" y="19817"/>
                  </a:cubicBezTo>
                  <a:cubicBezTo>
                    <a:pt x="200712" y="17677"/>
                    <a:pt x="197146" y="15775"/>
                    <a:pt x="193501" y="13951"/>
                  </a:cubicBezTo>
                  <a:cubicBezTo>
                    <a:pt x="193422" y="13951"/>
                    <a:pt x="193342" y="13872"/>
                    <a:pt x="193263" y="13793"/>
                  </a:cubicBezTo>
                  <a:cubicBezTo>
                    <a:pt x="189697" y="12049"/>
                    <a:pt x="186052" y="10464"/>
                    <a:pt x="182328" y="8957"/>
                  </a:cubicBezTo>
                  <a:cubicBezTo>
                    <a:pt x="182170" y="8957"/>
                    <a:pt x="182090" y="8878"/>
                    <a:pt x="181932" y="8799"/>
                  </a:cubicBezTo>
                  <a:cubicBezTo>
                    <a:pt x="178287" y="7372"/>
                    <a:pt x="174484" y="6104"/>
                    <a:pt x="170680" y="5073"/>
                  </a:cubicBezTo>
                  <a:cubicBezTo>
                    <a:pt x="170522" y="5073"/>
                    <a:pt x="170363" y="4994"/>
                    <a:pt x="170125" y="4915"/>
                  </a:cubicBezTo>
                  <a:cubicBezTo>
                    <a:pt x="166322" y="3884"/>
                    <a:pt x="162519" y="2933"/>
                    <a:pt x="158636" y="2220"/>
                  </a:cubicBezTo>
                  <a:cubicBezTo>
                    <a:pt x="158398" y="2220"/>
                    <a:pt x="158240" y="2220"/>
                    <a:pt x="158002" y="2140"/>
                  </a:cubicBezTo>
                  <a:cubicBezTo>
                    <a:pt x="154119" y="1427"/>
                    <a:pt x="150237" y="872"/>
                    <a:pt x="146354" y="555"/>
                  </a:cubicBezTo>
                  <a:cubicBezTo>
                    <a:pt x="146116" y="555"/>
                    <a:pt x="145878" y="555"/>
                    <a:pt x="145641" y="555"/>
                  </a:cubicBezTo>
                  <a:cubicBezTo>
                    <a:pt x="141679" y="238"/>
                    <a:pt x="137717" y="0"/>
                    <a:pt x="133755" y="0"/>
                  </a:cubicBezTo>
                  <a:cubicBezTo>
                    <a:pt x="130585" y="0"/>
                    <a:pt x="127416" y="238"/>
                    <a:pt x="124246" y="476"/>
                  </a:cubicBezTo>
                  <a:cubicBezTo>
                    <a:pt x="122265" y="634"/>
                    <a:pt x="120284" y="793"/>
                    <a:pt x="118303" y="1031"/>
                  </a:cubicBezTo>
                  <a:cubicBezTo>
                    <a:pt x="116085" y="1268"/>
                    <a:pt x="113866" y="1585"/>
                    <a:pt x="111647" y="1982"/>
                  </a:cubicBezTo>
                  <a:cubicBezTo>
                    <a:pt x="109904" y="2299"/>
                    <a:pt x="108161" y="2616"/>
                    <a:pt x="106418" y="2933"/>
                  </a:cubicBezTo>
                  <a:cubicBezTo>
                    <a:pt x="104040" y="3409"/>
                    <a:pt x="101663" y="3963"/>
                    <a:pt x="99365" y="4598"/>
                  </a:cubicBezTo>
                  <a:cubicBezTo>
                    <a:pt x="97860" y="4994"/>
                    <a:pt x="96275" y="5470"/>
                    <a:pt x="94770" y="5945"/>
                  </a:cubicBezTo>
                  <a:cubicBezTo>
                    <a:pt x="92313" y="6738"/>
                    <a:pt x="89857" y="7531"/>
                    <a:pt x="87400" y="8403"/>
                  </a:cubicBezTo>
                  <a:cubicBezTo>
                    <a:pt x="86053" y="8878"/>
                    <a:pt x="84785" y="9433"/>
                    <a:pt x="83438" y="9909"/>
                  </a:cubicBezTo>
                  <a:cubicBezTo>
                    <a:pt x="80903" y="10939"/>
                    <a:pt x="78367" y="12049"/>
                    <a:pt x="75831" y="13238"/>
                  </a:cubicBezTo>
                  <a:cubicBezTo>
                    <a:pt x="74722" y="13793"/>
                    <a:pt x="73613" y="14348"/>
                    <a:pt x="72504" y="14903"/>
                  </a:cubicBezTo>
                  <a:cubicBezTo>
                    <a:pt x="69889" y="16250"/>
                    <a:pt x="67353" y="17677"/>
                    <a:pt x="64817" y="19183"/>
                  </a:cubicBezTo>
                  <a:cubicBezTo>
                    <a:pt x="63866" y="19738"/>
                    <a:pt x="62995" y="20293"/>
                    <a:pt x="62044" y="20927"/>
                  </a:cubicBezTo>
                  <a:close/>
                </a:path>
              </a:pathLst>
            </a:custGeom>
            <a:solidFill>
              <a:srgbClr val="FDD8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F393600-D4D6-01F9-CA3A-E4C0C39D5DDE}"/>
                </a:ext>
              </a:extLst>
            </p:cNvPr>
            <p:cNvSpPr/>
            <p:nvPr/>
          </p:nvSpPr>
          <p:spPr>
            <a:xfrm>
              <a:off x="4211610" y="2023889"/>
              <a:ext cx="615842" cy="615688"/>
            </a:xfrm>
            <a:custGeom>
              <a:avLst/>
              <a:gdLst>
                <a:gd name="connsiteX0" fmla="*/ 143501 w 615842"/>
                <a:gd name="connsiteY0" fmla="*/ 47879 h 615688"/>
                <a:gd name="connsiteX1" fmla="*/ 125831 w 615842"/>
                <a:gd name="connsiteY1" fmla="*/ 59928 h 615688"/>
                <a:gd name="connsiteX2" fmla="*/ 120601 w 615842"/>
                <a:gd name="connsiteY2" fmla="*/ 63891 h 615688"/>
                <a:gd name="connsiteX3" fmla="*/ 103327 w 615842"/>
                <a:gd name="connsiteY3" fmla="*/ 78239 h 615688"/>
                <a:gd name="connsiteX4" fmla="*/ 99207 w 615842"/>
                <a:gd name="connsiteY4" fmla="*/ 81965 h 615688"/>
                <a:gd name="connsiteX5" fmla="*/ 81774 w 615842"/>
                <a:gd name="connsiteY5" fmla="*/ 99404 h 615688"/>
                <a:gd name="connsiteX6" fmla="*/ 77099 w 615842"/>
                <a:gd name="connsiteY6" fmla="*/ 104557 h 615688"/>
                <a:gd name="connsiteX7" fmla="*/ 61568 w 615842"/>
                <a:gd name="connsiteY7" fmla="*/ 123661 h 615688"/>
                <a:gd name="connsiteX8" fmla="*/ 58320 w 615842"/>
                <a:gd name="connsiteY8" fmla="*/ 128021 h 615688"/>
                <a:gd name="connsiteX9" fmla="*/ 43502 w 615842"/>
                <a:gd name="connsiteY9" fmla="*/ 150533 h 615688"/>
                <a:gd name="connsiteX10" fmla="*/ 42155 w 615842"/>
                <a:gd name="connsiteY10" fmla="*/ 152832 h 615688"/>
                <a:gd name="connsiteX11" fmla="*/ 28367 w 615842"/>
                <a:gd name="connsiteY11" fmla="*/ 179229 h 615688"/>
                <a:gd name="connsiteX12" fmla="*/ 25990 w 615842"/>
                <a:gd name="connsiteY12" fmla="*/ 184302 h 615688"/>
                <a:gd name="connsiteX13" fmla="*/ 21157 w 615842"/>
                <a:gd name="connsiteY13" fmla="*/ 195955 h 615688"/>
                <a:gd name="connsiteX14" fmla="*/ 14501 w 615842"/>
                <a:gd name="connsiteY14" fmla="*/ 214583 h 615688"/>
                <a:gd name="connsiteX15" fmla="*/ 12044 w 615842"/>
                <a:gd name="connsiteY15" fmla="*/ 222827 h 615688"/>
                <a:gd name="connsiteX16" fmla="*/ 6260 w 615842"/>
                <a:gd name="connsiteY16" fmla="*/ 245974 h 615688"/>
                <a:gd name="connsiteX17" fmla="*/ 5467 w 615842"/>
                <a:gd name="connsiteY17" fmla="*/ 250413 h 615688"/>
                <a:gd name="connsiteX18" fmla="*/ 1585 w 615842"/>
                <a:gd name="connsiteY18" fmla="*/ 276810 h 615688"/>
                <a:gd name="connsiteX19" fmla="*/ 1426 w 615842"/>
                <a:gd name="connsiteY19" fmla="*/ 278713 h 615688"/>
                <a:gd name="connsiteX20" fmla="*/ 0 w 615842"/>
                <a:gd name="connsiteY20" fmla="*/ 307884 h 615688"/>
                <a:gd name="connsiteX21" fmla="*/ 1426 w 615842"/>
                <a:gd name="connsiteY21" fmla="*/ 337055 h 615688"/>
                <a:gd name="connsiteX22" fmla="*/ 1585 w 615842"/>
                <a:gd name="connsiteY22" fmla="*/ 338958 h 615688"/>
                <a:gd name="connsiteX23" fmla="*/ 5467 w 615842"/>
                <a:gd name="connsiteY23" fmla="*/ 365275 h 615688"/>
                <a:gd name="connsiteX24" fmla="*/ 6260 w 615842"/>
                <a:gd name="connsiteY24" fmla="*/ 369714 h 615688"/>
                <a:gd name="connsiteX25" fmla="*/ 12044 w 615842"/>
                <a:gd name="connsiteY25" fmla="*/ 392782 h 615688"/>
                <a:gd name="connsiteX26" fmla="*/ 14580 w 615842"/>
                <a:gd name="connsiteY26" fmla="*/ 401184 h 615688"/>
                <a:gd name="connsiteX27" fmla="*/ 21157 w 615842"/>
                <a:gd name="connsiteY27" fmla="*/ 419654 h 615688"/>
                <a:gd name="connsiteX28" fmla="*/ 26069 w 615842"/>
                <a:gd name="connsiteY28" fmla="*/ 431465 h 615688"/>
                <a:gd name="connsiteX29" fmla="*/ 33042 w 615842"/>
                <a:gd name="connsiteY29" fmla="*/ 446130 h 615688"/>
                <a:gd name="connsiteX30" fmla="*/ 40015 w 615842"/>
                <a:gd name="connsiteY30" fmla="*/ 459131 h 615688"/>
                <a:gd name="connsiteX31" fmla="*/ 47781 w 615842"/>
                <a:gd name="connsiteY31" fmla="*/ 472131 h 615688"/>
                <a:gd name="connsiteX32" fmla="*/ 55784 w 615842"/>
                <a:gd name="connsiteY32" fmla="*/ 484180 h 615688"/>
                <a:gd name="connsiteX33" fmla="*/ 65610 w 615842"/>
                <a:gd name="connsiteY33" fmla="*/ 497418 h 615688"/>
                <a:gd name="connsiteX34" fmla="*/ 73692 w 615842"/>
                <a:gd name="connsiteY34" fmla="*/ 507247 h 615688"/>
                <a:gd name="connsiteX35" fmla="*/ 86370 w 615842"/>
                <a:gd name="connsiteY35" fmla="*/ 521199 h 615688"/>
                <a:gd name="connsiteX36" fmla="*/ 94532 w 615842"/>
                <a:gd name="connsiteY36" fmla="*/ 529364 h 615688"/>
                <a:gd name="connsiteX37" fmla="*/ 108557 w 615842"/>
                <a:gd name="connsiteY37" fmla="*/ 542047 h 615688"/>
                <a:gd name="connsiteX38" fmla="*/ 118303 w 615842"/>
                <a:gd name="connsiteY38" fmla="*/ 550053 h 615688"/>
                <a:gd name="connsiteX39" fmla="*/ 131695 w 615842"/>
                <a:gd name="connsiteY39" fmla="*/ 560041 h 615688"/>
                <a:gd name="connsiteX40" fmla="*/ 143501 w 615842"/>
                <a:gd name="connsiteY40" fmla="*/ 567889 h 615688"/>
                <a:gd name="connsiteX41" fmla="*/ 156734 w 615842"/>
                <a:gd name="connsiteY41" fmla="*/ 575816 h 615688"/>
                <a:gd name="connsiteX42" fmla="*/ 169491 w 615842"/>
                <a:gd name="connsiteY42" fmla="*/ 582633 h 615688"/>
                <a:gd name="connsiteX43" fmla="*/ 184388 w 615842"/>
                <a:gd name="connsiteY43" fmla="*/ 589688 h 615688"/>
                <a:gd name="connsiteX44" fmla="*/ 195957 w 615842"/>
                <a:gd name="connsiteY44" fmla="*/ 594444 h 615688"/>
                <a:gd name="connsiteX45" fmla="*/ 214657 w 615842"/>
                <a:gd name="connsiteY45" fmla="*/ 601182 h 615688"/>
                <a:gd name="connsiteX46" fmla="*/ 222898 w 615842"/>
                <a:gd name="connsiteY46" fmla="*/ 603639 h 615688"/>
                <a:gd name="connsiteX47" fmla="*/ 246036 w 615842"/>
                <a:gd name="connsiteY47" fmla="*/ 609426 h 615688"/>
                <a:gd name="connsiteX48" fmla="*/ 250394 w 615842"/>
                <a:gd name="connsiteY48" fmla="*/ 610219 h 615688"/>
                <a:gd name="connsiteX49" fmla="*/ 276780 w 615842"/>
                <a:gd name="connsiteY49" fmla="*/ 614103 h 615688"/>
                <a:gd name="connsiteX50" fmla="*/ 278682 w 615842"/>
                <a:gd name="connsiteY50" fmla="*/ 614262 h 615688"/>
                <a:gd name="connsiteX51" fmla="*/ 307921 w 615842"/>
                <a:gd name="connsiteY51" fmla="*/ 615688 h 615688"/>
                <a:gd name="connsiteX52" fmla="*/ 337953 w 615842"/>
                <a:gd name="connsiteY52" fmla="*/ 614262 h 615688"/>
                <a:gd name="connsiteX53" fmla="*/ 338745 w 615842"/>
                <a:gd name="connsiteY53" fmla="*/ 614262 h 615688"/>
                <a:gd name="connsiteX54" fmla="*/ 367113 w 615842"/>
                <a:gd name="connsiteY54" fmla="*/ 610060 h 615688"/>
                <a:gd name="connsiteX55" fmla="*/ 369093 w 615842"/>
                <a:gd name="connsiteY55" fmla="*/ 609664 h 615688"/>
                <a:gd name="connsiteX56" fmla="*/ 395321 w 615842"/>
                <a:gd name="connsiteY56" fmla="*/ 603085 h 615688"/>
                <a:gd name="connsiteX57" fmla="*/ 398729 w 615842"/>
                <a:gd name="connsiteY57" fmla="*/ 602133 h 615688"/>
                <a:gd name="connsiteX58" fmla="*/ 422976 w 615842"/>
                <a:gd name="connsiteY58" fmla="*/ 593493 h 615688"/>
                <a:gd name="connsiteX59" fmla="*/ 427255 w 615842"/>
                <a:gd name="connsiteY59" fmla="*/ 591828 h 615688"/>
                <a:gd name="connsiteX60" fmla="*/ 450154 w 615842"/>
                <a:gd name="connsiteY60" fmla="*/ 580968 h 615688"/>
                <a:gd name="connsiteX61" fmla="*/ 454196 w 615842"/>
                <a:gd name="connsiteY61" fmla="*/ 578907 h 615688"/>
                <a:gd name="connsiteX62" fmla="*/ 476858 w 615842"/>
                <a:gd name="connsiteY62" fmla="*/ 565352 h 615688"/>
                <a:gd name="connsiteX63" fmla="*/ 479473 w 615842"/>
                <a:gd name="connsiteY63" fmla="*/ 563687 h 615688"/>
                <a:gd name="connsiteX64" fmla="*/ 502848 w 615842"/>
                <a:gd name="connsiteY64" fmla="*/ 546327 h 615688"/>
                <a:gd name="connsiteX65" fmla="*/ 503086 w 615842"/>
                <a:gd name="connsiteY65" fmla="*/ 546169 h 615688"/>
                <a:gd name="connsiteX66" fmla="*/ 525669 w 615842"/>
                <a:gd name="connsiteY66" fmla="*/ 525638 h 615688"/>
                <a:gd name="connsiteX67" fmla="*/ 615843 w 615842"/>
                <a:gd name="connsiteY67" fmla="*/ 307884 h 615688"/>
                <a:gd name="connsiteX68" fmla="*/ 615843 w 615842"/>
                <a:gd name="connsiteY68" fmla="*/ 296548 h 615688"/>
                <a:gd name="connsiteX69" fmla="*/ 588267 w 615842"/>
                <a:gd name="connsiteY69" fmla="*/ 180101 h 615688"/>
                <a:gd name="connsiteX70" fmla="*/ 587871 w 615842"/>
                <a:gd name="connsiteY70" fmla="*/ 179467 h 615688"/>
                <a:gd name="connsiteX71" fmla="*/ 514972 w 615842"/>
                <a:gd name="connsiteY71" fmla="*/ 79983 h 615688"/>
                <a:gd name="connsiteX72" fmla="*/ 469489 w 615842"/>
                <a:gd name="connsiteY72" fmla="*/ 45739 h 615688"/>
                <a:gd name="connsiteX73" fmla="*/ 469489 w 615842"/>
                <a:gd name="connsiteY73" fmla="*/ 45739 h 615688"/>
                <a:gd name="connsiteX74" fmla="*/ 445162 w 615842"/>
                <a:gd name="connsiteY74" fmla="*/ 32263 h 615688"/>
                <a:gd name="connsiteX75" fmla="*/ 444529 w 615842"/>
                <a:gd name="connsiteY75" fmla="*/ 31946 h 615688"/>
                <a:gd name="connsiteX76" fmla="*/ 419489 w 615842"/>
                <a:gd name="connsiteY76" fmla="*/ 20927 h 615688"/>
                <a:gd name="connsiteX77" fmla="*/ 418538 w 615842"/>
                <a:gd name="connsiteY77" fmla="*/ 20531 h 615688"/>
                <a:gd name="connsiteX78" fmla="*/ 392786 w 615842"/>
                <a:gd name="connsiteY78" fmla="*/ 11890 h 615688"/>
                <a:gd name="connsiteX79" fmla="*/ 391597 w 615842"/>
                <a:gd name="connsiteY79" fmla="*/ 11573 h 615688"/>
                <a:gd name="connsiteX80" fmla="*/ 365290 w 615842"/>
                <a:gd name="connsiteY80" fmla="*/ 5390 h 615688"/>
                <a:gd name="connsiteX81" fmla="*/ 363785 w 615842"/>
                <a:gd name="connsiteY81" fmla="*/ 5153 h 615688"/>
                <a:gd name="connsiteX82" fmla="*/ 337081 w 615842"/>
                <a:gd name="connsiteY82" fmla="*/ 1427 h 615688"/>
                <a:gd name="connsiteX83" fmla="*/ 335417 w 615842"/>
                <a:gd name="connsiteY83" fmla="*/ 1268 h 615688"/>
                <a:gd name="connsiteX84" fmla="*/ 308080 w 615842"/>
                <a:gd name="connsiteY84" fmla="*/ 0 h 615688"/>
                <a:gd name="connsiteX85" fmla="*/ 286210 w 615842"/>
                <a:gd name="connsiteY85" fmla="*/ 1031 h 615688"/>
                <a:gd name="connsiteX86" fmla="*/ 272660 w 615842"/>
                <a:gd name="connsiteY86" fmla="*/ 2299 h 615688"/>
                <a:gd name="connsiteX87" fmla="*/ 257367 w 615842"/>
                <a:gd name="connsiteY87" fmla="*/ 4439 h 615688"/>
                <a:gd name="connsiteX88" fmla="*/ 245323 w 615842"/>
                <a:gd name="connsiteY88" fmla="*/ 6738 h 615688"/>
                <a:gd name="connsiteX89" fmla="*/ 229079 w 615842"/>
                <a:gd name="connsiteY89" fmla="*/ 10543 h 615688"/>
                <a:gd name="connsiteX90" fmla="*/ 218619 w 615842"/>
                <a:gd name="connsiteY90" fmla="*/ 13555 h 615688"/>
                <a:gd name="connsiteX91" fmla="*/ 201662 w 615842"/>
                <a:gd name="connsiteY91" fmla="*/ 19263 h 615688"/>
                <a:gd name="connsiteX92" fmla="*/ 192629 w 615842"/>
                <a:gd name="connsiteY92" fmla="*/ 22750 h 615688"/>
                <a:gd name="connsiteX93" fmla="*/ 175197 w 615842"/>
                <a:gd name="connsiteY93" fmla="*/ 30440 h 615688"/>
                <a:gd name="connsiteX94" fmla="*/ 167590 w 615842"/>
                <a:gd name="connsiteY94" fmla="*/ 34245 h 615688"/>
                <a:gd name="connsiteX95" fmla="*/ 149920 w 615842"/>
                <a:gd name="connsiteY95" fmla="*/ 44074 h 615688"/>
                <a:gd name="connsiteX96" fmla="*/ 143580 w 615842"/>
                <a:gd name="connsiteY96" fmla="*/ 48038 h 615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15842" h="615688">
                  <a:moveTo>
                    <a:pt x="143501" y="47879"/>
                  </a:moveTo>
                  <a:cubicBezTo>
                    <a:pt x="137479" y="51684"/>
                    <a:pt x="131615" y="55647"/>
                    <a:pt x="125831" y="59928"/>
                  </a:cubicBezTo>
                  <a:cubicBezTo>
                    <a:pt x="124087" y="61196"/>
                    <a:pt x="122344" y="62544"/>
                    <a:pt x="120601" y="63891"/>
                  </a:cubicBezTo>
                  <a:cubicBezTo>
                    <a:pt x="114658" y="68410"/>
                    <a:pt x="108953" y="73166"/>
                    <a:pt x="103327" y="78239"/>
                  </a:cubicBezTo>
                  <a:cubicBezTo>
                    <a:pt x="101980" y="79508"/>
                    <a:pt x="100554" y="80697"/>
                    <a:pt x="99207" y="81965"/>
                  </a:cubicBezTo>
                  <a:cubicBezTo>
                    <a:pt x="93105" y="87593"/>
                    <a:pt x="87321" y="93380"/>
                    <a:pt x="81774" y="99404"/>
                  </a:cubicBezTo>
                  <a:cubicBezTo>
                    <a:pt x="80189" y="101148"/>
                    <a:pt x="78605" y="102813"/>
                    <a:pt x="77099" y="104557"/>
                  </a:cubicBezTo>
                  <a:cubicBezTo>
                    <a:pt x="71632" y="110740"/>
                    <a:pt x="66481" y="117081"/>
                    <a:pt x="61568" y="123661"/>
                  </a:cubicBezTo>
                  <a:cubicBezTo>
                    <a:pt x="60459" y="125088"/>
                    <a:pt x="59429" y="126515"/>
                    <a:pt x="58320" y="128021"/>
                  </a:cubicBezTo>
                  <a:cubicBezTo>
                    <a:pt x="53090" y="135314"/>
                    <a:pt x="48098" y="142765"/>
                    <a:pt x="43502" y="150533"/>
                  </a:cubicBezTo>
                  <a:cubicBezTo>
                    <a:pt x="43027" y="151326"/>
                    <a:pt x="42551" y="152039"/>
                    <a:pt x="42155" y="152832"/>
                  </a:cubicBezTo>
                  <a:cubicBezTo>
                    <a:pt x="37163" y="161393"/>
                    <a:pt x="32567" y="170192"/>
                    <a:pt x="28367" y="179229"/>
                  </a:cubicBezTo>
                  <a:cubicBezTo>
                    <a:pt x="27575" y="180894"/>
                    <a:pt x="26703" y="182558"/>
                    <a:pt x="25990" y="184302"/>
                  </a:cubicBezTo>
                  <a:cubicBezTo>
                    <a:pt x="24326" y="188107"/>
                    <a:pt x="22662" y="192071"/>
                    <a:pt x="21157" y="195955"/>
                  </a:cubicBezTo>
                  <a:cubicBezTo>
                    <a:pt x="18780" y="202138"/>
                    <a:pt x="16482" y="208321"/>
                    <a:pt x="14501" y="214583"/>
                  </a:cubicBezTo>
                  <a:cubicBezTo>
                    <a:pt x="13629" y="217358"/>
                    <a:pt x="12837" y="220132"/>
                    <a:pt x="12044" y="222827"/>
                  </a:cubicBezTo>
                  <a:cubicBezTo>
                    <a:pt x="9905" y="230437"/>
                    <a:pt x="7845" y="238126"/>
                    <a:pt x="6260" y="245974"/>
                  </a:cubicBezTo>
                  <a:cubicBezTo>
                    <a:pt x="5943" y="247401"/>
                    <a:pt x="5784" y="248907"/>
                    <a:pt x="5467" y="250413"/>
                  </a:cubicBezTo>
                  <a:cubicBezTo>
                    <a:pt x="3803" y="259133"/>
                    <a:pt x="2456" y="267932"/>
                    <a:pt x="1585" y="276810"/>
                  </a:cubicBezTo>
                  <a:cubicBezTo>
                    <a:pt x="1585" y="277444"/>
                    <a:pt x="1505" y="278078"/>
                    <a:pt x="1426" y="278713"/>
                  </a:cubicBezTo>
                  <a:cubicBezTo>
                    <a:pt x="554" y="288384"/>
                    <a:pt x="0" y="298134"/>
                    <a:pt x="0" y="307884"/>
                  </a:cubicBezTo>
                  <a:cubicBezTo>
                    <a:pt x="0" y="317634"/>
                    <a:pt x="554" y="327464"/>
                    <a:pt x="1426" y="337055"/>
                  </a:cubicBezTo>
                  <a:cubicBezTo>
                    <a:pt x="1426" y="337689"/>
                    <a:pt x="1505" y="338323"/>
                    <a:pt x="1585" y="338958"/>
                  </a:cubicBezTo>
                  <a:cubicBezTo>
                    <a:pt x="2456" y="347836"/>
                    <a:pt x="3803" y="356635"/>
                    <a:pt x="5467" y="365275"/>
                  </a:cubicBezTo>
                  <a:cubicBezTo>
                    <a:pt x="5784" y="366781"/>
                    <a:pt x="5943" y="368287"/>
                    <a:pt x="6260" y="369714"/>
                  </a:cubicBezTo>
                  <a:cubicBezTo>
                    <a:pt x="7845" y="377483"/>
                    <a:pt x="9826" y="385172"/>
                    <a:pt x="12044" y="392782"/>
                  </a:cubicBezTo>
                  <a:cubicBezTo>
                    <a:pt x="12837" y="395636"/>
                    <a:pt x="13629" y="398410"/>
                    <a:pt x="14580" y="401184"/>
                  </a:cubicBezTo>
                  <a:cubicBezTo>
                    <a:pt x="16561" y="407447"/>
                    <a:pt x="18780" y="413550"/>
                    <a:pt x="21157" y="419654"/>
                  </a:cubicBezTo>
                  <a:cubicBezTo>
                    <a:pt x="22741" y="423618"/>
                    <a:pt x="24326" y="427581"/>
                    <a:pt x="26069" y="431465"/>
                  </a:cubicBezTo>
                  <a:cubicBezTo>
                    <a:pt x="28209" y="436380"/>
                    <a:pt x="30586" y="441295"/>
                    <a:pt x="33042" y="446130"/>
                  </a:cubicBezTo>
                  <a:cubicBezTo>
                    <a:pt x="35261" y="450490"/>
                    <a:pt x="37559" y="454850"/>
                    <a:pt x="40015" y="459131"/>
                  </a:cubicBezTo>
                  <a:cubicBezTo>
                    <a:pt x="42472" y="463490"/>
                    <a:pt x="45087" y="467850"/>
                    <a:pt x="47781" y="472131"/>
                  </a:cubicBezTo>
                  <a:cubicBezTo>
                    <a:pt x="50396" y="476174"/>
                    <a:pt x="53010" y="480216"/>
                    <a:pt x="55784" y="484180"/>
                  </a:cubicBezTo>
                  <a:cubicBezTo>
                    <a:pt x="58953" y="488698"/>
                    <a:pt x="62202" y="493137"/>
                    <a:pt x="65610" y="497418"/>
                  </a:cubicBezTo>
                  <a:cubicBezTo>
                    <a:pt x="68224" y="500747"/>
                    <a:pt x="70918" y="504077"/>
                    <a:pt x="73692" y="507247"/>
                  </a:cubicBezTo>
                  <a:cubicBezTo>
                    <a:pt x="77733" y="512004"/>
                    <a:pt x="81933" y="516680"/>
                    <a:pt x="86370" y="521199"/>
                  </a:cubicBezTo>
                  <a:cubicBezTo>
                    <a:pt x="89064" y="523973"/>
                    <a:pt x="91758" y="526748"/>
                    <a:pt x="94532" y="529364"/>
                  </a:cubicBezTo>
                  <a:cubicBezTo>
                    <a:pt x="99048" y="533724"/>
                    <a:pt x="103723" y="538004"/>
                    <a:pt x="108557" y="542047"/>
                  </a:cubicBezTo>
                  <a:cubicBezTo>
                    <a:pt x="111726" y="544742"/>
                    <a:pt x="114975" y="547437"/>
                    <a:pt x="118303" y="550053"/>
                  </a:cubicBezTo>
                  <a:cubicBezTo>
                    <a:pt x="122661" y="553541"/>
                    <a:pt x="127178" y="556791"/>
                    <a:pt x="131695" y="560041"/>
                  </a:cubicBezTo>
                  <a:cubicBezTo>
                    <a:pt x="135577" y="562736"/>
                    <a:pt x="139539" y="565352"/>
                    <a:pt x="143501" y="567889"/>
                  </a:cubicBezTo>
                  <a:cubicBezTo>
                    <a:pt x="147859" y="570663"/>
                    <a:pt x="152297" y="573279"/>
                    <a:pt x="156734" y="575816"/>
                  </a:cubicBezTo>
                  <a:cubicBezTo>
                    <a:pt x="160933" y="578194"/>
                    <a:pt x="165213" y="580493"/>
                    <a:pt x="169491" y="582633"/>
                  </a:cubicBezTo>
                  <a:cubicBezTo>
                    <a:pt x="174404" y="585090"/>
                    <a:pt x="179396" y="587468"/>
                    <a:pt x="184388" y="589688"/>
                  </a:cubicBezTo>
                  <a:cubicBezTo>
                    <a:pt x="188192" y="591353"/>
                    <a:pt x="192074" y="592938"/>
                    <a:pt x="195957" y="594444"/>
                  </a:cubicBezTo>
                  <a:cubicBezTo>
                    <a:pt x="202138" y="596822"/>
                    <a:pt x="208397" y="599121"/>
                    <a:pt x="214657" y="601182"/>
                  </a:cubicBezTo>
                  <a:cubicBezTo>
                    <a:pt x="217351" y="602054"/>
                    <a:pt x="220125" y="602847"/>
                    <a:pt x="222898" y="603639"/>
                  </a:cubicBezTo>
                  <a:cubicBezTo>
                    <a:pt x="230505" y="605780"/>
                    <a:pt x="238191" y="607841"/>
                    <a:pt x="246036" y="609426"/>
                  </a:cubicBezTo>
                  <a:cubicBezTo>
                    <a:pt x="247462" y="609743"/>
                    <a:pt x="248968" y="609902"/>
                    <a:pt x="250394" y="610219"/>
                  </a:cubicBezTo>
                  <a:cubicBezTo>
                    <a:pt x="259110" y="611884"/>
                    <a:pt x="267906" y="613231"/>
                    <a:pt x="276780" y="614103"/>
                  </a:cubicBezTo>
                  <a:cubicBezTo>
                    <a:pt x="277414" y="614103"/>
                    <a:pt x="278048" y="614182"/>
                    <a:pt x="278682" y="614262"/>
                  </a:cubicBezTo>
                  <a:cubicBezTo>
                    <a:pt x="288349" y="615134"/>
                    <a:pt x="298095" y="615688"/>
                    <a:pt x="307921" y="615688"/>
                  </a:cubicBezTo>
                  <a:cubicBezTo>
                    <a:pt x="317747" y="615688"/>
                    <a:pt x="328048" y="615213"/>
                    <a:pt x="337953" y="614262"/>
                  </a:cubicBezTo>
                  <a:cubicBezTo>
                    <a:pt x="338190" y="614262"/>
                    <a:pt x="338507" y="614262"/>
                    <a:pt x="338745" y="614262"/>
                  </a:cubicBezTo>
                  <a:cubicBezTo>
                    <a:pt x="348254" y="613310"/>
                    <a:pt x="357762" y="611884"/>
                    <a:pt x="367113" y="610060"/>
                  </a:cubicBezTo>
                  <a:cubicBezTo>
                    <a:pt x="367747" y="609902"/>
                    <a:pt x="368459" y="609823"/>
                    <a:pt x="369093" y="609664"/>
                  </a:cubicBezTo>
                  <a:cubicBezTo>
                    <a:pt x="377968" y="607920"/>
                    <a:pt x="386684" y="605621"/>
                    <a:pt x="395321" y="603085"/>
                  </a:cubicBezTo>
                  <a:cubicBezTo>
                    <a:pt x="396431" y="602768"/>
                    <a:pt x="397619" y="602450"/>
                    <a:pt x="398729" y="602133"/>
                  </a:cubicBezTo>
                  <a:cubicBezTo>
                    <a:pt x="406970" y="599597"/>
                    <a:pt x="414972" y="596664"/>
                    <a:pt x="422976" y="593493"/>
                  </a:cubicBezTo>
                  <a:cubicBezTo>
                    <a:pt x="424402" y="592938"/>
                    <a:pt x="425828" y="592383"/>
                    <a:pt x="427255" y="591828"/>
                  </a:cubicBezTo>
                  <a:cubicBezTo>
                    <a:pt x="435020" y="588578"/>
                    <a:pt x="442627" y="584932"/>
                    <a:pt x="450154" y="580968"/>
                  </a:cubicBezTo>
                  <a:cubicBezTo>
                    <a:pt x="451502" y="580255"/>
                    <a:pt x="452849" y="579621"/>
                    <a:pt x="454196" y="578907"/>
                  </a:cubicBezTo>
                  <a:cubicBezTo>
                    <a:pt x="461882" y="574706"/>
                    <a:pt x="469489" y="570188"/>
                    <a:pt x="476858" y="565352"/>
                  </a:cubicBezTo>
                  <a:cubicBezTo>
                    <a:pt x="477730" y="564797"/>
                    <a:pt x="478601" y="564242"/>
                    <a:pt x="479473" y="563687"/>
                  </a:cubicBezTo>
                  <a:cubicBezTo>
                    <a:pt x="487476" y="558297"/>
                    <a:pt x="495321" y="552510"/>
                    <a:pt x="502848" y="546327"/>
                  </a:cubicBezTo>
                  <a:cubicBezTo>
                    <a:pt x="502848" y="546327"/>
                    <a:pt x="503007" y="546248"/>
                    <a:pt x="503086" y="546169"/>
                  </a:cubicBezTo>
                  <a:cubicBezTo>
                    <a:pt x="510931" y="539748"/>
                    <a:pt x="518458" y="532931"/>
                    <a:pt x="525669" y="525638"/>
                  </a:cubicBezTo>
                  <a:cubicBezTo>
                    <a:pt x="583830" y="467454"/>
                    <a:pt x="615843" y="390166"/>
                    <a:pt x="615843" y="307884"/>
                  </a:cubicBezTo>
                  <a:lnTo>
                    <a:pt x="615843" y="296548"/>
                  </a:lnTo>
                  <a:cubicBezTo>
                    <a:pt x="614337" y="255169"/>
                    <a:pt x="604591" y="215772"/>
                    <a:pt x="588267" y="180101"/>
                  </a:cubicBezTo>
                  <a:cubicBezTo>
                    <a:pt x="588189" y="179863"/>
                    <a:pt x="587951" y="179705"/>
                    <a:pt x="587871" y="179467"/>
                  </a:cubicBezTo>
                  <a:cubicBezTo>
                    <a:pt x="570439" y="141655"/>
                    <a:pt x="545954" y="108124"/>
                    <a:pt x="514972" y="79983"/>
                  </a:cubicBezTo>
                  <a:cubicBezTo>
                    <a:pt x="500788" y="67062"/>
                    <a:pt x="485574" y="55647"/>
                    <a:pt x="469489" y="45739"/>
                  </a:cubicBezTo>
                  <a:cubicBezTo>
                    <a:pt x="469489" y="45739"/>
                    <a:pt x="469489" y="45739"/>
                    <a:pt x="469489" y="45739"/>
                  </a:cubicBezTo>
                  <a:cubicBezTo>
                    <a:pt x="461565" y="40824"/>
                    <a:pt x="453483" y="36385"/>
                    <a:pt x="445162" y="32263"/>
                  </a:cubicBezTo>
                  <a:cubicBezTo>
                    <a:pt x="444925" y="32184"/>
                    <a:pt x="444766" y="32025"/>
                    <a:pt x="444529" y="31946"/>
                  </a:cubicBezTo>
                  <a:cubicBezTo>
                    <a:pt x="436367" y="27903"/>
                    <a:pt x="427968" y="24257"/>
                    <a:pt x="419489" y="20927"/>
                  </a:cubicBezTo>
                  <a:cubicBezTo>
                    <a:pt x="419172" y="20769"/>
                    <a:pt x="418856" y="20689"/>
                    <a:pt x="418538" y="20531"/>
                  </a:cubicBezTo>
                  <a:cubicBezTo>
                    <a:pt x="410060" y="17281"/>
                    <a:pt x="401502" y="14427"/>
                    <a:pt x="392786" y="11890"/>
                  </a:cubicBezTo>
                  <a:cubicBezTo>
                    <a:pt x="392390" y="11732"/>
                    <a:pt x="391994" y="11653"/>
                    <a:pt x="391597" y="11573"/>
                  </a:cubicBezTo>
                  <a:cubicBezTo>
                    <a:pt x="382960" y="9116"/>
                    <a:pt x="374165" y="7055"/>
                    <a:pt x="365290" y="5390"/>
                  </a:cubicBezTo>
                  <a:cubicBezTo>
                    <a:pt x="364815" y="5311"/>
                    <a:pt x="364260" y="5232"/>
                    <a:pt x="363785" y="5153"/>
                  </a:cubicBezTo>
                  <a:cubicBezTo>
                    <a:pt x="354989" y="3567"/>
                    <a:pt x="346035" y="2299"/>
                    <a:pt x="337081" y="1427"/>
                  </a:cubicBezTo>
                  <a:cubicBezTo>
                    <a:pt x="336527" y="1427"/>
                    <a:pt x="335972" y="1348"/>
                    <a:pt x="335417" y="1268"/>
                  </a:cubicBezTo>
                  <a:cubicBezTo>
                    <a:pt x="326384" y="476"/>
                    <a:pt x="317272" y="0"/>
                    <a:pt x="308080" y="0"/>
                  </a:cubicBezTo>
                  <a:cubicBezTo>
                    <a:pt x="300711" y="0"/>
                    <a:pt x="293500" y="476"/>
                    <a:pt x="286210" y="1031"/>
                  </a:cubicBezTo>
                  <a:cubicBezTo>
                    <a:pt x="281693" y="1348"/>
                    <a:pt x="277177" y="1823"/>
                    <a:pt x="272660" y="2299"/>
                  </a:cubicBezTo>
                  <a:cubicBezTo>
                    <a:pt x="267509" y="2933"/>
                    <a:pt x="262438" y="3567"/>
                    <a:pt x="257367" y="4439"/>
                  </a:cubicBezTo>
                  <a:cubicBezTo>
                    <a:pt x="253326" y="5073"/>
                    <a:pt x="249285" y="5866"/>
                    <a:pt x="245323" y="6738"/>
                  </a:cubicBezTo>
                  <a:cubicBezTo>
                    <a:pt x="239855" y="7848"/>
                    <a:pt x="234467" y="9116"/>
                    <a:pt x="229079" y="10543"/>
                  </a:cubicBezTo>
                  <a:cubicBezTo>
                    <a:pt x="225592" y="11494"/>
                    <a:pt x="222106" y="12525"/>
                    <a:pt x="218619" y="13555"/>
                  </a:cubicBezTo>
                  <a:cubicBezTo>
                    <a:pt x="212914" y="15299"/>
                    <a:pt x="207288" y="17202"/>
                    <a:pt x="201662" y="19263"/>
                  </a:cubicBezTo>
                  <a:cubicBezTo>
                    <a:pt x="198651" y="20372"/>
                    <a:pt x="195640" y="21561"/>
                    <a:pt x="192629" y="22750"/>
                  </a:cubicBezTo>
                  <a:cubicBezTo>
                    <a:pt x="186765" y="25129"/>
                    <a:pt x="180902" y="27665"/>
                    <a:pt x="175197" y="30440"/>
                  </a:cubicBezTo>
                  <a:cubicBezTo>
                    <a:pt x="172661" y="31629"/>
                    <a:pt x="170125" y="32976"/>
                    <a:pt x="167590" y="34245"/>
                  </a:cubicBezTo>
                  <a:cubicBezTo>
                    <a:pt x="161567" y="37336"/>
                    <a:pt x="155704" y="40586"/>
                    <a:pt x="149920" y="44074"/>
                  </a:cubicBezTo>
                  <a:cubicBezTo>
                    <a:pt x="147780" y="45342"/>
                    <a:pt x="145720" y="46690"/>
                    <a:pt x="143580" y="48038"/>
                  </a:cubicBezTo>
                  <a:close/>
                </a:path>
              </a:pathLst>
            </a:custGeom>
            <a:solidFill>
              <a:srgbClr val="FED8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0A7F18B-5E19-5C8F-584F-37474878C79D}"/>
                </a:ext>
              </a:extLst>
            </p:cNvPr>
            <p:cNvSpPr/>
            <p:nvPr/>
          </p:nvSpPr>
          <p:spPr>
            <a:xfrm>
              <a:off x="5270793" y="4617517"/>
              <a:ext cx="724161" cy="2239688"/>
            </a:xfrm>
            <a:custGeom>
              <a:avLst/>
              <a:gdLst>
                <a:gd name="connsiteX0" fmla="*/ 0 w 724161"/>
                <a:gd name="connsiteY0" fmla="*/ 2239689 h 2239688"/>
                <a:gd name="connsiteX1" fmla="*/ 724162 w 724161"/>
                <a:gd name="connsiteY1" fmla="*/ 1144815 h 2239688"/>
                <a:gd name="connsiteX2" fmla="*/ 722815 w 724161"/>
                <a:gd name="connsiteY2" fmla="*/ 1037325 h 2239688"/>
                <a:gd name="connsiteX3" fmla="*/ 0 w 724161"/>
                <a:gd name="connsiteY3" fmla="*/ 0 h 2239688"/>
                <a:gd name="connsiteX4" fmla="*/ 0 w 724161"/>
                <a:gd name="connsiteY4" fmla="*/ 2239689 h 223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161" h="2239688">
                  <a:moveTo>
                    <a:pt x="0" y="2239689"/>
                  </a:moveTo>
                  <a:cubicBezTo>
                    <a:pt x="437001" y="2055783"/>
                    <a:pt x="724162" y="1629232"/>
                    <a:pt x="724162" y="1144815"/>
                  </a:cubicBezTo>
                  <a:cubicBezTo>
                    <a:pt x="724162" y="1124839"/>
                    <a:pt x="723765" y="1057063"/>
                    <a:pt x="722815" y="1037325"/>
                  </a:cubicBezTo>
                  <a:cubicBezTo>
                    <a:pt x="701024" y="577005"/>
                    <a:pt x="416399" y="176375"/>
                    <a:pt x="0" y="0"/>
                  </a:cubicBezTo>
                  <a:lnTo>
                    <a:pt x="0" y="2239689"/>
                  </a:lnTo>
                  <a:close/>
                </a:path>
              </a:pathLst>
            </a:custGeom>
            <a:solidFill>
              <a:srgbClr val="FED8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112470-344E-C12D-83F6-EA0E18EA3DA2}"/>
                </a:ext>
              </a:extLst>
            </p:cNvPr>
            <p:cNvSpPr/>
            <p:nvPr/>
          </p:nvSpPr>
          <p:spPr>
            <a:xfrm>
              <a:off x="1081763" y="3983042"/>
              <a:ext cx="1634455" cy="2874164"/>
            </a:xfrm>
            <a:custGeom>
              <a:avLst/>
              <a:gdLst>
                <a:gd name="connsiteX0" fmla="*/ 1634456 w 1634455"/>
                <a:gd name="connsiteY0" fmla="*/ 547041 h 2874164"/>
                <a:gd name="connsiteX1" fmla="*/ 1634456 w 1634455"/>
                <a:gd name="connsiteY1" fmla="*/ 2874164 h 2874164"/>
                <a:gd name="connsiteX2" fmla="*/ 0 w 1634455"/>
                <a:gd name="connsiteY2" fmla="*/ 2874164 h 2874164"/>
                <a:gd name="connsiteX3" fmla="*/ 17116 w 1634455"/>
                <a:gd name="connsiteY3" fmla="*/ 2866475 h 2874164"/>
                <a:gd name="connsiteX4" fmla="*/ 20364 w 1634455"/>
                <a:gd name="connsiteY4" fmla="*/ 2864969 h 2874164"/>
                <a:gd name="connsiteX5" fmla="*/ 52773 w 1634455"/>
                <a:gd name="connsiteY5" fmla="*/ 2848956 h 2874164"/>
                <a:gd name="connsiteX6" fmla="*/ 61568 w 1634455"/>
                <a:gd name="connsiteY6" fmla="*/ 2844438 h 2874164"/>
                <a:gd name="connsiteX7" fmla="*/ 88272 w 1634455"/>
                <a:gd name="connsiteY7" fmla="*/ 2829615 h 2874164"/>
                <a:gd name="connsiteX8" fmla="*/ 101346 w 1634455"/>
                <a:gd name="connsiteY8" fmla="*/ 2822084 h 2874164"/>
                <a:gd name="connsiteX9" fmla="*/ 123929 w 1634455"/>
                <a:gd name="connsiteY9" fmla="*/ 2807974 h 2874164"/>
                <a:gd name="connsiteX10" fmla="*/ 139381 w 1634455"/>
                <a:gd name="connsiteY10" fmla="*/ 2798065 h 2874164"/>
                <a:gd name="connsiteX11" fmla="*/ 159824 w 1634455"/>
                <a:gd name="connsiteY11" fmla="*/ 2783876 h 2874164"/>
                <a:gd name="connsiteX12" fmla="*/ 175672 w 1634455"/>
                <a:gd name="connsiteY12" fmla="*/ 2772620 h 2874164"/>
                <a:gd name="connsiteX13" fmla="*/ 196829 w 1634455"/>
                <a:gd name="connsiteY13" fmla="*/ 2756211 h 2874164"/>
                <a:gd name="connsiteX14" fmla="*/ 210379 w 1634455"/>
                <a:gd name="connsiteY14" fmla="*/ 2745509 h 2874164"/>
                <a:gd name="connsiteX15" fmla="*/ 238112 w 1634455"/>
                <a:gd name="connsiteY15" fmla="*/ 2721728 h 2874164"/>
                <a:gd name="connsiteX16" fmla="*/ 243659 w 1634455"/>
                <a:gd name="connsiteY16" fmla="*/ 2716893 h 2874164"/>
                <a:gd name="connsiteX17" fmla="*/ 363943 w 1634455"/>
                <a:gd name="connsiteY17" fmla="*/ 2584512 h 2874164"/>
                <a:gd name="connsiteX18" fmla="*/ 367588 w 1634455"/>
                <a:gd name="connsiteY18" fmla="*/ 2579281 h 2874164"/>
                <a:gd name="connsiteX19" fmla="*/ 388983 w 1634455"/>
                <a:gd name="connsiteY19" fmla="*/ 2548920 h 2874164"/>
                <a:gd name="connsiteX20" fmla="*/ 394925 w 1634455"/>
                <a:gd name="connsiteY20" fmla="*/ 2539804 h 2874164"/>
                <a:gd name="connsiteX21" fmla="*/ 412596 w 1634455"/>
                <a:gd name="connsiteY21" fmla="*/ 2511901 h 2874164"/>
                <a:gd name="connsiteX22" fmla="*/ 417825 w 1634455"/>
                <a:gd name="connsiteY22" fmla="*/ 2502785 h 2874164"/>
                <a:gd name="connsiteX23" fmla="*/ 434465 w 1634455"/>
                <a:gd name="connsiteY23" fmla="*/ 2473455 h 2874164"/>
                <a:gd name="connsiteX24" fmla="*/ 437714 w 1634455"/>
                <a:gd name="connsiteY24" fmla="*/ 2467034 h 2874164"/>
                <a:gd name="connsiteX25" fmla="*/ 454592 w 1634455"/>
                <a:gd name="connsiteY25" fmla="*/ 2433503 h 2874164"/>
                <a:gd name="connsiteX26" fmla="*/ 455068 w 1634455"/>
                <a:gd name="connsiteY26" fmla="*/ 2432552 h 2874164"/>
                <a:gd name="connsiteX27" fmla="*/ 540408 w 1634455"/>
                <a:gd name="connsiteY27" fmla="*/ 2081387 h 2874164"/>
                <a:gd name="connsiteX28" fmla="*/ 540408 w 1634455"/>
                <a:gd name="connsiteY28" fmla="*/ 2080198 h 2874164"/>
                <a:gd name="connsiteX29" fmla="*/ 540408 w 1634455"/>
                <a:gd name="connsiteY29" fmla="*/ 2076552 h 2874164"/>
                <a:gd name="connsiteX30" fmla="*/ 541200 w 1634455"/>
                <a:gd name="connsiteY30" fmla="*/ 2048252 h 2874164"/>
                <a:gd name="connsiteX31" fmla="*/ 540408 w 1634455"/>
                <a:gd name="connsiteY31" fmla="*/ 2020032 h 2874164"/>
                <a:gd name="connsiteX32" fmla="*/ 540408 w 1634455"/>
                <a:gd name="connsiteY32" fmla="*/ 547041 h 2874164"/>
                <a:gd name="connsiteX33" fmla="*/ 581295 w 1634455"/>
                <a:gd name="connsiteY33" fmla="*/ 339750 h 2874164"/>
                <a:gd name="connsiteX34" fmla="*/ 1087313 w 1634455"/>
                <a:gd name="connsiteY34" fmla="*/ 0 h 2874164"/>
                <a:gd name="connsiteX35" fmla="*/ 1471145 w 1634455"/>
                <a:gd name="connsiteY35" fmla="*/ 157747 h 2874164"/>
                <a:gd name="connsiteX36" fmla="*/ 1548006 w 1634455"/>
                <a:gd name="connsiteY36" fmla="*/ 252474 h 2874164"/>
                <a:gd name="connsiteX37" fmla="*/ 1634218 w 1634455"/>
                <a:gd name="connsiteY37" fmla="*/ 547041 h 287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34455" h="2874164">
                  <a:moveTo>
                    <a:pt x="1634456" y="547041"/>
                  </a:moveTo>
                  <a:lnTo>
                    <a:pt x="1634456" y="2874164"/>
                  </a:lnTo>
                  <a:lnTo>
                    <a:pt x="0" y="2874164"/>
                  </a:lnTo>
                  <a:cubicBezTo>
                    <a:pt x="5784" y="2871628"/>
                    <a:pt x="11490" y="2869091"/>
                    <a:pt x="17116" y="2866475"/>
                  </a:cubicBezTo>
                  <a:cubicBezTo>
                    <a:pt x="18225" y="2865999"/>
                    <a:pt x="19334" y="2865524"/>
                    <a:pt x="20364" y="2864969"/>
                  </a:cubicBezTo>
                  <a:cubicBezTo>
                    <a:pt x="31299" y="2859895"/>
                    <a:pt x="42076" y="2854505"/>
                    <a:pt x="52773" y="2848956"/>
                  </a:cubicBezTo>
                  <a:cubicBezTo>
                    <a:pt x="55705" y="2847450"/>
                    <a:pt x="58716" y="2846023"/>
                    <a:pt x="61568" y="2844438"/>
                  </a:cubicBezTo>
                  <a:cubicBezTo>
                    <a:pt x="70522" y="2839682"/>
                    <a:pt x="79476" y="2834688"/>
                    <a:pt x="88272" y="2829615"/>
                  </a:cubicBezTo>
                  <a:cubicBezTo>
                    <a:pt x="92551" y="2827078"/>
                    <a:pt x="96909" y="2824699"/>
                    <a:pt x="101346" y="2822084"/>
                  </a:cubicBezTo>
                  <a:cubicBezTo>
                    <a:pt x="108953" y="2817486"/>
                    <a:pt x="116402" y="2812730"/>
                    <a:pt x="123929" y="2807974"/>
                  </a:cubicBezTo>
                  <a:cubicBezTo>
                    <a:pt x="129080" y="2804724"/>
                    <a:pt x="134230" y="2801473"/>
                    <a:pt x="139381" y="2798065"/>
                  </a:cubicBezTo>
                  <a:cubicBezTo>
                    <a:pt x="146275" y="2793467"/>
                    <a:pt x="153089" y="2788632"/>
                    <a:pt x="159824" y="2783876"/>
                  </a:cubicBezTo>
                  <a:cubicBezTo>
                    <a:pt x="165054" y="2780150"/>
                    <a:pt x="170442" y="2776424"/>
                    <a:pt x="175672" y="2772620"/>
                  </a:cubicBezTo>
                  <a:cubicBezTo>
                    <a:pt x="182804" y="2767229"/>
                    <a:pt x="189777" y="2761680"/>
                    <a:pt x="196829" y="2756211"/>
                  </a:cubicBezTo>
                  <a:cubicBezTo>
                    <a:pt x="201266" y="2752643"/>
                    <a:pt x="205862" y="2749156"/>
                    <a:pt x="210379" y="2745509"/>
                  </a:cubicBezTo>
                  <a:cubicBezTo>
                    <a:pt x="219808" y="2737741"/>
                    <a:pt x="229000" y="2729814"/>
                    <a:pt x="238112" y="2721728"/>
                  </a:cubicBezTo>
                  <a:cubicBezTo>
                    <a:pt x="239935" y="2720064"/>
                    <a:pt x="241836" y="2718558"/>
                    <a:pt x="243659" y="2716893"/>
                  </a:cubicBezTo>
                  <a:cubicBezTo>
                    <a:pt x="288032" y="2676862"/>
                    <a:pt x="328286" y="2632470"/>
                    <a:pt x="363943" y="2584512"/>
                  </a:cubicBezTo>
                  <a:cubicBezTo>
                    <a:pt x="365211" y="2582768"/>
                    <a:pt x="366399" y="2581024"/>
                    <a:pt x="367588" y="2579281"/>
                  </a:cubicBezTo>
                  <a:cubicBezTo>
                    <a:pt x="374957" y="2569292"/>
                    <a:pt x="382089" y="2559225"/>
                    <a:pt x="388983" y="2548920"/>
                  </a:cubicBezTo>
                  <a:cubicBezTo>
                    <a:pt x="391043" y="2545987"/>
                    <a:pt x="392865" y="2542816"/>
                    <a:pt x="394925" y="2539804"/>
                  </a:cubicBezTo>
                  <a:cubicBezTo>
                    <a:pt x="400948" y="2530609"/>
                    <a:pt x="406890" y="2521334"/>
                    <a:pt x="412596" y="2511901"/>
                  </a:cubicBezTo>
                  <a:cubicBezTo>
                    <a:pt x="414418" y="2508968"/>
                    <a:pt x="416003" y="2505797"/>
                    <a:pt x="417825" y="2502785"/>
                  </a:cubicBezTo>
                  <a:cubicBezTo>
                    <a:pt x="423531" y="2493114"/>
                    <a:pt x="429156" y="2483443"/>
                    <a:pt x="434465" y="2473455"/>
                  </a:cubicBezTo>
                  <a:cubicBezTo>
                    <a:pt x="435575" y="2471315"/>
                    <a:pt x="436684" y="2469175"/>
                    <a:pt x="437714" y="2467034"/>
                  </a:cubicBezTo>
                  <a:cubicBezTo>
                    <a:pt x="443578" y="2455937"/>
                    <a:pt x="449204" y="2444839"/>
                    <a:pt x="454592" y="2433503"/>
                  </a:cubicBezTo>
                  <a:cubicBezTo>
                    <a:pt x="454751" y="2433186"/>
                    <a:pt x="454909" y="2432869"/>
                    <a:pt x="455068" y="2432552"/>
                  </a:cubicBezTo>
                  <a:cubicBezTo>
                    <a:pt x="505780" y="2325379"/>
                    <a:pt x="535812" y="2206633"/>
                    <a:pt x="540408" y="2081387"/>
                  </a:cubicBezTo>
                  <a:cubicBezTo>
                    <a:pt x="540408" y="2080991"/>
                    <a:pt x="540408" y="2080594"/>
                    <a:pt x="540408" y="2080198"/>
                  </a:cubicBezTo>
                  <a:lnTo>
                    <a:pt x="540408" y="2076552"/>
                  </a:lnTo>
                  <a:cubicBezTo>
                    <a:pt x="540724" y="2067118"/>
                    <a:pt x="541200" y="2057764"/>
                    <a:pt x="541200" y="2048252"/>
                  </a:cubicBezTo>
                  <a:cubicBezTo>
                    <a:pt x="541200" y="2038740"/>
                    <a:pt x="540724" y="2029386"/>
                    <a:pt x="540408" y="2020032"/>
                  </a:cubicBezTo>
                  <a:lnTo>
                    <a:pt x="540408" y="547041"/>
                  </a:lnTo>
                  <a:cubicBezTo>
                    <a:pt x="540408" y="473716"/>
                    <a:pt x="554908" y="403721"/>
                    <a:pt x="581295" y="339750"/>
                  </a:cubicBezTo>
                  <a:cubicBezTo>
                    <a:pt x="663069" y="140545"/>
                    <a:pt x="859026" y="0"/>
                    <a:pt x="1087313" y="0"/>
                  </a:cubicBezTo>
                  <a:cubicBezTo>
                    <a:pt x="1236757" y="0"/>
                    <a:pt x="1372334" y="60245"/>
                    <a:pt x="1471145" y="157747"/>
                  </a:cubicBezTo>
                  <a:cubicBezTo>
                    <a:pt x="1500146" y="186284"/>
                    <a:pt x="1525899" y="217992"/>
                    <a:pt x="1548006" y="252474"/>
                  </a:cubicBezTo>
                  <a:cubicBezTo>
                    <a:pt x="1602522" y="337610"/>
                    <a:pt x="1634218" y="438679"/>
                    <a:pt x="1634218" y="547041"/>
                  </a:cubicBezTo>
                  <a:close/>
                </a:path>
              </a:pathLst>
            </a:custGeom>
            <a:solidFill>
              <a:srgbClr val="FED8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91528FA-DA9B-FF23-7262-EF63CCB56216}"/>
                </a:ext>
              </a:extLst>
            </p:cNvPr>
            <p:cNvSpPr/>
            <p:nvPr userDrawn="1"/>
          </p:nvSpPr>
          <p:spPr>
            <a:xfrm>
              <a:off x="2818833" y="2829191"/>
              <a:ext cx="2451960" cy="3176261"/>
            </a:xfrm>
            <a:custGeom>
              <a:avLst/>
              <a:gdLst>
                <a:gd name="connsiteX0" fmla="*/ 2451961 w 2451960"/>
                <a:gd name="connsiteY0" fmla="*/ 1788406 h 3176261"/>
                <a:gd name="connsiteX1" fmla="*/ 2451961 w 2451960"/>
                <a:gd name="connsiteY1" fmla="*/ 3176261 h 3176261"/>
                <a:gd name="connsiteX2" fmla="*/ 2177240 w 2451960"/>
                <a:gd name="connsiteY2" fmla="*/ 2786175 h 3176261"/>
                <a:gd name="connsiteX3" fmla="*/ 1816071 w 2451960"/>
                <a:gd name="connsiteY3" fmla="*/ 2524426 h 3176261"/>
                <a:gd name="connsiteX4" fmla="*/ 1332715 w 2451960"/>
                <a:gd name="connsiteY4" fmla="*/ 2383722 h 3176261"/>
                <a:gd name="connsiteX5" fmla="*/ 1330338 w 2451960"/>
                <a:gd name="connsiteY5" fmla="*/ 2383405 h 3176261"/>
                <a:gd name="connsiteX6" fmla="*/ 1275267 w 2451960"/>
                <a:gd name="connsiteY6" fmla="*/ 2379124 h 3176261"/>
                <a:gd name="connsiteX7" fmla="*/ 1269799 w 2451960"/>
                <a:gd name="connsiteY7" fmla="*/ 2378807 h 3176261"/>
                <a:gd name="connsiteX8" fmla="*/ 1258944 w 2451960"/>
                <a:gd name="connsiteY8" fmla="*/ 2378015 h 3176261"/>
                <a:gd name="connsiteX9" fmla="*/ 1187708 w 2451960"/>
                <a:gd name="connsiteY9" fmla="*/ 2376112 h 3176261"/>
                <a:gd name="connsiteX10" fmla="*/ 980182 w 2451960"/>
                <a:gd name="connsiteY10" fmla="*/ 2357959 h 3176261"/>
                <a:gd name="connsiteX11" fmla="*/ 0 w 2451960"/>
                <a:gd name="connsiteY11" fmla="*/ 1188016 h 3176261"/>
                <a:gd name="connsiteX12" fmla="*/ 969881 w 2451960"/>
                <a:gd name="connsiteY12" fmla="*/ 19976 h 3176261"/>
                <a:gd name="connsiteX13" fmla="*/ 1187629 w 2451960"/>
                <a:gd name="connsiteY13" fmla="*/ 0 h 3176261"/>
                <a:gd name="connsiteX14" fmla="*/ 1307834 w 2451960"/>
                <a:gd name="connsiteY14" fmla="*/ 6104 h 3176261"/>
                <a:gd name="connsiteX15" fmla="*/ 2093168 w 2451960"/>
                <a:gd name="connsiteY15" fmla="*/ 420209 h 3176261"/>
                <a:gd name="connsiteX16" fmla="*/ 2375257 w 2451960"/>
                <a:gd name="connsiteY16" fmla="*/ 1188096 h 3176261"/>
                <a:gd name="connsiteX17" fmla="*/ 2066702 w 2451960"/>
                <a:gd name="connsiteY17" fmla="*/ 1986977 h 3176261"/>
                <a:gd name="connsiteX18" fmla="*/ 2073913 w 2451960"/>
                <a:gd name="connsiteY18" fmla="*/ 2136717 h 3176261"/>
                <a:gd name="connsiteX19" fmla="*/ 2223595 w 2451960"/>
                <a:gd name="connsiteY19" fmla="*/ 2129504 h 3176261"/>
                <a:gd name="connsiteX20" fmla="*/ 2451882 w 2451960"/>
                <a:gd name="connsiteY20" fmla="*/ 1788485 h 317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51960" h="3176261">
                  <a:moveTo>
                    <a:pt x="2451961" y="1788406"/>
                  </a:moveTo>
                  <a:lnTo>
                    <a:pt x="2451961" y="3176261"/>
                  </a:lnTo>
                  <a:cubicBezTo>
                    <a:pt x="2383895" y="3032862"/>
                    <a:pt x="2291661" y="2900720"/>
                    <a:pt x="2177240" y="2786175"/>
                  </a:cubicBezTo>
                  <a:cubicBezTo>
                    <a:pt x="2069792" y="2678685"/>
                    <a:pt x="1948003" y="2590854"/>
                    <a:pt x="1816071" y="2524426"/>
                  </a:cubicBezTo>
                  <a:cubicBezTo>
                    <a:pt x="1665755" y="2448882"/>
                    <a:pt x="1502602" y="2400924"/>
                    <a:pt x="1332715" y="2383722"/>
                  </a:cubicBezTo>
                  <a:cubicBezTo>
                    <a:pt x="1331922" y="2383722"/>
                    <a:pt x="1331130" y="2383484"/>
                    <a:pt x="1330338" y="2383405"/>
                  </a:cubicBezTo>
                  <a:cubicBezTo>
                    <a:pt x="1312034" y="2381502"/>
                    <a:pt x="1293729" y="2380234"/>
                    <a:pt x="1275267" y="2379124"/>
                  </a:cubicBezTo>
                  <a:cubicBezTo>
                    <a:pt x="1273444" y="2379124"/>
                    <a:pt x="1271701" y="2378886"/>
                    <a:pt x="1269799" y="2378807"/>
                  </a:cubicBezTo>
                  <a:cubicBezTo>
                    <a:pt x="1266154" y="2378569"/>
                    <a:pt x="1262589" y="2378173"/>
                    <a:pt x="1258944" y="2378015"/>
                  </a:cubicBezTo>
                  <a:cubicBezTo>
                    <a:pt x="1235251" y="2376746"/>
                    <a:pt x="1211559" y="2376112"/>
                    <a:pt x="1187708" y="2376112"/>
                  </a:cubicBezTo>
                  <a:cubicBezTo>
                    <a:pt x="1116948" y="2376112"/>
                    <a:pt x="1047614" y="2369850"/>
                    <a:pt x="980182" y="2357959"/>
                  </a:cubicBezTo>
                  <a:cubicBezTo>
                    <a:pt x="423848" y="2259506"/>
                    <a:pt x="0" y="1772393"/>
                    <a:pt x="0" y="1188016"/>
                  </a:cubicBezTo>
                  <a:cubicBezTo>
                    <a:pt x="0" y="603640"/>
                    <a:pt x="418618" y="122551"/>
                    <a:pt x="969881" y="19976"/>
                  </a:cubicBezTo>
                  <a:cubicBezTo>
                    <a:pt x="1040483" y="6817"/>
                    <a:pt x="1113303" y="0"/>
                    <a:pt x="1187629" y="0"/>
                  </a:cubicBezTo>
                  <a:cubicBezTo>
                    <a:pt x="1228199" y="0"/>
                    <a:pt x="1268294" y="2061"/>
                    <a:pt x="1307834" y="6104"/>
                  </a:cubicBezTo>
                  <a:cubicBezTo>
                    <a:pt x="1621539" y="37732"/>
                    <a:pt x="1899509" y="192071"/>
                    <a:pt x="2093168" y="420209"/>
                  </a:cubicBezTo>
                  <a:cubicBezTo>
                    <a:pt x="2268999" y="627500"/>
                    <a:pt x="2375257" y="895590"/>
                    <a:pt x="2375257" y="1188096"/>
                  </a:cubicBezTo>
                  <a:cubicBezTo>
                    <a:pt x="2375257" y="1480601"/>
                    <a:pt x="2265671" y="1767954"/>
                    <a:pt x="2066702" y="1986977"/>
                  </a:cubicBezTo>
                  <a:cubicBezTo>
                    <a:pt x="2027400" y="2030258"/>
                    <a:pt x="2030569" y="2097320"/>
                    <a:pt x="2073913" y="2136717"/>
                  </a:cubicBezTo>
                  <a:cubicBezTo>
                    <a:pt x="2117178" y="2176035"/>
                    <a:pt x="2184213" y="2172785"/>
                    <a:pt x="2223595" y="2129504"/>
                  </a:cubicBezTo>
                  <a:cubicBezTo>
                    <a:pt x="2317017" y="2026691"/>
                    <a:pt x="2393403" y="1911670"/>
                    <a:pt x="2451882" y="178848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C437E89-6A6B-84B5-806E-D098D130350C}"/>
                </a:ext>
              </a:extLst>
            </p:cNvPr>
            <p:cNvSpPr/>
            <p:nvPr/>
          </p:nvSpPr>
          <p:spPr>
            <a:xfrm>
              <a:off x="289932" y="4464764"/>
              <a:ext cx="2674937" cy="2392441"/>
            </a:xfrm>
            <a:custGeom>
              <a:avLst/>
              <a:gdLst>
                <a:gd name="connsiteX0" fmla="*/ 1343808 w 2674937"/>
                <a:gd name="connsiteY0" fmla="*/ 1289323 h 2392441"/>
                <a:gd name="connsiteX1" fmla="*/ 895000 w 2674937"/>
                <a:gd name="connsiteY1" fmla="*/ 1961055 h 2392441"/>
                <a:gd name="connsiteX2" fmla="*/ 1302921 w 2674937"/>
                <a:gd name="connsiteY2" fmla="*/ 2392442 h 2392441"/>
                <a:gd name="connsiteX3" fmla="*/ 2233658 w 2674937"/>
                <a:gd name="connsiteY3" fmla="*/ 2392442 h 2392441"/>
                <a:gd name="connsiteX4" fmla="*/ 2674938 w 2674937"/>
                <a:gd name="connsiteY4" fmla="*/ 1950988 h 2392441"/>
                <a:gd name="connsiteX5" fmla="*/ 2233658 w 2674937"/>
                <a:gd name="connsiteY5" fmla="*/ 1509535 h 2392441"/>
                <a:gd name="connsiteX6" fmla="*/ 2080886 w 2674937"/>
                <a:gd name="connsiteY6" fmla="*/ 1509535 h 2392441"/>
                <a:gd name="connsiteX7" fmla="*/ 2058065 w 2674937"/>
                <a:gd name="connsiteY7" fmla="*/ 1510090 h 2392441"/>
                <a:gd name="connsiteX8" fmla="*/ 2035245 w 2674937"/>
                <a:gd name="connsiteY8" fmla="*/ 1509535 h 2392441"/>
                <a:gd name="connsiteX9" fmla="*/ 2030728 w 2674937"/>
                <a:gd name="connsiteY9" fmla="*/ 1509535 h 2392441"/>
                <a:gd name="connsiteX10" fmla="*/ 2029222 w 2674937"/>
                <a:gd name="connsiteY10" fmla="*/ 1509376 h 2392441"/>
                <a:gd name="connsiteX11" fmla="*/ 1719241 w 2674937"/>
                <a:gd name="connsiteY11" fmla="*/ 1425984 h 2392441"/>
                <a:gd name="connsiteX12" fmla="*/ 1715200 w 2674937"/>
                <a:gd name="connsiteY12" fmla="*/ 1423923 h 2392441"/>
                <a:gd name="connsiteX13" fmla="*/ 1690081 w 2674937"/>
                <a:gd name="connsiteY13" fmla="*/ 1409655 h 2392441"/>
                <a:gd name="connsiteX14" fmla="*/ 1684217 w 2674937"/>
                <a:gd name="connsiteY14" fmla="*/ 1406246 h 2392441"/>
                <a:gd name="connsiteX15" fmla="*/ 1659891 w 2674937"/>
                <a:gd name="connsiteY15" fmla="*/ 1390788 h 2392441"/>
                <a:gd name="connsiteX16" fmla="*/ 1654344 w 2674937"/>
                <a:gd name="connsiteY16" fmla="*/ 1387222 h 2392441"/>
                <a:gd name="connsiteX17" fmla="*/ 1627403 w 2674937"/>
                <a:gd name="connsiteY17" fmla="*/ 1368197 h 2392441"/>
                <a:gd name="connsiteX18" fmla="*/ 1625660 w 2674937"/>
                <a:gd name="connsiteY18" fmla="*/ 1366929 h 2392441"/>
                <a:gd name="connsiteX19" fmla="*/ 1496422 w 2674937"/>
                <a:gd name="connsiteY19" fmla="*/ 1243981 h 2392441"/>
                <a:gd name="connsiteX20" fmla="*/ 1481446 w 2674937"/>
                <a:gd name="connsiteY20" fmla="*/ 1224956 h 2392441"/>
                <a:gd name="connsiteX21" fmla="*/ 1475344 w 2674937"/>
                <a:gd name="connsiteY21" fmla="*/ 1217108 h 2392441"/>
                <a:gd name="connsiteX22" fmla="*/ 1354981 w 2674937"/>
                <a:gd name="connsiteY22" fmla="*/ 967726 h 2392441"/>
                <a:gd name="connsiteX23" fmla="*/ 1353871 w 2674937"/>
                <a:gd name="connsiteY23" fmla="*/ 963683 h 2392441"/>
                <a:gd name="connsiteX24" fmla="*/ 1347691 w 2674937"/>
                <a:gd name="connsiteY24" fmla="*/ 936810 h 2392441"/>
                <a:gd name="connsiteX25" fmla="*/ 1345710 w 2674937"/>
                <a:gd name="connsiteY25" fmla="*/ 927932 h 2392441"/>
                <a:gd name="connsiteX26" fmla="*/ 1341669 w 2674937"/>
                <a:gd name="connsiteY26" fmla="*/ 905261 h 2392441"/>
                <a:gd name="connsiteX27" fmla="*/ 1339371 w 2674937"/>
                <a:gd name="connsiteY27" fmla="*/ 891785 h 2392441"/>
                <a:gd name="connsiteX28" fmla="*/ 1336994 w 2674937"/>
                <a:gd name="connsiteY28" fmla="*/ 872998 h 2392441"/>
                <a:gd name="connsiteX29" fmla="*/ 1334854 w 2674937"/>
                <a:gd name="connsiteY29" fmla="*/ 855400 h 2392441"/>
                <a:gd name="connsiteX30" fmla="*/ 1333666 w 2674937"/>
                <a:gd name="connsiteY30" fmla="*/ 839388 h 2392441"/>
                <a:gd name="connsiteX31" fmla="*/ 1332160 w 2674937"/>
                <a:gd name="connsiteY31" fmla="*/ 818936 h 2392441"/>
                <a:gd name="connsiteX32" fmla="*/ 1331605 w 2674937"/>
                <a:gd name="connsiteY32" fmla="*/ 796582 h 2392441"/>
                <a:gd name="connsiteX33" fmla="*/ 1331288 w 2674937"/>
                <a:gd name="connsiteY33" fmla="*/ 782789 h 2392441"/>
                <a:gd name="connsiteX34" fmla="*/ 1331288 w 2674937"/>
                <a:gd name="connsiteY34" fmla="*/ 782710 h 2392441"/>
                <a:gd name="connsiteX35" fmla="*/ 1331288 w 2674937"/>
                <a:gd name="connsiteY35" fmla="*/ 782234 h 2392441"/>
                <a:gd name="connsiteX36" fmla="*/ 1332160 w 2674937"/>
                <a:gd name="connsiteY36" fmla="*/ 747673 h 2392441"/>
                <a:gd name="connsiteX37" fmla="*/ 617031 w 2674937"/>
                <a:gd name="connsiteY37" fmla="*/ 1344257 h 2392441"/>
                <a:gd name="connsiteX38" fmla="*/ 562040 w 2674937"/>
                <a:gd name="connsiteY38" fmla="*/ 1289244 h 2392441"/>
                <a:gd name="connsiteX39" fmla="*/ 562040 w 2674937"/>
                <a:gd name="connsiteY39" fmla="*/ 617115 h 2392441"/>
                <a:gd name="connsiteX40" fmla="*/ 617031 w 2674937"/>
                <a:gd name="connsiteY40" fmla="*/ 562102 h 2392441"/>
                <a:gd name="connsiteX41" fmla="*/ 672023 w 2674937"/>
                <a:gd name="connsiteY41" fmla="*/ 617115 h 2392441"/>
                <a:gd name="connsiteX42" fmla="*/ 672023 w 2674937"/>
                <a:gd name="connsiteY42" fmla="*/ 1231773 h 2392441"/>
                <a:gd name="connsiteX43" fmla="*/ 1233825 w 2674937"/>
                <a:gd name="connsiteY43" fmla="*/ 617115 h 2392441"/>
                <a:gd name="connsiteX44" fmla="*/ 616952 w 2674937"/>
                <a:gd name="connsiteY44" fmla="*/ 0 h 2392441"/>
                <a:gd name="connsiteX45" fmla="*/ 79 w 2674937"/>
                <a:gd name="connsiteY45" fmla="*/ 617195 h 2392441"/>
                <a:gd name="connsiteX46" fmla="*/ 0 w 2674937"/>
                <a:gd name="connsiteY46" fmla="*/ 617908 h 2392441"/>
                <a:gd name="connsiteX47" fmla="*/ 79 w 2674937"/>
                <a:gd name="connsiteY47" fmla="*/ 618622 h 2392441"/>
                <a:gd name="connsiteX48" fmla="*/ 79 w 2674937"/>
                <a:gd name="connsiteY48" fmla="*/ 1289244 h 2392441"/>
                <a:gd name="connsiteX49" fmla="*/ 616873 w 2674937"/>
                <a:gd name="connsiteY49" fmla="*/ 1906359 h 2392441"/>
                <a:gd name="connsiteX50" fmla="*/ 1233746 w 2674937"/>
                <a:gd name="connsiteY50" fmla="*/ 1289244 h 2392441"/>
                <a:gd name="connsiteX51" fmla="*/ 1288737 w 2674937"/>
                <a:gd name="connsiteY51" fmla="*/ 1234231 h 2392441"/>
                <a:gd name="connsiteX52" fmla="*/ 1343729 w 2674937"/>
                <a:gd name="connsiteY52" fmla="*/ 1289244 h 239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674937" h="2392441">
                  <a:moveTo>
                    <a:pt x="1343808" y="1289323"/>
                  </a:moveTo>
                  <a:cubicBezTo>
                    <a:pt x="1343808" y="1591817"/>
                    <a:pt x="1158231" y="1851584"/>
                    <a:pt x="895000" y="1961055"/>
                  </a:cubicBezTo>
                  <a:cubicBezTo>
                    <a:pt x="1082796" y="2038264"/>
                    <a:pt x="1232874" y="2192364"/>
                    <a:pt x="1302921" y="2392442"/>
                  </a:cubicBezTo>
                  <a:lnTo>
                    <a:pt x="2233658" y="2392442"/>
                  </a:lnTo>
                  <a:cubicBezTo>
                    <a:pt x="2477000" y="2392442"/>
                    <a:pt x="2674938" y="2194426"/>
                    <a:pt x="2674938" y="1950988"/>
                  </a:cubicBezTo>
                  <a:cubicBezTo>
                    <a:pt x="2674938" y="1707551"/>
                    <a:pt x="2476921" y="1509535"/>
                    <a:pt x="2233658" y="1509535"/>
                  </a:cubicBezTo>
                  <a:lnTo>
                    <a:pt x="2080886" y="1509535"/>
                  </a:lnTo>
                  <a:cubicBezTo>
                    <a:pt x="2073279" y="1509772"/>
                    <a:pt x="2065751" y="1510090"/>
                    <a:pt x="2058065" y="1510090"/>
                  </a:cubicBezTo>
                  <a:cubicBezTo>
                    <a:pt x="2050379" y="1510090"/>
                    <a:pt x="2042851" y="1509772"/>
                    <a:pt x="2035245" y="1509535"/>
                  </a:cubicBezTo>
                  <a:lnTo>
                    <a:pt x="2030728" y="1509535"/>
                  </a:lnTo>
                  <a:cubicBezTo>
                    <a:pt x="2030252" y="1509535"/>
                    <a:pt x="2029698" y="1509376"/>
                    <a:pt x="2029222" y="1509376"/>
                  </a:cubicBezTo>
                  <a:cubicBezTo>
                    <a:pt x="1917654" y="1505016"/>
                    <a:pt x="1812425" y="1475370"/>
                    <a:pt x="1719241" y="1425984"/>
                  </a:cubicBezTo>
                  <a:cubicBezTo>
                    <a:pt x="1717894" y="1425271"/>
                    <a:pt x="1716547" y="1424637"/>
                    <a:pt x="1715200" y="1423923"/>
                  </a:cubicBezTo>
                  <a:cubicBezTo>
                    <a:pt x="1706721" y="1419326"/>
                    <a:pt x="1698322" y="1414569"/>
                    <a:pt x="1690081" y="1409655"/>
                  </a:cubicBezTo>
                  <a:cubicBezTo>
                    <a:pt x="1688100" y="1408545"/>
                    <a:pt x="1686119" y="1407435"/>
                    <a:pt x="1684217" y="1406246"/>
                  </a:cubicBezTo>
                  <a:cubicBezTo>
                    <a:pt x="1675976" y="1401252"/>
                    <a:pt x="1667894" y="1396100"/>
                    <a:pt x="1659891" y="1390788"/>
                  </a:cubicBezTo>
                  <a:cubicBezTo>
                    <a:pt x="1658069" y="1389600"/>
                    <a:pt x="1656167" y="1388490"/>
                    <a:pt x="1654344" y="1387222"/>
                  </a:cubicBezTo>
                  <a:cubicBezTo>
                    <a:pt x="1645232" y="1381118"/>
                    <a:pt x="1636199" y="1374697"/>
                    <a:pt x="1627403" y="1368197"/>
                  </a:cubicBezTo>
                  <a:cubicBezTo>
                    <a:pt x="1626849" y="1367800"/>
                    <a:pt x="1626215" y="1367404"/>
                    <a:pt x="1625660" y="1366929"/>
                  </a:cubicBezTo>
                  <a:cubicBezTo>
                    <a:pt x="1577721" y="1331336"/>
                    <a:pt x="1534298" y="1290037"/>
                    <a:pt x="1496422" y="1243981"/>
                  </a:cubicBezTo>
                  <a:cubicBezTo>
                    <a:pt x="1491271" y="1237718"/>
                    <a:pt x="1486358" y="1231298"/>
                    <a:pt x="1481446" y="1224956"/>
                  </a:cubicBezTo>
                  <a:cubicBezTo>
                    <a:pt x="1479465" y="1222340"/>
                    <a:pt x="1477325" y="1219804"/>
                    <a:pt x="1475344" y="1217108"/>
                  </a:cubicBezTo>
                  <a:cubicBezTo>
                    <a:pt x="1419164" y="1142119"/>
                    <a:pt x="1378515" y="1057618"/>
                    <a:pt x="1354981" y="967726"/>
                  </a:cubicBezTo>
                  <a:cubicBezTo>
                    <a:pt x="1354664" y="966378"/>
                    <a:pt x="1354268" y="965030"/>
                    <a:pt x="1353871" y="963683"/>
                  </a:cubicBezTo>
                  <a:cubicBezTo>
                    <a:pt x="1351574" y="954805"/>
                    <a:pt x="1349593" y="945768"/>
                    <a:pt x="1347691" y="936810"/>
                  </a:cubicBezTo>
                  <a:cubicBezTo>
                    <a:pt x="1347057" y="933798"/>
                    <a:pt x="1346344" y="930865"/>
                    <a:pt x="1345710" y="927932"/>
                  </a:cubicBezTo>
                  <a:cubicBezTo>
                    <a:pt x="1344204" y="920402"/>
                    <a:pt x="1342936" y="912871"/>
                    <a:pt x="1341669" y="905261"/>
                  </a:cubicBezTo>
                  <a:cubicBezTo>
                    <a:pt x="1340956" y="900743"/>
                    <a:pt x="1340005" y="896304"/>
                    <a:pt x="1339371" y="891785"/>
                  </a:cubicBezTo>
                  <a:cubicBezTo>
                    <a:pt x="1338420" y="885523"/>
                    <a:pt x="1337707" y="879261"/>
                    <a:pt x="1336994" y="872998"/>
                  </a:cubicBezTo>
                  <a:cubicBezTo>
                    <a:pt x="1336280" y="867132"/>
                    <a:pt x="1335409" y="861346"/>
                    <a:pt x="1334854" y="855400"/>
                  </a:cubicBezTo>
                  <a:cubicBezTo>
                    <a:pt x="1334299" y="850089"/>
                    <a:pt x="1334062" y="844699"/>
                    <a:pt x="1333666" y="839388"/>
                  </a:cubicBezTo>
                  <a:cubicBezTo>
                    <a:pt x="1333111" y="832571"/>
                    <a:pt x="1332477" y="825833"/>
                    <a:pt x="1332160" y="818936"/>
                  </a:cubicBezTo>
                  <a:cubicBezTo>
                    <a:pt x="1331764" y="811485"/>
                    <a:pt x="1331764" y="804033"/>
                    <a:pt x="1331605" y="796582"/>
                  </a:cubicBezTo>
                  <a:cubicBezTo>
                    <a:pt x="1331526" y="791985"/>
                    <a:pt x="1331288" y="787387"/>
                    <a:pt x="1331288" y="782789"/>
                  </a:cubicBezTo>
                  <a:cubicBezTo>
                    <a:pt x="1331288" y="782789"/>
                    <a:pt x="1331288" y="782789"/>
                    <a:pt x="1331288" y="782710"/>
                  </a:cubicBezTo>
                  <a:cubicBezTo>
                    <a:pt x="1331288" y="782551"/>
                    <a:pt x="1331288" y="782393"/>
                    <a:pt x="1331288" y="782234"/>
                  </a:cubicBezTo>
                  <a:cubicBezTo>
                    <a:pt x="1331288" y="770661"/>
                    <a:pt x="1331605" y="759167"/>
                    <a:pt x="1332160" y="747673"/>
                  </a:cubicBezTo>
                  <a:cubicBezTo>
                    <a:pt x="1270512" y="1086551"/>
                    <a:pt x="973288" y="1344257"/>
                    <a:pt x="617031" y="1344257"/>
                  </a:cubicBezTo>
                  <a:cubicBezTo>
                    <a:pt x="586683" y="1344257"/>
                    <a:pt x="562040" y="1319604"/>
                    <a:pt x="562040" y="1289244"/>
                  </a:cubicBezTo>
                  <a:lnTo>
                    <a:pt x="562040" y="617115"/>
                  </a:lnTo>
                  <a:cubicBezTo>
                    <a:pt x="562040" y="586755"/>
                    <a:pt x="586683" y="562102"/>
                    <a:pt x="617031" y="562102"/>
                  </a:cubicBezTo>
                  <a:cubicBezTo>
                    <a:pt x="647380" y="562102"/>
                    <a:pt x="672023" y="586755"/>
                    <a:pt x="672023" y="617115"/>
                  </a:cubicBezTo>
                  <a:lnTo>
                    <a:pt x="672023" y="1231773"/>
                  </a:lnTo>
                  <a:cubicBezTo>
                    <a:pt x="986521" y="1203870"/>
                    <a:pt x="1233825" y="938871"/>
                    <a:pt x="1233825" y="617115"/>
                  </a:cubicBezTo>
                  <a:cubicBezTo>
                    <a:pt x="1233825" y="276889"/>
                    <a:pt x="957124" y="0"/>
                    <a:pt x="616952" y="0"/>
                  </a:cubicBezTo>
                  <a:cubicBezTo>
                    <a:pt x="276781" y="0"/>
                    <a:pt x="79" y="276969"/>
                    <a:pt x="79" y="617195"/>
                  </a:cubicBezTo>
                  <a:cubicBezTo>
                    <a:pt x="79" y="617433"/>
                    <a:pt x="79" y="617670"/>
                    <a:pt x="0" y="617908"/>
                  </a:cubicBezTo>
                  <a:cubicBezTo>
                    <a:pt x="0" y="618146"/>
                    <a:pt x="79" y="618384"/>
                    <a:pt x="79" y="618622"/>
                  </a:cubicBezTo>
                  <a:lnTo>
                    <a:pt x="79" y="1289244"/>
                  </a:lnTo>
                  <a:cubicBezTo>
                    <a:pt x="79" y="1629470"/>
                    <a:pt x="276781" y="1906359"/>
                    <a:pt x="616873" y="1906359"/>
                  </a:cubicBezTo>
                  <a:cubicBezTo>
                    <a:pt x="956965" y="1906359"/>
                    <a:pt x="1233746" y="1629549"/>
                    <a:pt x="1233746" y="1289244"/>
                  </a:cubicBezTo>
                  <a:cubicBezTo>
                    <a:pt x="1233746" y="1258884"/>
                    <a:pt x="1258389" y="1234231"/>
                    <a:pt x="1288737" y="1234231"/>
                  </a:cubicBezTo>
                  <a:cubicBezTo>
                    <a:pt x="1319086" y="1234231"/>
                    <a:pt x="1343729" y="1258884"/>
                    <a:pt x="1343729" y="128924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5FBA2B4-641D-BCE0-2133-74DE272B17D3}"/>
                </a:ext>
              </a:extLst>
            </p:cNvPr>
            <p:cNvSpPr/>
            <p:nvPr/>
          </p:nvSpPr>
          <p:spPr>
            <a:xfrm>
              <a:off x="312990" y="6481229"/>
              <a:ext cx="1161876" cy="375977"/>
            </a:xfrm>
            <a:custGeom>
              <a:avLst/>
              <a:gdLst>
                <a:gd name="connsiteX0" fmla="*/ 1161876 w 1161876"/>
                <a:gd name="connsiteY0" fmla="*/ 375977 h 375977"/>
                <a:gd name="connsiteX1" fmla="*/ 593894 w 1161876"/>
                <a:gd name="connsiteY1" fmla="*/ 0 h 375977"/>
                <a:gd name="connsiteX2" fmla="*/ 538110 w 1161876"/>
                <a:gd name="connsiteY2" fmla="*/ 714 h 375977"/>
                <a:gd name="connsiteX3" fmla="*/ 0 w 1161876"/>
                <a:gd name="connsiteY3" fmla="*/ 375977 h 375977"/>
                <a:gd name="connsiteX4" fmla="*/ 1161876 w 1161876"/>
                <a:gd name="connsiteY4" fmla="*/ 375977 h 37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1876" h="375977">
                  <a:moveTo>
                    <a:pt x="1161876" y="375977"/>
                  </a:moveTo>
                  <a:cubicBezTo>
                    <a:pt x="1066473" y="149107"/>
                    <a:pt x="845159" y="0"/>
                    <a:pt x="593894" y="0"/>
                  </a:cubicBezTo>
                  <a:cubicBezTo>
                    <a:pt x="583513" y="0"/>
                    <a:pt x="548331" y="238"/>
                    <a:pt x="538110" y="714"/>
                  </a:cubicBezTo>
                  <a:cubicBezTo>
                    <a:pt x="299284" y="12049"/>
                    <a:pt x="91441" y="159808"/>
                    <a:pt x="0" y="375977"/>
                  </a:cubicBezTo>
                  <a:lnTo>
                    <a:pt x="1161876" y="37597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FEC853-4844-0DBE-2A7D-0E29664B7BFF}"/>
                </a:ext>
              </a:extLst>
            </p:cNvPr>
            <p:cNvSpPr/>
            <p:nvPr/>
          </p:nvSpPr>
          <p:spPr>
            <a:xfrm>
              <a:off x="2343638" y="5438197"/>
              <a:ext cx="1836910" cy="1418929"/>
            </a:xfrm>
            <a:custGeom>
              <a:avLst/>
              <a:gdLst>
                <a:gd name="connsiteX0" fmla="*/ 687871 w 1836910"/>
                <a:gd name="connsiteY0" fmla="*/ 1196181 h 1418929"/>
                <a:gd name="connsiteX1" fmla="*/ 1149832 w 1836910"/>
                <a:gd name="connsiteY1" fmla="*/ 1374697 h 1418929"/>
                <a:gd name="connsiteX2" fmla="*/ 1836910 w 1836910"/>
                <a:gd name="connsiteY2" fmla="*/ 687348 h 1418929"/>
                <a:gd name="connsiteX3" fmla="*/ 1149832 w 1836910"/>
                <a:gd name="connsiteY3" fmla="*/ 0 h 1418929"/>
                <a:gd name="connsiteX4" fmla="*/ 462754 w 1836910"/>
                <a:gd name="connsiteY4" fmla="*/ 687348 h 1418929"/>
                <a:gd name="connsiteX5" fmla="*/ 461724 w 1836910"/>
                <a:gd name="connsiteY5" fmla="*/ 728568 h 1418929"/>
                <a:gd name="connsiteX6" fmla="*/ 461248 w 1836910"/>
                <a:gd name="connsiteY6" fmla="*/ 734831 h 1418929"/>
                <a:gd name="connsiteX7" fmla="*/ 458554 w 1836910"/>
                <a:gd name="connsiteY7" fmla="*/ 769868 h 1418929"/>
                <a:gd name="connsiteX8" fmla="*/ 458396 w 1836910"/>
                <a:gd name="connsiteY8" fmla="*/ 771216 h 1418929"/>
                <a:gd name="connsiteX9" fmla="*/ 225592 w 1836910"/>
                <a:gd name="connsiteY9" fmla="*/ 1259993 h 1418929"/>
                <a:gd name="connsiteX10" fmla="*/ 0 w 1836910"/>
                <a:gd name="connsiteY10" fmla="*/ 1418929 h 1418929"/>
                <a:gd name="connsiteX11" fmla="*/ 802688 w 1836910"/>
                <a:gd name="connsiteY11" fmla="*/ 1418929 h 1418929"/>
                <a:gd name="connsiteX12" fmla="*/ 605462 w 1836910"/>
                <a:gd name="connsiteY12" fmla="*/ 1286786 h 1418929"/>
                <a:gd name="connsiteX13" fmla="*/ 601342 w 1836910"/>
                <a:gd name="connsiteY13" fmla="*/ 1200144 h 1418929"/>
                <a:gd name="connsiteX14" fmla="*/ 687950 w 1836910"/>
                <a:gd name="connsiteY14" fmla="*/ 1196023 h 141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36910" h="1418929">
                  <a:moveTo>
                    <a:pt x="687871" y="1196181"/>
                  </a:moveTo>
                  <a:cubicBezTo>
                    <a:pt x="814494" y="1311360"/>
                    <a:pt x="978597" y="1374697"/>
                    <a:pt x="1149832" y="1374697"/>
                  </a:cubicBezTo>
                  <a:cubicBezTo>
                    <a:pt x="1528672" y="1374697"/>
                    <a:pt x="1836910" y="1066337"/>
                    <a:pt x="1836910" y="687348"/>
                  </a:cubicBezTo>
                  <a:cubicBezTo>
                    <a:pt x="1836910" y="308359"/>
                    <a:pt x="1528672" y="0"/>
                    <a:pt x="1149832" y="0"/>
                  </a:cubicBezTo>
                  <a:cubicBezTo>
                    <a:pt x="770992" y="0"/>
                    <a:pt x="462754" y="308359"/>
                    <a:pt x="462754" y="687348"/>
                  </a:cubicBezTo>
                  <a:cubicBezTo>
                    <a:pt x="462754" y="701141"/>
                    <a:pt x="462358" y="714934"/>
                    <a:pt x="461724" y="728568"/>
                  </a:cubicBezTo>
                  <a:cubicBezTo>
                    <a:pt x="461644" y="730630"/>
                    <a:pt x="461407" y="732691"/>
                    <a:pt x="461248" y="734831"/>
                  </a:cubicBezTo>
                  <a:cubicBezTo>
                    <a:pt x="460535" y="746563"/>
                    <a:pt x="459743" y="758295"/>
                    <a:pt x="458554" y="769868"/>
                  </a:cubicBezTo>
                  <a:cubicBezTo>
                    <a:pt x="458554" y="770344"/>
                    <a:pt x="458475" y="770740"/>
                    <a:pt x="458396" y="771216"/>
                  </a:cubicBezTo>
                  <a:cubicBezTo>
                    <a:pt x="439537" y="955835"/>
                    <a:pt x="358555" y="1127058"/>
                    <a:pt x="225592" y="1259993"/>
                  </a:cubicBezTo>
                  <a:cubicBezTo>
                    <a:pt x="159349" y="1326263"/>
                    <a:pt x="82884" y="1379611"/>
                    <a:pt x="0" y="1418929"/>
                  </a:cubicBezTo>
                  <a:lnTo>
                    <a:pt x="802688" y="1418929"/>
                  </a:lnTo>
                  <a:cubicBezTo>
                    <a:pt x="731452" y="1385081"/>
                    <a:pt x="664891" y="1340928"/>
                    <a:pt x="605462" y="1286786"/>
                  </a:cubicBezTo>
                  <a:cubicBezTo>
                    <a:pt x="580423" y="1264036"/>
                    <a:pt x="578521" y="1225273"/>
                    <a:pt x="601342" y="1200144"/>
                  </a:cubicBezTo>
                  <a:cubicBezTo>
                    <a:pt x="624084" y="1175095"/>
                    <a:pt x="662831" y="1173272"/>
                    <a:pt x="687950" y="119602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C6D458-1CBE-16C1-BA4B-63E6ED71A26C}"/>
                </a:ext>
              </a:extLst>
            </p:cNvPr>
            <p:cNvSpPr/>
            <p:nvPr/>
          </p:nvSpPr>
          <p:spPr>
            <a:xfrm>
              <a:off x="2818991" y="2849008"/>
              <a:ext cx="1930649" cy="2911103"/>
            </a:xfrm>
            <a:custGeom>
              <a:avLst/>
              <a:gdLst>
                <a:gd name="connsiteX0" fmla="*/ 1930412 w 1930649"/>
                <a:gd name="connsiteY0" fmla="*/ 2487724 h 2911103"/>
                <a:gd name="connsiteX1" fmla="*/ 1815912 w 1930649"/>
                <a:gd name="connsiteY1" fmla="*/ 2504608 h 2911103"/>
                <a:gd name="connsiteX2" fmla="*/ 1383586 w 1930649"/>
                <a:gd name="connsiteY2" fmla="*/ 2911104 h 2911103"/>
                <a:gd name="connsiteX3" fmla="*/ 1346819 w 1930649"/>
                <a:gd name="connsiteY3" fmla="*/ 2849274 h 2911103"/>
                <a:gd name="connsiteX4" fmla="*/ 1344759 w 1930649"/>
                <a:gd name="connsiteY4" fmla="*/ 2846023 h 2911103"/>
                <a:gd name="connsiteX5" fmla="*/ 1326138 w 1930649"/>
                <a:gd name="connsiteY5" fmla="*/ 2819230 h 2911103"/>
                <a:gd name="connsiteX6" fmla="*/ 1321383 w 1930649"/>
                <a:gd name="connsiteY6" fmla="*/ 2812572 h 2911103"/>
                <a:gd name="connsiteX7" fmla="*/ 1303079 w 1930649"/>
                <a:gd name="connsiteY7" fmla="*/ 2788870 h 2911103"/>
                <a:gd name="connsiteX8" fmla="*/ 1296899 w 1930649"/>
                <a:gd name="connsiteY8" fmla="*/ 2781022 h 2911103"/>
                <a:gd name="connsiteX9" fmla="*/ 1276455 w 1930649"/>
                <a:gd name="connsiteY9" fmla="*/ 2757162 h 2911103"/>
                <a:gd name="connsiteX10" fmla="*/ 1271305 w 1930649"/>
                <a:gd name="connsiteY10" fmla="*/ 2751137 h 2911103"/>
                <a:gd name="connsiteX11" fmla="*/ 1166234 w 1930649"/>
                <a:gd name="connsiteY11" fmla="*/ 2653873 h 2911103"/>
                <a:gd name="connsiteX12" fmla="*/ 1157280 w 1930649"/>
                <a:gd name="connsiteY12" fmla="*/ 2646818 h 2911103"/>
                <a:gd name="connsiteX13" fmla="*/ 1139610 w 1930649"/>
                <a:gd name="connsiteY13" fmla="*/ 2634215 h 2911103"/>
                <a:gd name="connsiteX14" fmla="*/ 1126694 w 1930649"/>
                <a:gd name="connsiteY14" fmla="*/ 2625019 h 2911103"/>
                <a:gd name="connsiteX15" fmla="*/ 1108469 w 1930649"/>
                <a:gd name="connsiteY15" fmla="*/ 2613208 h 2911103"/>
                <a:gd name="connsiteX16" fmla="*/ 1095237 w 1930649"/>
                <a:gd name="connsiteY16" fmla="*/ 2604647 h 2911103"/>
                <a:gd name="connsiteX17" fmla="*/ 1075506 w 1930649"/>
                <a:gd name="connsiteY17" fmla="*/ 2593073 h 2911103"/>
                <a:gd name="connsiteX18" fmla="*/ 1063065 w 1930649"/>
                <a:gd name="connsiteY18" fmla="*/ 2585939 h 2911103"/>
                <a:gd name="connsiteX19" fmla="*/ 1041592 w 1930649"/>
                <a:gd name="connsiteY19" fmla="*/ 2574604 h 2911103"/>
                <a:gd name="connsiteX20" fmla="*/ 1030340 w 1930649"/>
                <a:gd name="connsiteY20" fmla="*/ 2568817 h 2911103"/>
                <a:gd name="connsiteX21" fmla="*/ 1006965 w 1930649"/>
                <a:gd name="connsiteY21" fmla="*/ 2557878 h 2911103"/>
                <a:gd name="connsiteX22" fmla="*/ 996822 w 1930649"/>
                <a:gd name="connsiteY22" fmla="*/ 2553280 h 2911103"/>
                <a:gd name="connsiteX23" fmla="*/ 971941 w 1930649"/>
                <a:gd name="connsiteY23" fmla="*/ 2542975 h 2911103"/>
                <a:gd name="connsiteX24" fmla="*/ 962749 w 1930649"/>
                <a:gd name="connsiteY24" fmla="*/ 2539329 h 2911103"/>
                <a:gd name="connsiteX25" fmla="*/ 936601 w 1930649"/>
                <a:gd name="connsiteY25" fmla="*/ 2529895 h 2911103"/>
                <a:gd name="connsiteX26" fmla="*/ 927805 w 1930649"/>
                <a:gd name="connsiteY26" fmla="*/ 2526883 h 2911103"/>
                <a:gd name="connsiteX27" fmla="*/ 900943 w 1930649"/>
                <a:gd name="connsiteY27" fmla="*/ 2518639 h 2911103"/>
                <a:gd name="connsiteX28" fmla="*/ 892148 w 1930649"/>
                <a:gd name="connsiteY28" fmla="*/ 2516103 h 2911103"/>
                <a:gd name="connsiteX29" fmla="*/ 864969 w 1930649"/>
                <a:gd name="connsiteY29" fmla="*/ 2509047 h 2911103"/>
                <a:gd name="connsiteX30" fmla="*/ 855698 w 1930649"/>
                <a:gd name="connsiteY30" fmla="*/ 2506828 h 2911103"/>
                <a:gd name="connsiteX31" fmla="*/ 828598 w 1930649"/>
                <a:gd name="connsiteY31" fmla="*/ 2501120 h 2911103"/>
                <a:gd name="connsiteX32" fmla="*/ 818297 w 1930649"/>
                <a:gd name="connsiteY32" fmla="*/ 2499297 h 2911103"/>
                <a:gd name="connsiteX33" fmla="*/ 791832 w 1930649"/>
                <a:gd name="connsiteY33" fmla="*/ 2494937 h 2911103"/>
                <a:gd name="connsiteX34" fmla="*/ 779391 w 1930649"/>
                <a:gd name="connsiteY34" fmla="*/ 2493352 h 2911103"/>
                <a:gd name="connsiteX35" fmla="*/ 754510 w 1930649"/>
                <a:gd name="connsiteY35" fmla="*/ 2490419 h 2911103"/>
                <a:gd name="connsiteX36" fmla="*/ 738266 w 1930649"/>
                <a:gd name="connsiteY36" fmla="*/ 2489230 h 2911103"/>
                <a:gd name="connsiteX37" fmla="*/ 716713 w 1930649"/>
                <a:gd name="connsiteY37" fmla="*/ 2487724 h 2911103"/>
                <a:gd name="connsiteX38" fmla="*/ 684939 w 1930649"/>
                <a:gd name="connsiteY38" fmla="*/ 2486852 h 2911103"/>
                <a:gd name="connsiteX39" fmla="*/ 678520 w 1930649"/>
                <a:gd name="connsiteY39" fmla="*/ 2486693 h 2911103"/>
                <a:gd name="connsiteX40" fmla="*/ 677966 w 1930649"/>
                <a:gd name="connsiteY40" fmla="*/ 2486693 h 2911103"/>
                <a:gd name="connsiteX41" fmla="*/ 671547 w 1930649"/>
                <a:gd name="connsiteY41" fmla="*/ 2486852 h 2911103"/>
                <a:gd name="connsiteX42" fmla="*/ 640090 w 1930649"/>
                <a:gd name="connsiteY42" fmla="*/ 2487645 h 2911103"/>
                <a:gd name="connsiteX43" fmla="*/ 639614 w 1930649"/>
                <a:gd name="connsiteY43" fmla="*/ 2487645 h 2911103"/>
                <a:gd name="connsiteX44" fmla="*/ 638426 w 1930649"/>
                <a:gd name="connsiteY44" fmla="*/ 2487645 h 2911103"/>
                <a:gd name="connsiteX45" fmla="*/ 623767 w 1930649"/>
                <a:gd name="connsiteY45" fmla="*/ 2488675 h 2911103"/>
                <a:gd name="connsiteX46" fmla="*/ 599757 w 1930649"/>
                <a:gd name="connsiteY46" fmla="*/ 2490498 h 2911103"/>
                <a:gd name="connsiteX47" fmla="*/ 581612 w 1930649"/>
                <a:gd name="connsiteY47" fmla="*/ 2492639 h 2911103"/>
                <a:gd name="connsiteX48" fmla="*/ 561564 w 1930649"/>
                <a:gd name="connsiteY48" fmla="*/ 2495175 h 2911103"/>
                <a:gd name="connsiteX49" fmla="*/ 542785 w 1930649"/>
                <a:gd name="connsiteY49" fmla="*/ 2498267 h 2911103"/>
                <a:gd name="connsiteX50" fmla="*/ 523450 w 1930649"/>
                <a:gd name="connsiteY50" fmla="*/ 2501755 h 2911103"/>
                <a:gd name="connsiteX51" fmla="*/ 505463 w 1930649"/>
                <a:gd name="connsiteY51" fmla="*/ 2505560 h 2911103"/>
                <a:gd name="connsiteX52" fmla="*/ 485495 w 1930649"/>
                <a:gd name="connsiteY52" fmla="*/ 2510157 h 2911103"/>
                <a:gd name="connsiteX53" fmla="*/ 469251 w 1930649"/>
                <a:gd name="connsiteY53" fmla="*/ 2514438 h 2911103"/>
                <a:gd name="connsiteX54" fmla="*/ 447619 w 1930649"/>
                <a:gd name="connsiteY54" fmla="*/ 2520621 h 2911103"/>
                <a:gd name="connsiteX55" fmla="*/ 433832 w 1930649"/>
                <a:gd name="connsiteY55" fmla="*/ 2524901 h 2911103"/>
                <a:gd name="connsiteX56" fmla="*/ 409584 w 1930649"/>
                <a:gd name="connsiteY56" fmla="*/ 2533146 h 2911103"/>
                <a:gd name="connsiteX57" fmla="*/ 399046 w 1930649"/>
                <a:gd name="connsiteY57" fmla="*/ 2536950 h 2911103"/>
                <a:gd name="connsiteX58" fmla="*/ 371154 w 1930649"/>
                <a:gd name="connsiteY58" fmla="*/ 2547969 h 2911103"/>
                <a:gd name="connsiteX59" fmla="*/ 365052 w 1930649"/>
                <a:gd name="connsiteY59" fmla="*/ 2550426 h 2911103"/>
                <a:gd name="connsiteX60" fmla="*/ 332168 w 1930649"/>
                <a:gd name="connsiteY60" fmla="*/ 2565329 h 2911103"/>
                <a:gd name="connsiteX61" fmla="*/ 331693 w 1930649"/>
                <a:gd name="connsiteY61" fmla="*/ 2565567 h 2911103"/>
                <a:gd name="connsiteX62" fmla="*/ 112994 w 1930649"/>
                <a:gd name="connsiteY62" fmla="*/ 2720698 h 2911103"/>
                <a:gd name="connsiteX63" fmla="*/ 0 w 1930649"/>
                <a:gd name="connsiteY63" fmla="*/ 2863304 h 2911103"/>
                <a:gd name="connsiteX64" fmla="*/ 0 w 1930649"/>
                <a:gd name="connsiteY64" fmla="*/ 1168040 h 2911103"/>
                <a:gd name="connsiteX65" fmla="*/ 969960 w 1930649"/>
                <a:gd name="connsiteY65" fmla="*/ 0 h 2911103"/>
                <a:gd name="connsiteX66" fmla="*/ 969960 w 1930649"/>
                <a:gd name="connsiteY66" fmla="*/ 2281147 h 2911103"/>
                <a:gd name="connsiteX67" fmla="*/ 980182 w 1930649"/>
                <a:gd name="connsiteY67" fmla="*/ 2337983 h 2911103"/>
                <a:gd name="connsiteX68" fmla="*/ 1132637 w 1930649"/>
                <a:gd name="connsiteY68" fmla="*/ 2443888 h 2911103"/>
                <a:gd name="connsiteX69" fmla="*/ 1275346 w 1930649"/>
                <a:gd name="connsiteY69" fmla="*/ 2359148 h 2911103"/>
                <a:gd name="connsiteX70" fmla="*/ 1295314 w 1930649"/>
                <a:gd name="connsiteY70" fmla="*/ 2281147 h 2911103"/>
                <a:gd name="connsiteX71" fmla="*/ 1295314 w 1930649"/>
                <a:gd name="connsiteY71" fmla="*/ 2111747 h 2911103"/>
                <a:gd name="connsiteX72" fmla="*/ 1930649 w 1930649"/>
                <a:gd name="connsiteY72" fmla="*/ 2487486 h 291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930649" h="2911103">
                  <a:moveTo>
                    <a:pt x="1930412" y="2487724"/>
                  </a:moveTo>
                  <a:cubicBezTo>
                    <a:pt x="1891189" y="2489706"/>
                    <a:pt x="1852837" y="2495492"/>
                    <a:pt x="1815912" y="2504608"/>
                  </a:cubicBezTo>
                  <a:cubicBezTo>
                    <a:pt x="1610842" y="2555420"/>
                    <a:pt x="1446581" y="2711027"/>
                    <a:pt x="1383586" y="2911104"/>
                  </a:cubicBezTo>
                  <a:cubicBezTo>
                    <a:pt x="1372255" y="2889860"/>
                    <a:pt x="1359973" y="2869249"/>
                    <a:pt x="1346819" y="2849274"/>
                  </a:cubicBezTo>
                  <a:cubicBezTo>
                    <a:pt x="1346185" y="2848243"/>
                    <a:pt x="1345472" y="2847054"/>
                    <a:pt x="1344759" y="2846023"/>
                  </a:cubicBezTo>
                  <a:cubicBezTo>
                    <a:pt x="1338737" y="2836907"/>
                    <a:pt x="1332477" y="2828029"/>
                    <a:pt x="1326138" y="2819230"/>
                  </a:cubicBezTo>
                  <a:cubicBezTo>
                    <a:pt x="1324474" y="2816931"/>
                    <a:pt x="1323048" y="2814791"/>
                    <a:pt x="1321383" y="2812572"/>
                  </a:cubicBezTo>
                  <a:cubicBezTo>
                    <a:pt x="1315441" y="2804565"/>
                    <a:pt x="1309339" y="2796638"/>
                    <a:pt x="1303079" y="2788870"/>
                  </a:cubicBezTo>
                  <a:cubicBezTo>
                    <a:pt x="1301019" y="2786254"/>
                    <a:pt x="1299038" y="2783638"/>
                    <a:pt x="1296899" y="2781022"/>
                  </a:cubicBezTo>
                  <a:cubicBezTo>
                    <a:pt x="1290322" y="2772937"/>
                    <a:pt x="1283428" y="2765010"/>
                    <a:pt x="1276455" y="2757162"/>
                  </a:cubicBezTo>
                  <a:cubicBezTo>
                    <a:pt x="1274712" y="2755180"/>
                    <a:pt x="1273048" y="2753119"/>
                    <a:pt x="1271305" y="2751137"/>
                  </a:cubicBezTo>
                  <a:cubicBezTo>
                    <a:pt x="1239292" y="2715704"/>
                    <a:pt x="1204031" y="2683203"/>
                    <a:pt x="1166234" y="2653873"/>
                  </a:cubicBezTo>
                  <a:cubicBezTo>
                    <a:pt x="1163144" y="2651495"/>
                    <a:pt x="1160291" y="2649117"/>
                    <a:pt x="1157280" y="2646818"/>
                  </a:cubicBezTo>
                  <a:cubicBezTo>
                    <a:pt x="1151496" y="2642458"/>
                    <a:pt x="1145474" y="2638336"/>
                    <a:pt x="1139610" y="2634215"/>
                  </a:cubicBezTo>
                  <a:cubicBezTo>
                    <a:pt x="1135252" y="2631123"/>
                    <a:pt x="1131052" y="2627952"/>
                    <a:pt x="1126694" y="2625019"/>
                  </a:cubicBezTo>
                  <a:cubicBezTo>
                    <a:pt x="1120751" y="2620976"/>
                    <a:pt x="1114571" y="2617172"/>
                    <a:pt x="1108469" y="2613208"/>
                  </a:cubicBezTo>
                  <a:cubicBezTo>
                    <a:pt x="1104032" y="2610354"/>
                    <a:pt x="1099753" y="2607421"/>
                    <a:pt x="1095237" y="2604647"/>
                  </a:cubicBezTo>
                  <a:cubicBezTo>
                    <a:pt x="1088739" y="2600683"/>
                    <a:pt x="1082083" y="2596878"/>
                    <a:pt x="1075506" y="2593073"/>
                  </a:cubicBezTo>
                  <a:cubicBezTo>
                    <a:pt x="1071386" y="2590695"/>
                    <a:pt x="1067265" y="2588238"/>
                    <a:pt x="1063065" y="2585939"/>
                  </a:cubicBezTo>
                  <a:cubicBezTo>
                    <a:pt x="1055934" y="2581976"/>
                    <a:pt x="1048723" y="2578250"/>
                    <a:pt x="1041592" y="2574604"/>
                  </a:cubicBezTo>
                  <a:cubicBezTo>
                    <a:pt x="1037868" y="2572701"/>
                    <a:pt x="1034064" y="2570719"/>
                    <a:pt x="1030340" y="2568817"/>
                  </a:cubicBezTo>
                  <a:cubicBezTo>
                    <a:pt x="1022575" y="2565012"/>
                    <a:pt x="1014888" y="2561445"/>
                    <a:pt x="1006965" y="2557878"/>
                  </a:cubicBezTo>
                  <a:cubicBezTo>
                    <a:pt x="1003557" y="2556292"/>
                    <a:pt x="1000229" y="2554786"/>
                    <a:pt x="996822" y="2553280"/>
                  </a:cubicBezTo>
                  <a:cubicBezTo>
                    <a:pt x="988581" y="2549713"/>
                    <a:pt x="980261" y="2546304"/>
                    <a:pt x="971941" y="2542975"/>
                  </a:cubicBezTo>
                  <a:cubicBezTo>
                    <a:pt x="968851" y="2541786"/>
                    <a:pt x="965840" y="2540518"/>
                    <a:pt x="962749" y="2539329"/>
                  </a:cubicBezTo>
                  <a:cubicBezTo>
                    <a:pt x="954112" y="2535999"/>
                    <a:pt x="945396" y="2532908"/>
                    <a:pt x="936601" y="2529895"/>
                  </a:cubicBezTo>
                  <a:cubicBezTo>
                    <a:pt x="933669" y="2528865"/>
                    <a:pt x="930816" y="2527914"/>
                    <a:pt x="927805" y="2526883"/>
                  </a:cubicBezTo>
                  <a:cubicBezTo>
                    <a:pt x="918931" y="2523950"/>
                    <a:pt x="909977" y="2521176"/>
                    <a:pt x="900943" y="2518639"/>
                  </a:cubicBezTo>
                  <a:cubicBezTo>
                    <a:pt x="898011" y="2517767"/>
                    <a:pt x="895080" y="2516895"/>
                    <a:pt x="892148" y="2516103"/>
                  </a:cubicBezTo>
                  <a:cubicBezTo>
                    <a:pt x="883115" y="2513645"/>
                    <a:pt x="874081" y="2511267"/>
                    <a:pt x="864969" y="2509047"/>
                  </a:cubicBezTo>
                  <a:cubicBezTo>
                    <a:pt x="861879" y="2508255"/>
                    <a:pt x="858788" y="2507541"/>
                    <a:pt x="855698" y="2506828"/>
                  </a:cubicBezTo>
                  <a:cubicBezTo>
                    <a:pt x="846665" y="2504846"/>
                    <a:pt x="837632" y="2502944"/>
                    <a:pt x="828598" y="2501120"/>
                  </a:cubicBezTo>
                  <a:cubicBezTo>
                    <a:pt x="825191" y="2500486"/>
                    <a:pt x="821705" y="2499931"/>
                    <a:pt x="818297" y="2499297"/>
                  </a:cubicBezTo>
                  <a:cubicBezTo>
                    <a:pt x="809502" y="2497712"/>
                    <a:pt x="800706" y="2496206"/>
                    <a:pt x="791832" y="2494937"/>
                  </a:cubicBezTo>
                  <a:cubicBezTo>
                    <a:pt x="787711" y="2494383"/>
                    <a:pt x="783511" y="2493907"/>
                    <a:pt x="779391" y="2493352"/>
                  </a:cubicBezTo>
                  <a:cubicBezTo>
                    <a:pt x="771150" y="2492322"/>
                    <a:pt x="762830" y="2491212"/>
                    <a:pt x="754510" y="2490419"/>
                  </a:cubicBezTo>
                  <a:cubicBezTo>
                    <a:pt x="749043" y="2489943"/>
                    <a:pt x="743654" y="2489626"/>
                    <a:pt x="738266" y="2489230"/>
                  </a:cubicBezTo>
                  <a:cubicBezTo>
                    <a:pt x="731056" y="2488675"/>
                    <a:pt x="723924" y="2488120"/>
                    <a:pt x="716713" y="2487724"/>
                  </a:cubicBezTo>
                  <a:cubicBezTo>
                    <a:pt x="706175" y="2487248"/>
                    <a:pt x="695477" y="2487010"/>
                    <a:pt x="684939" y="2486852"/>
                  </a:cubicBezTo>
                  <a:cubicBezTo>
                    <a:pt x="682799" y="2486852"/>
                    <a:pt x="680660" y="2486693"/>
                    <a:pt x="678520" y="2486693"/>
                  </a:cubicBezTo>
                  <a:lnTo>
                    <a:pt x="677966" y="2486693"/>
                  </a:lnTo>
                  <a:cubicBezTo>
                    <a:pt x="675826" y="2486693"/>
                    <a:pt x="673687" y="2486852"/>
                    <a:pt x="671547" y="2486852"/>
                  </a:cubicBezTo>
                  <a:cubicBezTo>
                    <a:pt x="661009" y="2487010"/>
                    <a:pt x="650549" y="2487169"/>
                    <a:pt x="640090" y="2487645"/>
                  </a:cubicBezTo>
                  <a:lnTo>
                    <a:pt x="639614" y="2487645"/>
                  </a:lnTo>
                  <a:cubicBezTo>
                    <a:pt x="639218" y="2487645"/>
                    <a:pt x="638822" y="2487645"/>
                    <a:pt x="638426" y="2487645"/>
                  </a:cubicBezTo>
                  <a:cubicBezTo>
                    <a:pt x="633513" y="2487962"/>
                    <a:pt x="628600" y="2488358"/>
                    <a:pt x="623767" y="2488675"/>
                  </a:cubicBezTo>
                  <a:cubicBezTo>
                    <a:pt x="615763" y="2489151"/>
                    <a:pt x="607760" y="2489706"/>
                    <a:pt x="599757" y="2490498"/>
                  </a:cubicBezTo>
                  <a:cubicBezTo>
                    <a:pt x="593656" y="2491053"/>
                    <a:pt x="587713" y="2491925"/>
                    <a:pt x="581612" y="2492639"/>
                  </a:cubicBezTo>
                  <a:cubicBezTo>
                    <a:pt x="574956" y="2493431"/>
                    <a:pt x="568300" y="2494224"/>
                    <a:pt x="561564" y="2495175"/>
                  </a:cubicBezTo>
                  <a:cubicBezTo>
                    <a:pt x="555304" y="2496126"/>
                    <a:pt x="549044" y="2497157"/>
                    <a:pt x="542785" y="2498267"/>
                  </a:cubicBezTo>
                  <a:cubicBezTo>
                    <a:pt x="536366" y="2499377"/>
                    <a:pt x="529948" y="2500486"/>
                    <a:pt x="523450" y="2501755"/>
                  </a:cubicBezTo>
                  <a:cubicBezTo>
                    <a:pt x="517428" y="2502944"/>
                    <a:pt x="511485" y="2504212"/>
                    <a:pt x="505463" y="2505560"/>
                  </a:cubicBezTo>
                  <a:cubicBezTo>
                    <a:pt x="498807" y="2506986"/>
                    <a:pt x="492151" y="2508572"/>
                    <a:pt x="485495" y="2510157"/>
                  </a:cubicBezTo>
                  <a:cubicBezTo>
                    <a:pt x="480028" y="2511505"/>
                    <a:pt x="474639" y="2512932"/>
                    <a:pt x="469251" y="2514438"/>
                  </a:cubicBezTo>
                  <a:cubicBezTo>
                    <a:pt x="461961" y="2516340"/>
                    <a:pt x="454750" y="2518401"/>
                    <a:pt x="447619" y="2520621"/>
                  </a:cubicBezTo>
                  <a:cubicBezTo>
                    <a:pt x="443023" y="2521968"/>
                    <a:pt x="438427" y="2523395"/>
                    <a:pt x="433832" y="2524901"/>
                  </a:cubicBezTo>
                  <a:cubicBezTo>
                    <a:pt x="425670" y="2527517"/>
                    <a:pt x="417587" y="2530213"/>
                    <a:pt x="409584" y="2533146"/>
                  </a:cubicBezTo>
                  <a:cubicBezTo>
                    <a:pt x="406019" y="2534414"/>
                    <a:pt x="402532" y="2535603"/>
                    <a:pt x="399046" y="2536950"/>
                  </a:cubicBezTo>
                  <a:cubicBezTo>
                    <a:pt x="389696" y="2540438"/>
                    <a:pt x="380345" y="2544085"/>
                    <a:pt x="371154" y="2547969"/>
                  </a:cubicBezTo>
                  <a:cubicBezTo>
                    <a:pt x="369093" y="2548841"/>
                    <a:pt x="367033" y="2549634"/>
                    <a:pt x="365052" y="2550426"/>
                  </a:cubicBezTo>
                  <a:cubicBezTo>
                    <a:pt x="353959" y="2555183"/>
                    <a:pt x="343024" y="2560177"/>
                    <a:pt x="332168" y="2565329"/>
                  </a:cubicBezTo>
                  <a:cubicBezTo>
                    <a:pt x="332010" y="2565329"/>
                    <a:pt x="331851" y="2565488"/>
                    <a:pt x="331693" y="2565567"/>
                  </a:cubicBezTo>
                  <a:cubicBezTo>
                    <a:pt x="251345" y="2604251"/>
                    <a:pt x="177257" y="2656331"/>
                    <a:pt x="112994" y="2720698"/>
                  </a:cubicBezTo>
                  <a:cubicBezTo>
                    <a:pt x="69017" y="2764693"/>
                    <a:pt x="31537" y="2812651"/>
                    <a:pt x="0" y="2863304"/>
                  </a:cubicBezTo>
                  <a:lnTo>
                    <a:pt x="0" y="1168040"/>
                  </a:lnTo>
                  <a:cubicBezTo>
                    <a:pt x="0" y="587310"/>
                    <a:pt x="418618" y="102575"/>
                    <a:pt x="969960" y="0"/>
                  </a:cubicBezTo>
                  <a:lnTo>
                    <a:pt x="969960" y="2281147"/>
                  </a:lnTo>
                  <a:cubicBezTo>
                    <a:pt x="969960" y="2301123"/>
                    <a:pt x="973605" y="2320306"/>
                    <a:pt x="980182" y="2337983"/>
                  </a:cubicBezTo>
                  <a:cubicBezTo>
                    <a:pt x="1003240" y="2399734"/>
                    <a:pt x="1062907" y="2443888"/>
                    <a:pt x="1132637" y="2443888"/>
                  </a:cubicBezTo>
                  <a:cubicBezTo>
                    <a:pt x="1194126" y="2443888"/>
                    <a:pt x="1247692" y="2409643"/>
                    <a:pt x="1275346" y="2359148"/>
                  </a:cubicBezTo>
                  <a:cubicBezTo>
                    <a:pt x="1288024" y="2336002"/>
                    <a:pt x="1295314" y="2309446"/>
                    <a:pt x="1295314" y="2281147"/>
                  </a:cubicBezTo>
                  <a:lnTo>
                    <a:pt x="1295314" y="2111747"/>
                  </a:lnTo>
                  <a:cubicBezTo>
                    <a:pt x="1429465" y="2326569"/>
                    <a:pt x="1662744" y="2473376"/>
                    <a:pt x="1930649" y="2487486"/>
                  </a:cubicBezTo>
                  <a:close/>
                </a:path>
              </a:pathLst>
            </a:custGeom>
            <a:solidFill>
              <a:srgbClr val="FED8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0CB5917-2DDC-92BF-CE33-63C024DAF858}"/>
                </a:ext>
              </a:extLst>
            </p:cNvPr>
            <p:cNvSpPr/>
            <p:nvPr/>
          </p:nvSpPr>
          <p:spPr>
            <a:xfrm>
              <a:off x="3813119" y="5438356"/>
              <a:ext cx="1939761" cy="1418850"/>
            </a:xfrm>
            <a:custGeom>
              <a:avLst/>
              <a:gdLst>
                <a:gd name="connsiteX0" fmla="*/ 1924073 w 1939761"/>
                <a:gd name="connsiteY0" fmla="*/ 1412033 h 1418850"/>
                <a:gd name="connsiteX1" fmla="*/ 1921141 w 1939761"/>
                <a:gd name="connsiteY1" fmla="*/ 1410764 h 1418850"/>
                <a:gd name="connsiteX2" fmla="*/ 1892219 w 1939761"/>
                <a:gd name="connsiteY2" fmla="*/ 1396496 h 1418850"/>
                <a:gd name="connsiteX3" fmla="*/ 1884374 w 1939761"/>
                <a:gd name="connsiteY3" fmla="*/ 1392453 h 1418850"/>
                <a:gd name="connsiteX4" fmla="*/ 1860603 w 1939761"/>
                <a:gd name="connsiteY4" fmla="*/ 1379215 h 1418850"/>
                <a:gd name="connsiteX5" fmla="*/ 1848954 w 1939761"/>
                <a:gd name="connsiteY5" fmla="*/ 1372477 h 1418850"/>
                <a:gd name="connsiteX6" fmla="*/ 1828828 w 1939761"/>
                <a:gd name="connsiteY6" fmla="*/ 1359873 h 1418850"/>
                <a:gd name="connsiteX7" fmla="*/ 1815040 w 1939761"/>
                <a:gd name="connsiteY7" fmla="*/ 1350995 h 1418850"/>
                <a:gd name="connsiteX8" fmla="*/ 1796816 w 1939761"/>
                <a:gd name="connsiteY8" fmla="*/ 1338312 h 1418850"/>
                <a:gd name="connsiteX9" fmla="*/ 1782631 w 1939761"/>
                <a:gd name="connsiteY9" fmla="*/ 1328244 h 1418850"/>
                <a:gd name="connsiteX10" fmla="*/ 1763773 w 1939761"/>
                <a:gd name="connsiteY10" fmla="*/ 1313580 h 1418850"/>
                <a:gd name="connsiteX11" fmla="*/ 1751649 w 1939761"/>
                <a:gd name="connsiteY11" fmla="*/ 1304067 h 1418850"/>
                <a:gd name="connsiteX12" fmla="*/ 1727006 w 1939761"/>
                <a:gd name="connsiteY12" fmla="*/ 1282902 h 1418850"/>
                <a:gd name="connsiteX13" fmla="*/ 1722014 w 1939761"/>
                <a:gd name="connsiteY13" fmla="*/ 1278543 h 1418850"/>
                <a:gd name="connsiteX14" fmla="*/ 1614725 w 1939761"/>
                <a:gd name="connsiteY14" fmla="*/ 1160430 h 1418850"/>
                <a:gd name="connsiteX15" fmla="*/ 1611476 w 1939761"/>
                <a:gd name="connsiteY15" fmla="*/ 1155833 h 1418850"/>
                <a:gd name="connsiteX16" fmla="*/ 1592380 w 1939761"/>
                <a:gd name="connsiteY16" fmla="*/ 1128722 h 1418850"/>
                <a:gd name="connsiteX17" fmla="*/ 1587150 w 1939761"/>
                <a:gd name="connsiteY17" fmla="*/ 1120558 h 1418850"/>
                <a:gd name="connsiteX18" fmla="*/ 1571381 w 1939761"/>
                <a:gd name="connsiteY18" fmla="*/ 1095746 h 1418850"/>
                <a:gd name="connsiteX19" fmla="*/ 1566706 w 1939761"/>
                <a:gd name="connsiteY19" fmla="*/ 1087581 h 1418850"/>
                <a:gd name="connsiteX20" fmla="*/ 1551889 w 1939761"/>
                <a:gd name="connsiteY20" fmla="*/ 1061422 h 1418850"/>
                <a:gd name="connsiteX21" fmla="*/ 1548957 w 1939761"/>
                <a:gd name="connsiteY21" fmla="*/ 1055715 h 1418850"/>
                <a:gd name="connsiteX22" fmla="*/ 1533902 w 1939761"/>
                <a:gd name="connsiteY22" fmla="*/ 1025830 h 1418850"/>
                <a:gd name="connsiteX23" fmla="*/ 1533505 w 1939761"/>
                <a:gd name="connsiteY23" fmla="*/ 1025037 h 1418850"/>
                <a:gd name="connsiteX24" fmla="*/ 1457832 w 1939761"/>
                <a:gd name="connsiteY24" fmla="*/ 721514 h 1418850"/>
                <a:gd name="connsiteX25" fmla="*/ 1457832 w 1939761"/>
                <a:gd name="connsiteY25" fmla="*/ 488064 h 1418850"/>
                <a:gd name="connsiteX26" fmla="*/ 969960 w 1939761"/>
                <a:gd name="connsiteY26" fmla="*/ 0 h 1418850"/>
                <a:gd name="connsiteX27" fmla="*/ 969643 w 1939761"/>
                <a:gd name="connsiteY27" fmla="*/ 0 h 1418850"/>
                <a:gd name="connsiteX28" fmla="*/ 969326 w 1939761"/>
                <a:gd name="connsiteY28" fmla="*/ 0 h 1418850"/>
                <a:gd name="connsiteX29" fmla="*/ 481454 w 1939761"/>
                <a:gd name="connsiteY29" fmla="*/ 488064 h 1418850"/>
                <a:gd name="connsiteX30" fmla="*/ 481454 w 1939761"/>
                <a:gd name="connsiteY30" fmla="*/ 721514 h 1418850"/>
                <a:gd name="connsiteX31" fmla="*/ 405781 w 1939761"/>
                <a:gd name="connsiteY31" fmla="*/ 1025037 h 1418850"/>
                <a:gd name="connsiteX32" fmla="*/ 405385 w 1939761"/>
                <a:gd name="connsiteY32" fmla="*/ 1025830 h 1418850"/>
                <a:gd name="connsiteX33" fmla="*/ 390330 w 1939761"/>
                <a:gd name="connsiteY33" fmla="*/ 1055715 h 1418850"/>
                <a:gd name="connsiteX34" fmla="*/ 387398 w 1939761"/>
                <a:gd name="connsiteY34" fmla="*/ 1061422 h 1418850"/>
                <a:gd name="connsiteX35" fmla="*/ 372580 w 1939761"/>
                <a:gd name="connsiteY35" fmla="*/ 1087581 h 1418850"/>
                <a:gd name="connsiteX36" fmla="*/ 367905 w 1939761"/>
                <a:gd name="connsiteY36" fmla="*/ 1095746 h 1418850"/>
                <a:gd name="connsiteX37" fmla="*/ 352137 w 1939761"/>
                <a:gd name="connsiteY37" fmla="*/ 1120558 h 1418850"/>
                <a:gd name="connsiteX38" fmla="*/ 346907 w 1939761"/>
                <a:gd name="connsiteY38" fmla="*/ 1128722 h 1418850"/>
                <a:gd name="connsiteX39" fmla="*/ 327810 w 1939761"/>
                <a:gd name="connsiteY39" fmla="*/ 1155833 h 1418850"/>
                <a:gd name="connsiteX40" fmla="*/ 324561 w 1939761"/>
                <a:gd name="connsiteY40" fmla="*/ 1160430 h 1418850"/>
                <a:gd name="connsiteX41" fmla="*/ 217272 w 1939761"/>
                <a:gd name="connsiteY41" fmla="*/ 1278543 h 1418850"/>
                <a:gd name="connsiteX42" fmla="*/ 212280 w 1939761"/>
                <a:gd name="connsiteY42" fmla="*/ 1282902 h 1418850"/>
                <a:gd name="connsiteX43" fmla="*/ 187637 w 1939761"/>
                <a:gd name="connsiteY43" fmla="*/ 1304067 h 1418850"/>
                <a:gd name="connsiteX44" fmla="*/ 175514 w 1939761"/>
                <a:gd name="connsiteY44" fmla="*/ 1313580 h 1418850"/>
                <a:gd name="connsiteX45" fmla="*/ 156655 w 1939761"/>
                <a:gd name="connsiteY45" fmla="*/ 1328244 h 1418850"/>
                <a:gd name="connsiteX46" fmla="*/ 142471 w 1939761"/>
                <a:gd name="connsiteY46" fmla="*/ 1338312 h 1418850"/>
                <a:gd name="connsiteX47" fmla="*/ 124246 w 1939761"/>
                <a:gd name="connsiteY47" fmla="*/ 1350995 h 1418850"/>
                <a:gd name="connsiteX48" fmla="*/ 110459 w 1939761"/>
                <a:gd name="connsiteY48" fmla="*/ 1359873 h 1418850"/>
                <a:gd name="connsiteX49" fmla="*/ 90332 w 1939761"/>
                <a:gd name="connsiteY49" fmla="*/ 1372477 h 1418850"/>
                <a:gd name="connsiteX50" fmla="*/ 78684 w 1939761"/>
                <a:gd name="connsiteY50" fmla="*/ 1379215 h 1418850"/>
                <a:gd name="connsiteX51" fmla="*/ 54912 w 1939761"/>
                <a:gd name="connsiteY51" fmla="*/ 1392453 h 1418850"/>
                <a:gd name="connsiteX52" fmla="*/ 47068 w 1939761"/>
                <a:gd name="connsiteY52" fmla="*/ 1396496 h 1418850"/>
                <a:gd name="connsiteX53" fmla="*/ 18146 w 1939761"/>
                <a:gd name="connsiteY53" fmla="*/ 1410764 h 1418850"/>
                <a:gd name="connsiteX54" fmla="*/ 15214 w 1939761"/>
                <a:gd name="connsiteY54" fmla="*/ 1412033 h 1418850"/>
                <a:gd name="connsiteX55" fmla="*/ 0 w 1939761"/>
                <a:gd name="connsiteY55" fmla="*/ 1418850 h 1418850"/>
                <a:gd name="connsiteX56" fmla="*/ 1939762 w 1939761"/>
                <a:gd name="connsiteY56" fmla="*/ 1418850 h 1418850"/>
                <a:gd name="connsiteX57" fmla="*/ 1924548 w 1939761"/>
                <a:gd name="connsiteY57" fmla="*/ 1412033 h 141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39761" h="1418850">
                  <a:moveTo>
                    <a:pt x="1924073" y="1412033"/>
                  </a:moveTo>
                  <a:cubicBezTo>
                    <a:pt x="1923122" y="1411557"/>
                    <a:pt x="1922171" y="1411161"/>
                    <a:pt x="1921141" y="1410764"/>
                  </a:cubicBezTo>
                  <a:cubicBezTo>
                    <a:pt x="1911394" y="1406167"/>
                    <a:pt x="1901727" y="1401411"/>
                    <a:pt x="1892219" y="1396496"/>
                  </a:cubicBezTo>
                  <a:cubicBezTo>
                    <a:pt x="1889604" y="1395148"/>
                    <a:pt x="1886989" y="1393801"/>
                    <a:pt x="1884374" y="1392453"/>
                  </a:cubicBezTo>
                  <a:cubicBezTo>
                    <a:pt x="1876371" y="1388173"/>
                    <a:pt x="1868447" y="1383733"/>
                    <a:pt x="1860603" y="1379215"/>
                  </a:cubicBezTo>
                  <a:cubicBezTo>
                    <a:pt x="1856720" y="1376995"/>
                    <a:pt x="1852837" y="1374855"/>
                    <a:pt x="1848954" y="1372477"/>
                  </a:cubicBezTo>
                  <a:cubicBezTo>
                    <a:pt x="1842140" y="1368434"/>
                    <a:pt x="1835484" y="1364154"/>
                    <a:pt x="1828828" y="1359873"/>
                  </a:cubicBezTo>
                  <a:cubicBezTo>
                    <a:pt x="1824232" y="1356940"/>
                    <a:pt x="1819636" y="1354086"/>
                    <a:pt x="1815040" y="1350995"/>
                  </a:cubicBezTo>
                  <a:cubicBezTo>
                    <a:pt x="1808859" y="1346873"/>
                    <a:pt x="1802838" y="1342593"/>
                    <a:pt x="1796816" y="1338312"/>
                  </a:cubicBezTo>
                  <a:cubicBezTo>
                    <a:pt x="1792061" y="1334983"/>
                    <a:pt x="1787307" y="1331732"/>
                    <a:pt x="1782631" y="1328244"/>
                  </a:cubicBezTo>
                  <a:cubicBezTo>
                    <a:pt x="1776213" y="1323488"/>
                    <a:pt x="1770033" y="1318574"/>
                    <a:pt x="1763773" y="1313580"/>
                  </a:cubicBezTo>
                  <a:cubicBezTo>
                    <a:pt x="1759732" y="1310409"/>
                    <a:pt x="1755611" y="1307318"/>
                    <a:pt x="1751649" y="1304067"/>
                  </a:cubicBezTo>
                  <a:cubicBezTo>
                    <a:pt x="1743250" y="1297171"/>
                    <a:pt x="1735088" y="1290116"/>
                    <a:pt x="1727006" y="1282902"/>
                  </a:cubicBezTo>
                  <a:cubicBezTo>
                    <a:pt x="1725342" y="1281396"/>
                    <a:pt x="1723599" y="1280049"/>
                    <a:pt x="1722014" y="1278543"/>
                  </a:cubicBezTo>
                  <a:cubicBezTo>
                    <a:pt x="1682474" y="1242871"/>
                    <a:pt x="1646579" y="1203316"/>
                    <a:pt x="1614725" y="1160430"/>
                  </a:cubicBezTo>
                  <a:cubicBezTo>
                    <a:pt x="1613616" y="1158924"/>
                    <a:pt x="1612586" y="1157339"/>
                    <a:pt x="1611476" y="1155833"/>
                  </a:cubicBezTo>
                  <a:cubicBezTo>
                    <a:pt x="1604979" y="1146876"/>
                    <a:pt x="1598560" y="1137918"/>
                    <a:pt x="1592380" y="1128722"/>
                  </a:cubicBezTo>
                  <a:cubicBezTo>
                    <a:pt x="1590557" y="1126028"/>
                    <a:pt x="1588893" y="1123253"/>
                    <a:pt x="1587150" y="1120558"/>
                  </a:cubicBezTo>
                  <a:cubicBezTo>
                    <a:pt x="1581762" y="1112393"/>
                    <a:pt x="1576453" y="1104149"/>
                    <a:pt x="1571381" y="1095746"/>
                  </a:cubicBezTo>
                  <a:cubicBezTo>
                    <a:pt x="1569797" y="1093051"/>
                    <a:pt x="1568291" y="1090277"/>
                    <a:pt x="1566706" y="1087581"/>
                  </a:cubicBezTo>
                  <a:cubicBezTo>
                    <a:pt x="1561635" y="1078941"/>
                    <a:pt x="1556643" y="1070301"/>
                    <a:pt x="1551889" y="1061422"/>
                  </a:cubicBezTo>
                  <a:cubicBezTo>
                    <a:pt x="1550858" y="1059520"/>
                    <a:pt x="1549987" y="1057618"/>
                    <a:pt x="1548957" y="1055715"/>
                  </a:cubicBezTo>
                  <a:cubicBezTo>
                    <a:pt x="1543727" y="1045885"/>
                    <a:pt x="1538735" y="1035898"/>
                    <a:pt x="1533902" y="1025830"/>
                  </a:cubicBezTo>
                  <a:cubicBezTo>
                    <a:pt x="1533743" y="1025592"/>
                    <a:pt x="1533664" y="1025275"/>
                    <a:pt x="1533505" y="1025037"/>
                  </a:cubicBezTo>
                  <a:cubicBezTo>
                    <a:pt x="1489528" y="932213"/>
                    <a:pt x="1463062" y="829638"/>
                    <a:pt x="1457832" y="721514"/>
                  </a:cubicBezTo>
                  <a:lnTo>
                    <a:pt x="1457832" y="488064"/>
                  </a:lnTo>
                  <a:cubicBezTo>
                    <a:pt x="1457832" y="218943"/>
                    <a:pt x="1238975" y="0"/>
                    <a:pt x="969960" y="0"/>
                  </a:cubicBezTo>
                  <a:cubicBezTo>
                    <a:pt x="969881" y="0"/>
                    <a:pt x="969802" y="0"/>
                    <a:pt x="969643" y="0"/>
                  </a:cubicBezTo>
                  <a:cubicBezTo>
                    <a:pt x="969485" y="0"/>
                    <a:pt x="969485" y="0"/>
                    <a:pt x="969326" y="0"/>
                  </a:cubicBezTo>
                  <a:cubicBezTo>
                    <a:pt x="700311" y="0"/>
                    <a:pt x="481454" y="218943"/>
                    <a:pt x="481454" y="488064"/>
                  </a:cubicBezTo>
                  <a:lnTo>
                    <a:pt x="481454" y="721514"/>
                  </a:lnTo>
                  <a:cubicBezTo>
                    <a:pt x="476224" y="829638"/>
                    <a:pt x="449679" y="932213"/>
                    <a:pt x="405781" y="1025037"/>
                  </a:cubicBezTo>
                  <a:cubicBezTo>
                    <a:pt x="405623" y="1025275"/>
                    <a:pt x="405543" y="1025592"/>
                    <a:pt x="405385" y="1025830"/>
                  </a:cubicBezTo>
                  <a:cubicBezTo>
                    <a:pt x="400631" y="1035898"/>
                    <a:pt x="395559" y="1045885"/>
                    <a:pt x="390330" y="1055715"/>
                  </a:cubicBezTo>
                  <a:cubicBezTo>
                    <a:pt x="389299" y="1057618"/>
                    <a:pt x="388428" y="1059599"/>
                    <a:pt x="387398" y="1061422"/>
                  </a:cubicBezTo>
                  <a:cubicBezTo>
                    <a:pt x="382643" y="1070301"/>
                    <a:pt x="377651" y="1078941"/>
                    <a:pt x="372580" y="1087581"/>
                  </a:cubicBezTo>
                  <a:cubicBezTo>
                    <a:pt x="370995" y="1090277"/>
                    <a:pt x="369490" y="1093051"/>
                    <a:pt x="367905" y="1095746"/>
                  </a:cubicBezTo>
                  <a:cubicBezTo>
                    <a:pt x="362834" y="1104149"/>
                    <a:pt x="357525" y="1112393"/>
                    <a:pt x="352137" y="1120558"/>
                  </a:cubicBezTo>
                  <a:cubicBezTo>
                    <a:pt x="350393" y="1123253"/>
                    <a:pt x="348729" y="1126028"/>
                    <a:pt x="346907" y="1128722"/>
                  </a:cubicBezTo>
                  <a:cubicBezTo>
                    <a:pt x="340726" y="1137918"/>
                    <a:pt x="334308" y="1146954"/>
                    <a:pt x="327810" y="1155833"/>
                  </a:cubicBezTo>
                  <a:cubicBezTo>
                    <a:pt x="326701" y="1157339"/>
                    <a:pt x="325671" y="1158924"/>
                    <a:pt x="324561" y="1160430"/>
                  </a:cubicBezTo>
                  <a:cubicBezTo>
                    <a:pt x="292787" y="1203236"/>
                    <a:pt x="256812" y="1242792"/>
                    <a:pt x="217272" y="1278543"/>
                  </a:cubicBezTo>
                  <a:cubicBezTo>
                    <a:pt x="215608" y="1280049"/>
                    <a:pt x="213944" y="1281396"/>
                    <a:pt x="212280" y="1282902"/>
                  </a:cubicBezTo>
                  <a:cubicBezTo>
                    <a:pt x="204198" y="1290116"/>
                    <a:pt x="195957" y="1297171"/>
                    <a:pt x="187637" y="1304067"/>
                  </a:cubicBezTo>
                  <a:cubicBezTo>
                    <a:pt x="183675" y="1307318"/>
                    <a:pt x="179555" y="1310409"/>
                    <a:pt x="175514" y="1313580"/>
                  </a:cubicBezTo>
                  <a:cubicBezTo>
                    <a:pt x="169254" y="1318494"/>
                    <a:pt x="162994" y="1323488"/>
                    <a:pt x="156655" y="1328244"/>
                  </a:cubicBezTo>
                  <a:cubicBezTo>
                    <a:pt x="151980" y="1331732"/>
                    <a:pt x="147225" y="1334983"/>
                    <a:pt x="142471" y="1338312"/>
                  </a:cubicBezTo>
                  <a:cubicBezTo>
                    <a:pt x="136449" y="1342593"/>
                    <a:pt x="130347" y="1346873"/>
                    <a:pt x="124246" y="1350995"/>
                  </a:cubicBezTo>
                  <a:cubicBezTo>
                    <a:pt x="119650" y="1354007"/>
                    <a:pt x="115054" y="1356940"/>
                    <a:pt x="110459" y="1359873"/>
                  </a:cubicBezTo>
                  <a:cubicBezTo>
                    <a:pt x="103803" y="1364154"/>
                    <a:pt x="97147" y="1368355"/>
                    <a:pt x="90332" y="1372477"/>
                  </a:cubicBezTo>
                  <a:cubicBezTo>
                    <a:pt x="86449" y="1374776"/>
                    <a:pt x="82567" y="1376916"/>
                    <a:pt x="78684" y="1379215"/>
                  </a:cubicBezTo>
                  <a:cubicBezTo>
                    <a:pt x="70839" y="1383733"/>
                    <a:pt x="62916" y="1388252"/>
                    <a:pt x="54912" y="1392453"/>
                  </a:cubicBezTo>
                  <a:cubicBezTo>
                    <a:pt x="52298" y="1393801"/>
                    <a:pt x="49683" y="1395148"/>
                    <a:pt x="47068" y="1396496"/>
                  </a:cubicBezTo>
                  <a:cubicBezTo>
                    <a:pt x="37559" y="1401411"/>
                    <a:pt x="27892" y="1406246"/>
                    <a:pt x="18146" y="1410764"/>
                  </a:cubicBezTo>
                  <a:cubicBezTo>
                    <a:pt x="17195" y="1411240"/>
                    <a:pt x="16244" y="1411636"/>
                    <a:pt x="15214" y="1412033"/>
                  </a:cubicBezTo>
                  <a:cubicBezTo>
                    <a:pt x="10143" y="1414332"/>
                    <a:pt x="5071" y="1416630"/>
                    <a:pt x="0" y="1418850"/>
                  </a:cubicBezTo>
                  <a:lnTo>
                    <a:pt x="1939762" y="1418850"/>
                  </a:lnTo>
                  <a:cubicBezTo>
                    <a:pt x="1934690" y="1416630"/>
                    <a:pt x="1929540" y="1414411"/>
                    <a:pt x="1924548" y="1412033"/>
                  </a:cubicBezTo>
                  <a:close/>
                </a:path>
              </a:pathLst>
            </a:custGeom>
            <a:solidFill>
              <a:srgbClr val="FED8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B24CCAA-A84E-D32D-EFC3-DC0C80863B5B}"/>
                </a:ext>
              </a:extLst>
            </p:cNvPr>
            <p:cNvSpPr/>
            <p:nvPr/>
          </p:nvSpPr>
          <p:spPr>
            <a:xfrm>
              <a:off x="3900361" y="4417361"/>
              <a:ext cx="1370432" cy="1588170"/>
            </a:xfrm>
            <a:custGeom>
              <a:avLst/>
              <a:gdLst>
                <a:gd name="connsiteX0" fmla="*/ 1224633 w 1370432"/>
                <a:gd name="connsiteY0" fmla="*/ 0 h 1588170"/>
                <a:gd name="connsiteX1" fmla="*/ 0 w 1370432"/>
                <a:gd name="connsiteY1" fmla="*/ 0 h 1588170"/>
                <a:gd name="connsiteX2" fmla="*/ 0 w 1370432"/>
                <a:gd name="connsiteY2" fmla="*/ 783186 h 1588170"/>
                <a:gd name="connsiteX3" fmla="*/ 106180 w 1370432"/>
                <a:gd name="connsiteY3" fmla="*/ 788021 h 1588170"/>
                <a:gd name="connsiteX4" fmla="*/ 177495 w 1370432"/>
                <a:gd name="connsiteY4" fmla="*/ 789844 h 1588170"/>
                <a:gd name="connsiteX5" fmla="*/ 188350 w 1370432"/>
                <a:gd name="connsiteY5" fmla="*/ 790637 h 1588170"/>
                <a:gd name="connsiteX6" fmla="*/ 248888 w 1370432"/>
                <a:gd name="connsiteY6" fmla="*/ 795235 h 1588170"/>
                <a:gd name="connsiteX7" fmla="*/ 251186 w 1370432"/>
                <a:gd name="connsiteY7" fmla="*/ 795552 h 1588170"/>
                <a:gd name="connsiteX8" fmla="*/ 1095791 w 1370432"/>
                <a:gd name="connsiteY8" fmla="*/ 1198084 h 1588170"/>
                <a:gd name="connsiteX9" fmla="*/ 1370432 w 1370432"/>
                <a:gd name="connsiteY9" fmla="*/ 1588171 h 1588170"/>
                <a:gd name="connsiteX10" fmla="*/ 1370432 w 1370432"/>
                <a:gd name="connsiteY10" fmla="*/ 200236 h 1588170"/>
                <a:gd name="connsiteX11" fmla="*/ 1142146 w 1370432"/>
                <a:gd name="connsiteY11" fmla="*/ 541333 h 1588170"/>
                <a:gd name="connsiteX12" fmla="*/ 992464 w 1370432"/>
                <a:gd name="connsiteY12" fmla="*/ 548468 h 1588170"/>
                <a:gd name="connsiteX13" fmla="*/ 985253 w 1370432"/>
                <a:gd name="connsiteY13" fmla="*/ 398727 h 1588170"/>
                <a:gd name="connsiteX14" fmla="*/ 1224554 w 1370432"/>
                <a:gd name="connsiteY14" fmla="*/ 0 h 158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432" h="1588170">
                  <a:moveTo>
                    <a:pt x="1224633" y="0"/>
                  </a:moveTo>
                  <a:lnTo>
                    <a:pt x="0" y="0"/>
                  </a:lnTo>
                  <a:lnTo>
                    <a:pt x="0" y="783186"/>
                  </a:lnTo>
                  <a:cubicBezTo>
                    <a:pt x="35023" y="786277"/>
                    <a:pt x="70364" y="788021"/>
                    <a:pt x="106180" y="788021"/>
                  </a:cubicBezTo>
                  <a:cubicBezTo>
                    <a:pt x="130030" y="788021"/>
                    <a:pt x="153802" y="788655"/>
                    <a:pt x="177495" y="789844"/>
                  </a:cubicBezTo>
                  <a:cubicBezTo>
                    <a:pt x="181139" y="790003"/>
                    <a:pt x="184705" y="790399"/>
                    <a:pt x="188350" y="790637"/>
                  </a:cubicBezTo>
                  <a:cubicBezTo>
                    <a:pt x="208635" y="791826"/>
                    <a:pt x="228841" y="793253"/>
                    <a:pt x="248888" y="795235"/>
                  </a:cubicBezTo>
                  <a:cubicBezTo>
                    <a:pt x="249681" y="795314"/>
                    <a:pt x="250473" y="795393"/>
                    <a:pt x="251186" y="795552"/>
                  </a:cubicBezTo>
                  <a:cubicBezTo>
                    <a:pt x="570201" y="828211"/>
                    <a:pt x="865999" y="968201"/>
                    <a:pt x="1095791" y="1198084"/>
                  </a:cubicBezTo>
                  <a:cubicBezTo>
                    <a:pt x="1210291" y="1312629"/>
                    <a:pt x="1302446" y="1444771"/>
                    <a:pt x="1370432" y="1588171"/>
                  </a:cubicBezTo>
                  <a:lnTo>
                    <a:pt x="1370432" y="200236"/>
                  </a:lnTo>
                  <a:cubicBezTo>
                    <a:pt x="1311954" y="323421"/>
                    <a:pt x="1235568" y="438441"/>
                    <a:pt x="1142146" y="541333"/>
                  </a:cubicBezTo>
                  <a:cubicBezTo>
                    <a:pt x="1102764" y="584615"/>
                    <a:pt x="1035807" y="587865"/>
                    <a:pt x="992464" y="548468"/>
                  </a:cubicBezTo>
                  <a:cubicBezTo>
                    <a:pt x="949120" y="509150"/>
                    <a:pt x="946030" y="442088"/>
                    <a:pt x="985253" y="398727"/>
                  </a:cubicBezTo>
                  <a:cubicBezTo>
                    <a:pt x="1091592" y="281646"/>
                    <a:pt x="1172415" y="146094"/>
                    <a:pt x="1224554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C1DDB3-03F4-57DB-5B9C-D0DCB4AB9C8A}"/>
                </a:ext>
              </a:extLst>
            </p:cNvPr>
            <p:cNvSpPr/>
            <p:nvPr/>
          </p:nvSpPr>
          <p:spPr>
            <a:xfrm>
              <a:off x="1349748" y="3097995"/>
              <a:ext cx="1366470" cy="1770015"/>
            </a:xfrm>
            <a:custGeom>
              <a:avLst/>
              <a:gdLst>
                <a:gd name="connsiteX0" fmla="*/ 1366470 w 1366470"/>
                <a:gd name="connsiteY0" fmla="*/ 1432088 h 1770015"/>
                <a:gd name="connsiteX1" fmla="*/ 1366470 w 1366470"/>
                <a:gd name="connsiteY1" fmla="*/ 1770015 h 1770015"/>
                <a:gd name="connsiteX2" fmla="*/ 1213381 w 1366470"/>
                <a:gd name="connsiteY2" fmla="*/ 1552657 h 1770015"/>
                <a:gd name="connsiteX3" fmla="*/ 945634 w 1366470"/>
                <a:gd name="connsiteY3" fmla="*/ 1377233 h 1770015"/>
                <a:gd name="connsiteX4" fmla="*/ 742783 w 1366470"/>
                <a:gd name="connsiteY4" fmla="*/ 1328324 h 1770015"/>
                <a:gd name="connsiteX5" fmla="*/ 741436 w 1366470"/>
                <a:gd name="connsiteY5" fmla="*/ 1328165 h 1770015"/>
                <a:gd name="connsiteX6" fmla="*/ 707680 w 1366470"/>
                <a:gd name="connsiteY6" fmla="*/ 1325550 h 1770015"/>
                <a:gd name="connsiteX7" fmla="*/ 701658 w 1366470"/>
                <a:gd name="connsiteY7" fmla="*/ 1325153 h 1770015"/>
                <a:gd name="connsiteX8" fmla="*/ 661880 w 1366470"/>
                <a:gd name="connsiteY8" fmla="*/ 1324123 h 1770015"/>
                <a:gd name="connsiteX9" fmla="*/ 313468 w 1366470"/>
                <a:gd name="connsiteY9" fmla="*/ 1224718 h 1770015"/>
                <a:gd name="connsiteX10" fmla="*/ 175751 w 1366470"/>
                <a:gd name="connsiteY10" fmla="*/ 1110728 h 1770015"/>
                <a:gd name="connsiteX11" fmla="*/ 103803 w 1366470"/>
                <a:gd name="connsiteY11" fmla="*/ 1017586 h 1770015"/>
                <a:gd name="connsiteX12" fmla="*/ 0 w 1366470"/>
                <a:gd name="connsiteY12" fmla="*/ 662061 h 1770015"/>
                <a:gd name="connsiteX13" fmla="*/ 234863 w 1366470"/>
                <a:gd name="connsiteY13" fmla="*/ 156637 h 1770015"/>
                <a:gd name="connsiteX14" fmla="*/ 325592 w 1366470"/>
                <a:gd name="connsiteY14" fmla="*/ 91953 h 1770015"/>
                <a:gd name="connsiteX15" fmla="*/ 661801 w 1366470"/>
                <a:gd name="connsiteY15" fmla="*/ 0 h 1770015"/>
                <a:gd name="connsiteX16" fmla="*/ 945476 w 1366470"/>
                <a:gd name="connsiteY16" fmla="*/ 63971 h 1770015"/>
                <a:gd name="connsiteX17" fmla="*/ 1100942 w 1366470"/>
                <a:gd name="connsiteY17" fmla="*/ 167101 h 1770015"/>
                <a:gd name="connsiteX18" fmla="*/ 1323602 w 1366470"/>
                <a:gd name="connsiteY18" fmla="*/ 662061 h 1770015"/>
                <a:gd name="connsiteX19" fmla="*/ 1220117 w 1366470"/>
                <a:gd name="connsiteY19" fmla="*/ 1017586 h 1770015"/>
                <a:gd name="connsiteX20" fmla="*/ 1203239 w 1366470"/>
                <a:gd name="connsiteY20" fmla="*/ 1042715 h 1770015"/>
                <a:gd name="connsiteX21" fmla="*/ 1151654 w 1366470"/>
                <a:gd name="connsiteY21" fmla="*/ 1107161 h 1770015"/>
                <a:gd name="connsiteX22" fmla="*/ 1155696 w 1366470"/>
                <a:gd name="connsiteY22" fmla="*/ 1190553 h 1770015"/>
                <a:gd name="connsiteX23" fmla="*/ 1239055 w 1366470"/>
                <a:gd name="connsiteY23" fmla="*/ 1186589 h 1770015"/>
                <a:gd name="connsiteX24" fmla="*/ 1280100 w 1366470"/>
                <a:gd name="connsiteY24" fmla="*/ 1137442 h 1770015"/>
                <a:gd name="connsiteX25" fmla="*/ 1366312 w 1366470"/>
                <a:gd name="connsiteY25" fmla="*/ 1432009 h 177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6470" h="1770015">
                  <a:moveTo>
                    <a:pt x="1366470" y="1432088"/>
                  </a:moveTo>
                  <a:lnTo>
                    <a:pt x="1366470" y="1770015"/>
                  </a:lnTo>
                  <a:cubicBezTo>
                    <a:pt x="1328594" y="1690191"/>
                    <a:pt x="1277168" y="1616470"/>
                    <a:pt x="1213381" y="1552657"/>
                  </a:cubicBezTo>
                  <a:cubicBezTo>
                    <a:pt x="1135886" y="1475052"/>
                    <a:pt x="1044920" y="1415838"/>
                    <a:pt x="945634" y="1377233"/>
                  </a:cubicBezTo>
                  <a:cubicBezTo>
                    <a:pt x="881054" y="1352026"/>
                    <a:pt x="812909" y="1335537"/>
                    <a:pt x="742783" y="1328324"/>
                  </a:cubicBezTo>
                  <a:cubicBezTo>
                    <a:pt x="742308" y="1328324"/>
                    <a:pt x="741911" y="1328324"/>
                    <a:pt x="741436" y="1328165"/>
                  </a:cubicBezTo>
                  <a:cubicBezTo>
                    <a:pt x="730263" y="1327055"/>
                    <a:pt x="719011" y="1326263"/>
                    <a:pt x="707680" y="1325550"/>
                  </a:cubicBezTo>
                  <a:cubicBezTo>
                    <a:pt x="705620" y="1325550"/>
                    <a:pt x="703718" y="1325232"/>
                    <a:pt x="701658" y="1325153"/>
                  </a:cubicBezTo>
                  <a:cubicBezTo>
                    <a:pt x="688425" y="1324440"/>
                    <a:pt x="675272" y="1324123"/>
                    <a:pt x="661880" y="1324123"/>
                  </a:cubicBezTo>
                  <a:cubicBezTo>
                    <a:pt x="534148" y="1324123"/>
                    <a:pt x="414735" y="1287738"/>
                    <a:pt x="313468" y="1224718"/>
                  </a:cubicBezTo>
                  <a:cubicBezTo>
                    <a:pt x="262518" y="1193010"/>
                    <a:pt x="216163" y="1154644"/>
                    <a:pt x="175751" y="1110728"/>
                  </a:cubicBezTo>
                  <a:cubicBezTo>
                    <a:pt x="149048" y="1081953"/>
                    <a:pt x="124959" y="1050800"/>
                    <a:pt x="103803" y="1017586"/>
                  </a:cubicBezTo>
                  <a:cubicBezTo>
                    <a:pt x="38114" y="914853"/>
                    <a:pt x="0" y="792856"/>
                    <a:pt x="0" y="662061"/>
                  </a:cubicBezTo>
                  <a:cubicBezTo>
                    <a:pt x="0" y="459606"/>
                    <a:pt x="91283" y="278078"/>
                    <a:pt x="234863" y="156637"/>
                  </a:cubicBezTo>
                  <a:cubicBezTo>
                    <a:pt x="263152" y="132539"/>
                    <a:pt x="293500" y="110898"/>
                    <a:pt x="325592" y="91953"/>
                  </a:cubicBezTo>
                  <a:cubicBezTo>
                    <a:pt x="424164" y="33531"/>
                    <a:pt x="539140" y="0"/>
                    <a:pt x="661801" y="0"/>
                  </a:cubicBezTo>
                  <a:cubicBezTo>
                    <a:pt x="763306" y="0"/>
                    <a:pt x="859422" y="22988"/>
                    <a:pt x="945476" y="63971"/>
                  </a:cubicBezTo>
                  <a:cubicBezTo>
                    <a:pt x="1002210" y="90922"/>
                    <a:pt x="1054429" y="125880"/>
                    <a:pt x="1100942" y="167101"/>
                  </a:cubicBezTo>
                  <a:cubicBezTo>
                    <a:pt x="1237470" y="288463"/>
                    <a:pt x="1323602" y="465393"/>
                    <a:pt x="1323602" y="662061"/>
                  </a:cubicBezTo>
                  <a:cubicBezTo>
                    <a:pt x="1323602" y="789131"/>
                    <a:pt x="1287470" y="912078"/>
                    <a:pt x="1220117" y="1017586"/>
                  </a:cubicBezTo>
                  <a:cubicBezTo>
                    <a:pt x="1214728" y="1026068"/>
                    <a:pt x="1209102" y="1034471"/>
                    <a:pt x="1203239" y="1042715"/>
                  </a:cubicBezTo>
                  <a:cubicBezTo>
                    <a:pt x="1187550" y="1065148"/>
                    <a:pt x="1170355" y="1086630"/>
                    <a:pt x="1151654" y="1107161"/>
                  </a:cubicBezTo>
                  <a:cubicBezTo>
                    <a:pt x="1129784" y="1131259"/>
                    <a:pt x="1131528" y="1168675"/>
                    <a:pt x="1155696" y="1190553"/>
                  </a:cubicBezTo>
                  <a:cubicBezTo>
                    <a:pt x="1179784" y="1212511"/>
                    <a:pt x="1217106" y="1210687"/>
                    <a:pt x="1239055" y="1186589"/>
                  </a:cubicBezTo>
                  <a:cubicBezTo>
                    <a:pt x="1253476" y="1170735"/>
                    <a:pt x="1267184" y="1154327"/>
                    <a:pt x="1280100" y="1137442"/>
                  </a:cubicBezTo>
                  <a:cubicBezTo>
                    <a:pt x="1334616" y="1222578"/>
                    <a:pt x="1366312" y="1323647"/>
                    <a:pt x="1366312" y="143200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7A8E3FB-011C-C911-0DDE-1604B3D7F976}"/>
                </a:ext>
              </a:extLst>
            </p:cNvPr>
            <p:cNvSpPr/>
            <p:nvPr/>
          </p:nvSpPr>
          <p:spPr>
            <a:xfrm>
              <a:off x="1525420" y="2442196"/>
              <a:ext cx="769882" cy="2033111"/>
            </a:xfrm>
            <a:custGeom>
              <a:avLst/>
              <a:gdLst>
                <a:gd name="connsiteX0" fmla="*/ 769883 w 769882"/>
                <a:gd name="connsiteY0" fmla="*/ 355446 h 2033111"/>
                <a:gd name="connsiteX1" fmla="*/ 769883 w 769882"/>
                <a:gd name="connsiteY1" fmla="*/ 2033112 h 2033111"/>
                <a:gd name="connsiteX2" fmla="*/ 567032 w 769882"/>
                <a:gd name="connsiteY2" fmla="*/ 1984202 h 2033111"/>
                <a:gd name="connsiteX3" fmla="*/ 565685 w 769882"/>
                <a:gd name="connsiteY3" fmla="*/ 1984044 h 2033111"/>
                <a:gd name="connsiteX4" fmla="*/ 531929 w 769882"/>
                <a:gd name="connsiteY4" fmla="*/ 1981428 h 2033111"/>
                <a:gd name="connsiteX5" fmla="*/ 525907 w 769882"/>
                <a:gd name="connsiteY5" fmla="*/ 1981031 h 2033111"/>
                <a:gd name="connsiteX6" fmla="*/ 486129 w 769882"/>
                <a:gd name="connsiteY6" fmla="*/ 1980001 h 2033111"/>
                <a:gd name="connsiteX7" fmla="*/ 137717 w 769882"/>
                <a:gd name="connsiteY7" fmla="*/ 1880596 h 2033111"/>
                <a:gd name="connsiteX8" fmla="*/ 0 w 769882"/>
                <a:gd name="connsiteY8" fmla="*/ 1766606 h 2033111"/>
                <a:gd name="connsiteX9" fmla="*/ 3249 w 769882"/>
                <a:gd name="connsiteY9" fmla="*/ 1759789 h 2033111"/>
                <a:gd name="connsiteX10" fmla="*/ 3566 w 769882"/>
                <a:gd name="connsiteY10" fmla="*/ 1759234 h 2033111"/>
                <a:gd name="connsiteX11" fmla="*/ 59033 w 769882"/>
                <a:gd name="connsiteY11" fmla="*/ 1531096 h 2033111"/>
                <a:gd name="connsiteX12" fmla="*/ 59033 w 769882"/>
                <a:gd name="connsiteY12" fmla="*/ 1530303 h 2033111"/>
                <a:gd name="connsiteX13" fmla="*/ 59033 w 769882"/>
                <a:gd name="connsiteY13" fmla="*/ 1527846 h 2033111"/>
                <a:gd name="connsiteX14" fmla="*/ 59508 w 769882"/>
                <a:gd name="connsiteY14" fmla="*/ 1509455 h 2033111"/>
                <a:gd name="connsiteX15" fmla="*/ 59033 w 769882"/>
                <a:gd name="connsiteY15" fmla="*/ 1491065 h 2033111"/>
                <a:gd name="connsiteX16" fmla="*/ 59033 w 769882"/>
                <a:gd name="connsiteY16" fmla="*/ 355366 h 2033111"/>
                <a:gd name="connsiteX17" fmla="*/ 414339 w 769882"/>
                <a:gd name="connsiteY17" fmla="*/ 0 h 2033111"/>
                <a:gd name="connsiteX18" fmla="*/ 769645 w 769882"/>
                <a:gd name="connsiteY18" fmla="*/ 355366 h 203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9882" h="2033111">
                  <a:moveTo>
                    <a:pt x="769883" y="355446"/>
                  </a:moveTo>
                  <a:lnTo>
                    <a:pt x="769883" y="2033112"/>
                  </a:lnTo>
                  <a:cubicBezTo>
                    <a:pt x="705303" y="2007904"/>
                    <a:pt x="637158" y="1991416"/>
                    <a:pt x="567032" y="1984202"/>
                  </a:cubicBezTo>
                  <a:cubicBezTo>
                    <a:pt x="566556" y="1984202"/>
                    <a:pt x="566160" y="1984202"/>
                    <a:pt x="565685" y="1984044"/>
                  </a:cubicBezTo>
                  <a:cubicBezTo>
                    <a:pt x="554512" y="1982934"/>
                    <a:pt x="543260" y="1982141"/>
                    <a:pt x="531929" y="1981428"/>
                  </a:cubicBezTo>
                  <a:cubicBezTo>
                    <a:pt x="529869" y="1981428"/>
                    <a:pt x="527967" y="1981110"/>
                    <a:pt x="525907" y="1981031"/>
                  </a:cubicBezTo>
                  <a:cubicBezTo>
                    <a:pt x="512674" y="1980318"/>
                    <a:pt x="499520" y="1980001"/>
                    <a:pt x="486129" y="1980001"/>
                  </a:cubicBezTo>
                  <a:cubicBezTo>
                    <a:pt x="358396" y="1980001"/>
                    <a:pt x="238984" y="1943616"/>
                    <a:pt x="137717" y="1880596"/>
                  </a:cubicBezTo>
                  <a:cubicBezTo>
                    <a:pt x="86766" y="1848889"/>
                    <a:pt x="40412" y="1810522"/>
                    <a:pt x="0" y="1766606"/>
                  </a:cubicBezTo>
                  <a:cubicBezTo>
                    <a:pt x="1109" y="1764308"/>
                    <a:pt x="2219" y="1762088"/>
                    <a:pt x="3249" y="1759789"/>
                  </a:cubicBezTo>
                  <a:cubicBezTo>
                    <a:pt x="3407" y="1759631"/>
                    <a:pt x="3487" y="1759393"/>
                    <a:pt x="3566" y="1759234"/>
                  </a:cubicBezTo>
                  <a:cubicBezTo>
                    <a:pt x="36529" y="1689556"/>
                    <a:pt x="56022" y="1612427"/>
                    <a:pt x="59033" y="1531096"/>
                  </a:cubicBezTo>
                  <a:cubicBezTo>
                    <a:pt x="59033" y="1530779"/>
                    <a:pt x="59033" y="1530541"/>
                    <a:pt x="59033" y="1530303"/>
                  </a:cubicBezTo>
                  <a:lnTo>
                    <a:pt x="59033" y="1527846"/>
                  </a:lnTo>
                  <a:cubicBezTo>
                    <a:pt x="59270" y="1521742"/>
                    <a:pt x="59508" y="1515638"/>
                    <a:pt x="59508" y="1509455"/>
                  </a:cubicBezTo>
                  <a:cubicBezTo>
                    <a:pt x="59508" y="1503272"/>
                    <a:pt x="59270" y="1497248"/>
                    <a:pt x="59033" y="1491065"/>
                  </a:cubicBezTo>
                  <a:lnTo>
                    <a:pt x="59033" y="355366"/>
                  </a:lnTo>
                  <a:cubicBezTo>
                    <a:pt x="59033" y="159412"/>
                    <a:pt x="218461" y="0"/>
                    <a:pt x="414339" y="0"/>
                  </a:cubicBezTo>
                  <a:cubicBezTo>
                    <a:pt x="610217" y="0"/>
                    <a:pt x="769645" y="159412"/>
                    <a:pt x="769645" y="355366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0B2274C-B89B-4B44-0A0A-7A5C9C86FFA2}"/>
                </a:ext>
              </a:extLst>
            </p:cNvPr>
            <p:cNvSpPr/>
            <p:nvPr/>
          </p:nvSpPr>
          <p:spPr>
            <a:xfrm>
              <a:off x="5270714" y="6172870"/>
              <a:ext cx="894762" cy="684573"/>
            </a:xfrm>
            <a:custGeom>
              <a:avLst/>
              <a:gdLst>
                <a:gd name="connsiteX0" fmla="*/ 894763 w 894762"/>
                <a:gd name="connsiteY0" fmla="*/ 455326 h 684573"/>
                <a:gd name="connsiteX1" fmla="*/ 665763 w 894762"/>
                <a:gd name="connsiteY1" fmla="*/ 226236 h 684573"/>
                <a:gd name="connsiteX2" fmla="*/ 357525 w 894762"/>
                <a:gd name="connsiteY2" fmla="*/ 226236 h 684573"/>
                <a:gd name="connsiteX3" fmla="*/ 345718 w 894762"/>
                <a:gd name="connsiteY3" fmla="*/ 226553 h 684573"/>
                <a:gd name="connsiteX4" fmla="*/ 333911 w 894762"/>
                <a:gd name="connsiteY4" fmla="*/ 226236 h 684573"/>
                <a:gd name="connsiteX5" fmla="*/ 332406 w 894762"/>
                <a:gd name="connsiteY5" fmla="*/ 226236 h 684573"/>
                <a:gd name="connsiteX6" fmla="*/ 331851 w 894762"/>
                <a:gd name="connsiteY6" fmla="*/ 226236 h 684573"/>
                <a:gd name="connsiteX7" fmla="*/ 184863 w 894762"/>
                <a:gd name="connsiteY7" fmla="*/ 190485 h 684573"/>
                <a:gd name="connsiteX8" fmla="*/ 184467 w 894762"/>
                <a:gd name="connsiteY8" fmla="*/ 190327 h 684573"/>
                <a:gd name="connsiteX9" fmla="*/ 170442 w 894762"/>
                <a:gd name="connsiteY9" fmla="*/ 183272 h 684573"/>
                <a:gd name="connsiteX10" fmla="*/ 167748 w 894762"/>
                <a:gd name="connsiteY10" fmla="*/ 181924 h 684573"/>
                <a:gd name="connsiteX11" fmla="*/ 155466 w 894762"/>
                <a:gd name="connsiteY11" fmla="*/ 174948 h 684573"/>
                <a:gd name="connsiteX12" fmla="*/ 151662 w 894762"/>
                <a:gd name="connsiteY12" fmla="*/ 172729 h 684573"/>
                <a:gd name="connsiteX13" fmla="*/ 140015 w 894762"/>
                <a:gd name="connsiteY13" fmla="*/ 165357 h 684573"/>
                <a:gd name="connsiteX14" fmla="*/ 136211 w 894762"/>
                <a:gd name="connsiteY14" fmla="*/ 162899 h 684573"/>
                <a:gd name="connsiteX15" fmla="*/ 123453 w 894762"/>
                <a:gd name="connsiteY15" fmla="*/ 153942 h 684573"/>
                <a:gd name="connsiteX16" fmla="*/ 121314 w 894762"/>
                <a:gd name="connsiteY16" fmla="*/ 152436 h 684573"/>
                <a:gd name="connsiteX17" fmla="*/ 65927 w 894762"/>
                <a:gd name="connsiteY17" fmla="*/ 102100 h 684573"/>
                <a:gd name="connsiteX18" fmla="*/ 63866 w 894762"/>
                <a:gd name="connsiteY18" fmla="*/ 99722 h 684573"/>
                <a:gd name="connsiteX19" fmla="*/ 53961 w 894762"/>
                <a:gd name="connsiteY19" fmla="*/ 88148 h 684573"/>
                <a:gd name="connsiteX20" fmla="*/ 49524 w 894762"/>
                <a:gd name="connsiteY20" fmla="*/ 82440 h 684573"/>
                <a:gd name="connsiteX21" fmla="*/ 42630 w 894762"/>
                <a:gd name="connsiteY21" fmla="*/ 73562 h 684573"/>
                <a:gd name="connsiteX22" fmla="*/ 37876 w 894762"/>
                <a:gd name="connsiteY22" fmla="*/ 66904 h 684573"/>
                <a:gd name="connsiteX23" fmla="*/ 31933 w 894762"/>
                <a:gd name="connsiteY23" fmla="*/ 58342 h 684573"/>
                <a:gd name="connsiteX24" fmla="*/ 27813 w 894762"/>
                <a:gd name="connsiteY24" fmla="*/ 51842 h 684573"/>
                <a:gd name="connsiteX25" fmla="*/ 21870 w 894762"/>
                <a:gd name="connsiteY25" fmla="*/ 42409 h 684573"/>
                <a:gd name="connsiteX26" fmla="*/ 18700 w 894762"/>
                <a:gd name="connsiteY26" fmla="*/ 36940 h 684573"/>
                <a:gd name="connsiteX27" fmla="*/ 12441 w 894762"/>
                <a:gd name="connsiteY27" fmla="*/ 25763 h 684573"/>
                <a:gd name="connsiteX28" fmla="*/ 10538 w 894762"/>
                <a:gd name="connsiteY28" fmla="*/ 22037 h 684573"/>
                <a:gd name="connsiteX29" fmla="*/ 3803 w 894762"/>
                <a:gd name="connsiteY29" fmla="*/ 8482 h 684573"/>
                <a:gd name="connsiteX30" fmla="*/ 3169 w 894762"/>
                <a:gd name="connsiteY30" fmla="*/ 7134 h 684573"/>
                <a:gd name="connsiteX31" fmla="*/ 0 w 894762"/>
                <a:gd name="connsiteY31" fmla="*/ 0 h 684573"/>
                <a:gd name="connsiteX32" fmla="*/ 0 w 894762"/>
                <a:gd name="connsiteY32" fmla="*/ 684574 h 684573"/>
                <a:gd name="connsiteX33" fmla="*/ 665763 w 894762"/>
                <a:gd name="connsiteY33" fmla="*/ 684574 h 684573"/>
                <a:gd name="connsiteX34" fmla="*/ 894763 w 894762"/>
                <a:gd name="connsiteY34" fmla="*/ 455484 h 6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94762" h="684573">
                  <a:moveTo>
                    <a:pt x="894763" y="455326"/>
                  </a:moveTo>
                  <a:cubicBezTo>
                    <a:pt x="894763" y="329049"/>
                    <a:pt x="792069" y="226236"/>
                    <a:pt x="665763" y="226236"/>
                  </a:cubicBezTo>
                  <a:lnTo>
                    <a:pt x="357525" y="226236"/>
                  </a:lnTo>
                  <a:cubicBezTo>
                    <a:pt x="353563" y="226395"/>
                    <a:pt x="349680" y="226553"/>
                    <a:pt x="345718" y="226553"/>
                  </a:cubicBezTo>
                  <a:cubicBezTo>
                    <a:pt x="341756" y="226553"/>
                    <a:pt x="337873" y="226395"/>
                    <a:pt x="333911" y="226236"/>
                  </a:cubicBezTo>
                  <a:lnTo>
                    <a:pt x="332406" y="226236"/>
                  </a:lnTo>
                  <a:cubicBezTo>
                    <a:pt x="332406" y="226236"/>
                    <a:pt x="332089" y="226236"/>
                    <a:pt x="331851" y="226236"/>
                  </a:cubicBezTo>
                  <a:cubicBezTo>
                    <a:pt x="279474" y="224333"/>
                    <a:pt x="229713" y="211730"/>
                    <a:pt x="184863" y="190485"/>
                  </a:cubicBezTo>
                  <a:cubicBezTo>
                    <a:pt x="184705" y="190485"/>
                    <a:pt x="184626" y="190406"/>
                    <a:pt x="184467" y="190327"/>
                  </a:cubicBezTo>
                  <a:cubicBezTo>
                    <a:pt x="179713" y="188107"/>
                    <a:pt x="175038" y="185729"/>
                    <a:pt x="170442" y="183272"/>
                  </a:cubicBezTo>
                  <a:cubicBezTo>
                    <a:pt x="169570" y="182796"/>
                    <a:pt x="168620" y="182400"/>
                    <a:pt x="167748" y="181924"/>
                  </a:cubicBezTo>
                  <a:cubicBezTo>
                    <a:pt x="163628" y="179704"/>
                    <a:pt x="159507" y="177326"/>
                    <a:pt x="155466" y="174948"/>
                  </a:cubicBezTo>
                  <a:cubicBezTo>
                    <a:pt x="154198" y="174235"/>
                    <a:pt x="152930" y="173522"/>
                    <a:pt x="151662" y="172729"/>
                  </a:cubicBezTo>
                  <a:cubicBezTo>
                    <a:pt x="147700" y="170351"/>
                    <a:pt x="143818" y="167814"/>
                    <a:pt x="140015" y="165357"/>
                  </a:cubicBezTo>
                  <a:cubicBezTo>
                    <a:pt x="138747" y="164485"/>
                    <a:pt x="137400" y="163771"/>
                    <a:pt x="136211" y="162899"/>
                  </a:cubicBezTo>
                  <a:cubicBezTo>
                    <a:pt x="131932" y="159966"/>
                    <a:pt x="127653" y="156954"/>
                    <a:pt x="123453" y="153942"/>
                  </a:cubicBezTo>
                  <a:cubicBezTo>
                    <a:pt x="122741" y="153387"/>
                    <a:pt x="122027" y="152911"/>
                    <a:pt x="121314" y="152436"/>
                  </a:cubicBezTo>
                  <a:cubicBezTo>
                    <a:pt x="101187" y="137533"/>
                    <a:pt x="82646" y="120648"/>
                    <a:pt x="65927" y="102100"/>
                  </a:cubicBezTo>
                  <a:cubicBezTo>
                    <a:pt x="65213" y="101307"/>
                    <a:pt x="64579" y="100514"/>
                    <a:pt x="63866" y="99722"/>
                  </a:cubicBezTo>
                  <a:cubicBezTo>
                    <a:pt x="60459" y="95916"/>
                    <a:pt x="57131" y="92111"/>
                    <a:pt x="53961" y="88148"/>
                  </a:cubicBezTo>
                  <a:cubicBezTo>
                    <a:pt x="52456" y="86246"/>
                    <a:pt x="50950" y="84343"/>
                    <a:pt x="49524" y="82440"/>
                  </a:cubicBezTo>
                  <a:cubicBezTo>
                    <a:pt x="47226" y="79507"/>
                    <a:pt x="44849" y="76574"/>
                    <a:pt x="42630" y="73562"/>
                  </a:cubicBezTo>
                  <a:cubicBezTo>
                    <a:pt x="41046" y="71343"/>
                    <a:pt x="39461" y="69123"/>
                    <a:pt x="37876" y="66904"/>
                  </a:cubicBezTo>
                  <a:cubicBezTo>
                    <a:pt x="35895" y="64050"/>
                    <a:pt x="33835" y="61196"/>
                    <a:pt x="31933" y="58342"/>
                  </a:cubicBezTo>
                  <a:cubicBezTo>
                    <a:pt x="30507" y="56202"/>
                    <a:pt x="29160" y="54062"/>
                    <a:pt x="27813" y="51842"/>
                  </a:cubicBezTo>
                  <a:cubicBezTo>
                    <a:pt x="25832" y="48751"/>
                    <a:pt x="23851" y="45580"/>
                    <a:pt x="21870" y="42409"/>
                  </a:cubicBezTo>
                  <a:cubicBezTo>
                    <a:pt x="20760" y="40586"/>
                    <a:pt x="19810" y="38763"/>
                    <a:pt x="18700" y="36940"/>
                  </a:cubicBezTo>
                  <a:cubicBezTo>
                    <a:pt x="16561" y="33214"/>
                    <a:pt x="14500" y="29567"/>
                    <a:pt x="12441" y="25763"/>
                  </a:cubicBezTo>
                  <a:cubicBezTo>
                    <a:pt x="11806" y="24573"/>
                    <a:pt x="11172" y="23305"/>
                    <a:pt x="10538" y="22037"/>
                  </a:cubicBezTo>
                  <a:cubicBezTo>
                    <a:pt x="8241" y="17519"/>
                    <a:pt x="5943" y="13000"/>
                    <a:pt x="3803" y="8482"/>
                  </a:cubicBezTo>
                  <a:cubicBezTo>
                    <a:pt x="3566" y="8006"/>
                    <a:pt x="3407" y="7610"/>
                    <a:pt x="3169" y="7134"/>
                  </a:cubicBezTo>
                  <a:cubicBezTo>
                    <a:pt x="2060" y="4756"/>
                    <a:pt x="1030" y="2378"/>
                    <a:pt x="0" y="0"/>
                  </a:cubicBezTo>
                  <a:lnTo>
                    <a:pt x="0" y="684574"/>
                  </a:lnTo>
                  <a:lnTo>
                    <a:pt x="665763" y="684574"/>
                  </a:lnTo>
                  <a:cubicBezTo>
                    <a:pt x="791990" y="684574"/>
                    <a:pt x="894763" y="581840"/>
                    <a:pt x="894763" y="45548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CBABAF-8CC7-B32B-FB15-AF3DAF1F8621}"/>
                </a:ext>
              </a:extLst>
            </p:cNvPr>
            <p:cNvSpPr/>
            <p:nvPr/>
          </p:nvSpPr>
          <p:spPr>
            <a:xfrm>
              <a:off x="4126983" y="2835215"/>
              <a:ext cx="785334" cy="1298676"/>
            </a:xfrm>
            <a:custGeom>
              <a:avLst/>
              <a:gdLst>
                <a:gd name="connsiteX0" fmla="*/ 785176 w 785334"/>
                <a:gd name="connsiteY0" fmla="*/ 414105 h 1298676"/>
                <a:gd name="connsiteX1" fmla="*/ 765524 w 785334"/>
                <a:gd name="connsiteY1" fmla="*/ 548785 h 1298676"/>
                <a:gd name="connsiteX2" fmla="*/ 765524 w 785334"/>
                <a:gd name="connsiteY2" fmla="*/ 549657 h 1298676"/>
                <a:gd name="connsiteX3" fmla="*/ 765524 w 785334"/>
                <a:gd name="connsiteY3" fmla="*/ 552273 h 1298676"/>
                <a:gd name="connsiteX4" fmla="*/ 765049 w 785334"/>
                <a:gd name="connsiteY4" fmla="*/ 572011 h 1298676"/>
                <a:gd name="connsiteX5" fmla="*/ 765524 w 785334"/>
                <a:gd name="connsiteY5" fmla="*/ 591749 h 1298676"/>
                <a:gd name="connsiteX6" fmla="*/ 765524 w 785334"/>
                <a:gd name="connsiteY6" fmla="*/ 915804 h 1298676"/>
                <a:gd name="connsiteX7" fmla="*/ 382802 w 785334"/>
                <a:gd name="connsiteY7" fmla="*/ 1298677 h 1298676"/>
                <a:gd name="connsiteX8" fmla="*/ 0 w 785334"/>
                <a:gd name="connsiteY8" fmla="*/ 915804 h 1298676"/>
                <a:gd name="connsiteX9" fmla="*/ 0 w 785334"/>
                <a:gd name="connsiteY9" fmla="*/ 0 h 1298676"/>
                <a:gd name="connsiteX10" fmla="*/ 785334 w 785334"/>
                <a:gd name="connsiteY10" fmla="*/ 414105 h 129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34" h="1298676">
                  <a:moveTo>
                    <a:pt x="785176" y="414105"/>
                  </a:moveTo>
                  <a:cubicBezTo>
                    <a:pt x="773845" y="457387"/>
                    <a:pt x="767189" y="502491"/>
                    <a:pt x="765524" y="548785"/>
                  </a:cubicBezTo>
                  <a:cubicBezTo>
                    <a:pt x="765524" y="549102"/>
                    <a:pt x="765524" y="549419"/>
                    <a:pt x="765524" y="549657"/>
                  </a:cubicBezTo>
                  <a:lnTo>
                    <a:pt x="765524" y="552273"/>
                  </a:lnTo>
                  <a:cubicBezTo>
                    <a:pt x="765287" y="558931"/>
                    <a:pt x="765049" y="565431"/>
                    <a:pt x="765049" y="572011"/>
                  </a:cubicBezTo>
                  <a:cubicBezTo>
                    <a:pt x="765049" y="578590"/>
                    <a:pt x="765287" y="585249"/>
                    <a:pt x="765524" y="591749"/>
                  </a:cubicBezTo>
                  <a:lnTo>
                    <a:pt x="765524" y="915804"/>
                  </a:lnTo>
                  <a:cubicBezTo>
                    <a:pt x="765524" y="1126979"/>
                    <a:pt x="593814" y="1298677"/>
                    <a:pt x="382802" y="1298677"/>
                  </a:cubicBezTo>
                  <a:cubicBezTo>
                    <a:pt x="171790" y="1298677"/>
                    <a:pt x="0" y="1126899"/>
                    <a:pt x="0" y="915804"/>
                  </a:cubicBezTo>
                  <a:lnTo>
                    <a:pt x="0" y="0"/>
                  </a:lnTo>
                  <a:cubicBezTo>
                    <a:pt x="313706" y="31629"/>
                    <a:pt x="591675" y="185967"/>
                    <a:pt x="785334" y="414105"/>
                  </a:cubicBezTo>
                  <a:close/>
                </a:path>
              </a:pathLst>
            </a:custGeom>
            <a:solidFill>
              <a:srgbClr val="FED8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BC14D03-1590-8D5F-78F3-58B40076B070}"/>
                </a:ext>
              </a:extLst>
            </p:cNvPr>
            <p:cNvSpPr/>
            <p:nvPr/>
          </p:nvSpPr>
          <p:spPr>
            <a:xfrm>
              <a:off x="5373804" y="2868826"/>
              <a:ext cx="517982" cy="671098"/>
            </a:xfrm>
            <a:custGeom>
              <a:avLst/>
              <a:gdLst>
                <a:gd name="connsiteX0" fmla="*/ 436684 w 517982"/>
                <a:gd name="connsiteY0" fmla="*/ 419813 h 671098"/>
                <a:gd name="connsiteX1" fmla="*/ 501897 w 517982"/>
                <a:gd name="connsiteY1" fmla="*/ 251047 h 671098"/>
                <a:gd name="connsiteX2" fmla="*/ 250949 w 517982"/>
                <a:gd name="connsiteY2" fmla="*/ 0 h 671098"/>
                <a:gd name="connsiteX3" fmla="*/ 0 w 517982"/>
                <a:gd name="connsiteY3" fmla="*/ 251047 h 671098"/>
                <a:gd name="connsiteX4" fmla="*/ 250949 w 517982"/>
                <a:gd name="connsiteY4" fmla="*/ 502095 h 671098"/>
                <a:gd name="connsiteX5" fmla="*/ 266004 w 517982"/>
                <a:gd name="connsiteY5" fmla="*/ 502491 h 671098"/>
                <a:gd name="connsiteX6" fmla="*/ 268302 w 517982"/>
                <a:gd name="connsiteY6" fmla="*/ 502650 h 671098"/>
                <a:gd name="connsiteX7" fmla="*/ 281059 w 517982"/>
                <a:gd name="connsiteY7" fmla="*/ 503601 h 671098"/>
                <a:gd name="connsiteX8" fmla="*/ 281535 w 517982"/>
                <a:gd name="connsiteY8" fmla="*/ 503601 h 671098"/>
                <a:gd name="connsiteX9" fmla="*/ 459980 w 517982"/>
                <a:gd name="connsiteY9" fmla="*/ 588658 h 671098"/>
                <a:gd name="connsiteX10" fmla="*/ 517983 w 517982"/>
                <a:gd name="connsiteY10" fmla="*/ 671098 h 671098"/>
                <a:gd name="connsiteX11" fmla="*/ 517983 w 517982"/>
                <a:gd name="connsiteY11" fmla="*/ 377879 h 671098"/>
                <a:gd name="connsiteX12" fmla="*/ 469726 w 517982"/>
                <a:gd name="connsiteY12" fmla="*/ 449935 h 671098"/>
                <a:gd name="connsiteX13" fmla="*/ 438110 w 517982"/>
                <a:gd name="connsiteY13" fmla="*/ 451442 h 671098"/>
                <a:gd name="connsiteX14" fmla="*/ 436605 w 517982"/>
                <a:gd name="connsiteY14" fmla="*/ 419813 h 67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7982" h="671098">
                  <a:moveTo>
                    <a:pt x="436684" y="419813"/>
                  </a:moveTo>
                  <a:cubicBezTo>
                    <a:pt x="478680" y="373519"/>
                    <a:pt x="501897" y="313591"/>
                    <a:pt x="501897" y="251047"/>
                  </a:cubicBezTo>
                  <a:cubicBezTo>
                    <a:pt x="501897" y="112642"/>
                    <a:pt x="389378" y="0"/>
                    <a:pt x="250949" y="0"/>
                  </a:cubicBezTo>
                  <a:cubicBezTo>
                    <a:pt x="112598" y="0"/>
                    <a:pt x="0" y="112642"/>
                    <a:pt x="0" y="251047"/>
                  </a:cubicBezTo>
                  <a:cubicBezTo>
                    <a:pt x="0" y="389453"/>
                    <a:pt x="112598" y="502095"/>
                    <a:pt x="250949" y="502095"/>
                  </a:cubicBezTo>
                  <a:cubicBezTo>
                    <a:pt x="256020" y="502095"/>
                    <a:pt x="261012" y="502253"/>
                    <a:pt x="266004" y="502491"/>
                  </a:cubicBezTo>
                  <a:cubicBezTo>
                    <a:pt x="266796" y="502491"/>
                    <a:pt x="267509" y="502650"/>
                    <a:pt x="268302" y="502650"/>
                  </a:cubicBezTo>
                  <a:cubicBezTo>
                    <a:pt x="272581" y="502888"/>
                    <a:pt x="276860" y="503205"/>
                    <a:pt x="281059" y="503601"/>
                  </a:cubicBezTo>
                  <a:cubicBezTo>
                    <a:pt x="281218" y="503601"/>
                    <a:pt x="281376" y="503601"/>
                    <a:pt x="281535" y="503601"/>
                  </a:cubicBezTo>
                  <a:cubicBezTo>
                    <a:pt x="348967" y="510498"/>
                    <a:pt x="411407" y="540065"/>
                    <a:pt x="459980" y="588658"/>
                  </a:cubicBezTo>
                  <a:cubicBezTo>
                    <a:pt x="484148" y="612835"/>
                    <a:pt x="503641" y="640817"/>
                    <a:pt x="517983" y="671098"/>
                  </a:cubicBezTo>
                  <a:lnTo>
                    <a:pt x="517983" y="377879"/>
                  </a:lnTo>
                  <a:cubicBezTo>
                    <a:pt x="505622" y="403880"/>
                    <a:pt x="489457" y="428215"/>
                    <a:pt x="469726" y="449935"/>
                  </a:cubicBezTo>
                  <a:cubicBezTo>
                    <a:pt x="461406" y="459051"/>
                    <a:pt x="447223" y="459765"/>
                    <a:pt x="438110" y="451442"/>
                  </a:cubicBezTo>
                  <a:cubicBezTo>
                    <a:pt x="428918" y="443118"/>
                    <a:pt x="428285" y="428929"/>
                    <a:pt x="436605" y="41981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C4BEC20-0066-DFCA-22AE-774839FD7117}"/>
                </a:ext>
              </a:extLst>
            </p:cNvPr>
            <p:cNvSpPr/>
            <p:nvPr/>
          </p:nvSpPr>
          <p:spPr>
            <a:xfrm>
              <a:off x="289932" y="3445593"/>
              <a:ext cx="578283" cy="749099"/>
            </a:xfrm>
            <a:custGeom>
              <a:avLst/>
              <a:gdLst>
                <a:gd name="connsiteX0" fmla="*/ 90807 w 578283"/>
                <a:gd name="connsiteY0" fmla="*/ 468643 h 749099"/>
                <a:gd name="connsiteX1" fmla="*/ 18066 w 578283"/>
                <a:gd name="connsiteY1" fmla="*/ 280219 h 749099"/>
                <a:gd name="connsiteX2" fmla="*/ 298175 w 578283"/>
                <a:gd name="connsiteY2" fmla="*/ 0 h 749099"/>
                <a:gd name="connsiteX3" fmla="*/ 578284 w 578283"/>
                <a:gd name="connsiteY3" fmla="*/ 280219 h 749099"/>
                <a:gd name="connsiteX4" fmla="*/ 298175 w 578283"/>
                <a:gd name="connsiteY4" fmla="*/ 560437 h 749099"/>
                <a:gd name="connsiteX5" fmla="*/ 281376 w 578283"/>
                <a:gd name="connsiteY5" fmla="*/ 560834 h 749099"/>
                <a:gd name="connsiteX6" fmla="*/ 278841 w 578283"/>
                <a:gd name="connsiteY6" fmla="*/ 560992 h 749099"/>
                <a:gd name="connsiteX7" fmla="*/ 264578 w 578283"/>
                <a:gd name="connsiteY7" fmla="*/ 562102 h 749099"/>
                <a:gd name="connsiteX8" fmla="*/ 264023 w 578283"/>
                <a:gd name="connsiteY8" fmla="*/ 562102 h 749099"/>
                <a:gd name="connsiteX9" fmla="*/ 64817 w 578283"/>
                <a:gd name="connsiteY9" fmla="*/ 657067 h 749099"/>
                <a:gd name="connsiteX10" fmla="*/ 0 w 578283"/>
                <a:gd name="connsiteY10" fmla="*/ 749099 h 749099"/>
                <a:gd name="connsiteX11" fmla="*/ 0 w 578283"/>
                <a:gd name="connsiteY11" fmla="*/ 421795 h 749099"/>
                <a:gd name="connsiteX12" fmla="*/ 53803 w 578283"/>
                <a:gd name="connsiteY12" fmla="*/ 502253 h 749099"/>
                <a:gd name="connsiteX13" fmla="*/ 89064 w 578283"/>
                <a:gd name="connsiteY13" fmla="*/ 503918 h 749099"/>
                <a:gd name="connsiteX14" fmla="*/ 90728 w 578283"/>
                <a:gd name="connsiteY14" fmla="*/ 468643 h 74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8283" h="749099">
                  <a:moveTo>
                    <a:pt x="90807" y="468643"/>
                  </a:moveTo>
                  <a:cubicBezTo>
                    <a:pt x="43898" y="417038"/>
                    <a:pt x="18066" y="350135"/>
                    <a:pt x="18066" y="280219"/>
                  </a:cubicBezTo>
                  <a:cubicBezTo>
                    <a:pt x="18066" y="125722"/>
                    <a:pt x="143739" y="0"/>
                    <a:pt x="298175" y="0"/>
                  </a:cubicBezTo>
                  <a:cubicBezTo>
                    <a:pt x="452611" y="0"/>
                    <a:pt x="578284" y="125722"/>
                    <a:pt x="578284" y="280219"/>
                  </a:cubicBezTo>
                  <a:cubicBezTo>
                    <a:pt x="578284" y="434715"/>
                    <a:pt x="452611" y="560437"/>
                    <a:pt x="298175" y="560437"/>
                  </a:cubicBezTo>
                  <a:cubicBezTo>
                    <a:pt x="292549" y="560437"/>
                    <a:pt x="286923" y="560596"/>
                    <a:pt x="281376" y="560834"/>
                  </a:cubicBezTo>
                  <a:cubicBezTo>
                    <a:pt x="280505" y="560834"/>
                    <a:pt x="279712" y="560992"/>
                    <a:pt x="278841" y="560992"/>
                  </a:cubicBezTo>
                  <a:cubicBezTo>
                    <a:pt x="274086" y="561230"/>
                    <a:pt x="269332" y="561626"/>
                    <a:pt x="264578" y="562102"/>
                  </a:cubicBezTo>
                  <a:cubicBezTo>
                    <a:pt x="264419" y="562102"/>
                    <a:pt x="264182" y="562102"/>
                    <a:pt x="264023" y="562102"/>
                  </a:cubicBezTo>
                  <a:cubicBezTo>
                    <a:pt x="188746" y="569791"/>
                    <a:pt x="119016" y="602847"/>
                    <a:pt x="64817" y="657067"/>
                  </a:cubicBezTo>
                  <a:cubicBezTo>
                    <a:pt x="37797" y="684177"/>
                    <a:pt x="16006" y="715331"/>
                    <a:pt x="0" y="749099"/>
                  </a:cubicBezTo>
                  <a:lnTo>
                    <a:pt x="0" y="421795"/>
                  </a:lnTo>
                  <a:cubicBezTo>
                    <a:pt x="13788" y="450807"/>
                    <a:pt x="31775" y="477997"/>
                    <a:pt x="53803" y="502253"/>
                  </a:cubicBezTo>
                  <a:cubicBezTo>
                    <a:pt x="63074" y="512479"/>
                    <a:pt x="78922" y="513193"/>
                    <a:pt x="89064" y="503918"/>
                  </a:cubicBezTo>
                  <a:cubicBezTo>
                    <a:pt x="99286" y="494644"/>
                    <a:pt x="99999" y="478790"/>
                    <a:pt x="90728" y="468643"/>
                  </a:cubicBezTo>
                  <a:close/>
                </a:path>
              </a:pathLst>
            </a:custGeom>
            <a:solidFill>
              <a:srgbClr val="FED8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8362950" y="5915216"/>
            <a:ext cx="1467248" cy="451156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6145" y="385813"/>
            <a:ext cx="3820858" cy="9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632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9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10201275" y="5992157"/>
            <a:ext cx="1645722" cy="50603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2501" y="5777254"/>
            <a:ext cx="3333689" cy="7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848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4532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117811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8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748855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400" b="1" i="0" u="none" strike="noStrike" kern="1200" cap="none" spc="0" normalizeH="0" baseline="0" noProof="0">
                <a:ln>
                  <a:noFill/>
                </a:ln>
                <a:solidFill>
                  <a:srgbClr val="FED89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949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400" b="1" i="0" u="none" strike="noStrike" kern="1200" cap="none" spc="0" normalizeH="0" baseline="0" noProof="0">
                <a:ln>
                  <a:noFill/>
                </a:ln>
                <a:solidFill>
                  <a:srgbClr val="C6C2F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6980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2635647"/>
            <a:ext cx="448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Questions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&amp; Answers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7402" y="115055"/>
            <a:ext cx="1867882" cy="20791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257175" y="5496604"/>
            <a:ext cx="1622966" cy="499036"/>
            <a:chOff x="2765276" y="826305"/>
            <a:chExt cx="2216917" cy="681668"/>
          </a:xfrm>
          <a:solidFill>
            <a:srgbClr val="341D5B"/>
          </a:solidFill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grpFill/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grpFill/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grpFill/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grpFill/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grpFill/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grpFill/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grpFill/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grpFill/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grpFill/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grpFill/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grpFill/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grpFill/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grpFill/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grpFill/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grpFill/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9234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9196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27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27.sv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7.sv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8.sv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28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77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37" r:id="rId6"/>
    <p:sldLayoutId id="2147483814" r:id="rId7"/>
    <p:sldLayoutId id="2147483813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3" Type="http://schemas.microsoft.com/office/2007/relationships/hdphoto" Target="../media/hdphoto1.wdp"/><Relationship Id="rId7" Type="http://schemas.openxmlformats.org/officeDocument/2006/relationships/image" Target="../media/image82.sv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" Type="http://schemas.openxmlformats.org/officeDocument/2006/relationships/image" Target="../media/image78.png"/><Relationship Id="rId16" Type="http://schemas.openxmlformats.org/officeDocument/2006/relationships/image" Target="../media/image91.svg"/><Relationship Id="rId20" Type="http://schemas.openxmlformats.org/officeDocument/2006/relationships/image" Target="../media/image9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svg"/><Relationship Id="rId15" Type="http://schemas.openxmlformats.org/officeDocument/2006/relationships/image" Target="../media/image90.png"/><Relationship Id="rId10" Type="http://schemas.openxmlformats.org/officeDocument/2006/relationships/image" Target="../media/image85.sv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1.xml"/><Relationship Id="rId5" Type="http://schemas.microsoft.com/office/2007/relationships/hdphoto" Target="../media/hdphoto4.wdp"/><Relationship Id="rId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166E4F-E4C3-8D32-C892-26E96B0FB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1755776"/>
            <a:ext cx="5369472" cy="1554984"/>
          </a:xfrm>
        </p:spPr>
        <p:txBody>
          <a:bodyPr>
            <a:normAutofit/>
          </a:bodyPr>
          <a:lstStyle/>
          <a:p>
            <a:r>
              <a:rPr lang="en-US" sz="3100" dirty="0"/>
              <a:t>Customer stories: R</a:t>
            </a:r>
            <a:r>
              <a:rPr lang="en-US" sz="3100" b="1" i="0" dirty="0">
                <a:effectLst/>
              </a:rPr>
              <a:t>etailers who implemented LS Retail software on their own</a:t>
            </a:r>
            <a:endParaRPr lang="en-US" sz="3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82DF6-0C57-CBFC-ABBA-3404113F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599" y="4171950"/>
            <a:ext cx="5369472" cy="452438"/>
          </a:xfrm>
        </p:spPr>
        <p:txBody>
          <a:bodyPr>
            <a:normAutofit/>
          </a:bodyPr>
          <a:lstStyle/>
          <a:p>
            <a:r>
              <a:rPr lang="en-US" sz="2600" dirty="0"/>
              <a:t>Chris Rayment &amp; </a:t>
            </a:r>
            <a:r>
              <a:rPr lang="en-US" sz="2600" dirty="0" err="1"/>
              <a:t>Þorarinn</a:t>
            </a:r>
            <a:r>
              <a:rPr lang="en-US" sz="2600" dirty="0"/>
              <a:t> </a:t>
            </a:r>
            <a:r>
              <a:rPr lang="en-US" sz="2600" dirty="0" err="1"/>
              <a:t>Þor</a:t>
            </a:r>
            <a:endParaRPr lang="en-US" sz="2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22EFCB-EDA4-92AD-89D8-5DC3A074A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599" y="4631942"/>
            <a:ext cx="5370513" cy="854075"/>
          </a:xfrm>
        </p:spPr>
        <p:txBody>
          <a:bodyPr>
            <a:normAutofit/>
          </a:bodyPr>
          <a:lstStyle/>
          <a:p>
            <a:r>
              <a:rPr lang="en-US"/>
              <a:t>Moderated by Kathryn White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573AD18-5A37-0F56-3336-B65E614056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12" b="-1"/>
          <a:stretch/>
        </p:blipFill>
        <p:spPr>
          <a:xfrm>
            <a:off x="8493302" y="2556890"/>
            <a:ext cx="3317592" cy="3318047"/>
          </a:xfrm>
          <a:prstGeom prst="ellipse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43394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E37EEE-D97B-D71B-5F0B-7230B53524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800" dirty="0">
                <a:latin typeface="Segoe UI"/>
                <a:cs typeface="Segoe UI"/>
              </a:rPr>
              <a:t>Analyze &amp; prioritize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Nice to have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Want to have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Need to have</a:t>
            </a:r>
          </a:p>
          <a:p>
            <a:r>
              <a:rPr lang="en-US" sz="2800" dirty="0">
                <a:latin typeface="Segoe UI"/>
                <a:cs typeface="Segoe UI"/>
              </a:rPr>
              <a:t>Always have a test system for trial-and-error learning</a:t>
            </a:r>
          </a:p>
          <a:p>
            <a:r>
              <a:rPr lang="en-US" sz="2800" dirty="0">
                <a:latin typeface="Segoe UI"/>
                <a:cs typeface="Segoe UI"/>
              </a:rPr>
              <a:t>Bring everyone together for end-to-end testing</a:t>
            </a:r>
          </a:p>
          <a:p>
            <a:r>
              <a:rPr lang="en-US" sz="2800" dirty="0">
                <a:latin typeface="Segoe UI"/>
                <a:cs typeface="Segoe UI"/>
              </a:rPr>
              <a:t>Allocate time to work without multitasking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843CF-A50B-2631-AC83-0608AAB2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 of wisdom</a:t>
            </a:r>
          </a:p>
        </p:txBody>
      </p:sp>
      <p:pic>
        <p:nvPicPr>
          <p:cNvPr id="15" name="Picture Placeholder 14" descr="A pair of heads with cubes in their heads&#10;&#10;Description automatically generated">
            <a:extLst>
              <a:ext uri="{FF2B5EF4-FFF2-40B4-BE49-F238E27FC236}">
                <a16:creationId xmlns:a16="http://schemas.microsoft.com/office/drawing/2014/main" id="{F53CB6D0-BEAF-AB2E-0FF0-18AADAECCD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3348" t="67" r="-3348" b="67"/>
          <a:stretch/>
        </p:blipFill>
        <p:spPr>
          <a:xfrm>
            <a:off x="5523980" y="1172845"/>
            <a:ext cx="6244017" cy="4236371"/>
          </a:xfr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98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90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457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iscover. Create. Live.: Graphic Monday: Elephant Strand | Elephant  template, Sewing patterns free, Elephant pattern">
            <a:extLst>
              <a:ext uri="{FF2B5EF4-FFF2-40B4-BE49-F238E27FC236}">
                <a16:creationId xmlns:a16="http://schemas.microsoft.com/office/drawing/2014/main" id="{0467F83B-CE3C-767D-A86E-122885946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993" r="93197">
                        <a14:foregroundMark x1="18231" y1="17241" x2="9796" y2="23621"/>
                        <a14:foregroundMark x1="9796" y1="23621" x2="5850" y2="35345"/>
                        <a14:foregroundMark x1="5850" y1="35345" x2="4546" y2="48573"/>
                        <a14:foregroundMark x1="5282" y1="51249" x2="7422" y2="52937"/>
                        <a14:foregroundMark x1="6070" y1="68144" x2="2993" y2="74828"/>
                        <a14:foregroundMark x1="6777" y1="66609" x2="6512" y2="67184"/>
                        <a14:foregroundMark x1="2993" y1="74828" x2="8163" y2="82241"/>
                        <a14:foregroundMark x1="17249" y1="75640" x2="18367" y2="74828"/>
                        <a14:foregroundMark x1="15545" y1="76878" x2="15866" y2="76645"/>
                        <a14:foregroundMark x1="8163" y1="82241" x2="13706" y2="78214"/>
                        <a14:foregroundMark x1="12604" y1="82132" x2="11701" y2="83276"/>
                        <a14:foregroundMark x1="18367" y1="74828" x2="17484" y2="75947"/>
                        <a14:foregroundMark x1="88844" y1="71034" x2="93333" y2="50517"/>
                        <a14:foregroundMark x1="93333" y1="50517" x2="92789" y2="42931"/>
                        <a14:foregroundMark x1="6091" y1="68168" x2="2993" y2="75690"/>
                        <a14:foregroundMark x1="2993" y1="75690" x2="5170" y2="79655"/>
                        <a14:foregroundMark x1="4762" y1="55345" x2="5850" y2="55517"/>
                        <a14:foregroundMark x1="5306" y1="55172" x2="6122" y2="54138"/>
                        <a14:foregroundMark x1="5578" y1="55000" x2="4898" y2="53448"/>
                        <a14:backgroundMark x1="2449" y1="39655" x2="1769" y2="52931"/>
                        <a14:backgroundMark x1="5514" y1="56132" x2="7619" y2="57931"/>
                        <a14:backgroundMark x1="1769" y1="52931" x2="4708" y2="55443"/>
                        <a14:backgroundMark x1="7619" y1="57931" x2="1224" y2="67586"/>
                        <a14:backgroundMark x1="1224" y1="67586" x2="544" y2="42931"/>
                        <a14:backgroundMark x1="544" y1="42931" x2="3673" y2="54310"/>
                        <a14:backgroundMark x1="3579" y1="57778" x2="3401" y2="64310"/>
                        <a14:backgroundMark x1="3673" y1="54310" x2="3586" y2="57500"/>
                        <a14:backgroundMark x1="3401" y1="64310" x2="8571" y2="60172"/>
                        <a14:backgroundMark x1="7211" y1="55517" x2="9252" y2="64655"/>
                        <a14:backgroundMark x1="9252" y1="64655" x2="8435" y2="55172"/>
                        <a14:backgroundMark x1="8435" y1="55172" x2="7211" y2="58621"/>
                        <a14:backgroundMark x1="9116" y1="54483" x2="11973" y2="59138"/>
                        <a14:backgroundMark x1="8980" y1="52759" x2="9116" y2="54655"/>
                        <a14:backgroundMark x1="7891" y1="65517" x2="8980" y2="64655"/>
                        <a14:backgroundMark x1="7075" y1="64310" x2="7755" y2="66034"/>
                        <a14:backgroundMark x1="6259" y1="66897" x2="5578" y2="67586"/>
                        <a14:backgroundMark x1="16871" y1="78103" x2="13469" y2="82931"/>
                        <a14:backgroundMark x1="15782" y1="78793" x2="17143" y2="76724"/>
                        <a14:backgroundMark x1="17551" y1="76034" x2="16190" y2="77069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2" y="244813"/>
            <a:ext cx="8910639" cy="703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357297-FFA4-D790-E1AB-32A6DDB47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23456" y="2632635"/>
            <a:ext cx="772419" cy="7820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8826488-E8C6-D803-38F6-9733FAFC19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347962" y="2308460"/>
            <a:ext cx="1994481" cy="1159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9CC625-D701-8315-3600-12ADBD29E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0602" y="2213020"/>
            <a:ext cx="468640" cy="468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6AA1DB-A970-8951-FA03-681FD2D89851}"/>
              </a:ext>
            </a:extLst>
          </p:cNvPr>
          <p:cNvSpPr txBox="1"/>
          <p:nvPr/>
        </p:nvSpPr>
        <p:spPr>
          <a:xfrm>
            <a:off x="2337430" y="2681660"/>
            <a:ext cx="1014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085743-37DC-5F47-F40B-698C2F1BCC1B}"/>
              </a:ext>
            </a:extLst>
          </p:cNvPr>
          <p:cNvSpPr txBox="1"/>
          <p:nvPr/>
        </p:nvSpPr>
        <p:spPr>
          <a:xfrm>
            <a:off x="2878045" y="4124388"/>
            <a:ext cx="116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Hardware Station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10CC5D-35B8-E7C8-33F0-AC9007A97C36}"/>
              </a:ext>
            </a:extLst>
          </p:cNvPr>
          <p:cNvSpPr txBox="1"/>
          <p:nvPr/>
        </p:nvSpPr>
        <p:spPr>
          <a:xfrm>
            <a:off x="3538745" y="2036042"/>
            <a:ext cx="116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Mobile Inventory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C3A92B-A3A0-3AEA-12AD-89D43268945F}"/>
              </a:ext>
            </a:extLst>
          </p:cNvPr>
          <p:cNvSpPr txBox="1"/>
          <p:nvPr/>
        </p:nvSpPr>
        <p:spPr>
          <a:xfrm>
            <a:off x="6240184" y="2343106"/>
            <a:ext cx="1160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Analytics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CD6AD2E-C0E4-146C-80B3-3D7DD8B384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26521" y="1451267"/>
            <a:ext cx="584775" cy="5847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52E1A7F-A6EA-A923-267D-BC654B5C2660}"/>
              </a:ext>
            </a:extLst>
          </p:cNvPr>
          <p:cNvGrpSpPr/>
          <p:nvPr/>
        </p:nvGrpSpPr>
        <p:grpSpPr>
          <a:xfrm>
            <a:off x="4994370" y="3640712"/>
            <a:ext cx="1160329" cy="1116139"/>
            <a:chOff x="6139926" y="3445122"/>
            <a:chExt cx="1160329" cy="111613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34DC1E-D638-69BE-E277-369C469C6D02}"/>
                </a:ext>
              </a:extLst>
            </p:cNvPr>
            <p:cNvSpPr txBox="1"/>
            <p:nvPr/>
          </p:nvSpPr>
          <p:spPr>
            <a:xfrm>
              <a:off x="6139926" y="3976486"/>
              <a:ext cx="1160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Commerce Service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110C581-9D8A-5E0B-69A9-A86FC92A5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20298" y="3445122"/>
              <a:ext cx="563946" cy="56394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98E929-41F8-3030-5393-E669277FBDDC}"/>
              </a:ext>
            </a:extLst>
          </p:cNvPr>
          <p:cNvGrpSpPr/>
          <p:nvPr/>
        </p:nvGrpSpPr>
        <p:grpSpPr>
          <a:xfrm>
            <a:off x="6646621" y="3751574"/>
            <a:ext cx="1267151" cy="841003"/>
            <a:chOff x="4349297" y="3506619"/>
            <a:chExt cx="1267151" cy="84100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917CA1-7648-B75D-BFFA-13F7C2FF420E}"/>
                </a:ext>
              </a:extLst>
            </p:cNvPr>
            <p:cNvSpPr txBox="1"/>
            <p:nvPr/>
          </p:nvSpPr>
          <p:spPr>
            <a:xfrm>
              <a:off x="4349297" y="4009068"/>
              <a:ext cx="12671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ScanPayGo</a:t>
              </a:r>
              <a:endParaRPr lang="en-US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46027369-C4F9-3708-0D3D-47B173BC3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718148" y="3506619"/>
              <a:ext cx="469867" cy="469867"/>
            </a:xfrm>
            <a:prstGeom prst="rect">
              <a:avLst/>
            </a:prstGeom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983258A0-F3E8-87B5-9A1A-DF2C509D80E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46621" y="1887406"/>
            <a:ext cx="455700" cy="4557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2D9576A-2D03-496F-61F1-5DF416E2CEC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62275" y="3845281"/>
            <a:ext cx="255681" cy="29054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0006D4A-D17E-EB11-6D41-94C09006D54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98064" y="3627647"/>
            <a:ext cx="520289" cy="520289"/>
          </a:xfrm>
          <a:prstGeom prst="rect">
            <a:avLst/>
          </a:prstGeom>
        </p:spPr>
      </p:pic>
      <p:sp>
        <p:nvSpPr>
          <p:cNvPr id="29" name="Title 7">
            <a:extLst>
              <a:ext uri="{FF2B5EF4-FFF2-40B4-BE49-F238E27FC236}">
                <a16:creationId xmlns:a16="http://schemas.microsoft.com/office/drawing/2014/main" id="{DD3FBA32-AE1A-C079-C22F-66A2167F986A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How do you implement an elephant?</a:t>
            </a:r>
          </a:p>
        </p:txBody>
      </p:sp>
    </p:spTree>
    <p:extLst>
      <p:ext uri="{BB962C8B-B14F-4D97-AF65-F5344CB8AC3E}">
        <p14:creationId xmlns:p14="http://schemas.microsoft.com/office/powerpoint/2010/main" val="109700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7714F-CE91-51A5-5880-9350A6ECE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17 retail stores</a:t>
            </a:r>
          </a:p>
          <a:p>
            <a:pPr lvl="1"/>
            <a:r>
              <a:rPr lang="en-US" sz="2000" dirty="0"/>
              <a:t>Convenience</a:t>
            </a:r>
          </a:p>
          <a:p>
            <a:pPr lvl="1"/>
            <a:r>
              <a:rPr lang="en-US" sz="2000" dirty="0"/>
              <a:t>Grocery</a:t>
            </a:r>
          </a:p>
          <a:p>
            <a:pPr lvl="1"/>
            <a:r>
              <a:rPr lang="en-US" sz="2000" dirty="0"/>
              <a:t>Tobacco</a:t>
            </a:r>
          </a:p>
          <a:p>
            <a:pPr marL="457200" lvl="1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Implemented LS Central </a:t>
            </a:r>
            <a:b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on-prem in 2021 with a partner</a:t>
            </a:r>
          </a:p>
          <a:p>
            <a:pPr lvl="1"/>
            <a:r>
              <a:rPr lang="en-US" sz="2000" dirty="0"/>
              <a:t>Accounting</a:t>
            </a:r>
          </a:p>
          <a:p>
            <a:pPr lvl="1"/>
            <a:r>
              <a:rPr lang="en-US" sz="2000" dirty="0"/>
              <a:t>Warehouse management</a:t>
            </a:r>
          </a:p>
          <a:p>
            <a:pPr lvl="1"/>
            <a:r>
              <a:rPr lang="en-US" sz="2000" dirty="0"/>
              <a:t>Retail </a:t>
            </a:r>
            <a:r>
              <a:rPr lang="en-US" sz="2000" dirty="0" err="1"/>
              <a:t>backoffice</a:t>
            </a:r>
            <a:endParaRPr lang="en-US" sz="2000" dirty="0"/>
          </a:p>
          <a:p>
            <a:pPr lvl="1"/>
            <a:r>
              <a:rPr lang="en-US" sz="2000" dirty="0"/>
              <a:t>Replenishment</a:t>
            </a:r>
          </a:p>
          <a:p>
            <a:pPr lvl="1"/>
            <a:r>
              <a:rPr lang="en-US" sz="2000" dirty="0"/>
              <a:t>POS &amp; LS Pay</a:t>
            </a:r>
          </a:p>
          <a:p>
            <a:pPr lvl="1"/>
            <a:r>
              <a:rPr lang="en-US" sz="2000" dirty="0"/>
              <a:t>Mobile Inventory</a:t>
            </a:r>
          </a:p>
          <a:p>
            <a:pPr lvl="1"/>
            <a:r>
              <a:rPr lang="en-US" sz="2000" dirty="0" err="1"/>
              <a:t>ScanPayGo</a:t>
            </a:r>
            <a:r>
              <a:rPr lang="en-US" sz="2000" dirty="0"/>
              <a:t> (coming soon)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ED927A-73AB-7D86-B8D5-A3A7F052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Redi-Mart Story</a:t>
            </a:r>
          </a:p>
        </p:txBody>
      </p:sp>
      <p:pic>
        <p:nvPicPr>
          <p:cNvPr id="2052" name="Picture 4" descr="Home | Redi Mart Supermarket">
            <a:extLst>
              <a:ext uri="{FF2B5EF4-FFF2-40B4-BE49-F238E27FC236}">
                <a16:creationId xmlns:a16="http://schemas.microsoft.com/office/drawing/2014/main" id="{193FBB47-EDD6-231F-8014-C5E3D2DFA10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" b="4776"/>
          <a:stretch>
            <a:fillRect/>
          </a:stretch>
        </p:blipFill>
        <p:spPr bwMode="auto">
          <a:xfrm>
            <a:off x="5523980" y="1172845"/>
            <a:ext cx="6244017" cy="4236371"/>
          </a:xfrm>
          <a:prstGeom prst="roundRect">
            <a:avLst>
              <a:gd name="adj" fmla="val 4076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0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C21B63D-F201-7A49-DBF3-487765AC25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Segoe UI"/>
                <a:cs typeface="Segoe UI"/>
              </a:rPr>
              <a:t>Demand for </a:t>
            </a: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UI"/>
                <a:cs typeface="Segoe UI"/>
              </a:rPr>
              <a:t>reporting and dashboarding </a:t>
            </a:r>
            <a:r>
              <a:rPr lang="en-US" sz="2800" dirty="0">
                <a:latin typeface="Segoe UI"/>
                <a:cs typeface="Segoe UI"/>
              </a:rPr>
              <a:t>above and beyond </a:t>
            </a:r>
            <a:br>
              <a:rPr lang="en-US" sz="2800" dirty="0">
                <a:latin typeface="Segoe UI"/>
                <a:cs typeface="Segoe UI"/>
              </a:rPr>
            </a:br>
            <a:r>
              <a:rPr lang="en-US" sz="2800" dirty="0">
                <a:latin typeface="Segoe UI"/>
                <a:cs typeface="Segoe UI"/>
              </a:rPr>
              <a:t>out-of-the-box BC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800" dirty="0">
                <a:latin typeface="Segoe UI"/>
                <a:cs typeface="Segoe UI"/>
              </a:rPr>
              <a:t>Compliance reports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800" dirty="0">
                <a:latin typeface="Segoe UI"/>
                <a:cs typeface="Segoe UI"/>
              </a:rPr>
              <a:t>Time sensitive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A59A721-EBC0-3E98-2C40-93CECDB9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Analytics for LS Central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9E1674-E0D7-3A9E-80F3-319D5BF9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58622" y="1280764"/>
            <a:ext cx="6933378" cy="41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5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A50B5AB-0176-2934-D724-E8B7092B78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27" b="40277"/>
          <a:stretch/>
        </p:blipFill>
        <p:spPr>
          <a:xfrm>
            <a:off x="442376" y="1710037"/>
            <a:ext cx="5989198" cy="406348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noFill/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A223BC-711C-8FEA-6DB3-8F591487FA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700" dirty="0">
                <a:latin typeface="Segoe UI"/>
                <a:cs typeface="Segoe UI"/>
              </a:rPr>
              <a:t>Wanted to avoid lengthy project with costly consulting</a:t>
            </a:r>
          </a:p>
          <a:p>
            <a:pPr>
              <a:lnSpc>
                <a:spcPct val="100000"/>
              </a:lnSpc>
            </a:pPr>
            <a:r>
              <a:rPr lang="en-US" sz="2700" dirty="0">
                <a:latin typeface="Segoe UI"/>
                <a:cs typeface="Segoe UI"/>
              </a:rPr>
              <a:t>Step-by-step documentation explains: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 sz="2300" dirty="0">
                <a:latin typeface="Segoe UI"/>
                <a:cs typeface="Segoe UI"/>
              </a:rPr>
              <a:t>Prerequisites &amp; licensing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 sz="2300" dirty="0">
                <a:latin typeface="Segoe UI"/>
                <a:cs typeface="Segoe UI"/>
              </a:rPr>
              <a:t>Architecture overview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 sz="2300" dirty="0">
                <a:latin typeface="Segoe UI"/>
                <a:cs typeface="Segoe UI"/>
              </a:rPr>
              <a:t>Setup parameters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 sz="2300" dirty="0">
                <a:latin typeface="Segoe UI"/>
                <a:cs typeface="Segoe UI"/>
              </a:rPr>
              <a:t>Onboarding walkthrough/wizard</a:t>
            </a:r>
          </a:p>
          <a:p>
            <a:pPr>
              <a:lnSpc>
                <a:spcPct val="100000"/>
              </a:lnSpc>
            </a:pPr>
            <a:r>
              <a:rPr lang="en-US" sz="2700" dirty="0">
                <a:latin typeface="Segoe UI"/>
                <a:cs typeface="Segoe UI"/>
              </a:rPr>
              <a:t>Set up in a couple of hours</a:t>
            </a:r>
          </a:p>
          <a:p>
            <a:r>
              <a:rPr lang="en-US" sz="2700" dirty="0">
                <a:latin typeface="Segoe UI"/>
                <a:cs typeface="Segoe UI"/>
              </a:rPr>
              <a:t>Immediate user adoption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00838-0E32-A138-5776-0F3A1398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 dirty="0"/>
              <a:t>Self-implementation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43518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E37EEE-D97B-D71B-5F0B-7230B5352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sz="2800" dirty="0"/>
              <a:t>There’s nothing to lose</a:t>
            </a:r>
          </a:p>
          <a:p>
            <a:r>
              <a:rPr lang="en-US" sz="2800" dirty="0"/>
              <a:t>Your partner and LS Retail Consulting will be there if you need them.</a:t>
            </a:r>
          </a:p>
          <a:p>
            <a:r>
              <a:rPr lang="en-US" sz="2800" dirty="0"/>
              <a:t>Analytics reporting is only as good as your data integrity.</a:t>
            </a:r>
          </a:p>
          <a:p>
            <a:r>
              <a:rPr lang="en-US" sz="2800" dirty="0"/>
              <a:t>Use best practices for: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Segoe UI"/>
                <a:cs typeface="Segoe UI"/>
              </a:rPr>
              <a:t>Item maintenance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Segoe UI"/>
                <a:cs typeface="Segoe UI"/>
              </a:rPr>
              <a:t>Inventory control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Segoe UI"/>
                <a:cs typeface="Segoe UI"/>
              </a:rPr>
              <a:t>Purchasing &amp; Sales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F07CA1A-2EF3-BFEE-3DDD-C4DE3A345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Encouragement &amp; Advice</a:t>
            </a:r>
          </a:p>
        </p:txBody>
      </p:sp>
      <p:pic>
        <p:nvPicPr>
          <p:cNvPr id="9" name="Picture Placeholder 8" descr="A computer and a sign on a desk&#10;&#10;Description automatically generated">
            <a:extLst>
              <a:ext uri="{FF2B5EF4-FFF2-40B4-BE49-F238E27FC236}">
                <a16:creationId xmlns:a16="http://schemas.microsoft.com/office/drawing/2014/main" id="{F127886D-1F71-DC87-24C5-19B3DAE2B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563" r="14563"/>
          <a:stretch/>
        </p:blipFill>
        <p:spPr/>
      </p:pic>
    </p:spTree>
    <p:extLst>
      <p:ext uri="{BB962C8B-B14F-4D97-AF65-F5344CB8AC3E}">
        <p14:creationId xmlns:p14="http://schemas.microsoft.com/office/powerpoint/2010/main" val="392251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Opnunartímar • Dýraríkið">
            <a:extLst>
              <a:ext uri="{FF2B5EF4-FFF2-40B4-BE49-F238E27FC236}">
                <a16:creationId xmlns:a16="http://schemas.microsoft.com/office/drawing/2014/main" id="{D20705DD-AC1F-A03F-74AF-A6BD1768611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2" t="16669" r="22946" b="20879"/>
          <a:stretch/>
        </p:blipFill>
        <p:spPr bwMode="auto">
          <a:xfrm>
            <a:off x="7716274" y="894421"/>
            <a:ext cx="3998015" cy="2712528"/>
          </a:xfrm>
          <a:prstGeom prst="roundRect">
            <a:avLst>
              <a:gd name="adj" fmla="val 4076"/>
            </a:avLst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6148" name="Picture 4" descr="No photo description available.">
            <a:extLst>
              <a:ext uri="{FF2B5EF4-FFF2-40B4-BE49-F238E27FC236}">
                <a16:creationId xmlns:a16="http://schemas.microsoft.com/office/drawing/2014/main" id="{289B45E9-D02C-F496-F4D2-C6471EB8862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" t="6021" r="8622" b="11576"/>
          <a:stretch/>
        </p:blipFill>
        <p:spPr bwMode="auto">
          <a:xfrm>
            <a:off x="7716869" y="3897210"/>
            <a:ext cx="3998015" cy="2712528"/>
          </a:xfrm>
          <a:prstGeom prst="roundRect">
            <a:avLst>
              <a:gd name="adj" fmla="val 4076"/>
            </a:avLst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1ED927A-73AB-7D86-B8D5-A3A7F052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 dirty="0"/>
              <a:t>Dýraríkið 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7714F-CE91-51A5-5880-9350A6ECE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6933701" cy="536948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Segoe UI Semibold"/>
                <a:cs typeface="Segoe UI"/>
              </a:rPr>
              <a:t>2 pet stores + ecommerce site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latin typeface="Segoe UI Semibold"/>
                <a:cs typeface="Segoe UI Semibold"/>
              </a:rPr>
              <a:t>Reimplementation from LS NAV 2016 </a:t>
            </a:r>
            <a:br>
              <a:rPr lang="en-US" sz="2800" dirty="0">
                <a:latin typeface="Segoe UI Semibold"/>
                <a:cs typeface="Segoe UI Semibold"/>
              </a:rPr>
            </a:br>
            <a:r>
              <a:rPr lang="en-US" sz="2800" dirty="0">
                <a:latin typeface="Segoe UI Semibold"/>
                <a:cs typeface="Segoe UI Semibold"/>
              </a:rPr>
              <a:t>on-premise</a:t>
            </a:r>
            <a:endParaRPr lang="en-US" dirty="0"/>
          </a:p>
          <a:p>
            <a:pPr marL="0" indent="0">
              <a:buNone/>
            </a:pPr>
            <a:endParaRPr lang="en-US" sz="2800" dirty="0">
              <a:latin typeface="Segoe UI Semibold"/>
              <a:cs typeface="Segoe UI Semibold"/>
            </a:endParaRPr>
          </a:p>
          <a:p>
            <a:pPr marL="0" indent="0">
              <a:buNone/>
            </a:pPr>
            <a:r>
              <a:rPr lang="en-US" sz="2800" dirty="0">
                <a:latin typeface="Segoe UI Semibold"/>
                <a:cs typeface="Segoe UI"/>
              </a:rPr>
              <a:t>Self-implemented LS Central SaaS in 2021</a:t>
            </a:r>
            <a:endParaRPr lang="en-US" dirty="0"/>
          </a:p>
          <a:p>
            <a:pPr lvl="1"/>
            <a:r>
              <a:rPr lang="en-US" dirty="0"/>
              <a:t>Accounting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Retail </a:t>
            </a:r>
            <a:r>
              <a:rPr lang="en-US" dirty="0" err="1">
                <a:latin typeface="Segoe UI"/>
                <a:cs typeface="Segoe UI"/>
              </a:rPr>
              <a:t>backoffice</a:t>
            </a:r>
            <a:r>
              <a:rPr lang="en-US" dirty="0">
                <a:latin typeface="Segoe UI"/>
                <a:cs typeface="Segoe UI"/>
              </a:rPr>
              <a:t> &amp; POS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Replenishment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LS Pay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Warehouse management (in progress)</a:t>
            </a:r>
            <a:endParaRPr lang="en-US" dirty="0"/>
          </a:p>
          <a:p>
            <a:pPr lvl="1"/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2800" dirty="0">
              <a:latin typeface="Segoe UI Semibold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84992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A223BC-711C-8FEA-6DB3-8F591487FA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953978" cy="55152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Previous experience with LS NAV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Bought licenses from partner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No consulting assistance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Implementation took ~5 weeks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Testing, trial &amp; error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00838-0E32-A138-5776-0F3A1398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5953977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Self-implementation</a:t>
            </a:r>
          </a:p>
        </p:txBody>
      </p:sp>
      <p:pic>
        <p:nvPicPr>
          <p:cNvPr id="7172" name="Picture 4" descr="No photo description available.">
            <a:extLst>
              <a:ext uri="{FF2B5EF4-FFF2-40B4-BE49-F238E27FC236}">
                <a16:creationId xmlns:a16="http://schemas.microsoft.com/office/drawing/2014/main" id="{E9AF4C13-5099-F0BB-22F6-C44D7A80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-7705" r="2592" b="7705"/>
          <a:stretch/>
        </p:blipFill>
        <p:spPr bwMode="auto"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9715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978EE12-8CDC-38D2-C90E-369F0F0C11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1649" y="200026"/>
            <a:ext cx="6269716" cy="600798"/>
          </a:xfrm>
        </p:spPr>
        <p:txBody>
          <a:bodyPr/>
          <a:lstStyle/>
          <a:p>
            <a:r>
              <a:rPr lang="en-US" dirty="0" err="1"/>
              <a:t>Elding</a:t>
            </a:r>
            <a:r>
              <a:rPr lang="en-US" dirty="0"/>
              <a:t> Story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7408E29-A03F-DE0C-748D-91A3A85C6A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81649" y="989569"/>
            <a:ext cx="6269715" cy="542034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Tourism</a:t>
            </a:r>
          </a:p>
          <a:p>
            <a:pPr lvl="1"/>
            <a:r>
              <a:rPr lang="en-US" dirty="0"/>
              <a:t>Whale watching tours</a:t>
            </a:r>
          </a:p>
          <a:p>
            <a:pPr lvl="1"/>
            <a:r>
              <a:rPr lang="en-US" dirty="0"/>
              <a:t>Northern Lights cruises</a:t>
            </a:r>
          </a:p>
          <a:p>
            <a:pPr lvl="1"/>
            <a:r>
              <a:rPr lang="en-US" dirty="0"/>
              <a:t>Puffin watching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Family-owned, founded in 2000</a:t>
            </a:r>
          </a:p>
          <a:p>
            <a:pPr lvl="1"/>
            <a:r>
              <a:rPr lang="en-US" dirty="0"/>
              <a:t>Operate from </a:t>
            </a:r>
            <a:r>
              <a:rPr lang="en-US" b="0" i="0" dirty="0">
                <a:solidFill>
                  <a:srgbClr val="3A3A39"/>
                </a:solidFill>
                <a:effectLst/>
                <a:latin typeface="DINPro"/>
              </a:rPr>
              <a:t>Reykjavík and </a:t>
            </a:r>
            <a:r>
              <a:rPr lang="en-US" b="0" i="0" dirty="0" err="1">
                <a:solidFill>
                  <a:srgbClr val="3A3A39"/>
                </a:solidFill>
                <a:effectLst/>
                <a:latin typeface="DINPro"/>
              </a:rPr>
              <a:t>Akureyri</a:t>
            </a:r>
            <a:endParaRPr lang="en-US" b="0" i="0" dirty="0">
              <a:solidFill>
                <a:srgbClr val="3A3A39"/>
              </a:solidFill>
              <a:effectLst/>
              <a:latin typeface="DINPro"/>
            </a:endParaRPr>
          </a:p>
          <a:p>
            <a:pPr lvl="1"/>
            <a:r>
              <a:rPr lang="en-US" dirty="0">
                <a:latin typeface="Segoe UI"/>
                <a:cs typeface="Segoe UI"/>
              </a:rPr>
              <a:t>Focus on sustainability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/>
                <a:cs typeface="Segoe UI"/>
              </a:rPr>
              <a:t>Partner updated NAV 18 to BC</a:t>
            </a:r>
            <a:endParaRPr lang="en-US" dirty="0"/>
          </a:p>
          <a:p>
            <a:endParaRPr lang="en-US" dirty="0">
              <a:solidFill>
                <a:srgbClr val="242C2F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LS Central SaaS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Retail </a:t>
            </a:r>
            <a:r>
              <a:rPr lang="en-US" dirty="0" err="1">
                <a:latin typeface="Segoe UI"/>
                <a:cs typeface="Segoe UI"/>
              </a:rPr>
              <a:t>backoffice</a:t>
            </a:r>
            <a:r>
              <a:rPr lang="en-US" dirty="0">
                <a:latin typeface="Segoe UI"/>
                <a:cs typeface="Segoe UI"/>
              </a:rPr>
              <a:t>, POS, LS Pay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Bookings for LSC (in progress)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ED8AA6F9-EA45-EA34-A1BC-B6B859DE2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41" r="18913"/>
          <a:stretch/>
        </p:blipFill>
        <p:spPr>
          <a:xfrm>
            <a:off x="489297" y="445249"/>
            <a:ext cx="3991987" cy="5893486"/>
          </a:xfrm>
        </p:spPr>
      </p:pic>
      <p:pic>
        <p:nvPicPr>
          <p:cNvPr id="8200" name="Picture 8" descr="KuKu Campers - Elding whale watching tours in Iceland">
            <a:extLst>
              <a:ext uri="{FF2B5EF4-FFF2-40B4-BE49-F238E27FC236}">
                <a16:creationId xmlns:a16="http://schemas.microsoft.com/office/drawing/2014/main" id="{668A0778-E062-C4B6-DA90-EDA295287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97" y="200026"/>
            <a:ext cx="3991987" cy="266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34030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D29D2342-208B-EC40-A077-AD3593248B92}"/>
    </a:ext>
  </a:extLst>
</a:theme>
</file>

<file path=ppt/theme/theme2.xml><?xml version="1.0" encoding="utf-8"?>
<a:theme xmlns:a="http://schemas.openxmlformats.org/drawingml/2006/main" name="Whit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3.xml><?xml version="1.0" encoding="utf-8"?>
<a:theme xmlns:a="http://schemas.openxmlformats.org/drawingml/2006/main" name="Grey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4A73B9BB-707A-524F-9488-1BDB561E72D9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761CED5F-A2B7-7345-AAF7-24181E15EF4B}" vid="{3E44138B-F792-8D4F-8D17-E4B537468073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C3068202-4C19-3548-8E31-F6DAA7D8E431}"/>
    </a:ext>
  </a:extLst>
</a:theme>
</file>

<file path=ppt/theme/theme6.xml><?xml version="1.0" encoding="utf-8"?>
<a:theme xmlns:a="http://schemas.openxmlformats.org/drawingml/2006/main" name="Presenter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6F3AA9-F48F-4D88-B57F-91888C7FAA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4A8F90-D1D3-498E-87C2-3F971FFC4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LSRetail</Template>
  <TotalTime>5006</TotalTime>
  <Words>311</Words>
  <Application>Microsoft Office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Arial</vt:lpstr>
      <vt:lpstr>Calibri</vt:lpstr>
      <vt:lpstr>DINPro</vt:lpstr>
      <vt:lpstr>Segoe UI</vt:lpstr>
      <vt:lpstr>Segoe UI Semibold</vt:lpstr>
      <vt:lpstr>Eggplant slides</vt:lpstr>
      <vt:lpstr>White slides</vt:lpstr>
      <vt:lpstr>Grey slides</vt:lpstr>
      <vt:lpstr>Presenter image title slides</vt:lpstr>
      <vt:lpstr>Title/chapter slides</vt:lpstr>
      <vt:lpstr>Presenter Slides</vt:lpstr>
      <vt:lpstr>PowerPoint Presentation</vt:lpstr>
      <vt:lpstr>PowerPoint Presentation</vt:lpstr>
      <vt:lpstr>Redi-Mart Story</vt:lpstr>
      <vt:lpstr>Analytics for LS Central</vt:lpstr>
      <vt:lpstr>Self-implementation experience</vt:lpstr>
      <vt:lpstr>Encouragement &amp; Advice</vt:lpstr>
      <vt:lpstr>Dýraríkið Story</vt:lpstr>
      <vt:lpstr>Self-implementation</vt:lpstr>
      <vt:lpstr>PowerPoint Presentation</vt:lpstr>
      <vt:lpstr>Words of wisdom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White</dc:creator>
  <cp:lastModifiedBy>Bjorn Jonsson</cp:lastModifiedBy>
  <cp:revision>47</cp:revision>
  <dcterms:created xsi:type="dcterms:W3CDTF">2024-04-26T16:20:15Z</dcterms:created>
  <dcterms:modified xsi:type="dcterms:W3CDTF">2024-05-15T22:39:27Z</dcterms:modified>
</cp:coreProperties>
</file>