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8.xml" ContentType="application/vnd.openxmlformats-officedocument.theme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723" r:id="rId5"/>
    <p:sldMasterId id="2147483735" r:id="rId6"/>
    <p:sldMasterId id="2147483745" r:id="rId7"/>
    <p:sldMasterId id="2147483871" r:id="rId8"/>
    <p:sldMasterId id="2147483807" r:id="rId9"/>
    <p:sldMasterId id="2147483823" r:id="rId10"/>
    <p:sldMasterId id="2147483830" r:id="rId11"/>
    <p:sldMasterId id="2147483794" r:id="rId12"/>
    <p:sldMasterId id="2147483873" r:id="rId13"/>
  </p:sldMasterIdLst>
  <p:notesMasterIdLst>
    <p:notesMasterId r:id="rId26"/>
  </p:notesMasterIdLst>
  <p:sldIdLst>
    <p:sldId id="2147481528" r:id="rId14"/>
    <p:sldId id="3352" r:id="rId15"/>
    <p:sldId id="2147481521" r:id="rId16"/>
    <p:sldId id="2147481529" r:id="rId17"/>
    <p:sldId id="2147481527" r:id="rId18"/>
    <p:sldId id="2147481523" r:id="rId19"/>
    <p:sldId id="2147481512" r:id="rId20"/>
    <p:sldId id="2147481524" r:id="rId21"/>
    <p:sldId id="2147481525" r:id="rId22"/>
    <p:sldId id="2147481526" r:id="rId23"/>
    <p:sldId id="301" r:id="rId24"/>
    <p:sldId id="304" r:id="rId25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34466F-2C0F-52FE-7AA7-B238C2E86E5F}" name="Annemarie Jonsson" initials="AJ" userId="S::annemariejo@lsretail.com::86d7589d-a0bc-4346-95de-34c96a39f71a" providerId="AD"/>
  <p188:author id="{558C4099-2F00-597C-91E7-1C88AB8A1A87}" name="Wojciech Januszauskas" initials="WJ" userId="S::wojciechja@lsretail.com::283006d7-7365-4ce6-9b04-25a42527db96" providerId="AD"/>
  <p188:author id="{08BDE8B2-B64D-68C7-63AD-C12A837D26AA}" name="Matthias Matthiasson" initials="MM" userId="S::matti@lsretail.com::da5879a5-7ced-44b7-b25c-c3fa19602b5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3267"/>
    <a:srgbClr val="351C5C"/>
    <a:srgbClr val="B3A5DF"/>
    <a:srgbClr val="F6C36F"/>
    <a:srgbClr val="FBA7C3"/>
    <a:srgbClr val="3A9BBA"/>
    <a:srgbClr val="58BCDC"/>
    <a:srgbClr val="C4A802"/>
    <a:srgbClr val="2F5598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DD6940-C3BE-4067-A886-E34679FFF772}" v="91" dt="2024-10-02T15:09:21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23" autoAdjust="0"/>
  </p:normalViewPr>
  <p:slideViewPr>
    <p:cSldViewPr snapToGrid="0">
      <p:cViewPr varScale="1">
        <p:scale>
          <a:sx n="88" d="100"/>
          <a:sy n="88" d="100"/>
        </p:scale>
        <p:origin x="14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11128-F8BF-DA40-8ED8-E16F70F5D398}" type="datetimeFigureOut">
              <a:rPr lang="en-IS" smtClean="0"/>
              <a:t>10/14/2024</a:t>
            </a:fld>
            <a:endParaRPr lang="en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0F3B0-CF07-094F-A91C-5EC470E32D7F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90732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1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398731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591EF-F4CA-41C5-A7CB-B48100C3195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85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2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901663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3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623616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5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217484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6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4793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7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841516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8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268105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9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659457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10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835275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5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81.png"/><Relationship Id="rId4" Type="http://schemas.openxmlformats.org/officeDocument/2006/relationships/image" Target="../media/image74.emf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1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0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7.png"/><Relationship Id="rId2" Type="http://schemas.openxmlformats.org/officeDocument/2006/relationships/image" Target="../media/image8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86.svg"/><Relationship Id="rId5" Type="http://schemas.openxmlformats.org/officeDocument/2006/relationships/image" Target="../media/image85.png"/><Relationship Id="rId4" Type="http://schemas.openxmlformats.org/officeDocument/2006/relationships/image" Target="../media/image74.emf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7.png"/><Relationship Id="rId2" Type="http://schemas.openxmlformats.org/officeDocument/2006/relationships/image" Target="../media/image8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86.svg"/><Relationship Id="rId5" Type="http://schemas.openxmlformats.org/officeDocument/2006/relationships/image" Target="../media/image85.png"/><Relationship Id="rId4" Type="http://schemas.openxmlformats.org/officeDocument/2006/relationships/image" Target="../media/image74.emf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87.png"/><Relationship Id="rId4" Type="http://schemas.openxmlformats.org/officeDocument/2006/relationships/image" Target="../media/image74.emf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7" Type="http://schemas.openxmlformats.org/officeDocument/2006/relationships/image" Target="../media/image74.emf"/><Relationship Id="rId2" Type="http://schemas.openxmlformats.org/officeDocument/2006/relationships/image" Target="../media/image88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79.png"/><Relationship Id="rId5" Type="http://schemas.openxmlformats.org/officeDocument/2006/relationships/image" Target="../media/image90.png"/><Relationship Id="rId4" Type="http://schemas.openxmlformats.org/officeDocument/2006/relationships/image" Target="../media/image81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7" Type="http://schemas.openxmlformats.org/officeDocument/2006/relationships/image" Target="../media/image74.emf"/><Relationship Id="rId2" Type="http://schemas.openxmlformats.org/officeDocument/2006/relationships/image" Target="../media/image88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79.png"/><Relationship Id="rId5" Type="http://schemas.openxmlformats.org/officeDocument/2006/relationships/image" Target="../media/image90.png"/><Relationship Id="rId4" Type="http://schemas.openxmlformats.org/officeDocument/2006/relationships/image" Target="../media/image81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74.emf"/><Relationship Id="rId4" Type="http://schemas.openxmlformats.org/officeDocument/2006/relationships/image" Target="../media/image7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5.pn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93.png"/><Relationship Id="rId2" Type="http://schemas.openxmlformats.org/officeDocument/2006/relationships/image" Target="../media/image8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92.svg"/><Relationship Id="rId5" Type="http://schemas.openxmlformats.org/officeDocument/2006/relationships/image" Target="../media/image91.png"/><Relationship Id="rId4" Type="http://schemas.openxmlformats.org/officeDocument/2006/relationships/image" Target="../media/image74.emf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93.png"/><Relationship Id="rId2" Type="http://schemas.openxmlformats.org/officeDocument/2006/relationships/image" Target="../media/image8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92.svg"/><Relationship Id="rId5" Type="http://schemas.openxmlformats.org/officeDocument/2006/relationships/image" Target="../media/image91.png"/><Relationship Id="rId4" Type="http://schemas.openxmlformats.org/officeDocument/2006/relationships/image" Target="../media/image74.emf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93.png"/><Relationship Id="rId4" Type="http://schemas.openxmlformats.org/officeDocument/2006/relationships/image" Target="../media/image74.emf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96.svg"/><Relationship Id="rId2" Type="http://schemas.openxmlformats.org/officeDocument/2006/relationships/image" Target="../media/image8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74.emf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96.svg"/><Relationship Id="rId2" Type="http://schemas.openxmlformats.org/officeDocument/2006/relationships/image" Target="../media/image8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74.emf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94.png"/><Relationship Id="rId4" Type="http://schemas.openxmlformats.org/officeDocument/2006/relationships/image" Target="../media/image74.emf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97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9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51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0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7" Type="http://schemas.openxmlformats.org/officeDocument/2006/relationships/image" Target="../media/image51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0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7.emf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7.emf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5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4.emf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44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78C2479F-1D2A-CC45-54D2-E5F63163D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227" b="21958"/>
          <a:stretch/>
        </p:blipFill>
        <p:spPr>
          <a:xfrm rot="5400000">
            <a:off x="1498914" y="433470"/>
            <a:ext cx="4925616" cy="7923447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6E867C4-41D9-129D-B8A6-A0ED20758A98}"/>
              </a:ext>
            </a:extLst>
          </p:cNvPr>
          <p:cNvSpPr/>
          <p:nvPr userDrawn="1"/>
        </p:nvSpPr>
        <p:spPr>
          <a:xfrm>
            <a:off x="-6641" y="1178154"/>
            <a:ext cx="4140056" cy="2302847"/>
          </a:xfrm>
          <a:custGeom>
            <a:avLst/>
            <a:gdLst>
              <a:gd name="connsiteX0" fmla="*/ 0 w 4140056"/>
              <a:gd name="connsiteY0" fmla="*/ 0 h 2302847"/>
              <a:gd name="connsiteX1" fmla="*/ 877945 w 4140056"/>
              <a:gd name="connsiteY1" fmla="*/ 0 h 2302847"/>
              <a:gd name="connsiteX2" fmla="*/ 3008202 w 4140056"/>
              <a:gd name="connsiteY2" fmla="*/ 0 h 2302847"/>
              <a:gd name="connsiteX3" fmla="*/ 4035336 w 4140056"/>
              <a:gd name="connsiteY3" fmla="*/ 0 h 2302847"/>
              <a:gd name="connsiteX4" fmla="*/ 4140056 w 4140056"/>
              <a:gd name="connsiteY4" fmla="*/ 104775 h 2302847"/>
              <a:gd name="connsiteX5" fmla="*/ 4140056 w 4140056"/>
              <a:gd name="connsiteY5" fmla="*/ 2198072 h 2302847"/>
              <a:gd name="connsiteX6" fmla="*/ 4035336 w 4140056"/>
              <a:gd name="connsiteY6" fmla="*/ 2302847 h 2302847"/>
              <a:gd name="connsiteX7" fmla="*/ 3008202 w 4140056"/>
              <a:gd name="connsiteY7" fmla="*/ 2302847 h 2302847"/>
              <a:gd name="connsiteX8" fmla="*/ 877945 w 4140056"/>
              <a:gd name="connsiteY8" fmla="*/ 2302847 h 2302847"/>
              <a:gd name="connsiteX9" fmla="*/ 0 w 414005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056" h="2302847">
                <a:moveTo>
                  <a:pt x="0" y="0"/>
                </a:moveTo>
                <a:lnTo>
                  <a:pt x="877945" y="0"/>
                </a:lnTo>
                <a:lnTo>
                  <a:pt x="3008202" y="0"/>
                </a:lnTo>
                <a:lnTo>
                  <a:pt x="4035336" y="0"/>
                </a:lnTo>
                <a:cubicBezTo>
                  <a:pt x="4093171" y="0"/>
                  <a:pt x="4140056" y="46909"/>
                  <a:pt x="4140056" y="104775"/>
                </a:cubicBezTo>
                <a:lnTo>
                  <a:pt x="4140056" y="2198072"/>
                </a:lnTo>
                <a:cubicBezTo>
                  <a:pt x="4140056" y="2255937"/>
                  <a:pt x="4093171" y="2302847"/>
                  <a:pt x="4035336" y="2302847"/>
                </a:cubicBezTo>
                <a:lnTo>
                  <a:pt x="3008202" y="2302847"/>
                </a:lnTo>
                <a:lnTo>
                  <a:pt x="87794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E79D8-92ED-6BFA-92D7-F5F3AFD2F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15" y="1372902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6C62B2D-6BBA-14CD-2D55-2DA905E8F99D}"/>
              </a:ext>
            </a:extLst>
          </p:cNvPr>
          <p:cNvSpPr/>
          <p:nvPr userDrawn="1"/>
        </p:nvSpPr>
        <p:spPr>
          <a:xfrm>
            <a:off x="0" y="3878213"/>
            <a:ext cx="4133416" cy="2302847"/>
          </a:xfrm>
          <a:custGeom>
            <a:avLst/>
            <a:gdLst>
              <a:gd name="connsiteX0" fmla="*/ 0 w 4133416"/>
              <a:gd name="connsiteY0" fmla="*/ 0 h 2302847"/>
              <a:gd name="connsiteX1" fmla="*/ 871305 w 4133416"/>
              <a:gd name="connsiteY1" fmla="*/ 0 h 2302847"/>
              <a:gd name="connsiteX2" fmla="*/ 3001562 w 4133416"/>
              <a:gd name="connsiteY2" fmla="*/ 0 h 2302847"/>
              <a:gd name="connsiteX3" fmla="*/ 4028696 w 4133416"/>
              <a:gd name="connsiteY3" fmla="*/ 0 h 2302847"/>
              <a:gd name="connsiteX4" fmla="*/ 4133416 w 4133416"/>
              <a:gd name="connsiteY4" fmla="*/ 104775 h 2302847"/>
              <a:gd name="connsiteX5" fmla="*/ 4133416 w 4133416"/>
              <a:gd name="connsiteY5" fmla="*/ 2198072 h 2302847"/>
              <a:gd name="connsiteX6" fmla="*/ 4028696 w 4133416"/>
              <a:gd name="connsiteY6" fmla="*/ 2302847 h 2302847"/>
              <a:gd name="connsiteX7" fmla="*/ 3001562 w 4133416"/>
              <a:gd name="connsiteY7" fmla="*/ 2302847 h 2302847"/>
              <a:gd name="connsiteX8" fmla="*/ 871305 w 4133416"/>
              <a:gd name="connsiteY8" fmla="*/ 2302847 h 2302847"/>
              <a:gd name="connsiteX9" fmla="*/ 0 w 413341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416" h="2302847">
                <a:moveTo>
                  <a:pt x="0" y="0"/>
                </a:moveTo>
                <a:lnTo>
                  <a:pt x="871305" y="0"/>
                </a:lnTo>
                <a:lnTo>
                  <a:pt x="3001562" y="0"/>
                </a:lnTo>
                <a:lnTo>
                  <a:pt x="4028696" y="0"/>
                </a:lnTo>
                <a:cubicBezTo>
                  <a:pt x="4086531" y="0"/>
                  <a:pt x="4133416" y="46909"/>
                  <a:pt x="4133416" y="104775"/>
                </a:cubicBezTo>
                <a:lnTo>
                  <a:pt x="4133416" y="2198072"/>
                </a:lnTo>
                <a:cubicBezTo>
                  <a:pt x="4133416" y="2255937"/>
                  <a:pt x="4086531" y="2302847"/>
                  <a:pt x="4028696" y="2302847"/>
                </a:cubicBezTo>
                <a:lnTo>
                  <a:pt x="3001562" y="2302847"/>
                </a:lnTo>
                <a:lnTo>
                  <a:pt x="87130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351C5C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936782-4F52-E9AD-C276-E13F4BA184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15" y="4072960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FB616DFE-B922-79E7-7568-C86C82A9C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625345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423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09E43-AFF0-FF44-8124-695522FA40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1700088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89214C09-98DD-0A49-B06F-AC4822A562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613" y="3658811"/>
            <a:ext cx="2436387" cy="27885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B07AAB-DFA8-7747-B0AB-8AFE607E9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50148" cy="1728132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FF6FC84-DD3B-064C-B507-6104AB8062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8516" y="1987033"/>
            <a:ext cx="5282184" cy="4604508"/>
          </a:xfrm>
          <a:prstGeom prst="rect">
            <a:avLst/>
          </a:prstGeom>
        </p:spPr>
        <p:txBody>
          <a:bodyPr/>
          <a:lstStyle/>
          <a:p>
            <a:r>
              <a:rPr lang="en-IS"/>
              <a:t>Insert photo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E64919-C742-8F42-A3D7-F71C052CD4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D3EA3FEA-DADB-904F-9A7E-D18F028EA7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569" y="266459"/>
            <a:ext cx="938879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95ABA20F-0679-8146-AD7C-A70DA5D90D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19216" y="1060315"/>
            <a:ext cx="5895391" cy="5064819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91C7217-228B-8649-8197-5A81FBE1B3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037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hape, circle&#10;&#10;Description automatically generated">
            <a:extLst>
              <a:ext uri="{FF2B5EF4-FFF2-40B4-BE49-F238E27FC236}">
                <a16:creationId xmlns:a16="http://schemas.microsoft.com/office/drawing/2014/main" id="{7DE7C686-6107-B14D-BEDA-E644F5A67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4B83DC1B-F257-4C49-AFF1-48D5B9D78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9" y="3237360"/>
            <a:ext cx="2996002" cy="3429000"/>
          </a:xfrm>
          <a:prstGeom prst="rect">
            <a:avLst/>
          </a:prstGeom>
        </p:spPr>
      </p:pic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67711427-6C1F-5C45-A3CC-526B992D49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340" y="1060316"/>
            <a:ext cx="5610877" cy="4990288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8B0971-9B65-AD40-976D-BE9B6683DA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BD5C897-7901-F144-9118-E62E1C3780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784" y="1060315"/>
            <a:ext cx="5919216" cy="5797685"/>
          </a:xfrm>
          <a:prstGeom prst="rect">
            <a:avLst/>
          </a:prstGeom>
        </p:spPr>
        <p:txBody>
          <a:bodyPr/>
          <a:lstStyle/>
          <a:p>
            <a:r>
              <a:rPr lang="en-IS"/>
              <a:t>Insert photo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41C9129-8E13-854E-B5B6-6A921F976A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340" y="266458"/>
            <a:ext cx="1006002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E9D4BE1-C57B-544E-B667-EFEC2DA36E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447318"/>
            <a:ext cx="6272784" cy="4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524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hape, circle&#10;&#10;Description automatically generated">
            <a:extLst>
              <a:ext uri="{FF2B5EF4-FFF2-40B4-BE49-F238E27FC236}">
                <a16:creationId xmlns:a16="http://schemas.microsoft.com/office/drawing/2014/main" id="{7A550EFB-13BA-1645-AE4B-2C69897D4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B282B1A-FE3E-AF4A-965A-E5B943B66D8B}"/>
              </a:ext>
            </a:extLst>
          </p:cNvPr>
          <p:cNvSpPr/>
          <p:nvPr userDrawn="1"/>
        </p:nvSpPr>
        <p:spPr>
          <a:xfrm>
            <a:off x="0" y="4722274"/>
            <a:ext cx="6272784" cy="2135726"/>
          </a:xfrm>
          <a:prstGeom prst="rect">
            <a:avLst/>
          </a:prstGeom>
          <a:solidFill>
            <a:srgbClr val="265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B43D41C-9060-8446-8472-B16DB1B992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9569" y="266459"/>
            <a:ext cx="9388796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E20276BD-D6D6-3D4C-B95D-E42BB67FE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630" y="4722274"/>
            <a:ext cx="5623370" cy="1833070"/>
          </a:xfrm>
          <a:prstGeom prst="rect">
            <a:avLst/>
          </a:prstGeom>
          <a:solidFill>
            <a:srgbClr val="265888"/>
          </a:solidFill>
        </p:spPr>
        <p:txBody>
          <a:bodyPr lIns="144000" tIns="144000" rIns="144000" bIns="144000"/>
          <a:lstStyle>
            <a:lvl1pPr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1200"/>
              </a:spcBef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1200"/>
              </a:spcBef>
              <a:buNone/>
              <a:defRPr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1200"/>
              </a:spcBef>
              <a:buNone/>
              <a:defRPr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F4615F8C-FA13-B644-8237-B0CD8FF6A8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568" y="1060316"/>
            <a:ext cx="5018560" cy="3359302"/>
          </a:xfrm>
          <a:prstGeom prst="rect">
            <a:avLst/>
          </a:prstGeom>
          <a:noFill/>
        </p:spPr>
        <p:txBody>
          <a:bodyPr/>
          <a:lstStyle>
            <a:lvl1pPr marL="0">
              <a:spcBef>
                <a:spcPts val="1200"/>
              </a:spcBef>
              <a:buNone/>
              <a:defRPr sz="24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76FB1C-E602-9043-86A7-57A67DC8F3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BE01D149-7867-2844-B827-613554E2517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2784" y="1060315"/>
            <a:ext cx="5919216" cy="5797685"/>
          </a:xfrm>
          <a:prstGeom prst="rect">
            <a:avLst/>
          </a:prstGeom>
        </p:spPr>
        <p:txBody>
          <a:bodyPr/>
          <a:lstStyle/>
          <a:p>
            <a:r>
              <a:rPr lang="en-IS"/>
              <a:t>Insert photo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5896BB5-0BE0-3D40-A2D0-C0A589CF9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96047" cy="30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823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Central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9BFB44E-D23C-D642-B61B-B1BF0CFAEC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6682" y="2568400"/>
            <a:ext cx="4926568" cy="35136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BF55323-D3D6-6A45-A64D-2A8647A81B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326" y="845581"/>
            <a:ext cx="5309890" cy="1281362"/>
          </a:xfrm>
          <a:prstGeom prst="rect">
            <a:avLst/>
          </a:prstGeom>
        </p:spPr>
      </p:pic>
      <p:pic>
        <p:nvPicPr>
          <p:cNvPr id="5" name="Picture 4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B21392B7-F2C0-5449-8392-C3C5F94A9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6" y="1595989"/>
            <a:ext cx="410683" cy="2973416"/>
          </a:xfrm>
          <a:prstGeom prst="rect">
            <a:avLst/>
          </a:prstGeom>
        </p:spPr>
      </p:pic>
      <p:pic>
        <p:nvPicPr>
          <p:cNvPr id="22" name="Picture 21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EC7D192B-EF75-5344-8489-78AED7EB1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5989"/>
            <a:ext cx="410683" cy="297341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84A12F1-931A-8B44-8A56-6B526395D1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is-IS"/>
              <a:t>Click to add text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8653945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Central chapter/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BF55323-D3D6-6A45-A64D-2A8647A81B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326" y="845581"/>
            <a:ext cx="5309890" cy="1281362"/>
          </a:xfrm>
          <a:prstGeom prst="rect">
            <a:avLst/>
          </a:prstGeom>
        </p:spPr>
      </p:pic>
      <p:pic>
        <p:nvPicPr>
          <p:cNvPr id="5" name="Picture 4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B21392B7-F2C0-5449-8392-C3C5F94A9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6" y="1595989"/>
            <a:ext cx="410683" cy="2973416"/>
          </a:xfrm>
          <a:prstGeom prst="rect">
            <a:avLst/>
          </a:prstGeom>
        </p:spPr>
      </p:pic>
      <p:pic>
        <p:nvPicPr>
          <p:cNvPr id="22" name="Picture 21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EC7D192B-EF75-5344-8489-78AED7EB1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5989"/>
            <a:ext cx="410683" cy="2973416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3AEF9AD-DBDC-5F4D-A370-4CB74BDC6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7814AA-150B-9B4E-861B-5B97379BE9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624" y="1073426"/>
            <a:ext cx="5637692" cy="53738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7443025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5" name="Picture 4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B21392B7-F2C0-5449-8392-C3C5F94A9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6" y="1595989"/>
            <a:ext cx="410683" cy="2973416"/>
          </a:xfrm>
          <a:prstGeom prst="rect">
            <a:avLst/>
          </a:prstGeom>
        </p:spPr>
      </p:pic>
      <p:pic>
        <p:nvPicPr>
          <p:cNvPr id="22" name="Picture 21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EC7D192B-EF75-5344-8489-78AED7EB1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5989"/>
            <a:ext cx="410683" cy="29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379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One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421FAFA5-22ED-2F41-A805-F3352E908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198" y="845581"/>
            <a:ext cx="4280916" cy="12813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B81429-58A7-CF43-BCD3-D25226368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7" y="1595990"/>
            <a:ext cx="410683" cy="2973418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5D63F8-94BB-504A-B17D-D05CE8474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95990"/>
            <a:ext cx="410683" cy="2973418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45DE349B-0A8B-BF40-B2C9-2A3EB53398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6682" y="2568400"/>
            <a:ext cx="4926568" cy="35136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F4A7C6E9-D854-C145-B293-107D8237FA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is-IS"/>
              <a:t>Click to add text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8016279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One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421FAFA5-22ED-2F41-A805-F3352E908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198" y="845581"/>
            <a:ext cx="4280916" cy="12813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B81429-58A7-CF43-BCD3-D25226368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7" y="1595990"/>
            <a:ext cx="410683" cy="2973418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5D63F8-94BB-504A-B17D-D05CE8474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95990"/>
            <a:ext cx="410683" cy="2973418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BBD2343-838A-C346-A7CC-ACD3D1F939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7A0EE1E9-02F5-7C4A-BF7A-0A1E05B329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624" y="1073426"/>
            <a:ext cx="5637692" cy="53738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2957632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S One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B81429-58A7-CF43-BCD3-D25226368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7" y="1595990"/>
            <a:ext cx="410683" cy="2973418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5D63F8-94BB-504A-B17D-D05CE8474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95990"/>
            <a:ext cx="410683" cy="29734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78C2479F-1D2A-CC45-54D2-E5F63163D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227" b="21958"/>
          <a:stretch/>
        </p:blipFill>
        <p:spPr>
          <a:xfrm rot="5400000">
            <a:off x="1498914" y="433470"/>
            <a:ext cx="4925616" cy="7923447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6C62B2D-6BBA-14CD-2D55-2DA905E8F99D}"/>
              </a:ext>
            </a:extLst>
          </p:cNvPr>
          <p:cNvSpPr/>
          <p:nvPr userDrawn="1"/>
        </p:nvSpPr>
        <p:spPr>
          <a:xfrm>
            <a:off x="0" y="1255187"/>
            <a:ext cx="4133416" cy="4925873"/>
          </a:xfrm>
          <a:custGeom>
            <a:avLst/>
            <a:gdLst>
              <a:gd name="connsiteX0" fmla="*/ 0 w 4133416"/>
              <a:gd name="connsiteY0" fmla="*/ 0 h 2302847"/>
              <a:gd name="connsiteX1" fmla="*/ 871305 w 4133416"/>
              <a:gd name="connsiteY1" fmla="*/ 0 h 2302847"/>
              <a:gd name="connsiteX2" fmla="*/ 3001562 w 4133416"/>
              <a:gd name="connsiteY2" fmla="*/ 0 h 2302847"/>
              <a:gd name="connsiteX3" fmla="*/ 4028696 w 4133416"/>
              <a:gd name="connsiteY3" fmla="*/ 0 h 2302847"/>
              <a:gd name="connsiteX4" fmla="*/ 4133416 w 4133416"/>
              <a:gd name="connsiteY4" fmla="*/ 104775 h 2302847"/>
              <a:gd name="connsiteX5" fmla="*/ 4133416 w 4133416"/>
              <a:gd name="connsiteY5" fmla="*/ 2198072 h 2302847"/>
              <a:gd name="connsiteX6" fmla="*/ 4028696 w 4133416"/>
              <a:gd name="connsiteY6" fmla="*/ 2302847 h 2302847"/>
              <a:gd name="connsiteX7" fmla="*/ 3001562 w 4133416"/>
              <a:gd name="connsiteY7" fmla="*/ 2302847 h 2302847"/>
              <a:gd name="connsiteX8" fmla="*/ 871305 w 4133416"/>
              <a:gd name="connsiteY8" fmla="*/ 2302847 h 2302847"/>
              <a:gd name="connsiteX9" fmla="*/ 0 w 413341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416" h="2302847">
                <a:moveTo>
                  <a:pt x="0" y="0"/>
                </a:moveTo>
                <a:lnTo>
                  <a:pt x="871305" y="0"/>
                </a:lnTo>
                <a:lnTo>
                  <a:pt x="3001562" y="0"/>
                </a:lnTo>
                <a:lnTo>
                  <a:pt x="4028696" y="0"/>
                </a:lnTo>
                <a:cubicBezTo>
                  <a:pt x="4086531" y="0"/>
                  <a:pt x="4133416" y="46909"/>
                  <a:pt x="4133416" y="104775"/>
                </a:cubicBezTo>
                <a:lnTo>
                  <a:pt x="4133416" y="2198072"/>
                </a:lnTo>
                <a:cubicBezTo>
                  <a:pt x="4133416" y="2255937"/>
                  <a:pt x="4086531" y="2302847"/>
                  <a:pt x="4028696" y="2302847"/>
                </a:cubicBezTo>
                <a:lnTo>
                  <a:pt x="3001562" y="2302847"/>
                </a:lnTo>
                <a:lnTo>
                  <a:pt x="87130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351C5C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936782-4F52-E9AD-C276-E13F4BA184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15" y="1405720"/>
            <a:ext cx="3514123" cy="458059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FB616DFE-B922-79E7-7568-C86C82A9C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625345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09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First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EDBA9B7-BB51-3743-A95F-D4F79A2D4A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419" y="838999"/>
            <a:ext cx="4456473" cy="1281600"/>
          </a:xfrm>
          <a:prstGeom prst="rect">
            <a:avLst/>
          </a:prstGeom>
        </p:spPr>
      </p:pic>
      <p:pic>
        <p:nvPicPr>
          <p:cNvPr id="22" name="Picture 2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D5363E-D9B4-1A40-AD20-2AA896674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291" y="1595990"/>
            <a:ext cx="410709" cy="2973600"/>
          </a:xfrm>
          <a:prstGeom prst="rect">
            <a:avLst/>
          </a:prstGeom>
        </p:spPr>
      </p:pic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93A6EA0-59D8-904D-BF7B-CD58BFA53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1595990"/>
            <a:ext cx="410709" cy="2973600"/>
          </a:xfrm>
          <a:prstGeom prst="rect">
            <a:avLst/>
          </a:prstGeom>
        </p:spPr>
      </p:pic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1C28237-B2B4-6045-A64B-11373047B9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6682" y="2568400"/>
            <a:ext cx="4926568" cy="35136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E0FAD36D-7B10-BA4C-9FB6-D71EB78B9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is-IS"/>
              <a:t>Click to add text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1436498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First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EDBA9B7-BB51-3743-A95F-D4F79A2D4A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419" y="838999"/>
            <a:ext cx="4456473" cy="1281600"/>
          </a:xfrm>
          <a:prstGeom prst="rect">
            <a:avLst/>
          </a:prstGeom>
        </p:spPr>
      </p:pic>
      <p:pic>
        <p:nvPicPr>
          <p:cNvPr id="22" name="Picture 2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D5363E-D9B4-1A40-AD20-2AA896674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291" y="1595990"/>
            <a:ext cx="410709" cy="2973600"/>
          </a:xfrm>
          <a:prstGeom prst="rect">
            <a:avLst/>
          </a:prstGeom>
        </p:spPr>
      </p:pic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93A6EA0-59D8-904D-BF7B-CD58BFA53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1595990"/>
            <a:ext cx="410709" cy="2973600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CBC426A-D7E5-4F4A-8FA6-412D9988B3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3CABAA1-C88B-4447-A241-8074936494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624" y="1073426"/>
            <a:ext cx="5637692" cy="53738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6143678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S First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22" name="Picture 2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D5363E-D9B4-1A40-AD20-2AA896674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291" y="1595990"/>
            <a:ext cx="410709" cy="2973600"/>
          </a:xfrm>
          <a:prstGeom prst="rect">
            <a:avLst/>
          </a:prstGeom>
        </p:spPr>
      </p:pic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93A6EA0-59D8-904D-BF7B-CD58BFA53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1595990"/>
            <a:ext cx="410709" cy="29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208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Express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8" name="Picture 17" descr="A picture containing circle&#10;&#10;Description automatically generated">
            <a:extLst>
              <a:ext uri="{FF2B5EF4-FFF2-40B4-BE49-F238E27FC236}">
                <a16:creationId xmlns:a16="http://schemas.microsoft.com/office/drawing/2014/main" id="{A52F7CF3-9AA9-B94F-BC76-95A5D803FC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595990"/>
            <a:ext cx="410213" cy="2970000"/>
          </a:xfrm>
          <a:prstGeom prst="rect">
            <a:avLst/>
          </a:prstGeom>
        </p:spPr>
      </p:pic>
      <p:pic>
        <p:nvPicPr>
          <p:cNvPr id="24" name="Picture 23" descr="A picture containing circle&#10;&#10;Description automatically generated">
            <a:extLst>
              <a:ext uri="{FF2B5EF4-FFF2-40B4-BE49-F238E27FC236}">
                <a16:creationId xmlns:a16="http://schemas.microsoft.com/office/drawing/2014/main" id="{392E95E7-33B9-F946-9E23-3FA2885E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787" y="1595990"/>
            <a:ext cx="410213" cy="2970000"/>
          </a:xfrm>
          <a:prstGeom prst="rect">
            <a:avLst/>
          </a:prstGeom>
        </p:spPr>
      </p:pic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2562170C-8B2A-4947-95E8-BFA07AFD1F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6682" y="2568400"/>
            <a:ext cx="4926568" cy="35136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CB3FB148-93E8-ED46-B2BC-7C85BA9E8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is-IS"/>
              <a:t>Click to add text</a:t>
            </a:r>
            <a:endParaRPr lang="en-I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AE5C5E7F-5BA3-3541-8643-EF8A368C399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963" y="838999"/>
            <a:ext cx="5427384" cy="12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342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Express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8" name="Picture 17" descr="A picture containing circle&#10;&#10;Description automatically generated">
            <a:extLst>
              <a:ext uri="{FF2B5EF4-FFF2-40B4-BE49-F238E27FC236}">
                <a16:creationId xmlns:a16="http://schemas.microsoft.com/office/drawing/2014/main" id="{A52F7CF3-9AA9-B94F-BC76-95A5D803FC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595990"/>
            <a:ext cx="410213" cy="2970000"/>
          </a:xfrm>
          <a:prstGeom prst="rect">
            <a:avLst/>
          </a:prstGeom>
        </p:spPr>
      </p:pic>
      <p:pic>
        <p:nvPicPr>
          <p:cNvPr id="24" name="Picture 23" descr="A picture containing circle&#10;&#10;Description automatically generated">
            <a:extLst>
              <a:ext uri="{FF2B5EF4-FFF2-40B4-BE49-F238E27FC236}">
                <a16:creationId xmlns:a16="http://schemas.microsoft.com/office/drawing/2014/main" id="{392E95E7-33B9-F946-9E23-3FA2885E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787" y="1595990"/>
            <a:ext cx="410213" cy="2970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AE5C5E7F-5BA3-3541-8643-EF8A368C399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963" y="838999"/>
            <a:ext cx="5427384" cy="1281600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269EA83-5B3D-AE4B-8AD2-38727E2C65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52B165FA-4ABB-C645-98F3-A45D4007F3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624" y="1073426"/>
            <a:ext cx="5637692" cy="53738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2046172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S Express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8" name="Picture 17" descr="A picture containing circle&#10;&#10;Description automatically generated">
            <a:extLst>
              <a:ext uri="{FF2B5EF4-FFF2-40B4-BE49-F238E27FC236}">
                <a16:creationId xmlns:a16="http://schemas.microsoft.com/office/drawing/2014/main" id="{A52F7CF3-9AA9-B94F-BC76-95A5D803FC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595990"/>
            <a:ext cx="410213" cy="2970000"/>
          </a:xfrm>
          <a:prstGeom prst="rect">
            <a:avLst/>
          </a:prstGeom>
        </p:spPr>
      </p:pic>
      <p:pic>
        <p:nvPicPr>
          <p:cNvPr id="24" name="Picture 23" descr="A picture containing circle&#10;&#10;Description automatically generated">
            <a:extLst>
              <a:ext uri="{FF2B5EF4-FFF2-40B4-BE49-F238E27FC236}">
                <a16:creationId xmlns:a16="http://schemas.microsoft.com/office/drawing/2014/main" id="{392E95E7-33B9-F946-9E23-3FA2885E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787" y="1595990"/>
            <a:ext cx="410213" cy="29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980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A76332B7-41C2-5A43-AC28-AD522B545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48E298CB-16C6-624D-A6D1-435E625C7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339" y="1060316"/>
            <a:ext cx="11528527" cy="5410058"/>
          </a:xfrm>
          <a:prstGeom prst="rect">
            <a:avLst/>
          </a:prstGeom>
        </p:spPr>
        <p:txBody>
          <a:bodyPr/>
          <a:lstStyle>
            <a:lvl1pPr marL="0"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9024AA-2A7A-C94C-99DC-F1CAA64D3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8A99E04-C174-6B4F-AC5C-07A87C40E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339" y="266459"/>
            <a:ext cx="1006002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81854917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4B096-67FF-FA4F-A3CE-E8BA4D2C56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B5910E4-D108-5F4C-9D75-D01959808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99991" y="2922104"/>
            <a:ext cx="6867940" cy="5068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5FCC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Add text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153506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ss 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7DD5CE-B55E-A763-3D0E-F9D4604509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910" y="4002816"/>
            <a:ext cx="7772831" cy="692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6F0FDE7-D852-75F7-FA9A-4A2FA6C199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910" y="4731865"/>
            <a:ext cx="7772831" cy="692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Presentation subtitle</a:t>
            </a:r>
            <a:endParaRPr lang="en-I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1F8F1C-99FC-A8ED-6CDE-615B92BCB519}"/>
              </a:ext>
            </a:extLst>
          </p:cNvPr>
          <p:cNvSpPr txBox="1"/>
          <p:nvPr userDrawn="1"/>
        </p:nvSpPr>
        <p:spPr>
          <a:xfrm>
            <a:off x="10157254" y="753762"/>
            <a:ext cx="164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S" b="1" dirty="0"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Presented by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0BEE33A-22C7-9A07-1749-76333A5967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0291" y="1159392"/>
            <a:ext cx="5140411" cy="469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  <a:endParaRPr lang="en-I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AE79A68-0854-702C-D5F6-DCE75B72F3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0291" y="1638132"/>
            <a:ext cx="5140411" cy="46981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Presenter job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126858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73F7A5C-A0DB-48BB-CD72-26BFCB18D3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6D590E9-C1B3-D82F-38FA-DDF4A4F712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8333" y="0"/>
            <a:ext cx="2243667" cy="685800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D675FD6-DAED-F54F-A78E-738ED657DF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2" y="997527"/>
            <a:ext cx="10829062" cy="53178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  <a:endParaRPr lang="en-IS" dirty="0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8FDF10D-631E-7B13-6EF4-FE3C27C1F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8302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369201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78C2479F-1D2A-CC45-54D2-E5F63163D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227" b="21958"/>
          <a:stretch/>
        </p:blipFill>
        <p:spPr>
          <a:xfrm rot="5400000">
            <a:off x="1498914" y="433470"/>
            <a:ext cx="4925616" cy="7923447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6E867C4-41D9-129D-B8A6-A0ED20758A98}"/>
              </a:ext>
            </a:extLst>
          </p:cNvPr>
          <p:cNvSpPr/>
          <p:nvPr userDrawn="1"/>
        </p:nvSpPr>
        <p:spPr>
          <a:xfrm>
            <a:off x="-6641" y="1178154"/>
            <a:ext cx="4140056" cy="5075296"/>
          </a:xfrm>
          <a:custGeom>
            <a:avLst/>
            <a:gdLst>
              <a:gd name="connsiteX0" fmla="*/ 0 w 4140056"/>
              <a:gd name="connsiteY0" fmla="*/ 0 h 2302847"/>
              <a:gd name="connsiteX1" fmla="*/ 877945 w 4140056"/>
              <a:gd name="connsiteY1" fmla="*/ 0 h 2302847"/>
              <a:gd name="connsiteX2" fmla="*/ 3008202 w 4140056"/>
              <a:gd name="connsiteY2" fmla="*/ 0 h 2302847"/>
              <a:gd name="connsiteX3" fmla="*/ 4035336 w 4140056"/>
              <a:gd name="connsiteY3" fmla="*/ 0 h 2302847"/>
              <a:gd name="connsiteX4" fmla="*/ 4140056 w 4140056"/>
              <a:gd name="connsiteY4" fmla="*/ 104775 h 2302847"/>
              <a:gd name="connsiteX5" fmla="*/ 4140056 w 4140056"/>
              <a:gd name="connsiteY5" fmla="*/ 2198072 h 2302847"/>
              <a:gd name="connsiteX6" fmla="*/ 4035336 w 4140056"/>
              <a:gd name="connsiteY6" fmla="*/ 2302847 h 2302847"/>
              <a:gd name="connsiteX7" fmla="*/ 3008202 w 4140056"/>
              <a:gd name="connsiteY7" fmla="*/ 2302847 h 2302847"/>
              <a:gd name="connsiteX8" fmla="*/ 877945 w 4140056"/>
              <a:gd name="connsiteY8" fmla="*/ 2302847 h 2302847"/>
              <a:gd name="connsiteX9" fmla="*/ 0 w 414005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056" h="2302847">
                <a:moveTo>
                  <a:pt x="0" y="0"/>
                </a:moveTo>
                <a:lnTo>
                  <a:pt x="877945" y="0"/>
                </a:lnTo>
                <a:lnTo>
                  <a:pt x="3008202" y="0"/>
                </a:lnTo>
                <a:lnTo>
                  <a:pt x="4035336" y="0"/>
                </a:lnTo>
                <a:cubicBezTo>
                  <a:pt x="4093171" y="0"/>
                  <a:pt x="4140056" y="46909"/>
                  <a:pt x="4140056" y="104775"/>
                </a:cubicBezTo>
                <a:lnTo>
                  <a:pt x="4140056" y="2198072"/>
                </a:lnTo>
                <a:cubicBezTo>
                  <a:pt x="4140056" y="2255937"/>
                  <a:pt x="4093171" y="2302847"/>
                  <a:pt x="4035336" y="2302847"/>
                </a:cubicBezTo>
                <a:lnTo>
                  <a:pt x="3008202" y="2302847"/>
                </a:lnTo>
                <a:lnTo>
                  <a:pt x="87794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E79D8-92ED-6BFA-92D7-F5F3AFD2F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15" y="1372902"/>
            <a:ext cx="3514123" cy="469125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FB616DFE-B922-79E7-7568-C86C82A9C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625345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69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D4EB0DA8-6F06-C060-F401-D065E9503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33" r="53574"/>
          <a:stretch/>
        </p:blipFill>
        <p:spPr>
          <a:xfrm>
            <a:off x="0" y="0"/>
            <a:ext cx="5107605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4636D1C-8DE4-F38F-1180-F7AC99A51F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532072" y="1330897"/>
            <a:ext cx="6034726" cy="4123312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5230"/>
              </a:srgbClr>
            </a:outerShdw>
          </a:effec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520B41A-5348-7126-7472-ACD3E6EE4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657" r="-1"/>
          <a:stretch/>
        </p:blipFill>
        <p:spPr>
          <a:xfrm>
            <a:off x="0" y="4121238"/>
            <a:ext cx="2976994" cy="2736762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2CAD4F5-CA31-11D1-C9C3-39B5588E7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5729" y="200026"/>
            <a:ext cx="6565636" cy="60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IS"/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5E869921-F22C-DB7B-5CE7-9F3B5EE757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5729" y="989569"/>
            <a:ext cx="6565636" cy="542034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0A31CFBA-FDEC-A0C1-2F76-48360820F346}"/>
              </a:ext>
            </a:extLst>
          </p:cNvPr>
          <p:cNvSpPr/>
          <p:nvPr/>
        </p:nvSpPr>
        <p:spPr>
          <a:xfrm>
            <a:off x="0" y="5368138"/>
            <a:ext cx="2300420" cy="1489862"/>
          </a:xfrm>
          <a:custGeom>
            <a:avLst/>
            <a:gdLst>
              <a:gd name="connsiteX0" fmla="*/ 82814 w 2300420"/>
              <a:gd name="connsiteY0" fmla="*/ 11 h 1489862"/>
              <a:gd name="connsiteX1" fmla="*/ 1400162 w 2300420"/>
              <a:gd name="connsiteY1" fmla="*/ 592141 h 1489862"/>
              <a:gd name="connsiteX2" fmla="*/ 1446716 w 2300420"/>
              <a:gd name="connsiteY2" fmla="*/ 637196 h 1489862"/>
              <a:gd name="connsiteX3" fmla="*/ 2300420 w 2300420"/>
              <a:gd name="connsiteY3" fmla="*/ 1489862 h 1489862"/>
              <a:gd name="connsiteX4" fmla="*/ 0 w 2300420"/>
              <a:gd name="connsiteY4" fmla="*/ 1489862 h 1489862"/>
              <a:gd name="connsiteX5" fmla="*/ 0 w 2300420"/>
              <a:gd name="connsiteY5" fmla="*/ 5445 h 14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420" h="1489862">
                <a:moveTo>
                  <a:pt x="82814" y="11"/>
                </a:moveTo>
                <a:cubicBezTo>
                  <a:pt x="529182" y="-1658"/>
                  <a:pt x="980598" y="190336"/>
                  <a:pt x="1400162" y="592141"/>
                </a:cubicBezTo>
                <a:cubicBezTo>
                  <a:pt x="1415702" y="606221"/>
                  <a:pt x="1431175" y="621674"/>
                  <a:pt x="1446716" y="637196"/>
                </a:cubicBezTo>
                <a:lnTo>
                  <a:pt x="2300420" y="1489862"/>
                </a:lnTo>
                <a:lnTo>
                  <a:pt x="0" y="1489862"/>
                </a:lnTo>
                <a:lnTo>
                  <a:pt x="0" y="5445"/>
                </a:lnTo>
                <a:close/>
              </a:path>
            </a:pathLst>
          </a:custGeom>
          <a:solidFill>
            <a:srgbClr val="328B8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A5D42FA-5BDD-C47F-A1DE-B54AE61AD9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297" y="445249"/>
            <a:ext cx="3991987" cy="5893486"/>
          </a:xfrm>
          <a:custGeom>
            <a:avLst/>
            <a:gdLst>
              <a:gd name="connsiteX0" fmla="*/ 124980 w 3991987"/>
              <a:gd name="connsiteY0" fmla="*/ 0 h 5893486"/>
              <a:gd name="connsiteX1" fmla="*/ 3867007 w 3991987"/>
              <a:gd name="connsiteY1" fmla="*/ 0 h 5893486"/>
              <a:gd name="connsiteX2" fmla="*/ 3991987 w 3991987"/>
              <a:gd name="connsiteY2" fmla="*/ 125001 h 5893486"/>
              <a:gd name="connsiteX3" fmla="*/ 3991987 w 3991987"/>
              <a:gd name="connsiteY3" fmla="*/ 5768485 h 5893486"/>
              <a:gd name="connsiteX4" fmla="*/ 3867007 w 3991987"/>
              <a:gd name="connsiteY4" fmla="*/ 5893486 h 5893486"/>
              <a:gd name="connsiteX5" fmla="*/ 1291226 w 3991987"/>
              <a:gd name="connsiteY5" fmla="*/ 5893486 h 5893486"/>
              <a:gd name="connsiteX6" fmla="*/ 957419 w 3991987"/>
              <a:gd name="connsiteY6" fmla="*/ 5560085 h 5893486"/>
              <a:gd name="connsiteX7" fmla="*/ 910865 w 3991987"/>
              <a:gd name="connsiteY7" fmla="*/ 5515030 h 5893486"/>
              <a:gd name="connsiteX8" fmla="*/ 167296 w 3991987"/>
              <a:gd name="connsiteY8" fmla="*/ 5028738 h 5893486"/>
              <a:gd name="connsiteX9" fmla="*/ 0 w 3991987"/>
              <a:gd name="connsiteY9" fmla="*/ 4976600 h 5893486"/>
              <a:gd name="connsiteX10" fmla="*/ 0 w 3991987"/>
              <a:gd name="connsiteY10" fmla="*/ 125001 h 5893486"/>
              <a:gd name="connsiteX11" fmla="*/ 124980 w 3991987"/>
              <a:gd name="connsiteY11" fmla="*/ 0 h 58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1987" h="5893486">
                <a:moveTo>
                  <a:pt x="124980" y="0"/>
                </a:moveTo>
                <a:lnTo>
                  <a:pt x="3867007" y="0"/>
                </a:lnTo>
                <a:cubicBezTo>
                  <a:pt x="3936031" y="0"/>
                  <a:pt x="3991987" y="55965"/>
                  <a:pt x="3991987" y="125001"/>
                </a:cubicBezTo>
                <a:lnTo>
                  <a:pt x="3991987" y="5768485"/>
                </a:lnTo>
                <a:cubicBezTo>
                  <a:pt x="3991987" y="5837521"/>
                  <a:pt x="3936032" y="5893486"/>
                  <a:pt x="3867007" y="5893486"/>
                </a:cubicBezTo>
                <a:lnTo>
                  <a:pt x="1291226" y="5893486"/>
                </a:lnTo>
                <a:lnTo>
                  <a:pt x="957419" y="5560085"/>
                </a:lnTo>
                <a:cubicBezTo>
                  <a:pt x="941878" y="5544563"/>
                  <a:pt x="926405" y="5529110"/>
                  <a:pt x="910865" y="5515030"/>
                </a:cubicBezTo>
                <a:cubicBezTo>
                  <a:pt x="671114" y="5285427"/>
                  <a:pt x="420963" y="5124334"/>
                  <a:pt x="167296" y="5028738"/>
                </a:cubicBezTo>
                <a:lnTo>
                  <a:pt x="0" y="4976600"/>
                </a:lnTo>
                <a:lnTo>
                  <a:pt x="0" y="125001"/>
                </a:lnTo>
                <a:cubicBezTo>
                  <a:pt x="0" y="55965"/>
                  <a:pt x="55955" y="0"/>
                  <a:pt x="12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B337DA-03F3-5641-CC10-06B24550A462}"/>
              </a:ext>
            </a:extLst>
          </p:cNvPr>
          <p:cNvGrpSpPr/>
          <p:nvPr userDrawn="1"/>
        </p:nvGrpSpPr>
        <p:grpSpPr>
          <a:xfrm>
            <a:off x="239357" y="6262458"/>
            <a:ext cx="1231126" cy="378552"/>
            <a:chOff x="10610584" y="331617"/>
            <a:chExt cx="1231126" cy="378552"/>
          </a:xfrm>
        </p:grpSpPr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E16DE46B-6909-3981-67B4-A2008A531723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E1F45A8F-318C-B516-91F8-3BE681907E9B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CC45B47-9F6C-F454-C2AB-BD3B36BDB52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C238C5C-3A3E-2017-A61F-916C06068784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FEB70A8-CDB3-C92D-9F36-6601510B3BA1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47E8B7E-0E7F-B9B7-8E06-6F761F9BC06A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C93F4156-595A-F393-2AEA-FFD5B7F86FBE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9BFAB47-AA24-818A-202F-20923178CF1E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90F711D-2944-4D40-042D-DB2D4F6F9D2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1CE7470-F14C-255F-A15A-82EBDF0F831A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0D4BE4EA-D6E3-6604-3794-57251730FF2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F41A9017-60B2-4CE6-ED37-75D049E3EA77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FB39966E-0793-0EA0-EB86-FF75152CCCDD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76E7DA61-5592-2C47-9AF7-80BA53651789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5" name="Graphic 1">
                <a:extLst>
                  <a:ext uri="{FF2B5EF4-FFF2-40B4-BE49-F238E27FC236}">
                    <a16:creationId xmlns:a16="http://schemas.microsoft.com/office/drawing/2014/main" id="{FE357AF4-9998-507C-776A-AC53ABED23E2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4CBAF3A-B701-3653-73FB-10FB25F36D3B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7463F61-B500-2934-D9B6-050908FA437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F7362BBF-0937-1A72-C76C-613F18CA1A0F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3A9617B-0CC4-E42E-76BF-D0DF0CFB55D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2F74BCBE-F49D-4B91-B3D5-4D884B723C7F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D3A19B9-804C-E8BA-4FA9-A8B9D1B5FD6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3" name="Graphic 1">
                  <a:extLst>
                    <a:ext uri="{FF2B5EF4-FFF2-40B4-BE49-F238E27FC236}">
                      <a16:creationId xmlns:a16="http://schemas.microsoft.com/office/drawing/2014/main" id="{E8907B3A-8008-0B18-AC2C-650A75F120F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421558F7-7492-73F1-A9D5-2072B2843192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1F7C1CFF-923B-E24A-9BE5-CD6D9710CDB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C773BF0-3C9D-6F5D-6C37-65D1562F6DC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" name="Graphic 1">
                <a:extLst>
                  <a:ext uri="{FF2B5EF4-FFF2-40B4-BE49-F238E27FC236}">
                    <a16:creationId xmlns:a16="http://schemas.microsoft.com/office/drawing/2014/main" id="{66DD539C-98B4-ED26-4A7C-9BF348EA5EA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7" name="Graphic 1">
                  <a:extLst>
                    <a:ext uri="{FF2B5EF4-FFF2-40B4-BE49-F238E27FC236}">
                      <a16:creationId xmlns:a16="http://schemas.microsoft.com/office/drawing/2014/main" id="{8989512D-D294-7A6B-342B-A27EDCDC7B46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0" name="Freeform 9">
                    <a:extLst>
                      <a:ext uri="{FF2B5EF4-FFF2-40B4-BE49-F238E27FC236}">
                        <a16:creationId xmlns:a16="http://schemas.microsoft.com/office/drawing/2014/main" id="{7D11BAA1-0A8E-92CD-4624-F31A19A477B3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Freeform 10">
                    <a:extLst>
                      <a:ext uri="{FF2B5EF4-FFF2-40B4-BE49-F238E27FC236}">
                        <a16:creationId xmlns:a16="http://schemas.microsoft.com/office/drawing/2014/main" id="{63EAF362-D546-B4AC-1573-0E68E5FE3969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9699C473-4361-B860-21EF-494B367D1853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48B4612-1766-10BF-F46F-4552B6EBD39F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68DA99A6-7DCC-EDE6-6AE2-48C814BC8230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F2098A53-0B2C-3732-75AE-EE9CE1907C16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10838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B383420-9F84-4829-79AC-010F2B273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7772" b="22512"/>
          <a:stretch/>
        </p:blipFill>
        <p:spPr>
          <a:xfrm>
            <a:off x="6095999" y="833891"/>
            <a:ext cx="6096001" cy="602411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584521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1114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FA3E15F-A38F-6E11-2161-604D7B076A3F}"/>
              </a:ext>
            </a:extLst>
          </p:cNvPr>
          <p:cNvSpPr/>
          <p:nvPr userDrawn="1"/>
        </p:nvSpPr>
        <p:spPr>
          <a:xfrm>
            <a:off x="6294401" y="1133139"/>
            <a:ext cx="5557308" cy="5233870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FA384D4-E2E7-C499-0C39-D30CCC9680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8534" y="1197696"/>
            <a:ext cx="5428158" cy="5106617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28003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>
            <a:off x="0" y="99202"/>
            <a:ext cx="4990381" cy="6758798"/>
          </a:xfrm>
          <a:prstGeom prst="round1Rect">
            <a:avLst/>
          </a:prstGeom>
          <a:solidFill>
            <a:srgbClr val="F4F2F6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3445" y="997528"/>
            <a:ext cx="6638262" cy="562247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31FEF91-1FE3-8E28-2764-76018A39B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212186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478219C-D55C-D710-3833-42907EF40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546"/>
            <a:ext cx="4935828" cy="6703454"/>
          </a:xfrm>
          <a:custGeom>
            <a:avLst/>
            <a:gdLst>
              <a:gd name="connsiteX0" fmla="*/ 0 w 4935828"/>
              <a:gd name="connsiteY0" fmla="*/ 0 h 6703454"/>
              <a:gd name="connsiteX1" fmla="*/ 4113173 w 4935828"/>
              <a:gd name="connsiteY1" fmla="*/ 0 h 6703454"/>
              <a:gd name="connsiteX2" fmla="*/ 4935828 w 4935828"/>
              <a:gd name="connsiteY2" fmla="*/ 822655 h 6703454"/>
              <a:gd name="connsiteX3" fmla="*/ 4935828 w 4935828"/>
              <a:gd name="connsiteY3" fmla="*/ 6703454 h 6703454"/>
              <a:gd name="connsiteX4" fmla="*/ 2973249 w 4935828"/>
              <a:gd name="connsiteY4" fmla="*/ 6703454 h 6703454"/>
              <a:gd name="connsiteX5" fmla="*/ 2932837 w 4935828"/>
              <a:gd name="connsiteY5" fmla="*/ 6597898 h 6703454"/>
              <a:gd name="connsiteX6" fmla="*/ 2880680 w 4935828"/>
              <a:gd name="connsiteY6" fmla="*/ 6491283 h 6703454"/>
              <a:gd name="connsiteX7" fmla="*/ 2628203 w 4935828"/>
              <a:gd name="connsiteY7" fmla="*/ 6157395 h 6703454"/>
              <a:gd name="connsiteX8" fmla="*/ 1760557 w 4935828"/>
              <a:gd name="connsiteY8" fmla="*/ 5798930 h 6703454"/>
              <a:gd name="connsiteX9" fmla="*/ 656137 w 4935828"/>
              <a:gd name="connsiteY9" fmla="*/ 6135592 h 6703454"/>
              <a:gd name="connsiteX10" fmla="*/ 92317 w 4935828"/>
              <a:gd name="connsiteY10" fmla="*/ 6335050 h 6703454"/>
              <a:gd name="connsiteX11" fmla="*/ 92699 w 4935828"/>
              <a:gd name="connsiteY11" fmla="*/ 6335067 h 6703454"/>
              <a:gd name="connsiteX12" fmla="*/ 55908 w 4935828"/>
              <a:gd name="connsiteY12" fmla="*/ 6335938 h 6703454"/>
              <a:gd name="connsiteX13" fmla="*/ 54130 w 4935828"/>
              <a:gd name="connsiteY13" fmla="*/ 6335938 h 6703454"/>
              <a:gd name="connsiteX14" fmla="*/ 0 w 4935828"/>
              <a:gd name="connsiteY14" fmla="*/ 6342279 h 6703454"/>
              <a:gd name="connsiteX15" fmla="*/ 0 w 4935828"/>
              <a:gd name="connsiteY15" fmla="*/ 5804985 h 6703454"/>
              <a:gd name="connsiteX16" fmla="*/ 61725 w 4935828"/>
              <a:gd name="connsiteY16" fmla="*/ 5771545 h 6703454"/>
              <a:gd name="connsiteX17" fmla="*/ 313807 w 4935828"/>
              <a:gd name="connsiteY17" fmla="*/ 5298330 h 6703454"/>
              <a:gd name="connsiteX18" fmla="*/ 61725 w 4935828"/>
              <a:gd name="connsiteY18" fmla="*/ 4825115 h 6703454"/>
              <a:gd name="connsiteX19" fmla="*/ 0 w 4935828"/>
              <a:gd name="connsiteY19" fmla="*/ 4791676 h 6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35828" h="6703454">
                <a:moveTo>
                  <a:pt x="0" y="0"/>
                </a:moveTo>
                <a:lnTo>
                  <a:pt x="4113173" y="0"/>
                </a:lnTo>
                <a:cubicBezTo>
                  <a:pt x="4567513" y="0"/>
                  <a:pt x="4935828" y="368315"/>
                  <a:pt x="4935828" y="822655"/>
                </a:cubicBezTo>
                <a:lnTo>
                  <a:pt x="4935828" y="6703454"/>
                </a:lnTo>
                <a:lnTo>
                  <a:pt x="2973249" y="6703454"/>
                </a:lnTo>
                <a:lnTo>
                  <a:pt x="2932837" y="6597898"/>
                </a:lnTo>
                <a:cubicBezTo>
                  <a:pt x="2917111" y="6561760"/>
                  <a:pt x="2899718" y="6526201"/>
                  <a:pt x="2880680" y="6491283"/>
                </a:cubicBezTo>
                <a:cubicBezTo>
                  <a:pt x="2816418" y="6372888"/>
                  <a:pt x="2731708" y="6260705"/>
                  <a:pt x="2628203" y="6157395"/>
                </a:cubicBezTo>
                <a:cubicBezTo>
                  <a:pt x="2351667" y="5881381"/>
                  <a:pt x="2056353" y="5790796"/>
                  <a:pt x="1760557" y="5798930"/>
                </a:cubicBezTo>
                <a:cubicBezTo>
                  <a:pt x="1380249" y="5809389"/>
                  <a:pt x="999146" y="5983039"/>
                  <a:pt x="656137" y="6135592"/>
                </a:cubicBezTo>
                <a:cubicBezTo>
                  <a:pt x="410327" y="6249107"/>
                  <a:pt x="230621" y="6324339"/>
                  <a:pt x="92317" y="6335050"/>
                </a:cubicBezTo>
                <a:lnTo>
                  <a:pt x="92699" y="6335067"/>
                </a:lnTo>
                <a:lnTo>
                  <a:pt x="55908" y="6335938"/>
                </a:lnTo>
                <a:cubicBezTo>
                  <a:pt x="55019" y="6335938"/>
                  <a:pt x="54574" y="6335495"/>
                  <a:pt x="54130" y="6335938"/>
                </a:cubicBezTo>
                <a:lnTo>
                  <a:pt x="0" y="6342279"/>
                </a:lnTo>
                <a:lnTo>
                  <a:pt x="0" y="5804985"/>
                </a:lnTo>
                <a:lnTo>
                  <a:pt x="61725" y="5771545"/>
                </a:lnTo>
                <a:cubicBezTo>
                  <a:pt x="213813" y="5668990"/>
                  <a:pt x="313807" y="5495315"/>
                  <a:pt x="313807" y="5298330"/>
                </a:cubicBezTo>
                <a:cubicBezTo>
                  <a:pt x="313807" y="5101345"/>
                  <a:pt x="213813" y="4927670"/>
                  <a:pt x="61725" y="4825115"/>
                </a:cubicBezTo>
                <a:lnTo>
                  <a:pt x="0" y="4791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CF7E8DA-751E-2CDA-4C7A-2E2FF8C66561}"/>
              </a:ext>
            </a:extLst>
          </p:cNvPr>
          <p:cNvSpPr/>
          <p:nvPr/>
        </p:nvSpPr>
        <p:spPr>
          <a:xfrm rot="5400000">
            <a:off x="-350565" y="5295105"/>
            <a:ext cx="1034425" cy="333296"/>
          </a:xfrm>
          <a:custGeom>
            <a:avLst/>
            <a:gdLst>
              <a:gd name="connsiteX0" fmla="*/ 0 w 1034425"/>
              <a:gd name="connsiteY0" fmla="*/ 333296 h 333296"/>
              <a:gd name="connsiteX1" fmla="*/ 43998 w 1034425"/>
              <a:gd name="connsiteY1" fmla="*/ 252082 h 333296"/>
              <a:gd name="connsiteX2" fmla="*/ 517212 w 1034425"/>
              <a:gd name="connsiteY2" fmla="*/ 0 h 333296"/>
              <a:gd name="connsiteX3" fmla="*/ 990427 w 1034425"/>
              <a:gd name="connsiteY3" fmla="*/ 252082 h 333296"/>
              <a:gd name="connsiteX4" fmla="*/ 1034425 w 1034425"/>
              <a:gd name="connsiteY4" fmla="*/ 333296 h 3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25" h="333296">
                <a:moveTo>
                  <a:pt x="0" y="333296"/>
                </a:moveTo>
                <a:lnTo>
                  <a:pt x="43998" y="252082"/>
                </a:lnTo>
                <a:cubicBezTo>
                  <a:pt x="146553" y="99994"/>
                  <a:pt x="320227" y="0"/>
                  <a:pt x="517212" y="0"/>
                </a:cubicBezTo>
                <a:cubicBezTo>
                  <a:pt x="714198" y="0"/>
                  <a:pt x="887873" y="99994"/>
                  <a:pt x="990427" y="252082"/>
                </a:cubicBezTo>
                <a:lnTo>
                  <a:pt x="1034425" y="33329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5D27767-99A3-E036-6283-1B2982352351}"/>
              </a:ext>
            </a:extLst>
          </p:cNvPr>
          <p:cNvSpPr/>
          <p:nvPr/>
        </p:nvSpPr>
        <p:spPr>
          <a:xfrm rot="5400000">
            <a:off x="-94810" y="6127554"/>
            <a:ext cx="3256905" cy="2884347"/>
          </a:xfrm>
          <a:custGeom>
            <a:avLst/>
            <a:gdLst>
              <a:gd name="connsiteX0" fmla="*/ 3256841 w 3256905"/>
              <a:gd name="connsiteY0" fmla="*/ 1192835 h 2884347"/>
              <a:gd name="connsiteX1" fmla="*/ 3256841 w 3256905"/>
              <a:gd name="connsiteY1" fmla="*/ 1192824 h 2884347"/>
              <a:gd name="connsiteX2" fmla="*/ 3256905 w 3256905"/>
              <a:gd name="connsiteY2" fmla="*/ 1192888 h 2884347"/>
              <a:gd name="connsiteX3" fmla="*/ 497 w 3256905"/>
              <a:gd name="connsiteY3" fmla="*/ 1216107 h 2884347"/>
              <a:gd name="connsiteX4" fmla="*/ 358961 w 3256905"/>
              <a:gd name="connsiteY4" fmla="*/ 348461 h 2884347"/>
              <a:gd name="connsiteX5" fmla="*/ 692849 w 3256905"/>
              <a:gd name="connsiteY5" fmla="*/ 95984 h 2884347"/>
              <a:gd name="connsiteX6" fmla="*/ 909551 w 3256905"/>
              <a:gd name="connsiteY6" fmla="*/ 1681 h 2884347"/>
              <a:gd name="connsiteX7" fmla="*/ 916725 w 3256905"/>
              <a:gd name="connsiteY7" fmla="*/ 0 h 2884347"/>
              <a:gd name="connsiteX8" fmla="*/ 916725 w 3256905"/>
              <a:gd name="connsiteY8" fmla="*/ 1999169 h 2884347"/>
              <a:gd name="connsiteX9" fmla="*/ 843657 w 3256905"/>
              <a:gd name="connsiteY9" fmla="*/ 2078870 h 2884347"/>
              <a:gd name="connsiteX10" fmla="*/ 536616 w 3256905"/>
              <a:gd name="connsiteY10" fmla="*/ 2884347 h 2884347"/>
              <a:gd name="connsiteX11" fmla="*/ 337158 w 3256905"/>
              <a:gd name="connsiteY11" fmla="*/ 2320527 h 2884347"/>
              <a:gd name="connsiteX12" fmla="*/ 497 w 3256905"/>
              <a:gd name="connsiteY12" fmla="*/ 1216107 h 28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905" h="2884347">
                <a:moveTo>
                  <a:pt x="3256841" y="1192835"/>
                </a:moveTo>
                <a:lnTo>
                  <a:pt x="3256841" y="1192824"/>
                </a:lnTo>
                <a:lnTo>
                  <a:pt x="3256905" y="1192888"/>
                </a:lnTo>
                <a:close/>
                <a:moveTo>
                  <a:pt x="497" y="1216107"/>
                </a:moveTo>
                <a:cubicBezTo>
                  <a:pt x="-7638" y="920311"/>
                  <a:pt x="82947" y="624997"/>
                  <a:pt x="358961" y="348461"/>
                </a:cubicBezTo>
                <a:cubicBezTo>
                  <a:pt x="462271" y="244956"/>
                  <a:pt x="574454" y="160246"/>
                  <a:pt x="692849" y="95984"/>
                </a:cubicBezTo>
                <a:cubicBezTo>
                  <a:pt x="762687" y="57908"/>
                  <a:pt x="835085" y="26410"/>
                  <a:pt x="909551" y="1681"/>
                </a:cubicBezTo>
                <a:lnTo>
                  <a:pt x="916725" y="0"/>
                </a:lnTo>
                <a:lnTo>
                  <a:pt x="916725" y="1999169"/>
                </a:lnTo>
                <a:lnTo>
                  <a:pt x="843657" y="2078870"/>
                </a:lnTo>
                <a:cubicBezTo>
                  <a:pt x="628282" y="2335706"/>
                  <a:pt x="535064" y="2610367"/>
                  <a:pt x="536616" y="2884347"/>
                </a:cubicBezTo>
                <a:cubicBezTo>
                  <a:pt x="525905" y="2746043"/>
                  <a:pt x="450673" y="2566337"/>
                  <a:pt x="337158" y="2320527"/>
                </a:cubicBezTo>
                <a:cubicBezTo>
                  <a:pt x="184605" y="1977518"/>
                  <a:pt x="10956" y="1596415"/>
                  <a:pt x="497" y="1216107"/>
                </a:cubicBez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8AA4C5B2-FC58-4EBB-0F29-D3ECDC7542B5}"/>
              </a:ext>
            </a:extLst>
          </p:cNvPr>
          <p:cNvSpPr/>
          <p:nvPr userDrawn="1"/>
        </p:nvSpPr>
        <p:spPr>
          <a:xfrm rot="5400000">
            <a:off x="298296" y="6179511"/>
            <a:ext cx="380191" cy="976788"/>
          </a:xfrm>
          <a:custGeom>
            <a:avLst/>
            <a:gdLst>
              <a:gd name="connsiteX0" fmla="*/ 19 w 380191"/>
              <a:gd name="connsiteY0" fmla="*/ 887983 h 976788"/>
              <a:gd name="connsiteX1" fmla="*/ 19 w 380191"/>
              <a:gd name="connsiteY1" fmla="*/ 885317 h 976788"/>
              <a:gd name="connsiteX2" fmla="*/ 19 w 380191"/>
              <a:gd name="connsiteY2" fmla="*/ 885253 h 976788"/>
              <a:gd name="connsiteX3" fmla="*/ 307041 w 380191"/>
              <a:gd name="connsiteY3" fmla="*/ 79776 h 976788"/>
              <a:gd name="connsiteX4" fmla="*/ 380191 w 380191"/>
              <a:gd name="connsiteY4" fmla="*/ 0 h 976788"/>
              <a:gd name="connsiteX5" fmla="*/ 380191 w 380191"/>
              <a:gd name="connsiteY5" fmla="*/ 976788 h 976788"/>
              <a:gd name="connsiteX6" fmla="*/ 6712 w 380191"/>
              <a:gd name="connsiteY6" fmla="*/ 976788 h 976788"/>
              <a:gd name="connsiteX7" fmla="*/ 906 w 380191"/>
              <a:gd name="connsiteY7" fmla="*/ 927227 h 976788"/>
              <a:gd name="connsiteX8" fmla="*/ 906 w 380191"/>
              <a:gd name="connsiteY8" fmla="*/ 925449 h 976788"/>
              <a:gd name="connsiteX9" fmla="*/ 19 w 380191"/>
              <a:gd name="connsiteY9" fmla="*/ 887983 h 97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191" h="976788">
                <a:moveTo>
                  <a:pt x="19" y="887983"/>
                </a:moveTo>
                <a:lnTo>
                  <a:pt x="19" y="885317"/>
                </a:lnTo>
                <a:lnTo>
                  <a:pt x="19" y="885253"/>
                </a:lnTo>
                <a:cubicBezTo>
                  <a:pt x="-1534" y="611273"/>
                  <a:pt x="91635" y="336612"/>
                  <a:pt x="307041" y="79776"/>
                </a:cubicBezTo>
                <a:lnTo>
                  <a:pt x="380191" y="0"/>
                </a:lnTo>
                <a:lnTo>
                  <a:pt x="380191" y="976788"/>
                </a:lnTo>
                <a:lnTo>
                  <a:pt x="6712" y="976788"/>
                </a:lnTo>
                <a:lnTo>
                  <a:pt x="906" y="927227"/>
                </a:lnTo>
                <a:cubicBezTo>
                  <a:pt x="463" y="926783"/>
                  <a:pt x="906" y="926338"/>
                  <a:pt x="906" y="925449"/>
                </a:cubicBezTo>
                <a:cubicBezTo>
                  <a:pt x="19" y="912939"/>
                  <a:pt x="19" y="900494"/>
                  <a:pt x="19" y="887983"/>
                </a:cubicBezTo>
                <a:close/>
              </a:path>
            </a:pathLst>
          </a:custGeom>
          <a:solidFill>
            <a:srgbClr val="F1BE7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0BBE74-DC80-81B1-65A1-2D727ECFE54B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A381D1BC-BFE9-7F85-D9BB-58FEF39C89BB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C9F0E03F-E7D9-2B37-6487-CD8EA965E735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105486D4-5CFB-2E8C-2B8C-B5F5EDEBED34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D8FF3D1-BD1C-340C-E5DA-995627F627FE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612D98B7-1A77-D08C-9673-0C3BFB8B8E7A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C0A06A53-4B39-5B0C-4882-54E6E314948D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D258DD2-8F7A-A392-CC6D-E42579607271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35E524-F860-6962-3E49-A7D353C64073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D367600F-8592-FFA4-79E2-889A0EB0559F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03ECC3-9FF4-3421-CA4E-661BA5FA8D8B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A0DF4581-32D6-2B99-F8DF-3FFF49A91733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2AB16FD5-68F5-FF9A-C10D-3E82DFA7172B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4B168DEA-7131-DF10-166A-3C7F0E471CCB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7BAB3E18-B345-C6CA-99F5-698333C68E8D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AE3CE2F-0D89-3BE2-CB43-2D3C599F0B48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376176A4-17F1-2BD0-F363-2C380CBF9B09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B818EB0A-2EEB-80EA-A4FE-AF29211CD1A1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49EA18C-E3DC-82BF-9815-B38A7BE3B292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2D73A0C-6021-9CF4-F215-8FE777523DFE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8EF22232-8A22-5386-42ED-08F62960A136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AC1754B3-7834-B368-B738-F049B330160E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5C58D4AC-C424-475F-AAA4-1CCA882676E9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02D8A12A-5C29-5774-6D87-31DB9CEA8F3D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D81C4FD-CA75-2FDD-38FC-FA6C472E6F94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AC07CF9B-ED92-4282-F73A-BFA59B5275D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D6022F2E-9AD7-6BA8-CDCA-2EE5015686F5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9" name="Graphic 1">
                  <a:extLst>
                    <a:ext uri="{FF2B5EF4-FFF2-40B4-BE49-F238E27FC236}">
                      <a16:creationId xmlns:a16="http://schemas.microsoft.com/office/drawing/2014/main" id="{FE195EB1-5CF7-8666-6356-B47382688870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2E66C858-8DCB-A32B-7920-647CD338AF82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1237C0FE-2D99-5092-92D3-D69D1EE35D4D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98482E51-0BE8-4CCB-9C74-1BAA8F449C1A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E03DB6A4-DD02-563B-A775-FB30A8407991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1FEEFE3-5153-BCDF-686D-D57B9F05BE21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BB7D80A5-36D3-188A-FD49-AED6CCDD985F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27515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>
            <a:extLst>
              <a:ext uri="{FF2B5EF4-FFF2-40B4-BE49-F238E27FC236}">
                <a16:creationId xmlns:a16="http://schemas.microsoft.com/office/drawing/2014/main" id="{048582D1-CE7C-AAEC-F249-8A2FA8D0B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88" t="34110"/>
          <a:stretch/>
        </p:blipFill>
        <p:spPr>
          <a:xfrm rot="10800000">
            <a:off x="7893697" y="2566902"/>
            <a:ext cx="4298301" cy="4291098"/>
          </a:xfrm>
          <a:prstGeom prst="rect">
            <a:avLst/>
          </a:prstGeom>
        </p:spPr>
      </p:pic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 rot="10800000">
            <a:off x="6631618" y="-3"/>
            <a:ext cx="5560381" cy="5987909"/>
          </a:xfrm>
          <a:prstGeom prst="round1Rect">
            <a:avLst/>
          </a:prstGeom>
          <a:solidFill>
            <a:srgbClr val="F4F2F6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93B3C0E-DC87-9169-E94B-401B13552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953978" cy="55152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D416D5DF-3828-DA86-FEF5-77737EB00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595397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A298231-52FE-1251-D73D-5B214E2BB9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6076" y="1"/>
            <a:ext cx="5495923" cy="5934076"/>
          </a:xfrm>
          <a:custGeom>
            <a:avLst/>
            <a:gdLst>
              <a:gd name="connsiteX0" fmla="*/ 5495922 w 5495923"/>
              <a:gd name="connsiteY0" fmla="*/ 0 h 5934076"/>
              <a:gd name="connsiteX1" fmla="*/ 5495923 w 5495923"/>
              <a:gd name="connsiteY1" fmla="*/ 0 h 5934076"/>
              <a:gd name="connsiteX2" fmla="*/ 5495923 w 5495923"/>
              <a:gd name="connsiteY2" fmla="*/ 111 h 5934076"/>
              <a:gd name="connsiteX3" fmla="*/ 5495922 w 5495923"/>
              <a:gd name="connsiteY3" fmla="*/ 111 h 5934076"/>
              <a:gd name="connsiteX4" fmla="*/ 0 w 5495923"/>
              <a:gd name="connsiteY4" fmla="*/ 0 h 5934076"/>
              <a:gd name="connsiteX5" fmla="*/ 2699849 w 5495923"/>
              <a:gd name="connsiteY5" fmla="*/ 0 h 5934076"/>
              <a:gd name="connsiteX6" fmla="*/ 2699849 w 5495923"/>
              <a:gd name="connsiteY6" fmla="*/ 111 h 5934076"/>
              <a:gd name="connsiteX7" fmla="*/ 2623494 w 5495923"/>
              <a:gd name="connsiteY7" fmla="*/ 111 h 5934076"/>
              <a:gd name="connsiteX8" fmla="*/ 2637615 w 5495923"/>
              <a:gd name="connsiteY8" fmla="*/ 38777 h 5934076"/>
              <a:gd name="connsiteX9" fmla="*/ 3003852 w 5495923"/>
              <a:gd name="connsiteY9" fmla="*/ 575215 h 5934076"/>
              <a:gd name="connsiteX10" fmla="*/ 4498517 w 5495923"/>
              <a:gd name="connsiteY10" fmla="*/ 960253 h 5934076"/>
              <a:gd name="connsiteX11" fmla="*/ 4498517 w 5495923"/>
              <a:gd name="connsiteY11" fmla="*/ 960114 h 5934076"/>
              <a:gd name="connsiteX12" fmla="*/ 4923127 w 5495923"/>
              <a:gd name="connsiteY12" fmla="*/ 827748 h 5934076"/>
              <a:gd name="connsiteX13" fmla="*/ 4933137 w 5495923"/>
              <a:gd name="connsiteY13" fmla="*/ 823692 h 5934076"/>
              <a:gd name="connsiteX14" fmla="*/ 4933151 w 5495923"/>
              <a:gd name="connsiteY14" fmla="*/ 823687 h 5934076"/>
              <a:gd name="connsiteX15" fmla="*/ 5305000 w 5495923"/>
              <a:gd name="connsiteY15" fmla="*/ 666590 h 5934076"/>
              <a:gd name="connsiteX16" fmla="*/ 5487401 w 5495923"/>
              <a:gd name="connsiteY16" fmla="*/ 587431 h 5934076"/>
              <a:gd name="connsiteX17" fmla="*/ 5495923 w 5495923"/>
              <a:gd name="connsiteY17" fmla="*/ 583860 h 5934076"/>
              <a:gd name="connsiteX18" fmla="*/ 5495923 w 5495923"/>
              <a:gd name="connsiteY18" fmla="*/ 5934076 h 5934076"/>
              <a:gd name="connsiteX19" fmla="*/ 916006 w 5495923"/>
              <a:gd name="connsiteY19" fmla="*/ 5934076 h 5934076"/>
              <a:gd name="connsiteX20" fmla="*/ 0 w 5495923"/>
              <a:gd name="connsiteY20" fmla="*/ 5018070 h 593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5923" h="5934076">
                <a:moveTo>
                  <a:pt x="5495922" y="0"/>
                </a:moveTo>
                <a:lnTo>
                  <a:pt x="5495923" y="0"/>
                </a:lnTo>
                <a:lnTo>
                  <a:pt x="5495923" y="111"/>
                </a:lnTo>
                <a:lnTo>
                  <a:pt x="5495922" y="111"/>
                </a:lnTo>
                <a:close/>
                <a:moveTo>
                  <a:pt x="0" y="0"/>
                </a:moveTo>
                <a:lnTo>
                  <a:pt x="2699849" y="0"/>
                </a:lnTo>
                <a:lnTo>
                  <a:pt x="2699849" y="111"/>
                </a:lnTo>
                <a:lnTo>
                  <a:pt x="2623494" y="111"/>
                </a:lnTo>
                <a:lnTo>
                  <a:pt x="2637615" y="38777"/>
                </a:lnTo>
                <a:cubicBezTo>
                  <a:pt x="2720026" y="233351"/>
                  <a:pt x="2842843" y="414206"/>
                  <a:pt x="3003852" y="575215"/>
                </a:cubicBezTo>
                <a:cubicBezTo>
                  <a:pt x="3472419" y="1043782"/>
                  <a:pt x="4006409" y="1074385"/>
                  <a:pt x="4498517" y="960253"/>
                </a:cubicBezTo>
                <a:lnTo>
                  <a:pt x="4498517" y="960114"/>
                </a:lnTo>
                <a:cubicBezTo>
                  <a:pt x="4644664" y="926231"/>
                  <a:pt x="4787141" y="879537"/>
                  <a:pt x="4923127" y="827748"/>
                </a:cubicBezTo>
                <a:lnTo>
                  <a:pt x="4933137" y="823692"/>
                </a:lnTo>
                <a:lnTo>
                  <a:pt x="4933151" y="823687"/>
                </a:lnTo>
                <a:cubicBezTo>
                  <a:pt x="5064266" y="773754"/>
                  <a:pt x="5189122" y="718908"/>
                  <a:pt x="5305000" y="666590"/>
                </a:cubicBezTo>
                <a:cubicBezTo>
                  <a:pt x="5368142" y="639141"/>
                  <a:pt x="5428920" y="612577"/>
                  <a:pt x="5487401" y="587431"/>
                </a:cubicBezTo>
                <a:lnTo>
                  <a:pt x="5495923" y="583860"/>
                </a:lnTo>
                <a:lnTo>
                  <a:pt x="5495923" y="5934076"/>
                </a:lnTo>
                <a:lnTo>
                  <a:pt x="916006" y="5934076"/>
                </a:lnTo>
                <a:cubicBezTo>
                  <a:pt x="410110" y="5934076"/>
                  <a:pt x="0" y="5523966"/>
                  <a:pt x="0" y="501807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4B03F97C-4BD0-5DB6-8636-85618848561E}"/>
              </a:ext>
            </a:extLst>
          </p:cNvPr>
          <p:cNvSpPr/>
          <p:nvPr userDrawn="1"/>
        </p:nvSpPr>
        <p:spPr>
          <a:xfrm>
            <a:off x="9318013" y="-3"/>
            <a:ext cx="2883318" cy="1015982"/>
          </a:xfrm>
          <a:custGeom>
            <a:avLst/>
            <a:gdLst>
              <a:gd name="connsiteX0" fmla="*/ 76355 w 2883318"/>
              <a:gd name="connsiteY0" fmla="*/ 0 h 1015982"/>
              <a:gd name="connsiteX1" fmla="*/ 2872428 w 2883318"/>
              <a:gd name="connsiteY1" fmla="*/ 0 h 1015982"/>
              <a:gd name="connsiteX2" fmla="*/ 2872428 w 2883318"/>
              <a:gd name="connsiteY2" fmla="*/ 115 h 1015982"/>
              <a:gd name="connsiteX3" fmla="*/ 2883318 w 2883318"/>
              <a:gd name="connsiteY3" fmla="*/ 115 h 1015982"/>
              <a:gd name="connsiteX4" fmla="*/ 2883318 w 2883318"/>
              <a:gd name="connsiteY4" fmla="*/ 579012 h 1015982"/>
              <a:gd name="connsiteX5" fmla="*/ 2874479 w 2883318"/>
              <a:gd name="connsiteY5" fmla="*/ 582717 h 1015982"/>
              <a:gd name="connsiteX6" fmla="*/ 2685300 w 2883318"/>
              <a:gd name="connsiteY6" fmla="*/ 664817 h 1015982"/>
              <a:gd name="connsiteX7" fmla="*/ 1875023 w 2883318"/>
              <a:gd name="connsiteY7" fmla="*/ 960118 h 1015982"/>
              <a:gd name="connsiteX8" fmla="*/ 1875023 w 2883318"/>
              <a:gd name="connsiteY8" fmla="*/ 960257 h 1015982"/>
              <a:gd name="connsiteX9" fmla="*/ 380358 w 2883318"/>
              <a:gd name="connsiteY9" fmla="*/ 575219 h 1015982"/>
              <a:gd name="connsiteX10" fmla="*/ 14121 w 2883318"/>
              <a:gd name="connsiteY10" fmla="*/ 38781 h 1015982"/>
              <a:gd name="connsiteX11" fmla="*/ 0 w 2883318"/>
              <a:gd name="connsiteY11" fmla="*/ 115 h 1015982"/>
              <a:gd name="connsiteX12" fmla="*/ 76355 w 2883318"/>
              <a:gd name="connsiteY12" fmla="*/ 115 h 10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3318" h="1015982">
                <a:moveTo>
                  <a:pt x="76355" y="0"/>
                </a:moveTo>
                <a:lnTo>
                  <a:pt x="2872428" y="0"/>
                </a:lnTo>
                <a:lnTo>
                  <a:pt x="2872428" y="115"/>
                </a:lnTo>
                <a:lnTo>
                  <a:pt x="2883318" y="115"/>
                </a:lnTo>
                <a:lnTo>
                  <a:pt x="2883318" y="579012"/>
                </a:lnTo>
                <a:lnTo>
                  <a:pt x="2874479" y="582717"/>
                </a:lnTo>
                <a:cubicBezTo>
                  <a:pt x="2813825" y="608797"/>
                  <a:pt x="2750789" y="636348"/>
                  <a:pt x="2685300" y="664817"/>
                </a:cubicBezTo>
                <a:cubicBezTo>
                  <a:pt x="2444931" y="773342"/>
                  <a:pt x="2167316" y="892352"/>
                  <a:pt x="1875023" y="960118"/>
                </a:cubicBezTo>
                <a:lnTo>
                  <a:pt x="1875023" y="960257"/>
                </a:lnTo>
                <a:cubicBezTo>
                  <a:pt x="1382915" y="1074389"/>
                  <a:pt x="848925" y="1043786"/>
                  <a:pt x="380358" y="575219"/>
                </a:cubicBezTo>
                <a:cubicBezTo>
                  <a:pt x="219349" y="414210"/>
                  <a:pt x="96532" y="233355"/>
                  <a:pt x="14121" y="38781"/>
                </a:cubicBezTo>
                <a:lnTo>
                  <a:pt x="0" y="115"/>
                </a:lnTo>
                <a:lnTo>
                  <a:pt x="76355" y="115"/>
                </a:lnTo>
                <a:close/>
              </a:path>
            </a:pathLst>
          </a:cu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5197BA4-2BEA-8EC7-026E-7D29090EE21D}"/>
              </a:ext>
            </a:extLst>
          </p:cNvPr>
          <p:cNvGrpSpPr/>
          <p:nvPr userDrawn="1"/>
        </p:nvGrpSpPr>
        <p:grpSpPr>
          <a:xfrm>
            <a:off x="10144109" y="254510"/>
            <a:ext cx="1231126" cy="378552"/>
            <a:chOff x="12681211" y="254510"/>
            <a:chExt cx="1231126" cy="378552"/>
          </a:xfrm>
        </p:grpSpPr>
        <p:grpSp>
          <p:nvGrpSpPr>
            <p:cNvPr id="58" name="Graphic 55">
              <a:extLst>
                <a:ext uri="{FF2B5EF4-FFF2-40B4-BE49-F238E27FC236}">
                  <a16:creationId xmlns:a16="http://schemas.microsoft.com/office/drawing/2014/main" id="{4B04F517-6CEF-DD38-2CC8-2243C2A6E031}"/>
                </a:ext>
              </a:extLst>
            </p:cNvPr>
            <p:cNvGrpSpPr/>
            <p:nvPr/>
          </p:nvGrpSpPr>
          <p:grpSpPr>
            <a:xfrm>
              <a:off x="12681211" y="254510"/>
              <a:ext cx="1231126" cy="292096"/>
              <a:chOff x="12681211" y="254510"/>
              <a:chExt cx="1231126" cy="292096"/>
            </a:xfrm>
            <a:solidFill>
              <a:schemeClr val="bg1"/>
            </a:solidFill>
          </p:grpSpPr>
          <p:grpSp>
            <p:nvGrpSpPr>
              <p:cNvPr id="59" name="Graphic 55">
                <a:extLst>
                  <a:ext uri="{FF2B5EF4-FFF2-40B4-BE49-F238E27FC236}">
                    <a16:creationId xmlns:a16="http://schemas.microsoft.com/office/drawing/2014/main" id="{F810040F-0C0F-22D4-80BC-858EDCDB7A69}"/>
                  </a:ext>
                </a:extLst>
              </p:cNvPr>
              <p:cNvGrpSpPr/>
              <p:nvPr/>
            </p:nvGrpSpPr>
            <p:grpSpPr>
              <a:xfrm>
                <a:off x="13047859" y="296335"/>
                <a:ext cx="864478" cy="163814"/>
                <a:chOff x="13047859" y="296335"/>
                <a:chExt cx="864478" cy="163814"/>
              </a:xfrm>
              <a:solidFill>
                <a:schemeClr val="bg1"/>
              </a:solidFill>
            </p:grpSpPr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FFE59655-C0EA-CEC0-F7AB-8FF0FC22E97D}"/>
                    </a:ext>
                  </a:extLst>
                </p:cNvPr>
                <p:cNvSpPr/>
                <p:nvPr/>
              </p:nvSpPr>
              <p:spPr>
                <a:xfrm>
                  <a:off x="13047859" y="303645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20F8FF6A-CCBA-D6E9-F6C5-AA2A7EE33A56}"/>
                    </a:ext>
                  </a:extLst>
                </p:cNvPr>
                <p:cNvSpPr/>
                <p:nvPr/>
              </p:nvSpPr>
              <p:spPr>
                <a:xfrm>
                  <a:off x="13155250" y="301239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F7B37495-A6BD-B0D9-29E0-1A46CE48704E}"/>
                    </a:ext>
                  </a:extLst>
                </p:cNvPr>
                <p:cNvSpPr/>
                <p:nvPr/>
              </p:nvSpPr>
              <p:spPr>
                <a:xfrm>
                  <a:off x="13334541" y="303645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48315D40-434A-8167-8478-4C105819F1D5}"/>
                    </a:ext>
                  </a:extLst>
                </p:cNvPr>
                <p:cNvSpPr/>
                <p:nvPr/>
              </p:nvSpPr>
              <p:spPr>
                <a:xfrm>
                  <a:off x="13462862" y="344360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9ECA0C98-BF44-3404-340F-CAEEF9B7D097}"/>
                    </a:ext>
                  </a:extLst>
                </p:cNvPr>
                <p:cNvSpPr/>
                <p:nvPr/>
              </p:nvSpPr>
              <p:spPr>
                <a:xfrm>
                  <a:off x="13582010" y="314841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2492BCD4-5596-8AE0-C018-0E9CF135D842}"/>
                    </a:ext>
                  </a:extLst>
                </p:cNvPr>
                <p:cNvSpPr/>
                <p:nvPr/>
              </p:nvSpPr>
              <p:spPr>
                <a:xfrm>
                  <a:off x="13671641" y="344267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B0509447-7DB9-E599-B098-9C7A8BF20E8E}"/>
                    </a:ext>
                  </a:extLst>
                </p:cNvPr>
                <p:cNvSpPr/>
                <p:nvPr/>
              </p:nvSpPr>
              <p:spPr>
                <a:xfrm>
                  <a:off x="13795098" y="296335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EB77AA02-E62D-4D4A-7AE6-6CF18EC15497}"/>
                    </a:ext>
                  </a:extLst>
                </p:cNvPr>
                <p:cNvSpPr/>
                <p:nvPr/>
              </p:nvSpPr>
              <p:spPr>
                <a:xfrm>
                  <a:off x="13858443" y="303861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8" name="Graphic 55">
                <a:extLst>
                  <a:ext uri="{FF2B5EF4-FFF2-40B4-BE49-F238E27FC236}">
                    <a16:creationId xmlns:a16="http://schemas.microsoft.com/office/drawing/2014/main" id="{AF18B0AD-3C28-64E2-5688-393F1CB5FD40}"/>
                  </a:ext>
                </a:extLst>
              </p:cNvPr>
              <p:cNvGrpSpPr/>
              <p:nvPr/>
            </p:nvGrpSpPr>
            <p:grpSpPr>
              <a:xfrm>
                <a:off x="12681211" y="254510"/>
                <a:ext cx="291422" cy="292096"/>
                <a:chOff x="12681211" y="254510"/>
                <a:chExt cx="291422" cy="292096"/>
              </a:xfrm>
              <a:solidFill>
                <a:schemeClr val="bg1"/>
              </a:solidFill>
            </p:grpSpPr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90C54CF0-361D-8EC3-1D86-A86274F9841C}"/>
                    </a:ext>
                  </a:extLst>
                </p:cNvPr>
                <p:cNvSpPr/>
                <p:nvPr/>
              </p:nvSpPr>
              <p:spPr>
                <a:xfrm>
                  <a:off x="12681211" y="276193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892B0CE0-C7CE-F7BB-9A16-1EAAC82F7444}"/>
                    </a:ext>
                  </a:extLst>
                </p:cNvPr>
                <p:cNvSpPr/>
                <p:nvPr/>
              </p:nvSpPr>
              <p:spPr>
                <a:xfrm>
                  <a:off x="12747591" y="254510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71" name="Graphic 55">
              <a:extLst>
                <a:ext uri="{FF2B5EF4-FFF2-40B4-BE49-F238E27FC236}">
                  <a16:creationId xmlns:a16="http://schemas.microsoft.com/office/drawing/2014/main" id="{80FD29A7-3153-D83F-FDC2-C49DFFB3A413}"/>
                </a:ext>
              </a:extLst>
            </p:cNvPr>
            <p:cNvGrpSpPr/>
            <p:nvPr/>
          </p:nvGrpSpPr>
          <p:grpSpPr>
            <a:xfrm>
              <a:off x="13047921" y="521067"/>
              <a:ext cx="847919" cy="111995"/>
              <a:chOff x="13047921" y="521067"/>
              <a:chExt cx="847919" cy="111995"/>
            </a:xfrm>
            <a:solidFill>
              <a:schemeClr val="bg1"/>
            </a:solidFill>
          </p:grpSpPr>
          <p:grpSp>
            <p:nvGrpSpPr>
              <p:cNvPr id="72" name="Graphic 55">
                <a:extLst>
                  <a:ext uri="{FF2B5EF4-FFF2-40B4-BE49-F238E27FC236}">
                    <a16:creationId xmlns:a16="http://schemas.microsoft.com/office/drawing/2014/main" id="{FE1AEF2E-CE17-92B0-0357-E9303BFFF4EF}"/>
                  </a:ext>
                </a:extLst>
              </p:cNvPr>
              <p:cNvGrpSpPr/>
              <p:nvPr/>
            </p:nvGrpSpPr>
            <p:grpSpPr>
              <a:xfrm>
                <a:off x="13047921" y="546514"/>
                <a:ext cx="847919" cy="75291"/>
                <a:chOff x="13047921" y="546514"/>
                <a:chExt cx="847919" cy="75291"/>
              </a:xfrm>
              <a:solidFill>
                <a:schemeClr val="bg1"/>
              </a:solidFill>
            </p:grpSpPr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2838C730-A20F-437B-533B-93488485A50C}"/>
                    </a:ext>
                  </a:extLst>
                </p:cNvPr>
                <p:cNvSpPr/>
                <p:nvPr/>
              </p:nvSpPr>
              <p:spPr>
                <a:xfrm>
                  <a:off x="13492103" y="546606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24EE24A4-4CD0-CD68-3794-8C45B14AAEF0}"/>
                    </a:ext>
                  </a:extLst>
                </p:cNvPr>
                <p:cNvSpPr/>
                <p:nvPr/>
              </p:nvSpPr>
              <p:spPr>
                <a:xfrm>
                  <a:off x="13544274" y="546544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A520889B-B1AD-32D3-9B40-749FF264ACA4}"/>
                    </a:ext>
                  </a:extLst>
                </p:cNvPr>
                <p:cNvSpPr/>
                <p:nvPr/>
              </p:nvSpPr>
              <p:spPr>
                <a:xfrm>
                  <a:off x="13603648" y="546544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3F6448B4-7A64-B064-AAB8-380475727A25}"/>
                    </a:ext>
                  </a:extLst>
                </p:cNvPr>
                <p:cNvSpPr/>
                <p:nvPr/>
              </p:nvSpPr>
              <p:spPr>
                <a:xfrm>
                  <a:off x="13691217" y="546544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A6058EB4-6E69-1123-796F-15B7CC516394}"/>
                    </a:ext>
                  </a:extLst>
                </p:cNvPr>
                <p:cNvSpPr/>
                <p:nvPr/>
              </p:nvSpPr>
              <p:spPr>
                <a:xfrm>
                  <a:off x="13745789" y="546514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0115D809-2EE9-66DA-AC61-824E0130B054}"/>
                    </a:ext>
                  </a:extLst>
                </p:cNvPr>
                <p:cNvSpPr/>
                <p:nvPr/>
              </p:nvSpPr>
              <p:spPr>
                <a:xfrm>
                  <a:off x="13801562" y="546544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79" name="Graphic 55">
                  <a:extLst>
                    <a:ext uri="{FF2B5EF4-FFF2-40B4-BE49-F238E27FC236}">
                      <a16:creationId xmlns:a16="http://schemas.microsoft.com/office/drawing/2014/main" id="{B4F95AA0-4157-1B74-6496-E6B6DAC65FDC}"/>
                    </a:ext>
                  </a:extLst>
                </p:cNvPr>
                <p:cNvGrpSpPr/>
                <p:nvPr/>
              </p:nvGrpSpPr>
              <p:grpSpPr>
                <a:xfrm>
                  <a:off x="13047921" y="546514"/>
                  <a:ext cx="97294" cy="54872"/>
                  <a:chOff x="13047921" y="546514"/>
                  <a:chExt cx="97294" cy="54872"/>
                </a:xfrm>
                <a:solidFill>
                  <a:schemeClr val="bg1"/>
                </a:solidFill>
              </p:grpSpPr>
              <p:sp>
                <p:nvSpPr>
                  <p:cNvPr id="80" name="Freeform 79">
                    <a:extLst>
                      <a:ext uri="{FF2B5EF4-FFF2-40B4-BE49-F238E27FC236}">
                        <a16:creationId xmlns:a16="http://schemas.microsoft.com/office/drawing/2014/main" id="{5D89E622-30BD-D77B-59FC-F09352368B23}"/>
                      </a:ext>
                    </a:extLst>
                  </p:cNvPr>
                  <p:cNvSpPr/>
                  <p:nvPr/>
                </p:nvSpPr>
                <p:spPr>
                  <a:xfrm>
                    <a:off x="13047921" y="546514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1" name="Freeform 80">
                    <a:extLst>
                      <a:ext uri="{FF2B5EF4-FFF2-40B4-BE49-F238E27FC236}">
                        <a16:creationId xmlns:a16="http://schemas.microsoft.com/office/drawing/2014/main" id="{41F0B312-5519-4BD4-F757-A860B3BEE1BD}"/>
                      </a:ext>
                    </a:extLst>
                  </p:cNvPr>
                  <p:cNvSpPr/>
                  <p:nvPr/>
                </p:nvSpPr>
                <p:spPr>
                  <a:xfrm>
                    <a:off x="13103724" y="546544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E7796B39-7631-ADBE-86A0-07CB57FBF071}"/>
                    </a:ext>
                  </a:extLst>
                </p:cNvPr>
                <p:cNvSpPr/>
                <p:nvPr/>
              </p:nvSpPr>
              <p:spPr>
                <a:xfrm>
                  <a:off x="13850840" y="547532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83" name="Graphic 55">
                <a:extLst>
                  <a:ext uri="{FF2B5EF4-FFF2-40B4-BE49-F238E27FC236}">
                    <a16:creationId xmlns:a16="http://schemas.microsoft.com/office/drawing/2014/main" id="{2C4CFFF1-A7F3-5895-28FC-19A40D5FCC4E}"/>
                  </a:ext>
                </a:extLst>
              </p:cNvPr>
              <p:cNvGrpSpPr/>
              <p:nvPr/>
            </p:nvGrpSpPr>
            <p:grpSpPr>
              <a:xfrm>
                <a:off x="13185968" y="521067"/>
                <a:ext cx="267660" cy="111995"/>
                <a:chOff x="13185968" y="521067"/>
                <a:chExt cx="267660" cy="111995"/>
              </a:xfrm>
              <a:solidFill>
                <a:schemeClr val="bg1"/>
              </a:solidFill>
            </p:grpSpPr>
            <p:grpSp>
              <p:nvGrpSpPr>
                <p:cNvPr id="84" name="Graphic 55">
                  <a:extLst>
                    <a:ext uri="{FF2B5EF4-FFF2-40B4-BE49-F238E27FC236}">
                      <a16:creationId xmlns:a16="http://schemas.microsoft.com/office/drawing/2014/main" id="{587AA20A-29AF-912B-A5BF-A17DE6FA70E2}"/>
                    </a:ext>
                  </a:extLst>
                </p:cNvPr>
                <p:cNvGrpSpPr/>
                <p:nvPr/>
              </p:nvGrpSpPr>
              <p:grpSpPr>
                <a:xfrm>
                  <a:off x="13185968" y="521067"/>
                  <a:ext cx="267660" cy="111995"/>
                  <a:chOff x="13185968" y="521067"/>
                  <a:chExt cx="267660" cy="111995"/>
                </a:xfrm>
                <a:solidFill>
                  <a:schemeClr val="bg1"/>
                </a:solidFill>
              </p:grpSpPr>
              <p:sp>
                <p:nvSpPr>
                  <p:cNvPr id="85" name="Freeform 84">
                    <a:extLst>
                      <a:ext uri="{FF2B5EF4-FFF2-40B4-BE49-F238E27FC236}">
                        <a16:creationId xmlns:a16="http://schemas.microsoft.com/office/drawing/2014/main" id="{0FB05E69-ACBD-C35C-25A2-781D50EA0452}"/>
                      </a:ext>
                    </a:extLst>
                  </p:cNvPr>
                  <p:cNvSpPr/>
                  <p:nvPr/>
                </p:nvSpPr>
                <p:spPr>
                  <a:xfrm>
                    <a:off x="13185968" y="542350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6" name="Freeform 85">
                    <a:extLst>
                      <a:ext uri="{FF2B5EF4-FFF2-40B4-BE49-F238E27FC236}">
                        <a16:creationId xmlns:a16="http://schemas.microsoft.com/office/drawing/2014/main" id="{D943EC86-5F35-C2D0-ADCA-E96B2A913F50}"/>
                      </a:ext>
                    </a:extLst>
                  </p:cNvPr>
                  <p:cNvSpPr/>
                  <p:nvPr/>
                </p:nvSpPr>
                <p:spPr>
                  <a:xfrm>
                    <a:off x="13248389" y="542350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7" name="Freeform 86">
                    <a:extLst>
                      <a:ext uri="{FF2B5EF4-FFF2-40B4-BE49-F238E27FC236}">
                        <a16:creationId xmlns:a16="http://schemas.microsoft.com/office/drawing/2014/main" id="{041B1089-786E-AC11-21DE-B8B3B297A966}"/>
                      </a:ext>
                    </a:extLst>
                  </p:cNvPr>
                  <p:cNvSpPr/>
                  <p:nvPr/>
                </p:nvSpPr>
                <p:spPr>
                  <a:xfrm>
                    <a:off x="13304962" y="521067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8" name="Freeform 87">
                    <a:extLst>
                      <a:ext uri="{FF2B5EF4-FFF2-40B4-BE49-F238E27FC236}">
                        <a16:creationId xmlns:a16="http://schemas.microsoft.com/office/drawing/2014/main" id="{E3D4E7B7-5091-7DC9-1FF8-B5FBB5E34935}"/>
                      </a:ext>
                    </a:extLst>
                  </p:cNvPr>
                  <p:cNvSpPr/>
                  <p:nvPr/>
                </p:nvSpPr>
                <p:spPr>
                  <a:xfrm>
                    <a:off x="13408284" y="542350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9" name="Freeform 88">
                    <a:extLst>
                      <a:ext uri="{FF2B5EF4-FFF2-40B4-BE49-F238E27FC236}">
                        <a16:creationId xmlns:a16="http://schemas.microsoft.com/office/drawing/2014/main" id="{4108F03C-98F2-93EA-B4C8-1E48D49AECF7}"/>
                      </a:ext>
                    </a:extLst>
                  </p:cNvPr>
                  <p:cNvSpPr/>
                  <p:nvPr/>
                </p:nvSpPr>
                <p:spPr>
                  <a:xfrm>
                    <a:off x="13348300" y="542411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39788E7C-C780-3F40-3560-B8EF5B61C7E7}"/>
                    </a:ext>
                  </a:extLst>
                </p:cNvPr>
                <p:cNvSpPr/>
                <p:nvPr/>
              </p:nvSpPr>
              <p:spPr>
                <a:xfrm>
                  <a:off x="13362582" y="521252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00248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ADFA0C8-0B94-50BB-B992-5A36A01CC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862" t="4858" r="8313" b="4370"/>
          <a:stretch/>
        </p:blipFill>
        <p:spPr>
          <a:xfrm>
            <a:off x="8357787" y="0"/>
            <a:ext cx="3834213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7669379" y="851327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4" y="894421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C3D85307-B89F-AC8A-7A39-88E45BF52DFF}"/>
              </a:ext>
            </a:extLst>
          </p:cNvPr>
          <p:cNvSpPr/>
          <p:nvPr userDrawn="1"/>
        </p:nvSpPr>
        <p:spPr>
          <a:xfrm>
            <a:off x="7669379" y="3854663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50CED50D-83F2-8E2F-E182-75032A8322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6869" y="3897210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ABB175A-7B59-DD0C-5DD5-D0263A726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929936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B951BFF-533F-B5EB-E72C-7DB7D4062F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6999962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033641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ggplant 1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97AAB1D3-5126-1EF8-A808-76EC497B5FDB}"/>
              </a:ext>
            </a:extLst>
          </p:cNvPr>
          <p:cNvSpPr/>
          <p:nvPr/>
        </p:nvSpPr>
        <p:spPr>
          <a:xfrm>
            <a:off x="-12700" y="345266"/>
            <a:ext cx="4022511" cy="6525435"/>
          </a:xfrm>
          <a:custGeom>
            <a:avLst/>
            <a:gdLst>
              <a:gd name="connsiteX0" fmla="*/ 0 w 4022511"/>
              <a:gd name="connsiteY0" fmla="*/ 0 h 6525435"/>
              <a:gd name="connsiteX1" fmla="*/ 1027701 w 4022511"/>
              <a:gd name="connsiteY1" fmla="*/ 0 h 6525435"/>
              <a:gd name="connsiteX2" fmla="*/ 4022511 w 4022511"/>
              <a:gd name="connsiteY2" fmla="*/ 2784997 h 6525435"/>
              <a:gd name="connsiteX3" fmla="*/ 2341693 w 4022511"/>
              <a:gd name="connsiteY3" fmla="*/ 5143393 h 6525435"/>
              <a:gd name="connsiteX4" fmla="*/ 3249144 w 4022511"/>
              <a:gd name="connsiteY4" fmla="*/ 6523565 h 6525435"/>
              <a:gd name="connsiteX5" fmla="*/ 3250196 w 4022511"/>
              <a:gd name="connsiteY5" fmla="*/ 6525435 h 6525435"/>
              <a:gd name="connsiteX6" fmla="*/ 981402 w 4022511"/>
              <a:gd name="connsiteY6" fmla="*/ 6525435 h 6525435"/>
              <a:gd name="connsiteX7" fmla="*/ 376662 w 4022511"/>
              <a:gd name="connsiteY7" fmla="*/ 5558224 h 6525435"/>
              <a:gd name="connsiteX8" fmla="*/ 376662 w 4022511"/>
              <a:gd name="connsiteY8" fmla="*/ 3839730 h 6525435"/>
              <a:gd name="connsiteX9" fmla="*/ 802744 w 4022511"/>
              <a:gd name="connsiteY9" fmla="*/ 3839730 h 6525435"/>
              <a:gd name="connsiteX10" fmla="*/ 1879866 w 4022511"/>
              <a:gd name="connsiteY10" fmla="*/ 2796768 h 6525435"/>
              <a:gd name="connsiteX11" fmla="*/ 802744 w 4022511"/>
              <a:gd name="connsiteY11" fmla="*/ 1765735 h 6525435"/>
              <a:gd name="connsiteX12" fmla="*/ 60805 w 4022511"/>
              <a:gd name="connsiteY12" fmla="*/ 1577626 h 6525435"/>
              <a:gd name="connsiteX13" fmla="*/ 0 w 4022511"/>
              <a:gd name="connsiteY13" fmla="*/ 1540640 h 652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22511" h="6525435">
                <a:moveTo>
                  <a:pt x="0" y="0"/>
                </a:moveTo>
                <a:lnTo>
                  <a:pt x="1027701" y="0"/>
                </a:lnTo>
                <a:cubicBezTo>
                  <a:pt x="2827033" y="0"/>
                  <a:pt x="4022511" y="1173233"/>
                  <a:pt x="4022511" y="2784997"/>
                </a:cubicBezTo>
                <a:cubicBezTo>
                  <a:pt x="4022511" y="3816030"/>
                  <a:pt x="3359716" y="4764192"/>
                  <a:pt x="2341693" y="5143393"/>
                </a:cubicBezTo>
                <a:lnTo>
                  <a:pt x="3249144" y="6523565"/>
                </a:lnTo>
                <a:lnTo>
                  <a:pt x="3250196" y="6525435"/>
                </a:lnTo>
                <a:lnTo>
                  <a:pt x="981402" y="6525435"/>
                </a:lnTo>
                <a:lnTo>
                  <a:pt x="376662" y="5558224"/>
                </a:lnTo>
                <a:cubicBezTo>
                  <a:pt x="376662" y="5558224"/>
                  <a:pt x="376662" y="3839730"/>
                  <a:pt x="376662" y="3839730"/>
                </a:cubicBezTo>
                <a:lnTo>
                  <a:pt x="802744" y="3839730"/>
                </a:lnTo>
                <a:cubicBezTo>
                  <a:pt x="1453783" y="3839730"/>
                  <a:pt x="1879866" y="3389270"/>
                  <a:pt x="1879866" y="2796768"/>
                </a:cubicBezTo>
                <a:cubicBezTo>
                  <a:pt x="1879866" y="2204266"/>
                  <a:pt x="1453783" y="1765735"/>
                  <a:pt x="802744" y="1765735"/>
                </a:cubicBezTo>
                <a:cubicBezTo>
                  <a:pt x="534109" y="1765735"/>
                  <a:pt x="281361" y="1697591"/>
                  <a:pt x="60805" y="1577626"/>
                </a:cubicBezTo>
                <a:lnTo>
                  <a:pt x="0" y="1540640"/>
                </a:lnTo>
                <a:close/>
              </a:path>
            </a:pathLst>
          </a:custGeom>
          <a:noFill/>
          <a:ln w="12700" cap="flat">
            <a:solidFill>
              <a:srgbClr val="C6C2F5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98173C5-4AC5-20B6-0C83-527A6DB39BE0}"/>
              </a:ext>
            </a:extLst>
          </p:cNvPr>
          <p:cNvSpPr/>
          <p:nvPr/>
        </p:nvSpPr>
        <p:spPr>
          <a:xfrm rot="5400000">
            <a:off x="2662465" y="1870500"/>
            <a:ext cx="1716404" cy="6347165"/>
          </a:xfrm>
          <a:custGeom>
            <a:avLst/>
            <a:gdLst>
              <a:gd name="connsiteX0" fmla="*/ 0 w 1716404"/>
              <a:gd name="connsiteY0" fmla="*/ 0 h 6347165"/>
              <a:gd name="connsiteX1" fmla="*/ 237666 w 1716404"/>
              <a:gd name="connsiteY1" fmla="*/ 0 h 6347165"/>
              <a:gd name="connsiteX2" fmla="*/ 1716404 w 1716404"/>
              <a:gd name="connsiteY2" fmla="*/ 1480539 h 6347165"/>
              <a:gd name="connsiteX3" fmla="*/ 1716404 w 1716404"/>
              <a:gd name="connsiteY3" fmla="*/ 6347166 h 6347165"/>
              <a:gd name="connsiteX4" fmla="*/ 0 w 1716404"/>
              <a:gd name="connsiteY4" fmla="*/ 6347166 h 6347165"/>
              <a:gd name="connsiteX5" fmla="*/ 0 w 1716404"/>
              <a:gd name="connsiteY5" fmla="*/ 0 h 6347165"/>
              <a:gd name="connsiteX6" fmla="*/ 0 w 1716404"/>
              <a:gd name="connsiteY6" fmla="*/ 0 h 634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6404" h="6347165">
                <a:moveTo>
                  <a:pt x="0" y="0"/>
                </a:moveTo>
                <a:lnTo>
                  <a:pt x="237666" y="0"/>
                </a:lnTo>
                <a:cubicBezTo>
                  <a:pt x="1053768" y="0"/>
                  <a:pt x="1716404" y="663443"/>
                  <a:pt x="1716404" y="1480539"/>
                </a:cubicBezTo>
                <a:lnTo>
                  <a:pt x="1716404" y="6347166"/>
                </a:lnTo>
                <a:lnTo>
                  <a:pt x="0" y="634716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8BE8"/>
          </a:solidFill>
          <a:ln w="12700" cap="flat">
            <a:solidFill>
              <a:srgbClr val="928BE8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FEB9C2DA-CEAE-614B-B23F-F2E87827A155}"/>
              </a:ext>
            </a:extLst>
          </p:cNvPr>
          <p:cNvSpPr/>
          <p:nvPr/>
        </p:nvSpPr>
        <p:spPr>
          <a:xfrm>
            <a:off x="0" y="2700415"/>
            <a:ext cx="1231210" cy="650490"/>
          </a:xfrm>
          <a:custGeom>
            <a:avLst/>
            <a:gdLst>
              <a:gd name="connsiteX0" fmla="*/ 0 w 1231210"/>
              <a:gd name="connsiteY0" fmla="*/ 0 h 650490"/>
              <a:gd name="connsiteX1" fmla="*/ 9624 w 1231210"/>
              <a:gd name="connsiteY1" fmla="*/ 4649 h 650490"/>
              <a:gd name="connsiteX2" fmla="*/ 1009908 w 1231210"/>
              <a:gd name="connsiteY2" fmla="*/ 207347 h 650490"/>
              <a:gd name="connsiteX3" fmla="*/ 1231210 w 1231210"/>
              <a:gd name="connsiteY3" fmla="*/ 428919 h 650490"/>
              <a:gd name="connsiteX4" fmla="*/ 1009908 w 1231210"/>
              <a:gd name="connsiteY4" fmla="*/ 650490 h 650490"/>
              <a:gd name="connsiteX5" fmla="*/ 114376 w 1231210"/>
              <a:gd name="connsiteY5" fmla="*/ 514557 h 650490"/>
              <a:gd name="connsiteX6" fmla="*/ 0 w 1231210"/>
              <a:gd name="connsiteY6" fmla="*/ 472563 h 65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210" h="650490">
                <a:moveTo>
                  <a:pt x="0" y="0"/>
                </a:moveTo>
                <a:lnTo>
                  <a:pt x="9624" y="4649"/>
                </a:lnTo>
                <a:cubicBezTo>
                  <a:pt x="317256" y="135144"/>
                  <a:pt x="655316" y="207347"/>
                  <a:pt x="1009908" y="207347"/>
                </a:cubicBezTo>
                <a:cubicBezTo>
                  <a:pt x="1132077" y="207347"/>
                  <a:pt x="1231210" y="306601"/>
                  <a:pt x="1231210" y="428919"/>
                </a:cubicBezTo>
                <a:cubicBezTo>
                  <a:pt x="1231210" y="551237"/>
                  <a:pt x="1132077" y="650490"/>
                  <a:pt x="1009908" y="650490"/>
                </a:cubicBezTo>
                <a:cubicBezTo>
                  <a:pt x="698210" y="650490"/>
                  <a:pt x="397409" y="602886"/>
                  <a:pt x="114376" y="514557"/>
                </a:cubicBezTo>
                <a:lnTo>
                  <a:pt x="0" y="472563"/>
                </a:ln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291FBB6-6C27-950F-4BBA-8A14B6BC806B}"/>
              </a:ext>
            </a:extLst>
          </p:cNvPr>
          <p:cNvGrpSpPr/>
          <p:nvPr userDrawn="1"/>
        </p:nvGrpSpPr>
        <p:grpSpPr>
          <a:xfrm>
            <a:off x="7012025" y="826305"/>
            <a:ext cx="2216917" cy="681668"/>
            <a:chOff x="7012025" y="826305"/>
            <a:chExt cx="2216917" cy="681668"/>
          </a:xfrm>
        </p:grpSpPr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7FBE9F67-8528-76E2-D4BF-1AEC1CB874A8}"/>
                </a:ext>
              </a:extLst>
            </p:cNvPr>
            <p:cNvGrpSpPr/>
            <p:nvPr/>
          </p:nvGrpSpPr>
          <p:grpSpPr>
            <a:xfrm>
              <a:off x="7012025" y="826305"/>
              <a:ext cx="2216917" cy="525984"/>
              <a:chOff x="7012025" y="826305"/>
              <a:chExt cx="2216917" cy="525984"/>
            </a:xfrm>
            <a:solidFill>
              <a:schemeClr val="bg1"/>
            </a:solidFill>
          </p:grpSpPr>
          <p:grpSp>
            <p:nvGrpSpPr>
              <p:cNvPr id="27" name="Graphic 1">
                <a:extLst>
                  <a:ext uri="{FF2B5EF4-FFF2-40B4-BE49-F238E27FC236}">
                    <a16:creationId xmlns:a16="http://schemas.microsoft.com/office/drawing/2014/main" id="{B702FC1F-FD5B-5CEE-E31F-E19DE995FF11}"/>
                  </a:ext>
                </a:extLst>
              </p:cNvPr>
              <p:cNvGrpSpPr/>
              <p:nvPr/>
            </p:nvGrpSpPr>
            <p:grpSpPr>
              <a:xfrm>
                <a:off x="7672255" y="901620"/>
                <a:ext cx="1556686" cy="294984"/>
                <a:chOff x="7672255" y="901620"/>
                <a:chExt cx="1556686" cy="294984"/>
              </a:xfrm>
              <a:solidFill>
                <a:schemeClr val="bg1"/>
              </a:solidFill>
            </p:grpSpPr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896D770-DA6C-BF81-7EC0-0986C8598A97}"/>
                    </a:ext>
                  </a:extLst>
                </p:cNvPr>
                <p:cNvSpPr/>
                <p:nvPr/>
              </p:nvSpPr>
              <p:spPr>
                <a:xfrm>
                  <a:off x="7672255" y="914783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C16D35E0-6284-DAB0-B3D3-1E810ED04CF4}"/>
                    </a:ext>
                  </a:extLst>
                </p:cNvPr>
                <p:cNvSpPr/>
                <p:nvPr/>
              </p:nvSpPr>
              <p:spPr>
                <a:xfrm>
                  <a:off x="7865636" y="910451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DD548C04-BBA9-F73B-73BE-743CEA32F58E}"/>
                    </a:ext>
                  </a:extLst>
                </p:cNvPr>
                <p:cNvSpPr/>
                <p:nvPr/>
              </p:nvSpPr>
              <p:spPr>
                <a:xfrm>
                  <a:off x="8188490" y="914783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B07FC19E-6548-2B27-9F89-2E083A033DD5}"/>
                    </a:ext>
                  </a:extLst>
                </p:cNvPr>
                <p:cNvSpPr/>
                <p:nvPr/>
              </p:nvSpPr>
              <p:spPr>
                <a:xfrm>
                  <a:off x="8419560" y="988099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C50DD9B-FF40-EAE3-7DFB-8B27E3A67F0D}"/>
                    </a:ext>
                  </a:extLst>
                </p:cNvPr>
                <p:cNvSpPr/>
                <p:nvPr/>
              </p:nvSpPr>
              <p:spPr>
                <a:xfrm>
                  <a:off x="8634113" y="934945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C54ADDB4-B306-4442-BA37-0782AA2C9E78}"/>
                    </a:ext>
                  </a:extLst>
                </p:cNvPr>
                <p:cNvSpPr/>
                <p:nvPr/>
              </p:nvSpPr>
              <p:spPr>
                <a:xfrm>
                  <a:off x="8795513" y="987932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5727323A-20D5-7440-45B7-99F6D12E2901}"/>
                    </a:ext>
                  </a:extLst>
                </p:cNvPr>
                <p:cNvSpPr/>
                <p:nvPr/>
              </p:nvSpPr>
              <p:spPr>
                <a:xfrm>
                  <a:off x="9017825" y="901620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8D93D846-26C7-6FE6-C367-F57555600A5C}"/>
                    </a:ext>
                  </a:extLst>
                </p:cNvPr>
                <p:cNvSpPr/>
                <p:nvPr/>
              </p:nvSpPr>
              <p:spPr>
                <a:xfrm>
                  <a:off x="9131891" y="915172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6" name="Graphic 1">
                <a:extLst>
                  <a:ext uri="{FF2B5EF4-FFF2-40B4-BE49-F238E27FC236}">
                    <a16:creationId xmlns:a16="http://schemas.microsoft.com/office/drawing/2014/main" id="{F1B5535D-7A9A-FA47-C122-42140934D60B}"/>
                  </a:ext>
                </a:extLst>
              </p:cNvPr>
              <p:cNvGrpSpPr/>
              <p:nvPr/>
            </p:nvGrpSpPr>
            <p:grpSpPr>
              <a:xfrm>
                <a:off x="7012025" y="826305"/>
                <a:ext cx="524770" cy="525984"/>
                <a:chOff x="7012025" y="826305"/>
                <a:chExt cx="524770" cy="525984"/>
              </a:xfrm>
              <a:solidFill>
                <a:schemeClr val="bg1"/>
              </a:solidFill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E48D52C-492F-FD39-8E70-ADC13E3411A4}"/>
                    </a:ext>
                  </a:extLst>
                </p:cNvPr>
                <p:cNvSpPr/>
                <p:nvPr/>
              </p:nvSpPr>
              <p:spPr>
                <a:xfrm>
                  <a:off x="7012025" y="865351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5DD8182B-43B5-B3ED-689E-7C24D1F9329B}"/>
                    </a:ext>
                  </a:extLst>
                </p:cNvPr>
                <p:cNvSpPr/>
                <p:nvPr/>
              </p:nvSpPr>
              <p:spPr>
                <a:xfrm>
                  <a:off x="7131556" y="826305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9" name="Graphic 1">
              <a:extLst>
                <a:ext uri="{FF2B5EF4-FFF2-40B4-BE49-F238E27FC236}">
                  <a16:creationId xmlns:a16="http://schemas.microsoft.com/office/drawing/2014/main" id="{969B4F86-8519-BF76-3474-80424DDF3193}"/>
                </a:ext>
              </a:extLst>
            </p:cNvPr>
            <p:cNvGrpSpPr/>
            <p:nvPr/>
          </p:nvGrpSpPr>
          <p:grpSpPr>
            <a:xfrm>
              <a:off x="7672366" y="1306300"/>
              <a:ext cx="1526867" cy="201673"/>
              <a:chOff x="7672366" y="1306300"/>
              <a:chExt cx="1526867" cy="201673"/>
            </a:xfrm>
            <a:solidFill>
              <a:schemeClr val="bg1"/>
            </a:solidFill>
          </p:grpSpPr>
          <p:grpSp>
            <p:nvGrpSpPr>
              <p:cNvPr id="40" name="Graphic 1">
                <a:extLst>
                  <a:ext uri="{FF2B5EF4-FFF2-40B4-BE49-F238E27FC236}">
                    <a16:creationId xmlns:a16="http://schemas.microsoft.com/office/drawing/2014/main" id="{DE84726F-AB8E-FA5D-50D5-8740701E5A52}"/>
                  </a:ext>
                </a:extLst>
              </p:cNvPr>
              <p:cNvGrpSpPr/>
              <p:nvPr/>
            </p:nvGrpSpPr>
            <p:grpSpPr>
              <a:xfrm>
                <a:off x="7672366" y="1352122"/>
                <a:ext cx="1526867" cy="135578"/>
                <a:chOff x="7672366" y="1352122"/>
                <a:chExt cx="1526867" cy="135578"/>
              </a:xfrm>
              <a:solidFill>
                <a:schemeClr val="bg1"/>
              </a:solidFill>
            </p:grpSpPr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52C0F22-645F-E988-6378-33F9B8486B0A}"/>
                    </a:ext>
                  </a:extLst>
                </p:cNvPr>
                <p:cNvSpPr/>
                <p:nvPr/>
              </p:nvSpPr>
              <p:spPr>
                <a:xfrm>
                  <a:off x="8472215" y="1352289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9DCE8BD-7195-2FE2-14A7-52A43749F79D}"/>
                    </a:ext>
                  </a:extLst>
                </p:cNvPr>
                <p:cNvSpPr/>
                <p:nvPr/>
              </p:nvSpPr>
              <p:spPr>
                <a:xfrm>
                  <a:off x="8566161" y="1352178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74B6BA9A-F10A-478F-5025-6EB75AAD7048}"/>
                    </a:ext>
                  </a:extLst>
                </p:cNvPr>
                <p:cNvSpPr/>
                <p:nvPr/>
              </p:nvSpPr>
              <p:spPr>
                <a:xfrm>
                  <a:off x="8673077" y="1352178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8C01C48C-C0FD-074D-D2E0-796CEE2DDF1F}"/>
                    </a:ext>
                  </a:extLst>
                </p:cNvPr>
                <p:cNvSpPr/>
                <p:nvPr/>
              </p:nvSpPr>
              <p:spPr>
                <a:xfrm>
                  <a:off x="8830763" y="1352178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AB84BB7E-77FC-FD16-EDC7-8941169F1344}"/>
                    </a:ext>
                  </a:extLst>
                </p:cNvPr>
                <p:cNvSpPr/>
                <p:nvPr/>
              </p:nvSpPr>
              <p:spPr>
                <a:xfrm>
                  <a:off x="8929033" y="1352122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6FC8FEBD-4B22-8AA6-C118-1BC6FBA810CF}"/>
                    </a:ext>
                  </a:extLst>
                </p:cNvPr>
                <p:cNvSpPr/>
                <p:nvPr/>
              </p:nvSpPr>
              <p:spPr>
                <a:xfrm>
                  <a:off x="9029465" y="1352178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7" name="Graphic 1">
                  <a:extLst>
                    <a:ext uri="{FF2B5EF4-FFF2-40B4-BE49-F238E27FC236}">
                      <a16:creationId xmlns:a16="http://schemas.microsoft.com/office/drawing/2014/main" id="{EE14BECD-C65B-CC34-AD81-C29894CE9747}"/>
                    </a:ext>
                  </a:extLst>
                </p:cNvPr>
                <p:cNvGrpSpPr/>
                <p:nvPr/>
              </p:nvGrpSpPr>
              <p:grpSpPr>
                <a:xfrm>
                  <a:off x="7672366" y="1352122"/>
                  <a:ext cx="175200" cy="98809"/>
                  <a:chOff x="7672366" y="1352122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EF0B17AD-6E66-DE74-B09C-7BFF8EEE445B}"/>
                      </a:ext>
                    </a:extLst>
                  </p:cNvPr>
                  <p:cNvSpPr/>
                  <p:nvPr/>
                </p:nvSpPr>
                <p:spPr>
                  <a:xfrm>
                    <a:off x="7672366" y="1352122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9B8624A4-8942-BD78-9D54-6BC3A5999157}"/>
                      </a:ext>
                    </a:extLst>
                  </p:cNvPr>
                  <p:cNvSpPr/>
                  <p:nvPr/>
                </p:nvSpPr>
                <p:spPr>
                  <a:xfrm>
                    <a:off x="7772853" y="1352178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0917D08A-0D30-72C8-1AEA-53BAD3810E08}"/>
                    </a:ext>
                  </a:extLst>
                </p:cNvPr>
                <p:cNvSpPr/>
                <p:nvPr/>
              </p:nvSpPr>
              <p:spPr>
                <a:xfrm>
                  <a:off x="9118201" y="1353955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024D30F7-EB27-C724-3D16-F380ED58996A}"/>
                  </a:ext>
                </a:extLst>
              </p:cNvPr>
              <p:cNvGrpSpPr/>
              <p:nvPr/>
            </p:nvGrpSpPr>
            <p:grpSpPr>
              <a:xfrm>
                <a:off x="7920951" y="1306300"/>
                <a:ext cx="481981" cy="201673"/>
                <a:chOff x="7920951" y="1306300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52" name="Graphic 1">
                  <a:extLst>
                    <a:ext uri="{FF2B5EF4-FFF2-40B4-BE49-F238E27FC236}">
                      <a16:creationId xmlns:a16="http://schemas.microsoft.com/office/drawing/2014/main" id="{622FFC0E-EAB1-7C26-6943-6160807B375D}"/>
                    </a:ext>
                  </a:extLst>
                </p:cNvPr>
                <p:cNvGrpSpPr/>
                <p:nvPr/>
              </p:nvGrpSpPr>
              <p:grpSpPr>
                <a:xfrm>
                  <a:off x="7920951" y="1306300"/>
                  <a:ext cx="481981" cy="201673"/>
                  <a:chOff x="7920951" y="1306300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50F9BFE9-A0FA-77A9-3481-92ABF67C7BF5}"/>
                      </a:ext>
                    </a:extLst>
                  </p:cNvPr>
                  <p:cNvSpPr/>
                  <p:nvPr/>
                </p:nvSpPr>
                <p:spPr>
                  <a:xfrm>
                    <a:off x="7920951" y="1344624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F66185B3-3A71-596C-43BD-DF5BA3F2A2C9}"/>
                      </a:ext>
                    </a:extLst>
                  </p:cNvPr>
                  <p:cNvSpPr/>
                  <p:nvPr/>
                </p:nvSpPr>
                <p:spPr>
                  <a:xfrm>
                    <a:off x="8033354" y="1344624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5" name="Freeform 54">
                    <a:extLst>
                      <a:ext uri="{FF2B5EF4-FFF2-40B4-BE49-F238E27FC236}">
                        <a16:creationId xmlns:a16="http://schemas.microsoft.com/office/drawing/2014/main" id="{D08C1266-CDCC-7BF5-7F4C-5BEB3318A0F9}"/>
                      </a:ext>
                    </a:extLst>
                  </p:cNvPr>
                  <p:cNvSpPr/>
                  <p:nvPr/>
                </p:nvSpPr>
                <p:spPr>
                  <a:xfrm>
                    <a:off x="8135226" y="1306300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6" name="Freeform 55">
                    <a:extLst>
                      <a:ext uri="{FF2B5EF4-FFF2-40B4-BE49-F238E27FC236}">
                        <a16:creationId xmlns:a16="http://schemas.microsoft.com/office/drawing/2014/main" id="{CE607B72-FCB7-89CA-BA3F-8150A282C2F2}"/>
                      </a:ext>
                    </a:extLst>
                  </p:cNvPr>
                  <p:cNvSpPr/>
                  <p:nvPr/>
                </p:nvSpPr>
                <p:spPr>
                  <a:xfrm>
                    <a:off x="8321281" y="1344624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7" name="Freeform 56">
                    <a:extLst>
                      <a:ext uri="{FF2B5EF4-FFF2-40B4-BE49-F238E27FC236}">
                        <a16:creationId xmlns:a16="http://schemas.microsoft.com/office/drawing/2014/main" id="{666C3D25-3133-79A0-7739-5538B84A9988}"/>
                      </a:ext>
                    </a:extLst>
                  </p:cNvPr>
                  <p:cNvSpPr/>
                  <p:nvPr/>
                </p:nvSpPr>
                <p:spPr>
                  <a:xfrm>
                    <a:off x="8213266" y="1344735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C3379202-982D-41A5-A4B9-1321EE1585C6}"/>
                    </a:ext>
                  </a:extLst>
                </p:cNvPr>
                <p:cNvSpPr/>
                <p:nvPr/>
              </p:nvSpPr>
              <p:spPr>
                <a:xfrm>
                  <a:off x="8238983" y="1306633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2" name="Title Placeholder 12">
            <a:extLst>
              <a:ext uri="{FF2B5EF4-FFF2-40B4-BE49-F238E27FC236}">
                <a16:creationId xmlns:a16="http://schemas.microsoft.com/office/drawing/2014/main" id="{5E130247-EA87-C594-B677-0549A5DA3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6039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7D67E14E-EBFF-3FB6-976B-A2C02C184A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4627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6F732D9-15D0-6F2C-F680-409F1C5CE4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4627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FAA5B4-9D79-DB57-D401-B863EA419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6039" y="2748476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146803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2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257" y="596916"/>
            <a:ext cx="2643806" cy="108862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EBE48C3-C939-55B5-FE10-4BFACD731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776" r="21745" b="27500"/>
          <a:stretch/>
        </p:blipFill>
        <p:spPr>
          <a:xfrm>
            <a:off x="5775614" y="0"/>
            <a:ext cx="6416386" cy="6858000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C5BE5DE-0BBE-5731-1A62-6FAFB70A8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586C97F3-D29C-924C-1F01-EA39BA553F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4308F57E-D2FA-A702-2D97-BC0644C85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79A1388-4B76-5941-6B10-2770F31991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2751703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83665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tp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0051723-3E5A-3144-2C83-925E39737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74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211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4DF2196-71DA-DF09-31D9-DC8798012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46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0E6F514-AD5B-6612-C124-93B9DB5CB0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43609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73F7A5C-A0DB-48BB-CD72-26BFCB18D3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6D590E9-C1B3-D82F-38FA-DDF4A4F712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8333" y="0"/>
            <a:ext cx="2243667" cy="685800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D675FD6-DAED-F54F-A78E-738ED657DF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2" y="997527"/>
            <a:ext cx="10829062" cy="53178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8FDF10D-631E-7B13-6EF4-FE3C27C1F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8302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369201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1" y="997527"/>
            <a:ext cx="11484279" cy="542867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9A4B56D3-D4AF-29EA-5DD2-9D8E7F643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48427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2D00BD6-BC7E-E52F-E9BD-0C8241EE06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085" r="21253" b="63337"/>
          <a:stretch/>
        </p:blipFill>
        <p:spPr>
          <a:xfrm>
            <a:off x="7511603" y="5860472"/>
            <a:ext cx="4680396" cy="9975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003019-853F-A574-AD70-AC232633CB0C}"/>
              </a:ext>
            </a:extLst>
          </p:cNvPr>
          <p:cNvGrpSpPr/>
          <p:nvPr userDrawn="1"/>
        </p:nvGrpSpPr>
        <p:grpSpPr>
          <a:xfrm>
            <a:off x="9448168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F809FC50-A1D4-74F4-E42D-0A59286D8DAD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E5194A0F-063C-76A7-E92C-94D7AE57C6C2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E9579C56-AEAC-8AC6-2B87-CFEE585AB7A3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A161A54-C497-54D2-821D-623CCD803EEF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23E2E61-4F49-4ED3-A2AE-FBBA3EAC59C5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DF54C33C-AE73-C1E3-F257-18683F16B90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2BA9915F-6A61-B3C2-65A8-055E2514893C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FAEBA824-E16A-F7D3-18F0-0887BE13C707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D5543603-01BD-9060-089A-98F56F09DE77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3B21843-90EC-680E-4F55-6F00B1360D40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1BAD168A-5B79-345C-00B3-B7675EF8E9BF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8210F94E-C5AF-18A6-94CC-43C8A181ABEA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384F2B9-7890-6E8D-1381-5039D5616E77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3D811C91-8983-46EE-516E-12BFBFC9778E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0128314-2D61-3245-5D7E-F94B096E373F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AEB1221A-0B04-3DF6-FBDF-28216488207E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29DF4CF1-ECEE-03E0-0E0B-9B8096179783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06BED53-12EA-6C83-D817-C04436157111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BCE1897F-F787-750B-42B8-C4A8A368BD34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C549AEE-3EF3-D4B1-C788-1F9E8361BBB4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B1F27E7-E197-8A3D-6465-14C4D22C0FE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D08A2009-5621-6BD8-1B98-30C51825C84D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AC4BBB93-94AF-C90F-2F03-CA4CCFAC96B3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A9D34DD-696A-7A2E-34A7-184CAA7CA68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8D67EB0-A38F-6496-9B99-83901326F4F1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C91DEA47-AD07-C0CB-E411-AEA49039E656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E9DAA64B-43B5-9D41-C2F8-7A48FD6BA4C3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62282CD1-4E22-D1B0-7858-5ABC20A61A79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DB30A5B0-1F2A-2F67-6CB6-0803FFADECB2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5672E7B3-14B5-2452-93E0-D8321CD9D412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C07F73BB-370B-AA2A-36E1-6A4C98ED07A2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651DD3E8-5E6C-7D5A-6245-5A04BB6126DB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F09F054E-A938-EE49-B07C-8D1B03E85E2A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84956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6641945" y="1648581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6399" y="1201824"/>
            <a:ext cx="4111419" cy="532366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6570434" cy="48767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576165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-318722" y="1648582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732" y="1201826"/>
            <a:ext cx="4111419" cy="46750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930" y="997526"/>
            <a:ext cx="6570434" cy="55228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218967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3133" y="0"/>
            <a:ext cx="5748867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5453729" y="1108290"/>
            <a:ext cx="6390497" cy="437097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980" y="1172845"/>
            <a:ext cx="6244017" cy="4236371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9805" y="5816254"/>
            <a:ext cx="1468192" cy="60455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E14EAB4-2797-0D82-7939-D96DF2EF9F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4765665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1B7E3C5-9392-EDC5-6E1F-1AAB8D30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393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925109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8"/>
          <a:stretch/>
        </p:blipFill>
        <p:spPr>
          <a:xfrm rot="5400000">
            <a:off x="635068" y="-166518"/>
            <a:ext cx="6389451" cy="7659586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372125" y="1645481"/>
            <a:ext cx="6129700" cy="419259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62C60D-C835-AFC6-3A32-8E8968494D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2376" y="1710037"/>
            <a:ext cx="5989198" cy="4063484"/>
          </a:xfrm>
          <a:custGeom>
            <a:avLst/>
            <a:gdLst>
              <a:gd name="connsiteX0" fmla="*/ 127031 w 5989198"/>
              <a:gd name="connsiteY0" fmla="*/ 0 h 4063484"/>
              <a:gd name="connsiteX1" fmla="*/ 5862167 w 5989198"/>
              <a:gd name="connsiteY1" fmla="*/ 0 h 4063484"/>
              <a:gd name="connsiteX2" fmla="*/ 5989198 w 5989198"/>
              <a:gd name="connsiteY2" fmla="*/ 127218 h 4063484"/>
              <a:gd name="connsiteX3" fmla="*/ 5989198 w 5989198"/>
              <a:gd name="connsiteY3" fmla="*/ 3936266 h 4063484"/>
              <a:gd name="connsiteX4" fmla="*/ 5862167 w 5989198"/>
              <a:gd name="connsiteY4" fmla="*/ 4063484 h 4063484"/>
              <a:gd name="connsiteX5" fmla="*/ 127031 w 5989198"/>
              <a:gd name="connsiteY5" fmla="*/ 4063484 h 4063484"/>
              <a:gd name="connsiteX6" fmla="*/ 0 w 5989198"/>
              <a:gd name="connsiteY6" fmla="*/ 3936266 h 4063484"/>
              <a:gd name="connsiteX7" fmla="*/ 0 w 5989198"/>
              <a:gd name="connsiteY7" fmla="*/ 3328791 h 4063484"/>
              <a:gd name="connsiteX8" fmla="*/ 45948 w 5989198"/>
              <a:gd name="connsiteY8" fmla="*/ 3272636 h 4063484"/>
              <a:gd name="connsiteX9" fmla="*/ 50690 w 5989198"/>
              <a:gd name="connsiteY9" fmla="*/ 2609620 h 4063484"/>
              <a:gd name="connsiteX10" fmla="*/ 0 w 5989198"/>
              <a:gd name="connsiteY10" fmla="*/ 2531407 h 4063484"/>
              <a:gd name="connsiteX11" fmla="*/ 0 w 5989198"/>
              <a:gd name="connsiteY11" fmla="*/ 127218 h 4063484"/>
              <a:gd name="connsiteX12" fmla="*/ 127031 w 5989198"/>
              <a:gd name="connsiteY12" fmla="*/ 0 h 40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9198" h="4063484">
                <a:moveTo>
                  <a:pt x="127031" y="0"/>
                </a:moveTo>
                <a:lnTo>
                  <a:pt x="5862167" y="0"/>
                </a:lnTo>
                <a:cubicBezTo>
                  <a:pt x="5932325" y="0"/>
                  <a:pt x="5989198" y="56958"/>
                  <a:pt x="5989198" y="127218"/>
                </a:cubicBezTo>
                <a:lnTo>
                  <a:pt x="5989198" y="3936266"/>
                </a:lnTo>
                <a:cubicBezTo>
                  <a:pt x="5989198" y="4006527"/>
                  <a:pt x="5932325" y="4063484"/>
                  <a:pt x="5862167" y="4063484"/>
                </a:cubicBezTo>
                <a:lnTo>
                  <a:pt x="127031" y="4063484"/>
                </a:lnTo>
                <a:cubicBezTo>
                  <a:pt x="56874" y="4063484"/>
                  <a:pt x="0" y="4006527"/>
                  <a:pt x="0" y="3936266"/>
                </a:cubicBezTo>
                <a:lnTo>
                  <a:pt x="0" y="3328791"/>
                </a:lnTo>
                <a:lnTo>
                  <a:pt x="45948" y="3272636"/>
                </a:lnTo>
                <a:cubicBezTo>
                  <a:pt x="175486" y="3074796"/>
                  <a:pt x="175212" y="2840983"/>
                  <a:pt x="50690" y="2609620"/>
                </a:cubicBezTo>
                <a:lnTo>
                  <a:pt x="0" y="2531407"/>
                </a:lnTo>
                <a:lnTo>
                  <a:pt x="0" y="127218"/>
                </a:lnTo>
                <a:cubicBezTo>
                  <a:pt x="0" y="56958"/>
                  <a:pt x="56874" y="0"/>
                  <a:pt x="127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9616FA2-0BD1-0A18-BC2D-5E2E812BD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951" y="989570"/>
            <a:ext cx="4977414" cy="5664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56AAF1F-4A3A-FC44-448A-94BB90C7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B6FE27-DC82-DCD0-31B9-E2D1F2101AD3}"/>
              </a:ext>
            </a:extLst>
          </p:cNvPr>
          <p:cNvGrpSpPr/>
          <p:nvPr userDrawn="1"/>
        </p:nvGrpSpPr>
        <p:grpSpPr>
          <a:xfrm>
            <a:off x="3962312" y="6178633"/>
            <a:ext cx="1231126" cy="378552"/>
            <a:chOff x="10610584" y="331617"/>
            <a:chExt cx="1231126" cy="378552"/>
          </a:xfrm>
        </p:grpSpPr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EFA6DE44-F6D5-4B73-1522-98A932FA2BE0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D402FD87-09D1-1B8A-0C77-AB753F63CDFC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01DF8DB-6EC2-FE18-8A11-4B87683B12BB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B26B7375-E4D9-3901-3ADB-2F198415909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E979D0A-DB32-9596-29B6-3DC337D0ADDC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BBFCF2FD-44CB-9B17-05E2-D9EADA8F9C9E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BF7D8E8-ED95-4784-A81A-53732A11B459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3EC6E93-8D1A-45F9-6F17-52DFD1DBA2A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A0FE704D-F762-C2E6-C34C-5D85F96E9A4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8BFC9CF-9C86-0B6E-39E1-2F70BF2A4973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21BC720E-E7FC-D545-D4AF-921BA4024088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A9E4E1E-4CCA-F57A-AEA4-24FF3B219D52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7137E6D9-6FDF-688A-5F9D-75322FF768E5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BCD04D7F-C14B-C1CC-93B2-BDA853C3702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87F361D-C6FF-F3AA-E2BE-18F01DC422B6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F9E12DF-58D0-9ABB-100C-21125F57818A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93DFA047-ACF8-06B3-5CA5-D92587DFBDC2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77325D9-597D-11E0-3F24-DF26D8707F64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69936EB-8892-3248-C4CD-DE1A3EBABEE3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FC733C9E-7A3D-7DDF-20D3-254E795C4011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54E5539-9CBA-1489-06D9-4892BC43EA20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7" name="Graphic 1">
                  <a:extLst>
                    <a:ext uri="{FF2B5EF4-FFF2-40B4-BE49-F238E27FC236}">
                      <a16:creationId xmlns:a16="http://schemas.microsoft.com/office/drawing/2014/main" id="{A5790EEB-2C9E-1188-0C0E-618A0F3B9608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428B4622-EA91-243B-5C98-752C60D88E51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D7D8ADED-CA8A-F630-B861-893016F36952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6301CA41-DC2E-ACCF-75F1-5D4E779C284A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C89D9AE8-AA87-C2D5-C043-90449965F797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7BF0B4C9-2DF3-A59A-9ACC-FDDAEB43F415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C566B2BF-4F89-F502-ADCA-B2EEDD4437C4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09027AD3-4DC1-944E-4808-39538B3CF15B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82E0EFF-795B-1CA7-4642-45D06453E240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874489FE-D9BC-4970-D0E2-AF4EA7D48D56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7BB33156-1AB4-16F2-AEA3-2B4449593BA4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6B6B28DC-42BB-0A4C-140C-D0EAD05075E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431FCEAA-2ED7-D999-53AE-4FEE58C1CA75}"/>
              </a:ext>
            </a:extLst>
          </p:cNvPr>
          <p:cNvSpPr/>
          <p:nvPr userDrawn="1"/>
        </p:nvSpPr>
        <p:spPr>
          <a:xfrm rot="5400000">
            <a:off x="-481557" y="4196773"/>
            <a:ext cx="1484714" cy="662106"/>
          </a:xfrm>
          <a:custGeom>
            <a:avLst/>
            <a:gdLst>
              <a:gd name="connsiteX0" fmla="*/ 0 w 1484714"/>
              <a:gd name="connsiteY0" fmla="*/ 662106 h 662106"/>
              <a:gd name="connsiteX1" fmla="*/ 82237 w 1484714"/>
              <a:gd name="connsiteY1" fmla="*/ 507819 h 662106"/>
              <a:gd name="connsiteX2" fmla="*/ 250712 w 1484714"/>
              <a:gd name="connsiteY2" fmla="*/ 301619 h 662106"/>
              <a:gd name="connsiteX3" fmla="*/ 1301810 w 1484714"/>
              <a:gd name="connsiteY3" fmla="*/ 190996 h 662106"/>
              <a:gd name="connsiteX4" fmla="*/ 1484714 w 1484714"/>
              <a:gd name="connsiteY4" fmla="*/ 573685 h 662106"/>
              <a:gd name="connsiteX5" fmla="*/ 1483378 w 1484714"/>
              <a:gd name="connsiteY5" fmla="*/ 662106 h 66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714" h="662106">
                <a:moveTo>
                  <a:pt x="0" y="662106"/>
                </a:moveTo>
                <a:lnTo>
                  <a:pt x="82237" y="507819"/>
                </a:lnTo>
                <a:cubicBezTo>
                  <a:pt x="131411" y="433731"/>
                  <a:pt x="187737" y="364540"/>
                  <a:pt x="250712" y="301619"/>
                </a:cubicBezTo>
                <a:cubicBezTo>
                  <a:pt x="607923" y="-55231"/>
                  <a:pt x="1010747" y="-99700"/>
                  <a:pt x="1301810" y="190996"/>
                </a:cubicBezTo>
                <a:cubicBezTo>
                  <a:pt x="1410932" y="300007"/>
                  <a:pt x="1471346" y="429304"/>
                  <a:pt x="1484714" y="573685"/>
                </a:cubicBezTo>
                <a:lnTo>
                  <a:pt x="1483378" y="66210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569694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78C2479F-1D2A-CC45-54D2-E5F63163D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227" b="21958"/>
          <a:stretch/>
        </p:blipFill>
        <p:spPr>
          <a:xfrm rot="5400000">
            <a:off x="1498914" y="433470"/>
            <a:ext cx="4925616" cy="7923447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6E867C4-41D9-129D-B8A6-A0ED20758A98}"/>
              </a:ext>
            </a:extLst>
          </p:cNvPr>
          <p:cNvSpPr/>
          <p:nvPr userDrawn="1"/>
        </p:nvSpPr>
        <p:spPr>
          <a:xfrm>
            <a:off x="-6641" y="1178154"/>
            <a:ext cx="4140056" cy="2302847"/>
          </a:xfrm>
          <a:custGeom>
            <a:avLst/>
            <a:gdLst>
              <a:gd name="connsiteX0" fmla="*/ 0 w 4140056"/>
              <a:gd name="connsiteY0" fmla="*/ 0 h 2302847"/>
              <a:gd name="connsiteX1" fmla="*/ 877945 w 4140056"/>
              <a:gd name="connsiteY1" fmla="*/ 0 h 2302847"/>
              <a:gd name="connsiteX2" fmla="*/ 3008202 w 4140056"/>
              <a:gd name="connsiteY2" fmla="*/ 0 h 2302847"/>
              <a:gd name="connsiteX3" fmla="*/ 4035336 w 4140056"/>
              <a:gd name="connsiteY3" fmla="*/ 0 h 2302847"/>
              <a:gd name="connsiteX4" fmla="*/ 4140056 w 4140056"/>
              <a:gd name="connsiteY4" fmla="*/ 104775 h 2302847"/>
              <a:gd name="connsiteX5" fmla="*/ 4140056 w 4140056"/>
              <a:gd name="connsiteY5" fmla="*/ 2198072 h 2302847"/>
              <a:gd name="connsiteX6" fmla="*/ 4035336 w 4140056"/>
              <a:gd name="connsiteY6" fmla="*/ 2302847 h 2302847"/>
              <a:gd name="connsiteX7" fmla="*/ 3008202 w 4140056"/>
              <a:gd name="connsiteY7" fmla="*/ 2302847 h 2302847"/>
              <a:gd name="connsiteX8" fmla="*/ 877945 w 4140056"/>
              <a:gd name="connsiteY8" fmla="*/ 2302847 h 2302847"/>
              <a:gd name="connsiteX9" fmla="*/ 0 w 414005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056" h="2302847">
                <a:moveTo>
                  <a:pt x="0" y="0"/>
                </a:moveTo>
                <a:lnTo>
                  <a:pt x="877945" y="0"/>
                </a:lnTo>
                <a:lnTo>
                  <a:pt x="3008202" y="0"/>
                </a:lnTo>
                <a:lnTo>
                  <a:pt x="4035336" y="0"/>
                </a:lnTo>
                <a:cubicBezTo>
                  <a:pt x="4093171" y="0"/>
                  <a:pt x="4140056" y="46909"/>
                  <a:pt x="4140056" y="104775"/>
                </a:cubicBezTo>
                <a:lnTo>
                  <a:pt x="4140056" y="2198072"/>
                </a:lnTo>
                <a:cubicBezTo>
                  <a:pt x="4140056" y="2255937"/>
                  <a:pt x="4093171" y="2302847"/>
                  <a:pt x="4035336" y="2302847"/>
                </a:cubicBezTo>
                <a:lnTo>
                  <a:pt x="3008202" y="2302847"/>
                </a:lnTo>
                <a:lnTo>
                  <a:pt x="877945" y="2302847"/>
                </a:lnTo>
                <a:lnTo>
                  <a:pt x="0" y="2302847"/>
                </a:ln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E79D8-92ED-6BFA-92D7-F5F3AFD2F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15" y="1372902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6C62B2D-6BBA-14CD-2D55-2DA905E8F99D}"/>
              </a:ext>
            </a:extLst>
          </p:cNvPr>
          <p:cNvSpPr/>
          <p:nvPr userDrawn="1"/>
        </p:nvSpPr>
        <p:spPr>
          <a:xfrm>
            <a:off x="0" y="3878213"/>
            <a:ext cx="4133416" cy="2302847"/>
          </a:xfrm>
          <a:custGeom>
            <a:avLst/>
            <a:gdLst>
              <a:gd name="connsiteX0" fmla="*/ 0 w 4133416"/>
              <a:gd name="connsiteY0" fmla="*/ 0 h 2302847"/>
              <a:gd name="connsiteX1" fmla="*/ 871305 w 4133416"/>
              <a:gd name="connsiteY1" fmla="*/ 0 h 2302847"/>
              <a:gd name="connsiteX2" fmla="*/ 3001562 w 4133416"/>
              <a:gd name="connsiteY2" fmla="*/ 0 h 2302847"/>
              <a:gd name="connsiteX3" fmla="*/ 4028696 w 4133416"/>
              <a:gd name="connsiteY3" fmla="*/ 0 h 2302847"/>
              <a:gd name="connsiteX4" fmla="*/ 4133416 w 4133416"/>
              <a:gd name="connsiteY4" fmla="*/ 104775 h 2302847"/>
              <a:gd name="connsiteX5" fmla="*/ 4133416 w 4133416"/>
              <a:gd name="connsiteY5" fmla="*/ 2198072 h 2302847"/>
              <a:gd name="connsiteX6" fmla="*/ 4028696 w 4133416"/>
              <a:gd name="connsiteY6" fmla="*/ 2302847 h 2302847"/>
              <a:gd name="connsiteX7" fmla="*/ 3001562 w 4133416"/>
              <a:gd name="connsiteY7" fmla="*/ 2302847 h 2302847"/>
              <a:gd name="connsiteX8" fmla="*/ 871305 w 4133416"/>
              <a:gd name="connsiteY8" fmla="*/ 2302847 h 2302847"/>
              <a:gd name="connsiteX9" fmla="*/ 0 w 413341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416" h="2302847">
                <a:moveTo>
                  <a:pt x="0" y="0"/>
                </a:moveTo>
                <a:lnTo>
                  <a:pt x="871305" y="0"/>
                </a:lnTo>
                <a:lnTo>
                  <a:pt x="3001562" y="0"/>
                </a:lnTo>
                <a:lnTo>
                  <a:pt x="4028696" y="0"/>
                </a:lnTo>
                <a:cubicBezTo>
                  <a:pt x="4086531" y="0"/>
                  <a:pt x="4133416" y="46909"/>
                  <a:pt x="4133416" y="104775"/>
                </a:cubicBezTo>
                <a:lnTo>
                  <a:pt x="4133416" y="2198072"/>
                </a:lnTo>
                <a:cubicBezTo>
                  <a:pt x="4133416" y="2255937"/>
                  <a:pt x="4086531" y="2302847"/>
                  <a:pt x="4028696" y="2302847"/>
                </a:cubicBezTo>
                <a:lnTo>
                  <a:pt x="3001562" y="2302847"/>
                </a:lnTo>
                <a:lnTo>
                  <a:pt x="87130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351C5C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936782-4F52-E9AD-C276-E13F4BA184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15" y="4072960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FB616DFE-B922-79E7-7568-C86C82A9C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625345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4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276AE-4F18-3ADD-D988-CC207B4C67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541980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D4EB0DA8-6F06-C060-F401-D065E9503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33" r="53574"/>
          <a:stretch/>
        </p:blipFill>
        <p:spPr>
          <a:xfrm>
            <a:off x="0" y="0"/>
            <a:ext cx="5107605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4636D1C-8DE4-F38F-1180-F7AC99A51F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532072" y="1330897"/>
            <a:ext cx="6034726" cy="4123312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5230"/>
              </a:srgbClr>
            </a:outerShdw>
          </a:effec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520B41A-5348-7126-7472-ACD3E6EE4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657" r="-1"/>
          <a:stretch/>
        </p:blipFill>
        <p:spPr>
          <a:xfrm>
            <a:off x="0" y="4121238"/>
            <a:ext cx="2976994" cy="2736762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2CAD4F5-CA31-11D1-C9C3-39B5588E7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5729" y="200026"/>
            <a:ext cx="6565636" cy="60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IS"/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5E869921-F22C-DB7B-5CE7-9F3B5EE757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5729" y="989569"/>
            <a:ext cx="6565636" cy="542034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0A31CFBA-FDEC-A0C1-2F76-48360820F346}"/>
              </a:ext>
            </a:extLst>
          </p:cNvPr>
          <p:cNvSpPr/>
          <p:nvPr/>
        </p:nvSpPr>
        <p:spPr>
          <a:xfrm>
            <a:off x="0" y="5368138"/>
            <a:ext cx="2300420" cy="1489862"/>
          </a:xfrm>
          <a:custGeom>
            <a:avLst/>
            <a:gdLst>
              <a:gd name="connsiteX0" fmla="*/ 82814 w 2300420"/>
              <a:gd name="connsiteY0" fmla="*/ 11 h 1489862"/>
              <a:gd name="connsiteX1" fmla="*/ 1400162 w 2300420"/>
              <a:gd name="connsiteY1" fmla="*/ 592141 h 1489862"/>
              <a:gd name="connsiteX2" fmla="*/ 1446716 w 2300420"/>
              <a:gd name="connsiteY2" fmla="*/ 637196 h 1489862"/>
              <a:gd name="connsiteX3" fmla="*/ 2300420 w 2300420"/>
              <a:gd name="connsiteY3" fmla="*/ 1489862 h 1489862"/>
              <a:gd name="connsiteX4" fmla="*/ 0 w 2300420"/>
              <a:gd name="connsiteY4" fmla="*/ 1489862 h 1489862"/>
              <a:gd name="connsiteX5" fmla="*/ 0 w 2300420"/>
              <a:gd name="connsiteY5" fmla="*/ 5445 h 14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420" h="1489862">
                <a:moveTo>
                  <a:pt x="82814" y="11"/>
                </a:moveTo>
                <a:cubicBezTo>
                  <a:pt x="529182" y="-1658"/>
                  <a:pt x="980598" y="190336"/>
                  <a:pt x="1400162" y="592141"/>
                </a:cubicBezTo>
                <a:cubicBezTo>
                  <a:pt x="1415702" y="606221"/>
                  <a:pt x="1431175" y="621674"/>
                  <a:pt x="1446716" y="637196"/>
                </a:cubicBezTo>
                <a:lnTo>
                  <a:pt x="2300420" y="1489862"/>
                </a:lnTo>
                <a:lnTo>
                  <a:pt x="0" y="1489862"/>
                </a:lnTo>
                <a:lnTo>
                  <a:pt x="0" y="5445"/>
                </a:lnTo>
                <a:close/>
              </a:path>
            </a:pathLst>
          </a:custGeom>
          <a:solidFill>
            <a:srgbClr val="328B8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A5D42FA-5BDD-C47F-A1DE-B54AE61AD9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297" y="445249"/>
            <a:ext cx="3991987" cy="5893486"/>
          </a:xfrm>
          <a:custGeom>
            <a:avLst/>
            <a:gdLst>
              <a:gd name="connsiteX0" fmla="*/ 124980 w 3991987"/>
              <a:gd name="connsiteY0" fmla="*/ 0 h 5893486"/>
              <a:gd name="connsiteX1" fmla="*/ 3867007 w 3991987"/>
              <a:gd name="connsiteY1" fmla="*/ 0 h 5893486"/>
              <a:gd name="connsiteX2" fmla="*/ 3991987 w 3991987"/>
              <a:gd name="connsiteY2" fmla="*/ 125001 h 5893486"/>
              <a:gd name="connsiteX3" fmla="*/ 3991987 w 3991987"/>
              <a:gd name="connsiteY3" fmla="*/ 5768485 h 5893486"/>
              <a:gd name="connsiteX4" fmla="*/ 3867007 w 3991987"/>
              <a:gd name="connsiteY4" fmla="*/ 5893486 h 5893486"/>
              <a:gd name="connsiteX5" fmla="*/ 1291226 w 3991987"/>
              <a:gd name="connsiteY5" fmla="*/ 5893486 h 5893486"/>
              <a:gd name="connsiteX6" fmla="*/ 957419 w 3991987"/>
              <a:gd name="connsiteY6" fmla="*/ 5560085 h 5893486"/>
              <a:gd name="connsiteX7" fmla="*/ 910865 w 3991987"/>
              <a:gd name="connsiteY7" fmla="*/ 5515030 h 5893486"/>
              <a:gd name="connsiteX8" fmla="*/ 167296 w 3991987"/>
              <a:gd name="connsiteY8" fmla="*/ 5028738 h 5893486"/>
              <a:gd name="connsiteX9" fmla="*/ 0 w 3991987"/>
              <a:gd name="connsiteY9" fmla="*/ 4976600 h 5893486"/>
              <a:gd name="connsiteX10" fmla="*/ 0 w 3991987"/>
              <a:gd name="connsiteY10" fmla="*/ 125001 h 5893486"/>
              <a:gd name="connsiteX11" fmla="*/ 124980 w 3991987"/>
              <a:gd name="connsiteY11" fmla="*/ 0 h 58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1987" h="5893486">
                <a:moveTo>
                  <a:pt x="124980" y="0"/>
                </a:moveTo>
                <a:lnTo>
                  <a:pt x="3867007" y="0"/>
                </a:lnTo>
                <a:cubicBezTo>
                  <a:pt x="3936031" y="0"/>
                  <a:pt x="3991987" y="55965"/>
                  <a:pt x="3991987" y="125001"/>
                </a:cubicBezTo>
                <a:lnTo>
                  <a:pt x="3991987" y="5768485"/>
                </a:lnTo>
                <a:cubicBezTo>
                  <a:pt x="3991987" y="5837521"/>
                  <a:pt x="3936032" y="5893486"/>
                  <a:pt x="3867007" y="5893486"/>
                </a:cubicBezTo>
                <a:lnTo>
                  <a:pt x="1291226" y="5893486"/>
                </a:lnTo>
                <a:lnTo>
                  <a:pt x="957419" y="5560085"/>
                </a:lnTo>
                <a:cubicBezTo>
                  <a:pt x="941878" y="5544563"/>
                  <a:pt x="926405" y="5529110"/>
                  <a:pt x="910865" y="5515030"/>
                </a:cubicBezTo>
                <a:cubicBezTo>
                  <a:pt x="671114" y="5285427"/>
                  <a:pt x="420963" y="5124334"/>
                  <a:pt x="167296" y="5028738"/>
                </a:cubicBezTo>
                <a:lnTo>
                  <a:pt x="0" y="4976600"/>
                </a:lnTo>
                <a:lnTo>
                  <a:pt x="0" y="125001"/>
                </a:lnTo>
                <a:cubicBezTo>
                  <a:pt x="0" y="55965"/>
                  <a:pt x="55955" y="0"/>
                  <a:pt x="12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B337DA-03F3-5641-CC10-06B24550A462}"/>
              </a:ext>
            </a:extLst>
          </p:cNvPr>
          <p:cNvGrpSpPr/>
          <p:nvPr userDrawn="1"/>
        </p:nvGrpSpPr>
        <p:grpSpPr>
          <a:xfrm>
            <a:off x="239357" y="6262458"/>
            <a:ext cx="1231126" cy="378552"/>
            <a:chOff x="10610584" y="331617"/>
            <a:chExt cx="1231126" cy="378552"/>
          </a:xfrm>
        </p:grpSpPr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E16DE46B-6909-3981-67B4-A2008A531723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E1F45A8F-318C-B516-91F8-3BE681907E9B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CC45B47-9F6C-F454-C2AB-BD3B36BDB52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C238C5C-3A3E-2017-A61F-916C06068784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FEB70A8-CDB3-C92D-9F36-6601510B3BA1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47E8B7E-0E7F-B9B7-8E06-6F761F9BC06A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C93F4156-595A-F393-2AEA-FFD5B7F86FBE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9BFAB47-AA24-818A-202F-20923178CF1E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90F711D-2944-4D40-042D-DB2D4F6F9D2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1CE7470-F14C-255F-A15A-82EBDF0F831A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0D4BE4EA-D6E3-6604-3794-57251730FF2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F41A9017-60B2-4CE6-ED37-75D049E3EA77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FB39966E-0793-0EA0-EB86-FF75152CCCDD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76E7DA61-5592-2C47-9AF7-80BA53651789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5" name="Graphic 1">
                <a:extLst>
                  <a:ext uri="{FF2B5EF4-FFF2-40B4-BE49-F238E27FC236}">
                    <a16:creationId xmlns:a16="http://schemas.microsoft.com/office/drawing/2014/main" id="{FE357AF4-9998-507C-776A-AC53ABED23E2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4CBAF3A-B701-3653-73FB-10FB25F36D3B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7463F61-B500-2934-D9B6-050908FA437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F7362BBF-0937-1A72-C76C-613F18CA1A0F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3A9617B-0CC4-E42E-76BF-D0DF0CFB55D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2F74BCBE-F49D-4B91-B3D5-4D884B723C7F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D3A19B9-804C-E8BA-4FA9-A8B9D1B5FD6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3" name="Graphic 1">
                  <a:extLst>
                    <a:ext uri="{FF2B5EF4-FFF2-40B4-BE49-F238E27FC236}">
                      <a16:creationId xmlns:a16="http://schemas.microsoft.com/office/drawing/2014/main" id="{E8907B3A-8008-0B18-AC2C-650A75F120F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421558F7-7492-73F1-A9D5-2072B2843192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1F7C1CFF-923B-E24A-9BE5-CD6D9710CDB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C773BF0-3C9D-6F5D-6C37-65D1562F6DC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" name="Graphic 1">
                <a:extLst>
                  <a:ext uri="{FF2B5EF4-FFF2-40B4-BE49-F238E27FC236}">
                    <a16:creationId xmlns:a16="http://schemas.microsoft.com/office/drawing/2014/main" id="{66DD539C-98B4-ED26-4A7C-9BF348EA5EA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7" name="Graphic 1">
                  <a:extLst>
                    <a:ext uri="{FF2B5EF4-FFF2-40B4-BE49-F238E27FC236}">
                      <a16:creationId xmlns:a16="http://schemas.microsoft.com/office/drawing/2014/main" id="{8989512D-D294-7A6B-342B-A27EDCDC7B46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0" name="Freeform 9">
                    <a:extLst>
                      <a:ext uri="{FF2B5EF4-FFF2-40B4-BE49-F238E27FC236}">
                        <a16:creationId xmlns:a16="http://schemas.microsoft.com/office/drawing/2014/main" id="{7D11BAA1-0A8E-92CD-4624-F31A19A477B3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Freeform 10">
                    <a:extLst>
                      <a:ext uri="{FF2B5EF4-FFF2-40B4-BE49-F238E27FC236}">
                        <a16:creationId xmlns:a16="http://schemas.microsoft.com/office/drawing/2014/main" id="{63EAF362-D546-B4AC-1573-0E68E5FE3969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9699C473-4361-B860-21EF-494B367D1853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48B4612-1766-10BF-F46F-4552B6EBD39F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68DA99A6-7DCC-EDE6-6AE2-48C814BC8230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F2098A53-0B2C-3732-75AE-EE9CE1907C16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951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B383420-9F84-4829-79AC-010F2B273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7772" b="22512"/>
          <a:stretch/>
        </p:blipFill>
        <p:spPr>
          <a:xfrm>
            <a:off x="6095999" y="833891"/>
            <a:ext cx="6096001" cy="602411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584521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1114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FA3E15F-A38F-6E11-2161-604D7B076A3F}"/>
              </a:ext>
            </a:extLst>
          </p:cNvPr>
          <p:cNvSpPr/>
          <p:nvPr userDrawn="1"/>
        </p:nvSpPr>
        <p:spPr>
          <a:xfrm>
            <a:off x="6294401" y="1133139"/>
            <a:ext cx="5557308" cy="5233870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FA384D4-E2E7-C499-0C39-D30CCC9680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8534" y="1197696"/>
            <a:ext cx="5428158" cy="5106617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370351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>
            <a:off x="0" y="99202"/>
            <a:ext cx="4990381" cy="6758798"/>
          </a:xfrm>
          <a:prstGeom prst="round1Rect">
            <a:avLst/>
          </a:prstGeom>
          <a:solidFill>
            <a:schemeClr val="bg1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3445" y="997528"/>
            <a:ext cx="6638262" cy="562247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31FEF91-1FE3-8E28-2764-76018A39B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212186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478219C-D55C-D710-3833-42907EF40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546"/>
            <a:ext cx="4935828" cy="6703454"/>
          </a:xfrm>
          <a:custGeom>
            <a:avLst/>
            <a:gdLst>
              <a:gd name="connsiteX0" fmla="*/ 0 w 4935828"/>
              <a:gd name="connsiteY0" fmla="*/ 0 h 6703454"/>
              <a:gd name="connsiteX1" fmla="*/ 4113173 w 4935828"/>
              <a:gd name="connsiteY1" fmla="*/ 0 h 6703454"/>
              <a:gd name="connsiteX2" fmla="*/ 4935828 w 4935828"/>
              <a:gd name="connsiteY2" fmla="*/ 822655 h 6703454"/>
              <a:gd name="connsiteX3" fmla="*/ 4935828 w 4935828"/>
              <a:gd name="connsiteY3" fmla="*/ 6703454 h 6703454"/>
              <a:gd name="connsiteX4" fmla="*/ 2973249 w 4935828"/>
              <a:gd name="connsiteY4" fmla="*/ 6703454 h 6703454"/>
              <a:gd name="connsiteX5" fmla="*/ 2932837 w 4935828"/>
              <a:gd name="connsiteY5" fmla="*/ 6597898 h 6703454"/>
              <a:gd name="connsiteX6" fmla="*/ 2880680 w 4935828"/>
              <a:gd name="connsiteY6" fmla="*/ 6491283 h 6703454"/>
              <a:gd name="connsiteX7" fmla="*/ 2628203 w 4935828"/>
              <a:gd name="connsiteY7" fmla="*/ 6157395 h 6703454"/>
              <a:gd name="connsiteX8" fmla="*/ 1760557 w 4935828"/>
              <a:gd name="connsiteY8" fmla="*/ 5798930 h 6703454"/>
              <a:gd name="connsiteX9" fmla="*/ 656137 w 4935828"/>
              <a:gd name="connsiteY9" fmla="*/ 6135592 h 6703454"/>
              <a:gd name="connsiteX10" fmla="*/ 92317 w 4935828"/>
              <a:gd name="connsiteY10" fmla="*/ 6335050 h 6703454"/>
              <a:gd name="connsiteX11" fmla="*/ 92699 w 4935828"/>
              <a:gd name="connsiteY11" fmla="*/ 6335067 h 6703454"/>
              <a:gd name="connsiteX12" fmla="*/ 55908 w 4935828"/>
              <a:gd name="connsiteY12" fmla="*/ 6335938 h 6703454"/>
              <a:gd name="connsiteX13" fmla="*/ 54130 w 4935828"/>
              <a:gd name="connsiteY13" fmla="*/ 6335938 h 6703454"/>
              <a:gd name="connsiteX14" fmla="*/ 0 w 4935828"/>
              <a:gd name="connsiteY14" fmla="*/ 6342279 h 6703454"/>
              <a:gd name="connsiteX15" fmla="*/ 0 w 4935828"/>
              <a:gd name="connsiteY15" fmla="*/ 5804985 h 6703454"/>
              <a:gd name="connsiteX16" fmla="*/ 61725 w 4935828"/>
              <a:gd name="connsiteY16" fmla="*/ 5771545 h 6703454"/>
              <a:gd name="connsiteX17" fmla="*/ 313807 w 4935828"/>
              <a:gd name="connsiteY17" fmla="*/ 5298330 h 6703454"/>
              <a:gd name="connsiteX18" fmla="*/ 61725 w 4935828"/>
              <a:gd name="connsiteY18" fmla="*/ 4825115 h 6703454"/>
              <a:gd name="connsiteX19" fmla="*/ 0 w 4935828"/>
              <a:gd name="connsiteY19" fmla="*/ 4791676 h 6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35828" h="6703454">
                <a:moveTo>
                  <a:pt x="0" y="0"/>
                </a:moveTo>
                <a:lnTo>
                  <a:pt x="4113173" y="0"/>
                </a:lnTo>
                <a:cubicBezTo>
                  <a:pt x="4567513" y="0"/>
                  <a:pt x="4935828" y="368315"/>
                  <a:pt x="4935828" y="822655"/>
                </a:cubicBezTo>
                <a:lnTo>
                  <a:pt x="4935828" y="6703454"/>
                </a:lnTo>
                <a:lnTo>
                  <a:pt x="2973249" y="6703454"/>
                </a:lnTo>
                <a:lnTo>
                  <a:pt x="2932837" y="6597898"/>
                </a:lnTo>
                <a:cubicBezTo>
                  <a:pt x="2917111" y="6561760"/>
                  <a:pt x="2899718" y="6526201"/>
                  <a:pt x="2880680" y="6491283"/>
                </a:cubicBezTo>
                <a:cubicBezTo>
                  <a:pt x="2816418" y="6372888"/>
                  <a:pt x="2731708" y="6260705"/>
                  <a:pt x="2628203" y="6157395"/>
                </a:cubicBezTo>
                <a:cubicBezTo>
                  <a:pt x="2351667" y="5881381"/>
                  <a:pt x="2056353" y="5790796"/>
                  <a:pt x="1760557" y="5798930"/>
                </a:cubicBezTo>
                <a:cubicBezTo>
                  <a:pt x="1380249" y="5809389"/>
                  <a:pt x="999146" y="5983039"/>
                  <a:pt x="656137" y="6135592"/>
                </a:cubicBezTo>
                <a:cubicBezTo>
                  <a:pt x="410327" y="6249107"/>
                  <a:pt x="230621" y="6324339"/>
                  <a:pt x="92317" y="6335050"/>
                </a:cubicBezTo>
                <a:lnTo>
                  <a:pt x="92699" y="6335067"/>
                </a:lnTo>
                <a:lnTo>
                  <a:pt x="55908" y="6335938"/>
                </a:lnTo>
                <a:cubicBezTo>
                  <a:pt x="55019" y="6335938"/>
                  <a:pt x="54574" y="6335495"/>
                  <a:pt x="54130" y="6335938"/>
                </a:cubicBezTo>
                <a:lnTo>
                  <a:pt x="0" y="6342279"/>
                </a:lnTo>
                <a:lnTo>
                  <a:pt x="0" y="5804985"/>
                </a:lnTo>
                <a:lnTo>
                  <a:pt x="61725" y="5771545"/>
                </a:lnTo>
                <a:cubicBezTo>
                  <a:pt x="213813" y="5668990"/>
                  <a:pt x="313807" y="5495315"/>
                  <a:pt x="313807" y="5298330"/>
                </a:cubicBezTo>
                <a:cubicBezTo>
                  <a:pt x="313807" y="5101345"/>
                  <a:pt x="213813" y="4927670"/>
                  <a:pt x="61725" y="4825115"/>
                </a:cubicBezTo>
                <a:lnTo>
                  <a:pt x="0" y="4791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CF7E8DA-751E-2CDA-4C7A-2E2FF8C66561}"/>
              </a:ext>
            </a:extLst>
          </p:cNvPr>
          <p:cNvSpPr/>
          <p:nvPr/>
        </p:nvSpPr>
        <p:spPr>
          <a:xfrm rot="5400000">
            <a:off x="-350565" y="5295105"/>
            <a:ext cx="1034425" cy="333296"/>
          </a:xfrm>
          <a:custGeom>
            <a:avLst/>
            <a:gdLst>
              <a:gd name="connsiteX0" fmla="*/ 0 w 1034425"/>
              <a:gd name="connsiteY0" fmla="*/ 333296 h 333296"/>
              <a:gd name="connsiteX1" fmla="*/ 43998 w 1034425"/>
              <a:gd name="connsiteY1" fmla="*/ 252082 h 333296"/>
              <a:gd name="connsiteX2" fmla="*/ 517212 w 1034425"/>
              <a:gd name="connsiteY2" fmla="*/ 0 h 333296"/>
              <a:gd name="connsiteX3" fmla="*/ 990427 w 1034425"/>
              <a:gd name="connsiteY3" fmla="*/ 252082 h 333296"/>
              <a:gd name="connsiteX4" fmla="*/ 1034425 w 1034425"/>
              <a:gd name="connsiteY4" fmla="*/ 333296 h 3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25" h="333296">
                <a:moveTo>
                  <a:pt x="0" y="333296"/>
                </a:moveTo>
                <a:lnTo>
                  <a:pt x="43998" y="252082"/>
                </a:lnTo>
                <a:cubicBezTo>
                  <a:pt x="146553" y="99994"/>
                  <a:pt x="320227" y="0"/>
                  <a:pt x="517212" y="0"/>
                </a:cubicBezTo>
                <a:cubicBezTo>
                  <a:pt x="714198" y="0"/>
                  <a:pt x="887873" y="99994"/>
                  <a:pt x="990427" y="252082"/>
                </a:cubicBezTo>
                <a:lnTo>
                  <a:pt x="1034425" y="33329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5D27767-99A3-E036-6283-1B2982352351}"/>
              </a:ext>
            </a:extLst>
          </p:cNvPr>
          <p:cNvSpPr/>
          <p:nvPr/>
        </p:nvSpPr>
        <p:spPr>
          <a:xfrm rot="5400000">
            <a:off x="-94810" y="6127554"/>
            <a:ext cx="3256905" cy="2884347"/>
          </a:xfrm>
          <a:custGeom>
            <a:avLst/>
            <a:gdLst>
              <a:gd name="connsiteX0" fmla="*/ 3256841 w 3256905"/>
              <a:gd name="connsiteY0" fmla="*/ 1192835 h 2884347"/>
              <a:gd name="connsiteX1" fmla="*/ 3256841 w 3256905"/>
              <a:gd name="connsiteY1" fmla="*/ 1192824 h 2884347"/>
              <a:gd name="connsiteX2" fmla="*/ 3256905 w 3256905"/>
              <a:gd name="connsiteY2" fmla="*/ 1192888 h 2884347"/>
              <a:gd name="connsiteX3" fmla="*/ 497 w 3256905"/>
              <a:gd name="connsiteY3" fmla="*/ 1216107 h 2884347"/>
              <a:gd name="connsiteX4" fmla="*/ 358961 w 3256905"/>
              <a:gd name="connsiteY4" fmla="*/ 348461 h 2884347"/>
              <a:gd name="connsiteX5" fmla="*/ 692849 w 3256905"/>
              <a:gd name="connsiteY5" fmla="*/ 95984 h 2884347"/>
              <a:gd name="connsiteX6" fmla="*/ 909551 w 3256905"/>
              <a:gd name="connsiteY6" fmla="*/ 1681 h 2884347"/>
              <a:gd name="connsiteX7" fmla="*/ 916725 w 3256905"/>
              <a:gd name="connsiteY7" fmla="*/ 0 h 2884347"/>
              <a:gd name="connsiteX8" fmla="*/ 916725 w 3256905"/>
              <a:gd name="connsiteY8" fmla="*/ 1999169 h 2884347"/>
              <a:gd name="connsiteX9" fmla="*/ 843657 w 3256905"/>
              <a:gd name="connsiteY9" fmla="*/ 2078870 h 2884347"/>
              <a:gd name="connsiteX10" fmla="*/ 536616 w 3256905"/>
              <a:gd name="connsiteY10" fmla="*/ 2884347 h 2884347"/>
              <a:gd name="connsiteX11" fmla="*/ 337158 w 3256905"/>
              <a:gd name="connsiteY11" fmla="*/ 2320527 h 2884347"/>
              <a:gd name="connsiteX12" fmla="*/ 497 w 3256905"/>
              <a:gd name="connsiteY12" fmla="*/ 1216107 h 28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905" h="2884347">
                <a:moveTo>
                  <a:pt x="3256841" y="1192835"/>
                </a:moveTo>
                <a:lnTo>
                  <a:pt x="3256841" y="1192824"/>
                </a:lnTo>
                <a:lnTo>
                  <a:pt x="3256905" y="1192888"/>
                </a:lnTo>
                <a:close/>
                <a:moveTo>
                  <a:pt x="497" y="1216107"/>
                </a:moveTo>
                <a:cubicBezTo>
                  <a:pt x="-7638" y="920311"/>
                  <a:pt x="82947" y="624997"/>
                  <a:pt x="358961" y="348461"/>
                </a:cubicBezTo>
                <a:cubicBezTo>
                  <a:pt x="462271" y="244956"/>
                  <a:pt x="574454" y="160246"/>
                  <a:pt x="692849" y="95984"/>
                </a:cubicBezTo>
                <a:cubicBezTo>
                  <a:pt x="762687" y="57908"/>
                  <a:pt x="835085" y="26410"/>
                  <a:pt x="909551" y="1681"/>
                </a:cubicBezTo>
                <a:lnTo>
                  <a:pt x="916725" y="0"/>
                </a:lnTo>
                <a:lnTo>
                  <a:pt x="916725" y="1999169"/>
                </a:lnTo>
                <a:lnTo>
                  <a:pt x="843657" y="2078870"/>
                </a:lnTo>
                <a:cubicBezTo>
                  <a:pt x="628282" y="2335706"/>
                  <a:pt x="535064" y="2610367"/>
                  <a:pt x="536616" y="2884347"/>
                </a:cubicBezTo>
                <a:cubicBezTo>
                  <a:pt x="525905" y="2746043"/>
                  <a:pt x="450673" y="2566337"/>
                  <a:pt x="337158" y="2320527"/>
                </a:cubicBezTo>
                <a:cubicBezTo>
                  <a:pt x="184605" y="1977518"/>
                  <a:pt x="10956" y="1596415"/>
                  <a:pt x="497" y="1216107"/>
                </a:cubicBez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8AA4C5B2-FC58-4EBB-0F29-D3ECDC7542B5}"/>
              </a:ext>
            </a:extLst>
          </p:cNvPr>
          <p:cNvSpPr/>
          <p:nvPr userDrawn="1"/>
        </p:nvSpPr>
        <p:spPr>
          <a:xfrm rot="5400000">
            <a:off x="298296" y="6179511"/>
            <a:ext cx="380191" cy="976788"/>
          </a:xfrm>
          <a:custGeom>
            <a:avLst/>
            <a:gdLst>
              <a:gd name="connsiteX0" fmla="*/ 19 w 380191"/>
              <a:gd name="connsiteY0" fmla="*/ 887983 h 976788"/>
              <a:gd name="connsiteX1" fmla="*/ 19 w 380191"/>
              <a:gd name="connsiteY1" fmla="*/ 885317 h 976788"/>
              <a:gd name="connsiteX2" fmla="*/ 19 w 380191"/>
              <a:gd name="connsiteY2" fmla="*/ 885253 h 976788"/>
              <a:gd name="connsiteX3" fmla="*/ 307041 w 380191"/>
              <a:gd name="connsiteY3" fmla="*/ 79776 h 976788"/>
              <a:gd name="connsiteX4" fmla="*/ 380191 w 380191"/>
              <a:gd name="connsiteY4" fmla="*/ 0 h 976788"/>
              <a:gd name="connsiteX5" fmla="*/ 380191 w 380191"/>
              <a:gd name="connsiteY5" fmla="*/ 976788 h 976788"/>
              <a:gd name="connsiteX6" fmla="*/ 6712 w 380191"/>
              <a:gd name="connsiteY6" fmla="*/ 976788 h 976788"/>
              <a:gd name="connsiteX7" fmla="*/ 906 w 380191"/>
              <a:gd name="connsiteY7" fmla="*/ 927227 h 976788"/>
              <a:gd name="connsiteX8" fmla="*/ 906 w 380191"/>
              <a:gd name="connsiteY8" fmla="*/ 925449 h 976788"/>
              <a:gd name="connsiteX9" fmla="*/ 19 w 380191"/>
              <a:gd name="connsiteY9" fmla="*/ 887983 h 97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191" h="976788">
                <a:moveTo>
                  <a:pt x="19" y="887983"/>
                </a:moveTo>
                <a:lnTo>
                  <a:pt x="19" y="885317"/>
                </a:lnTo>
                <a:lnTo>
                  <a:pt x="19" y="885253"/>
                </a:lnTo>
                <a:cubicBezTo>
                  <a:pt x="-1534" y="611273"/>
                  <a:pt x="91635" y="336612"/>
                  <a:pt x="307041" y="79776"/>
                </a:cubicBezTo>
                <a:lnTo>
                  <a:pt x="380191" y="0"/>
                </a:lnTo>
                <a:lnTo>
                  <a:pt x="380191" y="976788"/>
                </a:lnTo>
                <a:lnTo>
                  <a:pt x="6712" y="976788"/>
                </a:lnTo>
                <a:lnTo>
                  <a:pt x="906" y="927227"/>
                </a:lnTo>
                <a:cubicBezTo>
                  <a:pt x="463" y="926783"/>
                  <a:pt x="906" y="926338"/>
                  <a:pt x="906" y="925449"/>
                </a:cubicBezTo>
                <a:cubicBezTo>
                  <a:pt x="19" y="912939"/>
                  <a:pt x="19" y="900494"/>
                  <a:pt x="19" y="887983"/>
                </a:cubicBezTo>
                <a:close/>
              </a:path>
            </a:pathLst>
          </a:custGeom>
          <a:solidFill>
            <a:srgbClr val="F1BE7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0BBE74-DC80-81B1-65A1-2D727ECFE54B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A381D1BC-BFE9-7F85-D9BB-58FEF39C89BB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C9F0E03F-E7D9-2B37-6487-CD8EA965E735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105486D4-5CFB-2E8C-2B8C-B5F5EDEBED34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D8FF3D1-BD1C-340C-E5DA-995627F627FE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612D98B7-1A77-D08C-9673-0C3BFB8B8E7A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C0A06A53-4B39-5B0C-4882-54E6E314948D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D258DD2-8F7A-A392-CC6D-E42579607271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35E524-F860-6962-3E49-A7D353C64073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D367600F-8592-FFA4-79E2-889A0EB0559F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03ECC3-9FF4-3421-CA4E-661BA5FA8D8B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A0DF4581-32D6-2B99-F8DF-3FFF49A91733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2AB16FD5-68F5-FF9A-C10D-3E82DFA7172B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4B168DEA-7131-DF10-166A-3C7F0E471CCB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7BAB3E18-B345-C6CA-99F5-698333C68E8D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AE3CE2F-0D89-3BE2-CB43-2D3C599F0B48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376176A4-17F1-2BD0-F363-2C380CBF9B09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B818EB0A-2EEB-80EA-A4FE-AF29211CD1A1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49EA18C-E3DC-82BF-9815-B38A7BE3B292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2D73A0C-6021-9CF4-F215-8FE777523DFE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8EF22232-8A22-5386-42ED-08F62960A136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AC1754B3-7834-B368-B738-F049B330160E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5C58D4AC-C424-475F-AAA4-1CCA882676E9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02D8A12A-5C29-5774-6D87-31DB9CEA8F3D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D81C4FD-CA75-2FDD-38FC-FA6C472E6F94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AC07CF9B-ED92-4282-F73A-BFA59B5275D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D6022F2E-9AD7-6BA8-CDCA-2EE5015686F5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9" name="Graphic 1">
                  <a:extLst>
                    <a:ext uri="{FF2B5EF4-FFF2-40B4-BE49-F238E27FC236}">
                      <a16:creationId xmlns:a16="http://schemas.microsoft.com/office/drawing/2014/main" id="{FE195EB1-5CF7-8666-6356-B47382688870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2E66C858-8DCB-A32B-7920-647CD338AF82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1237C0FE-2D99-5092-92D3-D69D1EE35D4D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98482E51-0BE8-4CCB-9C74-1BAA8F449C1A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E03DB6A4-DD02-563B-A775-FB30A8407991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1FEEFE3-5153-BCDF-686D-D57B9F05BE21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BB7D80A5-36D3-188A-FD49-AED6CCDD985F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3707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>
            <a:extLst>
              <a:ext uri="{FF2B5EF4-FFF2-40B4-BE49-F238E27FC236}">
                <a16:creationId xmlns:a16="http://schemas.microsoft.com/office/drawing/2014/main" id="{048582D1-CE7C-AAEC-F249-8A2FA8D0B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88" t="34110"/>
          <a:stretch/>
        </p:blipFill>
        <p:spPr>
          <a:xfrm rot="10800000">
            <a:off x="7893697" y="2566902"/>
            <a:ext cx="4298301" cy="4291098"/>
          </a:xfrm>
          <a:prstGeom prst="rect">
            <a:avLst/>
          </a:prstGeom>
        </p:spPr>
      </p:pic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 rot="10800000">
            <a:off x="6631618" y="-3"/>
            <a:ext cx="5560381" cy="5987909"/>
          </a:xfrm>
          <a:prstGeom prst="round1Rect">
            <a:avLst/>
          </a:prstGeom>
          <a:solidFill>
            <a:schemeClr val="bg1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93B3C0E-DC87-9169-E94B-401B13552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953978" cy="55152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D416D5DF-3828-DA86-FEF5-77737EB00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595397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A298231-52FE-1251-D73D-5B214E2BB9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6076" y="1"/>
            <a:ext cx="5495923" cy="5934076"/>
          </a:xfrm>
          <a:custGeom>
            <a:avLst/>
            <a:gdLst>
              <a:gd name="connsiteX0" fmla="*/ 5495922 w 5495923"/>
              <a:gd name="connsiteY0" fmla="*/ 0 h 5934076"/>
              <a:gd name="connsiteX1" fmla="*/ 5495923 w 5495923"/>
              <a:gd name="connsiteY1" fmla="*/ 0 h 5934076"/>
              <a:gd name="connsiteX2" fmla="*/ 5495923 w 5495923"/>
              <a:gd name="connsiteY2" fmla="*/ 111 h 5934076"/>
              <a:gd name="connsiteX3" fmla="*/ 5495922 w 5495923"/>
              <a:gd name="connsiteY3" fmla="*/ 111 h 5934076"/>
              <a:gd name="connsiteX4" fmla="*/ 0 w 5495923"/>
              <a:gd name="connsiteY4" fmla="*/ 0 h 5934076"/>
              <a:gd name="connsiteX5" fmla="*/ 2699849 w 5495923"/>
              <a:gd name="connsiteY5" fmla="*/ 0 h 5934076"/>
              <a:gd name="connsiteX6" fmla="*/ 2699849 w 5495923"/>
              <a:gd name="connsiteY6" fmla="*/ 111 h 5934076"/>
              <a:gd name="connsiteX7" fmla="*/ 2623494 w 5495923"/>
              <a:gd name="connsiteY7" fmla="*/ 111 h 5934076"/>
              <a:gd name="connsiteX8" fmla="*/ 2637615 w 5495923"/>
              <a:gd name="connsiteY8" fmla="*/ 38777 h 5934076"/>
              <a:gd name="connsiteX9" fmla="*/ 3003852 w 5495923"/>
              <a:gd name="connsiteY9" fmla="*/ 575215 h 5934076"/>
              <a:gd name="connsiteX10" fmla="*/ 4498517 w 5495923"/>
              <a:gd name="connsiteY10" fmla="*/ 960253 h 5934076"/>
              <a:gd name="connsiteX11" fmla="*/ 4498517 w 5495923"/>
              <a:gd name="connsiteY11" fmla="*/ 960114 h 5934076"/>
              <a:gd name="connsiteX12" fmla="*/ 4923127 w 5495923"/>
              <a:gd name="connsiteY12" fmla="*/ 827748 h 5934076"/>
              <a:gd name="connsiteX13" fmla="*/ 4933137 w 5495923"/>
              <a:gd name="connsiteY13" fmla="*/ 823692 h 5934076"/>
              <a:gd name="connsiteX14" fmla="*/ 4933151 w 5495923"/>
              <a:gd name="connsiteY14" fmla="*/ 823687 h 5934076"/>
              <a:gd name="connsiteX15" fmla="*/ 5305000 w 5495923"/>
              <a:gd name="connsiteY15" fmla="*/ 666590 h 5934076"/>
              <a:gd name="connsiteX16" fmla="*/ 5487401 w 5495923"/>
              <a:gd name="connsiteY16" fmla="*/ 587431 h 5934076"/>
              <a:gd name="connsiteX17" fmla="*/ 5495923 w 5495923"/>
              <a:gd name="connsiteY17" fmla="*/ 583860 h 5934076"/>
              <a:gd name="connsiteX18" fmla="*/ 5495923 w 5495923"/>
              <a:gd name="connsiteY18" fmla="*/ 5934076 h 5934076"/>
              <a:gd name="connsiteX19" fmla="*/ 916006 w 5495923"/>
              <a:gd name="connsiteY19" fmla="*/ 5934076 h 5934076"/>
              <a:gd name="connsiteX20" fmla="*/ 0 w 5495923"/>
              <a:gd name="connsiteY20" fmla="*/ 5018070 h 593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5923" h="5934076">
                <a:moveTo>
                  <a:pt x="5495922" y="0"/>
                </a:moveTo>
                <a:lnTo>
                  <a:pt x="5495923" y="0"/>
                </a:lnTo>
                <a:lnTo>
                  <a:pt x="5495923" y="111"/>
                </a:lnTo>
                <a:lnTo>
                  <a:pt x="5495922" y="111"/>
                </a:lnTo>
                <a:close/>
                <a:moveTo>
                  <a:pt x="0" y="0"/>
                </a:moveTo>
                <a:lnTo>
                  <a:pt x="2699849" y="0"/>
                </a:lnTo>
                <a:lnTo>
                  <a:pt x="2699849" y="111"/>
                </a:lnTo>
                <a:lnTo>
                  <a:pt x="2623494" y="111"/>
                </a:lnTo>
                <a:lnTo>
                  <a:pt x="2637615" y="38777"/>
                </a:lnTo>
                <a:cubicBezTo>
                  <a:pt x="2720026" y="233351"/>
                  <a:pt x="2842843" y="414206"/>
                  <a:pt x="3003852" y="575215"/>
                </a:cubicBezTo>
                <a:cubicBezTo>
                  <a:pt x="3472419" y="1043782"/>
                  <a:pt x="4006409" y="1074385"/>
                  <a:pt x="4498517" y="960253"/>
                </a:cubicBezTo>
                <a:lnTo>
                  <a:pt x="4498517" y="960114"/>
                </a:lnTo>
                <a:cubicBezTo>
                  <a:pt x="4644664" y="926231"/>
                  <a:pt x="4787141" y="879537"/>
                  <a:pt x="4923127" y="827748"/>
                </a:cubicBezTo>
                <a:lnTo>
                  <a:pt x="4933137" y="823692"/>
                </a:lnTo>
                <a:lnTo>
                  <a:pt x="4933151" y="823687"/>
                </a:lnTo>
                <a:cubicBezTo>
                  <a:pt x="5064266" y="773754"/>
                  <a:pt x="5189122" y="718908"/>
                  <a:pt x="5305000" y="666590"/>
                </a:cubicBezTo>
                <a:cubicBezTo>
                  <a:pt x="5368142" y="639141"/>
                  <a:pt x="5428920" y="612577"/>
                  <a:pt x="5487401" y="587431"/>
                </a:cubicBezTo>
                <a:lnTo>
                  <a:pt x="5495923" y="583860"/>
                </a:lnTo>
                <a:lnTo>
                  <a:pt x="5495923" y="5934076"/>
                </a:lnTo>
                <a:lnTo>
                  <a:pt x="916006" y="5934076"/>
                </a:lnTo>
                <a:cubicBezTo>
                  <a:pt x="410110" y="5934076"/>
                  <a:pt x="0" y="5523966"/>
                  <a:pt x="0" y="501807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4B03F97C-4BD0-5DB6-8636-85618848561E}"/>
              </a:ext>
            </a:extLst>
          </p:cNvPr>
          <p:cNvSpPr/>
          <p:nvPr userDrawn="1"/>
        </p:nvSpPr>
        <p:spPr>
          <a:xfrm>
            <a:off x="9318013" y="-3"/>
            <a:ext cx="2883318" cy="1015982"/>
          </a:xfrm>
          <a:custGeom>
            <a:avLst/>
            <a:gdLst>
              <a:gd name="connsiteX0" fmla="*/ 76355 w 2883318"/>
              <a:gd name="connsiteY0" fmla="*/ 0 h 1015982"/>
              <a:gd name="connsiteX1" fmla="*/ 2872428 w 2883318"/>
              <a:gd name="connsiteY1" fmla="*/ 0 h 1015982"/>
              <a:gd name="connsiteX2" fmla="*/ 2872428 w 2883318"/>
              <a:gd name="connsiteY2" fmla="*/ 115 h 1015982"/>
              <a:gd name="connsiteX3" fmla="*/ 2883318 w 2883318"/>
              <a:gd name="connsiteY3" fmla="*/ 115 h 1015982"/>
              <a:gd name="connsiteX4" fmla="*/ 2883318 w 2883318"/>
              <a:gd name="connsiteY4" fmla="*/ 579012 h 1015982"/>
              <a:gd name="connsiteX5" fmla="*/ 2874479 w 2883318"/>
              <a:gd name="connsiteY5" fmla="*/ 582717 h 1015982"/>
              <a:gd name="connsiteX6" fmla="*/ 2685300 w 2883318"/>
              <a:gd name="connsiteY6" fmla="*/ 664817 h 1015982"/>
              <a:gd name="connsiteX7" fmla="*/ 1875023 w 2883318"/>
              <a:gd name="connsiteY7" fmla="*/ 960118 h 1015982"/>
              <a:gd name="connsiteX8" fmla="*/ 1875023 w 2883318"/>
              <a:gd name="connsiteY8" fmla="*/ 960257 h 1015982"/>
              <a:gd name="connsiteX9" fmla="*/ 380358 w 2883318"/>
              <a:gd name="connsiteY9" fmla="*/ 575219 h 1015982"/>
              <a:gd name="connsiteX10" fmla="*/ 14121 w 2883318"/>
              <a:gd name="connsiteY10" fmla="*/ 38781 h 1015982"/>
              <a:gd name="connsiteX11" fmla="*/ 0 w 2883318"/>
              <a:gd name="connsiteY11" fmla="*/ 115 h 1015982"/>
              <a:gd name="connsiteX12" fmla="*/ 76355 w 2883318"/>
              <a:gd name="connsiteY12" fmla="*/ 115 h 10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3318" h="1015982">
                <a:moveTo>
                  <a:pt x="76355" y="0"/>
                </a:moveTo>
                <a:lnTo>
                  <a:pt x="2872428" y="0"/>
                </a:lnTo>
                <a:lnTo>
                  <a:pt x="2872428" y="115"/>
                </a:lnTo>
                <a:lnTo>
                  <a:pt x="2883318" y="115"/>
                </a:lnTo>
                <a:lnTo>
                  <a:pt x="2883318" y="579012"/>
                </a:lnTo>
                <a:lnTo>
                  <a:pt x="2874479" y="582717"/>
                </a:lnTo>
                <a:cubicBezTo>
                  <a:pt x="2813825" y="608797"/>
                  <a:pt x="2750789" y="636348"/>
                  <a:pt x="2685300" y="664817"/>
                </a:cubicBezTo>
                <a:cubicBezTo>
                  <a:pt x="2444931" y="773342"/>
                  <a:pt x="2167316" y="892352"/>
                  <a:pt x="1875023" y="960118"/>
                </a:cubicBezTo>
                <a:lnTo>
                  <a:pt x="1875023" y="960257"/>
                </a:lnTo>
                <a:cubicBezTo>
                  <a:pt x="1382915" y="1074389"/>
                  <a:pt x="848925" y="1043786"/>
                  <a:pt x="380358" y="575219"/>
                </a:cubicBezTo>
                <a:cubicBezTo>
                  <a:pt x="219349" y="414210"/>
                  <a:pt x="96532" y="233355"/>
                  <a:pt x="14121" y="38781"/>
                </a:cubicBezTo>
                <a:lnTo>
                  <a:pt x="0" y="115"/>
                </a:lnTo>
                <a:lnTo>
                  <a:pt x="76355" y="115"/>
                </a:lnTo>
                <a:close/>
              </a:path>
            </a:pathLst>
          </a:cu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5197BA4-2BEA-8EC7-026E-7D29090EE21D}"/>
              </a:ext>
            </a:extLst>
          </p:cNvPr>
          <p:cNvGrpSpPr/>
          <p:nvPr userDrawn="1"/>
        </p:nvGrpSpPr>
        <p:grpSpPr>
          <a:xfrm>
            <a:off x="10144109" y="254510"/>
            <a:ext cx="1231126" cy="378552"/>
            <a:chOff x="12681211" y="254510"/>
            <a:chExt cx="1231126" cy="378552"/>
          </a:xfrm>
        </p:grpSpPr>
        <p:grpSp>
          <p:nvGrpSpPr>
            <p:cNvPr id="58" name="Graphic 55">
              <a:extLst>
                <a:ext uri="{FF2B5EF4-FFF2-40B4-BE49-F238E27FC236}">
                  <a16:creationId xmlns:a16="http://schemas.microsoft.com/office/drawing/2014/main" id="{4B04F517-6CEF-DD38-2CC8-2243C2A6E031}"/>
                </a:ext>
              </a:extLst>
            </p:cNvPr>
            <p:cNvGrpSpPr/>
            <p:nvPr/>
          </p:nvGrpSpPr>
          <p:grpSpPr>
            <a:xfrm>
              <a:off x="12681211" y="254510"/>
              <a:ext cx="1231126" cy="292096"/>
              <a:chOff x="12681211" y="254510"/>
              <a:chExt cx="1231126" cy="292096"/>
            </a:xfrm>
            <a:solidFill>
              <a:schemeClr val="bg1"/>
            </a:solidFill>
          </p:grpSpPr>
          <p:grpSp>
            <p:nvGrpSpPr>
              <p:cNvPr id="59" name="Graphic 55">
                <a:extLst>
                  <a:ext uri="{FF2B5EF4-FFF2-40B4-BE49-F238E27FC236}">
                    <a16:creationId xmlns:a16="http://schemas.microsoft.com/office/drawing/2014/main" id="{F810040F-0C0F-22D4-80BC-858EDCDB7A69}"/>
                  </a:ext>
                </a:extLst>
              </p:cNvPr>
              <p:cNvGrpSpPr/>
              <p:nvPr/>
            </p:nvGrpSpPr>
            <p:grpSpPr>
              <a:xfrm>
                <a:off x="13047859" y="296335"/>
                <a:ext cx="864478" cy="163814"/>
                <a:chOff x="13047859" y="296335"/>
                <a:chExt cx="864478" cy="163814"/>
              </a:xfrm>
              <a:solidFill>
                <a:schemeClr val="bg1"/>
              </a:solidFill>
            </p:grpSpPr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FFE59655-C0EA-CEC0-F7AB-8FF0FC22E97D}"/>
                    </a:ext>
                  </a:extLst>
                </p:cNvPr>
                <p:cNvSpPr/>
                <p:nvPr/>
              </p:nvSpPr>
              <p:spPr>
                <a:xfrm>
                  <a:off x="13047859" y="303645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20F8FF6A-CCBA-D6E9-F6C5-AA2A7EE33A56}"/>
                    </a:ext>
                  </a:extLst>
                </p:cNvPr>
                <p:cNvSpPr/>
                <p:nvPr/>
              </p:nvSpPr>
              <p:spPr>
                <a:xfrm>
                  <a:off x="13155250" y="301239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F7B37495-A6BD-B0D9-29E0-1A46CE48704E}"/>
                    </a:ext>
                  </a:extLst>
                </p:cNvPr>
                <p:cNvSpPr/>
                <p:nvPr/>
              </p:nvSpPr>
              <p:spPr>
                <a:xfrm>
                  <a:off x="13334541" y="303645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48315D40-434A-8167-8478-4C105819F1D5}"/>
                    </a:ext>
                  </a:extLst>
                </p:cNvPr>
                <p:cNvSpPr/>
                <p:nvPr/>
              </p:nvSpPr>
              <p:spPr>
                <a:xfrm>
                  <a:off x="13462862" y="344360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9ECA0C98-BF44-3404-340F-CAEEF9B7D097}"/>
                    </a:ext>
                  </a:extLst>
                </p:cNvPr>
                <p:cNvSpPr/>
                <p:nvPr/>
              </p:nvSpPr>
              <p:spPr>
                <a:xfrm>
                  <a:off x="13582010" y="314841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2492BCD4-5596-8AE0-C018-0E9CF135D842}"/>
                    </a:ext>
                  </a:extLst>
                </p:cNvPr>
                <p:cNvSpPr/>
                <p:nvPr/>
              </p:nvSpPr>
              <p:spPr>
                <a:xfrm>
                  <a:off x="13671641" y="344267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B0509447-7DB9-E599-B098-9C7A8BF20E8E}"/>
                    </a:ext>
                  </a:extLst>
                </p:cNvPr>
                <p:cNvSpPr/>
                <p:nvPr/>
              </p:nvSpPr>
              <p:spPr>
                <a:xfrm>
                  <a:off x="13795098" y="296335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EB77AA02-E62D-4D4A-7AE6-6CF18EC15497}"/>
                    </a:ext>
                  </a:extLst>
                </p:cNvPr>
                <p:cNvSpPr/>
                <p:nvPr/>
              </p:nvSpPr>
              <p:spPr>
                <a:xfrm>
                  <a:off x="13858443" y="303861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8" name="Graphic 55">
                <a:extLst>
                  <a:ext uri="{FF2B5EF4-FFF2-40B4-BE49-F238E27FC236}">
                    <a16:creationId xmlns:a16="http://schemas.microsoft.com/office/drawing/2014/main" id="{AF18B0AD-3C28-64E2-5688-393F1CB5FD40}"/>
                  </a:ext>
                </a:extLst>
              </p:cNvPr>
              <p:cNvGrpSpPr/>
              <p:nvPr/>
            </p:nvGrpSpPr>
            <p:grpSpPr>
              <a:xfrm>
                <a:off x="12681211" y="254510"/>
                <a:ext cx="291422" cy="292096"/>
                <a:chOff x="12681211" y="254510"/>
                <a:chExt cx="291422" cy="292096"/>
              </a:xfrm>
              <a:solidFill>
                <a:schemeClr val="bg1"/>
              </a:solidFill>
            </p:grpSpPr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90C54CF0-361D-8EC3-1D86-A86274F9841C}"/>
                    </a:ext>
                  </a:extLst>
                </p:cNvPr>
                <p:cNvSpPr/>
                <p:nvPr/>
              </p:nvSpPr>
              <p:spPr>
                <a:xfrm>
                  <a:off x="12681211" y="276193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892B0CE0-C7CE-F7BB-9A16-1EAAC82F7444}"/>
                    </a:ext>
                  </a:extLst>
                </p:cNvPr>
                <p:cNvSpPr/>
                <p:nvPr/>
              </p:nvSpPr>
              <p:spPr>
                <a:xfrm>
                  <a:off x="12747591" y="254510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71" name="Graphic 55">
              <a:extLst>
                <a:ext uri="{FF2B5EF4-FFF2-40B4-BE49-F238E27FC236}">
                  <a16:creationId xmlns:a16="http://schemas.microsoft.com/office/drawing/2014/main" id="{80FD29A7-3153-D83F-FDC2-C49DFFB3A413}"/>
                </a:ext>
              </a:extLst>
            </p:cNvPr>
            <p:cNvGrpSpPr/>
            <p:nvPr/>
          </p:nvGrpSpPr>
          <p:grpSpPr>
            <a:xfrm>
              <a:off x="13047921" y="521067"/>
              <a:ext cx="847919" cy="111995"/>
              <a:chOff x="13047921" y="521067"/>
              <a:chExt cx="847919" cy="111995"/>
            </a:xfrm>
            <a:solidFill>
              <a:schemeClr val="bg1"/>
            </a:solidFill>
          </p:grpSpPr>
          <p:grpSp>
            <p:nvGrpSpPr>
              <p:cNvPr id="72" name="Graphic 55">
                <a:extLst>
                  <a:ext uri="{FF2B5EF4-FFF2-40B4-BE49-F238E27FC236}">
                    <a16:creationId xmlns:a16="http://schemas.microsoft.com/office/drawing/2014/main" id="{FE1AEF2E-CE17-92B0-0357-E9303BFFF4EF}"/>
                  </a:ext>
                </a:extLst>
              </p:cNvPr>
              <p:cNvGrpSpPr/>
              <p:nvPr/>
            </p:nvGrpSpPr>
            <p:grpSpPr>
              <a:xfrm>
                <a:off x="13047921" y="546514"/>
                <a:ext cx="847919" cy="75291"/>
                <a:chOff x="13047921" y="546514"/>
                <a:chExt cx="847919" cy="75291"/>
              </a:xfrm>
              <a:solidFill>
                <a:schemeClr val="bg1"/>
              </a:solidFill>
            </p:grpSpPr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2838C730-A20F-437B-533B-93488485A50C}"/>
                    </a:ext>
                  </a:extLst>
                </p:cNvPr>
                <p:cNvSpPr/>
                <p:nvPr/>
              </p:nvSpPr>
              <p:spPr>
                <a:xfrm>
                  <a:off x="13492103" y="546606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24EE24A4-4CD0-CD68-3794-8C45B14AAEF0}"/>
                    </a:ext>
                  </a:extLst>
                </p:cNvPr>
                <p:cNvSpPr/>
                <p:nvPr/>
              </p:nvSpPr>
              <p:spPr>
                <a:xfrm>
                  <a:off x="13544274" y="546544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A520889B-B1AD-32D3-9B40-749FF264ACA4}"/>
                    </a:ext>
                  </a:extLst>
                </p:cNvPr>
                <p:cNvSpPr/>
                <p:nvPr/>
              </p:nvSpPr>
              <p:spPr>
                <a:xfrm>
                  <a:off x="13603648" y="546544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3F6448B4-7A64-B064-AAB8-380475727A25}"/>
                    </a:ext>
                  </a:extLst>
                </p:cNvPr>
                <p:cNvSpPr/>
                <p:nvPr/>
              </p:nvSpPr>
              <p:spPr>
                <a:xfrm>
                  <a:off x="13691217" y="546544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A6058EB4-6E69-1123-796F-15B7CC516394}"/>
                    </a:ext>
                  </a:extLst>
                </p:cNvPr>
                <p:cNvSpPr/>
                <p:nvPr/>
              </p:nvSpPr>
              <p:spPr>
                <a:xfrm>
                  <a:off x="13745789" y="546514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0115D809-2EE9-66DA-AC61-824E0130B054}"/>
                    </a:ext>
                  </a:extLst>
                </p:cNvPr>
                <p:cNvSpPr/>
                <p:nvPr/>
              </p:nvSpPr>
              <p:spPr>
                <a:xfrm>
                  <a:off x="13801562" y="546544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79" name="Graphic 55">
                  <a:extLst>
                    <a:ext uri="{FF2B5EF4-FFF2-40B4-BE49-F238E27FC236}">
                      <a16:creationId xmlns:a16="http://schemas.microsoft.com/office/drawing/2014/main" id="{B4F95AA0-4157-1B74-6496-E6B6DAC65FDC}"/>
                    </a:ext>
                  </a:extLst>
                </p:cNvPr>
                <p:cNvGrpSpPr/>
                <p:nvPr/>
              </p:nvGrpSpPr>
              <p:grpSpPr>
                <a:xfrm>
                  <a:off x="13047921" y="546514"/>
                  <a:ext cx="97294" cy="54872"/>
                  <a:chOff x="13047921" y="546514"/>
                  <a:chExt cx="97294" cy="54872"/>
                </a:xfrm>
                <a:solidFill>
                  <a:schemeClr val="bg1"/>
                </a:solidFill>
              </p:grpSpPr>
              <p:sp>
                <p:nvSpPr>
                  <p:cNvPr id="80" name="Freeform 79">
                    <a:extLst>
                      <a:ext uri="{FF2B5EF4-FFF2-40B4-BE49-F238E27FC236}">
                        <a16:creationId xmlns:a16="http://schemas.microsoft.com/office/drawing/2014/main" id="{5D89E622-30BD-D77B-59FC-F09352368B23}"/>
                      </a:ext>
                    </a:extLst>
                  </p:cNvPr>
                  <p:cNvSpPr/>
                  <p:nvPr/>
                </p:nvSpPr>
                <p:spPr>
                  <a:xfrm>
                    <a:off x="13047921" y="546514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1" name="Freeform 80">
                    <a:extLst>
                      <a:ext uri="{FF2B5EF4-FFF2-40B4-BE49-F238E27FC236}">
                        <a16:creationId xmlns:a16="http://schemas.microsoft.com/office/drawing/2014/main" id="{41F0B312-5519-4BD4-F757-A860B3BEE1BD}"/>
                      </a:ext>
                    </a:extLst>
                  </p:cNvPr>
                  <p:cNvSpPr/>
                  <p:nvPr/>
                </p:nvSpPr>
                <p:spPr>
                  <a:xfrm>
                    <a:off x="13103724" y="546544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E7796B39-7631-ADBE-86A0-07CB57FBF071}"/>
                    </a:ext>
                  </a:extLst>
                </p:cNvPr>
                <p:cNvSpPr/>
                <p:nvPr/>
              </p:nvSpPr>
              <p:spPr>
                <a:xfrm>
                  <a:off x="13850840" y="547532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83" name="Graphic 55">
                <a:extLst>
                  <a:ext uri="{FF2B5EF4-FFF2-40B4-BE49-F238E27FC236}">
                    <a16:creationId xmlns:a16="http://schemas.microsoft.com/office/drawing/2014/main" id="{2C4CFFF1-A7F3-5895-28FC-19A40D5FCC4E}"/>
                  </a:ext>
                </a:extLst>
              </p:cNvPr>
              <p:cNvGrpSpPr/>
              <p:nvPr/>
            </p:nvGrpSpPr>
            <p:grpSpPr>
              <a:xfrm>
                <a:off x="13185968" y="521067"/>
                <a:ext cx="267660" cy="111995"/>
                <a:chOff x="13185968" y="521067"/>
                <a:chExt cx="267660" cy="111995"/>
              </a:xfrm>
              <a:solidFill>
                <a:schemeClr val="bg1"/>
              </a:solidFill>
            </p:grpSpPr>
            <p:grpSp>
              <p:nvGrpSpPr>
                <p:cNvPr id="84" name="Graphic 55">
                  <a:extLst>
                    <a:ext uri="{FF2B5EF4-FFF2-40B4-BE49-F238E27FC236}">
                      <a16:creationId xmlns:a16="http://schemas.microsoft.com/office/drawing/2014/main" id="{587AA20A-29AF-912B-A5BF-A17DE6FA70E2}"/>
                    </a:ext>
                  </a:extLst>
                </p:cNvPr>
                <p:cNvGrpSpPr/>
                <p:nvPr/>
              </p:nvGrpSpPr>
              <p:grpSpPr>
                <a:xfrm>
                  <a:off x="13185968" y="521067"/>
                  <a:ext cx="267660" cy="111995"/>
                  <a:chOff x="13185968" y="521067"/>
                  <a:chExt cx="267660" cy="111995"/>
                </a:xfrm>
                <a:solidFill>
                  <a:schemeClr val="bg1"/>
                </a:solidFill>
              </p:grpSpPr>
              <p:sp>
                <p:nvSpPr>
                  <p:cNvPr id="85" name="Freeform 84">
                    <a:extLst>
                      <a:ext uri="{FF2B5EF4-FFF2-40B4-BE49-F238E27FC236}">
                        <a16:creationId xmlns:a16="http://schemas.microsoft.com/office/drawing/2014/main" id="{0FB05E69-ACBD-C35C-25A2-781D50EA0452}"/>
                      </a:ext>
                    </a:extLst>
                  </p:cNvPr>
                  <p:cNvSpPr/>
                  <p:nvPr/>
                </p:nvSpPr>
                <p:spPr>
                  <a:xfrm>
                    <a:off x="13185968" y="542350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6" name="Freeform 85">
                    <a:extLst>
                      <a:ext uri="{FF2B5EF4-FFF2-40B4-BE49-F238E27FC236}">
                        <a16:creationId xmlns:a16="http://schemas.microsoft.com/office/drawing/2014/main" id="{D943EC86-5F35-C2D0-ADCA-E96B2A913F50}"/>
                      </a:ext>
                    </a:extLst>
                  </p:cNvPr>
                  <p:cNvSpPr/>
                  <p:nvPr/>
                </p:nvSpPr>
                <p:spPr>
                  <a:xfrm>
                    <a:off x="13248389" y="542350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7" name="Freeform 86">
                    <a:extLst>
                      <a:ext uri="{FF2B5EF4-FFF2-40B4-BE49-F238E27FC236}">
                        <a16:creationId xmlns:a16="http://schemas.microsoft.com/office/drawing/2014/main" id="{041B1089-786E-AC11-21DE-B8B3B297A966}"/>
                      </a:ext>
                    </a:extLst>
                  </p:cNvPr>
                  <p:cNvSpPr/>
                  <p:nvPr/>
                </p:nvSpPr>
                <p:spPr>
                  <a:xfrm>
                    <a:off x="13304962" y="521067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8" name="Freeform 87">
                    <a:extLst>
                      <a:ext uri="{FF2B5EF4-FFF2-40B4-BE49-F238E27FC236}">
                        <a16:creationId xmlns:a16="http://schemas.microsoft.com/office/drawing/2014/main" id="{E3D4E7B7-5091-7DC9-1FF8-B5FBB5E34935}"/>
                      </a:ext>
                    </a:extLst>
                  </p:cNvPr>
                  <p:cNvSpPr/>
                  <p:nvPr/>
                </p:nvSpPr>
                <p:spPr>
                  <a:xfrm>
                    <a:off x="13408284" y="542350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9" name="Freeform 88">
                    <a:extLst>
                      <a:ext uri="{FF2B5EF4-FFF2-40B4-BE49-F238E27FC236}">
                        <a16:creationId xmlns:a16="http://schemas.microsoft.com/office/drawing/2014/main" id="{4108F03C-98F2-93EA-B4C8-1E48D49AECF7}"/>
                      </a:ext>
                    </a:extLst>
                  </p:cNvPr>
                  <p:cNvSpPr/>
                  <p:nvPr/>
                </p:nvSpPr>
                <p:spPr>
                  <a:xfrm>
                    <a:off x="13348300" y="542411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39788E7C-C780-3F40-3560-B8EF5B61C7E7}"/>
                    </a:ext>
                  </a:extLst>
                </p:cNvPr>
                <p:cNvSpPr/>
                <p:nvPr/>
              </p:nvSpPr>
              <p:spPr>
                <a:xfrm>
                  <a:off x="13362582" y="521252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57709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ADFA0C8-0B94-50BB-B992-5A36A01CC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696" t="4858" r="8313" b="4370"/>
          <a:stretch/>
        </p:blipFill>
        <p:spPr>
          <a:xfrm>
            <a:off x="8323605" y="0"/>
            <a:ext cx="3868396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7669379" y="851327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4" y="894421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C3D85307-B89F-AC8A-7A39-88E45BF52DFF}"/>
              </a:ext>
            </a:extLst>
          </p:cNvPr>
          <p:cNvSpPr/>
          <p:nvPr userDrawn="1"/>
        </p:nvSpPr>
        <p:spPr>
          <a:xfrm>
            <a:off x="7669379" y="3854663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50CED50D-83F2-8E2F-E182-75032A8322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6869" y="3897210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ABB175A-7B59-DD0C-5DD5-D0263A726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9265181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B951BFF-533F-B5EB-E72C-7DB7D4062F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6999962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72661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3133" y="0"/>
            <a:ext cx="5748867" cy="6858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9805" y="5816254"/>
            <a:ext cx="1468192" cy="60455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E14EAB4-2797-0D82-7939-D96DF2EF9F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6317413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1B7E3C5-9392-EDC5-6E1F-1AAB8D30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393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1389116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>
            <a:extLst>
              <a:ext uri="{FF2B5EF4-FFF2-40B4-BE49-F238E27FC236}">
                <a16:creationId xmlns:a16="http://schemas.microsoft.com/office/drawing/2014/main" id="{3479DBA0-268B-9DE9-4D6E-B73B5A678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34" t="43553"/>
          <a:stretch/>
        </p:blipFill>
        <p:spPr>
          <a:xfrm>
            <a:off x="0" y="-1"/>
            <a:ext cx="5976079" cy="424781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4912" y="874007"/>
            <a:ext cx="2643806" cy="1088626"/>
          </a:xfrm>
          <a:prstGeom prst="rect">
            <a:avLst/>
          </a:prstGeom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01" y="5394837"/>
            <a:ext cx="4248567" cy="408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01" y="5847663"/>
            <a:ext cx="4248567" cy="561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135F132A-CB24-5FDF-0A51-A4689BE66201}"/>
              </a:ext>
            </a:extLst>
          </p:cNvPr>
          <p:cNvSpPr/>
          <p:nvPr userDrawn="1"/>
        </p:nvSpPr>
        <p:spPr>
          <a:xfrm>
            <a:off x="465101" y="961694"/>
            <a:ext cx="4248567" cy="400129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BD3929C0-CEEC-976C-6F83-11B77D7B3BFB}"/>
              </a:ext>
            </a:extLst>
          </p:cNvPr>
          <p:cNvSpPr/>
          <p:nvPr/>
        </p:nvSpPr>
        <p:spPr>
          <a:xfrm>
            <a:off x="0" y="0"/>
            <a:ext cx="1485782" cy="3980279"/>
          </a:xfrm>
          <a:custGeom>
            <a:avLst/>
            <a:gdLst>
              <a:gd name="connsiteX0" fmla="*/ 437400 w 1485782"/>
              <a:gd name="connsiteY0" fmla="*/ 1745876 h 3980279"/>
              <a:gd name="connsiteX1" fmla="*/ 445914 w 1485782"/>
              <a:gd name="connsiteY1" fmla="*/ 1764921 h 3980279"/>
              <a:gd name="connsiteX2" fmla="*/ 450404 w 1485782"/>
              <a:gd name="connsiteY2" fmla="*/ 1775296 h 3980279"/>
              <a:gd name="connsiteX3" fmla="*/ 437400 w 1485782"/>
              <a:gd name="connsiteY3" fmla="*/ 1745876 h 3980279"/>
              <a:gd name="connsiteX4" fmla="*/ 367117 w 1485782"/>
              <a:gd name="connsiteY4" fmla="*/ 1585769 h 3980279"/>
              <a:gd name="connsiteX5" fmla="*/ 374857 w 1485782"/>
              <a:gd name="connsiteY5" fmla="*/ 1603266 h 3980279"/>
              <a:gd name="connsiteX6" fmla="*/ 383062 w 1485782"/>
              <a:gd name="connsiteY6" fmla="*/ 1622312 h 3980279"/>
              <a:gd name="connsiteX7" fmla="*/ 383062 w 1485782"/>
              <a:gd name="connsiteY7" fmla="*/ 1622467 h 3980279"/>
              <a:gd name="connsiteX8" fmla="*/ 367117 w 1485782"/>
              <a:gd name="connsiteY8" fmla="*/ 1585769 h 3980279"/>
              <a:gd name="connsiteX9" fmla="*/ 329809 w 1485782"/>
              <a:gd name="connsiteY9" fmla="*/ 1496735 h 3980279"/>
              <a:gd name="connsiteX10" fmla="*/ 349469 w 1485782"/>
              <a:gd name="connsiteY10" fmla="*/ 1543652 h 3980279"/>
              <a:gd name="connsiteX11" fmla="*/ 358603 w 1485782"/>
              <a:gd name="connsiteY11" fmla="*/ 1565485 h 3980279"/>
              <a:gd name="connsiteX12" fmla="*/ 329809 w 1485782"/>
              <a:gd name="connsiteY12" fmla="*/ 1496735 h 3980279"/>
              <a:gd name="connsiteX13" fmla="*/ 259527 w 1485782"/>
              <a:gd name="connsiteY13" fmla="*/ 1316343 h 3980279"/>
              <a:gd name="connsiteX14" fmla="*/ 270828 w 1485782"/>
              <a:gd name="connsiteY14" fmla="*/ 1346382 h 3980279"/>
              <a:gd name="connsiteX15" fmla="*/ 279033 w 1485782"/>
              <a:gd name="connsiteY15" fmla="*/ 1368060 h 3980279"/>
              <a:gd name="connsiteX16" fmla="*/ 287857 w 1485782"/>
              <a:gd name="connsiteY16" fmla="*/ 1391287 h 3980279"/>
              <a:gd name="connsiteX17" fmla="*/ 287702 w 1485782"/>
              <a:gd name="connsiteY17" fmla="*/ 1391287 h 3980279"/>
              <a:gd name="connsiteX18" fmla="*/ 259527 w 1485782"/>
              <a:gd name="connsiteY18" fmla="*/ 1316343 h 3980279"/>
              <a:gd name="connsiteX19" fmla="*/ 0 w 1485782"/>
              <a:gd name="connsiteY19" fmla="*/ 0 h 3980279"/>
              <a:gd name="connsiteX20" fmla="*/ 1485782 w 1485782"/>
              <a:gd name="connsiteY20" fmla="*/ 0 h 3980279"/>
              <a:gd name="connsiteX21" fmla="*/ 1145022 w 1485782"/>
              <a:gd name="connsiteY21" fmla="*/ 340838 h 3980279"/>
              <a:gd name="connsiteX22" fmla="*/ 302408 w 1485782"/>
              <a:gd name="connsiteY22" fmla="*/ 376917 h 3980279"/>
              <a:gd name="connsiteX23" fmla="*/ 140480 w 1485782"/>
              <a:gd name="connsiteY23" fmla="*/ 741880 h 3980279"/>
              <a:gd name="connsiteX24" fmla="*/ 235841 w 1485782"/>
              <a:gd name="connsiteY24" fmla="*/ 1250227 h 3980279"/>
              <a:gd name="connsiteX25" fmla="*/ 243581 w 1485782"/>
              <a:gd name="connsiteY25" fmla="*/ 1272060 h 3980279"/>
              <a:gd name="connsiteX26" fmla="*/ 251477 w 1485782"/>
              <a:gd name="connsiteY26" fmla="*/ 1294202 h 3980279"/>
              <a:gd name="connsiteX27" fmla="*/ 259527 w 1485782"/>
              <a:gd name="connsiteY27" fmla="*/ 1316499 h 3980279"/>
              <a:gd name="connsiteX28" fmla="*/ 287701 w 1485782"/>
              <a:gd name="connsiteY28" fmla="*/ 1391443 h 3980279"/>
              <a:gd name="connsiteX29" fmla="*/ 296990 w 1485782"/>
              <a:gd name="connsiteY29" fmla="*/ 1414979 h 3980279"/>
              <a:gd name="connsiteX30" fmla="*/ 305968 w 1485782"/>
              <a:gd name="connsiteY30" fmla="*/ 1437741 h 3980279"/>
              <a:gd name="connsiteX31" fmla="*/ 319282 w 1485782"/>
              <a:gd name="connsiteY31" fmla="*/ 1470722 h 3980279"/>
              <a:gd name="connsiteX32" fmla="*/ 328416 w 1485782"/>
              <a:gd name="connsiteY32" fmla="*/ 1493020 h 3980279"/>
              <a:gd name="connsiteX33" fmla="*/ 329809 w 1485782"/>
              <a:gd name="connsiteY33" fmla="*/ 1496736 h 3980279"/>
              <a:gd name="connsiteX34" fmla="*/ 358603 w 1485782"/>
              <a:gd name="connsiteY34" fmla="*/ 1565486 h 3980279"/>
              <a:gd name="connsiteX35" fmla="*/ 367117 w 1485782"/>
              <a:gd name="connsiteY35" fmla="*/ 1585925 h 3980279"/>
              <a:gd name="connsiteX36" fmla="*/ 383062 w 1485782"/>
              <a:gd name="connsiteY36" fmla="*/ 1622622 h 3980279"/>
              <a:gd name="connsiteX37" fmla="*/ 384146 w 1485782"/>
              <a:gd name="connsiteY37" fmla="*/ 1625410 h 3980279"/>
              <a:gd name="connsiteX38" fmla="*/ 386933 w 1485782"/>
              <a:gd name="connsiteY38" fmla="*/ 1631913 h 3980279"/>
              <a:gd name="connsiteX39" fmla="*/ 404581 w 1485782"/>
              <a:gd name="connsiteY39" fmla="*/ 1672327 h 3980279"/>
              <a:gd name="connsiteX40" fmla="*/ 408451 w 1485782"/>
              <a:gd name="connsiteY40" fmla="*/ 1680843 h 3980279"/>
              <a:gd name="connsiteX41" fmla="*/ 416501 w 1485782"/>
              <a:gd name="connsiteY41" fmla="*/ 1698960 h 3980279"/>
              <a:gd name="connsiteX42" fmla="*/ 436780 w 1485782"/>
              <a:gd name="connsiteY42" fmla="*/ 1744793 h 3980279"/>
              <a:gd name="connsiteX43" fmla="*/ 437400 w 1485782"/>
              <a:gd name="connsiteY43" fmla="*/ 1745877 h 3980279"/>
              <a:gd name="connsiteX44" fmla="*/ 450403 w 1485782"/>
              <a:gd name="connsiteY44" fmla="*/ 1775297 h 3980279"/>
              <a:gd name="connsiteX45" fmla="*/ 473934 w 1485782"/>
              <a:gd name="connsiteY45" fmla="*/ 1826859 h 3980279"/>
              <a:gd name="connsiteX46" fmla="*/ 478114 w 1485782"/>
              <a:gd name="connsiteY46" fmla="*/ 1836150 h 3980279"/>
              <a:gd name="connsiteX47" fmla="*/ 504740 w 1485782"/>
              <a:gd name="connsiteY47" fmla="*/ 1894525 h 3980279"/>
              <a:gd name="connsiteX48" fmla="*/ 513100 w 1485782"/>
              <a:gd name="connsiteY48" fmla="*/ 1912797 h 3980279"/>
              <a:gd name="connsiteX49" fmla="*/ 544216 w 1485782"/>
              <a:gd name="connsiteY49" fmla="*/ 1980463 h 3980279"/>
              <a:gd name="connsiteX50" fmla="*/ 1032942 w 1485782"/>
              <a:gd name="connsiteY50" fmla="*/ 3192104 h 3980279"/>
              <a:gd name="connsiteX51" fmla="*/ 809555 w 1485782"/>
              <a:gd name="connsiteY51" fmla="*/ 3415541 h 3980279"/>
              <a:gd name="connsiteX52" fmla="*/ 145976 w 1485782"/>
              <a:gd name="connsiteY52" fmla="*/ 3910354 h 3980279"/>
              <a:gd name="connsiteX53" fmla="*/ 0 w 1485782"/>
              <a:gd name="connsiteY53" fmla="*/ 3980279 h 398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85782" h="3980279">
                <a:moveTo>
                  <a:pt x="437400" y="1745876"/>
                </a:moveTo>
                <a:cubicBezTo>
                  <a:pt x="440341" y="1752224"/>
                  <a:pt x="442973" y="1758573"/>
                  <a:pt x="445914" y="1764921"/>
                </a:cubicBezTo>
                <a:cubicBezTo>
                  <a:pt x="447462" y="1768483"/>
                  <a:pt x="449011" y="1771734"/>
                  <a:pt x="450404" y="1775296"/>
                </a:cubicBezTo>
                <a:cubicBezTo>
                  <a:pt x="446069" y="1765541"/>
                  <a:pt x="441735" y="1755631"/>
                  <a:pt x="437400" y="1745876"/>
                </a:cubicBezTo>
                <a:close/>
                <a:moveTo>
                  <a:pt x="367117" y="1585769"/>
                </a:moveTo>
                <a:cubicBezTo>
                  <a:pt x="369594" y="1591653"/>
                  <a:pt x="372380" y="1597382"/>
                  <a:pt x="374857" y="1603266"/>
                </a:cubicBezTo>
                <a:cubicBezTo>
                  <a:pt x="377489" y="1609615"/>
                  <a:pt x="380276" y="1616118"/>
                  <a:pt x="383062" y="1622312"/>
                </a:cubicBezTo>
                <a:lnTo>
                  <a:pt x="383062" y="1622467"/>
                </a:lnTo>
                <a:cubicBezTo>
                  <a:pt x="377644" y="1610234"/>
                  <a:pt x="372380" y="1598002"/>
                  <a:pt x="367117" y="1585769"/>
                </a:cubicBezTo>
                <a:close/>
                <a:moveTo>
                  <a:pt x="329809" y="1496735"/>
                </a:moveTo>
                <a:cubicBezTo>
                  <a:pt x="336156" y="1512065"/>
                  <a:pt x="342658" y="1527703"/>
                  <a:pt x="349469" y="1543652"/>
                </a:cubicBezTo>
                <a:cubicBezTo>
                  <a:pt x="352411" y="1550930"/>
                  <a:pt x="355507" y="1558207"/>
                  <a:pt x="358603" y="1565485"/>
                </a:cubicBezTo>
                <a:cubicBezTo>
                  <a:pt x="348695" y="1542259"/>
                  <a:pt x="339098" y="1519187"/>
                  <a:pt x="329809" y="1496735"/>
                </a:cubicBezTo>
                <a:close/>
                <a:moveTo>
                  <a:pt x="259527" y="1316343"/>
                </a:moveTo>
                <a:cubicBezTo>
                  <a:pt x="263397" y="1326253"/>
                  <a:pt x="266958" y="1336473"/>
                  <a:pt x="270828" y="1346382"/>
                </a:cubicBezTo>
                <a:cubicBezTo>
                  <a:pt x="273460" y="1353505"/>
                  <a:pt x="276091" y="1360783"/>
                  <a:pt x="279033" y="1368060"/>
                </a:cubicBezTo>
                <a:cubicBezTo>
                  <a:pt x="281819" y="1375648"/>
                  <a:pt x="284760" y="1383390"/>
                  <a:pt x="287857" y="1391287"/>
                </a:cubicBezTo>
                <a:lnTo>
                  <a:pt x="287702" y="1391287"/>
                </a:lnTo>
                <a:cubicBezTo>
                  <a:pt x="277794" y="1365893"/>
                  <a:pt x="268351" y="1340963"/>
                  <a:pt x="259527" y="1316343"/>
                </a:cubicBezTo>
                <a:close/>
                <a:moveTo>
                  <a:pt x="0" y="0"/>
                </a:moveTo>
                <a:lnTo>
                  <a:pt x="1485782" y="0"/>
                </a:lnTo>
                <a:lnTo>
                  <a:pt x="1145022" y="340838"/>
                </a:lnTo>
                <a:cubicBezTo>
                  <a:pt x="815902" y="158125"/>
                  <a:pt x="520221" y="159054"/>
                  <a:pt x="302408" y="376917"/>
                </a:cubicBezTo>
                <a:cubicBezTo>
                  <a:pt x="199152" y="480196"/>
                  <a:pt x="148375" y="599115"/>
                  <a:pt x="140480" y="741880"/>
                </a:cubicBezTo>
                <a:cubicBezTo>
                  <a:pt x="132585" y="884644"/>
                  <a:pt x="167726" y="1051410"/>
                  <a:pt x="235841" y="1250227"/>
                </a:cubicBezTo>
                <a:cubicBezTo>
                  <a:pt x="238163" y="1257505"/>
                  <a:pt x="241105" y="1264782"/>
                  <a:pt x="243581" y="1272060"/>
                </a:cubicBezTo>
                <a:cubicBezTo>
                  <a:pt x="246058" y="1279492"/>
                  <a:pt x="248690" y="1286925"/>
                  <a:pt x="251477" y="1294202"/>
                </a:cubicBezTo>
                <a:cubicBezTo>
                  <a:pt x="254108" y="1301480"/>
                  <a:pt x="256895" y="1309067"/>
                  <a:pt x="259527" y="1316499"/>
                </a:cubicBezTo>
                <a:cubicBezTo>
                  <a:pt x="268350" y="1341119"/>
                  <a:pt x="277794" y="1366049"/>
                  <a:pt x="287701" y="1391443"/>
                </a:cubicBezTo>
                <a:cubicBezTo>
                  <a:pt x="290643" y="1399340"/>
                  <a:pt x="293739" y="1407237"/>
                  <a:pt x="296990" y="1414979"/>
                </a:cubicBezTo>
                <a:cubicBezTo>
                  <a:pt x="299931" y="1422411"/>
                  <a:pt x="302873" y="1430154"/>
                  <a:pt x="305968" y="1437741"/>
                </a:cubicBezTo>
                <a:cubicBezTo>
                  <a:pt x="310148" y="1448735"/>
                  <a:pt x="314638" y="1459574"/>
                  <a:pt x="319282" y="1470722"/>
                </a:cubicBezTo>
                <a:cubicBezTo>
                  <a:pt x="322223" y="1478155"/>
                  <a:pt x="325319" y="1485432"/>
                  <a:pt x="328416" y="1493020"/>
                </a:cubicBezTo>
                <a:cubicBezTo>
                  <a:pt x="329035" y="1494259"/>
                  <a:pt x="329344" y="1495497"/>
                  <a:pt x="329809" y="1496736"/>
                </a:cubicBezTo>
                <a:cubicBezTo>
                  <a:pt x="339097" y="1519188"/>
                  <a:pt x="348695" y="1542259"/>
                  <a:pt x="358603" y="1565486"/>
                </a:cubicBezTo>
                <a:cubicBezTo>
                  <a:pt x="361389" y="1572299"/>
                  <a:pt x="364176" y="1579112"/>
                  <a:pt x="367117" y="1585925"/>
                </a:cubicBezTo>
                <a:cubicBezTo>
                  <a:pt x="372381" y="1598158"/>
                  <a:pt x="377644" y="1610390"/>
                  <a:pt x="383062" y="1622622"/>
                </a:cubicBezTo>
                <a:cubicBezTo>
                  <a:pt x="383372" y="1623551"/>
                  <a:pt x="383682" y="1624480"/>
                  <a:pt x="384146" y="1625410"/>
                </a:cubicBezTo>
                <a:cubicBezTo>
                  <a:pt x="385075" y="1627577"/>
                  <a:pt x="386004" y="1629745"/>
                  <a:pt x="386933" y="1631913"/>
                </a:cubicBezTo>
                <a:cubicBezTo>
                  <a:pt x="392660" y="1645230"/>
                  <a:pt x="398543" y="1658701"/>
                  <a:pt x="404581" y="1672327"/>
                </a:cubicBezTo>
                <a:cubicBezTo>
                  <a:pt x="405819" y="1675114"/>
                  <a:pt x="407212" y="1677901"/>
                  <a:pt x="408451" y="1680843"/>
                </a:cubicBezTo>
                <a:lnTo>
                  <a:pt x="416501" y="1698960"/>
                </a:lnTo>
                <a:cubicBezTo>
                  <a:pt x="423157" y="1713979"/>
                  <a:pt x="429969" y="1729309"/>
                  <a:pt x="436780" y="1744793"/>
                </a:cubicBezTo>
                <a:cubicBezTo>
                  <a:pt x="436935" y="1745103"/>
                  <a:pt x="437090" y="1745567"/>
                  <a:pt x="437400" y="1745877"/>
                </a:cubicBezTo>
                <a:cubicBezTo>
                  <a:pt x="441734" y="1755632"/>
                  <a:pt x="446069" y="1765542"/>
                  <a:pt x="450403" y="1775297"/>
                </a:cubicBezTo>
                <a:cubicBezTo>
                  <a:pt x="458144" y="1792330"/>
                  <a:pt x="465884" y="1809517"/>
                  <a:pt x="473934" y="1826859"/>
                </a:cubicBezTo>
                <a:cubicBezTo>
                  <a:pt x="475327" y="1829956"/>
                  <a:pt x="476720" y="1833053"/>
                  <a:pt x="478114" y="1836150"/>
                </a:cubicBezTo>
                <a:cubicBezTo>
                  <a:pt x="486938" y="1855350"/>
                  <a:pt x="495762" y="1874860"/>
                  <a:pt x="504740" y="1894525"/>
                </a:cubicBezTo>
                <a:cubicBezTo>
                  <a:pt x="507372" y="1900564"/>
                  <a:pt x="510314" y="1906603"/>
                  <a:pt x="513100" y="1912797"/>
                </a:cubicBezTo>
                <a:cubicBezTo>
                  <a:pt x="523317" y="1935094"/>
                  <a:pt x="533690" y="1957546"/>
                  <a:pt x="544216" y="1980463"/>
                </a:cubicBezTo>
                <a:cubicBezTo>
                  <a:pt x="715588" y="2365091"/>
                  <a:pt x="899653" y="2773410"/>
                  <a:pt x="1032942" y="3192104"/>
                </a:cubicBezTo>
                <a:lnTo>
                  <a:pt x="809555" y="3415541"/>
                </a:lnTo>
                <a:cubicBezTo>
                  <a:pt x="608287" y="3616913"/>
                  <a:pt x="384357" y="3781856"/>
                  <a:pt x="145976" y="3910354"/>
                </a:cubicBezTo>
                <a:lnTo>
                  <a:pt x="0" y="3980279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CE45D407-C74F-C79A-AB0B-3CCAF6A21D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469" y="1010337"/>
            <a:ext cx="4149831" cy="3904013"/>
          </a:xfrm>
          <a:custGeom>
            <a:avLst/>
            <a:gdLst>
              <a:gd name="connsiteX0" fmla="*/ 63979 w 4149831"/>
              <a:gd name="connsiteY0" fmla="*/ 0 h 3904013"/>
              <a:gd name="connsiteX1" fmla="*/ 4086310 w 4149831"/>
              <a:gd name="connsiteY1" fmla="*/ 0 h 3904013"/>
              <a:gd name="connsiteX2" fmla="*/ 4096526 w 4149831"/>
              <a:gd name="connsiteY2" fmla="*/ 2062 h 3904013"/>
              <a:gd name="connsiteX3" fmla="*/ 4143371 w 4149831"/>
              <a:gd name="connsiteY3" fmla="*/ 48900 h 3904013"/>
              <a:gd name="connsiteX4" fmla="*/ 4149831 w 4149831"/>
              <a:gd name="connsiteY4" fmla="*/ 80894 h 3904013"/>
              <a:gd name="connsiteX5" fmla="*/ 4149831 w 4149831"/>
              <a:gd name="connsiteY5" fmla="*/ 3818264 h 3904013"/>
              <a:gd name="connsiteX6" fmla="*/ 4143371 w 4149831"/>
              <a:gd name="connsiteY6" fmla="*/ 3850259 h 3904013"/>
              <a:gd name="connsiteX7" fmla="*/ 4062261 w 4149831"/>
              <a:gd name="connsiteY7" fmla="*/ 3904013 h 3904013"/>
              <a:gd name="connsiteX8" fmla="*/ 88028 w 4149831"/>
              <a:gd name="connsiteY8" fmla="*/ 3904013 h 3904013"/>
              <a:gd name="connsiteX9" fmla="*/ 0 w 4149831"/>
              <a:gd name="connsiteY9" fmla="*/ 3816000 h 3904013"/>
              <a:gd name="connsiteX10" fmla="*/ 0 w 4149831"/>
              <a:gd name="connsiteY10" fmla="*/ 2718353 h 3904013"/>
              <a:gd name="connsiteX11" fmla="*/ 0 w 4149831"/>
              <a:gd name="connsiteY11" fmla="*/ 2658391 h 3904013"/>
              <a:gd name="connsiteX12" fmla="*/ 86008 w 4149831"/>
              <a:gd name="connsiteY12" fmla="*/ 2594433 h 3904013"/>
              <a:gd name="connsiteX13" fmla="*/ 294526 w 4149831"/>
              <a:gd name="connsiteY13" fmla="*/ 2405204 h 3904013"/>
              <a:gd name="connsiteX14" fmla="*/ 517913 w 4149831"/>
              <a:gd name="connsiteY14" fmla="*/ 2181767 h 3904013"/>
              <a:gd name="connsiteX15" fmla="*/ 29187 w 4149831"/>
              <a:gd name="connsiteY15" fmla="*/ 970126 h 3904013"/>
              <a:gd name="connsiteX16" fmla="*/ 0 w 4149831"/>
              <a:gd name="connsiteY16" fmla="*/ 906655 h 3904013"/>
              <a:gd name="connsiteX17" fmla="*/ 0 w 4149831"/>
              <a:gd name="connsiteY17" fmla="*/ 83159 h 3904013"/>
              <a:gd name="connsiteX18" fmla="*/ 53764 w 4149831"/>
              <a:gd name="connsiteY18" fmla="*/ 2062 h 39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9831" h="3904013">
                <a:moveTo>
                  <a:pt x="63979" y="0"/>
                </a:moveTo>
                <a:lnTo>
                  <a:pt x="4086310" y="0"/>
                </a:lnTo>
                <a:lnTo>
                  <a:pt x="4096526" y="2062"/>
                </a:lnTo>
                <a:cubicBezTo>
                  <a:pt x="4117588" y="10969"/>
                  <a:pt x="4134462" y="27840"/>
                  <a:pt x="4143371" y="48900"/>
                </a:cubicBezTo>
                <a:lnTo>
                  <a:pt x="4149831" y="80894"/>
                </a:lnTo>
                <a:lnTo>
                  <a:pt x="4149831" y="3818264"/>
                </a:lnTo>
                <a:lnTo>
                  <a:pt x="4143371" y="3850259"/>
                </a:lnTo>
                <a:cubicBezTo>
                  <a:pt x="4130008" y="3881848"/>
                  <a:pt x="4098723" y="3904013"/>
                  <a:pt x="4062261" y="3904013"/>
                </a:cubicBezTo>
                <a:lnTo>
                  <a:pt x="88028" y="3904013"/>
                </a:lnTo>
                <a:cubicBezTo>
                  <a:pt x="39412" y="3904013"/>
                  <a:pt x="0" y="3864608"/>
                  <a:pt x="0" y="3816000"/>
                </a:cubicBezTo>
                <a:lnTo>
                  <a:pt x="0" y="2718353"/>
                </a:lnTo>
                <a:lnTo>
                  <a:pt x="0" y="2658391"/>
                </a:lnTo>
                <a:lnTo>
                  <a:pt x="86008" y="2594433"/>
                </a:lnTo>
                <a:cubicBezTo>
                  <a:pt x="157829" y="2535404"/>
                  <a:pt x="227437" y="2472328"/>
                  <a:pt x="294526" y="2405204"/>
                </a:cubicBezTo>
                <a:lnTo>
                  <a:pt x="517913" y="2181767"/>
                </a:lnTo>
                <a:cubicBezTo>
                  <a:pt x="384624" y="1763073"/>
                  <a:pt x="200559" y="1354754"/>
                  <a:pt x="29187" y="970126"/>
                </a:cubicBezTo>
                <a:lnTo>
                  <a:pt x="0" y="906655"/>
                </a:lnTo>
                <a:lnTo>
                  <a:pt x="0" y="83159"/>
                </a:lnTo>
                <a:cubicBezTo>
                  <a:pt x="0" y="46703"/>
                  <a:pt x="22169" y="15423"/>
                  <a:pt x="53764" y="20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14C9642-D545-80EF-31B5-C9F42A24BA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13633" y="3437530"/>
            <a:ext cx="6877740" cy="6663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10E89FF-89E7-D9DB-5BAA-F86D2B3EB1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633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8713472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7B724F2B-D695-1733-019B-24EEDB32D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20" t="4078" r="-749" b="7620"/>
          <a:stretch/>
        </p:blipFill>
        <p:spPr>
          <a:xfrm>
            <a:off x="0" y="-1"/>
            <a:ext cx="5057192" cy="685800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3459" y="774441"/>
            <a:ext cx="3263374" cy="1343742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651712" y="403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881" y="2536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881" y="2858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6881" y="438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651712" y="3607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81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81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881" y="3642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A3FDB7CF-A801-EA04-6131-DFDBACC4A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6276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8022ACE-874E-26E2-C9F8-E15C286D7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6275" y="3428999"/>
            <a:ext cx="6877739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</a:p>
        </p:txBody>
      </p:sp>
    </p:spTree>
    <p:extLst>
      <p:ext uri="{BB962C8B-B14F-4D97-AF65-F5344CB8AC3E}">
        <p14:creationId xmlns:p14="http://schemas.microsoft.com/office/powerpoint/2010/main" val="25222837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3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D97551C-6401-5B63-3381-DCEFE1E55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563" b="9834"/>
          <a:stretch/>
        </p:blipFill>
        <p:spPr>
          <a:xfrm>
            <a:off x="0" y="1045735"/>
            <a:ext cx="3517618" cy="581226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6D8E703-9DAC-6A05-E9EB-EBB1C8C03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228" b="4471"/>
          <a:stretch/>
        </p:blipFill>
        <p:spPr>
          <a:xfrm rot="10800000">
            <a:off x="8264978" y="-2"/>
            <a:ext cx="3927022" cy="615795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6314" y="5494054"/>
            <a:ext cx="2418000" cy="995646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121217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44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44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47344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4582710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193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193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7878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497E27F-A31E-7B46-3885-711B163D889D}"/>
              </a:ext>
            </a:extLst>
          </p:cNvPr>
          <p:cNvSpPr/>
          <p:nvPr userDrawn="1"/>
        </p:nvSpPr>
        <p:spPr>
          <a:xfrm>
            <a:off x="795324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862DF31-07E5-3014-C5AA-FAC6BCECA6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412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FD5DF8E9-C03B-E070-586C-BA227B9753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412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D7730569-84A1-A9F0-DAE0-F9C899B814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8413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1B32E25-301D-C57F-A381-0E2774E2D2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84888" y="1207778"/>
            <a:ext cx="8622224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13A4D5E2-A95B-4F98-72AB-9A5814D37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888" y="502551"/>
            <a:ext cx="8622224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694236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 presenter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>
            <a:extLst>
              <a:ext uri="{FF2B5EF4-FFF2-40B4-BE49-F238E27FC236}">
                <a16:creationId xmlns:a16="http://schemas.microsoft.com/office/drawing/2014/main" id="{3479DBA0-268B-9DE9-4D6E-B73B5A678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34" t="43553"/>
          <a:stretch/>
        </p:blipFill>
        <p:spPr>
          <a:xfrm>
            <a:off x="0" y="-1"/>
            <a:ext cx="5976079" cy="424781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4912" y="874007"/>
            <a:ext cx="2643806" cy="1088626"/>
          </a:xfrm>
          <a:prstGeom prst="rect">
            <a:avLst/>
          </a:prstGeom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01" y="5394837"/>
            <a:ext cx="4248567" cy="408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01" y="5847663"/>
            <a:ext cx="4248567" cy="561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135F132A-CB24-5FDF-0A51-A4689BE66201}"/>
              </a:ext>
            </a:extLst>
          </p:cNvPr>
          <p:cNvSpPr/>
          <p:nvPr userDrawn="1"/>
        </p:nvSpPr>
        <p:spPr>
          <a:xfrm>
            <a:off x="465101" y="961694"/>
            <a:ext cx="4248567" cy="400129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BD3929C0-CEEC-976C-6F83-11B77D7B3BFB}"/>
              </a:ext>
            </a:extLst>
          </p:cNvPr>
          <p:cNvSpPr/>
          <p:nvPr/>
        </p:nvSpPr>
        <p:spPr>
          <a:xfrm>
            <a:off x="0" y="0"/>
            <a:ext cx="1485782" cy="3980279"/>
          </a:xfrm>
          <a:custGeom>
            <a:avLst/>
            <a:gdLst>
              <a:gd name="connsiteX0" fmla="*/ 437400 w 1485782"/>
              <a:gd name="connsiteY0" fmla="*/ 1745876 h 3980279"/>
              <a:gd name="connsiteX1" fmla="*/ 445914 w 1485782"/>
              <a:gd name="connsiteY1" fmla="*/ 1764921 h 3980279"/>
              <a:gd name="connsiteX2" fmla="*/ 450404 w 1485782"/>
              <a:gd name="connsiteY2" fmla="*/ 1775296 h 3980279"/>
              <a:gd name="connsiteX3" fmla="*/ 437400 w 1485782"/>
              <a:gd name="connsiteY3" fmla="*/ 1745876 h 3980279"/>
              <a:gd name="connsiteX4" fmla="*/ 367117 w 1485782"/>
              <a:gd name="connsiteY4" fmla="*/ 1585769 h 3980279"/>
              <a:gd name="connsiteX5" fmla="*/ 374857 w 1485782"/>
              <a:gd name="connsiteY5" fmla="*/ 1603266 h 3980279"/>
              <a:gd name="connsiteX6" fmla="*/ 383062 w 1485782"/>
              <a:gd name="connsiteY6" fmla="*/ 1622312 h 3980279"/>
              <a:gd name="connsiteX7" fmla="*/ 383062 w 1485782"/>
              <a:gd name="connsiteY7" fmla="*/ 1622467 h 3980279"/>
              <a:gd name="connsiteX8" fmla="*/ 367117 w 1485782"/>
              <a:gd name="connsiteY8" fmla="*/ 1585769 h 3980279"/>
              <a:gd name="connsiteX9" fmla="*/ 329809 w 1485782"/>
              <a:gd name="connsiteY9" fmla="*/ 1496735 h 3980279"/>
              <a:gd name="connsiteX10" fmla="*/ 349469 w 1485782"/>
              <a:gd name="connsiteY10" fmla="*/ 1543652 h 3980279"/>
              <a:gd name="connsiteX11" fmla="*/ 358603 w 1485782"/>
              <a:gd name="connsiteY11" fmla="*/ 1565485 h 3980279"/>
              <a:gd name="connsiteX12" fmla="*/ 329809 w 1485782"/>
              <a:gd name="connsiteY12" fmla="*/ 1496735 h 3980279"/>
              <a:gd name="connsiteX13" fmla="*/ 259527 w 1485782"/>
              <a:gd name="connsiteY13" fmla="*/ 1316343 h 3980279"/>
              <a:gd name="connsiteX14" fmla="*/ 270828 w 1485782"/>
              <a:gd name="connsiteY14" fmla="*/ 1346382 h 3980279"/>
              <a:gd name="connsiteX15" fmla="*/ 279033 w 1485782"/>
              <a:gd name="connsiteY15" fmla="*/ 1368060 h 3980279"/>
              <a:gd name="connsiteX16" fmla="*/ 287857 w 1485782"/>
              <a:gd name="connsiteY16" fmla="*/ 1391287 h 3980279"/>
              <a:gd name="connsiteX17" fmla="*/ 287702 w 1485782"/>
              <a:gd name="connsiteY17" fmla="*/ 1391287 h 3980279"/>
              <a:gd name="connsiteX18" fmla="*/ 259527 w 1485782"/>
              <a:gd name="connsiteY18" fmla="*/ 1316343 h 3980279"/>
              <a:gd name="connsiteX19" fmla="*/ 0 w 1485782"/>
              <a:gd name="connsiteY19" fmla="*/ 0 h 3980279"/>
              <a:gd name="connsiteX20" fmla="*/ 1485782 w 1485782"/>
              <a:gd name="connsiteY20" fmla="*/ 0 h 3980279"/>
              <a:gd name="connsiteX21" fmla="*/ 1145022 w 1485782"/>
              <a:gd name="connsiteY21" fmla="*/ 340838 h 3980279"/>
              <a:gd name="connsiteX22" fmla="*/ 302408 w 1485782"/>
              <a:gd name="connsiteY22" fmla="*/ 376917 h 3980279"/>
              <a:gd name="connsiteX23" fmla="*/ 140480 w 1485782"/>
              <a:gd name="connsiteY23" fmla="*/ 741880 h 3980279"/>
              <a:gd name="connsiteX24" fmla="*/ 235841 w 1485782"/>
              <a:gd name="connsiteY24" fmla="*/ 1250227 h 3980279"/>
              <a:gd name="connsiteX25" fmla="*/ 243581 w 1485782"/>
              <a:gd name="connsiteY25" fmla="*/ 1272060 h 3980279"/>
              <a:gd name="connsiteX26" fmla="*/ 251477 w 1485782"/>
              <a:gd name="connsiteY26" fmla="*/ 1294202 h 3980279"/>
              <a:gd name="connsiteX27" fmla="*/ 259527 w 1485782"/>
              <a:gd name="connsiteY27" fmla="*/ 1316499 h 3980279"/>
              <a:gd name="connsiteX28" fmla="*/ 287701 w 1485782"/>
              <a:gd name="connsiteY28" fmla="*/ 1391443 h 3980279"/>
              <a:gd name="connsiteX29" fmla="*/ 296990 w 1485782"/>
              <a:gd name="connsiteY29" fmla="*/ 1414979 h 3980279"/>
              <a:gd name="connsiteX30" fmla="*/ 305968 w 1485782"/>
              <a:gd name="connsiteY30" fmla="*/ 1437741 h 3980279"/>
              <a:gd name="connsiteX31" fmla="*/ 319282 w 1485782"/>
              <a:gd name="connsiteY31" fmla="*/ 1470722 h 3980279"/>
              <a:gd name="connsiteX32" fmla="*/ 328416 w 1485782"/>
              <a:gd name="connsiteY32" fmla="*/ 1493020 h 3980279"/>
              <a:gd name="connsiteX33" fmla="*/ 329809 w 1485782"/>
              <a:gd name="connsiteY33" fmla="*/ 1496736 h 3980279"/>
              <a:gd name="connsiteX34" fmla="*/ 358603 w 1485782"/>
              <a:gd name="connsiteY34" fmla="*/ 1565486 h 3980279"/>
              <a:gd name="connsiteX35" fmla="*/ 367117 w 1485782"/>
              <a:gd name="connsiteY35" fmla="*/ 1585925 h 3980279"/>
              <a:gd name="connsiteX36" fmla="*/ 383062 w 1485782"/>
              <a:gd name="connsiteY36" fmla="*/ 1622622 h 3980279"/>
              <a:gd name="connsiteX37" fmla="*/ 384146 w 1485782"/>
              <a:gd name="connsiteY37" fmla="*/ 1625410 h 3980279"/>
              <a:gd name="connsiteX38" fmla="*/ 386933 w 1485782"/>
              <a:gd name="connsiteY38" fmla="*/ 1631913 h 3980279"/>
              <a:gd name="connsiteX39" fmla="*/ 404581 w 1485782"/>
              <a:gd name="connsiteY39" fmla="*/ 1672327 h 3980279"/>
              <a:gd name="connsiteX40" fmla="*/ 408451 w 1485782"/>
              <a:gd name="connsiteY40" fmla="*/ 1680843 h 3980279"/>
              <a:gd name="connsiteX41" fmla="*/ 416501 w 1485782"/>
              <a:gd name="connsiteY41" fmla="*/ 1698960 h 3980279"/>
              <a:gd name="connsiteX42" fmla="*/ 436780 w 1485782"/>
              <a:gd name="connsiteY42" fmla="*/ 1744793 h 3980279"/>
              <a:gd name="connsiteX43" fmla="*/ 437400 w 1485782"/>
              <a:gd name="connsiteY43" fmla="*/ 1745877 h 3980279"/>
              <a:gd name="connsiteX44" fmla="*/ 450403 w 1485782"/>
              <a:gd name="connsiteY44" fmla="*/ 1775297 h 3980279"/>
              <a:gd name="connsiteX45" fmla="*/ 473934 w 1485782"/>
              <a:gd name="connsiteY45" fmla="*/ 1826859 h 3980279"/>
              <a:gd name="connsiteX46" fmla="*/ 478114 w 1485782"/>
              <a:gd name="connsiteY46" fmla="*/ 1836150 h 3980279"/>
              <a:gd name="connsiteX47" fmla="*/ 504740 w 1485782"/>
              <a:gd name="connsiteY47" fmla="*/ 1894525 h 3980279"/>
              <a:gd name="connsiteX48" fmla="*/ 513100 w 1485782"/>
              <a:gd name="connsiteY48" fmla="*/ 1912797 h 3980279"/>
              <a:gd name="connsiteX49" fmla="*/ 544216 w 1485782"/>
              <a:gd name="connsiteY49" fmla="*/ 1980463 h 3980279"/>
              <a:gd name="connsiteX50" fmla="*/ 1032942 w 1485782"/>
              <a:gd name="connsiteY50" fmla="*/ 3192104 h 3980279"/>
              <a:gd name="connsiteX51" fmla="*/ 809555 w 1485782"/>
              <a:gd name="connsiteY51" fmla="*/ 3415541 h 3980279"/>
              <a:gd name="connsiteX52" fmla="*/ 145976 w 1485782"/>
              <a:gd name="connsiteY52" fmla="*/ 3910354 h 3980279"/>
              <a:gd name="connsiteX53" fmla="*/ 0 w 1485782"/>
              <a:gd name="connsiteY53" fmla="*/ 3980279 h 398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85782" h="3980279">
                <a:moveTo>
                  <a:pt x="437400" y="1745876"/>
                </a:moveTo>
                <a:cubicBezTo>
                  <a:pt x="440341" y="1752224"/>
                  <a:pt x="442973" y="1758573"/>
                  <a:pt x="445914" y="1764921"/>
                </a:cubicBezTo>
                <a:cubicBezTo>
                  <a:pt x="447462" y="1768483"/>
                  <a:pt x="449011" y="1771734"/>
                  <a:pt x="450404" y="1775296"/>
                </a:cubicBezTo>
                <a:cubicBezTo>
                  <a:pt x="446069" y="1765541"/>
                  <a:pt x="441735" y="1755631"/>
                  <a:pt x="437400" y="1745876"/>
                </a:cubicBezTo>
                <a:close/>
                <a:moveTo>
                  <a:pt x="367117" y="1585769"/>
                </a:moveTo>
                <a:cubicBezTo>
                  <a:pt x="369594" y="1591653"/>
                  <a:pt x="372380" y="1597382"/>
                  <a:pt x="374857" y="1603266"/>
                </a:cubicBezTo>
                <a:cubicBezTo>
                  <a:pt x="377489" y="1609615"/>
                  <a:pt x="380276" y="1616118"/>
                  <a:pt x="383062" y="1622312"/>
                </a:cubicBezTo>
                <a:lnTo>
                  <a:pt x="383062" y="1622467"/>
                </a:lnTo>
                <a:cubicBezTo>
                  <a:pt x="377644" y="1610234"/>
                  <a:pt x="372380" y="1598002"/>
                  <a:pt x="367117" y="1585769"/>
                </a:cubicBezTo>
                <a:close/>
                <a:moveTo>
                  <a:pt x="329809" y="1496735"/>
                </a:moveTo>
                <a:cubicBezTo>
                  <a:pt x="336156" y="1512065"/>
                  <a:pt x="342658" y="1527703"/>
                  <a:pt x="349469" y="1543652"/>
                </a:cubicBezTo>
                <a:cubicBezTo>
                  <a:pt x="352411" y="1550930"/>
                  <a:pt x="355507" y="1558207"/>
                  <a:pt x="358603" y="1565485"/>
                </a:cubicBezTo>
                <a:cubicBezTo>
                  <a:pt x="348695" y="1542259"/>
                  <a:pt x="339098" y="1519187"/>
                  <a:pt x="329809" y="1496735"/>
                </a:cubicBezTo>
                <a:close/>
                <a:moveTo>
                  <a:pt x="259527" y="1316343"/>
                </a:moveTo>
                <a:cubicBezTo>
                  <a:pt x="263397" y="1326253"/>
                  <a:pt x="266958" y="1336473"/>
                  <a:pt x="270828" y="1346382"/>
                </a:cubicBezTo>
                <a:cubicBezTo>
                  <a:pt x="273460" y="1353505"/>
                  <a:pt x="276091" y="1360783"/>
                  <a:pt x="279033" y="1368060"/>
                </a:cubicBezTo>
                <a:cubicBezTo>
                  <a:pt x="281819" y="1375648"/>
                  <a:pt x="284760" y="1383390"/>
                  <a:pt x="287857" y="1391287"/>
                </a:cubicBezTo>
                <a:lnTo>
                  <a:pt x="287702" y="1391287"/>
                </a:lnTo>
                <a:cubicBezTo>
                  <a:pt x="277794" y="1365893"/>
                  <a:pt x="268351" y="1340963"/>
                  <a:pt x="259527" y="1316343"/>
                </a:cubicBezTo>
                <a:close/>
                <a:moveTo>
                  <a:pt x="0" y="0"/>
                </a:moveTo>
                <a:lnTo>
                  <a:pt x="1485782" y="0"/>
                </a:lnTo>
                <a:lnTo>
                  <a:pt x="1145022" y="340838"/>
                </a:lnTo>
                <a:cubicBezTo>
                  <a:pt x="815902" y="158125"/>
                  <a:pt x="520221" y="159054"/>
                  <a:pt x="302408" y="376917"/>
                </a:cubicBezTo>
                <a:cubicBezTo>
                  <a:pt x="199152" y="480196"/>
                  <a:pt x="148375" y="599115"/>
                  <a:pt x="140480" y="741880"/>
                </a:cubicBezTo>
                <a:cubicBezTo>
                  <a:pt x="132585" y="884644"/>
                  <a:pt x="167726" y="1051410"/>
                  <a:pt x="235841" y="1250227"/>
                </a:cubicBezTo>
                <a:cubicBezTo>
                  <a:pt x="238163" y="1257505"/>
                  <a:pt x="241105" y="1264782"/>
                  <a:pt x="243581" y="1272060"/>
                </a:cubicBezTo>
                <a:cubicBezTo>
                  <a:pt x="246058" y="1279492"/>
                  <a:pt x="248690" y="1286925"/>
                  <a:pt x="251477" y="1294202"/>
                </a:cubicBezTo>
                <a:cubicBezTo>
                  <a:pt x="254108" y="1301480"/>
                  <a:pt x="256895" y="1309067"/>
                  <a:pt x="259527" y="1316499"/>
                </a:cubicBezTo>
                <a:cubicBezTo>
                  <a:pt x="268350" y="1341119"/>
                  <a:pt x="277794" y="1366049"/>
                  <a:pt x="287701" y="1391443"/>
                </a:cubicBezTo>
                <a:cubicBezTo>
                  <a:pt x="290643" y="1399340"/>
                  <a:pt x="293739" y="1407237"/>
                  <a:pt x="296990" y="1414979"/>
                </a:cubicBezTo>
                <a:cubicBezTo>
                  <a:pt x="299931" y="1422411"/>
                  <a:pt x="302873" y="1430154"/>
                  <a:pt x="305968" y="1437741"/>
                </a:cubicBezTo>
                <a:cubicBezTo>
                  <a:pt x="310148" y="1448735"/>
                  <a:pt x="314638" y="1459574"/>
                  <a:pt x="319282" y="1470722"/>
                </a:cubicBezTo>
                <a:cubicBezTo>
                  <a:pt x="322223" y="1478155"/>
                  <a:pt x="325319" y="1485432"/>
                  <a:pt x="328416" y="1493020"/>
                </a:cubicBezTo>
                <a:cubicBezTo>
                  <a:pt x="329035" y="1494259"/>
                  <a:pt x="329344" y="1495497"/>
                  <a:pt x="329809" y="1496736"/>
                </a:cubicBezTo>
                <a:cubicBezTo>
                  <a:pt x="339097" y="1519188"/>
                  <a:pt x="348695" y="1542259"/>
                  <a:pt x="358603" y="1565486"/>
                </a:cubicBezTo>
                <a:cubicBezTo>
                  <a:pt x="361389" y="1572299"/>
                  <a:pt x="364176" y="1579112"/>
                  <a:pt x="367117" y="1585925"/>
                </a:cubicBezTo>
                <a:cubicBezTo>
                  <a:pt x="372381" y="1598158"/>
                  <a:pt x="377644" y="1610390"/>
                  <a:pt x="383062" y="1622622"/>
                </a:cubicBezTo>
                <a:cubicBezTo>
                  <a:pt x="383372" y="1623551"/>
                  <a:pt x="383682" y="1624480"/>
                  <a:pt x="384146" y="1625410"/>
                </a:cubicBezTo>
                <a:cubicBezTo>
                  <a:pt x="385075" y="1627577"/>
                  <a:pt x="386004" y="1629745"/>
                  <a:pt x="386933" y="1631913"/>
                </a:cubicBezTo>
                <a:cubicBezTo>
                  <a:pt x="392660" y="1645230"/>
                  <a:pt x="398543" y="1658701"/>
                  <a:pt x="404581" y="1672327"/>
                </a:cubicBezTo>
                <a:cubicBezTo>
                  <a:pt x="405819" y="1675114"/>
                  <a:pt x="407212" y="1677901"/>
                  <a:pt x="408451" y="1680843"/>
                </a:cubicBezTo>
                <a:lnTo>
                  <a:pt x="416501" y="1698960"/>
                </a:lnTo>
                <a:cubicBezTo>
                  <a:pt x="423157" y="1713979"/>
                  <a:pt x="429969" y="1729309"/>
                  <a:pt x="436780" y="1744793"/>
                </a:cubicBezTo>
                <a:cubicBezTo>
                  <a:pt x="436935" y="1745103"/>
                  <a:pt x="437090" y="1745567"/>
                  <a:pt x="437400" y="1745877"/>
                </a:cubicBezTo>
                <a:cubicBezTo>
                  <a:pt x="441734" y="1755632"/>
                  <a:pt x="446069" y="1765542"/>
                  <a:pt x="450403" y="1775297"/>
                </a:cubicBezTo>
                <a:cubicBezTo>
                  <a:pt x="458144" y="1792330"/>
                  <a:pt x="465884" y="1809517"/>
                  <a:pt x="473934" y="1826859"/>
                </a:cubicBezTo>
                <a:cubicBezTo>
                  <a:pt x="475327" y="1829956"/>
                  <a:pt x="476720" y="1833053"/>
                  <a:pt x="478114" y="1836150"/>
                </a:cubicBezTo>
                <a:cubicBezTo>
                  <a:pt x="486938" y="1855350"/>
                  <a:pt x="495762" y="1874860"/>
                  <a:pt x="504740" y="1894525"/>
                </a:cubicBezTo>
                <a:cubicBezTo>
                  <a:pt x="507372" y="1900564"/>
                  <a:pt x="510314" y="1906603"/>
                  <a:pt x="513100" y="1912797"/>
                </a:cubicBezTo>
                <a:cubicBezTo>
                  <a:pt x="523317" y="1935094"/>
                  <a:pt x="533690" y="1957546"/>
                  <a:pt x="544216" y="1980463"/>
                </a:cubicBezTo>
                <a:cubicBezTo>
                  <a:pt x="715588" y="2365091"/>
                  <a:pt x="899653" y="2773410"/>
                  <a:pt x="1032942" y="3192104"/>
                </a:cubicBezTo>
                <a:lnTo>
                  <a:pt x="809555" y="3415541"/>
                </a:lnTo>
                <a:cubicBezTo>
                  <a:pt x="608287" y="3616913"/>
                  <a:pt x="384357" y="3781856"/>
                  <a:pt x="145976" y="3910354"/>
                </a:cubicBezTo>
                <a:lnTo>
                  <a:pt x="0" y="3980279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CE45D407-C74F-C79A-AB0B-3CCAF6A21D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469" y="1010337"/>
            <a:ext cx="4149831" cy="3904013"/>
          </a:xfrm>
          <a:custGeom>
            <a:avLst/>
            <a:gdLst>
              <a:gd name="connsiteX0" fmla="*/ 63979 w 4149831"/>
              <a:gd name="connsiteY0" fmla="*/ 0 h 3904013"/>
              <a:gd name="connsiteX1" fmla="*/ 4086310 w 4149831"/>
              <a:gd name="connsiteY1" fmla="*/ 0 h 3904013"/>
              <a:gd name="connsiteX2" fmla="*/ 4096526 w 4149831"/>
              <a:gd name="connsiteY2" fmla="*/ 2062 h 3904013"/>
              <a:gd name="connsiteX3" fmla="*/ 4143371 w 4149831"/>
              <a:gd name="connsiteY3" fmla="*/ 48900 h 3904013"/>
              <a:gd name="connsiteX4" fmla="*/ 4149831 w 4149831"/>
              <a:gd name="connsiteY4" fmla="*/ 80894 h 3904013"/>
              <a:gd name="connsiteX5" fmla="*/ 4149831 w 4149831"/>
              <a:gd name="connsiteY5" fmla="*/ 3818264 h 3904013"/>
              <a:gd name="connsiteX6" fmla="*/ 4143371 w 4149831"/>
              <a:gd name="connsiteY6" fmla="*/ 3850259 h 3904013"/>
              <a:gd name="connsiteX7" fmla="*/ 4062261 w 4149831"/>
              <a:gd name="connsiteY7" fmla="*/ 3904013 h 3904013"/>
              <a:gd name="connsiteX8" fmla="*/ 88028 w 4149831"/>
              <a:gd name="connsiteY8" fmla="*/ 3904013 h 3904013"/>
              <a:gd name="connsiteX9" fmla="*/ 0 w 4149831"/>
              <a:gd name="connsiteY9" fmla="*/ 3816000 h 3904013"/>
              <a:gd name="connsiteX10" fmla="*/ 0 w 4149831"/>
              <a:gd name="connsiteY10" fmla="*/ 2718353 h 3904013"/>
              <a:gd name="connsiteX11" fmla="*/ 0 w 4149831"/>
              <a:gd name="connsiteY11" fmla="*/ 2658391 h 3904013"/>
              <a:gd name="connsiteX12" fmla="*/ 86008 w 4149831"/>
              <a:gd name="connsiteY12" fmla="*/ 2594433 h 3904013"/>
              <a:gd name="connsiteX13" fmla="*/ 294526 w 4149831"/>
              <a:gd name="connsiteY13" fmla="*/ 2405204 h 3904013"/>
              <a:gd name="connsiteX14" fmla="*/ 517913 w 4149831"/>
              <a:gd name="connsiteY14" fmla="*/ 2181767 h 3904013"/>
              <a:gd name="connsiteX15" fmla="*/ 29187 w 4149831"/>
              <a:gd name="connsiteY15" fmla="*/ 970126 h 3904013"/>
              <a:gd name="connsiteX16" fmla="*/ 0 w 4149831"/>
              <a:gd name="connsiteY16" fmla="*/ 906655 h 3904013"/>
              <a:gd name="connsiteX17" fmla="*/ 0 w 4149831"/>
              <a:gd name="connsiteY17" fmla="*/ 83159 h 3904013"/>
              <a:gd name="connsiteX18" fmla="*/ 53764 w 4149831"/>
              <a:gd name="connsiteY18" fmla="*/ 2062 h 39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9831" h="3904013">
                <a:moveTo>
                  <a:pt x="63979" y="0"/>
                </a:moveTo>
                <a:lnTo>
                  <a:pt x="4086310" y="0"/>
                </a:lnTo>
                <a:lnTo>
                  <a:pt x="4096526" y="2062"/>
                </a:lnTo>
                <a:cubicBezTo>
                  <a:pt x="4117588" y="10969"/>
                  <a:pt x="4134462" y="27840"/>
                  <a:pt x="4143371" y="48900"/>
                </a:cubicBezTo>
                <a:lnTo>
                  <a:pt x="4149831" y="80894"/>
                </a:lnTo>
                <a:lnTo>
                  <a:pt x="4149831" y="3818264"/>
                </a:lnTo>
                <a:lnTo>
                  <a:pt x="4143371" y="3850259"/>
                </a:lnTo>
                <a:cubicBezTo>
                  <a:pt x="4130008" y="3881848"/>
                  <a:pt x="4098723" y="3904013"/>
                  <a:pt x="4062261" y="3904013"/>
                </a:cubicBezTo>
                <a:lnTo>
                  <a:pt x="88028" y="3904013"/>
                </a:lnTo>
                <a:cubicBezTo>
                  <a:pt x="39412" y="3904013"/>
                  <a:pt x="0" y="3864608"/>
                  <a:pt x="0" y="3816000"/>
                </a:cubicBezTo>
                <a:lnTo>
                  <a:pt x="0" y="2718353"/>
                </a:lnTo>
                <a:lnTo>
                  <a:pt x="0" y="2658391"/>
                </a:lnTo>
                <a:lnTo>
                  <a:pt x="86008" y="2594433"/>
                </a:lnTo>
                <a:cubicBezTo>
                  <a:pt x="157829" y="2535404"/>
                  <a:pt x="227437" y="2472328"/>
                  <a:pt x="294526" y="2405204"/>
                </a:cubicBezTo>
                <a:lnTo>
                  <a:pt x="517913" y="2181767"/>
                </a:lnTo>
                <a:cubicBezTo>
                  <a:pt x="384624" y="1763073"/>
                  <a:pt x="200559" y="1354754"/>
                  <a:pt x="29187" y="970126"/>
                </a:cubicBezTo>
                <a:lnTo>
                  <a:pt x="0" y="906655"/>
                </a:lnTo>
                <a:lnTo>
                  <a:pt x="0" y="83159"/>
                </a:lnTo>
                <a:cubicBezTo>
                  <a:pt x="0" y="46703"/>
                  <a:pt x="22169" y="15423"/>
                  <a:pt x="53764" y="20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633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03DADC-E7BB-A511-4041-794E072A3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3633" y="3517900"/>
            <a:ext cx="6877741" cy="890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20131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F2BEDB2B-BF71-2FFC-58ED-4D242477B0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8333" y="0"/>
            <a:ext cx="2243667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C66F63E-8614-02DA-CB4E-FD5586B0B2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B3A4C829-702C-95F6-A19E-D2B4F62F81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2" y="997527"/>
            <a:ext cx="10829062" cy="53178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4DDED34D-8DEE-FD5B-E396-0B78DEF05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8302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9551139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2 presenters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7B724F2B-D695-1733-019B-24EEDB32D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20" t="4078" r="-749" b="7620"/>
          <a:stretch/>
        </p:blipFill>
        <p:spPr>
          <a:xfrm>
            <a:off x="0" y="-1"/>
            <a:ext cx="5057192" cy="685800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3459" y="774441"/>
            <a:ext cx="3263374" cy="1343742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651712" y="403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881" y="2536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881" y="2858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6881" y="438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651712" y="3607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81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81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881" y="3642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56C95E59-D5E5-9EFC-5769-1A41110A67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6276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620712F-43E8-BEC0-798E-D9CB202459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6275" y="3428999"/>
            <a:ext cx="6877739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</a:p>
        </p:txBody>
      </p:sp>
    </p:spTree>
    <p:extLst>
      <p:ext uri="{BB962C8B-B14F-4D97-AF65-F5344CB8AC3E}">
        <p14:creationId xmlns:p14="http://schemas.microsoft.com/office/powerpoint/2010/main" val="17752424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3 presenters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D97551C-6401-5B63-3381-DCEFE1E55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563" b="9834"/>
          <a:stretch/>
        </p:blipFill>
        <p:spPr>
          <a:xfrm>
            <a:off x="0" y="1045735"/>
            <a:ext cx="3517618" cy="581226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6D8E703-9DAC-6A05-E9EB-EBB1C8C03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228" b="4471"/>
          <a:stretch/>
        </p:blipFill>
        <p:spPr>
          <a:xfrm rot="10800000">
            <a:off x="8264978" y="-2"/>
            <a:ext cx="3927022" cy="615795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6314" y="5494054"/>
            <a:ext cx="2418000" cy="995646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121217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44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44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47344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4582710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193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193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7878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497E27F-A31E-7B46-3885-711B163D889D}"/>
              </a:ext>
            </a:extLst>
          </p:cNvPr>
          <p:cNvSpPr/>
          <p:nvPr userDrawn="1"/>
        </p:nvSpPr>
        <p:spPr>
          <a:xfrm>
            <a:off x="795324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862DF31-07E5-3014-C5AA-FAC6BCECA6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412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FD5DF8E9-C03B-E070-586C-BA227B9753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412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D7730569-84A1-A9F0-DAE0-F9C899B814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8413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5DCED46-5E61-49AF-0642-2556241DE2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84888" y="1207778"/>
            <a:ext cx="8622224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548B9292-3457-94FF-EE25-28258FAC8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888" y="502551"/>
            <a:ext cx="8622224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9836912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1 presenter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552D259-26AD-F867-BCB0-470786318D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13633" y="3437530"/>
            <a:ext cx="6877740" cy="6663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3479DBA0-268B-9DE9-4D6E-B73B5A678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34" t="43553"/>
          <a:stretch/>
        </p:blipFill>
        <p:spPr>
          <a:xfrm>
            <a:off x="0" y="-1"/>
            <a:ext cx="5976079" cy="4247817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22D46284-020C-D24F-E6F3-80C73E2D4132}"/>
              </a:ext>
            </a:extLst>
          </p:cNvPr>
          <p:cNvGrpSpPr/>
          <p:nvPr userDrawn="1"/>
        </p:nvGrpSpPr>
        <p:grpSpPr>
          <a:xfrm>
            <a:off x="7353931" y="1103396"/>
            <a:ext cx="2216917" cy="681668"/>
            <a:chOff x="7353931" y="1103396"/>
            <a:chExt cx="2216917" cy="681668"/>
          </a:xfrm>
        </p:grpSpPr>
        <p:grpSp>
          <p:nvGrpSpPr>
            <p:cNvPr id="19" name="Graphic 1">
              <a:extLst>
                <a:ext uri="{FF2B5EF4-FFF2-40B4-BE49-F238E27FC236}">
                  <a16:creationId xmlns:a16="http://schemas.microsoft.com/office/drawing/2014/main" id="{8A4C25C9-499B-28CD-70D3-B040AFF1AED3}"/>
                </a:ext>
              </a:extLst>
            </p:cNvPr>
            <p:cNvGrpSpPr/>
            <p:nvPr/>
          </p:nvGrpSpPr>
          <p:grpSpPr>
            <a:xfrm>
              <a:off x="7353931" y="1103396"/>
              <a:ext cx="2216917" cy="525984"/>
              <a:chOff x="7353931" y="1103396"/>
              <a:chExt cx="2216917" cy="525984"/>
            </a:xfrm>
            <a:solidFill>
              <a:schemeClr val="bg1"/>
            </a:solidFill>
          </p:grpSpPr>
          <p:grpSp>
            <p:nvGrpSpPr>
              <p:cNvPr id="20" name="Graphic 1">
                <a:extLst>
                  <a:ext uri="{FF2B5EF4-FFF2-40B4-BE49-F238E27FC236}">
                    <a16:creationId xmlns:a16="http://schemas.microsoft.com/office/drawing/2014/main" id="{922725D6-F19A-6D72-5FF7-F6BDD79763DD}"/>
                  </a:ext>
                </a:extLst>
              </p:cNvPr>
              <p:cNvGrpSpPr/>
              <p:nvPr/>
            </p:nvGrpSpPr>
            <p:grpSpPr>
              <a:xfrm>
                <a:off x="8014161" y="1178711"/>
                <a:ext cx="1556686" cy="294984"/>
                <a:chOff x="8014161" y="1178711"/>
                <a:chExt cx="1556686" cy="294984"/>
              </a:xfrm>
              <a:solidFill>
                <a:schemeClr val="bg1"/>
              </a:solidFill>
            </p:grpSpPr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FAD51269-4CD4-4511-8567-A4E113033250}"/>
                    </a:ext>
                  </a:extLst>
                </p:cNvPr>
                <p:cNvSpPr/>
                <p:nvPr/>
              </p:nvSpPr>
              <p:spPr>
                <a:xfrm>
                  <a:off x="8014161" y="1191874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26595ECC-5108-D6C3-6CFB-84E659069841}"/>
                    </a:ext>
                  </a:extLst>
                </p:cNvPr>
                <p:cNvSpPr/>
                <p:nvPr/>
              </p:nvSpPr>
              <p:spPr>
                <a:xfrm>
                  <a:off x="8207542" y="1187542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1FB3721F-E756-D631-5003-2ECF5C9E2DAA}"/>
                    </a:ext>
                  </a:extLst>
                </p:cNvPr>
                <p:cNvSpPr/>
                <p:nvPr/>
              </p:nvSpPr>
              <p:spPr>
                <a:xfrm>
                  <a:off x="8530396" y="1191874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24D8C967-BD76-DA8A-1209-B0FA7CBC1658}"/>
                    </a:ext>
                  </a:extLst>
                </p:cNvPr>
                <p:cNvSpPr/>
                <p:nvPr/>
              </p:nvSpPr>
              <p:spPr>
                <a:xfrm>
                  <a:off x="8761466" y="1265190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C1DAE119-4AAA-D838-16CA-487C78A439F3}"/>
                    </a:ext>
                  </a:extLst>
                </p:cNvPr>
                <p:cNvSpPr/>
                <p:nvPr/>
              </p:nvSpPr>
              <p:spPr>
                <a:xfrm>
                  <a:off x="8976019" y="1212036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5AAB2D27-E9D1-29BC-4C84-FCEDF81CF3AC}"/>
                    </a:ext>
                  </a:extLst>
                </p:cNvPr>
                <p:cNvSpPr/>
                <p:nvPr/>
              </p:nvSpPr>
              <p:spPr>
                <a:xfrm>
                  <a:off x="9137419" y="1265023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59107600-69D1-C252-6BCC-B85C1C23BFBC}"/>
                    </a:ext>
                  </a:extLst>
                </p:cNvPr>
                <p:cNvSpPr/>
                <p:nvPr/>
              </p:nvSpPr>
              <p:spPr>
                <a:xfrm>
                  <a:off x="9359731" y="1178711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09110EDF-9A4A-2634-8707-1BF593DE04DC}"/>
                    </a:ext>
                  </a:extLst>
                </p:cNvPr>
                <p:cNvSpPr/>
                <p:nvPr/>
              </p:nvSpPr>
              <p:spPr>
                <a:xfrm>
                  <a:off x="9473797" y="1192263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B72376C4-BC7A-3B70-D497-04439028D6A1}"/>
                  </a:ext>
                </a:extLst>
              </p:cNvPr>
              <p:cNvGrpSpPr/>
              <p:nvPr/>
            </p:nvGrpSpPr>
            <p:grpSpPr>
              <a:xfrm>
                <a:off x="7353931" y="1103396"/>
                <a:ext cx="524770" cy="525984"/>
                <a:chOff x="7353931" y="1103396"/>
                <a:chExt cx="524770" cy="525984"/>
              </a:xfrm>
              <a:solidFill>
                <a:schemeClr val="bg1"/>
              </a:solidFill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98C0698C-8CAB-F1D6-EC39-FE51E7D6955D}"/>
                    </a:ext>
                  </a:extLst>
                </p:cNvPr>
                <p:cNvSpPr/>
                <p:nvPr/>
              </p:nvSpPr>
              <p:spPr>
                <a:xfrm>
                  <a:off x="7353931" y="1142442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30010858-79AB-7849-0C18-2F95AB5A8A23}"/>
                    </a:ext>
                  </a:extLst>
                </p:cNvPr>
                <p:cNvSpPr/>
                <p:nvPr/>
              </p:nvSpPr>
              <p:spPr>
                <a:xfrm>
                  <a:off x="7473462" y="1103396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2" name="Graphic 1">
              <a:extLst>
                <a:ext uri="{FF2B5EF4-FFF2-40B4-BE49-F238E27FC236}">
                  <a16:creationId xmlns:a16="http://schemas.microsoft.com/office/drawing/2014/main" id="{82C91CB9-539D-21C6-FF4F-CA1B9AA19BDA}"/>
                </a:ext>
              </a:extLst>
            </p:cNvPr>
            <p:cNvGrpSpPr/>
            <p:nvPr/>
          </p:nvGrpSpPr>
          <p:grpSpPr>
            <a:xfrm>
              <a:off x="8014272" y="1583391"/>
              <a:ext cx="1526867" cy="201673"/>
              <a:chOff x="8014272" y="1583391"/>
              <a:chExt cx="1526867" cy="201673"/>
            </a:xfrm>
            <a:solidFill>
              <a:schemeClr val="bg1"/>
            </a:solidFill>
          </p:grpSpPr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66B5FF7D-AB02-27EA-4E9E-077FF9E29642}"/>
                  </a:ext>
                </a:extLst>
              </p:cNvPr>
              <p:cNvGrpSpPr/>
              <p:nvPr/>
            </p:nvGrpSpPr>
            <p:grpSpPr>
              <a:xfrm>
                <a:off x="8014272" y="1629213"/>
                <a:ext cx="1526867" cy="135578"/>
                <a:chOff x="8014272" y="1629213"/>
                <a:chExt cx="1526867" cy="135578"/>
              </a:xfrm>
              <a:solidFill>
                <a:schemeClr val="bg1"/>
              </a:solidFill>
            </p:grpSpPr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27CA7B85-EE3F-C191-1258-11AFB3D74BBC}"/>
                    </a:ext>
                  </a:extLst>
                </p:cNvPr>
                <p:cNvSpPr/>
                <p:nvPr/>
              </p:nvSpPr>
              <p:spPr>
                <a:xfrm>
                  <a:off x="8814121" y="1629380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BEEDA622-AAF6-135B-8532-A95446455A1D}"/>
                    </a:ext>
                  </a:extLst>
                </p:cNvPr>
                <p:cNvSpPr/>
                <p:nvPr/>
              </p:nvSpPr>
              <p:spPr>
                <a:xfrm>
                  <a:off x="8908067" y="1629269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D9A7DF8-AF80-AB8D-1F6E-7014297035A2}"/>
                    </a:ext>
                  </a:extLst>
                </p:cNvPr>
                <p:cNvSpPr/>
                <p:nvPr/>
              </p:nvSpPr>
              <p:spPr>
                <a:xfrm>
                  <a:off x="9014983" y="1629269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00A9D2DF-C511-E0B4-6390-7E225CB1DCE5}"/>
                    </a:ext>
                  </a:extLst>
                </p:cNvPr>
                <p:cNvSpPr/>
                <p:nvPr/>
              </p:nvSpPr>
              <p:spPr>
                <a:xfrm>
                  <a:off x="9172669" y="1629269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C4493BB-3D87-D132-91F0-C4FD99677A9D}"/>
                    </a:ext>
                  </a:extLst>
                </p:cNvPr>
                <p:cNvSpPr/>
                <p:nvPr/>
              </p:nvSpPr>
              <p:spPr>
                <a:xfrm>
                  <a:off x="9270939" y="1629213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FC1DBBFF-E525-A39D-467F-ACEBAF22D6B9}"/>
                    </a:ext>
                  </a:extLst>
                </p:cNvPr>
                <p:cNvSpPr/>
                <p:nvPr/>
              </p:nvSpPr>
              <p:spPr>
                <a:xfrm>
                  <a:off x="9371371" y="1629269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4" name="Graphic 1">
                  <a:extLst>
                    <a:ext uri="{FF2B5EF4-FFF2-40B4-BE49-F238E27FC236}">
                      <a16:creationId xmlns:a16="http://schemas.microsoft.com/office/drawing/2014/main" id="{7BFD306C-A409-6A46-8F90-6AA1193D9839}"/>
                    </a:ext>
                  </a:extLst>
                </p:cNvPr>
                <p:cNvGrpSpPr/>
                <p:nvPr/>
              </p:nvGrpSpPr>
              <p:grpSpPr>
                <a:xfrm>
                  <a:off x="8014272" y="1629213"/>
                  <a:ext cx="175200" cy="98809"/>
                  <a:chOff x="8014272" y="1629213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45" name="Freeform 44">
                    <a:extLst>
                      <a:ext uri="{FF2B5EF4-FFF2-40B4-BE49-F238E27FC236}">
                        <a16:creationId xmlns:a16="http://schemas.microsoft.com/office/drawing/2014/main" id="{DA9133E4-2A54-B481-20A3-C0681D4A3169}"/>
                      </a:ext>
                    </a:extLst>
                  </p:cNvPr>
                  <p:cNvSpPr/>
                  <p:nvPr/>
                </p:nvSpPr>
                <p:spPr>
                  <a:xfrm>
                    <a:off x="8014272" y="1629213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6" name="Freeform 45">
                    <a:extLst>
                      <a:ext uri="{FF2B5EF4-FFF2-40B4-BE49-F238E27FC236}">
                        <a16:creationId xmlns:a16="http://schemas.microsoft.com/office/drawing/2014/main" id="{46166779-B54C-542E-2C26-00DAB5775773}"/>
                      </a:ext>
                    </a:extLst>
                  </p:cNvPr>
                  <p:cNvSpPr/>
                  <p:nvPr/>
                </p:nvSpPr>
                <p:spPr>
                  <a:xfrm>
                    <a:off x="8114759" y="1629269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61586804-196A-DABE-A51F-68BDFE8C4CB8}"/>
                    </a:ext>
                  </a:extLst>
                </p:cNvPr>
                <p:cNvSpPr/>
                <p:nvPr/>
              </p:nvSpPr>
              <p:spPr>
                <a:xfrm>
                  <a:off x="9460107" y="1631046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48" name="Graphic 1">
                <a:extLst>
                  <a:ext uri="{FF2B5EF4-FFF2-40B4-BE49-F238E27FC236}">
                    <a16:creationId xmlns:a16="http://schemas.microsoft.com/office/drawing/2014/main" id="{467E32A6-CC7A-CB2D-597B-110C10B2F712}"/>
                  </a:ext>
                </a:extLst>
              </p:cNvPr>
              <p:cNvGrpSpPr/>
              <p:nvPr/>
            </p:nvGrpSpPr>
            <p:grpSpPr>
              <a:xfrm>
                <a:off x="8262857" y="1583391"/>
                <a:ext cx="481981" cy="201673"/>
                <a:chOff x="8262857" y="1583391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49" name="Graphic 1">
                  <a:extLst>
                    <a:ext uri="{FF2B5EF4-FFF2-40B4-BE49-F238E27FC236}">
                      <a16:creationId xmlns:a16="http://schemas.microsoft.com/office/drawing/2014/main" id="{32703FAD-2852-FEC7-AD94-24FA4A68B997}"/>
                    </a:ext>
                  </a:extLst>
                </p:cNvPr>
                <p:cNvGrpSpPr/>
                <p:nvPr/>
              </p:nvGrpSpPr>
              <p:grpSpPr>
                <a:xfrm>
                  <a:off x="8262857" y="1583391"/>
                  <a:ext cx="481981" cy="201673"/>
                  <a:chOff x="8262857" y="1583391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50" name="Freeform 49">
                    <a:extLst>
                      <a:ext uri="{FF2B5EF4-FFF2-40B4-BE49-F238E27FC236}">
                        <a16:creationId xmlns:a16="http://schemas.microsoft.com/office/drawing/2014/main" id="{6232CA50-6D62-5CA5-2264-43566478495D}"/>
                      </a:ext>
                    </a:extLst>
                  </p:cNvPr>
                  <p:cNvSpPr/>
                  <p:nvPr/>
                </p:nvSpPr>
                <p:spPr>
                  <a:xfrm>
                    <a:off x="8262857" y="1621715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1" name="Freeform 50">
                    <a:extLst>
                      <a:ext uri="{FF2B5EF4-FFF2-40B4-BE49-F238E27FC236}">
                        <a16:creationId xmlns:a16="http://schemas.microsoft.com/office/drawing/2014/main" id="{E1AFE8D0-A38E-510C-C8F9-62C80319AF2D}"/>
                      </a:ext>
                    </a:extLst>
                  </p:cNvPr>
                  <p:cNvSpPr/>
                  <p:nvPr/>
                </p:nvSpPr>
                <p:spPr>
                  <a:xfrm>
                    <a:off x="8375260" y="1621715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2" name="Freeform 51">
                    <a:extLst>
                      <a:ext uri="{FF2B5EF4-FFF2-40B4-BE49-F238E27FC236}">
                        <a16:creationId xmlns:a16="http://schemas.microsoft.com/office/drawing/2014/main" id="{F36DF7E0-CAF8-1F71-D454-AC4F63183B25}"/>
                      </a:ext>
                    </a:extLst>
                  </p:cNvPr>
                  <p:cNvSpPr/>
                  <p:nvPr/>
                </p:nvSpPr>
                <p:spPr>
                  <a:xfrm>
                    <a:off x="8477132" y="1583391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17179AE0-1901-1EA3-0A7E-262039F2EE74}"/>
                      </a:ext>
                    </a:extLst>
                  </p:cNvPr>
                  <p:cNvSpPr/>
                  <p:nvPr/>
                </p:nvSpPr>
                <p:spPr>
                  <a:xfrm>
                    <a:off x="8663187" y="1621715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760CD1BC-6F13-5A44-79E2-3B67943E736B}"/>
                      </a:ext>
                    </a:extLst>
                  </p:cNvPr>
                  <p:cNvSpPr/>
                  <p:nvPr/>
                </p:nvSpPr>
                <p:spPr>
                  <a:xfrm>
                    <a:off x="8555172" y="1621826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8CA76E66-FA15-AB24-66B8-A55CB845988A}"/>
                    </a:ext>
                  </a:extLst>
                </p:cNvPr>
                <p:cNvSpPr/>
                <p:nvPr/>
              </p:nvSpPr>
              <p:spPr>
                <a:xfrm>
                  <a:off x="8580889" y="1583724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01" y="5394837"/>
            <a:ext cx="4248567" cy="408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01" y="5847663"/>
            <a:ext cx="4248567" cy="561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135F132A-CB24-5FDF-0A51-A4689BE66201}"/>
              </a:ext>
            </a:extLst>
          </p:cNvPr>
          <p:cNvSpPr/>
          <p:nvPr userDrawn="1"/>
        </p:nvSpPr>
        <p:spPr>
          <a:xfrm>
            <a:off x="465101" y="961694"/>
            <a:ext cx="4248567" cy="400129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BD3929C0-CEEC-976C-6F83-11B77D7B3BFB}"/>
              </a:ext>
            </a:extLst>
          </p:cNvPr>
          <p:cNvSpPr/>
          <p:nvPr/>
        </p:nvSpPr>
        <p:spPr>
          <a:xfrm>
            <a:off x="0" y="0"/>
            <a:ext cx="1485782" cy="3980279"/>
          </a:xfrm>
          <a:custGeom>
            <a:avLst/>
            <a:gdLst>
              <a:gd name="connsiteX0" fmla="*/ 437400 w 1485782"/>
              <a:gd name="connsiteY0" fmla="*/ 1745876 h 3980279"/>
              <a:gd name="connsiteX1" fmla="*/ 445914 w 1485782"/>
              <a:gd name="connsiteY1" fmla="*/ 1764921 h 3980279"/>
              <a:gd name="connsiteX2" fmla="*/ 450404 w 1485782"/>
              <a:gd name="connsiteY2" fmla="*/ 1775296 h 3980279"/>
              <a:gd name="connsiteX3" fmla="*/ 437400 w 1485782"/>
              <a:gd name="connsiteY3" fmla="*/ 1745876 h 3980279"/>
              <a:gd name="connsiteX4" fmla="*/ 367117 w 1485782"/>
              <a:gd name="connsiteY4" fmla="*/ 1585769 h 3980279"/>
              <a:gd name="connsiteX5" fmla="*/ 374857 w 1485782"/>
              <a:gd name="connsiteY5" fmla="*/ 1603266 h 3980279"/>
              <a:gd name="connsiteX6" fmla="*/ 383062 w 1485782"/>
              <a:gd name="connsiteY6" fmla="*/ 1622312 h 3980279"/>
              <a:gd name="connsiteX7" fmla="*/ 383062 w 1485782"/>
              <a:gd name="connsiteY7" fmla="*/ 1622467 h 3980279"/>
              <a:gd name="connsiteX8" fmla="*/ 367117 w 1485782"/>
              <a:gd name="connsiteY8" fmla="*/ 1585769 h 3980279"/>
              <a:gd name="connsiteX9" fmla="*/ 329809 w 1485782"/>
              <a:gd name="connsiteY9" fmla="*/ 1496735 h 3980279"/>
              <a:gd name="connsiteX10" fmla="*/ 349469 w 1485782"/>
              <a:gd name="connsiteY10" fmla="*/ 1543652 h 3980279"/>
              <a:gd name="connsiteX11" fmla="*/ 358603 w 1485782"/>
              <a:gd name="connsiteY11" fmla="*/ 1565485 h 3980279"/>
              <a:gd name="connsiteX12" fmla="*/ 329809 w 1485782"/>
              <a:gd name="connsiteY12" fmla="*/ 1496735 h 3980279"/>
              <a:gd name="connsiteX13" fmla="*/ 259527 w 1485782"/>
              <a:gd name="connsiteY13" fmla="*/ 1316343 h 3980279"/>
              <a:gd name="connsiteX14" fmla="*/ 270828 w 1485782"/>
              <a:gd name="connsiteY14" fmla="*/ 1346382 h 3980279"/>
              <a:gd name="connsiteX15" fmla="*/ 279033 w 1485782"/>
              <a:gd name="connsiteY15" fmla="*/ 1368060 h 3980279"/>
              <a:gd name="connsiteX16" fmla="*/ 287857 w 1485782"/>
              <a:gd name="connsiteY16" fmla="*/ 1391287 h 3980279"/>
              <a:gd name="connsiteX17" fmla="*/ 287702 w 1485782"/>
              <a:gd name="connsiteY17" fmla="*/ 1391287 h 3980279"/>
              <a:gd name="connsiteX18" fmla="*/ 259527 w 1485782"/>
              <a:gd name="connsiteY18" fmla="*/ 1316343 h 3980279"/>
              <a:gd name="connsiteX19" fmla="*/ 0 w 1485782"/>
              <a:gd name="connsiteY19" fmla="*/ 0 h 3980279"/>
              <a:gd name="connsiteX20" fmla="*/ 1485782 w 1485782"/>
              <a:gd name="connsiteY20" fmla="*/ 0 h 3980279"/>
              <a:gd name="connsiteX21" fmla="*/ 1145022 w 1485782"/>
              <a:gd name="connsiteY21" fmla="*/ 340838 h 3980279"/>
              <a:gd name="connsiteX22" fmla="*/ 302408 w 1485782"/>
              <a:gd name="connsiteY22" fmla="*/ 376917 h 3980279"/>
              <a:gd name="connsiteX23" fmla="*/ 140480 w 1485782"/>
              <a:gd name="connsiteY23" fmla="*/ 741880 h 3980279"/>
              <a:gd name="connsiteX24" fmla="*/ 235841 w 1485782"/>
              <a:gd name="connsiteY24" fmla="*/ 1250227 h 3980279"/>
              <a:gd name="connsiteX25" fmla="*/ 243581 w 1485782"/>
              <a:gd name="connsiteY25" fmla="*/ 1272060 h 3980279"/>
              <a:gd name="connsiteX26" fmla="*/ 251477 w 1485782"/>
              <a:gd name="connsiteY26" fmla="*/ 1294202 h 3980279"/>
              <a:gd name="connsiteX27" fmla="*/ 259527 w 1485782"/>
              <a:gd name="connsiteY27" fmla="*/ 1316499 h 3980279"/>
              <a:gd name="connsiteX28" fmla="*/ 287701 w 1485782"/>
              <a:gd name="connsiteY28" fmla="*/ 1391443 h 3980279"/>
              <a:gd name="connsiteX29" fmla="*/ 296990 w 1485782"/>
              <a:gd name="connsiteY29" fmla="*/ 1414979 h 3980279"/>
              <a:gd name="connsiteX30" fmla="*/ 305968 w 1485782"/>
              <a:gd name="connsiteY30" fmla="*/ 1437741 h 3980279"/>
              <a:gd name="connsiteX31" fmla="*/ 319282 w 1485782"/>
              <a:gd name="connsiteY31" fmla="*/ 1470722 h 3980279"/>
              <a:gd name="connsiteX32" fmla="*/ 328416 w 1485782"/>
              <a:gd name="connsiteY32" fmla="*/ 1493020 h 3980279"/>
              <a:gd name="connsiteX33" fmla="*/ 329809 w 1485782"/>
              <a:gd name="connsiteY33" fmla="*/ 1496736 h 3980279"/>
              <a:gd name="connsiteX34" fmla="*/ 358603 w 1485782"/>
              <a:gd name="connsiteY34" fmla="*/ 1565486 h 3980279"/>
              <a:gd name="connsiteX35" fmla="*/ 367117 w 1485782"/>
              <a:gd name="connsiteY35" fmla="*/ 1585925 h 3980279"/>
              <a:gd name="connsiteX36" fmla="*/ 383062 w 1485782"/>
              <a:gd name="connsiteY36" fmla="*/ 1622622 h 3980279"/>
              <a:gd name="connsiteX37" fmla="*/ 384146 w 1485782"/>
              <a:gd name="connsiteY37" fmla="*/ 1625410 h 3980279"/>
              <a:gd name="connsiteX38" fmla="*/ 386933 w 1485782"/>
              <a:gd name="connsiteY38" fmla="*/ 1631913 h 3980279"/>
              <a:gd name="connsiteX39" fmla="*/ 404581 w 1485782"/>
              <a:gd name="connsiteY39" fmla="*/ 1672327 h 3980279"/>
              <a:gd name="connsiteX40" fmla="*/ 408451 w 1485782"/>
              <a:gd name="connsiteY40" fmla="*/ 1680843 h 3980279"/>
              <a:gd name="connsiteX41" fmla="*/ 416501 w 1485782"/>
              <a:gd name="connsiteY41" fmla="*/ 1698960 h 3980279"/>
              <a:gd name="connsiteX42" fmla="*/ 436780 w 1485782"/>
              <a:gd name="connsiteY42" fmla="*/ 1744793 h 3980279"/>
              <a:gd name="connsiteX43" fmla="*/ 437400 w 1485782"/>
              <a:gd name="connsiteY43" fmla="*/ 1745877 h 3980279"/>
              <a:gd name="connsiteX44" fmla="*/ 450403 w 1485782"/>
              <a:gd name="connsiteY44" fmla="*/ 1775297 h 3980279"/>
              <a:gd name="connsiteX45" fmla="*/ 473934 w 1485782"/>
              <a:gd name="connsiteY45" fmla="*/ 1826859 h 3980279"/>
              <a:gd name="connsiteX46" fmla="*/ 478114 w 1485782"/>
              <a:gd name="connsiteY46" fmla="*/ 1836150 h 3980279"/>
              <a:gd name="connsiteX47" fmla="*/ 504740 w 1485782"/>
              <a:gd name="connsiteY47" fmla="*/ 1894525 h 3980279"/>
              <a:gd name="connsiteX48" fmla="*/ 513100 w 1485782"/>
              <a:gd name="connsiteY48" fmla="*/ 1912797 h 3980279"/>
              <a:gd name="connsiteX49" fmla="*/ 544216 w 1485782"/>
              <a:gd name="connsiteY49" fmla="*/ 1980463 h 3980279"/>
              <a:gd name="connsiteX50" fmla="*/ 1032942 w 1485782"/>
              <a:gd name="connsiteY50" fmla="*/ 3192104 h 3980279"/>
              <a:gd name="connsiteX51" fmla="*/ 809555 w 1485782"/>
              <a:gd name="connsiteY51" fmla="*/ 3415541 h 3980279"/>
              <a:gd name="connsiteX52" fmla="*/ 145976 w 1485782"/>
              <a:gd name="connsiteY52" fmla="*/ 3910354 h 3980279"/>
              <a:gd name="connsiteX53" fmla="*/ 0 w 1485782"/>
              <a:gd name="connsiteY53" fmla="*/ 3980279 h 398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85782" h="3980279">
                <a:moveTo>
                  <a:pt x="437400" y="1745876"/>
                </a:moveTo>
                <a:cubicBezTo>
                  <a:pt x="440341" y="1752224"/>
                  <a:pt x="442973" y="1758573"/>
                  <a:pt x="445914" y="1764921"/>
                </a:cubicBezTo>
                <a:cubicBezTo>
                  <a:pt x="447462" y="1768483"/>
                  <a:pt x="449011" y="1771734"/>
                  <a:pt x="450404" y="1775296"/>
                </a:cubicBezTo>
                <a:cubicBezTo>
                  <a:pt x="446069" y="1765541"/>
                  <a:pt x="441735" y="1755631"/>
                  <a:pt x="437400" y="1745876"/>
                </a:cubicBezTo>
                <a:close/>
                <a:moveTo>
                  <a:pt x="367117" y="1585769"/>
                </a:moveTo>
                <a:cubicBezTo>
                  <a:pt x="369594" y="1591653"/>
                  <a:pt x="372380" y="1597382"/>
                  <a:pt x="374857" y="1603266"/>
                </a:cubicBezTo>
                <a:cubicBezTo>
                  <a:pt x="377489" y="1609615"/>
                  <a:pt x="380276" y="1616118"/>
                  <a:pt x="383062" y="1622312"/>
                </a:cubicBezTo>
                <a:lnTo>
                  <a:pt x="383062" y="1622467"/>
                </a:lnTo>
                <a:cubicBezTo>
                  <a:pt x="377644" y="1610234"/>
                  <a:pt x="372380" y="1598002"/>
                  <a:pt x="367117" y="1585769"/>
                </a:cubicBezTo>
                <a:close/>
                <a:moveTo>
                  <a:pt x="329809" y="1496735"/>
                </a:moveTo>
                <a:cubicBezTo>
                  <a:pt x="336156" y="1512065"/>
                  <a:pt x="342658" y="1527703"/>
                  <a:pt x="349469" y="1543652"/>
                </a:cubicBezTo>
                <a:cubicBezTo>
                  <a:pt x="352411" y="1550930"/>
                  <a:pt x="355507" y="1558207"/>
                  <a:pt x="358603" y="1565485"/>
                </a:cubicBezTo>
                <a:cubicBezTo>
                  <a:pt x="348695" y="1542259"/>
                  <a:pt x="339098" y="1519187"/>
                  <a:pt x="329809" y="1496735"/>
                </a:cubicBezTo>
                <a:close/>
                <a:moveTo>
                  <a:pt x="259527" y="1316343"/>
                </a:moveTo>
                <a:cubicBezTo>
                  <a:pt x="263397" y="1326253"/>
                  <a:pt x="266958" y="1336473"/>
                  <a:pt x="270828" y="1346382"/>
                </a:cubicBezTo>
                <a:cubicBezTo>
                  <a:pt x="273460" y="1353505"/>
                  <a:pt x="276091" y="1360783"/>
                  <a:pt x="279033" y="1368060"/>
                </a:cubicBezTo>
                <a:cubicBezTo>
                  <a:pt x="281819" y="1375648"/>
                  <a:pt x="284760" y="1383390"/>
                  <a:pt x="287857" y="1391287"/>
                </a:cubicBezTo>
                <a:lnTo>
                  <a:pt x="287702" y="1391287"/>
                </a:lnTo>
                <a:cubicBezTo>
                  <a:pt x="277794" y="1365893"/>
                  <a:pt x="268351" y="1340963"/>
                  <a:pt x="259527" y="1316343"/>
                </a:cubicBezTo>
                <a:close/>
                <a:moveTo>
                  <a:pt x="0" y="0"/>
                </a:moveTo>
                <a:lnTo>
                  <a:pt x="1485782" y="0"/>
                </a:lnTo>
                <a:lnTo>
                  <a:pt x="1145022" y="340838"/>
                </a:lnTo>
                <a:cubicBezTo>
                  <a:pt x="815902" y="158125"/>
                  <a:pt x="520221" y="159054"/>
                  <a:pt x="302408" y="376917"/>
                </a:cubicBezTo>
                <a:cubicBezTo>
                  <a:pt x="199152" y="480196"/>
                  <a:pt x="148375" y="599115"/>
                  <a:pt x="140480" y="741880"/>
                </a:cubicBezTo>
                <a:cubicBezTo>
                  <a:pt x="132585" y="884644"/>
                  <a:pt x="167726" y="1051410"/>
                  <a:pt x="235841" y="1250227"/>
                </a:cubicBezTo>
                <a:cubicBezTo>
                  <a:pt x="238163" y="1257505"/>
                  <a:pt x="241105" y="1264782"/>
                  <a:pt x="243581" y="1272060"/>
                </a:cubicBezTo>
                <a:cubicBezTo>
                  <a:pt x="246058" y="1279492"/>
                  <a:pt x="248690" y="1286925"/>
                  <a:pt x="251477" y="1294202"/>
                </a:cubicBezTo>
                <a:cubicBezTo>
                  <a:pt x="254108" y="1301480"/>
                  <a:pt x="256895" y="1309067"/>
                  <a:pt x="259527" y="1316499"/>
                </a:cubicBezTo>
                <a:cubicBezTo>
                  <a:pt x="268350" y="1341119"/>
                  <a:pt x="277794" y="1366049"/>
                  <a:pt x="287701" y="1391443"/>
                </a:cubicBezTo>
                <a:cubicBezTo>
                  <a:pt x="290643" y="1399340"/>
                  <a:pt x="293739" y="1407237"/>
                  <a:pt x="296990" y="1414979"/>
                </a:cubicBezTo>
                <a:cubicBezTo>
                  <a:pt x="299931" y="1422411"/>
                  <a:pt x="302873" y="1430154"/>
                  <a:pt x="305968" y="1437741"/>
                </a:cubicBezTo>
                <a:cubicBezTo>
                  <a:pt x="310148" y="1448735"/>
                  <a:pt x="314638" y="1459574"/>
                  <a:pt x="319282" y="1470722"/>
                </a:cubicBezTo>
                <a:cubicBezTo>
                  <a:pt x="322223" y="1478155"/>
                  <a:pt x="325319" y="1485432"/>
                  <a:pt x="328416" y="1493020"/>
                </a:cubicBezTo>
                <a:cubicBezTo>
                  <a:pt x="329035" y="1494259"/>
                  <a:pt x="329344" y="1495497"/>
                  <a:pt x="329809" y="1496736"/>
                </a:cubicBezTo>
                <a:cubicBezTo>
                  <a:pt x="339097" y="1519188"/>
                  <a:pt x="348695" y="1542259"/>
                  <a:pt x="358603" y="1565486"/>
                </a:cubicBezTo>
                <a:cubicBezTo>
                  <a:pt x="361389" y="1572299"/>
                  <a:pt x="364176" y="1579112"/>
                  <a:pt x="367117" y="1585925"/>
                </a:cubicBezTo>
                <a:cubicBezTo>
                  <a:pt x="372381" y="1598158"/>
                  <a:pt x="377644" y="1610390"/>
                  <a:pt x="383062" y="1622622"/>
                </a:cubicBezTo>
                <a:cubicBezTo>
                  <a:pt x="383372" y="1623551"/>
                  <a:pt x="383682" y="1624480"/>
                  <a:pt x="384146" y="1625410"/>
                </a:cubicBezTo>
                <a:cubicBezTo>
                  <a:pt x="385075" y="1627577"/>
                  <a:pt x="386004" y="1629745"/>
                  <a:pt x="386933" y="1631913"/>
                </a:cubicBezTo>
                <a:cubicBezTo>
                  <a:pt x="392660" y="1645230"/>
                  <a:pt x="398543" y="1658701"/>
                  <a:pt x="404581" y="1672327"/>
                </a:cubicBezTo>
                <a:cubicBezTo>
                  <a:pt x="405819" y="1675114"/>
                  <a:pt x="407212" y="1677901"/>
                  <a:pt x="408451" y="1680843"/>
                </a:cubicBezTo>
                <a:lnTo>
                  <a:pt x="416501" y="1698960"/>
                </a:lnTo>
                <a:cubicBezTo>
                  <a:pt x="423157" y="1713979"/>
                  <a:pt x="429969" y="1729309"/>
                  <a:pt x="436780" y="1744793"/>
                </a:cubicBezTo>
                <a:cubicBezTo>
                  <a:pt x="436935" y="1745103"/>
                  <a:pt x="437090" y="1745567"/>
                  <a:pt x="437400" y="1745877"/>
                </a:cubicBezTo>
                <a:cubicBezTo>
                  <a:pt x="441734" y="1755632"/>
                  <a:pt x="446069" y="1765542"/>
                  <a:pt x="450403" y="1775297"/>
                </a:cubicBezTo>
                <a:cubicBezTo>
                  <a:pt x="458144" y="1792330"/>
                  <a:pt x="465884" y="1809517"/>
                  <a:pt x="473934" y="1826859"/>
                </a:cubicBezTo>
                <a:cubicBezTo>
                  <a:pt x="475327" y="1829956"/>
                  <a:pt x="476720" y="1833053"/>
                  <a:pt x="478114" y="1836150"/>
                </a:cubicBezTo>
                <a:cubicBezTo>
                  <a:pt x="486938" y="1855350"/>
                  <a:pt x="495762" y="1874860"/>
                  <a:pt x="504740" y="1894525"/>
                </a:cubicBezTo>
                <a:cubicBezTo>
                  <a:pt x="507372" y="1900564"/>
                  <a:pt x="510314" y="1906603"/>
                  <a:pt x="513100" y="1912797"/>
                </a:cubicBezTo>
                <a:cubicBezTo>
                  <a:pt x="523317" y="1935094"/>
                  <a:pt x="533690" y="1957546"/>
                  <a:pt x="544216" y="1980463"/>
                </a:cubicBezTo>
                <a:cubicBezTo>
                  <a:pt x="715588" y="2365091"/>
                  <a:pt x="899653" y="2773410"/>
                  <a:pt x="1032942" y="3192104"/>
                </a:cubicBezTo>
                <a:lnTo>
                  <a:pt x="809555" y="3415541"/>
                </a:lnTo>
                <a:cubicBezTo>
                  <a:pt x="608287" y="3616913"/>
                  <a:pt x="384357" y="3781856"/>
                  <a:pt x="145976" y="3910354"/>
                </a:cubicBezTo>
                <a:lnTo>
                  <a:pt x="0" y="3980279"/>
                </a:ln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CE45D407-C74F-C79A-AB0B-3CCAF6A21D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469" y="1010337"/>
            <a:ext cx="4149831" cy="3904013"/>
          </a:xfrm>
          <a:custGeom>
            <a:avLst/>
            <a:gdLst>
              <a:gd name="connsiteX0" fmla="*/ 63979 w 4149831"/>
              <a:gd name="connsiteY0" fmla="*/ 0 h 3904013"/>
              <a:gd name="connsiteX1" fmla="*/ 4086310 w 4149831"/>
              <a:gd name="connsiteY1" fmla="*/ 0 h 3904013"/>
              <a:gd name="connsiteX2" fmla="*/ 4096526 w 4149831"/>
              <a:gd name="connsiteY2" fmla="*/ 2062 h 3904013"/>
              <a:gd name="connsiteX3" fmla="*/ 4143371 w 4149831"/>
              <a:gd name="connsiteY3" fmla="*/ 48900 h 3904013"/>
              <a:gd name="connsiteX4" fmla="*/ 4149831 w 4149831"/>
              <a:gd name="connsiteY4" fmla="*/ 80894 h 3904013"/>
              <a:gd name="connsiteX5" fmla="*/ 4149831 w 4149831"/>
              <a:gd name="connsiteY5" fmla="*/ 3818264 h 3904013"/>
              <a:gd name="connsiteX6" fmla="*/ 4143371 w 4149831"/>
              <a:gd name="connsiteY6" fmla="*/ 3850259 h 3904013"/>
              <a:gd name="connsiteX7" fmla="*/ 4062261 w 4149831"/>
              <a:gd name="connsiteY7" fmla="*/ 3904013 h 3904013"/>
              <a:gd name="connsiteX8" fmla="*/ 88028 w 4149831"/>
              <a:gd name="connsiteY8" fmla="*/ 3904013 h 3904013"/>
              <a:gd name="connsiteX9" fmla="*/ 0 w 4149831"/>
              <a:gd name="connsiteY9" fmla="*/ 3816000 h 3904013"/>
              <a:gd name="connsiteX10" fmla="*/ 0 w 4149831"/>
              <a:gd name="connsiteY10" fmla="*/ 2718353 h 3904013"/>
              <a:gd name="connsiteX11" fmla="*/ 0 w 4149831"/>
              <a:gd name="connsiteY11" fmla="*/ 2658391 h 3904013"/>
              <a:gd name="connsiteX12" fmla="*/ 86008 w 4149831"/>
              <a:gd name="connsiteY12" fmla="*/ 2594433 h 3904013"/>
              <a:gd name="connsiteX13" fmla="*/ 294526 w 4149831"/>
              <a:gd name="connsiteY13" fmla="*/ 2405204 h 3904013"/>
              <a:gd name="connsiteX14" fmla="*/ 517913 w 4149831"/>
              <a:gd name="connsiteY14" fmla="*/ 2181767 h 3904013"/>
              <a:gd name="connsiteX15" fmla="*/ 29187 w 4149831"/>
              <a:gd name="connsiteY15" fmla="*/ 970126 h 3904013"/>
              <a:gd name="connsiteX16" fmla="*/ 0 w 4149831"/>
              <a:gd name="connsiteY16" fmla="*/ 906655 h 3904013"/>
              <a:gd name="connsiteX17" fmla="*/ 0 w 4149831"/>
              <a:gd name="connsiteY17" fmla="*/ 83159 h 3904013"/>
              <a:gd name="connsiteX18" fmla="*/ 53764 w 4149831"/>
              <a:gd name="connsiteY18" fmla="*/ 2062 h 39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9831" h="3904013">
                <a:moveTo>
                  <a:pt x="63979" y="0"/>
                </a:moveTo>
                <a:lnTo>
                  <a:pt x="4086310" y="0"/>
                </a:lnTo>
                <a:lnTo>
                  <a:pt x="4096526" y="2062"/>
                </a:lnTo>
                <a:cubicBezTo>
                  <a:pt x="4117588" y="10969"/>
                  <a:pt x="4134462" y="27840"/>
                  <a:pt x="4143371" y="48900"/>
                </a:cubicBezTo>
                <a:lnTo>
                  <a:pt x="4149831" y="80894"/>
                </a:lnTo>
                <a:lnTo>
                  <a:pt x="4149831" y="3818264"/>
                </a:lnTo>
                <a:lnTo>
                  <a:pt x="4143371" y="3850259"/>
                </a:lnTo>
                <a:cubicBezTo>
                  <a:pt x="4130008" y="3881848"/>
                  <a:pt x="4098723" y="3904013"/>
                  <a:pt x="4062261" y="3904013"/>
                </a:cubicBezTo>
                <a:lnTo>
                  <a:pt x="88028" y="3904013"/>
                </a:lnTo>
                <a:cubicBezTo>
                  <a:pt x="39412" y="3904013"/>
                  <a:pt x="0" y="3864608"/>
                  <a:pt x="0" y="3816000"/>
                </a:cubicBezTo>
                <a:lnTo>
                  <a:pt x="0" y="2718353"/>
                </a:lnTo>
                <a:lnTo>
                  <a:pt x="0" y="2658391"/>
                </a:lnTo>
                <a:lnTo>
                  <a:pt x="86008" y="2594433"/>
                </a:lnTo>
                <a:cubicBezTo>
                  <a:pt x="157829" y="2535404"/>
                  <a:pt x="227437" y="2472328"/>
                  <a:pt x="294526" y="2405204"/>
                </a:cubicBezTo>
                <a:lnTo>
                  <a:pt x="517913" y="2181767"/>
                </a:lnTo>
                <a:cubicBezTo>
                  <a:pt x="384624" y="1763073"/>
                  <a:pt x="200559" y="1354754"/>
                  <a:pt x="29187" y="970126"/>
                </a:cubicBezTo>
                <a:lnTo>
                  <a:pt x="0" y="906655"/>
                </a:lnTo>
                <a:lnTo>
                  <a:pt x="0" y="83159"/>
                </a:lnTo>
                <a:cubicBezTo>
                  <a:pt x="0" y="46703"/>
                  <a:pt x="22169" y="15423"/>
                  <a:pt x="53764" y="20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633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9754773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2 presenters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65FEDF3-96B1-6283-AFD7-10B637E65B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276" t="4461" b="8052"/>
          <a:stretch/>
        </p:blipFill>
        <p:spPr>
          <a:xfrm>
            <a:off x="0" y="-1"/>
            <a:ext cx="5013650" cy="6858001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E7CA7CE2-4175-634F-465B-823D4878F2EF}"/>
              </a:ext>
            </a:extLst>
          </p:cNvPr>
          <p:cNvGrpSpPr/>
          <p:nvPr userDrawn="1"/>
        </p:nvGrpSpPr>
        <p:grpSpPr>
          <a:xfrm>
            <a:off x="6586147" y="1057586"/>
            <a:ext cx="2736445" cy="841416"/>
            <a:chOff x="6586147" y="1057586"/>
            <a:chExt cx="2736445" cy="841416"/>
          </a:xfrm>
        </p:grpSpPr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58164A04-DADC-47A7-AB8C-D34D8D2E0FBD}"/>
                </a:ext>
              </a:extLst>
            </p:cNvPr>
            <p:cNvGrpSpPr/>
            <p:nvPr/>
          </p:nvGrpSpPr>
          <p:grpSpPr>
            <a:xfrm>
              <a:off x="6586147" y="1057586"/>
              <a:ext cx="2736445" cy="649246"/>
              <a:chOff x="6586147" y="1057586"/>
              <a:chExt cx="2736445" cy="649246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87D6D60-7D94-DE24-7E32-34562764C9FD}"/>
                  </a:ext>
                </a:extLst>
              </p:cNvPr>
              <p:cNvGrpSpPr/>
              <p:nvPr/>
            </p:nvGrpSpPr>
            <p:grpSpPr>
              <a:xfrm>
                <a:off x="7401102" y="1150551"/>
                <a:ext cx="1921490" cy="364112"/>
                <a:chOff x="7401102" y="1150551"/>
                <a:chExt cx="1921490" cy="364112"/>
              </a:xfrm>
              <a:solidFill>
                <a:schemeClr val="bg1"/>
              </a:solidFill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15823A6C-10C2-8D97-6BE3-222FD950F092}"/>
                    </a:ext>
                  </a:extLst>
                </p:cNvPr>
                <p:cNvSpPr/>
                <p:nvPr/>
              </p:nvSpPr>
              <p:spPr>
                <a:xfrm>
                  <a:off x="7401102" y="1166799"/>
                  <a:ext cx="212427" cy="342105"/>
                </a:xfrm>
                <a:custGeom>
                  <a:avLst/>
                  <a:gdLst>
                    <a:gd name="connsiteX0" fmla="*/ 0 w 212427"/>
                    <a:gd name="connsiteY0" fmla="*/ 0 h 342105"/>
                    <a:gd name="connsiteX1" fmla="*/ 84013 w 212427"/>
                    <a:gd name="connsiteY1" fmla="*/ 0 h 342105"/>
                    <a:gd name="connsiteX2" fmla="*/ 84013 w 212427"/>
                    <a:gd name="connsiteY2" fmla="*/ 267446 h 342105"/>
                    <a:gd name="connsiteX3" fmla="*/ 212427 w 212427"/>
                    <a:gd name="connsiteY3" fmla="*/ 267446 h 342105"/>
                    <a:gd name="connsiteX4" fmla="*/ 212427 w 212427"/>
                    <a:gd name="connsiteY4" fmla="*/ 342106 h 342105"/>
                    <a:gd name="connsiteX5" fmla="*/ 0 w 212427"/>
                    <a:gd name="connsiteY5" fmla="*/ 342106 h 342105"/>
                    <a:gd name="connsiteX6" fmla="*/ 0 w 212427"/>
                    <a:gd name="connsiteY6" fmla="*/ 0 h 342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427" h="342105">
                      <a:moveTo>
                        <a:pt x="0" y="0"/>
                      </a:moveTo>
                      <a:lnTo>
                        <a:pt x="84013" y="0"/>
                      </a:lnTo>
                      <a:lnTo>
                        <a:pt x="84013" y="267446"/>
                      </a:lnTo>
                      <a:lnTo>
                        <a:pt x="212427" y="267446"/>
                      </a:lnTo>
                      <a:lnTo>
                        <a:pt x="212427" y="342106"/>
                      </a:lnTo>
                      <a:lnTo>
                        <a:pt x="0" y="3421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2EDC06A4-01CC-195F-6A6F-304470948024}"/>
                    </a:ext>
                  </a:extLst>
                </p:cNvPr>
                <p:cNvSpPr/>
                <p:nvPr/>
              </p:nvSpPr>
              <p:spPr>
                <a:xfrm>
                  <a:off x="7639800" y="1161452"/>
                  <a:ext cx="238219" cy="353075"/>
                </a:xfrm>
                <a:custGeom>
                  <a:avLst/>
                  <a:gdLst>
                    <a:gd name="connsiteX0" fmla="*/ 217695 w 238219"/>
                    <a:gd name="connsiteY0" fmla="*/ 23036 h 353075"/>
                    <a:gd name="connsiteX1" fmla="*/ 217695 w 238219"/>
                    <a:gd name="connsiteY1" fmla="*/ 103386 h 353075"/>
                    <a:gd name="connsiteX2" fmla="*/ 129372 w 238219"/>
                    <a:gd name="connsiteY2" fmla="*/ 74660 h 353075"/>
                    <a:gd name="connsiteX3" fmla="*/ 84492 w 238219"/>
                    <a:gd name="connsiteY3" fmla="*/ 100986 h 353075"/>
                    <a:gd name="connsiteX4" fmla="*/ 133682 w 238219"/>
                    <a:gd name="connsiteY4" fmla="*/ 137322 h 353075"/>
                    <a:gd name="connsiteX5" fmla="*/ 238219 w 238219"/>
                    <a:gd name="connsiteY5" fmla="*/ 244479 h 353075"/>
                    <a:gd name="connsiteX6" fmla="*/ 106932 w 238219"/>
                    <a:gd name="connsiteY6" fmla="*/ 353075 h 353075"/>
                    <a:gd name="connsiteX7" fmla="*/ 1437 w 238219"/>
                    <a:gd name="connsiteY7" fmla="*/ 323869 h 353075"/>
                    <a:gd name="connsiteX8" fmla="*/ 1437 w 238219"/>
                    <a:gd name="connsiteY8" fmla="*/ 238240 h 353075"/>
                    <a:gd name="connsiteX9" fmla="*/ 100706 w 238219"/>
                    <a:gd name="connsiteY9" fmla="*/ 277935 h 353075"/>
                    <a:gd name="connsiteX10" fmla="*/ 149896 w 238219"/>
                    <a:gd name="connsiteY10" fmla="*/ 246810 h 353075"/>
                    <a:gd name="connsiteX11" fmla="*/ 92633 w 238219"/>
                    <a:gd name="connsiteY11" fmla="*/ 204235 h 353075"/>
                    <a:gd name="connsiteX12" fmla="*/ 0 w 238219"/>
                    <a:gd name="connsiteY12" fmla="*/ 103797 h 353075"/>
                    <a:gd name="connsiteX13" fmla="*/ 126499 w 238219"/>
                    <a:gd name="connsiteY13" fmla="*/ 0 h 353075"/>
                    <a:gd name="connsiteX14" fmla="*/ 217695 w 238219"/>
                    <a:gd name="connsiteY14" fmla="*/ 22967 h 353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38219" h="353075">
                      <a:moveTo>
                        <a:pt x="217695" y="23036"/>
                      </a:moveTo>
                      <a:lnTo>
                        <a:pt x="217695" y="103386"/>
                      </a:lnTo>
                      <a:cubicBezTo>
                        <a:pt x="195255" y="86178"/>
                        <a:pt x="160911" y="74660"/>
                        <a:pt x="129372" y="74660"/>
                      </a:cubicBezTo>
                      <a:cubicBezTo>
                        <a:pt x="101664" y="74660"/>
                        <a:pt x="84492" y="83778"/>
                        <a:pt x="84492" y="100986"/>
                      </a:cubicBezTo>
                      <a:cubicBezTo>
                        <a:pt x="84492" y="118194"/>
                        <a:pt x="101185" y="125393"/>
                        <a:pt x="133682" y="137322"/>
                      </a:cubicBezTo>
                      <a:cubicBezTo>
                        <a:pt x="180956" y="155490"/>
                        <a:pt x="238219" y="176538"/>
                        <a:pt x="238219" y="244479"/>
                      </a:cubicBezTo>
                      <a:cubicBezTo>
                        <a:pt x="238219" y="308101"/>
                        <a:pt x="189508" y="353075"/>
                        <a:pt x="106932" y="353075"/>
                      </a:cubicBezTo>
                      <a:cubicBezTo>
                        <a:pt x="64925" y="353075"/>
                        <a:pt x="25792" y="340666"/>
                        <a:pt x="1437" y="323869"/>
                      </a:cubicBezTo>
                      <a:lnTo>
                        <a:pt x="1437" y="238240"/>
                      </a:lnTo>
                      <a:cubicBezTo>
                        <a:pt x="26271" y="260727"/>
                        <a:pt x="63010" y="277935"/>
                        <a:pt x="100706" y="277935"/>
                      </a:cubicBezTo>
                      <a:cubicBezTo>
                        <a:pt x="131766" y="277935"/>
                        <a:pt x="149896" y="265526"/>
                        <a:pt x="149896" y="246810"/>
                      </a:cubicBezTo>
                      <a:cubicBezTo>
                        <a:pt x="149896" y="226242"/>
                        <a:pt x="126499" y="217604"/>
                        <a:pt x="92633" y="204235"/>
                      </a:cubicBezTo>
                      <a:cubicBezTo>
                        <a:pt x="53500" y="189427"/>
                        <a:pt x="0" y="166459"/>
                        <a:pt x="0" y="103797"/>
                      </a:cubicBezTo>
                      <a:cubicBezTo>
                        <a:pt x="0" y="44494"/>
                        <a:pt x="46796" y="0"/>
                        <a:pt x="126499" y="0"/>
                      </a:cubicBezTo>
                      <a:cubicBezTo>
                        <a:pt x="161322" y="0"/>
                        <a:pt x="193818" y="8638"/>
                        <a:pt x="217695" y="2296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AB595B3-3209-A8B0-668D-5696BCD9E8CD}"/>
                    </a:ext>
                  </a:extLst>
                </p:cNvPr>
                <p:cNvSpPr/>
                <p:nvPr/>
              </p:nvSpPr>
              <p:spPr>
                <a:xfrm>
                  <a:off x="8038315" y="1166799"/>
                  <a:ext cx="282688" cy="342105"/>
                </a:xfrm>
                <a:custGeom>
                  <a:avLst/>
                  <a:gdLst>
                    <a:gd name="connsiteX0" fmla="*/ 137 w 282688"/>
                    <a:gd name="connsiteY0" fmla="*/ 0 h 342105"/>
                    <a:gd name="connsiteX1" fmla="*/ 141413 w 282688"/>
                    <a:gd name="connsiteY1" fmla="*/ 0 h 342105"/>
                    <a:gd name="connsiteX2" fmla="*/ 262165 w 282688"/>
                    <a:gd name="connsiteY2" fmla="*/ 112436 h 342105"/>
                    <a:gd name="connsiteX3" fmla="*/ 194366 w 282688"/>
                    <a:gd name="connsiteY3" fmla="*/ 207663 h 342105"/>
                    <a:gd name="connsiteX4" fmla="*/ 282689 w 282688"/>
                    <a:gd name="connsiteY4" fmla="*/ 342106 h 342105"/>
                    <a:gd name="connsiteX5" fmla="*/ 188619 w 282688"/>
                    <a:gd name="connsiteY5" fmla="*/ 342106 h 342105"/>
                    <a:gd name="connsiteX6" fmla="*/ 115073 w 282688"/>
                    <a:gd name="connsiteY6" fmla="*/ 224391 h 342105"/>
                    <a:gd name="connsiteX7" fmla="*/ 84013 w 282688"/>
                    <a:gd name="connsiteY7" fmla="*/ 224391 h 342105"/>
                    <a:gd name="connsiteX8" fmla="*/ 84013 w 282688"/>
                    <a:gd name="connsiteY8" fmla="*/ 342106 h 342105"/>
                    <a:gd name="connsiteX9" fmla="*/ 0 w 282688"/>
                    <a:gd name="connsiteY9" fmla="*/ 342106 h 342105"/>
                    <a:gd name="connsiteX10" fmla="*/ 0 w 282688"/>
                    <a:gd name="connsiteY10" fmla="*/ 0 h 342105"/>
                    <a:gd name="connsiteX11" fmla="*/ 132382 w 282688"/>
                    <a:gd name="connsiteY11" fmla="*/ 155010 h 342105"/>
                    <a:gd name="connsiteX12" fmla="*/ 175825 w 282688"/>
                    <a:gd name="connsiteY12" fmla="*/ 112915 h 342105"/>
                    <a:gd name="connsiteX13" fmla="*/ 132382 w 282688"/>
                    <a:gd name="connsiteY13" fmla="*/ 71301 h 342105"/>
                    <a:gd name="connsiteX14" fmla="*/ 84150 w 282688"/>
                    <a:gd name="connsiteY14" fmla="*/ 71301 h 342105"/>
                    <a:gd name="connsiteX15" fmla="*/ 84150 w 282688"/>
                    <a:gd name="connsiteY15" fmla="*/ 155010 h 342105"/>
                    <a:gd name="connsiteX16" fmla="*/ 132382 w 282688"/>
                    <a:gd name="connsiteY16" fmla="*/ 155010 h 342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82688" h="342105">
                      <a:moveTo>
                        <a:pt x="137" y="0"/>
                      </a:moveTo>
                      <a:lnTo>
                        <a:pt x="141413" y="0"/>
                      </a:lnTo>
                      <a:cubicBezTo>
                        <a:pt x="214001" y="0"/>
                        <a:pt x="262165" y="47374"/>
                        <a:pt x="262165" y="112436"/>
                      </a:cubicBezTo>
                      <a:cubicBezTo>
                        <a:pt x="262165" y="154050"/>
                        <a:pt x="235414" y="192306"/>
                        <a:pt x="194366" y="207663"/>
                      </a:cubicBezTo>
                      <a:lnTo>
                        <a:pt x="282689" y="342106"/>
                      </a:lnTo>
                      <a:lnTo>
                        <a:pt x="188619" y="342106"/>
                      </a:lnTo>
                      <a:lnTo>
                        <a:pt x="115073" y="224391"/>
                      </a:lnTo>
                      <a:lnTo>
                        <a:pt x="84013" y="224391"/>
                      </a:lnTo>
                      <a:lnTo>
                        <a:pt x="84013" y="342106"/>
                      </a:lnTo>
                      <a:lnTo>
                        <a:pt x="0" y="342106"/>
                      </a:lnTo>
                      <a:lnTo>
                        <a:pt x="0" y="0"/>
                      </a:lnTo>
                      <a:close/>
                      <a:moveTo>
                        <a:pt x="132382" y="155010"/>
                      </a:moveTo>
                      <a:cubicBezTo>
                        <a:pt x="158653" y="155010"/>
                        <a:pt x="175825" y="136842"/>
                        <a:pt x="175825" y="112915"/>
                      </a:cubicBezTo>
                      <a:cubicBezTo>
                        <a:pt x="175825" y="88989"/>
                        <a:pt x="158653" y="71301"/>
                        <a:pt x="132382" y="71301"/>
                      </a:cubicBezTo>
                      <a:lnTo>
                        <a:pt x="84150" y="71301"/>
                      </a:lnTo>
                      <a:lnTo>
                        <a:pt x="84150" y="155010"/>
                      </a:lnTo>
                      <a:lnTo>
                        <a:pt x="132382" y="15501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23CDCD88-8D33-4E31-A53E-7A1AC63E347F}"/>
                    </a:ext>
                  </a:extLst>
                </p:cNvPr>
                <p:cNvSpPr/>
                <p:nvPr/>
              </p:nvSpPr>
              <p:spPr>
                <a:xfrm>
                  <a:off x="8323535" y="1257296"/>
                  <a:ext cx="242529" cy="257367"/>
                </a:xfrm>
                <a:custGeom>
                  <a:avLst/>
                  <a:gdLst>
                    <a:gd name="connsiteX0" fmla="*/ 242461 w 242529"/>
                    <a:gd name="connsiteY0" fmla="*/ 118126 h 257367"/>
                    <a:gd name="connsiteX1" fmla="*/ 240067 w 242529"/>
                    <a:gd name="connsiteY1" fmla="*/ 146372 h 257367"/>
                    <a:gd name="connsiteX2" fmla="*/ 84902 w 242529"/>
                    <a:gd name="connsiteY2" fmla="*/ 146372 h 257367"/>
                    <a:gd name="connsiteX3" fmla="*/ 150786 w 242529"/>
                    <a:gd name="connsiteY3" fmla="*/ 188467 h 257367"/>
                    <a:gd name="connsiteX4" fmla="*/ 224810 w 242529"/>
                    <a:gd name="connsiteY4" fmla="*/ 168379 h 257367"/>
                    <a:gd name="connsiteX5" fmla="*/ 224810 w 242529"/>
                    <a:gd name="connsiteY5" fmla="*/ 241119 h 257367"/>
                    <a:gd name="connsiteX6" fmla="*/ 140318 w 242529"/>
                    <a:gd name="connsiteY6" fmla="*/ 257368 h 257367"/>
                    <a:gd name="connsiteX7" fmla="*/ 0 w 242529"/>
                    <a:gd name="connsiteY7" fmla="*/ 128684 h 257367"/>
                    <a:gd name="connsiteX8" fmla="*/ 125541 w 242529"/>
                    <a:gd name="connsiteY8" fmla="*/ 0 h 257367"/>
                    <a:gd name="connsiteX9" fmla="*/ 242530 w 242529"/>
                    <a:gd name="connsiteY9" fmla="*/ 118194 h 257367"/>
                    <a:gd name="connsiteX10" fmla="*/ 83945 w 242529"/>
                    <a:gd name="connsiteY10" fmla="*/ 101878 h 257367"/>
                    <a:gd name="connsiteX11" fmla="*/ 165563 w 242529"/>
                    <a:gd name="connsiteY11" fmla="*/ 101878 h 257367"/>
                    <a:gd name="connsiteX12" fmla="*/ 124994 w 242529"/>
                    <a:gd name="connsiteY12" fmla="*/ 66022 h 257367"/>
                    <a:gd name="connsiteX13" fmla="*/ 83945 w 242529"/>
                    <a:gd name="connsiteY13" fmla="*/ 101878 h 257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2529" h="257367">
                      <a:moveTo>
                        <a:pt x="242461" y="118126"/>
                      </a:moveTo>
                      <a:cubicBezTo>
                        <a:pt x="242461" y="127244"/>
                        <a:pt x="241503" y="140133"/>
                        <a:pt x="240067" y="146372"/>
                      </a:cubicBezTo>
                      <a:lnTo>
                        <a:pt x="84902" y="146372"/>
                      </a:lnTo>
                      <a:cubicBezTo>
                        <a:pt x="89692" y="177017"/>
                        <a:pt x="118768" y="188467"/>
                        <a:pt x="150786" y="188467"/>
                      </a:cubicBezTo>
                      <a:cubicBezTo>
                        <a:pt x="180409" y="188467"/>
                        <a:pt x="210922" y="178389"/>
                        <a:pt x="224810" y="168379"/>
                      </a:cubicBezTo>
                      <a:lnTo>
                        <a:pt x="224810" y="241119"/>
                      </a:lnTo>
                      <a:cubicBezTo>
                        <a:pt x="203807" y="252089"/>
                        <a:pt x="170831" y="257368"/>
                        <a:pt x="140318" y="257368"/>
                      </a:cubicBezTo>
                      <a:cubicBezTo>
                        <a:pt x="60136" y="257368"/>
                        <a:pt x="0" y="212394"/>
                        <a:pt x="0" y="128684"/>
                      </a:cubicBezTo>
                      <a:cubicBezTo>
                        <a:pt x="0" y="55944"/>
                        <a:pt x="53021" y="0"/>
                        <a:pt x="125541" y="0"/>
                      </a:cubicBezTo>
                      <a:cubicBezTo>
                        <a:pt x="198060" y="0"/>
                        <a:pt x="242530" y="54024"/>
                        <a:pt x="242530" y="118194"/>
                      </a:cubicBezTo>
                      <a:close/>
                      <a:moveTo>
                        <a:pt x="83945" y="101878"/>
                      </a:moveTo>
                      <a:lnTo>
                        <a:pt x="165563" y="101878"/>
                      </a:lnTo>
                      <a:cubicBezTo>
                        <a:pt x="163169" y="80830"/>
                        <a:pt x="148870" y="66022"/>
                        <a:pt x="124994" y="66022"/>
                      </a:cubicBezTo>
                      <a:cubicBezTo>
                        <a:pt x="101117" y="66022"/>
                        <a:pt x="87297" y="80830"/>
                        <a:pt x="83945" y="10187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E17322FF-622E-85FB-0595-962FE9AC6329}"/>
                    </a:ext>
                  </a:extLst>
                </p:cNvPr>
                <p:cNvSpPr/>
                <p:nvPr/>
              </p:nvSpPr>
              <p:spPr>
                <a:xfrm>
                  <a:off x="8588368" y="1191686"/>
                  <a:ext cx="173841" cy="322909"/>
                </a:xfrm>
                <a:custGeom>
                  <a:avLst/>
                  <a:gdLst>
                    <a:gd name="connsiteX0" fmla="*/ 173841 w 173841"/>
                    <a:gd name="connsiteY0" fmla="*/ 311940 h 322909"/>
                    <a:gd name="connsiteX1" fmla="*/ 119862 w 173841"/>
                    <a:gd name="connsiteY1" fmla="*/ 322909 h 322909"/>
                    <a:gd name="connsiteX2" fmla="*/ 31060 w 173841"/>
                    <a:gd name="connsiteY2" fmla="*/ 233441 h 322909"/>
                    <a:gd name="connsiteX3" fmla="*/ 31060 w 173841"/>
                    <a:gd name="connsiteY3" fmla="*/ 135403 h 322909"/>
                    <a:gd name="connsiteX4" fmla="*/ 0 w 173841"/>
                    <a:gd name="connsiteY4" fmla="*/ 135403 h 322909"/>
                    <a:gd name="connsiteX5" fmla="*/ 0 w 173841"/>
                    <a:gd name="connsiteY5" fmla="*/ 71301 h 322909"/>
                    <a:gd name="connsiteX6" fmla="*/ 33386 w 173841"/>
                    <a:gd name="connsiteY6" fmla="*/ 71301 h 322909"/>
                    <a:gd name="connsiteX7" fmla="*/ 33386 w 173841"/>
                    <a:gd name="connsiteY7" fmla="*/ 17688 h 322909"/>
                    <a:gd name="connsiteX8" fmla="*/ 114047 w 173841"/>
                    <a:gd name="connsiteY8" fmla="*/ 0 h 322909"/>
                    <a:gd name="connsiteX9" fmla="*/ 114047 w 173841"/>
                    <a:gd name="connsiteY9" fmla="*/ 71301 h 322909"/>
                    <a:gd name="connsiteX10" fmla="*/ 167958 w 173841"/>
                    <a:gd name="connsiteY10" fmla="*/ 71301 h 322909"/>
                    <a:gd name="connsiteX11" fmla="*/ 167958 w 173841"/>
                    <a:gd name="connsiteY11" fmla="*/ 135403 h 322909"/>
                    <a:gd name="connsiteX12" fmla="*/ 114047 w 173841"/>
                    <a:gd name="connsiteY12" fmla="*/ 135403 h 322909"/>
                    <a:gd name="connsiteX13" fmla="*/ 114047 w 173841"/>
                    <a:gd name="connsiteY13" fmla="*/ 220072 h 322909"/>
                    <a:gd name="connsiteX14" fmla="*/ 145586 w 173841"/>
                    <a:gd name="connsiteY14" fmla="*/ 250238 h 322909"/>
                    <a:gd name="connsiteX15" fmla="*/ 173773 w 173841"/>
                    <a:gd name="connsiteY15" fmla="*/ 242079 h 322909"/>
                    <a:gd name="connsiteX16" fmla="*/ 173773 w 173841"/>
                    <a:gd name="connsiteY16" fmla="*/ 311940 h 322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3841" h="322909">
                      <a:moveTo>
                        <a:pt x="173841" y="311940"/>
                      </a:moveTo>
                      <a:cubicBezTo>
                        <a:pt x="162827" y="317699"/>
                        <a:pt x="144218" y="322909"/>
                        <a:pt x="119862" y="322909"/>
                      </a:cubicBezTo>
                      <a:cubicBezTo>
                        <a:pt x="65883" y="322909"/>
                        <a:pt x="31060" y="290824"/>
                        <a:pt x="31060" y="233441"/>
                      </a:cubicBezTo>
                      <a:lnTo>
                        <a:pt x="31060" y="135403"/>
                      </a:lnTo>
                      <a:lnTo>
                        <a:pt x="0" y="135403"/>
                      </a:lnTo>
                      <a:lnTo>
                        <a:pt x="0" y="71301"/>
                      </a:lnTo>
                      <a:lnTo>
                        <a:pt x="33386" y="71301"/>
                      </a:lnTo>
                      <a:lnTo>
                        <a:pt x="33386" y="17688"/>
                      </a:lnTo>
                      <a:lnTo>
                        <a:pt x="114047" y="0"/>
                      </a:lnTo>
                      <a:lnTo>
                        <a:pt x="114047" y="71301"/>
                      </a:lnTo>
                      <a:lnTo>
                        <a:pt x="167958" y="71301"/>
                      </a:lnTo>
                      <a:lnTo>
                        <a:pt x="167958" y="135403"/>
                      </a:lnTo>
                      <a:lnTo>
                        <a:pt x="114047" y="135403"/>
                      </a:lnTo>
                      <a:lnTo>
                        <a:pt x="114047" y="220072"/>
                      </a:lnTo>
                      <a:cubicBezTo>
                        <a:pt x="114047" y="241599"/>
                        <a:pt x="127388" y="250238"/>
                        <a:pt x="145586" y="250238"/>
                      </a:cubicBezTo>
                      <a:cubicBezTo>
                        <a:pt x="154685" y="250238"/>
                        <a:pt x="165632" y="247358"/>
                        <a:pt x="173773" y="242079"/>
                      </a:cubicBezTo>
                      <a:lnTo>
                        <a:pt x="173773" y="31194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E50830D-88B4-C0BF-2760-59FC254E96D1}"/>
                    </a:ext>
                  </a:extLst>
                </p:cNvPr>
                <p:cNvSpPr/>
                <p:nvPr/>
              </p:nvSpPr>
              <p:spPr>
                <a:xfrm>
                  <a:off x="8787591" y="1257091"/>
                  <a:ext cx="223852" cy="257436"/>
                </a:xfrm>
                <a:custGeom>
                  <a:avLst/>
                  <a:gdLst>
                    <a:gd name="connsiteX0" fmla="*/ 106863 w 223852"/>
                    <a:gd name="connsiteY0" fmla="*/ 137 h 257436"/>
                    <a:gd name="connsiteX1" fmla="*/ 223852 w 223852"/>
                    <a:gd name="connsiteY1" fmla="*/ 100575 h 257436"/>
                    <a:gd name="connsiteX2" fmla="*/ 223852 w 223852"/>
                    <a:gd name="connsiteY2" fmla="*/ 251746 h 257436"/>
                    <a:gd name="connsiteX3" fmla="*/ 146544 w 223852"/>
                    <a:gd name="connsiteY3" fmla="*/ 251746 h 257436"/>
                    <a:gd name="connsiteX4" fmla="*/ 146544 w 223852"/>
                    <a:gd name="connsiteY4" fmla="*/ 222540 h 257436"/>
                    <a:gd name="connsiteX5" fmla="*/ 79703 w 223852"/>
                    <a:gd name="connsiteY5" fmla="*/ 257436 h 257436"/>
                    <a:gd name="connsiteX6" fmla="*/ 0 w 223852"/>
                    <a:gd name="connsiteY6" fmla="*/ 188535 h 257436"/>
                    <a:gd name="connsiteX7" fmla="*/ 84492 w 223852"/>
                    <a:gd name="connsiteY7" fmla="*/ 112024 h 257436"/>
                    <a:gd name="connsiteX8" fmla="*/ 143671 w 223852"/>
                    <a:gd name="connsiteY8" fmla="*/ 103866 h 257436"/>
                    <a:gd name="connsiteX9" fmla="*/ 143671 w 223852"/>
                    <a:gd name="connsiteY9" fmla="*/ 100026 h 257436"/>
                    <a:gd name="connsiteX10" fmla="*/ 99748 w 223852"/>
                    <a:gd name="connsiteY10" fmla="*/ 70821 h 257436"/>
                    <a:gd name="connsiteX11" fmla="*/ 18130 w 223852"/>
                    <a:gd name="connsiteY11" fmla="*/ 96667 h 257436"/>
                    <a:gd name="connsiteX12" fmla="*/ 18130 w 223852"/>
                    <a:gd name="connsiteY12" fmla="*/ 22007 h 257436"/>
                    <a:gd name="connsiteX13" fmla="*/ 106932 w 223852"/>
                    <a:gd name="connsiteY13" fmla="*/ 0 h 257436"/>
                    <a:gd name="connsiteX14" fmla="*/ 144081 w 223852"/>
                    <a:gd name="connsiteY14" fmla="*/ 154188 h 257436"/>
                    <a:gd name="connsiteX15" fmla="*/ 144081 w 223852"/>
                    <a:gd name="connsiteY15" fmla="*/ 149388 h 257436"/>
                    <a:gd name="connsiteX16" fmla="*/ 105427 w 223852"/>
                    <a:gd name="connsiteY16" fmla="*/ 154667 h 257436"/>
                    <a:gd name="connsiteX17" fmla="*/ 76761 w 223852"/>
                    <a:gd name="connsiteY17" fmla="*/ 177634 h 257436"/>
                    <a:gd name="connsiteX18" fmla="*/ 101596 w 223852"/>
                    <a:gd name="connsiteY18" fmla="*/ 197722 h 257436"/>
                    <a:gd name="connsiteX19" fmla="*/ 144081 w 223852"/>
                    <a:gd name="connsiteY19" fmla="*/ 154188 h 257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23852" h="257436">
                      <a:moveTo>
                        <a:pt x="106863" y="137"/>
                      </a:moveTo>
                      <a:cubicBezTo>
                        <a:pt x="169394" y="137"/>
                        <a:pt x="223852" y="30783"/>
                        <a:pt x="223852" y="100575"/>
                      </a:cubicBezTo>
                      <a:lnTo>
                        <a:pt x="223852" y="251746"/>
                      </a:lnTo>
                      <a:lnTo>
                        <a:pt x="146544" y="251746"/>
                      </a:lnTo>
                      <a:lnTo>
                        <a:pt x="146544" y="222540"/>
                      </a:lnTo>
                      <a:cubicBezTo>
                        <a:pt x="134161" y="242148"/>
                        <a:pt x="110284" y="257436"/>
                        <a:pt x="79703" y="257436"/>
                      </a:cubicBezTo>
                      <a:cubicBezTo>
                        <a:pt x="33386" y="257436"/>
                        <a:pt x="0" y="228230"/>
                        <a:pt x="0" y="188535"/>
                      </a:cubicBezTo>
                      <a:cubicBezTo>
                        <a:pt x="0" y="148840"/>
                        <a:pt x="30581" y="120114"/>
                        <a:pt x="84492" y="112024"/>
                      </a:cubicBezTo>
                      <a:lnTo>
                        <a:pt x="143671" y="103866"/>
                      </a:lnTo>
                      <a:lnTo>
                        <a:pt x="143671" y="100026"/>
                      </a:lnTo>
                      <a:cubicBezTo>
                        <a:pt x="143671" y="81379"/>
                        <a:pt x="126019" y="70821"/>
                        <a:pt x="99748" y="70821"/>
                      </a:cubicBezTo>
                      <a:cubicBezTo>
                        <a:pt x="66772" y="70821"/>
                        <a:pt x="36260" y="83710"/>
                        <a:pt x="18130" y="96667"/>
                      </a:cubicBezTo>
                      <a:lnTo>
                        <a:pt x="18130" y="22007"/>
                      </a:lnTo>
                      <a:cubicBezTo>
                        <a:pt x="40570" y="8638"/>
                        <a:pt x="73956" y="0"/>
                        <a:pt x="106932" y="0"/>
                      </a:cubicBezTo>
                      <a:close/>
                      <a:moveTo>
                        <a:pt x="144081" y="154188"/>
                      </a:moveTo>
                      <a:lnTo>
                        <a:pt x="144081" y="149388"/>
                      </a:lnTo>
                      <a:lnTo>
                        <a:pt x="105427" y="154667"/>
                      </a:lnTo>
                      <a:cubicBezTo>
                        <a:pt x="87297" y="157067"/>
                        <a:pt x="76761" y="165157"/>
                        <a:pt x="76761" y="177634"/>
                      </a:cubicBezTo>
                      <a:cubicBezTo>
                        <a:pt x="76761" y="190112"/>
                        <a:pt x="86339" y="197722"/>
                        <a:pt x="101596" y="197722"/>
                      </a:cubicBezTo>
                      <a:cubicBezTo>
                        <a:pt x="123078" y="197722"/>
                        <a:pt x="144081" y="180034"/>
                        <a:pt x="144081" y="15418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BBFE8CB6-3BF2-E376-0973-F8B943E6C5F3}"/>
                    </a:ext>
                  </a:extLst>
                </p:cNvPr>
                <p:cNvSpPr/>
                <p:nvPr/>
              </p:nvSpPr>
              <p:spPr>
                <a:xfrm>
                  <a:off x="9062001" y="1150551"/>
                  <a:ext cx="89281" cy="358354"/>
                </a:xfrm>
                <a:custGeom>
                  <a:avLst/>
                  <a:gdLst>
                    <a:gd name="connsiteX0" fmla="*/ 89281 w 89281"/>
                    <a:gd name="connsiteY0" fmla="*/ 43534 h 358354"/>
                    <a:gd name="connsiteX1" fmla="*/ 44401 w 89281"/>
                    <a:gd name="connsiteY1" fmla="*/ 86589 h 358354"/>
                    <a:gd name="connsiteX2" fmla="*/ 0 w 89281"/>
                    <a:gd name="connsiteY2" fmla="*/ 43534 h 358354"/>
                    <a:gd name="connsiteX3" fmla="*/ 44401 w 89281"/>
                    <a:gd name="connsiteY3" fmla="*/ 0 h 358354"/>
                    <a:gd name="connsiteX4" fmla="*/ 89281 w 89281"/>
                    <a:gd name="connsiteY4" fmla="*/ 43534 h 358354"/>
                    <a:gd name="connsiteX5" fmla="*/ 2874 w 89281"/>
                    <a:gd name="connsiteY5" fmla="*/ 112436 h 358354"/>
                    <a:gd name="connsiteX6" fmla="*/ 85929 w 89281"/>
                    <a:gd name="connsiteY6" fmla="*/ 112436 h 358354"/>
                    <a:gd name="connsiteX7" fmla="*/ 85929 w 89281"/>
                    <a:gd name="connsiteY7" fmla="*/ 358354 h 358354"/>
                    <a:gd name="connsiteX8" fmla="*/ 2874 w 89281"/>
                    <a:gd name="connsiteY8" fmla="*/ 358354 h 358354"/>
                    <a:gd name="connsiteX9" fmla="*/ 2874 w 89281"/>
                    <a:gd name="connsiteY9" fmla="*/ 112436 h 358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281" h="358354">
                      <a:moveTo>
                        <a:pt x="89281" y="43534"/>
                      </a:moveTo>
                      <a:cubicBezTo>
                        <a:pt x="89281" y="68421"/>
                        <a:pt x="70193" y="86589"/>
                        <a:pt x="44401" y="86589"/>
                      </a:cubicBezTo>
                      <a:cubicBezTo>
                        <a:pt x="18609" y="86589"/>
                        <a:pt x="0" y="68421"/>
                        <a:pt x="0" y="43534"/>
                      </a:cubicBezTo>
                      <a:cubicBezTo>
                        <a:pt x="0" y="18648"/>
                        <a:pt x="19088" y="0"/>
                        <a:pt x="44401" y="0"/>
                      </a:cubicBezTo>
                      <a:cubicBezTo>
                        <a:pt x="69714" y="0"/>
                        <a:pt x="89281" y="18648"/>
                        <a:pt x="89281" y="43534"/>
                      </a:cubicBezTo>
                      <a:close/>
                      <a:moveTo>
                        <a:pt x="2874" y="112436"/>
                      </a:moveTo>
                      <a:lnTo>
                        <a:pt x="85929" y="112436"/>
                      </a:lnTo>
                      <a:lnTo>
                        <a:pt x="85929" y="358354"/>
                      </a:lnTo>
                      <a:lnTo>
                        <a:pt x="2874" y="358354"/>
                      </a:lnTo>
                      <a:lnTo>
                        <a:pt x="2874" y="1124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FE9D0666-6F7B-4A78-D664-C0AB8DACC475}"/>
                    </a:ext>
                  </a:extLst>
                </p:cNvPr>
                <p:cNvSpPr/>
                <p:nvPr/>
              </p:nvSpPr>
              <p:spPr>
                <a:xfrm>
                  <a:off x="9202799" y="1167279"/>
                  <a:ext cx="119793" cy="347316"/>
                </a:xfrm>
                <a:custGeom>
                  <a:avLst/>
                  <a:gdLst>
                    <a:gd name="connsiteX0" fmla="*/ 0 w 119793"/>
                    <a:gd name="connsiteY0" fmla="*/ 0 h 347316"/>
                    <a:gd name="connsiteX1" fmla="*/ 83055 w 119793"/>
                    <a:gd name="connsiteY1" fmla="*/ 0 h 347316"/>
                    <a:gd name="connsiteX2" fmla="*/ 83055 w 119793"/>
                    <a:gd name="connsiteY2" fmla="*/ 252569 h 347316"/>
                    <a:gd name="connsiteX3" fmla="*/ 103580 w 119793"/>
                    <a:gd name="connsiteY3" fmla="*/ 276016 h 347316"/>
                    <a:gd name="connsiteX4" fmla="*/ 119794 w 119793"/>
                    <a:gd name="connsiteY4" fmla="*/ 273136 h 347316"/>
                    <a:gd name="connsiteX5" fmla="*/ 119794 w 119793"/>
                    <a:gd name="connsiteY5" fmla="*/ 341077 h 347316"/>
                    <a:gd name="connsiteX6" fmla="*/ 81619 w 119793"/>
                    <a:gd name="connsiteY6" fmla="*/ 347316 h 347316"/>
                    <a:gd name="connsiteX7" fmla="*/ 0 w 119793"/>
                    <a:gd name="connsiteY7" fmla="*/ 267926 h 347316"/>
                    <a:gd name="connsiteX8" fmla="*/ 0 w 119793"/>
                    <a:gd name="connsiteY8" fmla="*/ 0 h 347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9793" h="347316">
                      <a:moveTo>
                        <a:pt x="0" y="0"/>
                      </a:moveTo>
                      <a:lnTo>
                        <a:pt x="83055" y="0"/>
                      </a:lnTo>
                      <a:lnTo>
                        <a:pt x="83055" y="252569"/>
                      </a:lnTo>
                      <a:cubicBezTo>
                        <a:pt x="83055" y="267857"/>
                        <a:pt x="88323" y="276016"/>
                        <a:pt x="103580" y="276016"/>
                      </a:cubicBezTo>
                      <a:cubicBezTo>
                        <a:pt x="109326" y="276016"/>
                        <a:pt x="115005" y="275056"/>
                        <a:pt x="119794" y="273136"/>
                      </a:cubicBezTo>
                      <a:lnTo>
                        <a:pt x="119794" y="341077"/>
                      </a:lnTo>
                      <a:cubicBezTo>
                        <a:pt x="110695" y="344917"/>
                        <a:pt x="97354" y="347316"/>
                        <a:pt x="81619" y="347316"/>
                      </a:cubicBezTo>
                      <a:cubicBezTo>
                        <a:pt x="31949" y="347316"/>
                        <a:pt x="0" y="320990"/>
                        <a:pt x="0" y="26792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25" name="Graphic 1">
                <a:extLst>
                  <a:ext uri="{FF2B5EF4-FFF2-40B4-BE49-F238E27FC236}">
                    <a16:creationId xmlns:a16="http://schemas.microsoft.com/office/drawing/2014/main" id="{B822C52E-D9D8-9364-D5B6-CF90832BE13D}"/>
                  </a:ext>
                </a:extLst>
              </p:cNvPr>
              <p:cNvGrpSpPr/>
              <p:nvPr/>
            </p:nvGrpSpPr>
            <p:grpSpPr>
              <a:xfrm>
                <a:off x="6586147" y="1057586"/>
                <a:ext cx="647748" cy="649246"/>
                <a:chOff x="6586147" y="1057586"/>
                <a:chExt cx="647748" cy="649246"/>
              </a:xfrm>
              <a:solidFill>
                <a:schemeClr val="bg1"/>
              </a:solidFill>
            </p:grpSpPr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FDCE8F2E-7C44-4926-539C-2D713F7BCD8F}"/>
                    </a:ext>
                  </a:extLst>
                </p:cNvPr>
                <p:cNvSpPr/>
                <p:nvPr/>
              </p:nvSpPr>
              <p:spPr>
                <a:xfrm>
                  <a:off x="6586147" y="1105783"/>
                  <a:ext cx="647748" cy="601050"/>
                </a:xfrm>
                <a:custGeom>
                  <a:avLst/>
                  <a:gdLst>
                    <a:gd name="connsiteX0" fmla="*/ 426907 w 647748"/>
                    <a:gd name="connsiteY0" fmla="*/ 132180 h 601050"/>
                    <a:gd name="connsiteX1" fmla="*/ 357466 w 647748"/>
                    <a:gd name="connsiteY1" fmla="*/ 188467 h 601050"/>
                    <a:gd name="connsiteX2" fmla="*/ 427180 w 647748"/>
                    <a:gd name="connsiteY2" fmla="*/ 232070 h 601050"/>
                    <a:gd name="connsiteX3" fmla="*/ 514956 w 647748"/>
                    <a:gd name="connsiteY3" fmla="*/ 255105 h 601050"/>
                    <a:gd name="connsiteX4" fmla="*/ 557168 w 647748"/>
                    <a:gd name="connsiteY4" fmla="*/ 339501 h 601050"/>
                    <a:gd name="connsiteX5" fmla="*/ 467956 w 647748"/>
                    <a:gd name="connsiteY5" fmla="*/ 454816 h 601050"/>
                    <a:gd name="connsiteX6" fmla="*/ 331605 w 647748"/>
                    <a:gd name="connsiteY6" fmla="*/ 469761 h 601050"/>
                    <a:gd name="connsiteX7" fmla="*/ 313818 w 647748"/>
                    <a:gd name="connsiteY7" fmla="*/ 469281 h 601050"/>
                    <a:gd name="connsiteX8" fmla="*/ 231720 w 647748"/>
                    <a:gd name="connsiteY8" fmla="*/ 460026 h 601050"/>
                    <a:gd name="connsiteX9" fmla="*/ 128346 w 647748"/>
                    <a:gd name="connsiteY9" fmla="*/ 404631 h 601050"/>
                    <a:gd name="connsiteX10" fmla="*/ 85176 w 647748"/>
                    <a:gd name="connsiteY10" fmla="*/ 232755 h 601050"/>
                    <a:gd name="connsiteX11" fmla="*/ 87023 w 647748"/>
                    <a:gd name="connsiteY11" fmla="*/ 203961 h 601050"/>
                    <a:gd name="connsiteX12" fmla="*/ 154275 w 647748"/>
                    <a:gd name="connsiteY12" fmla="*/ 0 h 601050"/>
                    <a:gd name="connsiteX13" fmla="*/ 0 w 647748"/>
                    <a:gd name="connsiteY13" fmla="*/ 276496 h 601050"/>
                    <a:gd name="connsiteX14" fmla="*/ 323875 w 647748"/>
                    <a:gd name="connsiteY14" fmla="*/ 601050 h 601050"/>
                    <a:gd name="connsiteX15" fmla="*/ 647749 w 647748"/>
                    <a:gd name="connsiteY15" fmla="*/ 276496 h 601050"/>
                    <a:gd name="connsiteX16" fmla="*/ 640223 w 647748"/>
                    <a:gd name="connsiteY16" fmla="*/ 206772 h 601050"/>
                    <a:gd name="connsiteX17" fmla="*/ 427044 w 647748"/>
                    <a:gd name="connsiteY17" fmla="*/ 132249 h 601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47748" h="601050">
                      <a:moveTo>
                        <a:pt x="426907" y="132180"/>
                      </a:moveTo>
                      <a:cubicBezTo>
                        <a:pt x="384900" y="132180"/>
                        <a:pt x="357466" y="145412"/>
                        <a:pt x="357466" y="188467"/>
                      </a:cubicBezTo>
                      <a:cubicBezTo>
                        <a:pt x="357466" y="212119"/>
                        <a:pt x="369986" y="229739"/>
                        <a:pt x="427180" y="232070"/>
                      </a:cubicBezTo>
                      <a:cubicBezTo>
                        <a:pt x="461867" y="233509"/>
                        <a:pt x="491080" y="238720"/>
                        <a:pt x="514956" y="255105"/>
                      </a:cubicBezTo>
                      <a:cubicBezTo>
                        <a:pt x="544375" y="275261"/>
                        <a:pt x="556758" y="308444"/>
                        <a:pt x="557168" y="339501"/>
                      </a:cubicBezTo>
                      <a:cubicBezTo>
                        <a:pt x="557784" y="379676"/>
                        <a:pt x="539791" y="430409"/>
                        <a:pt x="467956" y="454816"/>
                      </a:cubicBezTo>
                      <a:cubicBezTo>
                        <a:pt x="427317" y="468596"/>
                        <a:pt x="380248" y="469761"/>
                        <a:pt x="331605" y="469761"/>
                      </a:cubicBezTo>
                      <a:cubicBezTo>
                        <a:pt x="325653" y="469761"/>
                        <a:pt x="319770" y="469281"/>
                        <a:pt x="313818" y="469281"/>
                      </a:cubicBezTo>
                      <a:cubicBezTo>
                        <a:pt x="265038" y="469076"/>
                        <a:pt x="231720" y="460026"/>
                        <a:pt x="231720" y="460026"/>
                      </a:cubicBezTo>
                      <a:cubicBezTo>
                        <a:pt x="198744" y="453376"/>
                        <a:pt x="154754" y="438704"/>
                        <a:pt x="128346" y="404631"/>
                      </a:cubicBezTo>
                      <a:cubicBezTo>
                        <a:pt x="85108" y="348824"/>
                        <a:pt x="83945" y="273205"/>
                        <a:pt x="85176" y="232755"/>
                      </a:cubicBezTo>
                      <a:cubicBezTo>
                        <a:pt x="85450" y="223431"/>
                        <a:pt x="86066" y="213833"/>
                        <a:pt x="87023" y="203961"/>
                      </a:cubicBezTo>
                      <a:cubicBezTo>
                        <a:pt x="93796" y="136568"/>
                        <a:pt x="118768" y="60331"/>
                        <a:pt x="154275" y="0"/>
                      </a:cubicBezTo>
                      <a:cubicBezTo>
                        <a:pt x="61710" y="57109"/>
                        <a:pt x="0" y="159604"/>
                        <a:pt x="0" y="276496"/>
                      </a:cubicBezTo>
                      <a:cubicBezTo>
                        <a:pt x="0" y="455707"/>
                        <a:pt x="144970" y="601050"/>
                        <a:pt x="323875" y="601050"/>
                      </a:cubicBezTo>
                      <a:cubicBezTo>
                        <a:pt x="502779" y="601050"/>
                        <a:pt x="647749" y="455775"/>
                        <a:pt x="647749" y="276496"/>
                      </a:cubicBezTo>
                      <a:cubicBezTo>
                        <a:pt x="647749" y="252569"/>
                        <a:pt x="645149" y="229259"/>
                        <a:pt x="640223" y="206772"/>
                      </a:cubicBezTo>
                      <a:cubicBezTo>
                        <a:pt x="636529" y="204372"/>
                        <a:pt x="531923" y="132249"/>
                        <a:pt x="427044" y="13224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735D212A-ED0B-1A59-5BC5-B97F03B791C2}"/>
                    </a:ext>
                  </a:extLst>
                </p:cNvPr>
                <p:cNvSpPr/>
                <p:nvPr/>
              </p:nvSpPr>
              <p:spPr>
                <a:xfrm>
                  <a:off x="6733691" y="1057586"/>
                  <a:ext cx="475986" cy="449125"/>
                </a:xfrm>
                <a:custGeom>
                  <a:avLst/>
                  <a:gdLst>
                    <a:gd name="connsiteX0" fmla="*/ 45317 w 475986"/>
                    <a:gd name="connsiteY0" fmla="*/ 77882 h 449125"/>
                    <a:gd name="connsiteX1" fmla="*/ 4542 w 475986"/>
                    <a:gd name="connsiteY1" fmla="*/ 227134 h 449125"/>
                    <a:gd name="connsiteX2" fmla="*/ 5500 w 475986"/>
                    <a:gd name="connsiteY2" fmla="*/ 344025 h 449125"/>
                    <a:gd name="connsiteX3" fmla="*/ 184130 w 475986"/>
                    <a:gd name="connsiteY3" fmla="*/ 449125 h 449125"/>
                    <a:gd name="connsiteX4" fmla="*/ 341141 w 475986"/>
                    <a:gd name="connsiteY4" fmla="*/ 385229 h 449125"/>
                    <a:gd name="connsiteX5" fmla="*/ 266775 w 475986"/>
                    <a:gd name="connsiteY5" fmla="*/ 344231 h 449125"/>
                    <a:gd name="connsiteX6" fmla="*/ 141439 w 475986"/>
                    <a:gd name="connsiteY6" fmla="*/ 227408 h 449125"/>
                    <a:gd name="connsiteX7" fmla="*/ 254597 w 475986"/>
                    <a:gd name="connsiteY7" fmla="*/ 122377 h 449125"/>
                    <a:gd name="connsiteX8" fmla="*/ 475987 w 475986"/>
                    <a:gd name="connsiteY8" fmla="*/ 201356 h 449125"/>
                    <a:gd name="connsiteX9" fmla="*/ 176331 w 475986"/>
                    <a:gd name="connsiteY9" fmla="*/ 0 h 449125"/>
                    <a:gd name="connsiteX10" fmla="*/ 76993 w 475986"/>
                    <a:gd name="connsiteY10" fmla="*/ 15563 h 449125"/>
                    <a:gd name="connsiteX11" fmla="*/ 45385 w 475986"/>
                    <a:gd name="connsiteY11" fmla="*/ 77814 h 449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5986" h="449125">
                      <a:moveTo>
                        <a:pt x="45317" y="77882"/>
                      </a:moveTo>
                      <a:cubicBezTo>
                        <a:pt x="25408" y="127861"/>
                        <a:pt x="11862" y="173864"/>
                        <a:pt x="4542" y="227134"/>
                      </a:cubicBezTo>
                      <a:cubicBezTo>
                        <a:pt x="-3463" y="285340"/>
                        <a:pt x="574" y="326132"/>
                        <a:pt x="5500" y="344025"/>
                      </a:cubicBezTo>
                      <a:cubicBezTo>
                        <a:pt x="28350" y="427598"/>
                        <a:pt x="60573" y="449125"/>
                        <a:pt x="184130" y="449125"/>
                      </a:cubicBezTo>
                      <a:cubicBezTo>
                        <a:pt x="307687" y="449125"/>
                        <a:pt x="341141" y="433631"/>
                        <a:pt x="341141" y="385229"/>
                      </a:cubicBezTo>
                      <a:cubicBezTo>
                        <a:pt x="341141" y="372066"/>
                        <a:pt x="331700" y="344574"/>
                        <a:pt x="266775" y="344231"/>
                      </a:cubicBezTo>
                      <a:cubicBezTo>
                        <a:pt x="225658" y="344025"/>
                        <a:pt x="135419" y="332165"/>
                        <a:pt x="141439" y="227408"/>
                      </a:cubicBezTo>
                      <a:cubicBezTo>
                        <a:pt x="145065" y="163991"/>
                        <a:pt x="195692" y="122102"/>
                        <a:pt x="254597" y="122377"/>
                      </a:cubicBezTo>
                      <a:cubicBezTo>
                        <a:pt x="383216" y="122925"/>
                        <a:pt x="466408" y="193814"/>
                        <a:pt x="475987" y="201356"/>
                      </a:cubicBezTo>
                      <a:cubicBezTo>
                        <a:pt x="427549" y="83230"/>
                        <a:pt x="311655" y="0"/>
                        <a:pt x="176331" y="0"/>
                      </a:cubicBezTo>
                      <a:cubicBezTo>
                        <a:pt x="141713" y="0"/>
                        <a:pt x="108327" y="5485"/>
                        <a:pt x="76993" y="15563"/>
                      </a:cubicBezTo>
                      <a:cubicBezTo>
                        <a:pt x="73914" y="19950"/>
                        <a:pt x="60642" y="39352"/>
                        <a:pt x="45385" y="778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28" name="Graphic 1">
              <a:extLst>
                <a:ext uri="{FF2B5EF4-FFF2-40B4-BE49-F238E27FC236}">
                  <a16:creationId xmlns:a16="http://schemas.microsoft.com/office/drawing/2014/main" id="{95E71EBA-0BD6-E709-6696-078AF695D527}"/>
                </a:ext>
              </a:extLst>
            </p:cNvPr>
            <p:cNvGrpSpPr/>
            <p:nvPr/>
          </p:nvGrpSpPr>
          <p:grpSpPr>
            <a:xfrm>
              <a:off x="7401238" y="1650067"/>
              <a:ext cx="1884683" cy="248935"/>
              <a:chOff x="7401238" y="1650067"/>
              <a:chExt cx="1884683" cy="248935"/>
            </a:xfrm>
            <a:solidFill>
              <a:schemeClr val="bg1"/>
            </a:solidFill>
          </p:grpSpPr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6ED6738A-ABF5-D579-34B1-2358D159398F}"/>
                  </a:ext>
                </a:extLst>
              </p:cNvPr>
              <p:cNvGrpSpPr/>
              <p:nvPr/>
            </p:nvGrpSpPr>
            <p:grpSpPr>
              <a:xfrm>
                <a:off x="7401238" y="1706627"/>
                <a:ext cx="1884683" cy="167350"/>
                <a:chOff x="7401238" y="1706627"/>
                <a:chExt cx="1884683" cy="167350"/>
              </a:xfrm>
              <a:solidFill>
                <a:schemeClr val="bg1"/>
              </a:solidFill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B364FA3E-B78D-BACD-AF0D-FF9E51CA0713}"/>
                    </a:ext>
                  </a:extLst>
                </p:cNvPr>
                <p:cNvSpPr/>
                <p:nvPr/>
              </p:nvSpPr>
              <p:spPr>
                <a:xfrm>
                  <a:off x="8388529" y="1706833"/>
                  <a:ext cx="98859" cy="121828"/>
                </a:xfrm>
                <a:custGeom>
                  <a:avLst/>
                  <a:gdLst>
                    <a:gd name="connsiteX0" fmla="*/ 52269 w 98859"/>
                    <a:gd name="connsiteY0" fmla="*/ 105374 h 121828"/>
                    <a:gd name="connsiteX1" fmla="*/ 62463 w 98859"/>
                    <a:gd name="connsiteY1" fmla="*/ 103660 h 121828"/>
                    <a:gd name="connsiteX2" fmla="*/ 71083 w 98859"/>
                    <a:gd name="connsiteY2" fmla="*/ 98861 h 121828"/>
                    <a:gd name="connsiteX3" fmla="*/ 77172 w 98859"/>
                    <a:gd name="connsiteY3" fmla="*/ 91662 h 121828"/>
                    <a:gd name="connsiteX4" fmla="*/ 79908 w 98859"/>
                    <a:gd name="connsiteY4" fmla="*/ 82613 h 121828"/>
                    <a:gd name="connsiteX5" fmla="*/ 98859 w 98859"/>
                    <a:gd name="connsiteY5" fmla="*/ 82613 h 121828"/>
                    <a:gd name="connsiteX6" fmla="*/ 94549 w 98859"/>
                    <a:gd name="connsiteY6" fmla="*/ 97558 h 121828"/>
                    <a:gd name="connsiteX7" fmla="*/ 84424 w 98859"/>
                    <a:gd name="connsiteY7" fmla="*/ 110036 h 121828"/>
                    <a:gd name="connsiteX8" fmla="*/ 69851 w 98859"/>
                    <a:gd name="connsiteY8" fmla="*/ 118606 h 121828"/>
                    <a:gd name="connsiteX9" fmla="*/ 52269 w 98859"/>
                    <a:gd name="connsiteY9" fmla="*/ 121828 h 121828"/>
                    <a:gd name="connsiteX10" fmla="*/ 29213 w 98859"/>
                    <a:gd name="connsiteY10" fmla="*/ 117098 h 121828"/>
                    <a:gd name="connsiteX11" fmla="*/ 12930 w 98859"/>
                    <a:gd name="connsiteY11" fmla="*/ 104346 h 121828"/>
                    <a:gd name="connsiteX12" fmla="*/ 3215 w 98859"/>
                    <a:gd name="connsiteY12" fmla="*/ 85698 h 121828"/>
                    <a:gd name="connsiteX13" fmla="*/ 0 w 98859"/>
                    <a:gd name="connsiteY13" fmla="*/ 63211 h 121828"/>
                    <a:gd name="connsiteX14" fmla="*/ 0 w 98859"/>
                    <a:gd name="connsiteY14" fmla="*/ 58617 h 121828"/>
                    <a:gd name="connsiteX15" fmla="*/ 3215 w 98859"/>
                    <a:gd name="connsiteY15" fmla="*/ 36130 h 121828"/>
                    <a:gd name="connsiteX16" fmla="*/ 12930 w 98859"/>
                    <a:gd name="connsiteY16" fmla="*/ 17482 h 121828"/>
                    <a:gd name="connsiteX17" fmla="*/ 29213 w 98859"/>
                    <a:gd name="connsiteY17" fmla="*/ 4731 h 121828"/>
                    <a:gd name="connsiteX18" fmla="*/ 52200 w 98859"/>
                    <a:gd name="connsiteY18" fmla="*/ 0 h 121828"/>
                    <a:gd name="connsiteX19" fmla="*/ 70878 w 98859"/>
                    <a:gd name="connsiteY19" fmla="*/ 3291 h 121828"/>
                    <a:gd name="connsiteX20" fmla="*/ 85381 w 98859"/>
                    <a:gd name="connsiteY20" fmla="*/ 12272 h 121828"/>
                    <a:gd name="connsiteX21" fmla="*/ 94959 w 98859"/>
                    <a:gd name="connsiteY21" fmla="*/ 25778 h 121828"/>
                    <a:gd name="connsiteX22" fmla="*/ 98859 w 98859"/>
                    <a:gd name="connsiteY22" fmla="*/ 42643 h 121828"/>
                    <a:gd name="connsiteX23" fmla="*/ 79908 w 98859"/>
                    <a:gd name="connsiteY23" fmla="*/ 42643 h 121828"/>
                    <a:gd name="connsiteX24" fmla="*/ 77377 w 98859"/>
                    <a:gd name="connsiteY24" fmla="*/ 32497 h 121828"/>
                    <a:gd name="connsiteX25" fmla="*/ 71699 w 98859"/>
                    <a:gd name="connsiteY25" fmla="*/ 24270 h 121828"/>
                    <a:gd name="connsiteX26" fmla="*/ 63215 w 98859"/>
                    <a:gd name="connsiteY26" fmla="*/ 18648 h 121828"/>
                    <a:gd name="connsiteX27" fmla="*/ 52200 w 98859"/>
                    <a:gd name="connsiteY27" fmla="*/ 16591 h 121828"/>
                    <a:gd name="connsiteX28" fmla="*/ 36739 w 98859"/>
                    <a:gd name="connsiteY28" fmla="*/ 20293 h 121828"/>
                    <a:gd name="connsiteX29" fmla="*/ 26887 w 98859"/>
                    <a:gd name="connsiteY29" fmla="*/ 30029 h 121828"/>
                    <a:gd name="connsiteX30" fmla="*/ 21619 w 98859"/>
                    <a:gd name="connsiteY30" fmla="*/ 43603 h 121828"/>
                    <a:gd name="connsiteX31" fmla="*/ 20114 w 98859"/>
                    <a:gd name="connsiteY31" fmla="*/ 58754 h 121828"/>
                    <a:gd name="connsiteX32" fmla="*/ 20114 w 98859"/>
                    <a:gd name="connsiteY32" fmla="*/ 63348 h 121828"/>
                    <a:gd name="connsiteX33" fmla="*/ 21619 w 98859"/>
                    <a:gd name="connsiteY33" fmla="*/ 78705 h 121828"/>
                    <a:gd name="connsiteX34" fmla="*/ 26819 w 98859"/>
                    <a:gd name="connsiteY34" fmla="*/ 92211 h 121828"/>
                    <a:gd name="connsiteX35" fmla="*/ 36670 w 98859"/>
                    <a:gd name="connsiteY35" fmla="*/ 101878 h 121828"/>
                    <a:gd name="connsiteX36" fmla="*/ 52269 w 98859"/>
                    <a:gd name="connsiteY36" fmla="*/ 105580 h 121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8859" h="121828">
                      <a:moveTo>
                        <a:pt x="52269" y="105374"/>
                      </a:moveTo>
                      <a:cubicBezTo>
                        <a:pt x="55826" y="105374"/>
                        <a:pt x="59179" y="104826"/>
                        <a:pt x="62463" y="103660"/>
                      </a:cubicBezTo>
                      <a:cubicBezTo>
                        <a:pt x="65746" y="102495"/>
                        <a:pt x="68620" y="100918"/>
                        <a:pt x="71083" y="98861"/>
                      </a:cubicBezTo>
                      <a:cubicBezTo>
                        <a:pt x="73546" y="96804"/>
                        <a:pt x="75598" y="94405"/>
                        <a:pt x="77172" y="91662"/>
                      </a:cubicBezTo>
                      <a:cubicBezTo>
                        <a:pt x="78745" y="88852"/>
                        <a:pt x="79635" y="85835"/>
                        <a:pt x="79908" y="82613"/>
                      </a:cubicBezTo>
                      <a:lnTo>
                        <a:pt x="98859" y="82613"/>
                      </a:lnTo>
                      <a:cubicBezTo>
                        <a:pt x="98585" y="87823"/>
                        <a:pt x="97149" y="92828"/>
                        <a:pt x="94549" y="97558"/>
                      </a:cubicBezTo>
                      <a:cubicBezTo>
                        <a:pt x="91949" y="102289"/>
                        <a:pt x="88597" y="106471"/>
                        <a:pt x="84424" y="110036"/>
                      </a:cubicBezTo>
                      <a:cubicBezTo>
                        <a:pt x="80250" y="113601"/>
                        <a:pt x="75393" y="116481"/>
                        <a:pt x="69851" y="118606"/>
                      </a:cubicBezTo>
                      <a:cubicBezTo>
                        <a:pt x="64310" y="120731"/>
                        <a:pt x="58426" y="121828"/>
                        <a:pt x="52269" y="121828"/>
                      </a:cubicBezTo>
                      <a:cubicBezTo>
                        <a:pt x="43443" y="121828"/>
                        <a:pt x="35781" y="120251"/>
                        <a:pt x="29213" y="117098"/>
                      </a:cubicBezTo>
                      <a:cubicBezTo>
                        <a:pt x="22645" y="113944"/>
                        <a:pt x="17241" y="109693"/>
                        <a:pt x="12930" y="104346"/>
                      </a:cubicBezTo>
                      <a:cubicBezTo>
                        <a:pt x="8620" y="98998"/>
                        <a:pt x="5336" y="92759"/>
                        <a:pt x="3215" y="85698"/>
                      </a:cubicBezTo>
                      <a:cubicBezTo>
                        <a:pt x="1095" y="78568"/>
                        <a:pt x="0" y="71095"/>
                        <a:pt x="0" y="63211"/>
                      </a:cubicBezTo>
                      <a:lnTo>
                        <a:pt x="0" y="58617"/>
                      </a:lnTo>
                      <a:cubicBezTo>
                        <a:pt x="0" y="50733"/>
                        <a:pt x="1095" y="43260"/>
                        <a:pt x="3215" y="36130"/>
                      </a:cubicBezTo>
                      <a:cubicBezTo>
                        <a:pt x="5336" y="29000"/>
                        <a:pt x="8552" y="22830"/>
                        <a:pt x="12930" y="17482"/>
                      </a:cubicBezTo>
                      <a:cubicBezTo>
                        <a:pt x="17309" y="12135"/>
                        <a:pt x="22714" y="7884"/>
                        <a:pt x="29213" y="4731"/>
                      </a:cubicBezTo>
                      <a:cubicBezTo>
                        <a:pt x="35712" y="1577"/>
                        <a:pt x="43375" y="0"/>
                        <a:pt x="52200" y="0"/>
                      </a:cubicBezTo>
                      <a:cubicBezTo>
                        <a:pt x="59042" y="0"/>
                        <a:pt x="65268" y="1097"/>
                        <a:pt x="70878" y="3291"/>
                      </a:cubicBezTo>
                      <a:cubicBezTo>
                        <a:pt x="76488" y="5485"/>
                        <a:pt x="81345" y="8433"/>
                        <a:pt x="85381" y="12272"/>
                      </a:cubicBezTo>
                      <a:cubicBezTo>
                        <a:pt x="89418" y="16111"/>
                        <a:pt x="92633" y="20567"/>
                        <a:pt x="94959" y="25778"/>
                      </a:cubicBezTo>
                      <a:cubicBezTo>
                        <a:pt x="97286" y="30988"/>
                        <a:pt x="98585" y="36610"/>
                        <a:pt x="98859" y="42643"/>
                      </a:cubicBezTo>
                      <a:lnTo>
                        <a:pt x="79908" y="42643"/>
                      </a:lnTo>
                      <a:cubicBezTo>
                        <a:pt x="79635" y="39010"/>
                        <a:pt x="78745" y="35650"/>
                        <a:pt x="77377" y="32497"/>
                      </a:cubicBezTo>
                      <a:cubicBezTo>
                        <a:pt x="75940" y="29343"/>
                        <a:pt x="74093" y="26601"/>
                        <a:pt x="71699" y="24270"/>
                      </a:cubicBezTo>
                      <a:cubicBezTo>
                        <a:pt x="69304" y="21939"/>
                        <a:pt x="66499" y="20019"/>
                        <a:pt x="63215" y="18648"/>
                      </a:cubicBezTo>
                      <a:cubicBezTo>
                        <a:pt x="59931" y="17277"/>
                        <a:pt x="56237" y="16591"/>
                        <a:pt x="52200" y="16591"/>
                      </a:cubicBezTo>
                      <a:cubicBezTo>
                        <a:pt x="45975" y="16591"/>
                        <a:pt x="40843" y="17825"/>
                        <a:pt x="36739" y="20293"/>
                      </a:cubicBezTo>
                      <a:cubicBezTo>
                        <a:pt x="32634" y="22761"/>
                        <a:pt x="29350" y="25984"/>
                        <a:pt x="26887" y="30029"/>
                      </a:cubicBezTo>
                      <a:cubicBezTo>
                        <a:pt x="24424" y="34073"/>
                        <a:pt x="22645" y="38598"/>
                        <a:pt x="21619" y="43603"/>
                      </a:cubicBezTo>
                      <a:cubicBezTo>
                        <a:pt x="20593" y="48608"/>
                        <a:pt x="20114" y="53681"/>
                        <a:pt x="20114" y="58754"/>
                      </a:cubicBezTo>
                      <a:lnTo>
                        <a:pt x="20114" y="63348"/>
                      </a:lnTo>
                      <a:cubicBezTo>
                        <a:pt x="20114" y="68558"/>
                        <a:pt x="20593" y="73700"/>
                        <a:pt x="21619" y="78705"/>
                      </a:cubicBezTo>
                      <a:cubicBezTo>
                        <a:pt x="22645" y="83710"/>
                        <a:pt x="24356" y="88234"/>
                        <a:pt x="26819" y="92211"/>
                      </a:cubicBezTo>
                      <a:cubicBezTo>
                        <a:pt x="29281" y="96187"/>
                        <a:pt x="32565" y="99409"/>
                        <a:pt x="36670" y="101878"/>
                      </a:cubicBezTo>
                      <a:cubicBezTo>
                        <a:pt x="40775" y="104346"/>
                        <a:pt x="45975" y="105580"/>
                        <a:pt x="52269" y="1055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996DC4B1-C076-B618-1F72-7B53B2660995}"/>
                    </a:ext>
                  </a:extLst>
                </p:cNvPr>
                <p:cNvSpPr/>
                <p:nvPr/>
              </p:nvSpPr>
              <p:spPr>
                <a:xfrm>
                  <a:off x="8504491" y="1706696"/>
                  <a:ext cx="106863" cy="121896"/>
                </a:xfrm>
                <a:custGeom>
                  <a:avLst/>
                  <a:gdLst>
                    <a:gd name="connsiteX0" fmla="*/ 137 w 106863"/>
                    <a:gd name="connsiteY0" fmla="*/ 59851 h 121896"/>
                    <a:gd name="connsiteX1" fmla="*/ 3900 w 106863"/>
                    <a:gd name="connsiteY1" fmla="*/ 36130 h 121896"/>
                    <a:gd name="connsiteX2" fmla="*/ 14504 w 106863"/>
                    <a:gd name="connsiteY2" fmla="*/ 17208 h 121896"/>
                    <a:gd name="connsiteX3" fmla="*/ 31266 w 106863"/>
                    <a:gd name="connsiteY3" fmla="*/ 4593 h 121896"/>
                    <a:gd name="connsiteX4" fmla="*/ 53363 w 106863"/>
                    <a:gd name="connsiteY4" fmla="*/ 0 h 121896"/>
                    <a:gd name="connsiteX5" fmla="*/ 75735 w 106863"/>
                    <a:gd name="connsiteY5" fmla="*/ 4593 h 121896"/>
                    <a:gd name="connsiteX6" fmla="*/ 92565 w 106863"/>
                    <a:gd name="connsiteY6" fmla="*/ 17208 h 121896"/>
                    <a:gd name="connsiteX7" fmla="*/ 103169 w 106863"/>
                    <a:gd name="connsiteY7" fmla="*/ 36130 h 121896"/>
                    <a:gd name="connsiteX8" fmla="*/ 106863 w 106863"/>
                    <a:gd name="connsiteY8" fmla="*/ 59851 h 121896"/>
                    <a:gd name="connsiteX9" fmla="*/ 106863 w 106863"/>
                    <a:gd name="connsiteY9" fmla="*/ 62251 h 121896"/>
                    <a:gd name="connsiteX10" fmla="*/ 103169 w 106863"/>
                    <a:gd name="connsiteY10" fmla="*/ 85972 h 121896"/>
                    <a:gd name="connsiteX11" fmla="*/ 92565 w 106863"/>
                    <a:gd name="connsiteY11" fmla="*/ 104894 h 121896"/>
                    <a:gd name="connsiteX12" fmla="*/ 75735 w 106863"/>
                    <a:gd name="connsiteY12" fmla="*/ 117372 h 121896"/>
                    <a:gd name="connsiteX13" fmla="*/ 53500 w 106863"/>
                    <a:gd name="connsiteY13" fmla="*/ 121897 h 121896"/>
                    <a:gd name="connsiteX14" fmla="*/ 31266 w 106863"/>
                    <a:gd name="connsiteY14" fmla="*/ 117372 h 121896"/>
                    <a:gd name="connsiteX15" fmla="*/ 14435 w 106863"/>
                    <a:gd name="connsiteY15" fmla="*/ 104894 h 121896"/>
                    <a:gd name="connsiteX16" fmla="*/ 3763 w 106863"/>
                    <a:gd name="connsiteY16" fmla="*/ 85972 h 121896"/>
                    <a:gd name="connsiteX17" fmla="*/ 0 w 106863"/>
                    <a:gd name="connsiteY17" fmla="*/ 62251 h 121896"/>
                    <a:gd name="connsiteX18" fmla="*/ 0 w 106863"/>
                    <a:gd name="connsiteY18" fmla="*/ 59851 h 121896"/>
                    <a:gd name="connsiteX19" fmla="*/ 20319 w 106863"/>
                    <a:gd name="connsiteY19" fmla="*/ 62251 h 121896"/>
                    <a:gd name="connsiteX20" fmla="*/ 22371 w 106863"/>
                    <a:gd name="connsiteY20" fmla="*/ 78842 h 121896"/>
                    <a:gd name="connsiteX21" fmla="*/ 28597 w 106863"/>
                    <a:gd name="connsiteY21" fmla="*/ 92554 h 121896"/>
                    <a:gd name="connsiteX22" fmla="*/ 38996 w 106863"/>
                    <a:gd name="connsiteY22" fmla="*/ 101946 h 121896"/>
                    <a:gd name="connsiteX23" fmla="*/ 53569 w 106863"/>
                    <a:gd name="connsiteY23" fmla="*/ 105443 h 121896"/>
                    <a:gd name="connsiteX24" fmla="*/ 68073 w 106863"/>
                    <a:gd name="connsiteY24" fmla="*/ 101946 h 121896"/>
                    <a:gd name="connsiteX25" fmla="*/ 78472 w 106863"/>
                    <a:gd name="connsiteY25" fmla="*/ 92554 h 121896"/>
                    <a:gd name="connsiteX26" fmla="*/ 84697 w 106863"/>
                    <a:gd name="connsiteY26" fmla="*/ 78842 h 121896"/>
                    <a:gd name="connsiteX27" fmla="*/ 86818 w 106863"/>
                    <a:gd name="connsiteY27" fmla="*/ 62251 h 121896"/>
                    <a:gd name="connsiteX28" fmla="*/ 86818 w 106863"/>
                    <a:gd name="connsiteY28" fmla="*/ 59851 h 121896"/>
                    <a:gd name="connsiteX29" fmla="*/ 84697 w 106863"/>
                    <a:gd name="connsiteY29" fmla="*/ 43260 h 121896"/>
                    <a:gd name="connsiteX30" fmla="*/ 78403 w 106863"/>
                    <a:gd name="connsiteY30" fmla="*/ 29480 h 121896"/>
                    <a:gd name="connsiteX31" fmla="*/ 67936 w 106863"/>
                    <a:gd name="connsiteY31" fmla="*/ 20019 h 121896"/>
                    <a:gd name="connsiteX32" fmla="*/ 53295 w 106863"/>
                    <a:gd name="connsiteY32" fmla="*/ 16523 h 121896"/>
                    <a:gd name="connsiteX33" fmla="*/ 38859 w 106863"/>
                    <a:gd name="connsiteY33" fmla="*/ 20019 h 121896"/>
                    <a:gd name="connsiteX34" fmla="*/ 28529 w 106863"/>
                    <a:gd name="connsiteY34" fmla="*/ 29480 h 121896"/>
                    <a:gd name="connsiteX35" fmla="*/ 22303 w 106863"/>
                    <a:gd name="connsiteY35" fmla="*/ 43260 h 121896"/>
                    <a:gd name="connsiteX36" fmla="*/ 20251 w 106863"/>
                    <a:gd name="connsiteY36" fmla="*/ 59851 h 121896"/>
                    <a:gd name="connsiteX37" fmla="*/ 20251 w 106863"/>
                    <a:gd name="connsiteY37" fmla="*/ 62251 h 121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06863" h="121896">
                      <a:moveTo>
                        <a:pt x="137" y="59851"/>
                      </a:moveTo>
                      <a:cubicBezTo>
                        <a:pt x="137" y="51282"/>
                        <a:pt x="1368" y="43397"/>
                        <a:pt x="3900" y="36130"/>
                      </a:cubicBezTo>
                      <a:cubicBezTo>
                        <a:pt x="6363" y="28863"/>
                        <a:pt x="9920" y="22556"/>
                        <a:pt x="14504" y="17208"/>
                      </a:cubicBezTo>
                      <a:cubicBezTo>
                        <a:pt x="19088" y="11861"/>
                        <a:pt x="24698" y="7679"/>
                        <a:pt x="31266" y="4593"/>
                      </a:cubicBezTo>
                      <a:cubicBezTo>
                        <a:pt x="37833" y="1508"/>
                        <a:pt x="45222" y="0"/>
                        <a:pt x="53363" y="0"/>
                      </a:cubicBezTo>
                      <a:cubicBezTo>
                        <a:pt x="61505" y="0"/>
                        <a:pt x="69099" y="1508"/>
                        <a:pt x="75735" y="4593"/>
                      </a:cubicBezTo>
                      <a:cubicBezTo>
                        <a:pt x="82371" y="7679"/>
                        <a:pt x="87981" y="11861"/>
                        <a:pt x="92565" y="17208"/>
                      </a:cubicBezTo>
                      <a:cubicBezTo>
                        <a:pt x="97217" y="22556"/>
                        <a:pt x="100706" y="28863"/>
                        <a:pt x="103169" y="36130"/>
                      </a:cubicBezTo>
                      <a:cubicBezTo>
                        <a:pt x="105632" y="43397"/>
                        <a:pt x="106863" y="51350"/>
                        <a:pt x="106863" y="59851"/>
                      </a:cubicBezTo>
                      <a:lnTo>
                        <a:pt x="106863" y="62251"/>
                      </a:lnTo>
                      <a:cubicBezTo>
                        <a:pt x="106863" y="70821"/>
                        <a:pt x="105632" y="78705"/>
                        <a:pt x="103169" y="85972"/>
                      </a:cubicBezTo>
                      <a:cubicBezTo>
                        <a:pt x="100706" y="93239"/>
                        <a:pt x="97149" y="99547"/>
                        <a:pt x="92565" y="104894"/>
                      </a:cubicBezTo>
                      <a:cubicBezTo>
                        <a:pt x="87913" y="110242"/>
                        <a:pt x="82371" y="114355"/>
                        <a:pt x="75735" y="117372"/>
                      </a:cubicBezTo>
                      <a:cubicBezTo>
                        <a:pt x="69099" y="120388"/>
                        <a:pt x="61778" y="121897"/>
                        <a:pt x="53500" y="121897"/>
                      </a:cubicBezTo>
                      <a:cubicBezTo>
                        <a:pt x="45222" y="121897"/>
                        <a:pt x="37833" y="120388"/>
                        <a:pt x="31266" y="117372"/>
                      </a:cubicBezTo>
                      <a:cubicBezTo>
                        <a:pt x="24698" y="114355"/>
                        <a:pt x="19088" y="110173"/>
                        <a:pt x="14435" y="104894"/>
                      </a:cubicBezTo>
                      <a:cubicBezTo>
                        <a:pt x="9783" y="99547"/>
                        <a:pt x="6226" y="93308"/>
                        <a:pt x="3763" y="85972"/>
                      </a:cubicBezTo>
                      <a:cubicBezTo>
                        <a:pt x="1300" y="78705"/>
                        <a:pt x="0" y="70752"/>
                        <a:pt x="0" y="62251"/>
                      </a:cubicBezTo>
                      <a:lnTo>
                        <a:pt x="0" y="59851"/>
                      </a:lnTo>
                      <a:close/>
                      <a:moveTo>
                        <a:pt x="20319" y="62251"/>
                      </a:moveTo>
                      <a:cubicBezTo>
                        <a:pt x="20319" y="68147"/>
                        <a:pt x="21003" y="73632"/>
                        <a:pt x="22371" y="78842"/>
                      </a:cubicBezTo>
                      <a:cubicBezTo>
                        <a:pt x="23740" y="84053"/>
                        <a:pt x="25792" y="88646"/>
                        <a:pt x="28597" y="92554"/>
                      </a:cubicBezTo>
                      <a:cubicBezTo>
                        <a:pt x="31402" y="96530"/>
                        <a:pt x="34823" y="99615"/>
                        <a:pt x="38996" y="101946"/>
                      </a:cubicBezTo>
                      <a:cubicBezTo>
                        <a:pt x="43170" y="104277"/>
                        <a:pt x="48027" y="105443"/>
                        <a:pt x="53569" y="105443"/>
                      </a:cubicBezTo>
                      <a:cubicBezTo>
                        <a:pt x="59110" y="105443"/>
                        <a:pt x="63899" y="104277"/>
                        <a:pt x="68073" y="101946"/>
                      </a:cubicBezTo>
                      <a:cubicBezTo>
                        <a:pt x="72246" y="99615"/>
                        <a:pt x="75735" y="96530"/>
                        <a:pt x="78472" y="92554"/>
                      </a:cubicBezTo>
                      <a:cubicBezTo>
                        <a:pt x="81208" y="88577"/>
                        <a:pt x="83261" y="84053"/>
                        <a:pt x="84697" y="78842"/>
                      </a:cubicBezTo>
                      <a:cubicBezTo>
                        <a:pt x="86134" y="73632"/>
                        <a:pt x="86818" y="68078"/>
                        <a:pt x="86818" y="62251"/>
                      </a:cubicBezTo>
                      <a:lnTo>
                        <a:pt x="86818" y="59851"/>
                      </a:lnTo>
                      <a:cubicBezTo>
                        <a:pt x="86818" y="54024"/>
                        <a:pt x="86134" y="48539"/>
                        <a:pt x="84697" y="43260"/>
                      </a:cubicBezTo>
                      <a:cubicBezTo>
                        <a:pt x="83261" y="37981"/>
                        <a:pt x="81208" y="33388"/>
                        <a:pt x="78403" y="29480"/>
                      </a:cubicBezTo>
                      <a:cubicBezTo>
                        <a:pt x="75598" y="25572"/>
                        <a:pt x="72109" y="22350"/>
                        <a:pt x="67936" y="20019"/>
                      </a:cubicBezTo>
                      <a:cubicBezTo>
                        <a:pt x="63762" y="17688"/>
                        <a:pt x="58837" y="16523"/>
                        <a:pt x="53295" y="16523"/>
                      </a:cubicBezTo>
                      <a:cubicBezTo>
                        <a:pt x="47753" y="16523"/>
                        <a:pt x="43033" y="17688"/>
                        <a:pt x="38859" y="20019"/>
                      </a:cubicBezTo>
                      <a:cubicBezTo>
                        <a:pt x="34686" y="22350"/>
                        <a:pt x="31266" y="25504"/>
                        <a:pt x="28529" y="29480"/>
                      </a:cubicBezTo>
                      <a:cubicBezTo>
                        <a:pt x="25792" y="33456"/>
                        <a:pt x="23671" y="38050"/>
                        <a:pt x="22303" y="43260"/>
                      </a:cubicBezTo>
                      <a:cubicBezTo>
                        <a:pt x="20935" y="48539"/>
                        <a:pt x="20251" y="54024"/>
                        <a:pt x="20251" y="59851"/>
                      </a:cubicBezTo>
                      <a:lnTo>
                        <a:pt x="20251" y="6225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CE7F507D-24EA-3D38-4170-218D111E058F}"/>
                    </a:ext>
                  </a:extLst>
                </p:cNvPr>
                <p:cNvSpPr/>
                <p:nvPr/>
              </p:nvSpPr>
              <p:spPr>
                <a:xfrm>
                  <a:off x="8636463" y="1706696"/>
                  <a:ext cx="164468" cy="119702"/>
                </a:xfrm>
                <a:custGeom>
                  <a:avLst/>
                  <a:gdLst>
                    <a:gd name="connsiteX0" fmla="*/ 18882 w 164468"/>
                    <a:gd name="connsiteY0" fmla="*/ 2194 h 119702"/>
                    <a:gd name="connsiteX1" fmla="*/ 19430 w 164468"/>
                    <a:gd name="connsiteY1" fmla="*/ 15220 h 119702"/>
                    <a:gd name="connsiteX2" fmla="*/ 34139 w 164468"/>
                    <a:gd name="connsiteY2" fmla="*/ 4045 h 119702"/>
                    <a:gd name="connsiteX3" fmla="*/ 54253 w 164468"/>
                    <a:gd name="connsiteY3" fmla="*/ 0 h 119702"/>
                    <a:gd name="connsiteX4" fmla="*/ 74367 w 164468"/>
                    <a:gd name="connsiteY4" fmla="*/ 4525 h 119702"/>
                    <a:gd name="connsiteX5" fmla="*/ 87776 w 164468"/>
                    <a:gd name="connsiteY5" fmla="*/ 18922 h 119702"/>
                    <a:gd name="connsiteX6" fmla="*/ 103032 w 164468"/>
                    <a:gd name="connsiteY6" fmla="*/ 5210 h 119702"/>
                    <a:gd name="connsiteX7" fmla="*/ 125199 w 164468"/>
                    <a:gd name="connsiteY7" fmla="*/ 0 h 119702"/>
                    <a:gd name="connsiteX8" fmla="*/ 141892 w 164468"/>
                    <a:gd name="connsiteY8" fmla="*/ 2468 h 119702"/>
                    <a:gd name="connsiteX9" fmla="*/ 154206 w 164468"/>
                    <a:gd name="connsiteY9" fmla="*/ 10147 h 119702"/>
                    <a:gd name="connsiteX10" fmla="*/ 161869 w 164468"/>
                    <a:gd name="connsiteY10" fmla="*/ 23378 h 119702"/>
                    <a:gd name="connsiteX11" fmla="*/ 164468 w 164468"/>
                    <a:gd name="connsiteY11" fmla="*/ 42506 h 119702"/>
                    <a:gd name="connsiteX12" fmla="*/ 164468 w 164468"/>
                    <a:gd name="connsiteY12" fmla="*/ 119703 h 119702"/>
                    <a:gd name="connsiteX13" fmla="*/ 144423 w 164468"/>
                    <a:gd name="connsiteY13" fmla="*/ 119703 h 119702"/>
                    <a:gd name="connsiteX14" fmla="*/ 144423 w 164468"/>
                    <a:gd name="connsiteY14" fmla="*/ 42369 h 119702"/>
                    <a:gd name="connsiteX15" fmla="*/ 142644 w 164468"/>
                    <a:gd name="connsiteY15" fmla="*/ 30097 h 119702"/>
                    <a:gd name="connsiteX16" fmla="*/ 137582 w 164468"/>
                    <a:gd name="connsiteY16" fmla="*/ 22281 h 119702"/>
                    <a:gd name="connsiteX17" fmla="*/ 129645 w 164468"/>
                    <a:gd name="connsiteY17" fmla="*/ 18237 h 119702"/>
                    <a:gd name="connsiteX18" fmla="*/ 119383 w 164468"/>
                    <a:gd name="connsiteY18" fmla="*/ 17071 h 119702"/>
                    <a:gd name="connsiteX19" fmla="*/ 108437 w 164468"/>
                    <a:gd name="connsiteY19" fmla="*/ 19059 h 119702"/>
                    <a:gd name="connsiteX20" fmla="*/ 100227 w 164468"/>
                    <a:gd name="connsiteY20" fmla="*/ 24338 h 119702"/>
                    <a:gd name="connsiteX21" fmla="*/ 94822 w 164468"/>
                    <a:gd name="connsiteY21" fmla="*/ 32154 h 119702"/>
                    <a:gd name="connsiteX22" fmla="*/ 92291 w 164468"/>
                    <a:gd name="connsiteY22" fmla="*/ 41752 h 119702"/>
                    <a:gd name="connsiteX23" fmla="*/ 92291 w 164468"/>
                    <a:gd name="connsiteY23" fmla="*/ 119703 h 119702"/>
                    <a:gd name="connsiteX24" fmla="*/ 72109 w 164468"/>
                    <a:gd name="connsiteY24" fmla="*/ 119703 h 119702"/>
                    <a:gd name="connsiteX25" fmla="*/ 72109 w 164468"/>
                    <a:gd name="connsiteY25" fmla="*/ 42506 h 119702"/>
                    <a:gd name="connsiteX26" fmla="*/ 70330 w 164468"/>
                    <a:gd name="connsiteY26" fmla="*/ 30851 h 119702"/>
                    <a:gd name="connsiteX27" fmla="*/ 65267 w 164468"/>
                    <a:gd name="connsiteY27" fmla="*/ 22967 h 119702"/>
                    <a:gd name="connsiteX28" fmla="*/ 57400 w 164468"/>
                    <a:gd name="connsiteY28" fmla="*/ 18511 h 119702"/>
                    <a:gd name="connsiteX29" fmla="*/ 47069 w 164468"/>
                    <a:gd name="connsiteY29" fmla="*/ 17071 h 119702"/>
                    <a:gd name="connsiteX30" fmla="*/ 29829 w 164468"/>
                    <a:gd name="connsiteY30" fmla="*/ 21733 h 119702"/>
                    <a:gd name="connsiteX31" fmla="*/ 20045 w 164468"/>
                    <a:gd name="connsiteY31" fmla="*/ 33868 h 119702"/>
                    <a:gd name="connsiteX32" fmla="*/ 20045 w 164468"/>
                    <a:gd name="connsiteY32" fmla="*/ 119634 h 119702"/>
                    <a:gd name="connsiteX33" fmla="*/ 0 w 164468"/>
                    <a:gd name="connsiteY33" fmla="*/ 119634 h 119702"/>
                    <a:gd name="connsiteX34" fmla="*/ 0 w 164468"/>
                    <a:gd name="connsiteY34" fmla="*/ 2125 h 119702"/>
                    <a:gd name="connsiteX35" fmla="*/ 18951 w 164468"/>
                    <a:gd name="connsiteY35" fmla="*/ 2125 h 119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64468" h="119702">
                      <a:moveTo>
                        <a:pt x="18882" y="2194"/>
                      </a:moveTo>
                      <a:lnTo>
                        <a:pt x="19430" y="15220"/>
                      </a:lnTo>
                      <a:cubicBezTo>
                        <a:pt x="23466" y="10421"/>
                        <a:pt x="28392" y="6719"/>
                        <a:pt x="34139" y="4045"/>
                      </a:cubicBezTo>
                      <a:cubicBezTo>
                        <a:pt x="39886" y="1371"/>
                        <a:pt x="46590" y="0"/>
                        <a:pt x="54253" y="0"/>
                      </a:cubicBezTo>
                      <a:cubicBezTo>
                        <a:pt x="61915" y="0"/>
                        <a:pt x="68551" y="1508"/>
                        <a:pt x="74367" y="4525"/>
                      </a:cubicBezTo>
                      <a:cubicBezTo>
                        <a:pt x="80182" y="7541"/>
                        <a:pt x="84629" y="12341"/>
                        <a:pt x="87776" y="18922"/>
                      </a:cubicBezTo>
                      <a:cubicBezTo>
                        <a:pt x="91675" y="13300"/>
                        <a:pt x="96738" y="8707"/>
                        <a:pt x="103032" y="5210"/>
                      </a:cubicBezTo>
                      <a:cubicBezTo>
                        <a:pt x="109326" y="1714"/>
                        <a:pt x="116647" y="0"/>
                        <a:pt x="125199" y="0"/>
                      </a:cubicBezTo>
                      <a:cubicBezTo>
                        <a:pt x="131493" y="0"/>
                        <a:pt x="137034" y="823"/>
                        <a:pt x="141892" y="2468"/>
                      </a:cubicBezTo>
                      <a:cubicBezTo>
                        <a:pt x="146749" y="4114"/>
                        <a:pt x="150854" y="6650"/>
                        <a:pt x="154206" y="10147"/>
                      </a:cubicBezTo>
                      <a:cubicBezTo>
                        <a:pt x="157559" y="13643"/>
                        <a:pt x="160090" y="18031"/>
                        <a:pt x="161869" y="23378"/>
                      </a:cubicBezTo>
                      <a:cubicBezTo>
                        <a:pt x="163647" y="28726"/>
                        <a:pt x="164468" y="35102"/>
                        <a:pt x="164468" y="42506"/>
                      </a:cubicBezTo>
                      <a:lnTo>
                        <a:pt x="164468" y="119703"/>
                      </a:lnTo>
                      <a:lnTo>
                        <a:pt x="144423" y="119703"/>
                      </a:lnTo>
                      <a:lnTo>
                        <a:pt x="144423" y="42369"/>
                      </a:lnTo>
                      <a:cubicBezTo>
                        <a:pt x="144423" y="37433"/>
                        <a:pt x="143807" y="33388"/>
                        <a:pt x="142644" y="30097"/>
                      </a:cubicBezTo>
                      <a:cubicBezTo>
                        <a:pt x="141481" y="26806"/>
                        <a:pt x="139771" y="24201"/>
                        <a:pt x="137582" y="22281"/>
                      </a:cubicBezTo>
                      <a:cubicBezTo>
                        <a:pt x="135392" y="20293"/>
                        <a:pt x="132793" y="18991"/>
                        <a:pt x="129645" y="18237"/>
                      </a:cubicBezTo>
                      <a:cubicBezTo>
                        <a:pt x="126498" y="17482"/>
                        <a:pt x="123078" y="17071"/>
                        <a:pt x="119383" y="17071"/>
                      </a:cubicBezTo>
                      <a:cubicBezTo>
                        <a:pt x="115278" y="17071"/>
                        <a:pt x="111584" y="17757"/>
                        <a:pt x="108437" y="19059"/>
                      </a:cubicBezTo>
                      <a:cubicBezTo>
                        <a:pt x="105290" y="20362"/>
                        <a:pt x="102553" y="22144"/>
                        <a:pt x="100227" y="24338"/>
                      </a:cubicBezTo>
                      <a:cubicBezTo>
                        <a:pt x="97969" y="26532"/>
                        <a:pt x="96122" y="29137"/>
                        <a:pt x="94822" y="32154"/>
                      </a:cubicBezTo>
                      <a:cubicBezTo>
                        <a:pt x="93523" y="35170"/>
                        <a:pt x="92633" y="38393"/>
                        <a:pt x="92291" y="41752"/>
                      </a:cubicBezTo>
                      <a:lnTo>
                        <a:pt x="92291" y="119703"/>
                      </a:lnTo>
                      <a:lnTo>
                        <a:pt x="72109" y="119703"/>
                      </a:lnTo>
                      <a:lnTo>
                        <a:pt x="72109" y="42506"/>
                      </a:lnTo>
                      <a:cubicBezTo>
                        <a:pt x="72109" y="37913"/>
                        <a:pt x="71493" y="34073"/>
                        <a:pt x="70330" y="30851"/>
                      </a:cubicBezTo>
                      <a:cubicBezTo>
                        <a:pt x="69167" y="27629"/>
                        <a:pt x="67457" y="25024"/>
                        <a:pt x="65267" y="22967"/>
                      </a:cubicBezTo>
                      <a:cubicBezTo>
                        <a:pt x="63078" y="20910"/>
                        <a:pt x="60478" y="19471"/>
                        <a:pt x="57400" y="18511"/>
                      </a:cubicBezTo>
                      <a:cubicBezTo>
                        <a:pt x="54321" y="17551"/>
                        <a:pt x="50900" y="17071"/>
                        <a:pt x="47069" y="17071"/>
                      </a:cubicBezTo>
                      <a:cubicBezTo>
                        <a:pt x="39886" y="17071"/>
                        <a:pt x="34139" y="18648"/>
                        <a:pt x="29829" y="21733"/>
                      </a:cubicBezTo>
                      <a:cubicBezTo>
                        <a:pt x="25518" y="24818"/>
                        <a:pt x="22235" y="28932"/>
                        <a:pt x="20045" y="33868"/>
                      </a:cubicBezTo>
                      <a:lnTo>
                        <a:pt x="20045" y="119634"/>
                      </a:lnTo>
                      <a:lnTo>
                        <a:pt x="0" y="119634"/>
                      </a:lnTo>
                      <a:lnTo>
                        <a:pt x="0" y="2125"/>
                      </a:lnTo>
                      <a:lnTo>
                        <a:pt x="18951" y="21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56CB0C28-FF78-747F-8E4B-26BDD721F5F0}"/>
                    </a:ext>
                  </a:extLst>
                </p:cNvPr>
                <p:cNvSpPr/>
                <p:nvPr/>
              </p:nvSpPr>
              <p:spPr>
                <a:xfrm>
                  <a:off x="8831102" y="1706696"/>
                  <a:ext cx="99132" cy="164882"/>
                </a:xfrm>
                <a:custGeom>
                  <a:avLst/>
                  <a:gdLst>
                    <a:gd name="connsiteX0" fmla="*/ 98996 w 99132"/>
                    <a:gd name="connsiteY0" fmla="*/ 62251 h 164882"/>
                    <a:gd name="connsiteX1" fmla="*/ 95986 w 99132"/>
                    <a:gd name="connsiteY1" fmla="*/ 86109 h 164882"/>
                    <a:gd name="connsiteX2" fmla="*/ 87160 w 99132"/>
                    <a:gd name="connsiteY2" fmla="*/ 105031 h 164882"/>
                    <a:gd name="connsiteX3" fmla="*/ 72930 w 99132"/>
                    <a:gd name="connsiteY3" fmla="*/ 117440 h 164882"/>
                    <a:gd name="connsiteX4" fmla="*/ 53637 w 99132"/>
                    <a:gd name="connsiteY4" fmla="*/ 121897 h 164882"/>
                    <a:gd name="connsiteX5" fmla="*/ 34276 w 99132"/>
                    <a:gd name="connsiteY5" fmla="*/ 118400 h 164882"/>
                    <a:gd name="connsiteX6" fmla="*/ 20046 w 99132"/>
                    <a:gd name="connsiteY6" fmla="*/ 108322 h 164882"/>
                    <a:gd name="connsiteX7" fmla="*/ 20046 w 99132"/>
                    <a:gd name="connsiteY7" fmla="*/ 164883 h 164882"/>
                    <a:gd name="connsiteX8" fmla="*/ 0 w 99132"/>
                    <a:gd name="connsiteY8" fmla="*/ 164883 h 164882"/>
                    <a:gd name="connsiteX9" fmla="*/ 0 w 99132"/>
                    <a:gd name="connsiteY9" fmla="*/ 2194 h 164882"/>
                    <a:gd name="connsiteX10" fmla="*/ 18335 w 99132"/>
                    <a:gd name="connsiteY10" fmla="*/ 2194 h 164882"/>
                    <a:gd name="connsiteX11" fmla="*/ 19293 w 99132"/>
                    <a:gd name="connsiteY11" fmla="*/ 15220 h 164882"/>
                    <a:gd name="connsiteX12" fmla="*/ 33729 w 99132"/>
                    <a:gd name="connsiteY12" fmla="*/ 3908 h 164882"/>
                    <a:gd name="connsiteX13" fmla="*/ 53363 w 99132"/>
                    <a:gd name="connsiteY13" fmla="*/ 0 h 164882"/>
                    <a:gd name="connsiteX14" fmla="*/ 72930 w 99132"/>
                    <a:gd name="connsiteY14" fmla="*/ 4319 h 164882"/>
                    <a:gd name="connsiteX15" fmla="*/ 87297 w 99132"/>
                    <a:gd name="connsiteY15" fmla="*/ 16523 h 164882"/>
                    <a:gd name="connsiteX16" fmla="*/ 96123 w 99132"/>
                    <a:gd name="connsiteY16" fmla="*/ 35445 h 164882"/>
                    <a:gd name="connsiteX17" fmla="*/ 99133 w 99132"/>
                    <a:gd name="connsiteY17" fmla="*/ 59920 h 164882"/>
                    <a:gd name="connsiteX18" fmla="*/ 99133 w 99132"/>
                    <a:gd name="connsiteY18" fmla="*/ 62182 h 164882"/>
                    <a:gd name="connsiteX19" fmla="*/ 78950 w 99132"/>
                    <a:gd name="connsiteY19" fmla="*/ 59988 h 164882"/>
                    <a:gd name="connsiteX20" fmla="*/ 77103 w 99132"/>
                    <a:gd name="connsiteY20" fmla="*/ 43397 h 164882"/>
                    <a:gd name="connsiteX21" fmla="*/ 71357 w 99132"/>
                    <a:gd name="connsiteY21" fmla="*/ 29754 h 164882"/>
                    <a:gd name="connsiteX22" fmla="*/ 61505 w 99132"/>
                    <a:gd name="connsiteY22" fmla="*/ 20499 h 164882"/>
                    <a:gd name="connsiteX23" fmla="*/ 47274 w 99132"/>
                    <a:gd name="connsiteY23" fmla="*/ 17071 h 164882"/>
                    <a:gd name="connsiteX24" fmla="*/ 38038 w 99132"/>
                    <a:gd name="connsiteY24" fmla="*/ 18237 h 164882"/>
                    <a:gd name="connsiteX25" fmla="*/ 30513 w 99132"/>
                    <a:gd name="connsiteY25" fmla="*/ 21596 h 164882"/>
                    <a:gd name="connsiteX26" fmla="*/ 24561 w 99132"/>
                    <a:gd name="connsiteY26" fmla="*/ 26738 h 164882"/>
                    <a:gd name="connsiteX27" fmla="*/ 19977 w 99132"/>
                    <a:gd name="connsiteY27" fmla="*/ 33182 h 164882"/>
                    <a:gd name="connsiteX28" fmla="*/ 19977 w 99132"/>
                    <a:gd name="connsiteY28" fmla="*/ 89331 h 164882"/>
                    <a:gd name="connsiteX29" fmla="*/ 24561 w 99132"/>
                    <a:gd name="connsiteY29" fmla="*/ 95776 h 164882"/>
                    <a:gd name="connsiteX30" fmla="*/ 30513 w 99132"/>
                    <a:gd name="connsiteY30" fmla="*/ 100849 h 164882"/>
                    <a:gd name="connsiteX31" fmla="*/ 38107 w 99132"/>
                    <a:gd name="connsiteY31" fmla="*/ 104140 h 164882"/>
                    <a:gd name="connsiteX32" fmla="*/ 47548 w 99132"/>
                    <a:gd name="connsiteY32" fmla="*/ 105306 h 164882"/>
                    <a:gd name="connsiteX33" fmla="*/ 61573 w 99132"/>
                    <a:gd name="connsiteY33" fmla="*/ 101809 h 164882"/>
                    <a:gd name="connsiteX34" fmla="*/ 71357 w 99132"/>
                    <a:gd name="connsiteY34" fmla="*/ 92485 h 164882"/>
                    <a:gd name="connsiteX35" fmla="*/ 77103 w 99132"/>
                    <a:gd name="connsiteY35" fmla="*/ 78773 h 164882"/>
                    <a:gd name="connsiteX36" fmla="*/ 78950 w 99132"/>
                    <a:gd name="connsiteY36" fmla="*/ 62114 h 164882"/>
                    <a:gd name="connsiteX37" fmla="*/ 78950 w 99132"/>
                    <a:gd name="connsiteY37" fmla="*/ 59851 h 164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9132" h="164882">
                      <a:moveTo>
                        <a:pt x="98996" y="62251"/>
                      </a:moveTo>
                      <a:cubicBezTo>
                        <a:pt x="98996" y="70889"/>
                        <a:pt x="97970" y="78842"/>
                        <a:pt x="95986" y="86109"/>
                      </a:cubicBezTo>
                      <a:cubicBezTo>
                        <a:pt x="93933" y="93376"/>
                        <a:pt x="90991" y="99684"/>
                        <a:pt x="87160" y="105031"/>
                      </a:cubicBezTo>
                      <a:cubicBezTo>
                        <a:pt x="83329" y="110379"/>
                        <a:pt x="78540" y="114492"/>
                        <a:pt x="72930" y="117440"/>
                      </a:cubicBezTo>
                      <a:cubicBezTo>
                        <a:pt x="67320" y="120388"/>
                        <a:pt x="60889" y="121897"/>
                        <a:pt x="53637" y="121897"/>
                      </a:cubicBezTo>
                      <a:cubicBezTo>
                        <a:pt x="46385" y="121897"/>
                        <a:pt x="39817" y="120731"/>
                        <a:pt x="34276" y="118400"/>
                      </a:cubicBezTo>
                      <a:cubicBezTo>
                        <a:pt x="28734" y="116069"/>
                        <a:pt x="24014" y="112710"/>
                        <a:pt x="20046" y="108322"/>
                      </a:cubicBezTo>
                      <a:lnTo>
                        <a:pt x="20046" y="164883"/>
                      </a:lnTo>
                      <a:lnTo>
                        <a:pt x="0" y="164883"/>
                      </a:lnTo>
                      <a:lnTo>
                        <a:pt x="0" y="2194"/>
                      </a:lnTo>
                      <a:lnTo>
                        <a:pt x="18335" y="2194"/>
                      </a:lnTo>
                      <a:lnTo>
                        <a:pt x="19293" y="15220"/>
                      </a:lnTo>
                      <a:cubicBezTo>
                        <a:pt x="23261" y="10284"/>
                        <a:pt x="28050" y="6513"/>
                        <a:pt x="33729" y="3908"/>
                      </a:cubicBezTo>
                      <a:cubicBezTo>
                        <a:pt x="39407" y="1303"/>
                        <a:pt x="45906" y="0"/>
                        <a:pt x="53363" y="0"/>
                      </a:cubicBezTo>
                      <a:cubicBezTo>
                        <a:pt x="60821" y="0"/>
                        <a:pt x="67252" y="1440"/>
                        <a:pt x="72930" y="4319"/>
                      </a:cubicBezTo>
                      <a:cubicBezTo>
                        <a:pt x="78608" y="7199"/>
                        <a:pt x="83397" y="11312"/>
                        <a:pt x="87297" y="16523"/>
                      </a:cubicBezTo>
                      <a:cubicBezTo>
                        <a:pt x="91197" y="21733"/>
                        <a:pt x="94138" y="28040"/>
                        <a:pt x="96123" y="35445"/>
                      </a:cubicBezTo>
                      <a:cubicBezTo>
                        <a:pt x="98106" y="42780"/>
                        <a:pt x="99133" y="50939"/>
                        <a:pt x="99133" y="59920"/>
                      </a:cubicBezTo>
                      <a:lnTo>
                        <a:pt x="99133" y="62182"/>
                      </a:lnTo>
                      <a:close/>
                      <a:moveTo>
                        <a:pt x="78950" y="59988"/>
                      </a:moveTo>
                      <a:cubicBezTo>
                        <a:pt x="78950" y="54092"/>
                        <a:pt x="78335" y="48608"/>
                        <a:pt x="77103" y="43397"/>
                      </a:cubicBezTo>
                      <a:cubicBezTo>
                        <a:pt x="75872" y="38256"/>
                        <a:pt x="73956" y="33662"/>
                        <a:pt x="71357" y="29754"/>
                      </a:cubicBezTo>
                      <a:cubicBezTo>
                        <a:pt x="68757" y="25846"/>
                        <a:pt x="65473" y="22761"/>
                        <a:pt x="61505" y="20499"/>
                      </a:cubicBezTo>
                      <a:cubicBezTo>
                        <a:pt x="57537" y="18237"/>
                        <a:pt x="52816" y="17071"/>
                        <a:pt x="47274" y="17071"/>
                      </a:cubicBezTo>
                      <a:cubicBezTo>
                        <a:pt x="43854" y="17071"/>
                        <a:pt x="40775" y="17482"/>
                        <a:pt x="38038" y="18237"/>
                      </a:cubicBezTo>
                      <a:cubicBezTo>
                        <a:pt x="35302" y="18991"/>
                        <a:pt x="32771" y="20156"/>
                        <a:pt x="30513" y="21596"/>
                      </a:cubicBezTo>
                      <a:cubicBezTo>
                        <a:pt x="28255" y="23036"/>
                        <a:pt x="26271" y="24750"/>
                        <a:pt x="24561" y="26738"/>
                      </a:cubicBezTo>
                      <a:cubicBezTo>
                        <a:pt x="22850" y="28726"/>
                        <a:pt x="21277" y="30851"/>
                        <a:pt x="19977" y="33182"/>
                      </a:cubicBezTo>
                      <a:lnTo>
                        <a:pt x="19977" y="89331"/>
                      </a:lnTo>
                      <a:cubicBezTo>
                        <a:pt x="21277" y="91662"/>
                        <a:pt x="22782" y="93788"/>
                        <a:pt x="24561" y="95776"/>
                      </a:cubicBezTo>
                      <a:cubicBezTo>
                        <a:pt x="26340" y="97764"/>
                        <a:pt x="28255" y="99478"/>
                        <a:pt x="30513" y="100849"/>
                      </a:cubicBezTo>
                      <a:cubicBezTo>
                        <a:pt x="32771" y="102289"/>
                        <a:pt x="35302" y="103386"/>
                        <a:pt x="38107" y="104140"/>
                      </a:cubicBezTo>
                      <a:cubicBezTo>
                        <a:pt x="40912" y="104894"/>
                        <a:pt x="44059" y="105306"/>
                        <a:pt x="47548" y="105306"/>
                      </a:cubicBezTo>
                      <a:cubicBezTo>
                        <a:pt x="52953" y="105306"/>
                        <a:pt x="57674" y="104140"/>
                        <a:pt x="61573" y="101809"/>
                      </a:cubicBezTo>
                      <a:cubicBezTo>
                        <a:pt x="65541" y="99478"/>
                        <a:pt x="68757" y="96393"/>
                        <a:pt x="71357" y="92485"/>
                      </a:cubicBezTo>
                      <a:cubicBezTo>
                        <a:pt x="73956" y="88577"/>
                        <a:pt x="75872" y="83984"/>
                        <a:pt x="77103" y="78773"/>
                      </a:cubicBezTo>
                      <a:cubicBezTo>
                        <a:pt x="78335" y="73494"/>
                        <a:pt x="78950" y="67941"/>
                        <a:pt x="78950" y="62114"/>
                      </a:cubicBezTo>
                      <a:lnTo>
                        <a:pt x="78950" y="5985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A966D7F0-DBDD-9076-BE69-839DA6A08EAB}"/>
                    </a:ext>
                  </a:extLst>
                </p:cNvPr>
                <p:cNvSpPr/>
                <p:nvPr/>
              </p:nvSpPr>
              <p:spPr>
                <a:xfrm>
                  <a:off x="8952401" y="1706627"/>
                  <a:ext cx="96669" cy="121965"/>
                </a:xfrm>
                <a:custGeom>
                  <a:avLst/>
                  <a:gdLst>
                    <a:gd name="connsiteX0" fmla="*/ 75598 w 96669"/>
                    <a:gd name="connsiteY0" fmla="*/ 119771 h 121965"/>
                    <a:gd name="connsiteX1" fmla="*/ 73888 w 96669"/>
                    <a:gd name="connsiteY1" fmla="*/ 114287 h 121965"/>
                    <a:gd name="connsiteX2" fmla="*/ 72793 w 96669"/>
                    <a:gd name="connsiteY2" fmla="*/ 107362 h 121965"/>
                    <a:gd name="connsiteX3" fmla="*/ 66430 w 96669"/>
                    <a:gd name="connsiteY3" fmla="*/ 112984 h 121965"/>
                    <a:gd name="connsiteX4" fmla="*/ 58768 w 96669"/>
                    <a:gd name="connsiteY4" fmla="*/ 117646 h 121965"/>
                    <a:gd name="connsiteX5" fmla="*/ 49737 w 96669"/>
                    <a:gd name="connsiteY5" fmla="*/ 120800 h 121965"/>
                    <a:gd name="connsiteX6" fmla="*/ 39475 w 96669"/>
                    <a:gd name="connsiteY6" fmla="*/ 121965 h 121965"/>
                    <a:gd name="connsiteX7" fmla="*/ 23192 w 96669"/>
                    <a:gd name="connsiteY7" fmla="*/ 119223 h 121965"/>
                    <a:gd name="connsiteX8" fmla="*/ 10741 w 96669"/>
                    <a:gd name="connsiteY8" fmla="*/ 111819 h 121965"/>
                    <a:gd name="connsiteX9" fmla="*/ 2805 w 96669"/>
                    <a:gd name="connsiteY9" fmla="*/ 100781 h 121965"/>
                    <a:gd name="connsiteX10" fmla="*/ 0 w 96669"/>
                    <a:gd name="connsiteY10" fmla="*/ 87138 h 121965"/>
                    <a:gd name="connsiteX11" fmla="*/ 3694 w 96669"/>
                    <a:gd name="connsiteY11" fmla="*/ 70478 h 121965"/>
                    <a:gd name="connsiteX12" fmla="*/ 14230 w 96669"/>
                    <a:gd name="connsiteY12" fmla="*/ 58343 h 121965"/>
                    <a:gd name="connsiteX13" fmla="*/ 30855 w 96669"/>
                    <a:gd name="connsiteY13" fmla="*/ 50939 h 121965"/>
                    <a:gd name="connsiteX14" fmla="*/ 52611 w 96669"/>
                    <a:gd name="connsiteY14" fmla="*/ 48471 h 121965"/>
                    <a:gd name="connsiteX15" fmla="*/ 72519 w 96669"/>
                    <a:gd name="connsiteY15" fmla="*/ 48471 h 121965"/>
                    <a:gd name="connsiteX16" fmla="*/ 72519 w 96669"/>
                    <a:gd name="connsiteY16" fmla="*/ 39215 h 121965"/>
                    <a:gd name="connsiteX17" fmla="*/ 66225 w 96669"/>
                    <a:gd name="connsiteY17" fmla="*/ 22419 h 121965"/>
                    <a:gd name="connsiteX18" fmla="*/ 47685 w 96669"/>
                    <a:gd name="connsiteY18" fmla="*/ 16180 h 121965"/>
                    <a:gd name="connsiteX19" fmla="*/ 37423 w 96669"/>
                    <a:gd name="connsiteY19" fmla="*/ 17688 h 121965"/>
                    <a:gd name="connsiteX20" fmla="*/ 29487 w 96669"/>
                    <a:gd name="connsiteY20" fmla="*/ 21733 h 121965"/>
                    <a:gd name="connsiteX21" fmla="*/ 24356 w 96669"/>
                    <a:gd name="connsiteY21" fmla="*/ 27629 h 121965"/>
                    <a:gd name="connsiteX22" fmla="*/ 22508 w 96669"/>
                    <a:gd name="connsiteY22" fmla="*/ 34690 h 121965"/>
                    <a:gd name="connsiteX23" fmla="*/ 2326 w 96669"/>
                    <a:gd name="connsiteY23" fmla="*/ 34690 h 121965"/>
                    <a:gd name="connsiteX24" fmla="*/ 5610 w 96669"/>
                    <a:gd name="connsiteY24" fmla="*/ 22213 h 121965"/>
                    <a:gd name="connsiteX25" fmla="*/ 14983 w 96669"/>
                    <a:gd name="connsiteY25" fmla="*/ 11106 h 121965"/>
                    <a:gd name="connsiteX26" fmla="*/ 29692 w 96669"/>
                    <a:gd name="connsiteY26" fmla="*/ 3085 h 121965"/>
                    <a:gd name="connsiteX27" fmla="*/ 48916 w 96669"/>
                    <a:gd name="connsiteY27" fmla="*/ 0 h 121965"/>
                    <a:gd name="connsiteX28" fmla="*/ 66499 w 96669"/>
                    <a:gd name="connsiteY28" fmla="*/ 2468 h 121965"/>
                    <a:gd name="connsiteX29" fmla="*/ 80319 w 96669"/>
                    <a:gd name="connsiteY29" fmla="*/ 9872 h 121965"/>
                    <a:gd name="connsiteX30" fmla="*/ 89281 w 96669"/>
                    <a:gd name="connsiteY30" fmla="*/ 22213 h 121965"/>
                    <a:gd name="connsiteX31" fmla="*/ 92565 w 96669"/>
                    <a:gd name="connsiteY31" fmla="*/ 39490 h 121965"/>
                    <a:gd name="connsiteX32" fmla="*/ 92565 w 96669"/>
                    <a:gd name="connsiteY32" fmla="*/ 94130 h 121965"/>
                    <a:gd name="connsiteX33" fmla="*/ 93591 w 96669"/>
                    <a:gd name="connsiteY33" fmla="*/ 106677 h 121965"/>
                    <a:gd name="connsiteX34" fmla="*/ 96670 w 96669"/>
                    <a:gd name="connsiteY34" fmla="*/ 118057 h 121965"/>
                    <a:gd name="connsiteX35" fmla="*/ 96670 w 96669"/>
                    <a:gd name="connsiteY35" fmla="*/ 119771 h 121965"/>
                    <a:gd name="connsiteX36" fmla="*/ 75666 w 96669"/>
                    <a:gd name="connsiteY36" fmla="*/ 119771 h 121965"/>
                    <a:gd name="connsiteX37" fmla="*/ 42349 w 96669"/>
                    <a:gd name="connsiteY37" fmla="*/ 104483 h 121965"/>
                    <a:gd name="connsiteX38" fmla="*/ 52542 w 96669"/>
                    <a:gd name="connsiteY38" fmla="*/ 102975 h 121965"/>
                    <a:gd name="connsiteX39" fmla="*/ 61231 w 96669"/>
                    <a:gd name="connsiteY39" fmla="*/ 98998 h 121965"/>
                    <a:gd name="connsiteX40" fmla="*/ 68004 w 96669"/>
                    <a:gd name="connsiteY40" fmla="*/ 93376 h 121965"/>
                    <a:gd name="connsiteX41" fmla="*/ 72519 w 96669"/>
                    <a:gd name="connsiteY41" fmla="*/ 86863 h 121965"/>
                    <a:gd name="connsiteX42" fmla="*/ 72519 w 96669"/>
                    <a:gd name="connsiteY42" fmla="*/ 62731 h 121965"/>
                    <a:gd name="connsiteX43" fmla="*/ 55826 w 96669"/>
                    <a:gd name="connsiteY43" fmla="*/ 62731 h 121965"/>
                    <a:gd name="connsiteX44" fmla="*/ 29281 w 96669"/>
                    <a:gd name="connsiteY44" fmla="*/ 68078 h 121965"/>
                    <a:gd name="connsiteX45" fmla="*/ 19977 w 96669"/>
                    <a:gd name="connsiteY45" fmla="*/ 84327 h 121965"/>
                    <a:gd name="connsiteX46" fmla="*/ 21414 w 96669"/>
                    <a:gd name="connsiteY46" fmla="*/ 92279 h 121965"/>
                    <a:gd name="connsiteX47" fmla="*/ 25724 w 96669"/>
                    <a:gd name="connsiteY47" fmla="*/ 98655 h 121965"/>
                    <a:gd name="connsiteX48" fmla="*/ 32771 w 96669"/>
                    <a:gd name="connsiteY48" fmla="*/ 102906 h 121965"/>
                    <a:gd name="connsiteX49" fmla="*/ 42485 w 96669"/>
                    <a:gd name="connsiteY49" fmla="*/ 104483 h 12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96669" h="121965">
                      <a:moveTo>
                        <a:pt x="75598" y="119771"/>
                      </a:moveTo>
                      <a:cubicBezTo>
                        <a:pt x="74846" y="118332"/>
                        <a:pt x="74298" y="116481"/>
                        <a:pt x="73888" y="114287"/>
                      </a:cubicBezTo>
                      <a:cubicBezTo>
                        <a:pt x="73477" y="112093"/>
                        <a:pt x="73067" y="109762"/>
                        <a:pt x="72793" y="107362"/>
                      </a:cubicBezTo>
                      <a:cubicBezTo>
                        <a:pt x="70946" y="109350"/>
                        <a:pt x="68825" y="111202"/>
                        <a:pt x="66430" y="112984"/>
                      </a:cubicBezTo>
                      <a:cubicBezTo>
                        <a:pt x="64036" y="114767"/>
                        <a:pt x="61505" y="116343"/>
                        <a:pt x="58768" y="117646"/>
                      </a:cubicBezTo>
                      <a:cubicBezTo>
                        <a:pt x="56032" y="118949"/>
                        <a:pt x="52953" y="120045"/>
                        <a:pt x="49737" y="120800"/>
                      </a:cubicBezTo>
                      <a:cubicBezTo>
                        <a:pt x="46454" y="121554"/>
                        <a:pt x="43033" y="121965"/>
                        <a:pt x="39475" y="121965"/>
                      </a:cubicBezTo>
                      <a:cubicBezTo>
                        <a:pt x="33455" y="121965"/>
                        <a:pt x="28050" y="121074"/>
                        <a:pt x="23192" y="119223"/>
                      </a:cubicBezTo>
                      <a:cubicBezTo>
                        <a:pt x="18335" y="117372"/>
                        <a:pt x="14162" y="114972"/>
                        <a:pt x="10741" y="111819"/>
                      </a:cubicBezTo>
                      <a:cubicBezTo>
                        <a:pt x="7320" y="108665"/>
                        <a:pt x="4652" y="105031"/>
                        <a:pt x="2805" y="100781"/>
                      </a:cubicBezTo>
                      <a:cubicBezTo>
                        <a:pt x="958" y="96530"/>
                        <a:pt x="0" y="92005"/>
                        <a:pt x="0" y="87138"/>
                      </a:cubicBezTo>
                      <a:cubicBezTo>
                        <a:pt x="0" y="80830"/>
                        <a:pt x="1231" y="75277"/>
                        <a:pt x="3694" y="70478"/>
                      </a:cubicBezTo>
                      <a:cubicBezTo>
                        <a:pt x="6157" y="65679"/>
                        <a:pt x="9646" y="61634"/>
                        <a:pt x="14230" y="58343"/>
                      </a:cubicBezTo>
                      <a:cubicBezTo>
                        <a:pt x="18814" y="55052"/>
                        <a:pt x="24356" y="52653"/>
                        <a:pt x="30855" y="50939"/>
                      </a:cubicBezTo>
                      <a:cubicBezTo>
                        <a:pt x="37354" y="49225"/>
                        <a:pt x="44606" y="48471"/>
                        <a:pt x="52611" y="48471"/>
                      </a:cubicBezTo>
                      <a:lnTo>
                        <a:pt x="72519" y="48471"/>
                      </a:lnTo>
                      <a:lnTo>
                        <a:pt x="72519" y="39215"/>
                      </a:lnTo>
                      <a:cubicBezTo>
                        <a:pt x="72519" y="32222"/>
                        <a:pt x="70399" y="26601"/>
                        <a:pt x="66225" y="22419"/>
                      </a:cubicBezTo>
                      <a:cubicBezTo>
                        <a:pt x="62052" y="18237"/>
                        <a:pt x="55826" y="16180"/>
                        <a:pt x="47685" y="16180"/>
                      </a:cubicBezTo>
                      <a:cubicBezTo>
                        <a:pt x="43922" y="16180"/>
                        <a:pt x="40501" y="16660"/>
                        <a:pt x="37423" y="17688"/>
                      </a:cubicBezTo>
                      <a:cubicBezTo>
                        <a:pt x="34344" y="18716"/>
                        <a:pt x="31676" y="20088"/>
                        <a:pt x="29487" y="21733"/>
                      </a:cubicBezTo>
                      <a:cubicBezTo>
                        <a:pt x="27297" y="23378"/>
                        <a:pt x="25587" y="25435"/>
                        <a:pt x="24356" y="27629"/>
                      </a:cubicBezTo>
                      <a:cubicBezTo>
                        <a:pt x="23124" y="29823"/>
                        <a:pt x="22508" y="32222"/>
                        <a:pt x="22508" y="34690"/>
                      </a:cubicBezTo>
                      <a:lnTo>
                        <a:pt x="2326" y="34690"/>
                      </a:lnTo>
                      <a:cubicBezTo>
                        <a:pt x="2326" y="30508"/>
                        <a:pt x="3421" y="26326"/>
                        <a:pt x="5610" y="22213"/>
                      </a:cubicBezTo>
                      <a:cubicBezTo>
                        <a:pt x="7799" y="18099"/>
                        <a:pt x="10946" y="14397"/>
                        <a:pt x="14983" y="11106"/>
                      </a:cubicBezTo>
                      <a:cubicBezTo>
                        <a:pt x="19019" y="7816"/>
                        <a:pt x="23945" y="5142"/>
                        <a:pt x="29692" y="3085"/>
                      </a:cubicBezTo>
                      <a:cubicBezTo>
                        <a:pt x="35439" y="1028"/>
                        <a:pt x="41870" y="0"/>
                        <a:pt x="48916" y="0"/>
                      </a:cubicBezTo>
                      <a:cubicBezTo>
                        <a:pt x="55279" y="0"/>
                        <a:pt x="61163" y="823"/>
                        <a:pt x="66499" y="2468"/>
                      </a:cubicBezTo>
                      <a:cubicBezTo>
                        <a:pt x="71904" y="4114"/>
                        <a:pt x="76487" y="6582"/>
                        <a:pt x="80319" y="9872"/>
                      </a:cubicBezTo>
                      <a:cubicBezTo>
                        <a:pt x="84150" y="13163"/>
                        <a:pt x="87160" y="17277"/>
                        <a:pt x="89281" y="22213"/>
                      </a:cubicBezTo>
                      <a:cubicBezTo>
                        <a:pt x="91402" y="27149"/>
                        <a:pt x="92565" y="32908"/>
                        <a:pt x="92565" y="39490"/>
                      </a:cubicBezTo>
                      <a:lnTo>
                        <a:pt x="92565" y="94130"/>
                      </a:lnTo>
                      <a:cubicBezTo>
                        <a:pt x="92565" y="98107"/>
                        <a:pt x="92907" y="102289"/>
                        <a:pt x="93591" y="106677"/>
                      </a:cubicBezTo>
                      <a:cubicBezTo>
                        <a:pt x="94275" y="111064"/>
                        <a:pt x="95301" y="114835"/>
                        <a:pt x="96670" y="118057"/>
                      </a:cubicBezTo>
                      <a:lnTo>
                        <a:pt x="96670" y="119771"/>
                      </a:lnTo>
                      <a:lnTo>
                        <a:pt x="75666" y="119771"/>
                      </a:lnTo>
                      <a:close/>
                      <a:moveTo>
                        <a:pt x="42349" y="104483"/>
                      </a:moveTo>
                      <a:cubicBezTo>
                        <a:pt x="45975" y="104483"/>
                        <a:pt x="49327" y="104003"/>
                        <a:pt x="52542" y="102975"/>
                      </a:cubicBezTo>
                      <a:cubicBezTo>
                        <a:pt x="55689" y="101946"/>
                        <a:pt x="58631" y="100643"/>
                        <a:pt x="61231" y="98998"/>
                      </a:cubicBezTo>
                      <a:cubicBezTo>
                        <a:pt x="63831" y="97353"/>
                        <a:pt x="66088" y="95502"/>
                        <a:pt x="68004" y="93376"/>
                      </a:cubicBezTo>
                      <a:cubicBezTo>
                        <a:pt x="69920" y="91251"/>
                        <a:pt x="71425" y="89126"/>
                        <a:pt x="72519" y="86863"/>
                      </a:cubicBezTo>
                      <a:lnTo>
                        <a:pt x="72519" y="62731"/>
                      </a:lnTo>
                      <a:lnTo>
                        <a:pt x="55826" y="62731"/>
                      </a:lnTo>
                      <a:cubicBezTo>
                        <a:pt x="44333" y="62731"/>
                        <a:pt x="35507" y="64513"/>
                        <a:pt x="29281" y="68078"/>
                      </a:cubicBezTo>
                      <a:cubicBezTo>
                        <a:pt x="23056" y="71643"/>
                        <a:pt x="19977" y="77060"/>
                        <a:pt x="19977" y="84327"/>
                      </a:cubicBezTo>
                      <a:cubicBezTo>
                        <a:pt x="19977" y="87138"/>
                        <a:pt x="20456" y="89811"/>
                        <a:pt x="21414" y="92279"/>
                      </a:cubicBezTo>
                      <a:cubicBezTo>
                        <a:pt x="22371" y="94747"/>
                        <a:pt x="23808" y="96873"/>
                        <a:pt x="25724" y="98655"/>
                      </a:cubicBezTo>
                      <a:cubicBezTo>
                        <a:pt x="27640" y="100438"/>
                        <a:pt x="29966" y="101809"/>
                        <a:pt x="32771" y="102906"/>
                      </a:cubicBezTo>
                      <a:cubicBezTo>
                        <a:pt x="35576" y="104003"/>
                        <a:pt x="38791" y="104483"/>
                        <a:pt x="42485" y="1044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E4F4BBD8-7951-1A40-AC7A-4E97D6092995}"/>
                    </a:ext>
                  </a:extLst>
                </p:cNvPr>
                <p:cNvSpPr/>
                <p:nvPr/>
              </p:nvSpPr>
              <p:spPr>
                <a:xfrm>
                  <a:off x="9076369" y="1706696"/>
                  <a:ext cx="92222" cy="119634"/>
                </a:xfrm>
                <a:custGeom>
                  <a:avLst/>
                  <a:gdLst>
                    <a:gd name="connsiteX0" fmla="*/ 18882 w 92222"/>
                    <a:gd name="connsiteY0" fmla="*/ 2194 h 119634"/>
                    <a:gd name="connsiteX1" fmla="*/ 19567 w 92222"/>
                    <a:gd name="connsiteY1" fmla="*/ 16934 h 119634"/>
                    <a:gd name="connsiteX2" fmla="*/ 34755 w 92222"/>
                    <a:gd name="connsiteY2" fmla="*/ 4525 h 119634"/>
                    <a:gd name="connsiteX3" fmla="*/ 54663 w 92222"/>
                    <a:gd name="connsiteY3" fmla="*/ 0 h 119634"/>
                    <a:gd name="connsiteX4" fmla="*/ 70193 w 92222"/>
                    <a:gd name="connsiteY4" fmla="*/ 2331 h 119634"/>
                    <a:gd name="connsiteX5" fmla="*/ 82029 w 92222"/>
                    <a:gd name="connsiteY5" fmla="*/ 9804 h 119634"/>
                    <a:gd name="connsiteX6" fmla="*/ 89555 w 92222"/>
                    <a:gd name="connsiteY6" fmla="*/ 23036 h 119634"/>
                    <a:gd name="connsiteX7" fmla="*/ 92223 w 92222"/>
                    <a:gd name="connsiteY7" fmla="*/ 42643 h 119634"/>
                    <a:gd name="connsiteX8" fmla="*/ 92223 w 92222"/>
                    <a:gd name="connsiteY8" fmla="*/ 119634 h 119634"/>
                    <a:gd name="connsiteX9" fmla="*/ 72177 w 92222"/>
                    <a:gd name="connsiteY9" fmla="*/ 119634 h 119634"/>
                    <a:gd name="connsiteX10" fmla="*/ 72177 w 92222"/>
                    <a:gd name="connsiteY10" fmla="*/ 42438 h 119634"/>
                    <a:gd name="connsiteX11" fmla="*/ 70672 w 92222"/>
                    <a:gd name="connsiteY11" fmla="*/ 30783 h 119634"/>
                    <a:gd name="connsiteX12" fmla="*/ 66157 w 92222"/>
                    <a:gd name="connsiteY12" fmla="*/ 22899 h 119634"/>
                    <a:gd name="connsiteX13" fmla="*/ 58768 w 92222"/>
                    <a:gd name="connsiteY13" fmla="*/ 18442 h 119634"/>
                    <a:gd name="connsiteX14" fmla="*/ 48643 w 92222"/>
                    <a:gd name="connsiteY14" fmla="*/ 17003 h 119634"/>
                    <a:gd name="connsiteX15" fmla="*/ 31539 w 92222"/>
                    <a:gd name="connsiteY15" fmla="*/ 22213 h 119634"/>
                    <a:gd name="connsiteX16" fmla="*/ 20045 w 92222"/>
                    <a:gd name="connsiteY16" fmla="*/ 35925 h 119634"/>
                    <a:gd name="connsiteX17" fmla="*/ 20045 w 92222"/>
                    <a:gd name="connsiteY17" fmla="*/ 119634 h 119634"/>
                    <a:gd name="connsiteX18" fmla="*/ 0 w 92222"/>
                    <a:gd name="connsiteY18" fmla="*/ 119634 h 119634"/>
                    <a:gd name="connsiteX19" fmla="*/ 0 w 92222"/>
                    <a:gd name="connsiteY19" fmla="*/ 2125 h 119634"/>
                    <a:gd name="connsiteX20" fmla="*/ 18951 w 92222"/>
                    <a:gd name="connsiteY20" fmla="*/ 2125 h 119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92222" h="119634">
                      <a:moveTo>
                        <a:pt x="18882" y="2194"/>
                      </a:moveTo>
                      <a:lnTo>
                        <a:pt x="19567" y="16934"/>
                      </a:lnTo>
                      <a:cubicBezTo>
                        <a:pt x="23740" y="11655"/>
                        <a:pt x="28802" y="7473"/>
                        <a:pt x="34755" y="4525"/>
                      </a:cubicBezTo>
                      <a:cubicBezTo>
                        <a:pt x="40707" y="1508"/>
                        <a:pt x="47343" y="0"/>
                        <a:pt x="54663" y="0"/>
                      </a:cubicBezTo>
                      <a:cubicBezTo>
                        <a:pt x="60342" y="0"/>
                        <a:pt x="65541" y="754"/>
                        <a:pt x="70193" y="2331"/>
                      </a:cubicBezTo>
                      <a:cubicBezTo>
                        <a:pt x="74846" y="3908"/>
                        <a:pt x="78745" y="6376"/>
                        <a:pt x="82029" y="9804"/>
                      </a:cubicBezTo>
                      <a:cubicBezTo>
                        <a:pt x="85313" y="13232"/>
                        <a:pt x="87776" y="17688"/>
                        <a:pt x="89555" y="23036"/>
                      </a:cubicBezTo>
                      <a:cubicBezTo>
                        <a:pt x="91333" y="28383"/>
                        <a:pt x="92223" y="34965"/>
                        <a:pt x="92223" y="42643"/>
                      </a:cubicBezTo>
                      <a:lnTo>
                        <a:pt x="92223" y="119634"/>
                      </a:lnTo>
                      <a:lnTo>
                        <a:pt x="72177" y="119634"/>
                      </a:lnTo>
                      <a:lnTo>
                        <a:pt x="72177" y="42438"/>
                      </a:lnTo>
                      <a:cubicBezTo>
                        <a:pt x="72177" y="37844"/>
                        <a:pt x="71699" y="34005"/>
                        <a:pt x="70672" y="30783"/>
                      </a:cubicBezTo>
                      <a:cubicBezTo>
                        <a:pt x="69646" y="27560"/>
                        <a:pt x="68141" y="24955"/>
                        <a:pt x="66157" y="22899"/>
                      </a:cubicBezTo>
                      <a:cubicBezTo>
                        <a:pt x="64173" y="20842"/>
                        <a:pt x="61710" y="19402"/>
                        <a:pt x="58768" y="18442"/>
                      </a:cubicBezTo>
                      <a:cubicBezTo>
                        <a:pt x="55826" y="17482"/>
                        <a:pt x="52474" y="17003"/>
                        <a:pt x="48643" y="17003"/>
                      </a:cubicBezTo>
                      <a:cubicBezTo>
                        <a:pt x="42143" y="17003"/>
                        <a:pt x="36397" y="18716"/>
                        <a:pt x="31539" y="22213"/>
                      </a:cubicBezTo>
                      <a:cubicBezTo>
                        <a:pt x="26682" y="25709"/>
                        <a:pt x="22782" y="30234"/>
                        <a:pt x="20045" y="35925"/>
                      </a:cubicBezTo>
                      <a:lnTo>
                        <a:pt x="20045" y="119634"/>
                      </a:lnTo>
                      <a:lnTo>
                        <a:pt x="0" y="119634"/>
                      </a:lnTo>
                      <a:lnTo>
                        <a:pt x="0" y="2125"/>
                      </a:lnTo>
                      <a:lnTo>
                        <a:pt x="18951" y="21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38" name="Graphic 1">
                  <a:extLst>
                    <a:ext uri="{FF2B5EF4-FFF2-40B4-BE49-F238E27FC236}">
                      <a16:creationId xmlns:a16="http://schemas.microsoft.com/office/drawing/2014/main" id="{EBBCE8F5-965C-16D3-8ECC-EC8916B135CA}"/>
                    </a:ext>
                  </a:extLst>
                </p:cNvPr>
                <p:cNvGrpSpPr/>
                <p:nvPr/>
              </p:nvGrpSpPr>
              <p:grpSpPr>
                <a:xfrm>
                  <a:off x="7401238" y="1706627"/>
                  <a:ext cx="216258" cy="121965"/>
                  <a:chOff x="7401238" y="1706627"/>
                  <a:chExt cx="216258" cy="121965"/>
                </a:xfrm>
                <a:solidFill>
                  <a:schemeClr val="bg1"/>
                </a:solidFill>
              </p:grpSpPr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30B9265B-A280-4B64-5B77-5956CD397C5E}"/>
                      </a:ext>
                    </a:extLst>
                  </p:cNvPr>
                  <p:cNvSpPr/>
                  <p:nvPr/>
                </p:nvSpPr>
                <p:spPr>
                  <a:xfrm>
                    <a:off x="7401238" y="1706627"/>
                    <a:ext cx="96669" cy="121965"/>
                  </a:xfrm>
                  <a:custGeom>
                    <a:avLst/>
                    <a:gdLst>
                      <a:gd name="connsiteX0" fmla="*/ 75598 w 96669"/>
                      <a:gd name="connsiteY0" fmla="*/ 119771 h 121965"/>
                      <a:gd name="connsiteX1" fmla="*/ 73888 w 96669"/>
                      <a:gd name="connsiteY1" fmla="*/ 114287 h 121965"/>
                      <a:gd name="connsiteX2" fmla="*/ 72793 w 96669"/>
                      <a:gd name="connsiteY2" fmla="*/ 107362 h 121965"/>
                      <a:gd name="connsiteX3" fmla="*/ 66430 w 96669"/>
                      <a:gd name="connsiteY3" fmla="*/ 112984 h 121965"/>
                      <a:gd name="connsiteX4" fmla="*/ 58768 w 96669"/>
                      <a:gd name="connsiteY4" fmla="*/ 117646 h 121965"/>
                      <a:gd name="connsiteX5" fmla="*/ 49737 w 96669"/>
                      <a:gd name="connsiteY5" fmla="*/ 120800 h 121965"/>
                      <a:gd name="connsiteX6" fmla="*/ 39475 w 96669"/>
                      <a:gd name="connsiteY6" fmla="*/ 121965 h 121965"/>
                      <a:gd name="connsiteX7" fmla="*/ 23193 w 96669"/>
                      <a:gd name="connsiteY7" fmla="*/ 119223 h 121965"/>
                      <a:gd name="connsiteX8" fmla="*/ 10741 w 96669"/>
                      <a:gd name="connsiteY8" fmla="*/ 111819 h 121965"/>
                      <a:gd name="connsiteX9" fmla="*/ 2805 w 96669"/>
                      <a:gd name="connsiteY9" fmla="*/ 100781 h 121965"/>
                      <a:gd name="connsiteX10" fmla="*/ 0 w 96669"/>
                      <a:gd name="connsiteY10" fmla="*/ 87138 h 121965"/>
                      <a:gd name="connsiteX11" fmla="*/ 3694 w 96669"/>
                      <a:gd name="connsiteY11" fmla="*/ 70478 h 121965"/>
                      <a:gd name="connsiteX12" fmla="*/ 14230 w 96669"/>
                      <a:gd name="connsiteY12" fmla="*/ 58343 h 121965"/>
                      <a:gd name="connsiteX13" fmla="*/ 30855 w 96669"/>
                      <a:gd name="connsiteY13" fmla="*/ 50939 h 121965"/>
                      <a:gd name="connsiteX14" fmla="*/ 52611 w 96669"/>
                      <a:gd name="connsiteY14" fmla="*/ 48471 h 121965"/>
                      <a:gd name="connsiteX15" fmla="*/ 72519 w 96669"/>
                      <a:gd name="connsiteY15" fmla="*/ 48471 h 121965"/>
                      <a:gd name="connsiteX16" fmla="*/ 72519 w 96669"/>
                      <a:gd name="connsiteY16" fmla="*/ 39215 h 121965"/>
                      <a:gd name="connsiteX17" fmla="*/ 66225 w 96669"/>
                      <a:gd name="connsiteY17" fmla="*/ 22419 h 121965"/>
                      <a:gd name="connsiteX18" fmla="*/ 47685 w 96669"/>
                      <a:gd name="connsiteY18" fmla="*/ 16180 h 121965"/>
                      <a:gd name="connsiteX19" fmla="*/ 37423 w 96669"/>
                      <a:gd name="connsiteY19" fmla="*/ 17688 h 121965"/>
                      <a:gd name="connsiteX20" fmla="*/ 29487 w 96669"/>
                      <a:gd name="connsiteY20" fmla="*/ 21733 h 121965"/>
                      <a:gd name="connsiteX21" fmla="*/ 24356 w 96669"/>
                      <a:gd name="connsiteY21" fmla="*/ 27629 h 121965"/>
                      <a:gd name="connsiteX22" fmla="*/ 22508 w 96669"/>
                      <a:gd name="connsiteY22" fmla="*/ 34690 h 121965"/>
                      <a:gd name="connsiteX23" fmla="*/ 2326 w 96669"/>
                      <a:gd name="connsiteY23" fmla="*/ 34690 h 121965"/>
                      <a:gd name="connsiteX24" fmla="*/ 5610 w 96669"/>
                      <a:gd name="connsiteY24" fmla="*/ 22213 h 121965"/>
                      <a:gd name="connsiteX25" fmla="*/ 14983 w 96669"/>
                      <a:gd name="connsiteY25" fmla="*/ 11106 h 121965"/>
                      <a:gd name="connsiteX26" fmla="*/ 29692 w 96669"/>
                      <a:gd name="connsiteY26" fmla="*/ 3085 h 121965"/>
                      <a:gd name="connsiteX27" fmla="*/ 48916 w 96669"/>
                      <a:gd name="connsiteY27" fmla="*/ 0 h 121965"/>
                      <a:gd name="connsiteX28" fmla="*/ 66499 w 96669"/>
                      <a:gd name="connsiteY28" fmla="*/ 2468 h 121965"/>
                      <a:gd name="connsiteX29" fmla="*/ 80319 w 96669"/>
                      <a:gd name="connsiteY29" fmla="*/ 9872 h 121965"/>
                      <a:gd name="connsiteX30" fmla="*/ 89281 w 96669"/>
                      <a:gd name="connsiteY30" fmla="*/ 22213 h 121965"/>
                      <a:gd name="connsiteX31" fmla="*/ 92565 w 96669"/>
                      <a:gd name="connsiteY31" fmla="*/ 39490 h 121965"/>
                      <a:gd name="connsiteX32" fmla="*/ 92565 w 96669"/>
                      <a:gd name="connsiteY32" fmla="*/ 94130 h 121965"/>
                      <a:gd name="connsiteX33" fmla="*/ 93591 w 96669"/>
                      <a:gd name="connsiteY33" fmla="*/ 106677 h 121965"/>
                      <a:gd name="connsiteX34" fmla="*/ 96670 w 96669"/>
                      <a:gd name="connsiteY34" fmla="*/ 118057 h 121965"/>
                      <a:gd name="connsiteX35" fmla="*/ 96670 w 96669"/>
                      <a:gd name="connsiteY35" fmla="*/ 119771 h 121965"/>
                      <a:gd name="connsiteX36" fmla="*/ 75666 w 96669"/>
                      <a:gd name="connsiteY36" fmla="*/ 119771 h 121965"/>
                      <a:gd name="connsiteX37" fmla="*/ 42349 w 96669"/>
                      <a:gd name="connsiteY37" fmla="*/ 104483 h 121965"/>
                      <a:gd name="connsiteX38" fmla="*/ 52542 w 96669"/>
                      <a:gd name="connsiteY38" fmla="*/ 102975 h 121965"/>
                      <a:gd name="connsiteX39" fmla="*/ 61231 w 96669"/>
                      <a:gd name="connsiteY39" fmla="*/ 98998 h 121965"/>
                      <a:gd name="connsiteX40" fmla="*/ 68004 w 96669"/>
                      <a:gd name="connsiteY40" fmla="*/ 93376 h 121965"/>
                      <a:gd name="connsiteX41" fmla="*/ 72519 w 96669"/>
                      <a:gd name="connsiteY41" fmla="*/ 86863 h 121965"/>
                      <a:gd name="connsiteX42" fmla="*/ 72519 w 96669"/>
                      <a:gd name="connsiteY42" fmla="*/ 62731 h 121965"/>
                      <a:gd name="connsiteX43" fmla="*/ 55826 w 96669"/>
                      <a:gd name="connsiteY43" fmla="*/ 62731 h 121965"/>
                      <a:gd name="connsiteX44" fmla="*/ 29281 w 96669"/>
                      <a:gd name="connsiteY44" fmla="*/ 68078 h 121965"/>
                      <a:gd name="connsiteX45" fmla="*/ 19977 w 96669"/>
                      <a:gd name="connsiteY45" fmla="*/ 84327 h 121965"/>
                      <a:gd name="connsiteX46" fmla="*/ 21414 w 96669"/>
                      <a:gd name="connsiteY46" fmla="*/ 92279 h 121965"/>
                      <a:gd name="connsiteX47" fmla="*/ 25724 w 96669"/>
                      <a:gd name="connsiteY47" fmla="*/ 98655 h 121965"/>
                      <a:gd name="connsiteX48" fmla="*/ 32771 w 96669"/>
                      <a:gd name="connsiteY48" fmla="*/ 102906 h 121965"/>
                      <a:gd name="connsiteX49" fmla="*/ 42485 w 96669"/>
                      <a:gd name="connsiteY49" fmla="*/ 104483 h 121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96669" h="121965">
                        <a:moveTo>
                          <a:pt x="75598" y="119771"/>
                        </a:moveTo>
                        <a:cubicBezTo>
                          <a:pt x="74845" y="118332"/>
                          <a:pt x="74298" y="116481"/>
                          <a:pt x="73888" y="114287"/>
                        </a:cubicBezTo>
                        <a:cubicBezTo>
                          <a:pt x="73477" y="112093"/>
                          <a:pt x="73067" y="109762"/>
                          <a:pt x="72793" y="107362"/>
                        </a:cubicBezTo>
                        <a:cubicBezTo>
                          <a:pt x="70946" y="109350"/>
                          <a:pt x="68825" y="111202"/>
                          <a:pt x="66430" y="112984"/>
                        </a:cubicBezTo>
                        <a:cubicBezTo>
                          <a:pt x="64036" y="114767"/>
                          <a:pt x="61505" y="116343"/>
                          <a:pt x="58768" y="117646"/>
                        </a:cubicBezTo>
                        <a:cubicBezTo>
                          <a:pt x="56031" y="118949"/>
                          <a:pt x="52953" y="120045"/>
                          <a:pt x="49737" y="120800"/>
                        </a:cubicBezTo>
                        <a:cubicBezTo>
                          <a:pt x="46453" y="121554"/>
                          <a:pt x="43033" y="121965"/>
                          <a:pt x="39475" y="121965"/>
                        </a:cubicBezTo>
                        <a:cubicBezTo>
                          <a:pt x="33455" y="121965"/>
                          <a:pt x="28050" y="121074"/>
                          <a:pt x="23193" y="119223"/>
                        </a:cubicBezTo>
                        <a:cubicBezTo>
                          <a:pt x="18335" y="117372"/>
                          <a:pt x="14162" y="114972"/>
                          <a:pt x="10741" y="111819"/>
                        </a:cubicBezTo>
                        <a:cubicBezTo>
                          <a:pt x="7320" y="108665"/>
                          <a:pt x="4652" y="105031"/>
                          <a:pt x="2805" y="100781"/>
                        </a:cubicBezTo>
                        <a:cubicBezTo>
                          <a:pt x="958" y="96530"/>
                          <a:pt x="0" y="92005"/>
                          <a:pt x="0" y="87138"/>
                        </a:cubicBezTo>
                        <a:cubicBezTo>
                          <a:pt x="0" y="80830"/>
                          <a:pt x="1231" y="75277"/>
                          <a:pt x="3694" y="70478"/>
                        </a:cubicBezTo>
                        <a:cubicBezTo>
                          <a:pt x="6157" y="65679"/>
                          <a:pt x="9646" y="61634"/>
                          <a:pt x="14230" y="58343"/>
                        </a:cubicBezTo>
                        <a:cubicBezTo>
                          <a:pt x="18814" y="55052"/>
                          <a:pt x="24356" y="52653"/>
                          <a:pt x="30855" y="50939"/>
                        </a:cubicBezTo>
                        <a:cubicBezTo>
                          <a:pt x="37354" y="49225"/>
                          <a:pt x="44606" y="48471"/>
                          <a:pt x="52611" y="48471"/>
                        </a:cubicBezTo>
                        <a:lnTo>
                          <a:pt x="72519" y="48471"/>
                        </a:lnTo>
                        <a:lnTo>
                          <a:pt x="72519" y="39215"/>
                        </a:lnTo>
                        <a:cubicBezTo>
                          <a:pt x="72519" y="32222"/>
                          <a:pt x="70399" y="26601"/>
                          <a:pt x="66225" y="22419"/>
                        </a:cubicBezTo>
                        <a:cubicBezTo>
                          <a:pt x="62052" y="18237"/>
                          <a:pt x="55826" y="16180"/>
                          <a:pt x="47685" y="16180"/>
                        </a:cubicBezTo>
                        <a:cubicBezTo>
                          <a:pt x="43922" y="16180"/>
                          <a:pt x="40501" y="16660"/>
                          <a:pt x="37423" y="17688"/>
                        </a:cubicBezTo>
                        <a:cubicBezTo>
                          <a:pt x="34344" y="18716"/>
                          <a:pt x="31676" y="20088"/>
                          <a:pt x="29487" y="21733"/>
                        </a:cubicBezTo>
                        <a:cubicBezTo>
                          <a:pt x="27297" y="23378"/>
                          <a:pt x="25587" y="25435"/>
                          <a:pt x="24356" y="27629"/>
                        </a:cubicBezTo>
                        <a:cubicBezTo>
                          <a:pt x="23124" y="29823"/>
                          <a:pt x="22508" y="32222"/>
                          <a:pt x="22508" y="34690"/>
                        </a:cubicBezTo>
                        <a:lnTo>
                          <a:pt x="2326" y="34690"/>
                        </a:lnTo>
                        <a:cubicBezTo>
                          <a:pt x="2326" y="30508"/>
                          <a:pt x="3421" y="26326"/>
                          <a:pt x="5610" y="22213"/>
                        </a:cubicBezTo>
                        <a:cubicBezTo>
                          <a:pt x="7799" y="18099"/>
                          <a:pt x="10946" y="14397"/>
                          <a:pt x="14983" y="11106"/>
                        </a:cubicBezTo>
                        <a:cubicBezTo>
                          <a:pt x="19019" y="7816"/>
                          <a:pt x="23945" y="5142"/>
                          <a:pt x="29692" y="3085"/>
                        </a:cubicBezTo>
                        <a:cubicBezTo>
                          <a:pt x="35439" y="1028"/>
                          <a:pt x="41870" y="0"/>
                          <a:pt x="48916" y="0"/>
                        </a:cubicBezTo>
                        <a:cubicBezTo>
                          <a:pt x="55279" y="0"/>
                          <a:pt x="61163" y="823"/>
                          <a:pt x="66499" y="2468"/>
                        </a:cubicBezTo>
                        <a:cubicBezTo>
                          <a:pt x="71835" y="4114"/>
                          <a:pt x="76487" y="6582"/>
                          <a:pt x="80319" y="9872"/>
                        </a:cubicBezTo>
                        <a:cubicBezTo>
                          <a:pt x="84150" y="13163"/>
                          <a:pt x="87160" y="17277"/>
                          <a:pt x="89281" y="22213"/>
                        </a:cubicBezTo>
                        <a:cubicBezTo>
                          <a:pt x="91470" y="27149"/>
                          <a:pt x="92565" y="32908"/>
                          <a:pt x="92565" y="39490"/>
                        </a:cubicBezTo>
                        <a:lnTo>
                          <a:pt x="92565" y="94130"/>
                        </a:lnTo>
                        <a:cubicBezTo>
                          <a:pt x="92565" y="98107"/>
                          <a:pt x="92907" y="102289"/>
                          <a:pt x="93591" y="106677"/>
                        </a:cubicBezTo>
                        <a:cubicBezTo>
                          <a:pt x="94275" y="111064"/>
                          <a:pt x="95301" y="114835"/>
                          <a:pt x="96670" y="118057"/>
                        </a:cubicBezTo>
                        <a:lnTo>
                          <a:pt x="96670" y="119771"/>
                        </a:lnTo>
                        <a:lnTo>
                          <a:pt x="75666" y="119771"/>
                        </a:lnTo>
                        <a:close/>
                        <a:moveTo>
                          <a:pt x="42349" y="104483"/>
                        </a:moveTo>
                        <a:cubicBezTo>
                          <a:pt x="45974" y="104483"/>
                          <a:pt x="49327" y="104003"/>
                          <a:pt x="52542" y="102975"/>
                        </a:cubicBezTo>
                        <a:cubicBezTo>
                          <a:pt x="55689" y="101946"/>
                          <a:pt x="58631" y="100643"/>
                          <a:pt x="61231" y="98998"/>
                        </a:cubicBezTo>
                        <a:cubicBezTo>
                          <a:pt x="63831" y="97353"/>
                          <a:pt x="66088" y="95502"/>
                          <a:pt x="68004" y="93376"/>
                        </a:cubicBezTo>
                        <a:cubicBezTo>
                          <a:pt x="69920" y="91251"/>
                          <a:pt x="71425" y="89126"/>
                          <a:pt x="72519" y="86863"/>
                        </a:cubicBezTo>
                        <a:lnTo>
                          <a:pt x="72519" y="62731"/>
                        </a:lnTo>
                        <a:lnTo>
                          <a:pt x="55826" y="62731"/>
                        </a:lnTo>
                        <a:cubicBezTo>
                          <a:pt x="44333" y="62731"/>
                          <a:pt x="35507" y="64513"/>
                          <a:pt x="29281" y="68078"/>
                        </a:cubicBezTo>
                        <a:cubicBezTo>
                          <a:pt x="23056" y="71643"/>
                          <a:pt x="19977" y="77060"/>
                          <a:pt x="19977" y="84327"/>
                        </a:cubicBezTo>
                        <a:cubicBezTo>
                          <a:pt x="19977" y="87138"/>
                          <a:pt x="20456" y="89811"/>
                          <a:pt x="21414" y="92279"/>
                        </a:cubicBezTo>
                        <a:cubicBezTo>
                          <a:pt x="22371" y="94747"/>
                          <a:pt x="23808" y="96873"/>
                          <a:pt x="25724" y="98655"/>
                        </a:cubicBezTo>
                        <a:cubicBezTo>
                          <a:pt x="27639" y="100438"/>
                          <a:pt x="29966" y="101809"/>
                          <a:pt x="32771" y="102906"/>
                        </a:cubicBezTo>
                        <a:cubicBezTo>
                          <a:pt x="35576" y="104003"/>
                          <a:pt x="38791" y="104483"/>
                          <a:pt x="42485" y="10448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0" name="Freeform 39">
                    <a:extLst>
                      <a:ext uri="{FF2B5EF4-FFF2-40B4-BE49-F238E27FC236}">
                        <a16:creationId xmlns:a16="http://schemas.microsoft.com/office/drawing/2014/main" id="{6284CE25-4743-7C0F-84DF-A521C143B910}"/>
                      </a:ext>
                    </a:extLst>
                  </p:cNvPr>
                  <p:cNvSpPr/>
                  <p:nvPr/>
                </p:nvSpPr>
                <p:spPr>
                  <a:xfrm>
                    <a:off x="7525274" y="1706696"/>
                    <a:ext cx="92222" cy="119634"/>
                  </a:xfrm>
                  <a:custGeom>
                    <a:avLst/>
                    <a:gdLst>
                      <a:gd name="connsiteX0" fmla="*/ 18882 w 92222"/>
                      <a:gd name="connsiteY0" fmla="*/ 2194 h 119634"/>
                      <a:gd name="connsiteX1" fmla="*/ 19567 w 92222"/>
                      <a:gd name="connsiteY1" fmla="*/ 16934 h 119634"/>
                      <a:gd name="connsiteX2" fmla="*/ 34755 w 92222"/>
                      <a:gd name="connsiteY2" fmla="*/ 4525 h 119634"/>
                      <a:gd name="connsiteX3" fmla="*/ 54663 w 92222"/>
                      <a:gd name="connsiteY3" fmla="*/ 0 h 119634"/>
                      <a:gd name="connsiteX4" fmla="*/ 70193 w 92222"/>
                      <a:gd name="connsiteY4" fmla="*/ 2331 h 119634"/>
                      <a:gd name="connsiteX5" fmla="*/ 82029 w 92222"/>
                      <a:gd name="connsiteY5" fmla="*/ 9804 h 119634"/>
                      <a:gd name="connsiteX6" fmla="*/ 89555 w 92222"/>
                      <a:gd name="connsiteY6" fmla="*/ 23036 h 119634"/>
                      <a:gd name="connsiteX7" fmla="*/ 92223 w 92222"/>
                      <a:gd name="connsiteY7" fmla="*/ 42643 h 119634"/>
                      <a:gd name="connsiteX8" fmla="*/ 92223 w 92222"/>
                      <a:gd name="connsiteY8" fmla="*/ 119634 h 119634"/>
                      <a:gd name="connsiteX9" fmla="*/ 72177 w 92222"/>
                      <a:gd name="connsiteY9" fmla="*/ 119634 h 119634"/>
                      <a:gd name="connsiteX10" fmla="*/ 72177 w 92222"/>
                      <a:gd name="connsiteY10" fmla="*/ 42438 h 119634"/>
                      <a:gd name="connsiteX11" fmla="*/ 70672 w 92222"/>
                      <a:gd name="connsiteY11" fmla="*/ 30783 h 119634"/>
                      <a:gd name="connsiteX12" fmla="*/ 66157 w 92222"/>
                      <a:gd name="connsiteY12" fmla="*/ 22899 h 119634"/>
                      <a:gd name="connsiteX13" fmla="*/ 58768 w 92222"/>
                      <a:gd name="connsiteY13" fmla="*/ 18442 h 119634"/>
                      <a:gd name="connsiteX14" fmla="*/ 48643 w 92222"/>
                      <a:gd name="connsiteY14" fmla="*/ 17003 h 119634"/>
                      <a:gd name="connsiteX15" fmla="*/ 31539 w 92222"/>
                      <a:gd name="connsiteY15" fmla="*/ 22213 h 119634"/>
                      <a:gd name="connsiteX16" fmla="*/ 20046 w 92222"/>
                      <a:gd name="connsiteY16" fmla="*/ 35925 h 119634"/>
                      <a:gd name="connsiteX17" fmla="*/ 20046 w 92222"/>
                      <a:gd name="connsiteY17" fmla="*/ 119634 h 119634"/>
                      <a:gd name="connsiteX18" fmla="*/ 0 w 92222"/>
                      <a:gd name="connsiteY18" fmla="*/ 119634 h 119634"/>
                      <a:gd name="connsiteX19" fmla="*/ 0 w 92222"/>
                      <a:gd name="connsiteY19" fmla="*/ 2125 h 119634"/>
                      <a:gd name="connsiteX20" fmla="*/ 18951 w 92222"/>
                      <a:gd name="connsiteY20" fmla="*/ 2125 h 119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92222" h="119634">
                        <a:moveTo>
                          <a:pt x="18882" y="2194"/>
                        </a:moveTo>
                        <a:lnTo>
                          <a:pt x="19567" y="16934"/>
                        </a:lnTo>
                        <a:cubicBezTo>
                          <a:pt x="23740" y="11655"/>
                          <a:pt x="28803" y="7473"/>
                          <a:pt x="34755" y="4525"/>
                        </a:cubicBezTo>
                        <a:cubicBezTo>
                          <a:pt x="40707" y="1508"/>
                          <a:pt x="47343" y="0"/>
                          <a:pt x="54663" y="0"/>
                        </a:cubicBezTo>
                        <a:cubicBezTo>
                          <a:pt x="60342" y="0"/>
                          <a:pt x="65541" y="754"/>
                          <a:pt x="70193" y="2331"/>
                        </a:cubicBezTo>
                        <a:cubicBezTo>
                          <a:pt x="74846" y="3908"/>
                          <a:pt x="78745" y="6376"/>
                          <a:pt x="82029" y="9804"/>
                        </a:cubicBezTo>
                        <a:cubicBezTo>
                          <a:pt x="85313" y="13232"/>
                          <a:pt x="87776" y="17688"/>
                          <a:pt x="89555" y="23036"/>
                        </a:cubicBezTo>
                        <a:cubicBezTo>
                          <a:pt x="91333" y="28452"/>
                          <a:pt x="92223" y="34965"/>
                          <a:pt x="92223" y="42643"/>
                        </a:cubicBezTo>
                        <a:lnTo>
                          <a:pt x="92223" y="119634"/>
                        </a:lnTo>
                        <a:lnTo>
                          <a:pt x="72177" y="119634"/>
                        </a:lnTo>
                        <a:lnTo>
                          <a:pt x="72177" y="42438"/>
                        </a:lnTo>
                        <a:cubicBezTo>
                          <a:pt x="72177" y="37844"/>
                          <a:pt x="71699" y="34005"/>
                          <a:pt x="70672" y="30783"/>
                        </a:cubicBezTo>
                        <a:cubicBezTo>
                          <a:pt x="69646" y="27560"/>
                          <a:pt x="68141" y="24955"/>
                          <a:pt x="66157" y="22899"/>
                        </a:cubicBezTo>
                        <a:cubicBezTo>
                          <a:pt x="64173" y="20842"/>
                          <a:pt x="61710" y="19402"/>
                          <a:pt x="58768" y="18442"/>
                        </a:cubicBezTo>
                        <a:cubicBezTo>
                          <a:pt x="55826" y="17482"/>
                          <a:pt x="52474" y="17003"/>
                          <a:pt x="48643" y="17003"/>
                        </a:cubicBezTo>
                        <a:cubicBezTo>
                          <a:pt x="42143" y="17003"/>
                          <a:pt x="36397" y="18716"/>
                          <a:pt x="31539" y="22213"/>
                        </a:cubicBezTo>
                        <a:cubicBezTo>
                          <a:pt x="26613" y="25709"/>
                          <a:pt x="22782" y="30234"/>
                          <a:pt x="20046" y="35925"/>
                        </a:cubicBezTo>
                        <a:lnTo>
                          <a:pt x="20046" y="119634"/>
                        </a:lnTo>
                        <a:lnTo>
                          <a:pt x="0" y="119634"/>
                        </a:lnTo>
                        <a:lnTo>
                          <a:pt x="0" y="2125"/>
                        </a:lnTo>
                        <a:lnTo>
                          <a:pt x="18951" y="212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CD4F694-8F20-E252-406C-BDF54723727D}"/>
                    </a:ext>
                  </a:extLst>
                </p:cNvPr>
                <p:cNvSpPr/>
                <p:nvPr/>
              </p:nvSpPr>
              <p:spPr>
                <a:xfrm>
                  <a:off x="9185900" y="1708890"/>
                  <a:ext cx="100022" cy="165088"/>
                </a:xfrm>
                <a:custGeom>
                  <a:avLst/>
                  <a:gdLst>
                    <a:gd name="connsiteX0" fmla="*/ 51242 w 100022"/>
                    <a:gd name="connsiteY0" fmla="*/ 88097 h 165088"/>
                    <a:gd name="connsiteX1" fmla="*/ 78540 w 100022"/>
                    <a:gd name="connsiteY1" fmla="*/ 0 h 165088"/>
                    <a:gd name="connsiteX2" fmla="*/ 100022 w 100022"/>
                    <a:gd name="connsiteY2" fmla="*/ 0 h 165088"/>
                    <a:gd name="connsiteX3" fmla="*/ 52884 w 100022"/>
                    <a:gd name="connsiteY3" fmla="*/ 135677 h 165088"/>
                    <a:gd name="connsiteX4" fmla="*/ 48643 w 100022"/>
                    <a:gd name="connsiteY4" fmla="*/ 145138 h 165088"/>
                    <a:gd name="connsiteX5" fmla="*/ 41870 w 100022"/>
                    <a:gd name="connsiteY5" fmla="*/ 154667 h 165088"/>
                    <a:gd name="connsiteX6" fmla="*/ 31813 w 100022"/>
                    <a:gd name="connsiteY6" fmla="*/ 162072 h 165088"/>
                    <a:gd name="connsiteX7" fmla="*/ 18061 w 100022"/>
                    <a:gd name="connsiteY7" fmla="*/ 165088 h 165088"/>
                    <a:gd name="connsiteX8" fmla="*/ 15256 w 100022"/>
                    <a:gd name="connsiteY8" fmla="*/ 164883 h 165088"/>
                    <a:gd name="connsiteX9" fmla="*/ 11973 w 100022"/>
                    <a:gd name="connsiteY9" fmla="*/ 164403 h 165088"/>
                    <a:gd name="connsiteX10" fmla="*/ 8962 w 100022"/>
                    <a:gd name="connsiteY10" fmla="*/ 163854 h 165088"/>
                    <a:gd name="connsiteX11" fmla="*/ 6773 w 100022"/>
                    <a:gd name="connsiteY11" fmla="*/ 163374 h 165088"/>
                    <a:gd name="connsiteX12" fmla="*/ 6773 w 100022"/>
                    <a:gd name="connsiteY12" fmla="*/ 147057 h 165088"/>
                    <a:gd name="connsiteX13" fmla="*/ 7936 w 100022"/>
                    <a:gd name="connsiteY13" fmla="*/ 147195 h 165088"/>
                    <a:gd name="connsiteX14" fmla="*/ 9510 w 100022"/>
                    <a:gd name="connsiteY14" fmla="*/ 147332 h 165088"/>
                    <a:gd name="connsiteX15" fmla="*/ 11015 w 100022"/>
                    <a:gd name="connsiteY15" fmla="*/ 147469 h 165088"/>
                    <a:gd name="connsiteX16" fmla="*/ 12178 w 100022"/>
                    <a:gd name="connsiteY16" fmla="*/ 147469 h 165088"/>
                    <a:gd name="connsiteX17" fmla="*/ 21140 w 100022"/>
                    <a:gd name="connsiteY17" fmla="*/ 146509 h 165088"/>
                    <a:gd name="connsiteX18" fmla="*/ 28050 w 100022"/>
                    <a:gd name="connsiteY18" fmla="*/ 143287 h 165088"/>
                    <a:gd name="connsiteX19" fmla="*/ 33318 w 100022"/>
                    <a:gd name="connsiteY19" fmla="*/ 137391 h 165088"/>
                    <a:gd name="connsiteX20" fmla="*/ 37354 w 100022"/>
                    <a:gd name="connsiteY20" fmla="*/ 128272 h 165088"/>
                    <a:gd name="connsiteX21" fmla="*/ 41801 w 100022"/>
                    <a:gd name="connsiteY21" fmla="*/ 116343 h 165088"/>
                    <a:gd name="connsiteX22" fmla="*/ 0 w 100022"/>
                    <a:gd name="connsiteY22" fmla="*/ 137 h 165088"/>
                    <a:gd name="connsiteX23" fmla="*/ 21893 w 100022"/>
                    <a:gd name="connsiteY23" fmla="*/ 137 h 165088"/>
                    <a:gd name="connsiteX24" fmla="*/ 51174 w 100022"/>
                    <a:gd name="connsiteY24" fmla="*/ 88234 h 165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0022" h="165088">
                      <a:moveTo>
                        <a:pt x="51242" y="88097"/>
                      </a:moveTo>
                      <a:lnTo>
                        <a:pt x="78540" y="0"/>
                      </a:lnTo>
                      <a:lnTo>
                        <a:pt x="100022" y="0"/>
                      </a:lnTo>
                      <a:lnTo>
                        <a:pt x="52884" y="135677"/>
                      </a:lnTo>
                      <a:cubicBezTo>
                        <a:pt x="51790" y="138556"/>
                        <a:pt x="50421" y="141710"/>
                        <a:pt x="48643" y="145138"/>
                      </a:cubicBezTo>
                      <a:cubicBezTo>
                        <a:pt x="46932" y="148566"/>
                        <a:pt x="44675" y="151719"/>
                        <a:pt x="41870" y="154667"/>
                      </a:cubicBezTo>
                      <a:cubicBezTo>
                        <a:pt x="39065" y="157615"/>
                        <a:pt x="35712" y="160083"/>
                        <a:pt x="31813" y="162072"/>
                      </a:cubicBezTo>
                      <a:cubicBezTo>
                        <a:pt x="27913" y="164060"/>
                        <a:pt x="23329" y="165088"/>
                        <a:pt x="18061" y="165088"/>
                      </a:cubicBezTo>
                      <a:cubicBezTo>
                        <a:pt x="17240" y="165088"/>
                        <a:pt x="16351" y="165020"/>
                        <a:pt x="15256" y="164883"/>
                      </a:cubicBezTo>
                      <a:cubicBezTo>
                        <a:pt x="14162" y="164746"/>
                        <a:pt x="13067" y="164540"/>
                        <a:pt x="11973" y="164403"/>
                      </a:cubicBezTo>
                      <a:cubicBezTo>
                        <a:pt x="10878" y="164266"/>
                        <a:pt x="9852" y="164060"/>
                        <a:pt x="8962" y="163854"/>
                      </a:cubicBezTo>
                      <a:cubicBezTo>
                        <a:pt x="8073" y="163649"/>
                        <a:pt x="7320" y="163511"/>
                        <a:pt x="6773" y="163374"/>
                      </a:cubicBezTo>
                      <a:lnTo>
                        <a:pt x="6773" y="147057"/>
                      </a:lnTo>
                      <a:cubicBezTo>
                        <a:pt x="6773" y="147057"/>
                        <a:pt x="7457" y="147195"/>
                        <a:pt x="7936" y="147195"/>
                      </a:cubicBezTo>
                      <a:cubicBezTo>
                        <a:pt x="8415" y="147195"/>
                        <a:pt x="8962" y="147263"/>
                        <a:pt x="9510" y="147332"/>
                      </a:cubicBezTo>
                      <a:cubicBezTo>
                        <a:pt x="10057" y="147400"/>
                        <a:pt x="10536" y="147400"/>
                        <a:pt x="11015" y="147469"/>
                      </a:cubicBezTo>
                      <a:cubicBezTo>
                        <a:pt x="11494" y="147537"/>
                        <a:pt x="11836" y="147469"/>
                        <a:pt x="12178" y="147469"/>
                      </a:cubicBezTo>
                      <a:cubicBezTo>
                        <a:pt x="15599" y="147469"/>
                        <a:pt x="18540" y="147126"/>
                        <a:pt x="21140" y="146509"/>
                      </a:cubicBezTo>
                      <a:cubicBezTo>
                        <a:pt x="23740" y="145892"/>
                        <a:pt x="26066" y="144795"/>
                        <a:pt x="28050" y="143287"/>
                      </a:cubicBezTo>
                      <a:cubicBezTo>
                        <a:pt x="30034" y="141778"/>
                        <a:pt x="31813" y="139859"/>
                        <a:pt x="33318" y="137391"/>
                      </a:cubicBezTo>
                      <a:cubicBezTo>
                        <a:pt x="34823" y="134923"/>
                        <a:pt x="36191" y="131906"/>
                        <a:pt x="37354" y="128272"/>
                      </a:cubicBezTo>
                      <a:lnTo>
                        <a:pt x="41801" y="116343"/>
                      </a:lnTo>
                      <a:lnTo>
                        <a:pt x="0" y="137"/>
                      </a:lnTo>
                      <a:lnTo>
                        <a:pt x="21893" y="137"/>
                      </a:lnTo>
                      <a:lnTo>
                        <a:pt x="51174" y="882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42" name="Graphic 1">
                <a:extLst>
                  <a:ext uri="{FF2B5EF4-FFF2-40B4-BE49-F238E27FC236}">
                    <a16:creationId xmlns:a16="http://schemas.microsoft.com/office/drawing/2014/main" id="{2AFE019E-738A-988B-1D9E-D3FE26432BE3}"/>
                  </a:ext>
                </a:extLst>
              </p:cNvPr>
              <p:cNvGrpSpPr/>
              <p:nvPr/>
            </p:nvGrpSpPr>
            <p:grpSpPr>
              <a:xfrm>
                <a:off x="7708078" y="1650067"/>
                <a:ext cx="594932" cy="248935"/>
                <a:chOff x="7708078" y="1650067"/>
                <a:chExt cx="594932" cy="248935"/>
              </a:xfrm>
              <a:solidFill>
                <a:schemeClr val="bg1"/>
              </a:solidFill>
            </p:grpSpPr>
            <p:grpSp>
              <p:nvGrpSpPr>
                <p:cNvPr id="43" name="Graphic 1">
                  <a:extLst>
                    <a:ext uri="{FF2B5EF4-FFF2-40B4-BE49-F238E27FC236}">
                      <a16:creationId xmlns:a16="http://schemas.microsoft.com/office/drawing/2014/main" id="{C2DEDEBC-1E12-DB7F-7E56-3FDF9EAB6314}"/>
                    </a:ext>
                  </a:extLst>
                </p:cNvPr>
                <p:cNvGrpSpPr/>
                <p:nvPr/>
              </p:nvGrpSpPr>
              <p:grpSpPr>
                <a:xfrm>
                  <a:off x="7708078" y="1650067"/>
                  <a:ext cx="594932" cy="248935"/>
                  <a:chOff x="7708078" y="1650067"/>
                  <a:chExt cx="594932" cy="248935"/>
                </a:xfrm>
                <a:solidFill>
                  <a:schemeClr val="bg1"/>
                </a:solidFill>
              </p:grpSpPr>
              <p:sp>
                <p:nvSpPr>
                  <p:cNvPr id="44" name="Freeform 43">
                    <a:extLst>
                      <a:ext uri="{FF2B5EF4-FFF2-40B4-BE49-F238E27FC236}">
                        <a16:creationId xmlns:a16="http://schemas.microsoft.com/office/drawing/2014/main" id="{C8F54550-4E2F-6A7A-08F6-FF11FF51B02B}"/>
                      </a:ext>
                    </a:extLst>
                  </p:cNvPr>
                  <p:cNvSpPr/>
                  <p:nvPr/>
                </p:nvSpPr>
                <p:spPr>
                  <a:xfrm>
                    <a:off x="7708078" y="1697372"/>
                    <a:ext cx="107821" cy="138213"/>
                  </a:xfrm>
                  <a:custGeom>
                    <a:avLst/>
                    <a:gdLst>
                      <a:gd name="connsiteX0" fmla="*/ 79292 w 107821"/>
                      <a:gd name="connsiteY0" fmla="*/ 96324 h 138213"/>
                      <a:gd name="connsiteX1" fmla="*/ 67730 w 107821"/>
                      <a:gd name="connsiteY1" fmla="*/ 106540 h 138213"/>
                      <a:gd name="connsiteX2" fmla="*/ 50421 w 107821"/>
                      <a:gd name="connsiteY2" fmla="*/ 111407 h 138213"/>
                      <a:gd name="connsiteX3" fmla="*/ 33318 w 107821"/>
                      <a:gd name="connsiteY3" fmla="*/ 106060 h 138213"/>
                      <a:gd name="connsiteX4" fmla="*/ 27845 w 107821"/>
                      <a:gd name="connsiteY4" fmla="*/ 92074 h 138213"/>
                      <a:gd name="connsiteX5" fmla="*/ 34070 w 107821"/>
                      <a:gd name="connsiteY5" fmla="*/ 79733 h 138213"/>
                      <a:gd name="connsiteX6" fmla="*/ 52132 w 107821"/>
                      <a:gd name="connsiteY6" fmla="*/ 74934 h 138213"/>
                      <a:gd name="connsiteX7" fmla="*/ 68894 w 107821"/>
                      <a:gd name="connsiteY7" fmla="*/ 76374 h 138213"/>
                      <a:gd name="connsiteX8" fmla="*/ 79361 w 107821"/>
                      <a:gd name="connsiteY8" fmla="*/ 79802 h 138213"/>
                      <a:gd name="connsiteX9" fmla="*/ 79361 w 107821"/>
                      <a:gd name="connsiteY9" fmla="*/ 96256 h 138213"/>
                      <a:gd name="connsiteX10" fmla="*/ 93865 w 107821"/>
                      <a:gd name="connsiteY10" fmla="*/ 11107 h 138213"/>
                      <a:gd name="connsiteX11" fmla="*/ 57947 w 107821"/>
                      <a:gd name="connsiteY11" fmla="*/ 0 h 138213"/>
                      <a:gd name="connsiteX12" fmla="*/ 33318 w 107821"/>
                      <a:gd name="connsiteY12" fmla="*/ 3017 h 138213"/>
                      <a:gd name="connsiteX13" fmla="*/ 13136 w 107821"/>
                      <a:gd name="connsiteY13" fmla="*/ 11792 h 138213"/>
                      <a:gd name="connsiteX14" fmla="*/ 12383 w 107821"/>
                      <a:gd name="connsiteY14" fmla="*/ 14466 h 138213"/>
                      <a:gd name="connsiteX15" fmla="*/ 22098 w 107821"/>
                      <a:gd name="connsiteY15" fmla="*/ 33594 h 138213"/>
                      <a:gd name="connsiteX16" fmla="*/ 23329 w 107821"/>
                      <a:gd name="connsiteY16" fmla="*/ 34622 h 138213"/>
                      <a:gd name="connsiteX17" fmla="*/ 23945 w 107821"/>
                      <a:gd name="connsiteY17" fmla="*/ 34690 h 138213"/>
                      <a:gd name="connsiteX18" fmla="*/ 24903 w 107821"/>
                      <a:gd name="connsiteY18" fmla="*/ 34416 h 138213"/>
                      <a:gd name="connsiteX19" fmla="*/ 39886 w 107821"/>
                      <a:gd name="connsiteY19" fmla="*/ 28452 h 138213"/>
                      <a:gd name="connsiteX20" fmla="*/ 57263 w 107821"/>
                      <a:gd name="connsiteY20" fmla="*/ 26532 h 138213"/>
                      <a:gd name="connsiteX21" fmla="*/ 73819 w 107821"/>
                      <a:gd name="connsiteY21" fmla="*/ 31674 h 138213"/>
                      <a:gd name="connsiteX22" fmla="*/ 79361 w 107821"/>
                      <a:gd name="connsiteY22" fmla="*/ 46345 h 138213"/>
                      <a:gd name="connsiteX23" fmla="*/ 79361 w 107821"/>
                      <a:gd name="connsiteY23" fmla="*/ 52927 h 138213"/>
                      <a:gd name="connsiteX24" fmla="*/ 52884 w 107821"/>
                      <a:gd name="connsiteY24" fmla="*/ 49019 h 138213"/>
                      <a:gd name="connsiteX25" fmla="*/ 32155 w 107821"/>
                      <a:gd name="connsiteY25" fmla="*/ 51556 h 138213"/>
                      <a:gd name="connsiteX26" fmla="*/ 15393 w 107821"/>
                      <a:gd name="connsiteY26" fmla="*/ 59509 h 138213"/>
                      <a:gd name="connsiteX27" fmla="*/ 4105 w 107821"/>
                      <a:gd name="connsiteY27" fmla="*/ 73220 h 138213"/>
                      <a:gd name="connsiteX28" fmla="*/ 0 w 107821"/>
                      <a:gd name="connsiteY28" fmla="*/ 92759 h 138213"/>
                      <a:gd name="connsiteX29" fmla="*/ 4242 w 107821"/>
                      <a:gd name="connsiteY29" fmla="*/ 113738 h 138213"/>
                      <a:gd name="connsiteX30" fmla="*/ 15120 w 107821"/>
                      <a:gd name="connsiteY30" fmla="*/ 127930 h 138213"/>
                      <a:gd name="connsiteX31" fmla="*/ 30034 w 107821"/>
                      <a:gd name="connsiteY31" fmla="*/ 135814 h 138213"/>
                      <a:gd name="connsiteX32" fmla="*/ 46317 w 107821"/>
                      <a:gd name="connsiteY32" fmla="*/ 138213 h 138213"/>
                      <a:gd name="connsiteX33" fmla="*/ 66636 w 107821"/>
                      <a:gd name="connsiteY33" fmla="*/ 133620 h 138213"/>
                      <a:gd name="connsiteX34" fmla="*/ 79292 w 107821"/>
                      <a:gd name="connsiteY34" fmla="*/ 125393 h 138213"/>
                      <a:gd name="connsiteX35" fmla="*/ 79292 w 107821"/>
                      <a:gd name="connsiteY35" fmla="*/ 133552 h 138213"/>
                      <a:gd name="connsiteX36" fmla="*/ 81277 w 107821"/>
                      <a:gd name="connsiteY36" fmla="*/ 135608 h 138213"/>
                      <a:gd name="connsiteX37" fmla="*/ 105837 w 107821"/>
                      <a:gd name="connsiteY37" fmla="*/ 135608 h 138213"/>
                      <a:gd name="connsiteX38" fmla="*/ 107821 w 107821"/>
                      <a:gd name="connsiteY38" fmla="*/ 133552 h 138213"/>
                      <a:gd name="connsiteX39" fmla="*/ 107821 w 107821"/>
                      <a:gd name="connsiteY39" fmla="*/ 45180 h 138213"/>
                      <a:gd name="connsiteX40" fmla="*/ 93796 w 107821"/>
                      <a:gd name="connsiteY40" fmla="*/ 11107 h 1382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07821" h="138213">
                        <a:moveTo>
                          <a:pt x="79292" y="96324"/>
                        </a:moveTo>
                        <a:cubicBezTo>
                          <a:pt x="76556" y="99958"/>
                          <a:pt x="72656" y="103455"/>
                          <a:pt x="67730" y="106540"/>
                        </a:cubicBezTo>
                        <a:cubicBezTo>
                          <a:pt x="62668" y="109762"/>
                          <a:pt x="56852" y="111407"/>
                          <a:pt x="50421" y="111407"/>
                        </a:cubicBezTo>
                        <a:cubicBezTo>
                          <a:pt x="42691" y="111407"/>
                          <a:pt x="36944" y="109625"/>
                          <a:pt x="33318" y="106060"/>
                        </a:cubicBezTo>
                        <a:cubicBezTo>
                          <a:pt x="29624" y="102495"/>
                          <a:pt x="27845" y="97901"/>
                          <a:pt x="27845" y="92074"/>
                        </a:cubicBezTo>
                        <a:cubicBezTo>
                          <a:pt x="27845" y="86795"/>
                          <a:pt x="29897" y="82818"/>
                          <a:pt x="34070" y="79733"/>
                        </a:cubicBezTo>
                        <a:cubicBezTo>
                          <a:pt x="38381" y="76580"/>
                          <a:pt x="44469" y="74934"/>
                          <a:pt x="52132" y="74934"/>
                        </a:cubicBezTo>
                        <a:cubicBezTo>
                          <a:pt x="58768" y="74934"/>
                          <a:pt x="64378" y="75414"/>
                          <a:pt x="68894" y="76374"/>
                        </a:cubicBezTo>
                        <a:cubicBezTo>
                          <a:pt x="72862" y="77197"/>
                          <a:pt x="76351" y="78362"/>
                          <a:pt x="79361" y="79802"/>
                        </a:cubicBezTo>
                        <a:lnTo>
                          <a:pt x="79361" y="96256"/>
                        </a:lnTo>
                        <a:close/>
                        <a:moveTo>
                          <a:pt x="93865" y="11107"/>
                        </a:moveTo>
                        <a:cubicBezTo>
                          <a:pt x="84697" y="3702"/>
                          <a:pt x="72588" y="0"/>
                          <a:pt x="57947" y="0"/>
                        </a:cubicBezTo>
                        <a:cubicBezTo>
                          <a:pt x="48711" y="0"/>
                          <a:pt x="40433" y="1028"/>
                          <a:pt x="33318" y="3017"/>
                        </a:cubicBezTo>
                        <a:cubicBezTo>
                          <a:pt x="26203" y="5005"/>
                          <a:pt x="19430" y="7953"/>
                          <a:pt x="13136" y="11792"/>
                        </a:cubicBezTo>
                        <a:cubicBezTo>
                          <a:pt x="12246" y="12341"/>
                          <a:pt x="11904" y="13506"/>
                          <a:pt x="12383" y="14466"/>
                        </a:cubicBezTo>
                        <a:lnTo>
                          <a:pt x="22098" y="33594"/>
                        </a:lnTo>
                        <a:cubicBezTo>
                          <a:pt x="22372" y="34073"/>
                          <a:pt x="22782" y="34416"/>
                          <a:pt x="23329" y="34622"/>
                        </a:cubicBezTo>
                        <a:cubicBezTo>
                          <a:pt x="23535" y="34622"/>
                          <a:pt x="23740" y="34690"/>
                          <a:pt x="23945" y="34690"/>
                        </a:cubicBezTo>
                        <a:cubicBezTo>
                          <a:pt x="24287" y="34690"/>
                          <a:pt x="24629" y="34622"/>
                          <a:pt x="24903" y="34416"/>
                        </a:cubicBezTo>
                        <a:cubicBezTo>
                          <a:pt x="29760" y="31743"/>
                          <a:pt x="34755" y="29754"/>
                          <a:pt x="39886" y="28452"/>
                        </a:cubicBezTo>
                        <a:cubicBezTo>
                          <a:pt x="44948" y="27218"/>
                          <a:pt x="50832" y="26532"/>
                          <a:pt x="57263" y="26532"/>
                        </a:cubicBezTo>
                        <a:cubicBezTo>
                          <a:pt x="64515" y="26532"/>
                          <a:pt x="70057" y="28246"/>
                          <a:pt x="73819" y="31674"/>
                        </a:cubicBezTo>
                        <a:cubicBezTo>
                          <a:pt x="77514" y="35033"/>
                          <a:pt x="79361" y="39901"/>
                          <a:pt x="79361" y="46345"/>
                        </a:cubicBezTo>
                        <a:lnTo>
                          <a:pt x="79361" y="52927"/>
                        </a:lnTo>
                        <a:cubicBezTo>
                          <a:pt x="72246" y="50322"/>
                          <a:pt x="63352" y="49019"/>
                          <a:pt x="52884" y="49019"/>
                        </a:cubicBezTo>
                        <a:cubicBezTo>
                          <a:pt x="45427" y="49019"/>
                          <a:pt x="38517" y="49842"/>
                          <a:pt x="32155" y="51556"/>
                        </a:cubicBezTo>
                        <a:cubicBezTo>
                          <a:pt x="25792" y="53270"/>
                          <a:pt x="20114" y="55944"/>
                          <a:pt x="15393" y="59509"/>
                        </a:cubicBezTo>
                        <a:cubicBezTo>
                          <a:pt x="10604" y="63142"/>
                          <a:pt x="6841" y="67736"/>
                          <a:pt x="4105" y="73220"/>
                        </a:cubicBezTo>
                        <a:cubicBezTo>
                          <a:pt x="1368" y="78705"/>
                          <a:pt x="0" y="85287"/>
                          <a:pt x="0" y="92759"/>
                        </a:cubicBezTo>
                        <a:cubicBezTo>
                          <a:pt x="0" y="100849"/>
                          <a:pt x="1437" y="107979"/>
                          <a:pt x="4242" y="113738"/>
                        </a:cubicBezTo>
                        <a:cubicBezTo>
                          <a:pt x="7047" y="119566"/>
                          <a:pt x="10741" y="124296"/>
                          <a:pt x="15120" y="127930"/>
                        </a:cubicBezTo>
                        <a:cubicBezTo>
                          <a:pt x="19567" y="131495"/>
                          <a:pt x="24561" y="134169"/>
                          <a:pt x="30034" y="135814"/>
                        </a:cubicBezTo>
                        <a:cubicBezTo>
                          <a:pt x="35439" y="137391"/>
                          <a:pt x="40912" y="138213"/>
                          <a:pt x="46317" y="138213"/>
                        </a:cubicBezTo>
                        <a:cubicBezTo>
                          <a:pt x="53569" y="138213"/>
                          <a:pt x="60410" y="136637"/>
                          <a:pt x="66636" y="133620"/>
                        </a:cubicBezTo>
                        <a:cubicBezTo>
                          <a:pt x="71288" y="131358"/>
                          <a:pt x="75598" y="128547"/>
                          <a:pt x="79292" y="125393"/>
                        </a:cubicBezTo>
                        <a:lnTo>
                          <a:pt x="79292" y="133552"/>
                        </a:lnTo>
                        <a:cubicBezTo>
                          <a:pt x="79292" y="134648"/>
                          <a:pt x="80182" y="135608"/>
                          <a:pt x="81277" y="135608"/>
                        </a:cubicBezTo>
                        <a:lnTo>
                          <a:pt x="105837" y="135608"/>
                        </a:lnTo>
                        <a:cubicBezTo>
                          <a:pt x="106932" y="135608"/>
                          <a:pt x="107821" y="134717"/>
                          <a:pt x="107821" y="133552"/>
                        </a:cubicBezTo>
                        <a:lnTo>
                          <a:pt x="107821" y="45180"/>
                        </a:lnTo>
                        <a:cubicBezTo>
                          <a:pt x="107821" y="30029"/>
                          <a:pt x="103101" y="18579"/>
                          <a:pt x="93796" y="11107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5" name="Freeform 44">
                    <a:extLst>
                      <a:ext uri="{FF2B5EF4-FFF2-40B4-BE49-F238E27FC236}">
                        <a16:creationId xmlns:a16="http://schemas.microsoft.com/office/drawing/2014/main" id="{98E76C5C-1A16-1F46-B451-C17B7624A422}"/>
                      </a:ext>
                    </a:extLst>
                  </p:cNvPr>
                  <p:cNvSpPr/>
                  <p:nvPr/>
                </p:nvSpPr>
                <p:spPr>
                  <a:xfrm>
                    <a:off x="7846822" y="1697372"/>
                    <a:ext cx="111310" cy="201629"/>
                  </a:xfrm>
                  <a:custGeom>
                    <a:avLst/>
                    <a:gdLst>
                      <a:gd name="connsiteX0" fmla="*/ 75256 w 111310"/>
                      <a:gd name="connsiteY0" fmla="*/ 101466 h 201629"/>
                      <a:gd name="connsiteX1" fmla="*/ 56305 w 111310"/>
                      <a:gd name="connsiteY1" fmla="*/ 110722 h 201629"/>
                      <a:gd name="connsiteX2" fmla="*/ 47822 w 111310"/>
                      <a:gd name="connsiteY2" fmla="*/ 109282 h 201629"/>
                      <a:gd name="connsiteX3" fmla="*/ 39954 w 111310"/>
                      <a:gd name="connsiteY3" fmla="*/ 105443 h 201629"/>
                      <a:gd name="connsiteX4" fmla="*/ 33249 w 111310"/>
                      <a:gd name="connsiteY4" fmla="*/ 100301 h 201629"/>
                      <a:gd name="connsiteX5" fmla="*/ 28597 w 111310"/>
                      <a:gd name="connsiteY5" fmla="*/ 95227 h 201629"/>
                      <a:gd name="connsiteX6" fmla="*/ 28597 w 111310"/>
                      <a:gd name="connsiteY6" fmla="*/ 42712 h 201629"/>
                      <a:gd name="connsiteX7" fmla="*/ 40023 w 111310"/>
                      <a:gd name="connsiteY7" fmla="*/ 32360 h 201629"/>
                      <a:gd name="connsiteX8" fmla="*/ 55416 w 111310"/>
                      <a:gd name="connsiteY8" fmla="*/ 27698 h 201629"/>
                      <a:gd name="connsiteX9" fmla="*/ 74914 w 111310"/>
                      <a:gd name="connsiteY9" fmla="*/ 37776 h 201629"/>
                      <a:gd name="connsiteX10" fmla="*/ 81961 w 111310"/>
                      <a:gd name="connsiteY10" fmla="*/ 71986 h 201629"/>
                      <a:gd name="connsiteX11" fmla="*/ 75324 w 111310"/>
                      <a:gd name="connsiteY11" fmla="*/ 101466 h 201629"/>
                      <a:gd name="connsiteX12" fmla="*/ 96670 w 111310"/>
                      <a:gd name="connsiteY12" fmla="*/ 17003 h 201629"/>
                      <a:gd name="connsiteX13" fmla="*/ 80182 w 111310"/>
                      <a:gd name="connsiteY13" fmla="*/ 4114 h 201629"/>
                      <a:gd name="connsiteX14" fmla="*/ 60136 w 111310"/>
                      <a:gd name="connsiteY14" fmla="*/ 0 h 201629"/>
                      <a:gd name="connsiteX15" fmla="*/ 40912 w 111310"/>
                      <a:gd name="connsiteY15" fmla="*/ 4593 h 201629"/>
                      <a:gd name="connsiteX16" fmla="*/ 28803 w 111310"/>
                      <a:gd name="connsiteY16" fmla="*/ 12752 h 201629"/>
                      <a:gd name="connsiteX17" fmla="*/ 28803 w 111310"/>
                      <a:gd name="connsiteY17" fmla="*/ 4731 h 201629"/>
                      <a:gd name="connsiteX18" fmla="*/ 26818 w 111310"/>
                      <a:gd name="connsiteY18" fmla="*/ 2674 h 201629"/>
                      <a:gd name="connsiteX19" fmla="*/ 1984 w 111310"/>
                      <a:gd name="connsiteY19" fmla="*/ 2674 h 201629"/>
                      <a:gd name="connsiteX20" fmla="*/ 0 w 111310"/>
                      <a:gd name="connsiteY20" fmla="*/ 4731 h 201629"/>
                      <a:gd name="connsiteX21" fmla="*/ 0 w 111310"/>
                      <a:gd name="connsiteY21" fmla="*/ 199642 h 201629"/>
                      <a:gd name="connsiteX22" fmla="*/ 958 w 111310"/>
                      <a:gd name="connsiteY22" fmla="*/ 201356 h 201629"/>
                      <a:gd name="connsiteX23" fmla="*/ 1984 w 111310"/>
                      <a:gd name="connsiteY23" fmla="*/ 201630 h 201629"/>
                      <a:gd name="connsiteX24" fmla="*/ 2942 w 111310"/>
                      <a:gd name="connsiteY24" fmla="*/ 201424 h 201629"/>
                      <a:gd name="connsiteX25" fmla="*/ 27776 w 111310"/>
                      <a:gd name="connsiteY25" fmla="*/ 188398 h 201629"/>
                      <a:gd name="connsiteX26" fmla="*/ 28871 w 111310"/>
                      <a:gd name="connsiteY26" fmla="*/ 186616 h 201629"/>
                      <a:gd name="connsiteX27" fmla="*/ 28871 w 111310"/>
                      <a:gd name="connsiteY27" fmla="*/ 126216 h 201629"/>
                      <a:gd name="connsiteX28" fmla="*/ 39817 w 111310"/>
                      <a:gd name="connsiteY28" fmla="*/ 133620 h 201629"/>
                      <a:gd name="connsiteX29" fmla="*/ 58973 w 111310"/>
                      <a:gd name="connsiteY29" fmla="*/ 138282 h 201629"/>
                      <a:gd name="connsiteX30" fmla="*/ 78882 w 111310"/>
                      <a:gd name="connsiteY30" fmla="*/ 134169 h 201629"/>
                      <a:gd name="connsiteX31" fmla="*/ 95644 w 111310"/>
                      <a:gd name="connsiteY31" fmla="*/ 121622 h 201629"/>
                      <a:gd name="connsiteX32" fmla="*/ 107069 w 111310"/>
                      <a:gd name="connsiteY32" fmla="*/ 100712 h 201629"/>
                      <a:gd name="connsiteX33" fmla="*/ 111311 w 111310"/>
                      <a:gd name="connsiteY33" fmla="*/ 71232 h 201629"/>
                      <a:gd name="connsiteX34" fmla="*/ 107479 w 111310"/>
                      <a:gd name="connsiteY34" fmla="*/ 39147 h 201629"/>
                      <a:gd name="connsiteX35" fmla="*/ 96670 w 111310"/>
                      <a:gd name="connsiteY35" fmla="*/ 16934 h 20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11310" h="201629">
                        <a:moveTo>
                          <a:pt x="75256" y="101466"/>
                        </a:moveTo>
                        <a:cubicBezTo>
                          <a:pt x="70946" y="107705"/>
                          <a:pt x="64720" y="110722"/>
                          <a:pt x="56305" y="110722"/>
                        </a:cubicBezTo>
                        <a:cubicBezTo>
                          <a:pt x="53295" y="110722"/>
                          <a:pt x="50422" y="110242"/>
                          <a:pt x="47822" y="109282"/>
                        </a:cubicBezTo>
                        <a:cubicBezTo>
                          <a:pt x="45085" y="108254"/>
                          <a:pt x="42417" y="106951"/>
                          <a:pt x="39954" y="105443"/>
                        </a:cubicBezTo>
                        <a:cubicBezTo>
                          <a:pt x="37491" y="103866"/>
                          <a:pt x="35234" y="102152"/>
                          <a:pt x="33249" y="100301"/>
                        </a:cubicBezTo>
                        <a:cubicBezTo>
                          <a:pt x="31402" y="98587"/>
                          <a:pt x="29829" y="96941"/>
                          <a:pt x="28597" y="95227"/>
                        </a:cubicBezTo>
                        <a:lnTo>
                          <a:pt x="28597" y="42712"/>
                        </a:lnTo>
                        <a:cubicBezTo>
                          <a:pt x="31608" y="38873"/>
                          <a:pt x="35507" y="35376"/>
                          <a:pt x="40023" y="32360"/>
                        </a:cubicBezTo>
                        <a:cubicBezTo>
                          <a:pt x="44675" y="29274"/>
                          <a:pt x="49806" y="27698"/>
                          <a:pt x="55416" y="27698"/>
                        </a:cubicBezTo>
                        <a:cubicBezTo>
                          <a:pt x="63968" y="27698"/>
                          <a:pt x="70399" y="30988"/>
                          <a:pt x="74914" y="37776"/>
                        </a:cubicBezTo>
                        <a:cubicBezTo>
                          <a:pt x="79566" y="44700"/>
                          <a:pt x="81961" y="56218"/>
                          <a:pt x="81961" y="71986"/>
                        </a:cubicBezTo>
                        <a:cubicBezTo>
                          <a:pt x="81961" y="85149"/>
                          <a:pt x="79703" y="95090"/>
                          <a:pt x="75324" y="101466"/>
                        </a:cubicBezTo>
                        <a:moveTo>
                          <a:pt x="96670" y="17003"/>
                        </a:moveTo>
                        <a:cubicBezTo>
                          <a:pt x="92018" y="11244"/>
                          <a:pt x="86476" y="6856"/>
                          <a:pt x="80182" y="4114"/>
                        </a:cubicBezTo>
                        <a:cubicBezTo>
                          <a:pt x="73956" y="1371"/>
                          <a:pt x="67183" y="0"/>
                          <a:pt x="60136" y="0"/>
                        </a:cubicBezTo>
                        <a:cubicBezTo>
                          <a:pt x="53090" y="0"/>
                          <a:pt x="46590" y="1508"/>
                          <a:pt x="40912" y="4593"/>
                        </a:cubicBezTo>
                        <a:cubicBezTo>
                          <a:pt x="36670" y="6856"/>
                          <a:pt x="32634" y="9598"/>
                          <a:pt x="28803" y="12752"/>
                        </a:cubicBezTo>
                        <a:lnTo>
                          <a:pt x="28803" y="4731"/>
                        </a:lnTo>
                        <a:cubicBezTo>
                          <a:pt x="28803" y="3634"/>
                          <a:pt x="27913" y="2674"/>
                          <a:pt x="26818" y="2674"/>
                        </a:cubicBezTo>
                        <a:lnTo>
                          <a:pt x="1984" y="2674"/>
                        </a:lnTo>
                        <a:cubicBezTo>
                          <a:pt x="889" y="2674"/>
                          <a:pt x="0" y="3565"/>
                          <a:pt x="0" y="4731"/>
                        </a:cubicBezTo>
                        <a:lnTo>
                          <a:pt x="0" y="199642"/>
                        </a:lnTo>
                        <a:cubicBezTo>
                          <a:pt x="0" y="200327"/>
                          <a:pt x="342" y="201013"/>
                          <a:pt x="958" y="201356"/>
                        </a:cubicBezTo>
                        <a:cubicBezTo>
                          <a:pt x="1300" y="201561"/>
                          <a:pt x="1642" y="201630"/>
                          <a:pt x="1984" y="201630"/>
                        </a:cubicBezTo>
                        <a:cubicBezTo>
                          <a:pt x="2326" y="201630"/>
                          <a:pt x="2600" y="201561"/>
                          <a:pt x="2942" y="201424"/>
                        </a:cubicBezTo>
                        <a:lnTo>
                          <a:pt x="27776" y="188398"/>
                        </a:lnTo>
                        <a:cubicBezTo>
                          <a:pt x="28460" y="188055"/>
                          <a:pt x="28871" y="187370"/>
                          <a:pt x="28871" y="186616"/>
                        </a:cubicBezTo>
                        <a:lnTo>
                          <a:pt x="28871" y="126216"/>
                        </a:lnTo>
                        <a:cubicBezTo>
                          <a:pt x="31950" y="128958"/>
                          <a:pt x="35644" y="131426"/>
                          <a:pt x="39817" y="133620"/>
                        </a:cubicBezTo>
                        <a:cubicBezTo>
                          <a:pt x="45769" y="136705"/>
                          <a:pt x="52200" y="138282"/>
                          <a:pt x="58973" y="138282"/>
                        </a:cubicBezTo>
                        <a:cubicBezTo>
                          <a:pt x="65746" y="138282"/>
                          <a:pt x="72519" y="136911"/>
                          <a:pt x="78882" y="134169"/>
                        </a:cubicBezTo>
                        <a:cubicBezTo>
                          <a:pt x="85245" y="131426"/>
                          <a:pt x="90855" y="127244"/>
                          <a:pt x="95644" y="121622"/>
                        </a:cubicBezTo>
                        <a:cubicBezTo>
                          <a:pt x="100433" y="116069"/>
                          <a:pt x="104264" y="109008"/>
                          <a:pt x="107069" y="100712"/>
                        </a:cubicBezTo>
                        <a:cubicBezTo>
                          <a:pt x="109874" y="92417"/>
                          <a:pt x="111311" y="82544"/>
                          <a:pt x="111311" y="71232"/>
                        </a:cubicBezTo>
                        <a:cubicBezTo>
                          <a:pt x="111311" y="58823"/>
                          <a:pt x="110011" y="48059"/>
                          <a:pt x="107479" y="39147"/>
                        </a:cubicBezTo>
                        <a:cubicBezTo>
                          <a:pt x="104880" y="30166"/>
                          <a:pt x="101254" y="22693"/>
                          <a:pt x="96670" y="16934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6" name="Freeform 45">
                    <a:extLst>
                      <a:ext uri="{FF2B5EF4-FFF2-40B4-BE49-F238E27FC236}">
                        <a16:creationId xmlns:a16="http://schemas.microsoft.com/office/drawing/2014/main" id="{96DD10EB-EB69-FA96-A285-6F140CA828B8}"/>
                      </a:ext>
                    </a:extLst>
                  </p:cNvPr>
                  <p:cNvSpPr/>
                  <p:nvPr/>
                </p:nvSpPr>
                <p:spPr>
                  <a:xfrm>
                    <a:off x="7972568" y="1650067"/>
                    <a:ext cx="78471" cy="185587"/>
                  </a:xfrm>
                  <a:custGeom>
                    <a:avLst/>
                    <a:gdLst>
                      <a:gd name="connsiteX0" fmla="*/ 76419 w 78471"/>
                      <a:gd name="connsiteY0" fmla="*/ 50048 h 185587"/>
                      <a:gd name="connsiteX1" fmla="*/ 46796 w 78471"/>
                      <a:gd name="connsiteY1" fmla="*/ 50048 h 185587"/>
                      <a:gd name="connsiteX2" fmla="*/ 46796 w 78471"/>
                      <a:gd name="connsiteY2" fmla="*/ 1988 h 185587"/>
                      <a:gd name="connsiteX3" fmla="*/ 45838 w 78471"/>
                      <a:gd name="connsiteY3" fmla="*/ 274 h 185587"/>
                      <a:gd name="connsiteX4" fmla="*/ 44812 w 78471"/>
                      <a:gd name="connsiteY4" fmla="*/ 0 h 185587"/>
                      <a:gd name="connsiteX5" fmla="*/ 43854 w 78471"/>
                      <a:gd name="connsiteY5" fmla="*/ 206 h 185587"/>
                      <a:gd name="connsiteX6" fmla="*/ 19293 w 78471"/>
                      <a:gd name="connsiteY6" fmla="*/ 13437 h 185587"/>
                      <a:gd name="connsiteX7" fmla="*/ 18198 w 78471"/>
                      <a:gd name="connsiteY7" fmla="*/ 15220 h 185587"/>
                      <a:gd name="connsiteX8" fmla="*/ 18198 w 78471"/>
                      <a:gd name="connsiteY8" fmla="*/ 49979 h 185587"/>
                      <a:gd name="connsiteX9" fmla="*/ 1984 w 78471"/>
                      <a:gd name="connsiteY9" fmla="*/ 49979 h 185587"/>
                      <a:gd name="connsiteX10" fmla="*/ 0 w 78471"/>
                      <a:gd name="connsiteY10" fmla="*/ 52036 h 185587"/>
                      <a:gd name="connsiteX11" fmla="*/ 0 w 78471"/>
                      <a:gd name="connsiteY11" fmla="*/ 75071 h 185587"/>
                      <a:gd name="connsiteX12" fmla="*/ 1984 w 78471"/>
                      <a:gd name="connsiteY12" fmla="*/ 77128 h 185587"/>
                      <a:gd name="connsiteX13" fmla="*/ 18198 w 78471"/>
                      <a:gd name="connsiteY13" fmla="*/ 77128 h 185587"/>
                      <a:gd name="connsiteX14" fmla="*/ 18198 w 78471"/>
                      <a:gd name="connsiteY14" fmla="*/ 149457 h 185587"/>
                      <a:gd name="connsiteX15" fmla="*/ 26408 w 78471"/>
                      <a:gd name="connsiteY15" fmla="*/ 176606 h 185587"/>
                      <a:gd name="connsiteX16" fmla="*/ 48916 w 78471"/>
                      <a:gd name="connsiteY16" fmla="*/ 185587 h 185587"/>
                      <a:gd name="connsiteX17" fmla="*/ 63147 w 78471"/>
                      <a:gd name="connsiteY17" fmla="*/ 183942 h 185587"/>
                      <a:gd name="connsiteX18" fmla="*/ 74503 w 78471"/>
                      <a:gd name="connsiteY18" fmla="*/ 179417 h 185587"/>
                      <a:gd name="connsiteX19" fmla="*/ 75461 w 78471"/>
                      <a:gd name="connsiteY19" fmla="*/ 177909 h 185587"/>
                      <a:gd name="connsiteX20" fmla="*/ 78403 w 78471"/>
                      <a:gd name="connsiteY20" fmla="*/ 155559 h 185587"/>
                      <a:gd name="connsiteX21" fmla="*/ 77514 w 78471"/>
                      <a:gd name="connsiteY21" fmla="*/ 153570 h 185587"/>
                      <a:gd name="connsiteX22" fmla="*/ 76419 w 78471"/>
                      <a:gd name="connsiteY22" fmla="*/ 153228 h 185587"/>
                      <a:gd name="connsiteX23" fmla="*/ 75393 w 78471"/>
                      <a:gd name="connsiteY23" fmla="*/ 153502 h 185587"/>
                      <a:gd name="connsiteX24" fmla="*/ 67320 w 78471"/>
                      <a:gd name="connsiteY24" fmla="*/ 156861 h 185587"/>
                      <a:gd name="connsiteX25" fmla="*/ 57947 w 78471"/>
                      <a:gd name="connsiteY25" fmla="*/ 158370 h 185587"/>
                      <a:gd name="connsiteX26" fmla="*/ 49327 w 78471"/>
                      <a:gd name="connsiteY26" fmla="*/ 155764 h 185587"/>
                      <a:gd name="connsiteX27" fmla="*/ 46864 w 78471"/>
                      <a:gd name="connsiteY27" fmla="*/ 144932 h 185587"/>
                      <a:gd name="connsiteX28" fmla="*/ 46864 w 78471"/>
                      <a:gd name="connsiteY28" fmla="*/ 77060 h 185587"/>
                      <a:gd name="connsiteX29" fmla="*/ 76487 w 78471"/>
                      <a:gd name="connsiteY29" fmla="*/ 77060 h 185587"/>
                      <a:gd name="connsiteX30" fmla="*/ 78472 w 78471"/>
                      <a:gd name="connsiteY30" fmla="*/ 75003 h 185587"/>
                      <a:gd name="connsiteX31" fmla="*/ 78472 w 78471"/>
                      <a:gd name="connsiteY31" fmla="*/ 51967 h 185587"/>
                      <a:gd name="connsiteX32" fmla="*/ 76487 w 78471"/>
                      <a:gd name="connsiteY32" fmla="*/ 49910 h 185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8471" h="185587">
                        <a:moveTo>
                          <a:pt x="76419" y="50048"/>
                        </a:moveTo>
                        <a:lnTo>
                          <a:pt x="46796" y="50048"/>
                        </a:lnTo>
                        <a:lnTo>
                          <a:pt x="46796" y="1988"/>
                        </a:lnTo>
                        <a:cubicBezTo>
                          <a:pt x="46796" y="1303"/>
                          <a:pt x="46453" y="617"/>
                          <a:pt x="45838" y="274"/>
                        </a:cubicBezTo>
                        <a:cubicBezTo>
                          <a:pt x="45496" y="69"/>
                          <a:pt x="45154" y="0"/>
                          <a:pt x="44812" y="0"/>
                        </a:cubicBezTo>
                        <a:cubicBezTo>
                          <a:pt x="44469" y="0"/>
                          <a:pt x="44127" y="69"/>
                          <a:pt x="43854" y="206"/>
                        </a:cubicBezTo>
                        <a:lnTo>
                          <a:pt x="19293" y="13437"/>
                        </a:lnTo>
                        <a:cubicBezTo>
                          <a:pt x="18609" y="13780"/>
                          <a:pt x="18198" y="14466"/>
                          <a:pt x="18198" y="15220"/>
                        </a:cubicBezTo>
                        <a:lnTo>
                          <a:pt x="18198" y="49979"/>
                        </a:lnTo>
                        <a:lnTo>
                          <a:pt x="1984" y="49979"/>
                        </a:lnTo>
                        <a:cubicBezTo>
                          <a:pt x="889" y="49979"/>
                          <a:pt x="0" y="50870"/>
                          <a:pt x="0" y="52036"/>
                        </a:cubicBezTo>
                        <a:lnTo>
                          <a:pt x="0" y="75071"/>
                        </a:lnTo>
                        <a:cubicBezTo>
                          <a:pt x="0" y="76168"/>
                          <a:pt x="889" y="77128"/>
                          <a:pt x="1984" y="77128"/>
                        </a:cubicBezTo>
                        <a:lnTo>
                          <a:pt x="18198" y="77128"/>
                        </a:lnTo>
                        <a:lnTo>
                          <a:pt x="18198" y="149457"/>
                        </a:lnTo>
                        <a:cubicBezTo>
                          <a:pt x="18198" y="161523"/>
                          <a:pt x="20935" y="170710"/>
                          <a:pt x="26408" y="176606"/>
                        </a:cubicBezTo>
                        <a:cubicBezTo>
                          <a:pt x="31881" y="182571"/>
                          <a:pt x="39475" y="185587"/>
                          <a:pt x="48916" y="185587"/>
                        </a:cubicBezTo>
                        <a:cubicBezTo>
                          <a:pt x="54116" y="185587"/>
                          <a:pt x="58905" y="185039"/>
                          <a:pt x="63147" y="183942"/>
                        </a:cubicBezTo>
                        <a:cubicBezTo>
                          <a:pt x="67457" y="182845"/>
                          <a:pt x="71288" y="181337"/>
                          <a:pt x="74503" y="179417"/>
                        </a:cubicBezTo>
                        <a:cubicBezTo>
                          <a:pt x="75051" y="179074"/>
                          <a:pt x="75393" y="178526"/>
                          <a:pt x="75461" y="177909"/>
                        </a:cubicBezTo>
                        <a:lnTo>
                          <a:pt x="78403" y="155559"/>
                        </a:lnTo>
                        <a:cubicBezTo>
                          <a:pt x="78472" y="154805"/>
                          <a:pt x="78198" y="154050"/>
                          <a:pt x="77514" y="153570"/>
                        </a:cubicBezTo>
                        <a:cubicBezTo>
                          <a:pt x="77172" y="153365"/>
                          <a:pt x="76761" y="153228"/>
                          <a:pt x="76419" y="153228"/>
                        </a:cubicBezTo>
                        <a:cubicBezTo>
                          <a:pt x="76077" y="153228"/>
                          <a:pt x="75735" y="153296"/>
                          <a:pt x="75393" y="153502"/>
                        </a:cubicBezTo>
                        <a:cubicBezTo>
                          <a:pt x="73272" y="154736"/>
                          <a:pt x="70535" y="155833"/>
                          <a:pt x="67320" y="156861"/>
                        </a:cubicBezTo>
                        <a:cubicBezTo>
                          <a:pt x="64104" y="157890"/>
                          <a:pt x="60957" y="158370"/>
                          <a:pt x="57947" y="158370"/>
                        </a:cubicBezTo>
                        <a:cubicBezTo>
                          <a:pt x="53842" y="158370"/>
                          <a:pt x="50900" y="157478"/>
                          <a:pt x="49327" y="155764"/>
                        </a:cubicBezTo>
                        <a:cubicBezTo>
                          <a:pt x="48164" y="154599"/>
                          <a:pt x="46864" y="151719"/>
                          <a:pt x="46864" y="144932"/>
                        </a:cubicBezTo>
                        <a:lnTo>
                          <a:pt x="46864" y="77060"/>
                        </a:lnTo>
                        <a:lnTo>
                          <a:pt x="76487" y="77060"/>
                        </a:lnTo>
                        <a:cubicBezTo>
                          <a:pt x="77582" y="77060"/>
                          <a:pt x="78472" y="76168"/>
                          <a:pt x="78472" y="75003"/>
                        </a:cubicBezTo>
                        <a:lnTo>
                          <a:pt x="78472" y="51967"/>
                        </a:lnTo>
                        <a:cubicBezTo>
                          <a:pt x="78472" y="50870"/>
                          <a:pt x="77582" y="49910"/>
                          <a:pt x="76487" y="49910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7" name="Freeform 46">
                    <a:extLst>
                      <a:ext uri="{FF2B5EF4-FFF2-40B4-BE49-F238E27FC236}">
                        <a16:creationId xmlns:a16="http://schemas.microsoft.com/office/drawing/2014/main" id="{F9B37EFB-9529-9925-B656-7D6FE61F5646}"/>
                      </a:ext>
                    </a:extLst>
                  </p:cNvPr>
                  <p:cNvSpPr/>
                  <p:nvPr/>
                </p:nvSpPr>
                <p:spPr>
                  <a:xfrm>
                    <a:off x="8202225" y="1697372"/>
                    <a:ext cx="100785" cy="138213"/>
                  </a:xfrm>
                  <a:custGeom>
                    <a:avLst/>
                    <a:gdLst>
                      <a:gd name="connsiteX0" fmla="*/ 98186 w 100785"/>
                      <a:gd name="connsiteY0" fmla="*/ 81996 h 138213"/>
                      <a:gd name="connsiteX1" fmla="*/ 89497 w 100785"/>
                      <a:gd name="connsiteY1" fmla="*/ 70067 h 138213"/>
                      <a:gd name="connsiteX2" fmla="*/ 75541 w 100785"/>
                      <a:gd name="connsiteY2" fmla="*/ 61154 h 138213"/>
                      <a:gd name="connsiteX3" fmla="*/ 56658 w 100785"/>
                      <a:gd name="connsiteY3" fmla="*/ 53133 h 138213"/>
                      <a:gd name="connsiteX4" fmla="*/ 45028 w 100785"/>
                      <a:gd name="connsiteY4" fmla="*/ 47922 h 138213"/>
                      <a:gd name="connsiteX5" fmla="*/ 38186 w 100785"/>
                      <a:gd name="connsiteY5" fmla="*/ 43603 h 138213"/>
                      <a:gd name="connsiteX6" fmla="*/ 35108 w 100785"/>
                      <a:gd name="connsiteY6" fmla="*/ 40038 h 138213"/>
                      <a:gd name="connsiteX7" fmla="*/ 34355 w 100785"/>
                      <a:gd name="connsiteY7" fmla="*/ 36336 h 138213"/>
                      <a:gd name="connsiteX8" fmla="*/ 37707 w 100785"/>
                      <a:gd name="connsiteY8" fmla="*/ 29480 h 138213"/>
                      <a:gd name="connsiteX9" fmla="*/ 49817 w 100785"/>
                      <a:gd name="connsiteY9" fmla="*/ 26601 h 138213"/>
                      <a:gd name="connsiteX10" fmla="*/ 66442 w 100785"/>
                      <a:gd name="connsiteY10" fmla="*/ 29206 h 138213"/>
                      <a:gd name="connsiteX11" fmla="*/ 81698 w 100785"/>
                      <a:gd name="connsiteY11" fmla="*/ 37296 h 138213"/>
                      <a:gd name="connsiteX12" fmla="*/ 83272 w 100785"/>
                      <a:gd name="connsiteY12" fmla="*/ 37639 h 138213"/>
                      <a:gd name="connsiteX13" fmla="*/ 84571 w 100785"/>
                      <a:gd name="connsiteY13" fmla="*/ 36679 h 138213"/>
                      <a:gd name="connsiteX14" fmla="*/ 95518 w 100785"/>
                      <a:gd name="connsiteY14" fmla="*/ 17277 h 138213"/>
                      <a:gd name="connsiteX15" fmla="*/ 94971 w 100785"/>
                      <a:gd name="connsiteY15" fmla="*/ 14671 h 138213"/>
                      <a:gd name="connsiteX16" fmla="*/ 74583 w 100785"/>
                      <a:gd name="connsiteY16" fmla="*/ 4045 h 138213"/>
                      <a:gd name="connsiteX17" fmla="*/ 50433 w 100785"/>
                      <a:gd name="connsiteY17" fmla="*/ 0 h 138213"/>
                      <a:gd name="connsiteX18" fmla="*/ 32371 w 100785"/>
                      <a:gd name="connsiteY18" fmla="*/ 2262 h 138213"/>
                      <a:gd name="connsiteX19" fmla="*/ 17799 w 100785"/>
                      <a:gd name="connsiteY19" fmla="*/ 9187 h 138213"/>
                      <a:gd name="connsiteX20" fmla="*/ 8221 w 100785"/>
                      <a:gd name="connsiteY20" fmla="*/ 20979 h 138213"/>
                      <a:gd name="connsiteX21" fmla="*/ 4869 w 100785"/>
                      <a:gd name="connsiteY21" fmla="*/ 37090 h 138213"/>
                      <a:gd name="connsiteX22" fmla="*/ 6921 w 100785"/>
                      <a:gd name="connsiteY22" fmla="*/ 51145 h 138213"/>
                      <a:gd name="connsiteX23" fmla="*/ 13831 w 100785"/>
                      <a:gd name="connsiteY23" fmla="*/ 62320 h 138213"/>
                      <a:gd name="connsiteX24" fmla="*/ 25940 w 100785"/>
                      <a:gd name="connsiteY24" fmla="*/ 71369 h 138213"/>
                      <a:gd name="connsiteX25" fmla="*/ 43591 w 100785"/>
                      <a:gd name="connsiteY25" fmla="*/ 79459 h 138213"/>
                      <a:gd name="connsiteX26" fmla="*/ 65142 w 100785"/>
                      <a:gd name="connsiteY26" fmla="*/ 89126 h 138213"/>
                      <a:gd name="connsiteX27" fmla="*/ 71983 w 100785"/>
                      <a:gd name="connsiteY27" fmla="*/ 99135 h 138213"/>
                      <a:gd name="connsiteX28" fmla="*/ 50638 w 100785"/>
                      <a:gd name="connsiteY28" fmla="*/ 111339 h 138213"/>
                      <a:gd name="connsiteX29" fmla="*/ 32645 w 100785"/>
                      <a:gd name="connsiteY29" fmla="*/ 108254 h 138213"/>
                      <a:gd name="connsiteX30" fmla="*/ 14583 w 100785"/>
                      <a:gd name="connsiteY30" fmla="*/ 98930 h 138213"/>
                      <a:gd name="connsiteX31" fmla="*/ 13010 w 100785"/>
                      <a:gd name="connsiteY31" fmla="*/ 98587 h 138213"/>
                      <a:gd name="connsiteX32" fmla="*/ 11710 w 100785"/>
                      <a:gd name="connsiteY32" fmla="*/ 99547 h 138213"/>
                      <a:gd name="connsiteX33" fmla="*/ 285 w 100785"/>
                      <a:gd name="connsiteY33" fmla="*/ 118674 h 138213"/>
                      <a:gd name="connsiteX34" fmla="*/ 832 w 100785"/>
                      <a:gd name="connsiteY34" fmla="*/ 121348 h 138213"/>
                      <a:gd name="connsiteX35" fmla="*/ 24093 w 100785"/>
                      <a:gd name="connsiteY35" fmla="*/ 133414 h 138213"/>
                      <a:gd name="connsiteX36" fmla="*/ 50912 w 100785"/>
                      <a:gd name="connsiteY36" fmla="*/ 138213 h 138213"/>
                      <a:gd name="connsiteX37" fmla="*/ 69452 w 100785"/>
                      <a:gd name="connsiteY37" fmla="*/ 136225 h 138213"/>
                      <a:gd name="connsiteX38" fmla="*/ 85324 w 100785"/>
                      <a:gd name="connsiteY38" fmla="*/ 129575 h 138213"/>
                      <a:gd name="connsiteX39" fmla="*/ 96544 w 100785"/>
                      <a:gd name="connsiteY39" fmla="*/ 117235 h 138213"/>
                      <a:gd name="connsiteX40" fmla="*/ 100786 w 100785"/>
                      <a:gd name="connsiteY40" fmla="*/ 98244 h 138213"/>
                      <a:gd name="connsiteX41" fmla="*/ 97981 w 100785"/>
                      <a:gd name="connsiteY41" fmla="*/ 81996 h 1382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00785" h="138213">
                        <a:moveTo>
                          <a:pt x="98186" y="81996"/>
                        </a:moveTo>
                        <a:cubicBezTo>
                          <a:pt x="96270" y="77471"/>
                          <a:pt x="93328" y="73494"/>
                          <a:pt x="89497" y="70067"/>
                        </a:cubicBezTo>
                        <a:cubicBezTo>
                          <a:pt x="85735" y="66776"/>
                          <a:pt x="81014" y="63759"/>
                          <a:pt x="75541" y="61154"/>
                        </a:cubicBezTo>
                        <a:cubicBezTo>
                          <a:pt x="70136" y="58617"/>
                          <a:pt x="63773" y="55875"/>
                          <a:pt x="56658" y="53133"/>
                        </a:cubicBezTo>
                        <a:cubicBezTo>
                          <a:pt x="51869" y="51213"/>
                          <a:pt x="47901" y="49431"/>
                          <a:pt x="45028" y="47922"/>
                        </a:cubicBezTo>
                        <a:cubicBezTo>
                          <a:pt x="42155" y="46414"/>
                          <a:pt x="39897" y="44974"/>
                          <a:pt x="38186" y="43603"/>
                        </a:cubicBezTo>
                        <a:cubicBezTo>
                          <a:pt x="36613" y="42369"/>
                          <a:pt x="35587" y="41135"/>
                          <a:pt x="35108" y="40038"/>
                        </a:cubicBezTo>
                        <a:cubicBezTo>
                          <a:pt x="34560" y="38941"/>
                          <a:pt x="34355" y="37707"/>
                          <a:pt x="34355" y="36336"/>
                        </a:cubicBezTo>
                        <a:cubicBezTo>
                          <a:pt x="34355" y="33525"/>
                          <a:pt x="35450" y="31263"/>
                          <a:pt x="37707" y="29480"/>
                        </a:cubicBezTo>
                        <a:cubicBezTo>
                          <a:pt x="40102" y="27560"/>
                          <a:pt x="44207" y="26601"/>
                          <a:pt x="49817" y="26601"/>
                        </a:cubicBezTo>
                        <a:cubicBezTo>
                          <a:pt x="55427" y="26601"/>
                          <a:pt x="61311" y="27492"/>
                          <a:pt x="66442" y="29206"/>
                        </a:cubicBezTo>
                        <a:cubicBezTo>
                          <a:pt x="71573" y="30920"/>
                          <a:pt x="76704" y="33662"/>
                          <a:pt x="81698" y="37296"/>
                        </a:cubicBezTo>
                        <a:cubicBezTo>
                          <a:pt x="82177" y="37639"/>
                          <a:pt x="82724" y="37776"/>
                          <a:pt x="83272" y="37639"/>
                        </a:cubicBezTo>
                        <a:cubicBezTo>
                          <a:pt x="83819" y="37501"/>
                          <a:pt x="84298" y="37159"/>
                          <a:pt x="84571" y="36679"/>
                        </a:cubicBezTo>
                        <a:lnTo>
                          <a:pt x="95518" y="17277"/>
                        </a:lnTo>
                        <a:cubicBezTo>
                          <a:pt x="95997" y="16385"/>
                          <a:pt x="95792" y="15289"/>
                          <a:pt x="94971" y="14671"/>
                        </a:cubicBezTo>
                        <a:cubicBezTo>
                          <a:pt x="89155" y="10284"/>
                          <a:pt x="82314" y="6719"/>
                          <a:pt x="74583" y="4045"/>
                        </a:cubicBezTo>
                        <a:cubicBezTo>
                          <a:pt x="66852" y="1371"/>
                          <a:pt x="58711" y="0"/>
                          <a:pt x="50433" y="0"/>
                        </a:cubicBezTo>
                        <a:cubicBezTo>
                          <a:pt x="43933" y="0"/>
                          <a:pt x="37913" y="754"/>
                          <a:pt x="32371" y="2262"/>
                        </a:cubicBezTo>
                        <a:cubicBezTo>
                          <a:pt x="26830" y="3771"/>
                          <a:pt x="21904" y="6170"/>
                          <a:pt x="17799" y="9187"/>
                        </a:cubicBezTo>
                        <a:cubicBezTo>
                          <a:pt x="13694" y="12341"/>
                          <a:pt x="10410" y="16317"/>
                          <a:pt x="8221" y="20979"/>
                        </a:cubicBezTo>
                        <a:cubicBezTo>
                          <a:pt x="5963" y="25641"/>
                          <a:pt x="4869" y="31057"/>
                          <a:pt x="4869" y="37090"/>
                        </a:cubicBezTo>
                        <a:cubicBezTo>
                          <a:pt x="4869" y="42369"/>
                          <a:pt x="5553" y="47100"/>
                          <a:pt x="6921" y="51145"/>
                        </a:cubicBezTo>
                        <a:cubicBezTo>
                          <a:pt x="8289" y="55258"/>
                          <a:pt x="10615" y="59029"/>
                          <a:pt x="13831" y="62320"/>
                        </a:cubicBezTo>
                        <a:cubicBezTo>
                          <a:pt x="16978" y="65542"/>
                          <a:pt x="21014" y="68627"/>
                          <a:pt x="25940" y="71369"/>
                        </a:cubicBezTo>
                        <a:cubicBezTo>
                          <a:pt x="30798" y="74111"/>
                          <a:pt x="36750" y="76854"/>
                          <a:pt x="43591" y="79459"/>
                        </a:cubicBezTo>
                        <a:cubicBezTo>
                          <a:pt x="52690" y="83024"/>
                          <a:pt x="59942" y="86246"/>
                          <a:pt x="65142" y="89126"/>
                        </a:cubicBezTo>
                        <a:cubicBezTo>
                          <a:pt x="69794" y="91731"/>
                          <a:pt x="71983" y="94953"/>
                          <a:pt x="71983" y="99135"/>
                        </a:cubicBezTo>
                        <a:cubicBezTo>
                          <a:pt x="71983" y="102152"/>
                          <a:pt x="71983" y="111339"/>
                          <a:pt x="50638" y="111339"/>
                        </a:cubicBezTo>
                        <a:cubicBezTo>
                          <a:pt x="44891" y="111339"/>
                          <a:pt x="38802" y="110310"/>
                          <a:pt x="32645" y="108254"/>
                        </a:cubicBezTo>
                        <a:cubicBezTo>
                          <a:pt x="26419" y="106197"/>
                          <a:pt x="20330" y="103043"/>
                          <a:pt x="14583" y="98930"/>
                        </a:cubicBezTo>
                        <a:cubicBezTo>
                          <a:pt x="14105" y="98587"/>
                          <a:pt x="13557" y="98450"/>
                          <a:pt x="13010" y="98587"/>
                        </a:cubicBezTo>
                        <a:cubicBezTo>
                          <a:pt x="12462" y="98724"/>
                          <a:pt x="11984" y="99067"/>
                          <a:pt x="11710" y="99547"/>
                        </a:cubicBezTo>
                        <a:lnTo>
                          <a:pt x="285" y="118674"/>
                        </a:lnTo>
                        <a:cubicBezTo>
                          <a:pt x="-263" y="119566"/>
                          <a:pt x="11" y="120731"/>
                          <a:pt x="832" y="121348"/>
                        </a:cubicBezTo>
                        <a:cubicBezTo>
                          <a:pt x="7468" y="126216"/>
                          <a:pt x="15267" y="130261"/>
                          <a:pt x="24093" y="133414"/>
                        </a:cubicBezTo>
                        <a:cubicBezTo>
                          <a:pt x="32919" y="136568"/>
                          <a:pt x="41949" y="138213"/>
                          <a:pt x="50912" y="138213"/>
                        </a:cubicBezTo>
                        <a:cubicBezTo>
                          <a:pt x="57343" y="138213"/>
                          <a:pt x="63568" y="137528"/>
                          <a:pt x="69452" y="136225"/>
                        </a:cubicBezTo>
                        <a:cubicBezTo>
                          <a:pt x="75404" y="134854"/>
                          <a:pt x="80740" y="132660"/>
                          <a:pt x="85324" y="129575"/>
                        </a:cubicBezTo>
                        <a:cubicBezTo>
                          <a:pt x="89976" y="126490"/>
                          <a:pt x="93739" y="122308"/>
                          <a:pt x="96544" y="117235"/>
                        </a:cubicBezTo>
                        <a:cubicBezTo>
                          <a:pt x="99349" y="112161"/>
                          <a:pt x="100786" y="105717"/>
                          <a:pt x="100786" y="98244"/>
                        </a:cubicBezTo>
                        <a:cubicBezTo>
                          <a:pt x="100786" y="91937"/>
                          <a:pt x="99828" y="86521"/>
                          <a:pt x="97981" y="81996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76B288CA-FB20-60F4-6564-EFBE4AB17925}"/>
                      </a:ext>
                    </a:extLst>
                  </p:cNvPr>
                  <p:cNvSpPr/>
                  <p:nvPr/>
                </p:nvSpPr>
                <p:spPr>
                  <a:xfrm>
                    <a:off x="8068896" y="1697509"/>
                    <a:ext cx="117878" cy="138350"/>
                  </a:xfrm>
                  <a:custGeom>
                    <a:avLst/>
                    <a:gdLst>
                      <a:gd name="connsiteX0" fmla="*/ 82440 w 117878"/>
                      <a:gd name="connsiteY0" fmla="*/ 96530 h 138350"/>
                      <a:gd name="connsiteX1" fmla="*/ 58905 w 117878"/>
                      <a:gd name="connsiteY1" fmla="*/ 110242 h 138350"/>
                      <a:gd name="connsiteX2" fmla="*/ 37902 w 117878"/>
                      <a:gd name="connsiteY2" fmla="*/ 100095 h 138350"/>
                      <a:gd name="connsiteX3" fmla="*/ 28460 w 117878"/>
                      <a:gd name="connsiteY3" fmla="*/ 69107 h 138350"/>
                      <a:gd name="connsiteX4" fmla="*/ 37218 w 117878"/>
                      <a:gd name="connsiteY4" fmla="*/ 38941 h 138350"/>
                      <a:gd name="connsiteX5" fmla="*/ 58905 w 117878"/>
                      <a:gd name="connsiteY5" fmla="*/ 27972 h 138350"/>
                      <a:gd name="connsiteX6" fmla="*/ 81413 w 117878"/>
                      <a:gd name="connsiteY6" fmla="*/ 40107 h 138350"/>
                      <a:gd name="connsiteX7" fmla="*/ 89349 w 117878"/>
                      <a:gd name="connsiteY7" fmla="*/ 69107 h 138350"/>
                      <a:gd name="connsiteX8" fmla="*/ 82440 w 117878"/>
                      <a:gd name="connsiteY8" fmla="*/ 96599 h 138350"/>
                      <a:gd name="connsiteX9" fmla="*/ 58905 w 117878"/>
                      <a:gd name="connsiteY9" fmla="*/ 0 h 138350"/>
                      <a:gd name="connsiteX10" fmla="*/ 16898 w 117878"/>
                      <a:gd name="connsiteY10" fmla="*/ 18511 h 138350"/>
                      <a:gd name="connsiteX11" fmla="*/ 0 w 117878"/>
                      <a:gd name="connsiteY11" fmla="*/ 69175 h 138350"/>
                      <a:gd name="connsiteX12" fmla="*/ 18267 w 117878"/>
                      <a:gd name="connsiteY12" fmla="*/ 121280 h 138350"/>
                      <a:gd name="connsiteX13" fmla="*/ 58974 w 117878"/>
                      <a:gd name="connsiteY13" fmla="*/ 138351 h 138350"/>
                      <a:gd name="connsiteX14" fmla="*/ 104537 w 117878"/>
                      <a:gd name="connsiteY14" fmla="*/ 115384 h 138350"/>
                      <a:gd name="connsiteX15" fmla="*/ 117878 w 117878"/>
                      <a:gd name="connsiteY15" fmla="*/ 69244 h 138350"/>
                      <a:gd name="connsiteX16" fmla="*/ 102554 w 117878"/>
                      <a:gd name="connsiteY16" fmla="*/ 20499 h 138350"/>
                      <a:gd name="connsiteX17" fmla="*/ 58905 w 117878"/>
                      <a:gd name="connsiteY17" fmla="*/ 69 h 1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7878" h="138350">
                        <a:moveTo>
                          <a:pt x="82440" y="96530"/>
                        </a:moveTo>
                        <a:cubicBezTo>
                          <a:pt x="76830" y="105168"/>
                          <a:pt x="68073" y="110242"/>
                          <a:pt x="58905" y="110242"/>
                        </a:cubicBezTo>
                        <a:cubicBezTo>
                          <a:pt x="50969" y="110242"/>
                          <a:pt x="43307" y="106814"/>
                          <a:pt x="37902" y="100095"/>
                        </a:cubicBezTo>
                        <a:cubicBezTo>
                          <a:pt x="31813" y="92554"/>
                          <a:pt x="28460" y="81104"/>
                          <a:pt x="28460" y="69107"/>
                        </a:cubicBezTo>
                        <a:cubicBezTo>
                          <a:pt x="28460" y="57109"/>
                          <a:pt x="31402" y="46414"/>
                          <a:pt x="37218" y="38941"/>
                        </a:cubicBezTo>
                        <a:cubicBezTo>
                          <a:pt x="42691" y="31811"/>
                          <a:pt x="50764" y="27972"/>
                          <a:pt x="58905" y="27972"/>
                        </a:cubicBezTo>
                        <a:cubicBezTo>
                          <a:pt x="67594" y="27972"/>
                          <a:pt x="75872" y="32291"/>
                          <a:pt x="81413" y="40107"/>
                        </a:cubicBezTo>
                        <a:cubicBezTo>
                          <a:pt x="86613" y="47511"/>
                          <a:pt x="89349" y="58137"/>
                          <a:pt x="89349" y="69107"/>
                        </a:cubicBezTo>
                        <a:cubicBezTo>
                          <a:pt x="89349" y="79459"/>
                          <a:pt x="87092" y="89331"/>
                          <a:pt x="82440" y="96599"/>
                        </a:cubicBezTo>
                        <a:moveTo>
                          <a:pt x="58905" y="0"/>
                        </a:moveTo>
                        <a:cubicBezTo>
                          <a:pt x="43033" y="0"/>
                          <a:pt x="27503" y="6582"/>
                          <a:pt x="16898" y="18511"/>
                        </a:cubicBezTo>
                        <a:cubicBezTo>
                          <a:pt x="5747" y="31125"/>
                          <a:pt x="0" y="49568"/>
                          <a:pt x="0" y="69175"/>
                        </a:cubicBezTo>
                        <a:cubicBezTo>
                          <a:pt x="0" y="88783"/>
                          <a:pt x="6499" y="108596"/>
                          <a:pt x="18267" y="121280"/>
                        </a:cubicBezTo>
                        <a:cubicBezTo>
                          <a:pt x="28734" y="132592"/>
                          <a:pt x="43580" y="138351"/>
                          <a:pt x="58974" y="138351"/>
                        </a:cubicBezTo>
                        <a:cubicBezTo>
                          <a:pt x="76693" y="138351"/>
                          <a:pt x="93728" y="129918"/>
                          <a:pt x="104537" y="115384"/>
                        </a:cubicBezTo>
                        <a:cubicBezTo>
                          <a:pt x="113568" y="103249"/>
                          <a:pt x="117878" y="86589"/>
                          <a:pt x="117878" y="69244"/>
                        </a:cubicBezTo>
                        <a:cubicBezTo>
                          <a:pt x="117878" y="50733"/>
                          <a:pt x="112679" y="32908"/>
                          <a:pt x="102554" y="20499"/>
                        </a:cubicBezTo>
                        <a:cubicBezTo>
                          <a:pt x="91812" y="7267"/>
                          <a:pt x="75735" y="69"/>
                          <a:pt x="58905" y="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FE15E296-DEEC-E381-A1BC-CEF1B3F8AC20}"/>
                    </a:ext>
                  </a:extLst>
                </p:cNvPr>
                <p:cNvSpPr/>
                <p:nvPr/>
              </p:nvSpPr>
              <p:spPr>
                <a:xfrm>
                  <a:off x="8100640" y="1650478"/>
                  <a:ext cx="54321" cy="27423"/>
                </a:xfrm>
                <a:custGeom>
                  <a:avLst/>
                  <a:gdLst>
                    <a:gd name="connsiteX0" fmla="*/ 27161 w 54321"/>
                    <a:gd name="connsiteY0" fmla="*/ 0 h 27423"/>
                    <a:gd name="connsiteX1" fmla="*/ 0 w 54321"/>
                    <a:gd name="connsiteY1" fmla="*/ 27423 h 27423"/>
                    <a:gd name="connsiteX2" fmla="*/ 54321 w 54321"/>
                    <a:gd name="connsiteY2" fmla="*/ 27423 h 27423"/>
                    <a:gd name="connsiteX3" fmla="*/ 27161 w 54321"/>
                    <a:gd name="connsiteY3" fmla="*/ 0 h 27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321" h="27423">
                      <a:moveTo>
                        <a:pt x="27161" y="0"/>
                      </a:moveTo>
                      <a:lnTo>
                        <a:pt x="0" y="27423"/>
                      </a:lnTo>
                      <a:lnTo>
                        <a:pt x="54321" y="27423"/>
                      </a:lnTo>
                      <a:lnTo>
                        <a:pt x="271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6276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651712" y="403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881" y="2536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881" y="2858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6881" y="438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651712" y="3607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81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81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881" y="3642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05E125-8E4E-06B9-1ECA-3EC2578E52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6275" y="3428999"/>
            <a:ext cx="6877739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</a:p>
        </p:txBody>
      </p:sp>
    </p:spTree>
    <p:extLst>
      <p:ext uri="{BB962C8B-B14F-4D97-AF65-F5344CB8AC3E}">
        <p14:creationId xmlns:p14="http://schemas.microsoft.com/office/powerpoint/2010/main" val="17473183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3 presenters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>
            <a:extLst>
              <a:ext uri="{FF2B5EF4-FFF2-40B4-BE49-F238E27FC236}">
                <a16:creationId xmlns:a16="http://schemas.microsoft.com/office/drawing/2014/main" id="{47BE25D1-EE3A-8505-1085-055EEFCC6BE0}"/>
              </a:ext>
            </a:extLst>
          </p:cNvPr>
          <p:cNvSpPr/>
          <p:nvPr/>
        </p:nvSpPr>
        <p:spPr>
          <a:xfrm rot="10800000">
            <a:off x="11190846" y="-27711"/>
            <a:ext cx="1028864" cy="5685530"/>
          </a:xfrm>
          <a:custGeom>
            <a:avLst/>
            <a:gdLst>
              <a:gd name="connsiteX0" fmla="*/ 0 w 1028864"/>
              <a:gd name="connsiteY0" fmla="*/ 3429087 h 5685530"/>
              <a:gd name="connsiteX1" fmla="*/ 0 w 1028864"/>
              <a:gd name="connsiteY1" fmla="*/ 0 h 5685530"/>
              <a:gd name="connsiteX2" fmla="*/ 97930 w 1028864"/>
              <a:gd name="connsiteY2" fmla="*/ 53623 h 5685530"/>
              <a:gd name="connsiteX3" fmla="*/ 1028864 w 1028864"/>
              <a:gd name="connsiteY3" fmla="*/ 1778982 h 5685530"/>
              <a:gd name="connsiteX4" fmla="*/ 53625 w 1028864"/>
              <a:gd name="connsiteY4" fmla="*/ 3401871 h 5685530"/>
              <a:gd name="connsiteX5" fmla="*/ 369212 w 1028864"/>
              <a:gd name="connsiteY5" fmla="*/ 5685530 h 5685530"/>
              <a:gd name="connsiteX6" fmla="*/ 0 w 1028864"/>
              <a:gd name="connsiteY6" fmla="*/ 5685530 h 5685530"/>
              <a:gd name="connsiteX7" fmla="*/ 0 w 1028864"/>
              <a:gd name="connsiteY7" fmla="*/ 3855460 h 5685530"/>
              <a:gd name="connsiteX8" fmla="*/ 455886 w 1028864"/>
              <a:gd name="connsiteY8" fmla="*/ 4548829 h 5685530"/>
              <a:gd name="connsiteX9" fmla="*/ 433981 w 1028864"/>
              <a:gd name="connsiteY9" fmla="*/ 5606183 h 568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8864" h="5685530">
                <a:moveTo>
                  <a:pt x="0" y="3429087"/>
                </a:moveTo>
                <a:lnTo>
                  <a:pt x="0" y="0"/>
                </a:lnTo>
                <a:lnTo>
                  <a:pt x="97930" y="53623"/>
                </a:lnTo>
                <a:cubicBezTo>
                  <a:pt x="682881" y="413233"/>
                  <a:pt x="1028864" y="1032650"/>
                  <a:pt x="1028864" y="1778982"/>
                </a:cubicBezTo>
                <a:cubicBezTo>
                  <a:pt x="1028864" y="2447375"/>
                  <a:pt x="652898" y="3068758"/>
                  <a:pt x="53625" y="3401871"/>
                </a:cubicBezTo>
                <a:close/>
                <a:moveTo>
                  <a:pt x="369212" y="5685530"/>
                </a:moveTo>
                <a:lnTo>
                  <a:pt x="0" y="5685530"/>
                </a:lnTo>
                <a:lnTo>
                  <a:pt x="0" y="3855460"/>
                </a:lnTo>
                <a:lnTo>
                  <a:pt x="455886" y="4548829"/>
                </a:lnTo>
                <a:cubicBezTo>
                  <a:pt x="685164" y="4897505"/>
                  <a:pt x="644959" y="5311061"/>
                  <a:pt x="433981" y="5606183"/>
                </a:cubicBezTo>
                <a:close/>
              </a:path>
            </a:pathLst>
          </a:custGeom>
          <a:noFill/>
          <a:ln w="12700" cap="flat">
            <a:solidFill>
              <a:srgbClr val="F1BE71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CFFE625C-249B-C785-675F-4E3B0C548878}"/>
              </a:ext>
            </a:extLst>
          </p:cNvPr>
          <p:cNvSpPr/>
          <p:nvPr/>
        </p:nvSpPr>
        <p:spPr>
          <a:xfrm rot="16200000">
            <a:off x="10042603" y="975060"/>
            <a:ext cx="1271663" cy="3027132"/>
          </a:xfrm>
          <a:custGeom>
            <a:avLst/>
            <a:gdLst>
              <a:gd name="connsiteX0" fmla="*/ 1271663 w 1271663"/>
              <a:gd name="connsiteY0" fmla="*/ 1096908 h 3027132"/>
              <a:gd name="connsiteX1" fmla="*/ 1271663 w 1271663"/>
              <a:gd name="connsiteY1" fmla="*/ 3027132 h 3027132"/>
              <a:gd name="connsiteX2" fmla="*/ 0 w 1271663"/>
              <a:gd name="connsiteY2" fmla="*/ 3027132 h 3027132"/>
              <a:gd name="connsiteX3" fmla="*/ 0 w 1271663"/>
              <a:gd name="connsiteY3" fmla="*/ 0 h 3027132"/>
              <a:gd name="connsiteX4" fmla="*/ 176084 w 1271663"/>
              <a:gd name="connsiteY4" fmla="*/ 0 h 3027132"/>
              <a:gd name="connsiteX5" fmla="*/ 1271663 w 1271663"/>
              <a:gd name="connsiteY5" fmla="*/ 1096908 h 302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1663" h="3027132">
                <a:moveTo>
                  <a:pt x="1271663" y="1096908"/>
                </a:moveTo>
                <a:lnTo>
                  <a:pt x="1271663" y="3027132"/>
                </a:lnTo>
                <a:lnTo>
                  <a:pt x="0" y="3027132"/>
                </a:lnTo>
                <a:lnTo>
                  <a:pt x="0" y="0"/>
                </a:lnTo>
                <a:lnTo>
                  <a:pt x="176084" y="0"/>
                </a:lnTo>
                <a:cubicBezTo>
                  <a:pt x="780724" y="0"/>
                  <a:pt x="1271663" y="491535"/>
                  <a:pt x="1271663" y="1096908"/>
                </a:cubicBezTo>
                <a:close/>
              </a:path>
            </a:pathLst>
          </a:custGeom>
          <a:solidFill>
            <a:srgbClr val="29B4A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FB165D98-CF7D-9DD6-D591-46DA99EF1E38}"/>
              </a:ext>
            </a:extLst>
          </p:cNvPr>
          <p:cNvSpPr/>
          <p:nvPr/>
        </p:nvSpPr>
        <p:spPr>
          <a:xfrm>
            <a:off x="-22578" y="1505351"/>
            <a:ext cx="1050070" cy="5375226"/>
          </a:xfrm>
          <a:custGeom>
            <a:avLst/>
            <a:gdLst>
              <a:gd name="connsiteX0" fmla="*/ 0 w 1050070"/>
              <a:gd name="connsiteY0" fmla="*/ 3834820 h 5375226"/>
              <a:gd name="connsiteX1" fmla="*/ 477099 w 1050070"/>
              <a:gd name="connsiteY1" fmla="*/ 4560463 h 5375226"/>
              <a:gd name="connsiteX2" fmla="*/ 605590 w 1050070"/>
              <a:gd name="connsiteY2" fmla="*/ 5290009 h 5375226"/>
              <a:gd name="connsiteX3" fmla="*/ 578941 w 1050070"/>
              <a:gd name="connsiteY3" fmla="*/ 5375226 h 5375226"/>
              <a:gd name="connsiteX4" fmla="*/ 0 w 1050070"/>
              <a:gd name="connsiteY4" fmla="*/ 5375226 h 5375226"/>
              <a:gd name="connsiteX5" fmla="*/ 0 w 1050070"/>
              <a:gd name="connsiteY5" fmla="*/ 0 h 5375226"/>
              <a:gd name="connsiteX6" fmla="*/ 119147 w 1050070"/>
              <a:gd name="connsiteY6" fmla="*/ 65242 h 5375226"/>
              <a:gd name="connsiteX7" fmla="*/ 1050070 w 1050070"/>
              <a:gd name="connsiteY7" fmla="*/ 1790607 h 5375226"/>
              <a:gd name="connsiteX8" fmla="*/ 74843 w 1050070"/>
              <a:gd name="connsiteY8" fmla="*/ 3413502 h 5375226"/>
              <a:gd name="connsiteX9" fmla="*/ 0 w 1050070"/>
              <a:gd name="connsiteY9" fmla="*/ 3447981 h 537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0070" h="5375226">
                <a:moveTo>
                  <a:pt x="0" y="3834820"/>
                </a:moveTo>
                <a:lnTo>
                  <a:pt x="477099" y="4560463"/>
                </a:lnTo>
                <a:cubicBezTo>
                  <a:pt x="629949" y="4792915"/>
                  <a:pt x="663030" y="5054202"/>
                  <a:pt x="605590" y="5290009"/>
                </a:cubicBezTo>
                <a:lnTo>
                  <a:pt x="578941" y="5375226"/>
                </a:lnTo>
                <a:lnTo>
                  <a:pt x="0" y="5375226"/>
                </a:lnTo>
                <a:close/>
                <a:moveTo>
                  <a:pt x="0" y="0"/>
                </a:moveTo>
                <a:lnTo>
                  <a:pt x="119147" y="65242"/>
                </a:lnTo>
                <a:cubicBezTo>
                  <a:pt x="704092" y="424853"/>
                  <a:pt x="1050070" y="1044273"/>
                  <a:pt x="1050070" y="1790607"/>
                </a:cubicBezTo>
                <a:cubicBezTo>
                  <a:pt x="1050070" y="2459001"/>
                  <a:pt x="674109" y="3080388"/>
                  <a:pt x="74843" y="3413502"/>
                </a:cubicBezTo>
                <a:lnTo>
                  <a:pt x="0" y="3447981"/>
                </a:lnTo>
                <a:close/>
              </a:path>
            </a:pathLst>
          </a:custGeom>
          <a:noFill/>
          <a:ln w="12700" cap="flat">
            <a:solidFill>
              <a:srgbClr val="F1BE71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986DF2C-D21A-91F5-B4E8-E37551698EDC}"/>
              </a:ext>
            </a:extLst>
          </p:cNvPr>
          <p:cNvSpPr/>
          <p:nvPr/>
        </p:nvSpPr>
        <p:spPr>
          <a:xfrm rot="5400000">
            <a:off x="865771" y="3189709"/>
            <a:ext cx="1271648" cy="3048349"/>
          </a:xfrm>
          <a:custGeom>
            <a:avLst/>
            <a:gdLst>
              <a:gd name="connsiteX0" fmla="*/ 0 w 1271648"/>
              <a:gd name="connsiteY0" fmla="*/ 3048349 h 3048349"/>
              <a:gd name="connsiteX1" fmla="*/ 0 w 1271648"/>
              <a:gd name="connsiteY1" fmla="*/ 0 h 3048349"/>
              <a:gd name="connsiteX2" fmla="*/ 176081 w 1271648"/>
              <a:gd name="connsiteY2" fmla="*/ 0 h 3048349"/>
              <a:gd name="connsiteX3" fmla="*/ 1271648 w 1271648"/>
              <a:gd name="connsiteY3" fmla="*/ 1096912 h 3048349"/>
              <a:gd name="connsiteX4" fmla="*/ 1271648 w 1271648"/>
              <a:gd name="connsiteY4" fmla="*/ 3048349 h 304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648" h="3048349">
                <a:moveTo>
                  <a:pt x="0" y="3048349"/>
                </a:moveTo>
                <a:lnTo>
                  <a:pt x="0" y="0"/>
                </a:lnTo>
                <a:lnTo>
                  <a:pt x="176081" y="0"/>
                </a:lnTo>
                <a:cubicBezTo>
                  <a:pt x="780715" y="0"/>
                  <a:pt x="1271648" y="491536"/>
                  <a:pt x="1271648" y="1096912"/>
                </a:cubicBezTo>
                <a:lnTo>
                  <a:pt x="1271648" y="3048349"/>
                </a:lnTo>
                <a:close/>
              </a:path>
            </a:pathLst>
          </a:custGeom>
          <a:solidFill>
            <a:srgbClr val="29B4A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78594FE-FA5B-8703-685E-D19199F95531}"/>
              </a:ext>
            </a:extLst>
          </p:cNvPr>
          <p:cNvGrpSpPr/>
          <p:nvPr userDrawn="1"/>
        </p:nvGrpSpPr>
        <p:grpSpPr>
          <a:xfrm>
            <a:off x="5095772" y="5703850"/>
            <a:ext cx="2027571" cy="623447"/>
            <a:chOff x="5095772" y="5703850"/>
            <a:chExt cx="2027571" cy="623447"/>
          </a:xfrm>
        </p:grpSpPr>
        <p:grpSp>
          <p:nvGrpSpPr>
            <p:cNvPr id="42" name="Graphic 1">
              <a:extLst>
                <a:ext uri="{FF2B5EF4-FFF2-40B4-BE49-F238E27FC236}">
                  <a16:creationId xmlns:a16="http://schemas.microsoft.com/office/drawing/2014/main" id="{4495EF14-BB0B-FC48-A6D0-7B656EA8E63E}"/>
                </a:ext>
              </a:extLst>
            </p:cNvPr>
            <p:cNvGrpSpPr/>
            <p:nvPr/>
          </p:nvGrpSpPr>
          <p:grpSpPr>
            <a:xfrm>
              <a:off x="5095772" y="5703850"/>
              <a:ext cx="2027571" cy="481059"/>
              <a:chOff x="5095772" y="5703850"/>
              <a:chExt cx="2027571" cy="481059"/>
            </a:xfrm>
            <a:solidFill>
              <a:schemeClr val="bg1"/>
            </a:solidFill>
          </p:grpSpPr>
          <p:grpSp>
            <p:nvGrpSpPr>
              <p:cNvPr id="43" name="Graphic 1">
                <a:extLst>
                  <a:ext uri="{FF2B5EF4-FFF2-40B4-BE49-F238E27FC236}">
                    <a16:creationId xmlns:a16="http://schemas.microsoft.com/office/drawing/2014/main" id="{03C8F5F1-1070-A22D-9110-3D72D7676452}"/>
                  </a:ext>
                </a:extLst>
              </p:cNvPr>
              <p:cNvGrpSpPr/>
              <p:nvPr/>
            </p:nvGrpSpPr>
            <p:grpSpPr>
              <a:xfrm>
                <a:off x="5699613" y="5772733"/>
                <a:ext cx="1423730" cy="269789"/>
                <a:chOff x="5699613" y="5772733"/>
                <a:chExt cx="1423730" cy="269789"/>
              </a:xfrm>
              <a:solidFill>
                <a:schemeClr val="bg1"/>
              </a:solidFill>
            </p:grpSpPr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33F9D6AC-D981-2F76-42AE-6BD030BC863A}"/>
                    </a:ext>
                  </a:extLst>
                </p:cNvPr>
                <p:cNvSpPr/>
                <p:nvPr/>
              </p:nvSpPr>
              <p:spPr>
                <a:xfrm>
                  <a:off x="5699613" y="5784772"/>
                  <a:ext cx="157398" cy="253483"/>
                </a:xfrm>
                <a:custGeom>
                  <a:avLst/>
                  <a:gdLst>
                    <a:gd name="connsiteX0" fmla="*/ 0 w 157398"/>
                    <a:gd name="connsiteY0" fmla="*/ 0 h 253483"/>
                    <a:gd name="connsiteX1" fmla="*/ 62250 w 157398"/>
                    <a:gd name="connsiteY1" fmla="*/ 0 h 253483"/>
                    <a:gd name="connsiteX2" fmla="*/ 62250 w 157398"/>
                    <a:gd name="connsiteY2" fmla="*/ 198164 h 253483"/>
                    <a:gd name="connsiteX3" fmla="*/ 157398 w 157398"/>
                    <a:gd name="connsiteY3" fmla="*/ 198164 h 253483"/>
                    <a:gd name="connsiteX4" fmla="*/ 157398 w 157398"/>
                    <a:gd name="connsiteY4" fmla="*/ 253483 h 253483"/>
                    <a:gd name="connsiteX5" fmla="*/ 0 w 157398"/>
                    <a:gd name="connsiteY5" fmla="*/ 253483 h 253483"/>
                    <a:gd name="connsiteX6" fmla="*/ 0 w 157398"/>
                    <a:gd name="connsiteY6" fmla="*/ 0 h 253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98" h="253483">
                      <a:moveTo>
                        <a:pt x="0" y="0"/>
                      </a:moveTo>
                      <a:lnTo>
                        <a:pt x="62250" y="0"/>
                      </a:lnTo>
                      <a:lnTo>
                        <a:pt x="62250" y="198164"/>
                      </a:lnTo>
                      <a:lnTo>
                        <a:pt x="157398" y="198164"/>
                      </a:lnTo>
                      <a:lnTo>
                        <a:pt x="157398" y="253483"/>
                      </a:lnTo>
                      <a:lnTo>
                        <a:pt x="0" y="2534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3213796C-DD27-78BA-4249-64DA37A1FE97}"/>
                    </a:ext>
                  </a:extLst>
                </p:cNvPr>
                <p:cNvSpPr/>
                <p:nvPr/>
              </p:nvSpPr>
              <p:spPr>
                <a:xfrm>
                  <a:off x="5876477" y="5780810"/>
                  <a:ext cx="176508" cy="261611"/>
                </a:xfrm>
                <a:custGeom>
                  <a:avLst/>
                  <a:gdLst>
                    <a:gd name="connsiteX0" fmla="*/ 161301 w 176508"/>
                    <a:gd name="connsiteY0" fmla="*/ 17068 h 261611"/>
                    <a:gd name="connsiteX1" fmla="*/ 161301 w 176508"/>
                    <a:gd name="connsiteY1" fmla="*/ 76604 h 261611"/>
                    <a:gd name="connsiteX2" fmla="*/ 95858 w 176508"/>
                    <a:gd name="connsiteY2" fmla="*/ 55319 h 261611"/>
                    <a:gd name="connsiteX3" fmla="*/ 62604 w 176508"/>
                    <a:gd name="connsiteY3" fmla="*/ 74826 h 261611"/>
                    <a:gd name="connsiteX4" fmla="*/ 99052 w 176508"/>
                    <a:gd name="connsiteY4" fmla="*/ 101749 h 261611"/>
                    <a:gd name="connsiteX5" fmla="*/ 176509 w 176508"/>
                    <a:gd name="connsiteY5" fmla="*/ 181147 h 261611"/>
                    <a:gd name="connsiteX6" fmla="*/ 79231 w 176508"/>
                    <a:gd name="connsiteY6" fmla="*/ 261611 h 261611"/>
                    <a:gd name="connsiteX7" fmla="*/ 1064 w 176508"/>
                    <a:gd name="connsiteY7" fmla="*/ 239971 h 261611"/>
                    <a:gd name="connsiteX8" fmla="*/ 1064 w 176508"/>
                    <a:gd name="connsiteY8" fmla="*/ 176524 h 261611"/>
                    <a:gd name="connsiteX9" fmla="*/ 74618 w 176508"/>
                    <a:gd name="connsiteY9" fmla="*/ 205936 h 261611"/>
                    <a:gd name="connsiteX10" fmla="*/ 111066 w 176508"/>
                    <a:gd name="connsiteY10" fmla="*/ 182874 h 261611"/>
                    <a:gd name="connsiteX11" fmla="*/ 68637 w 176508"/>
                    <a:gd name="connsiteY11" fmla="*/ 151328 h 261611"/>
                    <a:gd name="connsiteX12" fmla="*/ 0 w 176508"/>
                    <a:gd name="connsiteY12" fmla="*/ 76909 h 261611"/>
                    <a:gd name="connsiteX13" fmla="*/ 93729 w 176508"/>
                    <a:gd name="connsiteY13" fmla="*/ 0 h 261611"/>
                    <a:gd name="connsiteX14" fmla="*/ 161301 w 176508"/>
                    <a:gd name="connsiteY14" fmla="*/ 17017 h 26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6508" h="261611">
                      <a:moveTo>
                        <a:pt x="161301" y="17068"/>
                      </a:moveTo>
                      <a:lnTo>
                        <a:pt x="161301" y="76604"/>
                      </a:lnTo>
                      <a:cubicBezTo>
                        <a:pt x="144674" y="63853"/>
                        <a:pt x="119227" y="55319"/>
                        <a:pt x="95858" y="55319"/>
                      </a:cubicBezTo>
                      <a:cubicBezTo>
                        <a:pt x="75328" y="55319"/>
                        <a:pt x="62604" y="62075"/>
                        <a:pt x="62604" y="74826"/>
                      </a:cubicBezTo>
                      <a:cubicBezTo>
                        <a:pt x="62604" y="87576"/>
                        <a:pt x="74973" y="92910"/>
                        <a:pt x="99052" y="101749"/>
                      </a:cubicBezTo>
                      <a:cubicBezTo>
                        <a:pt x="134080" y="115210"/>
                        <a:pt x="176509" y="130806"/>
                        <a:pt x="176509" y="181147"/>
                      </a:cubicBezTo>
                      <a:cubicBezTo>
                        <a:pt x="176509" y="228287"/>
                        <a:pt x="140416" y="261611"/>
                        <a:pt x="79231" y="261611"/>
                      </a:cubicBezTo>
                      <a:cubicBezTo>
                        <a:pt x="48107" y="261611"/>
                        <a:pt x="19111" y="252417"/>
                        <a:pt x="1064" y="239971"/>
                      </a:cubicBezTo>
                      <a:lnTo>
                        <a:pt x="1064" y="176524"/>
                      </a:lnTo>
                      <a:cubicBezTo>
                        <a:pt x="19466" y="193186"/>
                        <a:pt x="46687" y="205936"/>
                        <a:pt x="74618" y="205936"/>
                      </a:cubicBezTo>
                      <a:cubicBezTo>
                        <a:pt x="97632" y="205936"/>
                        <a:pt x="111066" y="196742"/>
                        <a:pt x="111066" y="182874"/>
                      </a:cubicBezTo>
                      <a:cubicBezTo>
                        <a:pt x="111066" y="167634"/>
                        <a:pt x="93729" y="161234"/>
                        <a:pt x="68637" y="151328"/>
                      </a:cubicBezTo>
                      <a:cubicBezTo>
                        <a:pt x="39641" y="140356"/>
                        <a:pt x="0" y="123338"/>
                        <a:pt x="0" y="76909"/>
                      </a:cubicBezTo>
                      <a:cubicBezTo>
                        <a:pt x="0" y="32968"/>
                        <a:pt x="34673" y="0"/>
                        <a:pt x="93729" y="0"/>
                      </a:cubicBezTo>
                      <a:cubicBezTo>
                        <a:pt x="119531" y="0"/>
                        <a:pt x="143610" y="6401"/>
                        <a:pt x="161301" y="170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8F083EF6-F690-B6E7-2047-21DC3C66A8DD}"/>
                    </a:ext>
                  </a:extLst>
                </p:cNvPr>
                <p:cNvSpPr/>
                <p:nvPr/>
              </p:nvSpPr>
              <p:spPr>
                <a:xfrm>
                  <a:off x="6171757" y="5784772"/>
                  <a:ext cx="209458" cy="253483"/>
                </a:xfrm>
                <a:custGeom>
                  <a:avLst/>
                  <a:gdLst>
                    <a:gd name="connsiteX0" fmla="*/ 101 w 209458"/>
                    <a:gd name="connsiteY0" fmla="*/ 0 h 253483"/>
                    <a:gd name="connsiteX1" fmla="*/ 104780 w 209458"/>
                    <a:gd name="connsiteY1" fmla="*/ 0 h 253483"/>
                    <a:gd name="connsiteX2" fmla="*/ 194251 w 209458"/>
                    <a:gd name="connsiteY2" fmla="*/ 83309 h 253483"/>
                    <a:gd name="connsiteX3" fmla="*/ 144015 w 209458"/>
                    <a:gd name="connsiteY3" fmla="*/ 153868 h 253483"/>
                    <a:gd name="connsiteX4" fmla="*/ 209459 w 209458"/>
                    <a:gd name="connsiteY4" fmla="*/ 253483 h 253483"/>
                    <a:gd name="connsiteX5" fmla="*/ 139757 w 209458"/>
                    <a:gd name="connsiteY5" fmla="*/ 253483 h 253483"/>
                    <a:gd name="connsiteX6" fmla="*/ 85264 w 209458"/>
                    <a:gd name="connsiteY6" fmla="*/ 166263 h 253483"/>
                    <a:gd name="connsiteX7" fmla="*/ 62249 w 209458"/>
                    <a:gd name="connsiteY7" fmla="*/ 166263 h 253483"/>
                    <a:gd name="connsiteX8" fmla="*/ 62249 w 209458"/>
                    <a:gd name="connsiteY8" fmla="*/ 253483 h 253483"/>
                    <a:gd name="connsiteX9" fmla="*/ 0 w 209458"/>
                    <a:gd name="connsiteY9" fmla="*/ 253483 h 253483"/>
                    <a:gd name="connsiteX10" fmla="*/ 0 w 209458"/>
                    <a:gd name="connsiteY10" fmla="*/ 0 h 253483"/>
                    <a:gd name="connsiteX11" fmla="*/ 98089 w 209458"/>
                    <a:gd name="connsiteY11" fmla="*/ 114855 h 253483"/>
                    <a:gd name="connsiteX12" fmla="*/ 130278 w 209458"/>
                    <a:gd name="connsiteY12" fmla="*/ 83665 h 253483"/>
                    <a:gd name="connsiteX13" fmla="*/ 98089 w 209458"/>
                    <a:gd name="connsiteY13" fmla="*/ 52830 h 253483"/>
                    <a:gd name="connsiteX14" fmla="*/ 62351 w 209458"/>
                    <a:gd name="connsiteY14" fmla="*/ 52830 h 253483"/>
                    <a:gd name="connsiteX15" fmla="*/ 62351 w 209458"/>
                    <a:gd name="connsiteY15" fmla="*/ 114855 h 253483"/>
                    <a:gd name="connsiteX16" fmla="*/ 98089 w 209458"/>
                    <a:gd name="connsiteY16" fmla="*/ 114855 h 253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9458" h="253483">
                      <a:moveTo>
                        <a:pt x="101" y="0"/>
                      </a:moveTo>
                      <a:lnTo>
                        <a:pt x="104780" y="0"/>
                      </a:lnTo>
                      <a:cubicBezTo>
                        <a:pt x="158564" y="0"/>
                        <a:pt x="194251" y="35102"/>
                        <a:pt x="194251" y="83309"/>
                      </a:cubicBezTo>
                      <a:cubicBezTo>
                        <a:pt x="194251" y="114144"/>
                        <a:pt x="174431" y="142489"/>
                        <a:pt x="144015" y="153868"/>
                      </a:cubicBezTo>
                      <a:lnTo>
                        <a:pt x="209459" y="253483"/>
                      </a:lnTo>
                      <a:lnTo>
                        <a:pt x="139757" y="253483"/>
                      </a:lnTo>
                      <a:lnTo>
                        <a:pt x="85264" y="166263"/>
                      </a:lnTo>
                      <a:lnTo>
                        <a:pt x="62249" y="166263"/>
                      </a:lnTo>
                      <a:lnTo>
                        <a:pt x="62249" y="253483"/>
                      </a:lnTo>
                      <a:lnTo>
                        <a:pt x="0" y="253483"/>
                      </a:lnTo>
                      <a:lnTo>
                        <a:pt x="0" y="0"/>
                      </a:lnTo>
                      <a:close/>
                      <a:moveTo>
                        <a:pt x="98089" y="114855"/>
                      </a:moveTo>
                      <a:cubicBezTo>
                        <a:pt x="117554" y="114855"/>
                        <a:pt x="130278" y="101393"/>
                        <a:pt x="130278" y="83665"/>
                      </a:cubicBezTo>
                      <a:cubicBezTo>
                        <a:pt x="130278" y="65936"/>
                        <a:pt x="117554" y="52830"/>
                        <a:pt x="98089" y="52830"/>
                      </a:cubicBezTo>
                      <a:lnTo>
                        <a:pt x="62351" y="52830"/>
                      </a:lnTo>
                      <a:lnTo>
                        <a:pt x="62351" y="114855"/>
                      </a:lnTo>
                      <a:lnTo>
                        <a:pt x="98089" y="11485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07C0978C-ADC3-7F1A-2144-212BC0B7111A}"/>
                    </a:ext>
                  </a:extLst>
                </p:cNvPr>
                <p:cNvSpPr/>
                <p:nvPr/>
              </p:nvSpPr>
              <p:spPr>
                <a:xfrm>
                  <a:off x="6383091" y="5851826"/>
                  <a:ext cx="179702" cy="190696"/>
                </a:xfrm>
                <a:custGeom>
                  <a:avLst/>
                  <a:gdLst>
                    <a:gd name="connsiteX0" fmla="*/ 179652 w 179702"/>
                    <a:gd name="connsiteY0" fmla="*/ 87525 h 190696"/>
                    <a:gd name="connsiteX1" fmla="*/ 177878 w 179702"/>
                    <a:gd name="connsiteY1" fmla="*/ 108454 h 190696"/>
                    <a:gd name="connsiteX2" fmla="*/ 62909 w 179702"/>
                    <a:gd name="connsiteY2" fmla="*/ 108454 h 190696"/>
                    <a:gd name="connsiteX3" fmla="*/ 111725 w 179702"/>
                    <a:gd name="connsiteY3" fmla="*/ 139644 h 190696"/>
                    <a:gd name="connsiteX4" fmla="*/ 166573 w 179702"/>
                    <a:gd name="connsiteY4" fmla="*/ 124761 h 190696"/>
                    <a:gd name="connsiteX5" fmla="*/ 166573 w 179702"/>
                    <a:gd name="connsiteY5" fmla="*/ 178657 h 190696"/>
                    <a:gd name="connsiteX6" fmla="*/ 103969 w 179702"/>
                    <a:gd name="connsiteY6" fmla="*/ 190697 h 190696"/>
                    <a:gd name="connsiteX7" fmla="*/ 0 w 179702"/>
                    <a:gd name="connsiteY7" fmla="*/ 95348 h 190696"/>
                    <a:gd name="connsiteX8" fmla="*/ 93020 w 179702"/>
                    <a:gd name="connsiteY8" fmla="*/ 0 h 190696"/>
                    <a:gd name="connsiteX9" fmla="*/ 179703 w 179702"/>
                    <a:gd name="connsiteY9" fmla="*/ 87576 h 190696"/>
                    <a:gd name="connsiteX10" fmla="*/ 62199 w 179702"/>
                    <a:gd name="connsiteY10" fmla="*/ 75486 h 190696"/>
                    <a:gd name="connsiteX11" fmla="*/ 122674 w 179702"/>
                    <a:gd name="connsiteY11" fmla="*/ 75486 h 190696"/>
                    <a:gd name="connsiteX12" fmla="*/ 92614 w 179702"/>
                    <a:gd name="connsiteY12" fmla="*/ 48919 h 190696"/>
                    <a:gd name="connsiteX13" fmla="*/ 62199 w 179702"/>
                    <a:gd name="connsiteY13" fmla="*/ 75486 h 190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9702" h="190696">
                      <a:moveTo>
                        <a:pt x="179652" y="87525"/>
                      </a:moveTo>
                      <a:cubicBezTo>
                        <a:pt x="179652" y="94282"/>
                        <a:pt x="178942" y="103832"/>
                        <a:pt x="177878" y="108454"/>
                      </a:cubicBezTo>
                      <a:lnTo>
                        <a:pt x="62909" y="108454"/>
                      </a:lnTo>
                      <a:cubicBezTo>
                        <a:pt x="66457" y="131161"/>
                        <a:pt x="88001" y="139644"/>
                        <a:pt x="111725" y="139644"/>
                      </a:cubicBezTo>
                      <a:cubicBezTo>
                        <a:pt x="133674" y="139644"/>
                        <a:pt x="156283" y="132177"/>
                        <a:pt x="166573" y="124761"/>
                      </a:cubicBezTo>
                      <a:lnTo>
                        <a:pt x="166573" y="178657"/>
                      </a:lnTo>
                      <a:cubicBezTo>
                        <a:pt x="151011" y="186785"/>
                        <a:pt x="126577" y="190697"/>
                        <a:pt x="103969" y="190697"/>
                      </a:cubicBezTo>
                      <a:cubicBezTo>
                        <a:pt x="44558" y="190697"/>
                        <a:pt x="0" y="157373"/>
                        <a:pt x="0" y="95348"/>
                      </a:cubicBezTo>
                      <a:cubicBezTo>
                        <a:pt x="0" y="41451"/>
                        <a:pt x="39286" y="0"/>
                        <a:pt x="93020" y="0"/>
                      </a:cubicBezTo>
                      <a:cubicBezTo>
                        <a:pt x="146753" y="0"/>
                        <a:pt x="179703" y="40029"/>
                        <a:pt x="179703" y="87576"/>
                      </a:cubicBezTo>
                      <a:close/>
                      <a:moveTo>
                        <a:pt x="62199" y="75486"/>
                      </a:moveTo>
                      <a:lnTo>
                        <a:pt x="122674" y="75486"/>
                      </a:lnTo>
                      <a:cubicBezTo>
                        <a:pt x="120900" y="59891"/>
                        <a:pt x="110305" y="48919"/>
                        <a:pt x="92614" y="48919"/>
                      </a:cubicBezTo>
                      <a:cubicBezTo>
                        <a:pt x="74923" y="48919"/>
                        <a:pt x="64683" y="59891"/>
                        <a:pt x="62199" y="7548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BE3A53D8-F7F3-8363-9D23-1B2BC3D23434}"/>
                    </a:ext>
                  </a:extLst>
                </p:cNvPr>
                <p:cNvSpPr/>
                <p:nvPr/>
              </p:nvSpPr>
              <p:spPr>
                <a:xfrm>
                  <a:off x="6579319" y="5803212"/>
                  <a:ext cx="128807" cy="239259"/>
                </a:xfrm>
                <a:custGeom>
                  <a:avLst/>
                  <a:gdLst>
                    <a:gd name="connsiteX0" fmla="*/ 128808 w 128807"/>
                    <a:gd name="connsiteY0" fmla="*/ 231132 h 239259"/>
                    <a:gd name="connsiteX1" fmla="*/ 88812 w 128807"/>
                    <a:gd name="connsiteY1" fmla="*/ 239260 h 239259"/>
                    <a:gd name="connsiteX2" fmla="*/ 23014 w 128807"/>
                    <a:gd name="connsiteY2" fmla="*/ 172968 h 239259"/>
                    <a:gd name="connsiteX3" fmla="*/ 23014 w 128807"/>
                    <a:gd name="connsiteY3" fmla="*/ 100327 h 239259"/>
                    <a:gd name="connsiteX4" fmla="*/ 0 w 128807"/>
                    <a:gd name="connsiteY4" fmla="*/ 100327 h 239259"/>
                    <a:gd name="connsiteX5" fmla="*/ 0 w 128807"/>
                    <a:gd name="connsiteY5" fmla="*/ 52830 h 239259"/>
                    <a:gd name="connsiteX6" fmla="*/ 24737 w 128807"/>
                    <a:gd name="connsiteY6" fmla="*/ 52830 h 239259"/>
                    <a:gd name="connsiteX7" fmla="*/ 24737 w 128807"/>
                    <a:gd name="connsiteY7" fmla="*/ 13106 h 239259"/>
                    <a:gd name="connsiteX8" fmla="*/ 84503 w 128807"/>
                    <a:gd name="connsiteY8" fmla="*/ 0 h 239259"/>
                    <a:gd name="connsiteX9" fmla="*/ 84503 w 128807"/>
                    <a:gd name="connsiteY9" fmla="*/ 52830 h 239259"/>
                    <a:gd name="connsiteX10" fmla="*/ 124448 w 128807"/>
                    <a:gd name="connsiteY10" fmla="*/ 52830 h 239259"/>
                    <a:gd name="connsiteX11" fmla="*/ 124448 w 128807"/>
                    <a:gd name="connsiteY11" fmla="*/ 100327 h 239259"/>
                    <a:gd name="connsiteX12" fmla="*/ 84503 w 128807"/>
                    <a:gd name="connsiteY12" fmla="*/ 100327 h 239259"/>
                    <a:gd name="connsiteX13" fmla="*/ 84503 w 128807"/>
                    <a:gd name="connsiteY13" fmla="*/ 163062 h 239259"/>
                    <a:gd name="connsiteX14" fmla="*/ 107872 w 128807"/>
                    <a:gd name="connsiteY14" fmla="*/ 185414 h 239259"/>
                    <a:gd name="connsiteX15" fmla="*/ 128757 w 128807"/>
                    <a:gd name="connsiteY15" fmla="*/ 179369 h 239259"/>
                    <a:gd name="connsiteX16" fmla="*/ 128757 w 128807"/>
                    <a:gd name="connsiteY16" fmla="*/ 231132 h 23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8807" h="239259">
                      <a:moveTo>
                        <a:pt x="128808" y="231132"/>
                      </a:moveTo>
                      <a:cubicBezTo>
                        <a:pt x="120646" y="235399"/>
                        <a:pt x="106858" y="239260"/>
                        <a:pt x="88812" y="239260"/>
                      </a:cubicBezTo>
                      <a:cubicBezTo>
                        <a:pt x="48816" y="239260"/>
                        <a:pt x="23014" y="215486"/>
                        <a:pt x="23014" y="172968"/>
                      </a:cubicBezTo>
                      <a:lnTo>
                        <a:pt x="23014" y="100327"/>
                      </a:lnTo>
                      <a:lnTo>
                        <a:pt x="0" y="100327"/>
                      </a:lnTo>
                      <a:lnTo>
                        <a:pt x="0" y="52830"/>
                      </a:lnTo>
                      <a:lnTo>
                        <a:pt x="24737" y="52830"/>
                      </a:lnTo>
                      <a:lnTo>
                        <a:pt x="24737" y="13106"/>
                      </a:lnTo>
                      <a:lnTo>
                        <a:pt x="84503" y="0"/>
                      </a:lnTo>
                      <a:lnTo>
                        <a:pt x="84503" y="52830"/>
                      </a:lnTo>
                      <a:lnTo>
                        <a:pt x="124448" y="52830"/>
                      </a:lnTo>
                      <a:lnTo>
                        <a:pt x="124448" y="100327"/>
                      </a:lnTo>
                      <a:lnTo>
                        <a:pt x="84503" y="100327"/>
                      </a:lnTo>
                      <a:lnTo>
                        <a:pt x="84503" y="163062"/>
                      </a:lnTo>
                      <a:cubicBezTo>
                        <a:pt x="84503" y="179013"/>
                        <a:pt x="94388" y="185414"/>
                        <a:pt x="107872" y="185414"/>
                      </a:cubicBezTo>
                      <a:cubicBezTo>
                        <a:pt x="114614" y="185414"/>
                        <a:pt x="122725" y="183280"/>
                        <a:pt x="128757" y="179369"/>
                      </a:cubicBezTo>
                      <a:lnTo>
                        <a:pt x="128757" y="231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A2B399C7-7091-7901-30CC-3895D09465E5}"/>
                    </a:ext>
                  </a:extLst>
                </p:cNvPr>
                <p:cNvSpPr/>
                <p:nvPr/>
              </p:nvSpPr>
              <p:spPr>
                <a:xfrm>
                  <a:off x="6726934" y="5851673"/>
                  <a:ext cx="165863" cy="190747"/>
                </a:xfrm>
                <a:custGeom>
                  <a:avLst/>
                  <a:gdLst>
                    <a:gd name="connsiteX0" fmla="*/ 79181 w 165863"/>
                    <a:gd name="connsiteY0" fmla="*/ 102 h 190747"/>
                    <a:gd name="connsiteX1" fmla="*/ 165864 w 165863"/>
                    <a:gd name="connsiteY1" fmla="*/ 74521 h 190747"/>
                    <a:gd name="connsiteX2" fmla="*/ 165864 w 165863"/>
                    <a:gd name="connsiteY2" fmla="*/ 186531 h 190747"/>
                    <a:gd name="connsiteX3" fmla="*/ 108582 w 165863"/>
                    <a:gd name="connsiteY3" fmla="*/ 186531 h 190747"/>
                    <a:gd name="connsiteX4" fmla="*/ 108582 w 165863"/>
                    <a:gd name="connsiteY4" fmla="*/ 164891 h 190747"/>
                    <a:gd name="connsiteX5" fmla="*/ 59056 w 165863"/>
                    <a:gd name="connsiteY5" fmla="*/ 190747 h 190747"/>
                    <a:gd name="connsiteX6" fmla="*/ 0 w 165863"/>
                    <a:gd name="connsiteY6" fmla="*/ 139695 h 190747"/>
                    <a:gd name="connsiteX7" fmla="*/ 62604 w 165863"/>
                    <a:gd name="connsiteY7" fmla="*/ 83004 h 190747"/>
                    <a:gd name="connsiteX8" fmla="*/ 106453 w 165863"/>
                    <a:gd name="connsiteY8" fmla="*/ 76959 h 190747"/>
                    <a:gd name="connsiteX9" fmla="*/ 106453 w 165863"/>
                    <a:gd name="connsiteY9" fmla="*/ 74115 h 190747"/>
                    <a:gd name="connsiteX10" fmla="*/ 73909 w 165863"/>
                    <a:gd name="connsiteY10" fmla="*/ 52475 h 190747"/>
                    <a:gd name="connsiteX11" fmla="*/ 13433 w 165863"/>
                    <a:gd name="connsiteY11" fmla="*/ 71626 h 190747"/>
                    <a:gd name="connsiteX12" fmla="*/ 13433 w 165863"/>
                    <a:gd name="connsiteY12" fmla="*/ 16306 h 190747"/>
                    <a:gd name="connsiteX13" fmla="*/ 79231 w 165863"/>
                    <a:gd name="connsiteY13" fmla="*/ 0 h 190747"/>
                    <a:gd name="connsiteX14" fmla="*/ 106757 w 165863"/>
                    <a:gd name="connsiteY14" fmla="*/ 114245 h 190747"/>
                    <a:gd name="connsiteX15" fmla="*/ 106757 w 165863"/>
                    <a:gd name="connsiteY15" fmla="*/ 110689 h 190747"/>
                    <a:gd name="connsiteX16" fmla="*/ 78116 w 165863"/>
                    <a:gd name="connsiteY16" fmla="*/ 114601 h 190747"/>
                    <a:gd name="connsiteX17" fmla="*/ 56876 w 165863"/>
                    <a:gd name="connsiteY17" fmla="*/ 131618 h 190747"/>
                    <a:gd name="connsiteX18" fmla="*/ 75277 w 165863"/>
                    <a:gd name="connsiteY18" fmla="*/ 146502 h 190747"/>
                    <a:gd name="connsiteX19" fmla="*/ 106757 w 165863"/>
                    <a:gd name="connsiteY19" fmla="*/ 114245 h 190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5863" h="190747">
                      <a:moveTo>
                        <a:pt x="79181" y="102"/>
                      </a:moveTo>
                      <a:cubicBezTo>
                        <a:pt x="125513" y="102"/>
                        <a:pt x="165864" y="22808"/>
                        <a:pt x="165864" y="74521"/>
                      </a:cubicBezTo>
                      <a:lnTo>
                        <a:pt x="165864" y="186531"/>
                      </a:lnTo>
                      <a:lnTo>
                        <a:pt x="108582" y="186531"/>
                      </a:lnTo>
                      <a:lnTo>
                        <a:pt x="108582" y="164891"/>
                      </a:lnTo>
                      <a:cubicBezTo>
                        <a:pt x="99407" y="179419"/>
                        <a:pt x="81715" y="190747"/>
                        <a:pt x="59056" y="190747"/>
                      </a:cubicBezTo>
                      <a:cubicBezTo>
                        <a:pt x="24738" y="190747"/>
                        <a:pt x="0" y="169107"/>
                        <a:pt x="0" y="139695"/>
                      </a:cubicBezTo>
                      <a:cubicBezTo>
                        <a:pt x="0" y="110283"/>
                        <a:pt x="22659" y="88999"/>
                        <a:pt x="62604" y="83004"/>
                      </a:cubicBezTo>
                      <a:lnTo>
                        <a:pt x="106453" y="76959"/>
                      </a:lnTo>
                      <a:lnTo>
                        <a:pt x="106453" y="74115"/>
                      </a:lnTo>
                      <a:cubicBezTo>
                        <a:pt x="106453" y="60298"/>
                        <a:pt x="93374" y="52475"/>
                        <a:pt x="73909" y="52475"/>
                      </a:cubicBezTo>
                      <a:cubicBezTo>
                        <a:pt x="49475" y="52475"/>
                        <a:pt x="26867" y="62025"/>
                        <a:pt x="13433" y="71626"/>
                      </a:cubicBezTo>
                      <a:lnTo>
                        <a:pt x="13433" y="16306"/>
                      </a:lnTo>
                      <a:cubicBezTo>
                        <a:pt x="30060" y="6401"/>
                        <a:pt x="54798" y="0"/>
                        <a:pt x="79231" y="0"/>
                      </a:cubicBezTo>
                      <a:close/>
                      <a:moveTo>
                        <a:pt x="106757" y="114245"/>
                      </a:moveTo>
                      <a:lnTo>
                        <a:pt x="106757" y="110689"/>
                      </a:lnTo>
                      <a:lnTo>
                        <a:pt x="78116" y="114601"/>
                      </a:lnTo>
                      <a:cubicBezTo>
                        <a:pt x="64683" y="116379"/>
                        <a:pt x="56876" y="122373"/>
                        <a:pt x="56876" y="131618"/>
                      </a:cubicBezTo>
                      <a:cubicBezTo>
                        <a:pt x="56876" y="140864"/>
                        <a:pt x="63973" y="146502"/>
                        <a:pt x="75277" y="146502"/>
                      </a:cubicBezTo>
                      <a:cubicBezTo>
                        <a:pt x="91195" y="146502"/>
                        <a:pt x="106757" y="133396"/>
                        <a:pt x="106757" y="11424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23FE4747-FAED-3108-DED7-2E711FFD9ECF}"/>
                    </a:ext>
                  </a:extLst>
                </p:cNvPr>
                <p:cNvSpPr/>
                <p:nvPr/>
              </p:nvSpPr>
              <p:spPr>
                <a:xfrm>
                  <a:off x="6930258" y="5772733"/>
                  <a:ext cx="66152" cy="265522"/>
                </a:xfrm>
                <a:custGeom>
                  <a:avLst/>
                  <a:gdLst>
                    <a:gd name="connsiteX0" fmla="*/ 66153 w 66152"/>
                    <a:gd name="connsiteY0" fmla="*/ 32257 h 265522"/>
                    <a:gd name="connsiteX1" fmla="*/ 32899 w 66152"/>
                    <a:gd name="connsiteY1" fmla="*/ 64158 h 265522"/>
                    <a:gd name="connsiteX2" fmla="*/ 0 w 66152"/>
                    <a:gd name="connsiteY2" fmla="*/ 32257 h 265522"/>
                    <a:gd name="connsiteX3" fmla="*/ 32899 w 66152"/>
                    <a:gd name="connsiteY3" fmla="*/ 0 h 265522"/>
                    <a:gd name="connsiteX4" fmla="*/ 66153 w 66152"/>
                    <a:gd name="connsiteY4" fmla="*/ 32257 h 265522"/>
                    <a:gd name="connsiteX5" fmla="*/ 2129 w 66152"/>
                    <a:gd name="connsiteY5" fmla="*/ 83309 h 265522"/>
                    <a:gd name="connsiteX6" fmla="*/ 63669 w 66152"/>
                    <a:gd name="connsiteY6" fmla="*/ 83309 h 265522"/>
                    <a:gd name="connsiteX7" fmla="*/ 63669 w 66152"/>
                    <a:gd name="connsiteY7" fmla="*/ 265523 h 265522"/>
                    <a:gd name="connsiteX8" fmla="*/ 2129 w 66152"/>
                    <a:gd name="connsiteY8" fmla="*/ 265523 h 265522"/>
                    <a:gd name="connsiteX9" fmla="*/ 2129 w 66152"/>
                    <a:gd name="connsiteY9" fmla="*/ 83309 h 265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152" h="265522">
                      <a:moveTo>
                        <a:pt x="66153" y="32257"/>
                      </a:moveTo>
                      <a:cubicBezTo>
                        <a:pt x="66153" y="50697"/>
                        <a:pt x="52010" y="64158"/>
                        <a:pt x="32899" y="64158"/>
                      </a:cubicBezTo>
                      <a:cubicBezTo>
                        <a:pt x="13788" y="64158"/>
                        <a:pt x="0" y="50697"/>
                        <a:pt x="0" y="32257"/>
                      </a:cubicBezTo>
                      <a:cubicBezTo>
                        <a:pt x="0" y="13817"/>
                        <a:pt x="14143" y="0"/>
                        <a:pt x="32899" y="0"/>
                      </a:cubicBezTo>
                      <a:cubicBezTo>
                        <a:pt x="51655" y="0"/>
                        <a:pt x="66153" y="13817"/>
                        <a:pt x="66153" y="32257"/>
                      </a:cubicBezTo>
                      <a:close/>
                      <a:moveTo>
                        <a:pt x="2129" y="83309"/>
                      </a:moveTo>
                      <a:lnTo>
                        <a:pt x="63669" y="83309"/>
                      </a:lnTo>
                      <a:lnTo>
                        <a:pt x="63669" y="265523"/>
                      </a:lnTo>
                      <a:lnTo>
                        <a:pt x="2129" y="265523"/>
                      </a:lnTo>
                      <a:lnTo>
                        <a:pt x="2129" y="833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0322AA08-F4D6-E3B0-AA60-1E525ADE8033}"/>
                    </a:ext>
                  </a:extLst>
                </p:cNvPr>
                <p:cNvSpPr/>
                <p:nvPr/>
              </p:nvSpPr>
              <p:spPr>
                <a:xfrm>
                  <a:off x="7034582" y="5785128"/>
                  <a:ext cx="88761" cy="257344"/>
                </a:xfrm>
                <a:custGeom>
                  <a:avLst/>
                  <a:gdLst>
                    <a:gd name="connsiteX0" fmla="*/ 0 w 88761"/>
                    <a:gd name="connsiteY0" fmla="*/ 0 h 257344"/>
                    <a:gd name="connsiteX1" fmla="*/ 61540 w 88761"/>
                    <a:gd name="connsiteY1" fmla="*/ 0 h 257344"/>
                    <a:gd name="connsiteX2" fmla="*/ 61540 w 88761"/>
                    <a:gd name="connsiteY2" fmla="*/ 187141 h 257344"/>
                    <a:gd name="connsiteX3" fmla="*/ 76747 w 88761"/>
                    <a:gd name="connsiteY3" fmla="*/ 204514 h 257344"/>
                    <a:gd name="connsiteX4" fmla="*/ 88761 w 88761"/>
                    <a:gd name="connsiteY4" fmla="*/ 202380 h 257344"/>
                    <a:gd name="connsiteX5" fmla="*/ 88761 w 88761"/>
                    <a:gd name="connsiteY5" fmla="*/ 252721 h 257344"/>
                    <a:gd name="connsiteX6" fmla="*/ 60475 w 88761"/>
                    <a:gd name="connsiteY6" fmla="*/ 257344 h 257344"/>
                    <a:gd name="connsiteX7" fmla="*/ 0 w 88761"/>
                    <a:gd name="connsiteY7" fmla="*/ 198520 h 257344"/>
                    <a:gd name="connsiteX8" fmla="*/ 0 w 88761"/>
                    <a:gd name="connsiteY8" fmla="*/ 0 h 257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761" h="257344">
                      <a:moveTo>
                        <a:pt x="0" y="0"/>
                      </a:moveTo>
                      <a:lnTo>
                        <a:pt x="61540" y="0"/>
                      </a:lnTo>
                      <a:lnTo>
                        <a:pt x="61540" y="187141"/>
                      </a:lnTo>
                      <a:cubicBezTo>
                        <a:pt x="61540" y="198469"/>
                        <a:pt x="65443" y="204514"/>
                        <a:pt x="76747" y="204514"/>
                      </a:cubicBezTo>
                      <a:cubicBezTo>
                        <a:pt x="81005" y="204514"/>
                        <a:pt x="85213" y="203803"/>
                        <a:pt x="88761" y="202380"/>
                      </a:cubicBezTo>
                      <a:lnTo>
                        <a:pt x="88761" y="252721"/>
                      </a:lnTo>
                      <a:cubicBezTo>
                        <a:pt x="82019" y="255566"/>
                        <a:pt x="72134" y="257344"/>
                        <a:pt x="60475" y="257344"/>
                      </a:cubicBezTo>
                      <a:cubicBezTo>
                        <a:pt x="23673" y="257344"/>
                        <a:pt x="0" y="237838"/>
                        <a:pt x="0" y="19852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2" name="Graphic 1">
                <a:extLst>
                  <a:ext uri="{FF2B5EF4-FFF2-40B4-BE49-F238E27FC236}">
                    <a16:creationId xmlns:a16="http://schemas.microsoft.com/office/drawing/2014/main" id="{F5211F46-9404-43AC-E9ED-9C844781C690}"/>
                  </a:ext>
                </a:extLst>
              </p:cNvPr>
              <p:cNvGrpSpPr/>
              <p:nvPr/>
            </p:nvGrpSpPr>
            <p:grpSpPr>
              <a:xfrm>
                <a:off x="5095772" y="5703850"/>
                <a:ext cx="479950" cy="481059"/>
                <a:chOff x="5095772" y="5703850"/>
                <a:chExt cx="479950" cy="481059"/>
              </a:xfrm>
              <a:solidFill>
                <a:schemeClr val="bg1"/>
              </a:solidFill>
            </p:grpSpPr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CBDFFC0D-E472-B35E-DB40-E70416E21353}"/>
                    </a:ext>
                  </a:extLst>
                </p:cNvPr>
                <p:cNvSpPr/>
                <p:nvPr/>
              </p:nvSpPr>
              <p:spPr>
                <a:xfrm>
                  <a:off x="5095772" y="5739562"/>
                  <a:ext cx="479950" cy="445348"/>
                </a:xfrm>
                <a:custGeom>
                  <a:avLst/>
                  <a:gdLst>
                    <a:gd name="connsiteX0" fmla="*/ 316317 w 479950"/>
                    <a:gd name="connsiteY0" fmla="*/ 97939 h 445348"/>
                    <a:gd name="connsiteX1" fmla="*/ 264865 w 479950"/>
                    <a:gd name="connsiteY1" fmla="*/ 139644 h 445348"/>
                    <a:gd name="connsiteX2" fmla="*/ 316520 w 479950"/>
                    <a:gd name="connsiteY2" fmla="*/ 171952 h 445348"/>
                    <a:gd name="connsiteX3" fmla="*/ 381557 w 479950"/>
                    <a:gd name="connsiteY3" fmla="*/ 189020 h 445348"/>
                    <a:gd name="connsiteX4" fmla="*/ 412834 w 479950"/>
                    <a:gd name="connsiteY4" fmla="*/ 251553 h 445348"/>
                    <a:gd name="connsiteX5" fmla="*/ 346732 w 479950"/>
                    <a:gd name="connsiteY5" fmla="*/ 336996 h 445348"/>
                    <a:gd name="connsiteX6" fmla="*/ 245703 w 479950"/>
                    <a:gd name="connsiteY6" fmla="*/ 348070 h 445348"/>
                    <a:gd name="connsiteX7" fmla="*/ 232523 w 479950"/>
                    <a:gd name="connsiteY7" fmla="*/ 347714 h 445348"/>
                    <a:gd name="connsiteX8" fmla="*/ 171693 w 479950"/>
                    <a:gd name="connsiteY8" fmla="*/ 340856 h 445348"/>
                    <a:gd name="connsiteX9" fmla="*/ 95098 w 479950"/>
                    <a:gd name="connsiteY9" fmla="*/ 299811 h 445348"/>
                    <a:gd name="connsiteX10" fmla="*/ 63111 w 479950"/>
                    <a:gd name="connsiteY10" fmla="*/ 172460 h 445348"/>
                    <a:gd name="connsiteX11" fmla="*/ 64480 w 479950"/>
                    <a:gd name="connsiteY11" fmla="*/ 151125 h 445348"/>
                    <a:gd name="connsiteX12" fmla="*/ 114310 w 479950"/>
                    <a:gd name="connsiteY12" fmla="*/ 0 h 445348"/>
                    <a:gd name="connsiteX13" fmla="*/ 0 w 479950"/>
                    <a:gd name="connsiteY13" fmla="*/ 204869 h 445348"/>
                    <a:gd name="connsiteX14" fmla="*/ 239975 w 479950"/>
                    <a:gd name="connsiteY14" fmla="*/ 445348 h 445348"/>
                    <a:gd name="connsiteX15" fmla="*/ 479950 w 479950"/>
                    <a:gd name="connsiteY15" fmla="*/ 204869 h 445348"/>
                    <a:gd name="connsiteX16" fmla="*/ 474374 w 479950"/>
                    <a:gd name="connsiteY16" fmla="*/ 153208 h 445348"/>
                    <a:gd name="connsiteX17" fmla="*/ 316418 w 479950"/>
                    <a:gd name="connsiteY17" fmla="*/ 97990 h 445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79950" h="445348">
                      <a:moveTo>
                        <a:pt x="316317" y="97939"/>
                      </a:moveTo>
                      <a:cubicBezTo>
                        <a:pt x="285192" y="97939"/>
                        <a:pt x="264865" y="107743"/>
                        <a:pt x="264865" y="139644"/>
                      </a:cubicBezTo>
                      <a:cubicBezTo>
                        <a:pt x="264865" y="157170"/>
                        <a:pt x="274141" y="170225"/>
                        <a:pt x="316520" y="171952"/>
                      </a:cubicBezTo>
                      <a:cubicBezTo>
                        <a:pt x="342221" y="173019"/>
                        <a:pt x="363866" y="176880"/>
                        <a:pt x="381557" y="189020"/>
                      </a:cubicBezTo>
                      <a:cubicBezTo>
                        <a:pt x="403355" y="203955"/>
                        <a:pt x="412530" y="228541"/>
                        <a:pt x="412834" y="251553"/>
                      </a:cubicBezTo>
                      <a:cubicBezTo>
                        <a:pt x="413290" y="281321"/>
                        <a:pt x="399959" y="318912"/>
                        <a:pt x="346732" y="336996"/>
                      </a:cubicBezTo>
                      <a:cubicBezTo>
                        <a:pt x="316621" y="347206"/>
                        <a:pt x="281745" y="348070"/>
                        <a:pt x="245703" y="348070"/>
                      </a:cubicBezTo>
                      <a:cubicBezTo>
                        <a:pt x="241293" y="348070"/>
                        <a:pt x="236934" y="347714"/>
                        <a:pt x="232523" y="347714"/>
                      </a:cubicBezTo>
                      <a:cubicBezTo>
                        <a:pt x="196380" y="347562"/>
                        <a:pt x="171693" y="340856"/>
                        <a:pt x="171693" y="340856"/>
                      </a:cubicBezTo>
                      <a:cubicBezTo>
                        <a:pt x="147260" y="335929"/>
                        <a:pt x="114665" y="325058"/>
                        <a:pt x="95098" y="299811"/>
                      </a:cubicBezTo>
                      <a:cubicBezTo>
                        <a:pt x="63061" y="258462"/>
                        <a:pt x="62199" y="202431"/>
                        <a:pt x="63111" y="172460"/>
                      </a:cubicBezTo>
                      <a:cubicBezTo>
                        <a:pt x="63314" y="165552"/>
                        <a:pt x="63770" y="158440"/>
                        <a:pt x="64480" y="151125"/>
                      </a:cubicBezTo>
                      <a:cubicBezTo>
                        <a:pt x="69498" y="101190"/>
                        <a:pt x="88001" y="44702"/>
                        <a:pt x="114310" y="0"/>
                      </a:cubicBezTo>
                      <a:cubicBezTo>
                        <a:pt x="45724" y="42315"/>
                        <a:pt x="0" y="118258"/>
                        <a:pt x="0" y="204869"/>
                      </a:cubicBezTo>
                      <a:cubicBezTo>
                        <a:pt x="0" y="337656"/>
                        <a:pt x="107416" y="445348"/>
                        <a:pt x="239975" y="445348"/>
                      </a:cubicBezTo>
                      <a:cubicBezTo>
                        <a:pt x="372534" y="445348"/>
                        <a:pt x="479950" y="337707"/>
                        <a:pt x="479950" y="204869"/>
                      </a:cubicBezTo>
                      <a:cubicBezTo>
                        <a:pt x="479950" y="187141"/>
                        <a:pt x="478024" y="169869"/>
                        <a:pt x="474374" y="153208"/>
                      </a:cubicBezTo>
                      <a:cubicBezTo>
                        <a:pt x="471637" y="151430"/>
                        <a:pt x="394129" y="97990"/>
                        <a:pt x="316418" y="979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6FE35328-618A-04AE-F777-C0AFF874A42D}"/>
                    </a:ext>
                  </a:extLst>
                </p:cNvPr>
                <p:cNvSpPr/>
                <p:nvPr/>
              </p:nvSpPr>
              <p:spPr>
                <a:xfrm>
                  <a:off x="5205095" y="5703850"/>
                  <a:ext cx="352682" cy="332779"/>
                </a:xfrm>
                <a:custGeom>
                  <a:avLst/>
                  <a:gdLst>
                    <a:gd name="connsiteX0" fmla="*/ 33578 w 352682"/>
                    <a:gd name="connsiteY0" fmla="*/ 57707 h 332779"/>
                    <a:gd name="connsiteX1" fmla="*/ 3365 w 352682"/>
                    <a:gd name="connsiteY1" fmla="*/ 168295 h 332779"/>
                    <a:gd name="connsiteX2" fmla="*/ 4075 w 352682"/>
                    <a:gd name="connsiteY2" fmla="*/ 254906 h 332779"/>
                    <a:gd name="connsiteX3" fmla="*/ 136431 w 352682"/>
                    <a:gd name="connsiteY3" fmla="*/ 332779 h 332779"/>
                    <a:gd name="connsiteX4" fmla="*/ 252769 w 352682"/>
                    <a:gd name="connsiteY4" fmla="*/ 285435 h 332779"/>
                    <a:gd name="connsiteX5" fmla="*/ 197667 w 352682"/>
                    <a:gd name="connsiteY5" fmla="*/ 255058 h 332779"/>
                    <a:gd name="connsiteX6" fmla="*/ 104800 w 352682"/>
                    <a:gd name="connsiteY6" fmla="*/ 168498 h 332779"/>
                    <a:gd name="connsiteX7" fmla="*/ 188644 w 352682"/>
                    <a:gd name="connsiteY7" fmla="*/ 90675 h 332779"/>
                    <a:gd name="connsiteX8" fmla="*/ 352683 w 352682"/>
                    <a:gd name="connsiteY8" fmla="*/ 149195 h 332779"/>
                    <a:gd name="connsiteX9" fmla="*/ 130652 w 352682"/>
                    <a:gd name="connsiteY9" fmla="*/ 0 h 332779"/>
                    <a:gd name="connsiteX10" fmla="*/ 57048 w 352682"/>
                    <a:gd name="connsiteY10" fmla="*/ 11531 h 332779"/>
                    <a:gd name="connsiteX11" fmla="*/ 33628 w 352682"/>
                    <a:gd name="connsiteY11" fmla="*/ 57656 h 332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2682" h="332779">
                      <a:moveTo>
                        <a:pt x="33578" y="57707"/>
                      </a:moveTo>
                      <a:cubicBezTo>
                        <a:pt x="18826" y="94739"/>
                        <a:pt x="8789" y="128824"/>
                        <a:pt x="3365" y="168295"/>
                      </a:cubicBezTo>
                      <a:cubicBezTo>
                        <a:pt x="-2566" y="211422"/>
                        <a:pt x="425" y="241647"/>
                        <a:pt x="4075" y="254906"/>
                      </a:cubicBezTo>
                      <a:cubicBezTo>
                        <a:pt x="21006" y="316829"/>
                        <a:pt x="44882" y="332779"/>
                        <a:pt x="136431" y="332779"/>
                      </a:cubicBezTo>
                      <a:cubicBezTo>
                        <a:pt x="227981" y="332779"/>
                        <a:pt x="252769" y="321299"/>
                        <a:pt x="252769" y="285435"/>
                      </a:cubicBezTo>
                      <a:cubicBezTo>
                        <a:pt x="252769" y="275682"/>
                        <a:pt x="245774" y="255312"/>
                        <a:pt x="197667" y="255058"/>
                      </a:cubicBezTo>
                      <a:cubicBezTo>
                        <a:pt x="167201" y="254906"/>
                        <a:pt x="100339" y="246118"/>
                        <a:pt x="104800" y="168498"/>
                      </a:cubicBezTo>
                      <a:cubicBezTo>
                        <a:pt x="107486" y="121509"/>
                        <a:pt x="144998" y="90472"/>
                        <a:pt x="188644" y="90675"/>
                      </a:cubicBezTo>
                      <a:cubicBezTo>
                        <a:pt x="283945" y="91081"/>
                        <a:pt x="345586" y="143607"/>
                        <a:pt x="352683" y="149195"/>
                      </a:cubicBezTo>
                      <a:cubicBezTo>
                        <a:pt x="316793" y="61669"/>
                        <a:pt x="230921" y="0"/>
                        <a:pt x="130652" y="0"/>
                      </a:cubicBezTo>
                      <a:cubicBezTo>
                        <a:pt x="105002" y="0"/>
                        <a:pt x="80265" y="4064"/>
                        <a:pt x="57048" y="11531"/>
                      </a:cubicBezTo>
                      <a:cubicBezTo>
                        <a:pt x="54767" y="14782"/>
                        <a:pt x="44933" y="29158"/>
                        <a:pt x="33628" y="576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55" name="Graphic 1">
              <a:extLst>
                <a:ext uri="{FF2B5EF4-FFF2-40B4-BE49-F238E27FC236}">
                  <a16:creationId xmlns:a16="http://schemas.microsoft.com/office/drawing/2014/main" id="{CAD32ED1-7C1E-3943-C457-5F778D7FE9D5}"/>
                </a:ext>
              </a:extLst>
            </p:cNvPr>
            <p:cNvGrpSpPr/>
            <p:nvPr/>
          </p:nvGrpSpPr>
          <p:grpSpPr>
            <a:xfrm>
              <a:off x="5699715" y="6142849"/>
              <a:ext cx="1396458" cy="184448"/>
              <a:chOff x="5699715" y="6142849"/>
              <a:chExt cx="1396458" cy="184448"/>
            </a:xfrm>
            <a:solidFill>
              <a:schemeClr val="bg1"/>
            </a:solidFill>
          </p:grpSpPr>
          <p:grpSp>
            <p:nvGrpSpPr>
              <p:cNvPr id="56" name="Graphic 1">
                <a:extLst>
                  <a:ext uri="{FF2B5EF4-FFF2-40B4-BE49-F238E27FC236}">
                    <a16:creationId xmlns:a16="http://schemas.microsoft.com/office/drawing/2014/main" id="{C1CE38EA-45C3-0C6C-A8E1-ACD683EBCD07}"/>
                  </a:ext>
                </a:extLst>
              </p:cNvPr>
              <p:cNvGrpSpPr/>
              <p:nvPr/>
            </p:nvGrpSpPr>
            <p:grpSpPr>
              <a:xfrm>
                <a:off x="5699715" y="6184758"/>
                <a:ext cx="1396458" cy="123998"/>
                <a:chOff x="5699715" y="6184758"/>
                <a:chExt cx="1396458" cy="123998"/>
              </a:xfrm>
              <a:solidFill>
                <a:schemeClr val="bg1"/>
              </a:solidFill>
            </p:grpSpPr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6C32604C-B270-662D-DE9F-F8225BDF0440}"/>
                    </a:ext>
                  </a:extLst>
                </p:cNvPr>
                <p:cNvSpPr/>
                <p:nvPr/>
              </p:nvSpPr>
              <p:spPr>
                <a:xfrm>
                  <a:off x="6431248" y="6184910"/>
                  <a:ext cx="73249" cy="90268"/>
                </a:xfrm>
                <a:custGeom>
                  <a:avLst/>
                  <a:gdLst>
                    <a:gd name="connsiteX0" fmla="*/ 38729 w 73249"/>
                    <a:gd name="connsiteY0" fmla="*/ 78077 h 90268"/>
                    <a:gd name="connsiteX1" fmla="*/ 46282 w 73249"/>
                    <a:gd name="connsiteY1" fmla="*/ 76807 h 90268"/>
                    <a:gd name="connsiteX2" fmla="*/ 52669 w 73249"/>
                    <a:gd name="connsiteY2" fmla="*/ 73251 h 90268"/>
                    <a:gd name="connsiteX3" fmla="*/ 57180 w 73249"/>
                    <a:gd name="connsiteY3" fmla="*/ 67917 h 90268"/>
                    <a:gd name="connsiteX4" fmla="*/ 59208 w 73249"/>
                    <a:gd name="connsiteY4" fmla="*/ 61212 h 90268"/>
                    <a:gd name="connsiteX5" fmla="*/ 73250 w 73249"/>
                    <a:gd name="connsiteY5" fmla="*/ 61212 h 90268"/>
                    <a:gd name="connsiteX6" fmla="*/ 70056 w 73249"/>
                    <a:gd name="connsiteY6" fmla="*/ 72286 h 90268"/>
                    <a:gd name="connsiteX7" fmla="*/ 62554 w 73249"/>
                    <a:gd name="connsiteY7" fmla="*/ 81531 h 90268"/>
                    <a:gd name="connsiteX8" fmla="*/ 51756 w 73249"/>
                    <a:gd name="connsiteY8" fmla="*/ 87881 h 90268"/>
                    <a:gd name="connsiteX9" fmla="*/ 38729 w 73249"/>
                    <a:gd name="connsiteY9" fmla="*/ 90269 h 90268"/>
                    <a:gd name="connsiteX10" fmla="*/ 21646 w 73249"/>
                    <a:gd name="connsiteY10" fmla="*/ 86763 h 90268"/>
                    <a:gd name="connsiteX11" fmla="*/ 9581 w 73249"/>
                    <a:gd name="connsiteY11" fmla="*/ 77315 h 90268"/>
                    <a:gd name="connsiteX12" fmla="*/ 2383 w 73249"/>
                    <a:gd name="connsiteY12" fmla="*/ 63498 h 90268"/>
                    <a:gd name="connsiteX13" fmla="*/ 0 w 73249"/>
                    <a:gd name="connsiteY13" fmla="*/ 46836 h 90268"/>
                    <a:gd name="connsiteX14" fmla="*/ 0 w 73249"/>
                    <a:gd name="connsiteY14" fmla="*/ 43433 h 90268"/>
                    <a:gd name="connsiteX15" fmla="*/ 2383 w 73249"/>
                    <a:gd name="connsiteY15" fmla="*/ 26771 h 90268"/>
                    <a:gd name="connsiteX16" fmla="*/ 9581 w 73249"/>
                    <a:gd name="connsiteY16" fmla="*/ 12954 h 90268"/>
                    <a:gd name="connsiteX17" fmla="*/ 21646 w 73249"/>
                    <a:gd name="connsiteY17" fmla="*/ 3505 h 90268"/>
                    <a:gd name="connsiteX18" fmla="*/ 38678 w 73249"/>
                    <a:gd name="connsiteY18" fmla="*/ 0 h 90268"/>
                    <a:gd name="connsiteX19" fmla="*/ 52517 w 73249"/>
                    <a:gd name="connsiteY19" fmla="*/ 2438 h 90268"/>
                    <a:gd name="connsiteX20" fmla="*/ 63263 w 73249"/>
                    <a:gd name="connsiteY20" fmla="*/ 9093 h 90268"/>
                    <a:gd name="connsiteX21" fmla="*/ 70360 w 73249"/>
                    <a:gd name="connsiteY21" fmla="*/ 19100 h 90268"/>
                    <a:gd name="connsiteX22" fmla="*/ 73250 w 73249"/>
                    <a:gd name="connsiteY22" fmla="*/ 31597 h 90268"/>
                    <a:gd name="connsiteX23" fmla="*/ 59208 w 73249"/>
                    <a:gd name="connsiteY23" fmla="*/ 31597 h 90268"/>
                    <a:gd name="connsiteX24" fmla="*/ 57332 w 73249"/>
                    <a:gd name="connsiteY24" fmla="*/ 24078 h 90268"/>
                    <a:gd name="connsiteX25" fmla="*/ 53125 w 73249"/>
                    <a:gd name="connsiteY25" fmla="*/ 17983 h 90268"/>
                    <a:gd name="connsiteX26" fmla="*/ 46839 w 73249"/>
                    <a:gd name="connsiteY26" fmla="*/ 13817 h 90268"/>
                    <a:gd name="connsiteX27" fmla="*/ 38678 w 73249"/>
                    <a:gd name="connsiteY27" fmla="*/ 12293 h 90268"/>
                    <a:gd name="connsiteX28" fmla="*/ 27222 w 73249"/>
                    <a:gd name="connsiteY28" fmla="*/ 15036 h 90268"/>
                    <a:gd name="connsiteX29" fmla="*/ 19922 w 73249"/>
                    <a:gd name="connsiteY29" fmla="*/ 22250 h 90268"/>
                    <a:gd name="connsiteX30" fmla="*/ 16019 w 73249"/>
                    <a:gd name="connsiteY30" fmla="*/ 32308 h 90268"/>
                    <a:gd name="connsiteX31" fmla="*/ 14903 w 73249"/>
                    <a:gd name="connsiteY31" fmla="*/ 43534 h 90268"/>
                    <a:gd name="connsiteX32" fmla="*/ 14903 w 73249"/>
                    <a:gd name="connsiteY32" fmla="*/ 46938 h 90268"/>
                    <a:gd name="connsiteX33" fmla="*/ 16019 w 73249"/>
                    <a:gd name="connsiteY33" fmla="*/ 58316 h 90268"/>
                    <a:gd name="connsiteX34" fmla="*/ 19871 w 73249"/>
                    <a:gd name="connsiteY34" fmla="*/ 68324 h 90268"/>
                    <a:gd name="connsiteX35" fmla="*/ 27171 w 73249"/>
                    <a:gd name="connsiteY35" fmla="*/ 75486 h 90268"/>
                    <a:gd name="connsiteX36" fmla="*/ 38729 w 73249"/>
                    <a:gd name="connsiteY36" fmla="*/ 78229 h 90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3249" h="90268">
                      <a:moveTo>
                        <a:pt x="38729" y="78077"/>
                      </a:moveTo>
                      <a:cubicBezTo>
                        <a:pt x="41365" y="78077"/>
                        <a:pt x="43849" y="77671"/>
                        <a:pt x="46282" y="76807"/>
                      </a:cubicBezTo>
                      <a:cubicBezTo>
                        <a:pt x="48715" y="75943"/>
                        <a:pt x="50844" y="74775"/>
                        <a:pt x="52669" y="73251"/>
                      </a:cubicBezTo>
                      <a:cubicBezTo>
                        <a:pt x="54494" y="71727"/>
                        <a:pt x="56015" y="69949"/>
                        <a:pt x="57180" y="67917"/>
                      </a:cubicBezTo>
                      <a:cubicBezTo>
                        <a:pt x="58346" y="65835"/>
                        <a:pt x="59005" y="63599"/>
                        <a:pt x="59208" y="61212"/>
                      </a:cubicBezTo>
                      <a:lnTo>
                        <a:pt x="73250" y="61212"/>
                      </a:lnTo>
                      <a:cubicBezTo>
                        <a:pt x="73047" y="65073"/>
                        <a:pt x="71982" y="68781"/>
                        <a:pt x="70056" y="72286"/>
                      </a:cubicBezTo>
                      <a:cubicBezTo>
                        <a:pt x="68130" y="75791"/>
                        <a:pt x="65646" y="78890"/>
                        <a:pt x="62554" y="81531"/>
                      </a:cubicBezTo>
                      <a:cubicBezTo>
                        <a:pt x="59462" y="84173"/>
                        <a:pt x="55862" y="86306"/>
                        <a:pt x="51756" y="87881"/>
                      </a:cubicBezTo>
                      <a:cubicBezTo>
                        <a:pt x="47650" y="89456"/>
                        <a:pt x="43291" y="90269"/>
                        <a:pt x="38729" y="90269"/>
                      </a:cubicBezTo>
                      <a:cubicBezTo>
                        <a:pt x="32189" y="90269"/>
                        <a:pt x="26512" y="89100"/>
                        <a:pt x="21646" y="86763"/>
                      </a:cubicBezTo>
                      <a:cubicBezTo>
                        <a:pt x="16779" y="84427"/>
                        <a:pt x="12774" y="81277"/>
                        <a:pt x="9581" y="77315"/>
                      </a:cubicBezTo>
                      <a:cubicBezTo>
                        <a:pt x="6387" y="73353"/>
                        <a:pt x="3954" y="68730"/>
                        <a:pt x="2383" y="63498"/>
                      </a:cubicBezTo>
                      <a:cubicBezTo>
                        <a:pt x="811" y="58215"/>
                        <a:pt x="0" y="52678"/>
                        <a:pt x="0" y="46836"/>
                      </a:cubicBezTo>
                      <a:lnTo>
                        <a:pt x="0" y="43433"/>
                      </a:lnTo>
                      <a:cubicBezTo>
                        <a:pt x="0" y="37591"/>
                        <a:pt x="811" y="32054"/>
                        <a:pt x="2383" y="26771"/>
                      </a:cubicBezTo>
                      <a:cubicBezTo>
                        <a:pt x="3954" y="21488"/>
                        <a:pt x="6336" y="16916"/>
                        <a:pt x="9581" y="12954"/>
                      </a:cubicBezTo>
                      <a:cubicBezTo>
                        <a:pt x="12825" y="8991"/>
                        <a:pt x="16830" y="5842"/>
                        <a:pt x="21646" y="3505"/>
                      </a:cubicBezTo>
                      <a:cubicBezTo>
                        <a:pt x="26461" y="1168"/>
                        <a:pt x="32139" y="0"/>
                        <a:pt x="38678" y="0"/>
                      </a:cubicBezTo>
                      <a:cubicBezTo>
                        <a:pt x="43747" y="0"/>
                        <a:pt x="48360" y="813"/>
                        <a:pt x="52517" y="2438"/>
                      </a:cubicBezTo>
                      <a:cubicBezTo>
                        <a:pt x="56674" y="4064"/>
                        <a:pt x="60273" y="6248"/>
                        <a:pt x="63263" y="9093"/>
                      </a:cubicBezTo>
                      <a:cubicBezTo>
                        <a:pt x="66254" y="11938"/>
                        <a:pt x="68637" y="15239"/>
                        <a:pt x="70360" y="19100"/>
                      </a:cubicBezTo>
                      <a:cubicBezTo>
                        <a:pt x="72084" y="22961"/>
                        <a:pt x="73047" y="27126"/>
                        <a:pt x="73250" y="31597"/>
                      </a:cubicBezTo>
                      <a:lnTo>
                        <a:pt x="59208" y="31597"/>
                      </a:lnTo>
                      <a:cubicBezTo>
                        <a:pt x="59005" y="28904"/>
                        <a:pt x="58346" y="26415"/>
                        <a:pt x="57332" y="24078"/>
                      </a:cubicBezTo>
                      <a:cubicBezTo>
                        <a:pt x="56268" y="21742"/>
                        <a:pt x="54899" y="19710"/>
                        <a:pt x="53125" y="17983"/>
                      </a:cubicBezTo>
                      <a:cubicBezTo>
                        <a:pt x="51351" y="16255"/>
                        <a:pt x="49272" y="14833"/>
                        <a:pt x="46839" y="13817"/>
                      </a:cubicBezTo>
                      <a:cubicBezTo>
                        <a:pt x="44406" y="12801"/>
                        <a:pt x="41669" y="12293"/>
                        <a:pt x="38678" y="12293"/>
                      </a:cubicBezTo>
                      <a:cubicBezTo>
                        <a:pt x="34065" y="12293"/>
                        <a:pt x="30263" y="13208"/>
                        <a:pt x="27222" y="15036"/>
                      </a:cubicBezTo>
                      <a:cubicBezTo>
                        <a:pt x="24180" y="16865"/>
                        <a:pt x="21747" y="19253"/>
                        <a:pt x="19922" y="22250"/>
                      </a:cubicBezTo>
                      <a:cubicBezTo>
                        <a:pt x="18097" y="25247"/>
                        <a:pt x="16779" y="28599"/>
                        <a:pt x="16019" y="32308"/>
                      </a:cubicBezTo>
                      <a:cubicBezTo>
                        <a:pt x="15258" y="36016"/>
                        <a:pt x="14903" y="39775"/>
                        <a:pt x="14903" y="43534"/>
                      </a:cubicBezTo>
                      <a:lnTo>
                        <a:pt x="14903" y="46938"/>
                      </a:lnTo>
                      <a:cubicBezTo>
                        <a:pt x="14903" y="50798"/>
                        <a:pt x="15258" y="54608"/>
                        <a:pt x="16019" y="58316"/>
                      </a:cubicBezTo>
                      <a:cubicBezTo>
                        <a:pt x="16779" y="62025"/>
                        <a:pt x="18046" y="65377"/>
                        <a:pt x="19871" y="68324"/>
                      </a:cubicBezTo>
                      <a:cubicBezTo>
                        <a:pt x="21696" y="71270"/>
                        <a:pt x="24129" y="73657"/>
                        <a:pt x="27171" y="75486"/>
                      </a:cubicBezTo>
                      <a:cubicBezTo>
                        <a:pt x="30212" y="77315"/>
                        <a:pt x="34065" y="78229"/>
                        <a:pt x="38729" y="7822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05E7CD08-2B4E-0C04-1A39-16B2658A0530}"/>
                    </a:ext>
                  </a:extLst>
                </p:cNvPr>
                <p:cNvSpPr/>
                <p:nvPr/>
              </p:nvSpPr>
              <p:spPr>
                <a:xfrm>
                  <a:off x="6517171" y="6184808"/>
                  <a:ext cx="79180" cy="90319"/>
                </a:xfrm>
                <a:custGeom>
                  <a:avLst/>
                  <a:gdLst>
                    <a:gd name="connsiteX0" fmla="*/ 101 w 79180"/>
                    <a:gd name="connsiteY0" fmla="*/ 44347 h 90319"/>
                    <a:gd name="connsiteX1" fmla="*/ 2889 w 79180"/>
                    <a:gd name="connsiteY1" fmla="*/ 26771 h 90319"/>
                    <a:gd name="connsiteX2" fmla="*/ 10747 w 79180"/>
                    <a:gd name="connsiteY2" fmla="*/ 12750 h 90319"/>
                    <a:gd name="connsiteX3" fmla="*/ 23166 w 79180"/>
                    <a:gd name="connsiteY3" fmla="*/ 3403 h 90319"/>
                    <a:gd name="connsiteX4" fmla="*/ 39540 w 79180"/>
                    <a:gd name="connsiteY4" fmla="*/ 0 h 90319"/>
                    <a:gd name="connsiteX5" fmla="*/ 56116 w 79180"/>
                    <a:gd name="connsiteY5" fmla="*/ 3403 h 90319"/>
                    <a:gd name="connsiteX6" fmla="*/ 68586 w 79180"/>
                    <a:gd name="connsiteY6" fmla="*/ 12750 h 90319"/>
                    <a:gd name="connsiteX7" fmla="*/ 76443 w 79180"/>
                    <a:gd name="connsiteY7" fmla="*/ 26771 h 90319"/>
                    <a:gd name="connsiteX8" fmla="*/ 79181 w 79180"/>
                    <a:gd name="connsiteY8" fmla="*/ 44347 h 90319"/>
                    <a:gd name="connsiteX9" fmla="*/ 79181 w 79180"/>
                    <a:gd name="connsiteY9" fmla="*/ 46125 h 90319"/>
                    <a:gd name="connsiteX10" fmla="*/ 76443 w 79180"/>
                    <a:gd name="connsiteY10" fmla="*/ 63701 h 90319"/>
                    <a:gd name="connsiteX11" fmla="*/ 68586 w 79180"/>
                    <a:gd name="connsiteY11" fmla="*/ 77721 h 90319"/>
                    <a:gd name="connsiteX12" fmla="*/ 56116 w 79180"/>
                    <a:gd name="connsiteY12" fmla="*/ 86967 h 90319"/>
                    <a:gd name="connsiteX13" fmla="*/ 39641 w 79180"/>
                    <a:gd name="connsiteY13" fmla="*/ 90319 h 90319"/>
                    <a:gd name="connsiteX14" fmla="*/ 23166 w 79180"/>
                    <a:gd name="connsiteY14" fmla="*/ 86967 h 90319"/>
                    <a:gd name="connsiteX15" fmla="*/ 10696 w 79180"/>
                    <a:gd name="connsiteY15" fmla="*/ 77721 h 90319"/>
                    <a:gd name="connsiteX16" fmla="*/ 2788 w 79180"/>
                    <a:gd name="connsiteY16" fmla="*/ 63701 h 90319"/>
                    <a:gd name="connsiteX17" fmla="*/ 0 w 79180"/>
                    <a:gd name="connsiteY17" fmla="*/ 46125 h 90319"/>
                    <a:gd name="connsiteX18" fmla="*/ 0 w 79180"/>
                    <a:gd name="connsiteY18" fmla="*/ 44347 h 90319"/>
                    <a:gd name="connsiteX19" fmla="*/ 15055 w 79180"/>
                    <a:gd name="connsiteY19" fmla="*/ 46125 h 90319"/>
                    <a:gd name="connsiteX20" fmla="*/ 16576 w 79180"/>
                    <a:gd name="connsiteY20" fmla="*/ 58418 h 90319"/>
                    <a:gd name="connsiteX21" fmla="*/ 21189 w 79180"/>
                    <a:gd name="connsiteY21" fmla="*/ 68578 h 90319"/>
                    <a:gd name="connsiteX22" fmla="*/ 28894 w 79180"/>
                    <a:gd name="connsiteY22" fmla="*/ 75537 h 90319"/>
                    <a:gd name="connsiteX23" fmla="*/ 39692 w 79180"/>
                    <a:gd name="connsiteY23" fmla="*/ 78128 h 90319"/>
                    <a:gd name="connsiteX24" fmla="*/ 50438 w 79180"/>
                    <a:gd name="connsiteY24" fmla="*/ 75537 h 90319"/>
                    <a:gd name="connsiteX25" fmla="*/ 58144 w 79180"/>
                    <a:gd name="connsiteY25" fmla="*/ 68578 h 90319"/>
                    <a:gd name="connsiteX26" fmla="*/ 62757 w 79180"/>
                    <a:gd name="connsiteY26" fmla="*/ 58418 h 90319"/>
                    <a:gd name="connsiteX27" fmla="*/ 64328 w 79180"/>
                    <a:gd name="connsiteY27" fmla="*/ 46125 h 90319"/>
                    <a:gd name="connsiteX28" fmla="*/ 64328 w 79180"/>
                    <a:gd name="connsiteY28" fmla="*/ 44347 h 90319"/>
                    <a:gd name="connsiteX29" fmla="*/ 62757 w 79180"/>
                    <a:gd name="connsiteY29" fmla="*/ 32054 h 90319"/>
                    <a:gd name="connsiteX30" fmla="*/ 58093 w 79180"/>
                    <a:gd name="connsiteY30" fmla="*/ 21843 h 90319"/>
                    <a:gd name="connsiteX31" fmla="*/ 50337 w 79180"/>
                    <a:gd name="connsiteY31" fmla="*/ 14833 h 90319"/>
                    <a:gd name="connsiteX32" fmla="*/ 39489 w 79180"/>
                    <a:gd name="connsiteY32" fmla="*/ 12242 h 90319"/>
                    <a:gd name="connsiteX33" fmla="*/ 28793 w 79180"/>
                    <a:gd name="connsiteY33" fmla="*/ 14833 h 90319"/>
                    <a:gd name="connsiteX34" fmla="*/ 21139 w 79180"/>
                    <a:gd name="connsiteY34" fmla="*/ 21843 h 90319"/>
                    <a:gd name="connsiteX35" fmla="*/ 16526 w 79180"/>
                    <a:gd name="connsiteY35" fmla="*/ 32054 h 90319"/>
                    <a:gd name="connsiteX36" fmla="*/ 15005 w 79180"/>
                    <a:gd name="connsiteY36" fmla="*/ 44347 h 90319"/>
                    <a:gd name="connsiteX37" fmla="*/ 15005 w 79180"/>
                    <a:gd name="connsiteY37" fmla="*/ 46125 h 90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9180" h="90319">
                      <a:moveTo>
                        <a:pt x="101" y="44347"/>
                      </a:moveTo>
                      <a:cubicBezTo>
                        <a:pt x="101" y="37997"/>
                        <a:pt x="1014" y="32155"/>
                        <a:pt x="2889" y="26771"/>
                      </a:cubicBezTo>
                      <a:cubicBezTo>
                        <a:pt x="4714" y="21386"/>
                        <a:pt x="7350" y="16713"/>
                        <a:pt x="10747" y="12750"/>
                      </a:cubicBezTo>
                      <a:cubicBezTo>
                        <a:pt x="14143" y="8788"/>
                        <a:pt x="18300" y="5689"/>
                        <a:pt x="23166" y="3403"/>
                      </a:cubicBezTo>
                      <a:cubicBezTo>
                        <a:pt x="28033" y="1118"/>
                        <a:pt x="33507" y="0"/>
                        <a:pt x="39540" y="0"/>
                      </a:cubicBezTo>
                      <a:cubicBezTo>
                        <a:pt x="45572" y="0"/>
                        <a:pt x="51199" y="1118"/>
                        <a:pt x="56116" y="3403"/>
                      </a:cubicBezTo>
                      <a:cubicBezTo>
                        <a:pt x="61033" y="5689"/>
                        <a:pt x="65190" y="8788"/>
                        <a:pt x="68586" y="12750"/>
                      </a:cubicBezTo>
                      <a:cubicBezTo>
                        <a:pt x="72033" y="16713"/>
                        <a:pt x="74618" y="21386"/>
                        <a:pt x="76443" y="26771"/>
                      </a:cubicBezTo>
                      <a:cubicBezTo>
                        <a:pt x="78268" y="32155"/>
                        <a:pt x="79181" y="38048"/>
                        <a:pt x="79181" y="44347"/>
                      </a:cubicBezTo>
                      <a:lnTo>
                        <a:pt x="79181" y="46125"/>
                      </a:lnTo>
                      <a:cubicBezTo>
                        <a:pt x="79181" y="52475"/>
                        <a:pt x="78268" y="58316"/>
                        <a:pt x="76443" y="63701"/>
                      </a:cubicBezTo>
                      <a:cubicBezTo>
                        <a:pt x="74618" y="69086"/>
                        <a:pt x="71982" y="73759"/>
                        <a:pt x="68586" y="77721"/>
                      </a:cubicBezTo>
                      <a:cubicBezTo>
                        <a:pt x="65139" y="81684"/>
                        <a:pt x="61033" y="84732"/>
                        <a:pt x="56116" y="86967"/>
                      </a:cubicBezTo>
                      <a:cubicBezTo>
                        <a:pt x="51199" y="89202"/>
                        <a:pt x="45775" y="90319"/>
                        <a:pt x="39641" y="90319"/>
                      </a:cubicBezTo>
                      <a:cubicBezTo>
                        <a:pt x="33507" y="90319"/>
                        <a:pt x="28033" y="89202"/>
                        <a:pt x="23166" y="86967"/>
                      </a:cubicBezTo>
                      <a:cubicBezTo>
                        <a:pt x="18300" y="84732"/>
                        <a:pt x="14143" y="81633"/>
                        <a:pt x="10696" y="77721"/>
                      </a:cubicBezTo>
                      <a:cubicBezTo>
                        <a:pt x="7249" y="73759"/>
                        <a:pt x="4613" y="69136"/>
                        <a:pt x="2788" y="63701"/>
                      </a:cubicBezTo>
                      <a:cubicBezTo>
                        <a:pt x="963" y="58316"/>
                        <a:pt x="0" y="52424"/>
                        <a:pt x="0" y="46125"/>
                      </a:cubicBezTo>
                      <a:lnTo>
                        <a:pt x="0" y="44347"/>
                      </a:lnTo>
                      <a:close/>
                      <a:moveTo>
                        <a:pt x="15055" y="46125"/>
                      </a:moveTo>
                      <a:cubicBezTo>
                        <a:pt x="15055" y="50493"/>
                        <a:pt x="15562" y="54557"/>
                        <a:pt x="16576" y="58418"/>
                      </a:cubicBezTo>
                      <a:cubicBezTo>
                        <a:pt x="17590" y="62279"/>
                        <a:pt x="19111" y="65682"/>
                        <a:pt x="21189" y="68578"/>
                      </a:cubicBezTo>
                      <a:cubicBezTo>
                        <a:pt x="23268" y="71524"/>
                        <a:pt x="25802" y="73810"/>
                        <a:pt x="28894" y="75537"/>
                      </a:cubicBezTo>
                      <a:cubicBezTo>
                        <a:pt x="31987" y="77264"/>
                        <a:pt x="35586" y="78128"/>
                        <a:pt x="39692" y="78128"/>
                      </a:cubicBezTo>
                      <a:cubicBezTo>
                        <a:pt x="43798" y="78128"/>
                        <a:pt x="47346" y="77264"/>
                        <a:pt x="50438" y="75537"/>
                      </a:cubicBezTo>
                      <a:cubicBezTo>
                        <a:pt x="53531" y="73810"/>
                        <a:pt x="56116" y="71524"/>
                        <a:pt x="58144" y="68578"/>
                      </a:cubicBezTo>
                      <a:cubicBezTo>
                        <a:pt x="60171" y="65631"/>
                        <a:pt x="61692" y="62279"/>
                        <a:pt x="62757" y="58418"/>
                      </a:cubicBezTo>
                      <a:cubicBezTo>
                        <a:pt x="63821" y="54557"/>
                        <a:pt x="64328" y="50443"/>
                        <a:pt x="64328" y="46125"/>
                      </a:cubicBezTo>
                      <a:lnTo>
                        <a:pt x="64328" y="44347"/>
                      </a:lnTo>
                      <a:cubicBezTo>
                        <a:pt x="64328" y="40029"/>
                        <a:pt x="63821" y="35965"/>
                        <a:pt x="62757" y="32054"/>
                      </a:cubicBezTo>
                      <a:cubicBezTo>
                        <a:pt x="61692" y="28142"/>
                        <a:pt x="60171" y="24739"/>
                        <a:pt x="58093" y="21843"/>
                      </a:cubicBezTo>
                      <a:cubicBezTo>
                        <a:pt x="56014" y="18948"/>
                        <a:pt x="53429" y="16560"/>
                        <a:pt x="50337" y="14833"/>
                      </a:cubicBezTo>
                      <a:cubicBezTo>
                        <a:pt x="47245" y="13106"/>
                        <a:pt x="43595" y="12242"/>
                        <a:pt x="39489" y="12242"/>
                      </a:cubicBezTo>
                      <a:cubicBezTo>
                        <a:pt x="35383" y="12242"/>
                        <a:pt x="31885" y="13106"/>
                        <a:pt x="28793" y="14833"/>
                      </a:cubicBezTo>
                      <a:cubicBezTo>
                        <a:pt x="25701" y="16560"/>
                        <a:pt x="23166" y="18897"/>
                        <a:pt x="21139" y="21843"/>
                      </a:cubicBezTo>
                      <a:cubicBezTo>
                        <a:pt x="19111" y="24790"/>
                        <a:pt x="17539" y="28193"/>
                        <a:pt x="16526" y="32054"/>
                      </a:cubicBezTo>
                      <a:cubicBezTo>
                        <a:pt x="15512" y="35965"/>
                        <a:pt x="15005" y="40029"/>
                        <a:pt x="15005" y="44347"/>
                      </a:cubicBezTo>
                      <a:lnTo>
                        <a:pt x="15005" y="461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1E1056F2-DDEC-4DC5-C415-33BAEAB1D84D}"/>
                    </a:ext>
                  </a:extLst>
                </p:cNvPr>
                <p:cNvSpPr/>
                <p:nvPr/>
              </p:nvSpPr>
              <p:spPr>
                <a:xfrm>
                  <a:off x="6614955" y="6184808"/>
                  <a:ext cx="121863" cy="88693"/>
                </a:xfrm>
                <a:custGeom>
                  <a:avLst/>
                  <a:gdLst>
                    <a:gd name="connsiteX0" fmla="*/ 13991 w 121863"/>
                    <a:gd name="connsiteY0" fmla="*/ 1626 h 88693"/>
                    <a:gd name="connsiteX1" fmla="*/ 14396 w 121863"/>
                    <a:gd name="connsiteY1" fmla="*/ 11277 h 88693"/>
                    <a:gd name="connsiteX2" fmla="*/ 25295 w 121863"/>
                    <a:gd name="connsiteY2" fmla="*/ 2997 h 88693"/>
                    <a:gd name="connsiteX3" fmla="*/ 40199 w 121863"/>
                    <a:gd name="connsiteY3" fmla="*/ 0 h 88693"/>
                    <a:gd name="connsiteX4" fmla="*/ 55102 w 121863"/>
                    <a:gd name="connsiteY4" fmla="*/ 3353 h 88693"/>
                    <a:gd name="connsiteX5" fmla="*/ 65038 w 121863"/>
                    <a:gd name="connsiteY5" fmla="*/ 14020 h 88693"/>
                    <a:gd name="connsiteX6" fmla="*/ 76342 w 121863"/>
                    <a:gd name="connsiteY6" fmla="*/ 3861 h 88693"/>
                    <a:gd name="connsiteX7" fmla="*/ 92766 w 121863"/>
                    <a:gd name="connsiteY7" fmla="*/ 0 h 88693"/>
                    <a:gd name="connsiteX8" fmla="*/ 105135 w 121863"/>
                    <a:gd name="connsiteY8" fmla="*/ 1829 h 88693"/>
                    <a:gd name="connsiteX9" fmla="*/ 114259 w 121863"/>
                    <a:gd name="connsiteY9" fmla="*/ 7518 h 88693"/>
                    <a:gd name="connsiteX10" fmla="*/ 119937 w 121863"/>
                    <a:gd name="connsiteY10" fmla="*/ 17322 h 88693"/>
                    <a:gd name="connsiteX11" fmla="*/ 121863 w 121863"/>
                    <a:gd name="connsiteY11" fmla="*/ 31495 h 88693"/>
                    <a:gd name="connsiteX12" fmla="*/ 121863 w 121863"/>
                    <a:gd name="connsiteY12" fmla="*/ 88694 h 88693"/>
                    <a:gd name="connsiteX13" fmla="*/ 107010 w 121863"/>
                    <a:gd name="connsiteY13" fmla="*/ 88694 h 88693"/>
                    <a:gd name="connsiteX14" fmla="*/ 107010 w 121863"/>
                    <a:gd name="connsiteY14" fmla="*/ 31393 h 88693"/>
                    <a:gd name="connsiteX15" fmla="*/ 105692 w 121863"/>
                    <a:gd name="connsiteY15" fmla="*/ 22300 h 88693"/>
                    <a:gd name="connsiteX16" fmla="*/ 101941 w 121863"/>
                    <a:gd name="connsiteY16" fmla="*/ 16509 h 88693"/>
                    <a:gd name="connsiteX17" fmla="*/ 96061 w 121863"/>
                    <a:gd name="connsiteY17" fmla="*/ 13512 h 88693"/>
                    <a:gd name="connsiteX18" fmla="*/ 88457 w 121863"/>
                    <a:gd name="connsiteY18" fmla="*/ 12649 h 88693"/>
                    <a:gd name="connsiteX19" fmla="*/ 80346 w 121863"/>
                    <a:gd name="connsiteY19" fmla="*/ 14122 h 88693"/>
                    <a:gd name="connsiteX20" fmla="*/ 74263 w 121863"/>
                    <a:gd name="connsiteY20" fmla="*/ 18033 h 88693"/>
                    <a:gd name="connsiteX21" fmla="*/ 70259 w 121863"/>
                    <a:gd name="connsiteY21" fmla="*/ 23824 h 88693"/>
                    <a:gd name="connsiteX22" fmla="*/ 68383 w 121863"/>
                    <a:gd name="connsiteY22" fmla="*/ 30936 h 88693"/>
                    <a:gd name="connsiteX23" fmla="*/ 68383 w 121863"/>
                    <a:gd name="connsiteY23" fmla="*/ 88694 h 88693"/>
                    <a:gd name="connsiteX24" fmla="*/ 53429 w 121863"/>
                    <a:gd name="connsiteY24" fmla="*/ 88694 h 88693"/>
                    <a:gd name="connsiteX25" fmla="*/ 53429 w 121863"/>
                    <a:gd name="connsiteY25" fmla="*/ 31495 h 88693"/>
                    <a:gd name="connsiteX26" fmla="*/ 52111 w 121863"/>
                    <a:gd name="connsiteY26" fmla="*/ 22859 h 88693"/>
                    <a:gd name="connsiteX27" fmla="*/ 48360 w 121863"/>
                    <a:gd name="connsiteY27" fmla="*/ 17017 h 88693"/>
                    <a:gd name="connsiteX28" fmla="*/ 42530 w 121863"/>
                    <a:gd name="connsiteY28" fmla="*/ 13716 h 88693"/>
                    <a:gd name="connsiteX29" fmla="*/ 34876 w 121863"/>
                    <a:gd name="connsiteY29" fmla="*/ 12649 h 88693"/>
                    <a:gd name="connsiteX30" fmla="*/ 22102 w 121863"/>
                    <a:gd name="connsiteY30" fmla="*/ 16103 h 88693"/>
                    <a:gd name="connsiteX31" fmla="*/ 14853 w 121863"/>
                    <a:gd name="connsiteY31" fmla="*/ 25094 h 88693"/>
                    <a:gd name="connsiteX32" fmla="*/ 14853 w 121863"/>
                    <a:gd name="connsiteY32" fmla="*/ 88643 h 88693"/>
                    <a:gd name="connsiteX33" fmla="*/ 0 w 121863"/>
                    <a:gd name="connsiteY33" fmla="*/ 88643 h 88693"/>
                    <a:gd name="connsiteX34" fmla="*/ 0 w 121863"/>
                    <a:gd name="connsiteY34" fmla="*/ 1575 h 88693"/>
                    <a:gd name="connsiteX35" fmla="*/ 14042 w 121863"/>
                    <a:gd name="connsiteY35" fmla="*/ 1575 h 8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1863" h="88693">
                      <a:moveTo>
                        <a:pt x="13991" y="1626"/>
                      </a:moveTo>
                      <a:lnTo>
                        <a:pt x="14396" y="11277"/>
                      </a:lnTo>
                      <a:cubicBezTo>
                        <a:pt x="17387" y="7721"/>
                        <a:pt x="21037" y="4978"/>
                        <a:pt x="25295" y="2997"/>
                      </a:cubicBezTo>
                      <a:cubicBezTo>
                        <a:pt x="29553" y="1016"/>
                        <a:pt x="34521" y="0"/>
                        <a:pt x="40199" y="0"/>
                      </a:cubicBezTo>
                      <a:cubicBezTo>
                        <a:pt x="45876" y="0"/>
                        <a:pt x="50793" y="1118"/>
                        <a:pt x="55102" y="3353"/>
                      </a:cubicBezTo>
                      <a:cubicBezTo>
                        <a:pt x="59411" y="5588"/>
                        <a:pt x="62706" y="9144"/>
                        <a:pt x="65038" y="14020"/>
                      </a:cubicBezTo>
                      <a:cubicBezTo>
                        <a:pt x="67927" y="9855"/>
                        <a:pt x="71678" y="6451"/>
                        <a:pt x="76342" y="3861"/>
                      </a:cubicBezTo>
                      <a:cubicBezTo>
                        <a:pt x="81005" y="1270"/>
                        <a:pt x="86430" y="0"/>
                        <a:pt x="92766" y="0"/>
                      </a:cubicBezTo>
                      <a:cubicBezTo>
                        <a:pt x="97430" y="0"/>
                        <a:pt x="101536" y="610"/>
                        <a:pt x="105135" y="1829"/>
                      </a:cubicBezTo>
                      <a:cubicBezTo>
                        <a:pt x="108734" y="3048"/>
                        <a:pt x="111775" y="4927"/>
                        <a:pt x="114259" y="7518"/>
                      </a:cubicBezTo>
                      <a:cubicBezTo>
                        <a:pt x="116743" y="10109"/>
                        <a:pt x="118619" y="13360"/>
                        <a:pt x="119937" y="17322"/>
                      </a:cubicBezTo>
                      <a:cubicBezTo>
                        <a:pt x="121255" y="21284"/>
                        <a:pt x="121863" y="26009"/>
                        <a:pt x="121863" y="31495"/>
                      </a:cubicBezTo>
                      <a:lnTo>
                        <a:pt x="121863" y="88694"/>
                      </a:lnTo>
                      <a:lnTo>
                        <a:pt x="107010" y="88694"/>
                      </a:lnTo>
                      <a:lnTo>
                        <a:pt x="107010" y="31393"/>
                      </a:lnTo>
                      <a:cubicBezTo>
                        <a:pt x="107010" y="27736"/>
                        <a:pt x="106554" y="24739"/>
                        <a:pt x="105692" y="22300"/>
                      </a:cubicBezTo>
                      <a:cubicBezTo>
                        <a:pt x="104831" y="19862"/>
                        <a:pt x="103563" y="17932"/>
                        <a:pt x="101941" y="16509"/>
                      </a:cubicBezTo>
                      <a:cubicBezTo>
                        <a:pt x="100319" y="15036"/>
                        <a:pt x="98393" y="14071"/>
                        <a:pt x="96061" y="13512"/>
                      </a:cubicBezTo>
                      <a:cubicBezTo>
                        <a:pt x="93729" y="12954"/>
                        <a:pt x="91195" y="12649"/>
                        <a:pt x="88457" y="12649"/>
                      </a:cubicBezTo>
                      <a:cubicBezTo>
                        <a:pt x="85416" y="12649"/>
                        <a:pt x="82678" y="13157"/>
                        <a:pt x="80346" y="14122"/>
                      </a:cubicBezTo>
                      <a:cubicBezTo>
                        <a:pt x="78015" y="15087"/>
                        <a:pt x="75987" y="16408"/>
                        <a:pt x="74263" y="18033"/>
                      </a:cubicBezTo>
                      <a:cubicBezTo>
                        <a:pt x="72591" y="19659"/>
                        <a:pt x="71222" y="21589"/>
                        <a:pt x="70259" y="23824"/>
                      </a:cubicBezTo>
                      <a:cubicBezTo>
                        <a:pt x="69296" y="26060"/>
                        <a:pt x="68637" y="28447"/>
                        <a:pt x="68383" y="30936"/>
                      </a:cubicBezTo>
                      <a:lnTo>
                        <a:pt x="68383" y="88694"/>
                      </a:lnTo>
                      <a:lnTo>
                        <a:pt x="53429" y="88694"/>
                      </a:lnTo>
                      <a:lnTo>
                        <a:pt x="53429" y="31495"/>
                      </a:lnTo>
                      <a:cubicBezTo>
                        <a:pt x="53429" y="28091"/>
                        <a:pt x="52973" y="25247"/>
                        <a:pt x="52111" y="22859"/>
                      </a:cubicBezTo>
                      <a:cubicBezTo>
                        <a:pt x="51249" y="20472"/>
                        <a:pt x="49982" y="18541"/>
                        <a:pt x="48360" y="17017"/>
                      </a:cubicBezTo>
                      <a:cubicBezTo>
                        <a:pt x="46738" y="15493"/>
                        <a:pt x="44812" y="14427"/>
                        <a:pt x="42530" y="13716"/>
                      </a:cubicBezTo>
                      <a:cubicBezTo>
                        <a:pt x="40249" y="13004"/>
                        <a:pt x="37715" y="12649"/>
                        <a:pt x="34876" y="12649"/>
                      </a:cubicBezTo>
                      <a:cubicBezTo>
                        <a:pt x="29553" y="12649"/>
                        <a:pt x="25295" y="13817"/>
                        <a:pt x="22102" y="16103"/>
                      </a:cubicBezTo>
                      <a:cubicBezTo>
                        <a:pt x="18908" y="18389"/>
                        <a:pt x="16475" y="21437"/>
                        <a:pt x="14853" y="25094"/>
                      </a:cubicBezTo>
                      <a:lnTo>
                        <a:pt x="14853" y="88643"/>
                      </a:lnTo>
                      <a:lnTo>
                        <a:pt x="0" y="88643"/>
                      </a:lnTo>
                      <a:lnTo>
                        <a:pt x="0" y="1575"/>
                      </a:lnTo>
                      <a:lnTo>
                        <a:pt x="14042" y="15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45704BE0-819C-13E0-5754-0A04715FA070}"/>
                    </a:ext>
                  </a:extLst>
                </p:cNvPr>
                <p:cNvSpPr/>
                <p:nvPr/>
              </p:nvSpPr>
              <p:spPr>
                <a:xfrm>
                  <a:off x="6759174" y="6184808"/>
                  <a:ext cx="73452" cy="122169"/>
                </a:xfrm>
                <a:custGeom>
                  <a:avLst/>
                  <a:gdLst>
                    <a:gd name="connsiteX0" fmla="*/ 73351 w 73452"/>
                    <a:gd name="connsiteY0" fmla="*/ 46125 h 122169"/>
                    <a:gd name="connsiteX1" fmla="*/ 71121 w 73452"/>
                    <a:gd name="connsiteY1" fmla="*/ 63803 h 122169"/>
                    <a:gd name="connsiteX2" fmla="*/ 64581 w 73452"/>
                    <a:gd name="connsiteY2" fmla="*/ 77823 h 122169"/>
                    <a:gd name="connsiteX3" fmla="*/ 54038 w 73452"/>
                    <a:gd name="connsiteY3" fmla="*/ 87017 h 122169"/>
                    <a:gd name="connsiteX4" fmla="*/ 39742 w 73452"/>
                    <a:gd name="connsiteY4" fmla="*/ 90319 h 122169"/>
                    <a:gd name="connsiteX5" fmla="*/ 25397 w 73452"/>
                    <a:gd name="connsiteY5" fmla="*/ 87729 h 122169"/>
                    <a:gd name="connsiteX6" fmla="*/ 14853 w 73452"/>
                    <a:gd name="connsiteY6" fmla="*/ 80261 h 122169"/>
                    <a:gd name="connsiteX7" fmla="*/ 14853 w 73452"/>
                    <a:gd name="connsiteY7" fmla="*/ 122170 h 122169"/>
                    <a:gd name="connsiteX8" fmla="*/ 0 w 73452"/>
                    <a:gd name="connsiteY8" fmla="*/ 122170 h 122169"/>
                    <a:gd name="connsiteX9" fmla="*/ 0 w 73452"/>
                    <a:gd name="connsiteY9" fmla="*/ 1626 h 122169"/>
                    <a:gd name="connsiteX10" fmla="*/ 13586 w 73452"/>
                    <a:gd name="connsiteY10" fmla="*/ 1626 h 122169"/>
                    <a:gd name="connsiteX11" fmla="*/ 14295 w 73452"/>
                    <a:gd name="connsiteY11" fmla="*/ 11277 h 122169"/>
                    <a:gd name="connsiteX12" fmla="*/ 24991 w 73452"/>
                    <a:gd name="connsiteY12" fmla="*/ 2896 h 122169"/>
                    <a:gd name="connsiteX13" fmla="*/ 39540 w 73452"/>
                    <a:gd name="connsiteY13" fmla="*/ 0 h 122169"/>
                    <a:gd name="connsiteX14" fmla="*/ 54038 w 73452"/>
                    <a:gd name="connsiteY14" fmla="*/ 3200 h 122169"/>
                    <a:gd name="connsiteX15" fmla="*/ 64683 w 73452"/>
                    <a:gd name="connsiteY15" fmla="*/ 12242 h 122169"/>
                    <a:gd name="connsiteX16" fmla="*/ 71222 w 73452"/>
                    <a:gd name="connsiteY16" fmla="*/ 26263 h 122169"/>
                    <a:gd name="connsiteX17" fmla="*/ 73453 w 73452"/>
                    <a:gd name="connsiteY17" fmla="*/ 44398 h 122169"/>
                    <a:gd name="connsiteX18" fmla="*/ 73453 w 73452"/>
                    <a:gd name="connsiteY18" fmla="*/ 46074 h 122169"/>
                    <a:gd name="connsiteX19" fmla="*/ 58498 w 73452"/>
                    <a:gd name="connsiteY19" fmla="*/ 44448 h 122169"/>
                    <a:gd name="connsiteX20" fmla="*/ 57130 w 73452"/>
                    <a:gd name="connsiteY20" fmla="*/ 32155 h 122169"/>
                    <a:gd name="connsiteX21" fmla="*/ 52872 w 73452"/>
                    <a:gd name="connsiteY21" fmla="*/ 22047 h 122169"/>
                    <a:gd name="connsiteX22" fmla="*/ 45572 w 73452"/>
                    <a:gd name="connsiteY22" fmla="*/ 15189 h 122169"/>
                    <a:gd name="connsiteX23" fmla="*/ 35028 w 73452"/>
                    <a:gd name="connsiteY23" fmla="*/ 12649 h 122169"/>
                    <a:gd name="connsiteX24" fmla="*/ 28185 w 73452"/>
                    <a:gd name="connsiteY24" fmla="*/ 13512 h 122169"/>
                    <a:gd name="connsiteX25" fmla="*/ 22609 w 73452"/>
                    <a:gd name="connsiteY25" fmla="*/ 16002 h 122169"/>
                    <a:gd name="connsiteX26" fmla="*/ 18198 w 73452"/>
                    <a:gd name="connsiteY26" fmla="*/ 19811 h 122169"/>
                    <a:gd name="connsiteX27" fmla="*/ 14802 w 73452"/>
                    <a:gd name="connsiteY27" fmla="*/ 24586 h 122169"/>
                    <a:gd name="connsiteX28" fmla="*/ 14802 w 73452"/>
                    <a:gd name="connsiteY28" fmla="*/ 66190 h 122169"/>
                    <a:gd name="connsiteX29" fmla="*/ 18198 w 73452"/>
                    <a:gd name="connsiteY29" fmla="*/ 70965 h 122169"/>
                    <a:gd name="connsiteX30" fmla="*/ 22609 w 73452"/>
                    <a:gd name="connsiteY30" fmla="*/ 74724 h 122169"/>
                    <a:gd name="connsiteX31" fmla="*/ 28235 w 73452"/>
                    <a:gd name="connsiteY31" fmla="*/ 77163 h 122169"/>
                    <a:gd name="connsiteX32" fmla="*/ 35231 w 73452"/>
                    <a:gd name="connsiteY32" fmla="*/ 78026 h 122169"/>
                    <a:gd name="connsiteX33" fmla="*/ 45623 w 73452"/>
                    <a:gd name="connsiteY33" fmla="*/ 75435 h 122169"/>
                    <a:gd name="connsiteX34" fmla="*/ 52872 w 73452"/>
                    <a:gd name="connsiteY34" fmla="*/ 68527 h 122169"/>
                    <a:gd name="connsiteX35" fmla="*/ 57130 w 73452"/>
                    <a:gd name="connsiteY35" fmla="*/ 58367 h 122169"/>
                    <a:gd name="connsiteX36" fmla="*/ 58498 w 73452"/>
                    <a:gd name="connsiteY36" fmla="*/ 46023 h 122169"/>
                    <a:gd name="connsiteX37" fmla="*/ 58498 w 73452"/>
                    <a:gd name="connsiteY37" fmla="*/ 44347 h 122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3452" h="122169">
                      <a:moveTo>
                        <a:pt x="73351" y="46125"/>
                      </a:moveTo>
                      <a:cubicBezTo>
                        <a:pt x="73351" y="52525"/>
                        <a:pt x="72591" y="58418"/>
                        <a:pt x="71121" y="63803"/>
                      </a:cubicBezTo>
                      <a:cubicBezTo>
                        <a:pt x="69600" y="69187"/>
                        <a:pt x="67420" y="73861"/>
                        <a:pt x="64581" y="77823"/>
                      </a:cubicBezTo>
                      <a:cubicBezTo>
                        <a:pt x="61743" y="81785"/>
                        <a:pt x="58194" y="84833"/>
                        <a:pt x="54038" y="87017"/>
                      </a:cubicBezTo>
                      <a:cubicBezTo>
                        <a:pt x="49881" y="89202"/>
                        <a:pt x="45116" y="90319"/>
                        <a:pt x="39742" y="90319"/>
                      </a:cubicBezTo>
                      <a:cubicBezTo>
                        <a:pt x="34369" y="90319"/>
                        <a:pt x="29503" y="89456"/>
                        <a:pt x="25397" y="87729"/>
                      </a:cubicBezTo>
                      <a:cubicBezTo>
                        <a:pt x="21291" y="86002"/>
                        <a:pt x="17793" y="83512"/>
                        <a:pt x="14853" y="80261"/>
                      </a:cubicBezTo>
                      <a:lnTo>
                        <a:pt x="14853" y="122170"/>
                      </a:lnTo>
                      <a:lnTo>
                        <a:pt x="0" y="122170"/>
                      </a:lnTo>
                      <a:lnTo>
                        <a:pt x="0" y="1626"/>
                      </a:lnTo>
                      <a:lnTo>
                        <a:pt x="13586" y="1626"/>
                      </a:lnTo>
                      <a:lnTo>
                        <a:pt x="14295" y="11277"/>
                      </a:lnTo>
                      <a:cubicBezTo>
                        <a:pt x="17235" y="7620"/>
                        <a:pt x="20784" y="4826"/>
                        <a:pt x="24991" y="2896"/>
                      </a:cubicBezTo>
                      <a:cubicBezTo>
                        <a:pt x="29199" y="965"/>
                        <a:pt x="34014" y="0"/>
                        <a:pt x="39540" y="0"/>
                      </a:cubicBezTo>
                      <a:cubicBezTo>
                        <a:pt x="45065" y="0"/>
                        <a:pt x="49830" y="1067"/>
                        <a:pt x="54038" y="3200"/>
                      </a:cubicBezTo>
                      <a:cubicBezTo>
                        <a:pt x="58245" y="5334"/>
                        <a:pt x="61793" y="8382"/>
                        <a:pt x="64683" y="12242"/>
                      </a:cubicBezTo>
                      <a:cubicBezTo>
                        <a:pt x="67572" y="16103"/>
                        <a:pt x="69752" y="20777"/>
                        <a:pt x="71222" y="26263"/>
                      </a:cubicBezTo>
                      <a:cubicBezTo>
                        <a:pt x="72692" y="31698"/>
                        <a:pt x="73453" y="37743"/>
                        <a:pt x="73453" y="44398"/>
                      </a:cubicBezTo>
                      <a:lnTo>
                        <a:pt x="73453" y="46074"/>
                      </a:lnTo>
                      <a:close/>
                      <a:moveTo>
                        <a:pt x="58498" y="44448"/>
                      </a:moveTo>
                      <a:cubicBezTo>
                        <a:pt x="58498" y="40080"/>
                        <a:pt x="58042" y="36016"/>
                        <a:pt x="57130" y="32155"/>
                      </a:cubicBezTo>
                      <a:cubicBezTo>
                        <a:pt x="56217" y="28345"/>
                        <a:pt x="54798" y="24942"/>
                        <a:pt x="52872" y="22047"/>
                      </a:cubicBezTo>
                      <a:cubicBezTo>
                        <a:pt x="50945" y="19151"/>
                        <a:pt x="48512" y="16865"/>
                        <a:pt x="45572" y="15189"/>
                      </a:cubicBezTo>
                      <a:cubicBezTo>
                        <a:pt x="42632" y="13512"/>
                        <a:pt x="39134" y="12649"/>
                        <a:pt x="35028" y="12649"/>
                      </a:cubicBezTo>
                      <a:cubicBezTo>
                        <a:pt x="32493" y="12649"/>
                        <a:pt x="30212" y="12954"/>
                        <a:pt x="28185" y="13512"/>
                      </a:cubicBezTo>
                      <a:cubicBezTo>
                        <a:pt x="26157" y="14071"/>
                        <a:pt x="24281" y="14935"/>
                        <a:pt x="22609" y="16002"/>
                      </a:cubicBezTo>
                      <a:cubicBezTo>
                        <a:pt x="20936" y="17068"/>
                        <a:pt x="19466" y="18338"/>
                        <a:pt x="18198" y="19811"/>
                      </a:cubicBezTo>
                      <a:cubicBezTo>
                        <a:pt x="16931" y="21284"/>
                        <a:pt x="15765" y="22859"/>
                        <a:pt x="14802" y="24586"/>
                      </a:cubicBezTo>
                      <a:lnTo>
                        <a:pt x="14802" y="66190"/>
                      </a:lnTo>
                      <a:cubicBezTo>
                        <a:pt x="15765" y="67917"/>
                        <a:pt x="16880" y="69492"/>
                        <a:pt x="18198" y="70965"/>
                      </a:cubicBezTo>
                      <a:cubicBezTo>
                        <a:pt x="19516" y="72438"/>
                        <a:pt x="20936" y="73708"/>
                        <a:pt x="22609" y="74724"/>
                      </a:cubicBezTo>
                      <a:cubicBezTo>
                        <a:pt x="24281" y="75791"/>
                        <a:pt x="26157" y="76604"/>
                        <a:pt x="28235" y="77163"/>
                      </a:cubicBezTo>
                      <a:cubicBezTo>
                        <a:pt x="30314" y="77721"/>
                        <a:pt x="32646" y="78026"/>
                        <a:pt x="35231" y="78026"/>
                      </a:cubicBezTo>
                      <a:cubicBezTo>
                        <a:pt x="39236" y="78026"/>
                        <a:pt x="42733" y="77163"/>
                        <a:pt x="45623" y="75435"/>
                      </a:cubicBezTo>
                      <a:cubicBezTo>
                        <a:pt x="48563" y="73708"/>
                        <a:pt x="50945" y="71422"/>
                        <a:pt x="52872" y="68527"/>
                      </a:cubicBezTo>
                      <a:cubicBezTo>
                        <a:pt x="54798" y="65631"/>
                        <a:pt x="56217" y="62228"/>
                        <a:pt x="57130" y="58367"/>
                      </a:cubicBezTo>
                      <a:cubicBezTo>
                        <a:pt x="58042" y="54456"/>
                        <a:pt x="58498" y="50341"/>
                        <a:pt x="58498" y="46023"/>
                      </a:cubicBezTo>
                      <a:lnTo>
                        <a:pt x="58498" y="4434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A3A1DF1B-7637-1AA3-5CEF-30D23E4E1A3B}"/>
                    </a:ext>
                  </a:extLst>
                </p:cNvPr>
                <p:cNvSpPr/>
                <p:nvPr/>
              </p:nvSpPr>
              <p:spPr>
                <a:xfrm>
                  <a:off x="6849050" y="6184758"/>
                  <a:ext cx="71627" cy="90370"/>
                </a:xfrm>
                <a:custGeom>
                  <a:avLst/>
                  <a:gdLst>
                    <a:gd name="connsiteX0" fmla="*/ 56014 w 71627"/>
                    <a:gd name="connsiteY0" fmla="*/ 88745 h 90370"/>
                    <a:gd name="connsiteX1" fmla="*/ 54747 w 71627"/>
                    <a:gd name="connsiteY1" fmla="*/ 84681 h 90370"/>
                    <a:gd name="connsiteX2" fmla="*/ 53936 w 71627"/>
                    <a:gd name="connsiteY2" fmla="*/ 79550 h 90370"/>
                    <a:gd name="connsiteX3" fmla="*/ 49222 w 71627"/>
                    <a:gd name="connsiteY3" fmla="*/ 83716 h 90370"/>
                    <a:gd name="connsiteX4" fmla="*/ 43544 w 71627"/>
                    <a:gd name="connsiteY4" fmla="*/ 87170 h 90370"/>
                    <a:gd name="connsiteX5" fmla="*/ 36853 w 71627"/>
                    <a:gd name="connsiteY5" fmla="*/ 89507 h 90370"/>
                    <a:gd name="connsiteX6" fmla="*/ 29249 w 71627"/>
                    <a:gd name="connsiteY6" fmla="*/ 90370 h 90370"/>
                    <a:gd name="connsiteX7" fmla="*/ 17184 w 71627"/>
                    <a:gd name="connsiteY7" fmla="*/ 88338 h 90370"/>
                    <a:gd name="connsiteX8" fmla="*/ 7959 w 71627"/>
                    <a:gd name="connsiteY8" fmla="*/ 82852 h 90370"/>
                    <a:gd name="connsiteX9" fmla="*/ 2078 w 71627"/>
                    <a:gd name="connsiteY9" fmla="*/ 74673 h 90370"/>
                    <a:gd name="connsiteX10" fmla="*/ 0 w 71627"/>
                    <a:gd name="connsiteY10" fmla="*/ 64565 h 90370"/>
                    <a:gd name="connsiteX11" fmla="*/ 2737 w 71627"/>
                    <a:gd name="connsiteY11" fmla="*/ 52221 h 90370"/>
                    <a:gd name="connsiteX12" fmla="*/ 10544 w 71627"/>
                    <a:gd name="connsiteY12" fmla="*/ 43229 h 90370"/>
                    <a:gd name="connsiteX13" fmla="*/ 22862 w 71627"/>
                    <a:gd name="connsiteY13" fmla="*/ 37743 h 90370"/>
                    <a:gd name="connsiteX14" fmla="*/ 38982 w 71627"/>
                    <a:gd name="connsiteY14" fmla="*/ 35914 h 90370"/>
                    <a:gd name="connsiteX15" fmla="*/ 53733 w 71627"/>
                    <a:gd name="connsiteY15" fmla="*/ 35914 h 90370"/>
                    <a:gd name="connsiteX16" fmla="*/ 53733 w 71627"/>
                    <a:gd name="connsiteY16" fmla="*/ 29057 h 90370"/>
                    <a:gd name="connsiteX17" fmla="*/ 49070 w 71627"/>
                    <a:gd name="connsiteY17" fmla="*/ 16611 h 90370"/>
                    <a:gd name="connsiteX18" fmla="*/ 35332 w 71627"/>
                    <a:gd name="connsiteY18" fmla="*/ 11988 h 90370"/>
                    <a:gd name="connsiteX19" fmla="*/ 27728 w 71627"/>
                    <a:gd name="connsiteY19" fmla="*/ 13106 h 90370"/>
                    <a:gd name="connsiteX20" fmla="*/ 21848 w 71627"/>
                    <a:gd name="connsiteY20" fmla="*/ 16103 h 90370"/>
                    <a:gd name="connsiteX21" fmla="*/ 18046 w 71627"/>
                    <a:gd name="connsiteY21" fmla="*/ 20472 h 90370"/>
                    <a:gd name="connsiteX22" fmla="*/ 16678 w 71627"/>
                    <a:gd name="connsiteY22" fmla="*/ 25704 h 90370"/>
                    <a:gd name="connsiteX23" fmla="*/ 1724 w 71627"/>
                    <a:gd name="connsiteY23" fmla="*/ 25704 h 90370"/>
                    <a:gd name="connsiteX24" fmla="*/ 4157 w 71627"/>
                    <a:gd name="connsiteY24" fmla="*/ 16459 h 90370"/>
                    <a:gd name="connsiteX25" fmla="*/ 11102 w 71627"/>
                    <a:gd name="connsiteY25" fmla="*/ 8229 h 90370"/>
                    <a:gd name="connsiteX26" fmla="*/ 22000 w 71627"/>
                    <a:gd name="connsiteY26" fmla="*/ 2286 h 90370"/>
                    <a:gd name="connsiteX27" fmla="*/ 36245 w 71627"/>
                    <a:gd name="connsiteY27" fmla="*/ 0 h 90370"/>
                    <a:gd name="connsiteX28" fmla="*/ 49272 w 71627"/>
                    <a:gd name="connsiteY28" fmla="*/ 1829 h 90370"/>
                    <a:gd name="connsiteX29" fmla="*/ 59512 w 71627"/>
                    <a:gd name="connsiteY29" fmla="*/ 7315 h 90370"/>
                    <a:gd name="connsiteX30" fmla="*/ 66153 w 71627"/>
                    <a:gd name="connsiteY30" fmla="*/ 16459 h 90370"/>
                    <a:gd name="connsiteX31" fmla="*/ 68586 w 71627"/>
                    <a:gd name="connsiteY31" fmla="*/ 29260 h 90370"/>
                    <a:gd name="connsiteX32" fmla="*/ 68586 w 71627"/>
                    <a:gd name="connsiteY32" fmla="*/ 69746 h 90370"/>
                    <a:gd name="connsiteX33" fmla="*/ 69346 w 71627"/>
                    <a:gd name="connsiteY33" fmla="*/ 79042 h 90370"/>
                    <a:gd name="connsiteX34" fmla="*/ 71628 w 71627"/>
                    <a:gd name="connsiteY34" fmla="*/ 87475 h 90370"/>
                    <a:gd name="connsiteX35" fmla="*/ 71628 w 71627"/>
                    <a:gd name="connsiteY35" fmla="*/ 88745 h 90370"/>
                    <a:gd name="connsiteX36" fmla="*/ 56065 w 71627"/>
                    <a:gd name="connsiteY36" fmla="*/ 88745 h 90370"/>
                    <a:gd name="connsiteX37" fmla="*/ 31378 w 71627"/>
                    <a:gd name="connsiteY37" fmla="*/ 77417 h 90370"/>
                    <a:gd name="connsiteX38" fmla="*/ 38931 w 71627"/>
                    <a:gd name="connsiteY38" fmla="*/ 76299 h 90370"/>
                    <a:gd name="connsiteX39" fmla="*/ 45369 w 71627"/>
                    <a:gd name="connsiteY39" fmla="*/ 73353 h 90370"/>
                    <a:gd name="connsiteX40" fmla="*/ 50388 w 71627"/>
                    <a:gd name="connsiteY40" fmla="*/ 69187 h 90370"/>
                    <a:gd name="connsiteX41" fmla="*/ 53733 w 71627"/>
                    <a:gd name="connsiteY41" fmla="*/ 64361 h 90370"/>
                    <a:gd name="connsiteX42" fmla="*/ 53733 w 71627"/>
                    <a:gd name="connsiteY42" fmla="*/ 46480 h 90370"/>
                    <a:gd name="connsiteX43" fmla="*/ 41365 w 71627"/>
                    <a:gd name="connsiteY43" fmla="*/ 46480 h 90370"/>
                    <a:gd name="connsiteX44" fmla="*/ 21696 w 71627"/>
                    <a:gd name="connsiteY44" fmla="*/ 50443 h 90370"/>
                    <a:gd name="connsiteX45" fmla="*/ 14802 w 71627"/>
                    <a:gd name="connsiteY45" fmla="*/ 62482 h 90370"/>
                    <a:gd name="connsiteX46" fmla="*/ 15867 w 71627"/>
                    <a:gd name="connsiteY46" fmla="*/ 68374 h 90370"/>
                    <a:gd name="connsiteX47" fmla="*/ 19060 w 71627"/>
                    <a:gd name="connsiteY47" fmla="*/ 73099 h 90370"/>
                    <a:gd name="connsiteX48" fmla="*/ 24281 w 71627"/>
                    <a:gd name="connsiteY48" fmla="*/ 76248 h 90370"/>
                    <a:gd name="connsiteX49" fmla="*/ 31480 w 71627"/>
                    <a:gd name="connsiteY49" fmla="*/ 77417 h 90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1627" h="90370">
                      <a:moveTo>
                        <a:pt x="56014" y="88745"/>
                      </a:moveTo>
                      <a:cubicBezTo>
                        <a:pt x="55457" y="87678"/>
                        <a:pt x="55051" y="86306"/>
                        <a:pt x="54747" y="84681"/>
                      </a:cubicBezTo>
                      <a:cubicBezTo>
                        <a:pt x="54443" y="83055"/>
                        <a:pt x="54139" y="81328"/>
                        <a:pt x="53936" y="79550"/>
                      </a:cubicBezTo>
                      <a:cubicBezTo>
                        <a:pt x="52567" y="81023"/>
                        <a:pt x="50996" y="82395"/>
                        <a:pt x="49222" y="83716"/>
                      </a:cubicBezTo>
                      <a:cubicBezTo>
                        <a:pt x="47447" y="85036"/>
                        <a:pt x="45572" y="86205"/>
                        <a:pt x="43544" y="87170"/>
                      </a:cubicBezTo>
                      <a:cubicBezTo>
                        <a:pt x="41517" y="88135"/>
                        <a:pt x="39235" y="88948"/>
                        <a:pt x="36853" y="89507"/>
                      </a:cubicBezTo>
                      <a:cubicBezTo>
                        <a:pt x="34420" y="90065"/>
                        <a:pt x="31885" y="90370"/>
                        <a:pt x="29249" y="90370"/>
                      </a:cubicBezTo>
                      <a:cubicBezTo>
                        <a:pt x="24788" y="90370"/>
                        <a:pt x="20784" y="89710"/>
                        <a:pt x="17184" y="88338"/>
                      </a:cubicBezTo>
                      <a:cubicBezTo>
                        <a:pt x="13585" y="86967"/>
                        <a:pt x="10493" y="85189"/>
                        <a:pt x="7959" y="82852"/>
                      </a:cubicBezTo>
                      <a:cubicBezTo>
                        <a:pt x="5424" y="80515"/>
                        <a:pt x="3447" y="77823"/>
                        <a:pt x="2078" y="74673"/>
                      </a:cubicBezTo>
                      <a:cubicBezTo>
                        <a:pt x="710" y="71524"/>
                        <a:pt x="0" y="68171"/>
                        <a:pt x="0" y="64565"/>
                      </a:cubicBezTo>
                      <a:cubicBezTo>
                        <a:pt x="0" y="59891"/>
                        <a:pt x="912" y="55776"/>
                        <a:pt x="2737" y="52221"/>
                      </a:cubicBezTo>
                      <a:cubicBezTo>
                        <a:pt x="4562" y="48665"/>
                        <a:pt x="7148" y="45668"/>
                        <a:pt x="10544" y="43229"/>
                      </a:cubicBezTo>
                      <a:cubicBezTo>
                        <a:pt x="13940" y="40791"/>
                        <a:pt x="18046" y="39013"/>
                        <a:pt x="22862" y="37743"/>
                      </a:cubicBezTo>
                      <a:cubicBezTo>
                        <a:pt x="27678" y="36473"/>
                        <a:pt x="33051" y="35914"/>
                        <a:pt x="38982" y="35914"/>
                      </a:cubicBezTo>
                      <a:lnTo>
                        <a:pt x="53733" y="35914"/>
                      </a:lnTo>
                      <a:lnTo>
                        <a:pt x="53733" y="29057"/>
                      </a:lnTo>
                      <a:cubicBezTo>
                        <a:pt x="53733" y="23875"/>
                        <a:pt x="52162" y="19710"/>
                        <a:pt x="49070" y="16611"/>
                      </a:cubicBezTo>
                      <a:cubicBezTo>
                        <a:pt x="45978" y="13512"/>
                        <a:pt x="41365" y="11988"/>
                        <a:pt x="35332" y="11988"/>
                      </a:cubicBezTo>
                      <a:cubicBezTo>
                        <a:pt x="32544" y="11988"/>
                        <a:pt x="30009" y="12344"/>
                        <a:pt x="27728" y="13106"/>
                      </a:cubicBezTo>
                      <a:cubicBezTo>
                        <a:pt x="25447" y="13868"/>
                        <a:pt x="23470" y="14884"/>
                        <a:pt x="21848" y="16103"/>
                      </a:cubicBezTo>
                      <a:cubicBezTo>
                        <a:pt x="20226" y="17322"/>
                        <a:pt x="18959" y="18846"/>
                        <a:pt x="18046" y="20472"/>
                      </a:cubicBezTo>
                      <a:cubicBezTo>
                        <a:pt x="17134" y="22097"/>
                        <a:pt x="16678" y="23875"/>
                        <a:pt x="16678" y="25704"/>
                      </a:cubicBezTo>
                      <a:lnTo>
                        <a:pt x="1724" y="25704"/>
                      </a:lnTo>
                      <a:cubicBezTo>
                        <a:pt x="1724" y="22605"/>
                        <a:pt x="2535" y="19507"/>
                        <a:pt x="4157" y="16459"/>
                      </a:cubicBezTo>
                      <a:cubicBezTo>
                        <a:pt x="5779" y="13411"/>
                        <a:pt x="8111" y="10668"/>
                        <a:pt x="11102" y="8229"/>
                      </a:cubicBezTo>
                      <a:cubicBezTo>
                        <a:pt x="14092" y="5791"/>
                        <a:pt x="17742" y="3810"/>
                        <a:pt x="22000" y="2286"/>
                      </a:cubicBezTo>
                      <a:cubicBezTo>
                        <a:pt x="26258" y="762"/>
                        <a:pt x="31023" y="0"/>
                        <a:pt x="36245" y="0"/>
                      </a:cubicBezTo>
                      <a:cubicBezTo>
                        <a:pt x="40959" y="0"/>
                        <a:pt x="45319" y="610"/>
                        <a:pt x="49272" y="1829"/>
                      </a:cubicBezTo>
                      <a:cubicBezTo>
                        <a:pt x="53277" y="3048"/>
                        <a:pt x="56673" y="4877"/>
                        <a:pt x="59512" y="7315"/>
                      </a:cubicBezTo>
                      <a:cubicBezTo>
                        <a:pt x="62351" y="9753"/>
                        <a:pt x="64581" y="12801"/>
                        <a:pt x="66153" y="16459"/>
                      </a:cubicBezTo>
                      <a:cubicBezTo>
                        <a:pt x="67724" y="20116"/>
                        <a:pt x="68586" y="24383"/>
                        <a:pt x="68586" y="29260"/>
                      </a:cubicBezTo>
                      <a:lnTo>
                        <a:pt x="68586" y="69746"/>
                      </a:lnTo>
                      <a:cubicBezTo>
                        <a:pt x="68586" y="72692"/>
                        <a:pt x="68839" y="75791"/>
                        <a:pt x="69346" y="79042"/>
                      </a:cubicBezTo>
                      <a:cubicBezTo>
                        <a:pt x="69853" y="82293"/>
                        <a:pt x="70614" y="85087"/>
                        <a:pt x="71628" y="87475"/>
                      </a:cubicBezTo>
                      <a:lnTo>
                        <a:pt x="71628" y="88745"/>
                      </a:lnTo>
                      <a:lnTo>
                        <a:pt x="56065" y="88745"/>
                      </a:lnTo>
                      <a:close/>
                      <a:moveTo>
                        <a:pt x="31378" y="77417"/>
                      </a:moveTo>
                      <a:cubicBezTo>
                        <a:pt x="34065" y="77417"/>
                        <a:pt x="36549" y="77061"/>
                        <a:pt x="38931" y="76299"/>
                      </a:cubicBezTo>
                      <a:cubicBezTo>
                        <a:pt x="41263" y="75537"/>
                        <a:pt x="43443" y="74572"/>
                        <a:pt x="45369" y="73353"/>
                      </a:cubicBezTo>
                      <a:cubicBezTo>
                        <a:pt x="47295" y="72134"/>
                        <a:pt x="48968" y="70762"/>
                        <a:pt x="50388" y="69187"/>
                      </a:cubicBezTo>
                      <a:cubicBezTo>
                        <a:pt x="51807" y="67612"/>
                        <a:pt x="52922" y="66038"/>
                        <a:pt x="53733" y="64361"/>
                      </a:cubicBezTo>
                      <a:lnTo>
                        <a:pt x="53733" y="46480"/>
                      </a:lnTo>
                      <a:lnTo>
                        <a:pt x="41365" y="46480"/>
                      </a:lnTo>
                      <a:cubicBezTo>
                        <a:pt x="32848" y="46480"/>
                        <a:pt x="26309" y="47801"/>
                        <a:pt x="21696" y="50443"/>
                      </a:cubicBezTo>
                      <a:cubicBezTo>
                        <a:pt x="17083" y="53084"/>
                        <a:pt x="14802" y="57097"/>
                        <a:pt x="14802" y="62482"/>
                      </a:cubicBezTo>
                      <a:cubicBezTo>
                        <a:pt x="14802" y="64565"/>
                        <a:pt x="15157" y="66546"/>
                        <a:pt x="15867" y="68374"/>
                      </a:cubicBezTo>
                      <a:cubicBezTo>
                        <a:pt x="16576" y="70203"/>
                        <a:pt x="17641" y="71778"/>
                        <a:pt x="19060" y="73099"/>
                      </a:cubicBezTo>
                      <a:cubicBezTo>
                        <a:pt x="20480" y="74419"/>
                        <a:pt x="22203" y="75435"/>
                        <a:pt x="24281" y="76248"/>
                      </a:cubicBezTo>
                      <a:cubicBezTo>
                        <a:pt x="26360" y="77061"/>
                        <a:pt x="28742" y="77417"/>
                        <a:pt x="31480" y="774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1ACED872-C33C-4B3A-BADA-CFCBC6DC174A}"/>
                    </a:ext>
                  </a:extLst>
                </p:cNvPr>
                <p:cNvSpPr/>
                <p:nvPr/>
              </p:nvSpPr>
              <p:spPr>
                <a:xfrm>
                  <a:off x="6940904" y="6184808"/>
                  <a:ext cx="68332" cy="88642"/>
                </a:xfrm>
                <a:custGeom>
                  <a:avLst/>
                  <a:gdLst>
                    <a:gd name="connsiteX0" fmla="*/ 13991 w 68332"/>
                    <a:gd name="connsiteY0" fmla="*/ 1626 h 88642"/>
                    <a:gd name="connsiteX1" fmla="*/ 14498 w 68332"/>
                    <a:gd name="connsiteY1" fmla="*/ 12547 h 88642"/>
                    <a:gd name="connsiteX2" fmla="*/ 25752 w 68332"/>
                    <a:gd name="connsiteY2" fmla="*/ 3353 h 88642"/>
                    <a:gd name="connsiteX3" fmla="*/ 40503 w 68332"/>
                    <a:gd name="connsiteY3" fmla="*/ 0 h 88642"/>
                    <a:gd name="connsiteX4" fmla="*/ 52010 w 68332"/>
                    <a:gd name="connsiteY4" fmla="*/ 1727 h 88642"/>
                    <a:gd name="connsiteX5" fmla="*/ 60779 w 68332"/>
                    <a:gd name="connsiteY5" fmla="*/ 7264 h 88642"/>
                    <a:gd name="connsiteX6" fmla="*/ 66356 w 68332"/>
                    <a:gd name="connsiteY6" fmla="*/ 17068 h 88642"/>
                    <a:gd name="connsiteX7" fmla="*/ 68333 w 68332"/>
                    <a:gd name="connsiteY7" fmla="*/ 31597 h 88642"/>
                    <a:gd name="connsiteX8" fmla="*/ 68333 w 68332"/>
                    <a:gd name="connsiteY8" fmla="*/ 88643 h 88642"/>
                    <a:gd name="connsiteX9" fmla="*/ 53480 w 68332"/>
                    <a:gd name="connsiteY9" fmla="*/ 88643 h 88642"/>
                    <a:gd name="connsiteX10" fmla="*/ 53480 w 68332"/>
                    <a:gd name="connsiteY10" fmla="*/ 31444 h 88642"/>
                    <a:gd name="connsiteX11" fmla="*/ 52365 w 68332"/>
                    <a:gd name="connsiteY11" fmla="*/ 22808 h 88642"/>
                    <a:gd name="connsiteX12" fmla="*/ 49019 w 68332"/>
                    <a:gd name="connsiteY12" fmla="*/ 16967 h 88642"/>
                    <a:gd name="connsiteX13" fmla="*/ 43544 w 68332"/>
                    <a:gd name="connsiteY13" fmla="*/ 13665 h 88642"/>
                    <a:gd name="connsiteX14" fmla="*/ 36042 w 68332"/>
                    <a:gd name="connsiteY14" fmla="*/ 12598 h 88642"/>
                    <a:gd name="connsiteX15" fmla="*/ 23369 w 68332"/>
                    <a:gd name="connsiteY15" fmla="*/ 16459 h 88642"/>
                    <a:gd name="connsiteX16" fmla="*/ 14853 w 68332"/>
                    <a:gd name="connsiteY16" fmla="*/ 26618 h 88642"/>
                    <a:gd name="connsiteX17" fmla="*/ 14853 w 68332"/>
                    <a:gd name="connsiteY17" fmla="*/ 88643 h 88642"/>
                    <a:gd name="connsiteX18" fmla="*/ 0 w 68332"/>
                    <a:gd name="connsiteY18" fmla="*/ 88643 h 88642"/>
                    <a:gd name="connsiteX19" fmla="*/ 0 w 68332"/>
                    <a:gd name="connsiteY19" fmla="*/ 1575 h 88642"/>
                    <a:gd name="connsiteX20" fmla="*/ 14042 w 68332"/>
                    <a:gd name="connsiteY20" fmla="*/ 1575 h 88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8332" h="88642">
                      <a:moveTo>
                        <a:pt x="13991" y="1626"/>
                      </a:moveTo>
                      <a:lnTo>
                        <a:pt x="14498" y="12547"/>
                      </a:lnTo>
                      <a:cubicBezTo>
                        <a:pt x="17590" y="8636"/>
                        <a:pt x="21341" y="5537"/>
                        <a:pt x="25752" y="3353"/>
                      </a:cubicBezTo>
                      <a:cubicBezTo>
                        <a:pt x="30162" y="1118"/>
                        <a:pt x="35079" y="0"/>
                        <a:pt x="40503" y="0"/>
                      </a:cubicBezTo>
                      <a:cubicBezTo>
                        <a:pt x="44710" y="0"/>
                        <a:pt x="48563" y="559"/>
                        <a:pt x="52010" y="1727"/>
                      </a:cubicBezTo>
                      <a:cubicBezTo>
                        <a:pt x="55457" y="2896"/>
                        <a:pt x="58346" y="4724"/>
                        <a:pt x="60779" y="7264"/>
                      </a:cubicBezTo>
                      <a:cubicBezTo>
                        <a:pt x="63213" y="9804"/>
                        <a:pt x="65038" y="13106"/>
                        <a:pt x="66356" y="17068"/>
                      </a:cubicBezTo>
                      <a:cubicBezTo>
                        <a:pt x="67674" y="21030"/>
                        <a:pt x="68333" y="25907"/>
                        <a:pt x="68333" y="31597"/>
                      </a:cubicBezTo>
                      <a:lnTo>
                        <a:pt x="68333" y="88643"/>
                      </a:lnTo>
                      <a:lnTo>
                        <a:pt x="53480" y="88643"/>
                      </a:lnTo>
                      <a:lnTo>
                        <a:pt x="53480" y="31444"/>
                      </a:lnTo>
                      <a:cubicBezTo>
                        <a:pt x="53480" y="28041"/>
                        <a:pt x="53125" y="25196"/>
                        <a:pt x="52365" y="22808"/>
                      </a:cubicBezTo>
                      <a:cubicBezTo>
                        <a:pt x="51604" y="20421"/>
                        <a:pt x="50489" y="18491"/>
                        <a:pt x="49019" y="16967"/>
                      </a:cubicBezTo>
                      <a:cubicBezTo>
                        <a:pt x="47549" y="15443"/>
                        <a:pt x="45724" y="14376"/>
                        <a:pt x="43544" y="13665"/>
                      </a:cubicBezTo>
                      <a:cubicBezTo>
                        <a:pt x="41365" y="12954"/>
                        <a:pt x="38881" y="12598"/>
                        <a:pt x="36042" y="12598"/>
                      </a:cubicBezTo>
                      <a:cubicBezTo>
                        <a:pt x="31226" y="12598"/>
                        <a:pt x="26968" y="13868"/>
                        <a:pt x="23369" y="16459"/>
                      </a:cubicBezTo>
                      <a:cubicBezTo>
                        <a:pt x="19770" y="19049"/>
                        <a:pt x="16880" y="22402"/>
                        <a:pt x="14853" y="26618"/>
                      </a:cubicBezTo>
                      <a:lnTo>
                        <a:pt x="14853" y="88643"/>
                      </a:lnTo>
                      <a:lnTo>
                        <a:pt x="0" y="88643"/>
                      </a:lnTo>
                      <a:lnTo>
                        <a:pt x="0" y="1575"/>
                      </a:lnTo>
                      <a:lnTo>
                        <a:pt x="14042" y="15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63" name="Graphic 1">
                  <a:extLst>
                    <a:ext uri="{FF2B5EF4-FFF2-40B4-BE49-F238E27FC236}">
                      <a16:creationId xmlns:a16="http://schemas.microsoft.com/office/drawing/2014/main" id="{9639E0DF-79A2-3401-52CD-57798F0578CB}"/>
                    </a:ext>
                  </a:extLst>
                </p:cNvPr>
                <p:cNvGrpSpPr/>
                <p:nvPr/>
              </p:nvGrpSpPr>
              <p:grpSpPr>
                <a:xfrm>
                  <a:off x="5699715" y="6184758"/>
                  <a:ext cx="160236" cy="90370"/>
                  <a:chOff x="5699715" y="6184758"/>
                  <a:chExt cx="160236" cy="90370"/>
                </a:xfrm>
                <a:solidFill>
                  <a:schemeClr val="bg1"/>
                </a:solidFill>
              </p:grpSpPr>
              <p:sp>
                <p:nvSpPr>
                  <p:cNvPr id="64" name="Freeform 63">
                    <a:extLst>
                      <a:ext uri="{FF2B5EF4-FFF2-40B4-BE49-F238E27FC236}">
                        <a16:creationId xmlns:a16="http://schemas.microsoft.com/office/drawing/2014/main" id="{364D9192-DFCD-C6D1-EA5C-90CF8924F5B3}"/>
                      </a:ext>
                    </a:extLst>
                  </p:cNvPr>
                  <p:cNvSpPr/>
                  <p:nvPr/>
                </p:nvSpPr>
                <p:spPr>
                  <a:xfrm>
                    <a:off x="5699715" y="6184758"/>
                    <a:ext cx="71627" cy="90370"/>
                  </a:xfrm>
                  <a:custGeom>
                    <a:avLst/>
                    <a:gdLst>
                      <a:gd name="connsiteX0" fmla="*/ 56014 w 71627"/>
                      <a:gd name="connsiteY0" fmla="*/ 88745 h 90370"/>
                      <a:gd name="connsiteX1" fmla="*/ 54747 w 71627"/>
                      <a:gd name="connsiteY1" fmla="*/ 84681 h 90370"/>
                      <a:gd name="connsiteX2" fmla="*/ 53936 w 71627"/>
                      <a:gd name="connsiteY2" fmla="*/ 79550 h 90370"/>
                      <a:gd name="connsiteX3" fmla="*/ 49222 w 71627"/>
                      <a:gd name="connsiteY3" fmla="*/ 83716 h 90370"/>
                      <a:gd name="connsiteX4" fmla="*/ 43544 w 71627"/>
                      <a:gd name="connsiteY4" fmla="*/ 87170 h 90370"/>
                      <a:gd name="connsiteX5" fmla="*/ 36853 w 71627"/>
                      <a:gd name="connsiteY5" fmla="*/ 89507 h 90370"/>
                      <a:gd name="connsiteX6" fmla="*/ 29249 w 71627"/>
                      <a:gd name="connsiteY6" fmla="*/ 90370 h 90370"/>
                      <a:gd name="connsiteX7" fmla="*/ 17185 w 71627"/>
                      <a:gd name="connsiteY7" fmla="*/ 88338 h 90370"/>
                      <a:gd name="connsiteX8" fmla="*/ 7959 w 71627"/>
                      <a:gd name="connsiteY8" fmla="*/ 82852 h 90370"/>
                      <a:gd name="connsiteX9" fmla="*/ 2078 w 71627"/>
                      <a:gd name="connsiteY9" fmla="*/ 74673 h 90370"/>
                      <a:gd name="connsiteX10" fmla="*/ 0 w 71627"/>
                      <a:gd name="connsiteY10" fmla="*/ 64565 h 90370"/>
                      <a:gd name="connsiteX11" fmla="*/ 2737 w 71627"/>
                      <a:gd name="connsiteY11" fmla="*/ 52221 h 90370"/>
                      <a:gd name="connsiteX12" fmla="*/ 10544 w 71627"/>
                      <a:gd name="connsiteY12" fmla="*/ 43229 h 90370"/>
                      <a:gd name="connsiteX13" fmla="*/ 22862 w 71627"/>
                      <a:gd name="connsiteY13" fmla="*/ 37743 h 90370"/>
                      <a:gd name="connsiteX14" fmla="*/ 38982 w 71627"/>
                      <a:gd name="connsiteY14" fmla="*/ 35914 h 90370"/>
                      <a:gd name="connsiteX15" fmla="*/ 53733 w 71627"/>
                      <a:gd name="connsiteY15" fmla="*/ 35914 h 90370"/>
                      <a:gd name="connsiteX16" fmla="*/ 53733 w 71627"/>
                      <a:gd name="connsiteY16" fmla="*/ 29057 h 90370"/>
                      <a:gd name="connsiteX17" fmla="*/ 49070 w 71627"/>
                      <a:gd name="connsiteY17" fmla="*/ 16611 h 90370"/>
                      <a:gd name="connsiteX18" fmla="*/ 35332 w 71627"/>
                      <a:gd name="connsiteY18" fmla="*/ 11988 h 90370"/>
                      <a:gd name="connsiteX19" fmla="*/ 27728 w 71627"/>
                      <a:gd name="connsiteY19" fmla="*/ 13106 h 90370"/>
                      <a:gd name="connsiteX20" fmla="*/ 21848 w 71627"/>
                      <a:gd name="connsiteY20" fmla="*/ 16103 h 90370"/>
                      <a:gd name="connsiteX21" fmla="*/ 18046 w 71627"/>
                      <a:gd name="connsiteY21" fmla="*/ 20472 h 90370"/>
                      <a:gd name="connsiteX22" fmla="*/ 16678 w 71627"/>
                      <a:gd name="connsiteY22" fmla="*/ 25704 h 90370"/>
                      <a:gd name="connsiteX23" fmla="*/ 1724 w 71627"/>
                      <a:gd name="connsiteY23" fmla="*/ 25704 h 90370"/>
                      <a:gd name="connsiteX24" fmla="*/ 4157 w 71627"/>
                      <a:gd name="connsiteY24" fmla="*/ 16459 h 90370"/>
                      <a:gd name="connsiteX25" fmla="*/ 11101 w 71627"/>
                      <a:gd name="connsiteY25" fmla="*/ 8229 h 90370"/>
                      <a:gd name="connsiteX26" fmla="*/ 22000 w 71627"/>
                      <a:gd name="connsiteY26" fmla="*/ 2286 h 90370"/>
                      <a:gd name="connsiteX27" fmla="*/ 36245 w 71627"/>
                      <a:gd name="connsiteY27" fmla="*/ 0 h 90370"/>
                      <a:gd name="connsiteX28" fmla="*/ 49272 w 71627"/>
                      <a:gd name="connsiteY28" fmla="*/ 1829 h 90370"/>
                      <a:gd name="connsiteX29" fmla="*/ 59512 w 71627"/>
                      <a:gd name="connsiteY29" fmla="*/ 7315 h 90370"/>
                      <a:gd name="connsiteX30" fmla="*/ 66153 w 71627"/>
                      <a:gd name="connsiteY30" fmla="*/ 16459 h 90370"/>
                      <a:gd name="connsiteX31" fmla="*/ 68586 w 71627"/>
                      <a:gd name="connsiteY31" fmla="*/ 29260 h 90370"/>
                      <a:gd name="connsiteX32" fmla="*/ 68586 w 71627"/>
                      <a:gd name="connsiteY32" fmla="*/ 69746 h 90370"/>
                      <a:gd name="connsiteX33" fmla="*/ 69346 w 71627"/>
                      <a:gd name="connsiteY33" fmla="*/ 79042 h 90370"/>
                      <a:gd name="connsiteX34" fmla="*/ 71627 w 71627"/>
                      <a:gd name="connsiteY34" fmla="*/ 87475 h 90370"/>
                      <a:gd name="connsiteX35" fmla="*/ 71627 w 71627"/>
                      <a:gd name="connsiteY35" fmla="*/ 88745 h 90370"/>
                      <a:gd name="connsiteX36" fmla="*/ 56065 w 71627"/>
                      <a:gd name="connsiteY36" fmla="*/ 88745 h 90370"/>
                      <a:gd name="connsiteX37" fmla="*/ 31378 w 71627"/>
                      <a:gd name="connsiteY37" fmla="*/ 77417 h 90370"/>
                      <a:gd name="connsiteX38" fmla="*/ 38931 w 71627"/>
                      <a:gd name="connsiteY38" fmla="*/ 76299 h 90370"/>
                      <a:gd name="connsiteX39" fmla="*/ 45369 w 71627"/>
                      <a:gd name="connsiteY39" fmla="*/ 73353 h 90370"/>
                      <a:gd name="connsiteX40" fmla="*/ 50388 w 71627"/>
                      <a:gd name="connsiteY40" fmla="*/ 69187 h 90370"/>
                      <a:gd name="connsiteX41" fmla="*/ 53733 w 71627"/>
                      <a:gd name="connsiteY41" fmla="*/ 64361 h 90370"/>
                      <a:gd name="connsiteX42" fmla="*/ 53733 w 71627"/>
                      <a:gd name="connsiteY42" fmla="*/ 46480 h 90370"/>
                      <a:gd name="connsiteX43" fmla="*/ 41364 w 71627"/>
                      <a:gd name="connsiteY43" fmla="*/ 46480 h 90370"/>
                      <a:gd name="connsiteX44" fmla="*/ 21696 w 71627"/>
                      <a:gd name="connsiteY44" fmla="*/ 50443 h 90370"/>
                      <a:gd name="connsiteX45" fmla="*/ 14802 w 71627"/>
                      <a:gd name="connsiteY45" fmla="*/ 62482 h 90370"/>
                      <a:gd name="connsiteX46" fmla="*/ 15866 w 71627"/>
                      <a:gd name="connsiteY46" fmla="*/ 68374 h 90370"/>
                      <a:gd name="connsiteX47" fmla="*/ 19060 w 71627"/>
                      <a:gd name="connsiteY47" fmla="*/ 73099 h 90370"/>
                      <a:gd name="connsiteX48" fmla="*/ 24281 w 71627"/>
                      <a:gd name="connsiteY48" fmla="*/ 76248 h 90370"/>
                      <a:gd name="connsiteX49" fmla="*/ 31480 w 71627"/>
                      <a:gd name="connsiteY49" fmla="*/ 77417 h 90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1627" h="90370">
                        <a:moveTo>
                          <a:pt x="56014" y="88745"/>
                        </a:moveTo>
                        <a:cubicBezTo>
                          <a:pt x="55457" y="87678"/>
                          <a:pt x="55051" y="86306"/>
                          <a:pt x="54747" y="84681"/>
                        </a:cubicBezTo>
                        <a:cubicBezTo>
                          <a:pt x="54443" y="83055"/>
                          <a:pt x="54139" y="81328"/>
                          <a:pt x="53936" y="79550"/>
                        </a:cubicBezTo>
                        <a:cubicBezTo>
                          <a:pt x="52567" y="81023"/>
                          <a:pt x="50996" y="82395"/>
                          <a:pt x="49222" y="83716"/>
                        </a:cubicBezTo>
                        <a:cubicBezTo>
                          <a:pt x="47448" y="85036"/>
                          <a:pt x="45572" y="86205"/>
                          <a:pt x="43544" y="87170"/>
                        </a:cubicBezTo>
                        <a:cubicBezTo>
                          <a:pt x="41517" y="88135"/>
                          <a:pt x="39235" y="88948"/>
                          <a:pt x="36853" y="89507"/>
                        </a:cubicBezTo>
                        <a:cubicBezTo>
                          <a:pt x="34420" y="90065"/>
                          <a:pt x="31885" y="90370"/>
                          <a:pt x="29249" y="90370"/>
                        </a:cubicBezTo>
                        <a:cubicBezTo>
                          <a:pt x="24788" y="90370"/>
                          <a:pt x="20784" y="89710"/>
                          <a:pt x="17185" y="88338"/>
                        </a:cubicBezTo>
                        <a:cubicBezTo>
                          <a:pt x="13585" y="86967"/>
                          <a:pt x="10493" y="85189"/>
                          <a:pt x="7959" y="82852"/>
                        </a:cubicBezTo>
                        <a:cubicBezTo>
                          <a:pt x="5424" y="80515"/>
                          <a:pt x="3447" y="77823"/>
                          <a:pt x="2078" y="74673"/>
                        </a:cubicBezTo>
                        <a:cubicBezTo>
                          <a:pt x="710" y="71524"/>
                          <a:pt x="0" y="68171"/>
                          <a:pt x="0" y="64565"/>
                        </a:cubicBezTo>
                        <a:cubicBezTo>
                          <a:pt x="0" y="59891"/>
                          <a:pt x="912" y="55776"/>
                          <a:pt x="2737" y="52221"/>
                        </a:cubicBezTo>
                        <a:cubicBezTo>
                          <a:pt x="4562" y="48665"/>
                          <a:pt x="7147" y="45668"/>
                          <a:pt x="10544" y="43229"/>
                        </a:cubicBezTo>
                        <a:cubicBezTo>
                          <a:pt x="13940" y="40791"/>
                          <a:pt x="18046" y="39013"/>
                          <a:pt x="22862" y="37743"/>
                        </a:cubicBezTo>
                        <a:cubicBezTo>
                          <a:pt x="27678" y="36473"/>
                          <a:pt x="33051" y="35914"/>
                          <a:pt x="38982" y="35914"/>
                        </a:cubicBezTo>
                        <a:lnTo>
                          <a:pt x="53733" y="35914"/>
                        </a:lnTo>
                        <a:lnTo>
                          <a:pt x="53733" y="29057"/>
                        </a:lnTo>
                        <a:cubicBezTo>
                          <a:pt x="53733" y="23875"/>
                          <a:pt x="52162" y="19710"/>
                          <a:pt x="49070" y="16611"/>
                        </a:cubicBezTo>
                        <a:cubicBezTo>
                          <a:pt x="45977" y="13512"/>
                          <a:pt x="41364" y="11988"/>
                          <a:pt x="35332" y="11988"/>
                        </a:cubicBezTo>
                        <a:cubicBezTo>
                          <a:pt x="32544" y="11988"/>
                          <a:pt x="30010" y="12344"/>
                          <a:pt x="27728" y="13106"/>
                        </a:cubicBezTo>
                        <a:cubicBezTo>
                          <a:pt x="25447" y="13868"/>
                          <a:pt x="23470" y="14884"/>
                          <a:pt x="21848" y="16103"/>
                        </a:cubicBezTo>
                        <a:cubicBezTo>
                          <a:pt x="20226" y="17322"/>
                          <a:pt x="18959" y="18846"/>
                          <a:pt x="18046" y="20472"/>
                        </a:cubicBezTo>
                        <a:cubicBezTo>
                          <a:pt x="17134" y="22097"/>
                          <a:pt x="16678" y="23875"/>
                          <a:pt x="16678" y="25704"/>
                        </a:cubicBezTo>
                        <a:lnTo>
                          <a:pt x="1724" y="25704"/>
                        </a:lnTo>
                        <a:cubicBezTo>
                          <a:pt x="1724" y="22605"/>
                          <a:pt x="2535" y="19507"/>
                          <a:pt x="4157" y="16459"/>
                        </a:cubicBezTo>
                        <a:cubicBezTo>
                          <a:pt x="5779" y="13411"/>
                          <a:pt x="8111" y="10668"/>
                          <a:pt x="11101" y="8229"/>
                        </a:cubicBezTo>
                        <a:cubicBezTo>
                          <a:pt x="14092" y="5791"/>
                          <a:pt x="17742" y="3810"/>
                          <a:pt x="22000" y="2286"/>
                        </a:cubicBezTo>
                        <a:cubicBezTo>
                          <a:pt x="26258" y="762"/>
                          <a:pt x="31023" y="0"/>
                          <a:pt x="36245" y="0"/>
                        </a:cubicBezTo>
                        <a:cubicBezTo>
                          <a:pt x="40959" y="0"/>
                          <a:pt x="45318" y="610"/>
                          <a:pt x="49272" y="1829"/>
                        </a:cubicBezTo>
                        <a:cubicBezTo>
                          <a:pt x="53226" y="3048"/>
                          <a:pt x="56673" y="4877"/>
                          <a:pt x="59512" y="7315"/>
                        </a:cubicBezTo>
                        <a:cubicBezTo>
                          <a:pt x="62351" y="9753"/>
                          <a:pt x="64581" y="12801"/>
                          <a:pt x="66153" y="16459"/>
                        </a:cubicBezTo>
                        <a:cubicBezTo>
                          <a:pt x="67775" y="20116"/>
                          <a:pt x="68586" y="24383"/>
                          <a:pt x="68586" y="29260"/>
                        </a:cubicBezTo>
                        <a:lnTo>
                          <a:pt x="68586" y="69746"/>
                        </a:lnTo>
                        <a:cubicBezTo>
                          <a:pt x="68586" y="72692"/>
                          <a:pt x="68839" y="75791"/>
                          <a:pt x="69346" y="79042"/>
                        </a:cubicBezTo>
                        <a:cubicBezTo>
                          <a:pt x="69853" y="82293"/>
                          <a:pt x="70614" y="85087"/>
                          <a:pt x="71627" y="87475"/>
                        </a:cubicBezTo>
                        <a:lnTo>
                          <a:pt x="71627" y="88745"/>
                        </a:lnTo>
                        <a:lnTo>
                          <a:pt x="56065" y="88745"/>
                        </a:lnTo>
                        <a:close/>
                        <a:moveTo>
                          <a:pt x="31378" y="77417"/>
                        </a:moveTo>
                        <a:cubicBezTo>
                          <a:pt x="34065" y="77417"/>
                          <a:pt x="36549" y="77061"/>
                          <a:pt x="38931" y="76299"/>
                        </a:cubicBezTo>
                        <a:cubicBezTo>
                          <a:pt x="41263" y="75537"/>
                          <a:pt x="43443" y="74572"/>
                          <a:pt x="45369" y="73353"/>
                        </a:cubicBezTo>
                        <a:cubicBezTo>
                          <a:pt x="47295" y="72134"/>
                          <a:pt x="48968" y="70762"/>
                          <a:pt x="50388" y="69187"/>
                        </a:cubicBezTo>
                        <a:cubicBezTo>
                          <a:pt x="51807" y="67612"/>
                          <a:pt x="52922" y="66038"/>
                          <a:pt x="53733" y="64361"/>
                        </a:cubicBezTo>
                        <a:lnTo>
                          <a:pt x="53733" y="46480"/>
                        </a:lnTo>
                        <a:lnTo>
                          <a:pt x="41364" y="46480"/>
                        </a:lnTo>
                        <a:cubicBezTo>
                          <a:pt x="32848" y="46480"/>
                          <a:pt x="26309" y="47801"/>
                          <a:pt x="21696" y="50443"/>
                        </a:cubicBezTo>
                        <a:cubicBezTo>
                          <a:pt x="17083" y="53084"/>
                          <a:pt x="14802" y="57097"/>
                          <a:pt x="14802" y="62482"/>
                        </a:cubicBezTo>
                        <a:cubicBezTo>
                          <a:pt x="14802" y="64565"/>
                          <a:pt x="15157" y="66546"/>
                          <a:pt x="15866" y="68374"/>
                        </a:cubicBezTo>
                        <a:cubicBezTo>
                          <a:pt x="16576" y="70203"/>
                          <a:pt x="17641" y="71778"/>
                          <a:pt x="19060" y="73099"/>
                        </a:cubicBezTo>
                        <a:cubicBezTo>
                          <a:pt x="20479" y="74419"/>
                          <a:pt x="22203" y="75435"/>
                          <a:pt x="24281" y="76248"/>
                        </a:cubicBezTo>
                        <a:cubicBezTo>
                          <a:pt x="26360" y="77061"/>
                          <a:pt x="28742" y="77417"/>
                          <a:pt x="31480" y="7741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7BA9F5FD-5338-B11D-FC5D-D794E11067AC}"/>
                      </a:ext>
                    </a:extLst>
                  </p:cNvPr>
                  <p:cNvSpPr/>
                  <p:nvPr/>
                </p:nvSpPr>
                <p:spPr>
                  <a:xfrm>
                    <a:off x="5791619" y="6184808"/>
                    <a:ext cx="68332" cy="88642"/>
                  </a:xfrm>
                  <a:custGeom>
                    <a:avLst/>
                    <a:gdLst>
                      <a:gd name="connsiteX0" fmla="*/ 13991 w 68332"/>
                      <a:gd name="connsiteY0" fmla="*/ 1626 h 88642"/>
                      <a:gd name="connsiteX1" fmla="*/ 14498 w 68332"/>
                      <a:gd name="connsiteY1" fmla="*/ 12547 h 88642"/>
                      <a:gd name="connsiteX2" fmla="*/ 25751 w 68332"/>
                      <a:gd name="connsiteY2" fmla="*/ 3353 h 88642"/>
                      <a:gd name="connsiteX3" fmla="*/ 40503 w 68332"/>
                      <a:gd name="connsiteY3" fmla="*/ 0 h 88642"/>
                      <a:gd name="connsiteX4" fmla="*/ 52010 w 68332"/>
                      <a:gd name="connsiteY4" fmla="*/ 1727 h 88642"/>
                      <a:gd name="connsiteX5" fmla="*/ 60780 w 68332"/>
                      <a:gd name="connsiteY5" fmla="*/ 7264 h 88642"/>
                      <a:gd name="connsiteX6" fmla="*/ 66356 w 68332"/>
                      <a:gd name="connsiteY6" fmla="*/ 17068 h 88642"/>
                      <a:gd name="connsiteX7" fmla="*/ 68333 w 68332"/>
                      <a:gd name="connsiteY7" fmla="*/ 31597 h 88642"/>
                      <a:gd name="connsiteX8" fmla="*/ 68333 w 68332"/>
                      <a:gd name="connsiteY8" fmla="*/ 88643 h 88642"/>
                      <a:gd name="connsiteX9" fmla="*/ 53480 w 68332"/>
                      <a:gd name="connsiteY9" fmla="*/ 88643 h 88642"/>
                      <a:gd name="connsiteX10" fmla="*/ 53480 w 68332"/>
                      <a:gd name="connsiteY10" fmla="*/ 31444 h 88642"/>
                      <a:gd name="connsiteX11" fmla="*/ 52365 w 68332"/>
                      <a:gd name="connsiteY11" fmla="*/ 22808 h 88642"/>
                      <a:gd name="connsiteX12" fmla="*/ 49019 w 68332"/>
                      <a:gd name="connsiteY12" fmla="*/ 16967 h 88642"/>
                      <a:gd name="connsiteX13" fmla="*/ 43544 w 68332"/>
                      <a:gd name="connsiteY13" fmla="*/ 13665 h 88642"/>
                      <a:gd name="connsiteX14" fmla="*/ 36042 w 68332"/>
                      <a:gd name="connsiteY14" fmla="*/ 12598 h 88642"/>
                      <a:gd name="connsiteX15" fmla="*/ 23369 w 68332"/>
                      <a:gd name="connsiteY15" fmla="*/ 16459 h 88642"/>
                      <a:gd name="connsiteX16" fmla="*/ 14853 w 68332"/>
                      <a:gd name="connsiteY16" fmla="*/ 26618 h 88642"/>
                      <a:gd name="connsiteX17" fmla="*/ 14853 w 68332"/>
                      <a:gd name="connsiteY17" fmla="*/ 88643 h 88642"/>
                      <a:gd name="connsiteX18" fmla="*/ 0 w 68332"/>
                      <a:gd name="connsiteY18" fmla="*/ 88643 h 88642"/>
                      <a:gd name="connsiteX19" fmla="*/ 0 w 68332"/>
                      <a:gd name="connsiteY19" fmla="*/ 1575 h 88642"/>
                      <a:gd name="connsiteX20" fmla="*/ 14042 w 68332"/>
                      <a:gd name="connsiteY20" fmla="*/ 1575 h 88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68332" h="88642">
                        <a:moveTo>
                          <a:pt x="13991" y="1626"/>
                        </a:moveTo>
                        <a:lnTo>
                          <a:pt x="14498" y="12547"/>
                        </a:lnTo>
                        <a:cubicBezTo>
                          <a:pt x="17590" y="8636"/>
                          <a:pt x="21341" y="5537"/>
                          <a:pt x="25751" y="3353"/>
                        </a:cubicBezTo>
                        <a:cubicBezTo>
                          <a:pt x="30162" y="1118"/>
                          <a:pt x="35079" y="0"/>
                          <a:pt x="40503" y="0"/>
                        </a:cubicBezTo>
                        <a:cubicBezTo>
                          <a:pt x="44710" y="0"/>
                          <a:pt x="48563" y="559"/>
                          <a:pt x="52010" y="1727"/>
                        </a:cubicBezTo>
                        <a:cubicBezTo>
                          <a:pt x="55457" y="2896"/>
                          <a:pt x="58346" y="4724"/>
                          <a:pt x="60780" y="7264"/>
                        </a:cubicBezTo>
                        <a:cubicBezTo>
                          <a:pt x="63213" y="9804"/>
                          <a:pt x="65038" y="13106"/>
                          <a:pt x="66356" y="17068"/>
                        </a:cubicBezTo>
                        <a:cubicBezTo>
                          <a:pt x="67674" y="21081"/>
                          <a:pt x="68333" y="25907"/>
                          <a:pt x="68333" y="31597"/>
                        </a:cubicBezTo>
                        <a:lnTo>
                          <a:pt x="68333" y="88643"/>
                        </a:lnTo>
                        <a:lnTo>
                          <a:pt x="53480" y="88643"/>
                        </a:lnTo>
                        <a:lnTo>
                          <a:pt x="53480" y="31444"/>
                        </a:lnTo>
                        <a:cubicBezTo>
                          <a:pt x="53480" y="28041"/>
                          <a:pt x="53125" y="25196"/>
                          <a:pt x="52365" y="22808"/>
                        </a:cubicBezTo>
                        <a:cubicBezTo>
                          <a:pt x="51604" y="20421"/>
                          <a:pt x="50489" y="18491"/>
                          <a:pt x="49019" y="16967"/>
                        </a:cubicBezTo>
                        <a:cubicBezTo>
                          <a:pt x="47549" y="15443"/>
                          <a:pt x="45724" y="14376"/>
                          <a:pt x="43544" y="13665"/>
                        </a:cubicBezTo>
                        <a:cubicBezTo>
                          <a:pt x="41365" y="12954"/>
                          <a:pt x="38881" y="12598"/>
                          <a:pt x="36042" y="12598"/>
                        </a:cubicBezTo>
                        <a:cubicBezTo>
                          <a:pt x="31226" y="12598"/>
                          <a:pt x="26968" y="13868"/>
                          <a:pt x="23369" y="16459"/>
                        </a:cubicBezTo>
                        <a:cubicBezTo>
                          <a:pt x="19719" y="19049"/>
                          <a:pt x="16880" y="22402"/>
                          <a:pt x="14853" y="26618"/>
                        </a:cubicBezTo>
                        <a:lnTo>
                          <a:pt x="14853" y="88643"/>
                        </a:lnTo>
                        <a:lnTo>
                          <a:pt x="0" y="88643"/>
                        </a:lnTo>
                        <a:lnTo>
                          <a:pt x="0" y="1575"/>
                        </a:lnTo>
                        <a:lnTo>
                          <a:pt x="14042" y="157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82B3080E-680C-9617-DAFE-271ACF7E0577}"/>
                    </a:ext>
                  </a:extLst>
                </p:cNvPr>
                <p:cNvSpPr/>
                <p:nvPr/>
              </p:nvSpPr>
              <p:spPr>
                <a:xfrm>
                  <a:off x="7022061" y="6186434"/>
                  <a:ext cx="74111" cy="122322"/>
                </a:xfrm>
                <a:custGeom>
                  <a:avLst/>
                  <a:gdLst>
                    <a:gd name="connsiteX0" fmla="*/ 37968 w 74111"/>
                    <a:gd name="connsiteY0" fmla="*/ 65276 h 122322"/>
                    <a:gd name="connsiteX1" fmla="*/ 58194 w 74111"/>
                    <a:gd name="connsiteY1" fmla="*/ 0 h 122322"/>
                    <a:gd name="connsiteX2" fmla="*/ 74111 w 74111"/>
                    <a:gd name="connsiteY2" fmla="*/ 0 h 122322"/>
                    <a:gd name="connsiteX3" fmla="*/ 39185 w 74111"/>
                    <a:gd name="connsiteY3" fmla="*/ 100530 h 122322"/>
                    <a:gd name="connsiteX4" fmla="*/ 36042 w 74111"/>
                    <a:gd name="connsiteY4" fmla="*/ 107540 h 122322"/>
                    <a:gd name="connsiteX5" fmla="*/ 31023 w 74111"/>
                    <a:gd name="connsiteY5" fmla="*/ 114601 h 122322"/>
                    <a:gd name="connsiteX6" fmla="*/ 23572 w 74111"/>
                    <a:gd name="connsiteY6" fmla="*/ 120087 h 122322"/>
                    <a:gd name="connsiteX7" fmla="*/ 13383 w 74111"/>
                    <a:gd name="connsiteY7" fmla="*/ 122322 h 122322"/>
                    <a:gd name="connsiteX8" fmla="*/ 11304 w 74111"/>
                    <a:gd name="connsiteY8" fmla="*/ 122170 h 122322"/>
                    <a:gd name="connsiteX9" fmla="*/ 8871 w 74111"/>
                    <a:gd name="connsiteY9" fmla="*/ 121814 h 122322"/>
                    <a:gd name="connsiteX10" fmla="*/ 6641 w 74111"/>
                    <a:gd name="connsiteY10" fmla="*/ 121408 h 122322"/>
                    <a:gd name="connsiteX11" fmla="*/ 5018 w 74111"/>
                    <a:gd name="connsiteY11" fmla="*/ 121052 h 122322"/>
                    <a:gd name="connsiteX12" fmla="*/ 5018 w 74111"/>
                    <a:gd name="connsiteY12" fmla="*/ 108962 h 122322"/>
                    <a:gd name="connsiteX13" fmla="*/ 5880 w 74111"/>
                    <a:gd name="connsiteY13" fmla="*/ 109064 h 122322"/>
                    <a:gd name="connsiteX14" fmla="*/ 7046 w 74111"/>
                    <a:gd name="connsiteY14" fmla="*/ 109165 h 122322"/>
                    <a:gd name="connsiteX15" fmla="*/ 8161 w 74111"/>
                    <a:gd name="connsiteY15" fmla="*/ 109267 h 122322"/>
                    <a:gd name="connsiteX16" fmla="*/ 9023 w 74111"/>
                    <a:gd name="connsiteY16" fmla="*/ 109267 h 122322"/>
                    <a:gd name="connsiteX17" fmla="*/ 15664 w 74111"/>
                    <a:gd name="connsiteY17" fmla="*/ 108556 h 122322"/>
                    <a:gd name="connsiteX18" fmla="*/ 20784 w 74111"/>
                    <a:gd name="connsiteY18" fmla="*/ 106168 h 122322"/>
                    <a:gd name="connsiteX19" fmla="*/ 24687 w 74111"/>
                    <a:gd name="connsiteY19" fmla="*/ 101800 h 122322"/>
                    <a:gd name="connsiteX20" fmla="*/ 27678 w 74111"/>
                    <a:gd name="connsiteY20" fmla="*/ 95044 h 122322"/>
                    <a:gd name="connsiteX21" fmla="*/ 30973 w 74111"/>
                    <a:gd name="connsiteY21" fmla="*/ 86205 h 122322"/>
                    <a:gd name="connsiteX22" fmla="*/ 0 w 74111"/>
                    <a:gd name="connsiteY22" fmla="*/ 102 h 122322"/>
                    <a:gd name="connsiteX23" fmla="*/ 16221 w 74111"/>
                    <a:gd name="connsiteY23" fmla="*/ 102 h 122322"/>
                    <a:gd name="connsiteX24" fmla="*/ 37917 w 74111"/>
                    <a:gd name="connsiteY24" fmla="*/ 65377 h 12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74111" h="122322">
                      <a:moveTo>
                        <a:pt x="37968" y="65276"/>
                      </a:moveTo>
                      <a:lnTo>
                        <a:pt x="58194" y="0"/>
                      </a:lnTo>
                      <a:lnTo>
                        <a:pt x="74111" y="0"/>
                      </a:lnTo>
                      <a:lnTo>
                        <a:pt x="39185" y="100530"/>
                      </a:lnTo>
                      <a:cubicBezTo>
                        <a:pt x="38374" y="102663"/>
                        <a:pt x="37360" y="105000"/>
                        <a:pt x="36042" y="107540"/>
                      </a:cubicBezTo>
                      <a:cubicBezTo>
                        <a:pt x="34775" y="110080"/>
                        <a:pt x="33102" y="112417"/>
                        <a:pt x="31023" y="114601"/>
                      </a:cubicBezTo>
                      <a:cubicBezTo>
                        <a:pt x="28945" y="116785"/>
                        <a:pt x="26461" y="118614"/>
                        <a:pt x="23572" y="120087"/>
                      </a:cubicBezTo>
                      <a:cubicBezTo>
                        <a:pt x="20682" y="121560"/>
                        <a:pt x="17286" y="122322"/>
                        <a:pt x="13383" y="122322"/>
                      </a:cubicBezTo>
                      <a:cubicBezTo>
                        <a:pt x="12774" y="122322"/>
                        <a:pt x="12115" y="122271"/>
                        <a:pt x="11304" y="122170"/>
                      </a:cubicBezTo>
                      <a:cubicBezTo>
                        <a:pt x="10493" y="122068"/>
                        <a:pt x="9682" y="121916"/>
                        <a:pt x="8871" y="121814"/>
                      </a:cubicBezTo>
                      <a:cubicBezTo>
                        <a:pt x="8060" y="121713"/>
                        <a:pt x="7300" y="121560"/>
                        <a:pt x="6641" y="121408"/>
                      </a:cubicBezTo>
                      <a:cubicBezTo>
                        <a:pt x="5982" y="121255"/>
                        <a:pt x="5424" y="121154"/>
                        <a:pt x="5018" y="121052"/>
                      </a:cubicBezTo>
                      <a:lnTo>
                        <a:pt x="5018" y="108962"/>
                      </a:lnTo>
                      <a:cubicBezTo>
                        <a:pt x="5018" y="108962"/>
                        <a:pt x="5525" y="109064"/>
                        <a:pt x="5880" y="109064"/>
                      </a:cubicBezTo>
                      <a:cubicBezTo>
                        <a:pt x="6235" y="109064"/>
                        <a:pt x="6641" y="109115"/>
                        <a:pt x="7046" y="109165"/>
                      </a:cubicBezTo>
                      <a:cubicBezTo>
                        <a:pt x="7452" y="109216"/>
                        <a:pt x="7806" y="109216"/>
                        <a:pt x="8161" y="109267"/>
                      </a:cubicBezTo>
                      <a:cubicBezTo>
                        <a:pt x="8516" y="109318"/>
                        <a:pt x="8770" y="109267"/>
                        <a:pt x="9023" y="109267"/>
                      </a:cubicBezTo>
                      <a:cubicBezTo>
                        <a:pt x="11558" y="109267"/>
                        <a:pt x="13737" y="109013"/>
                        <a:pt x="15664" y="108556"/>
                      </a:cubicBezTo>
                      <a:cubicBezTo>
                        <a:pt x="17590" y="108099"/>
                        <a:pt x="19314" y="107286"/>
                        <a:pt x="20784" y="106168"/>
                      </a:cubicBezTo>
                      <a:cubicBezTo>
                        <a:pt x="22254" y="105051"/>
                        <a:pt x="23572" y="103628"/>
                        <a:pt x="24687" y="101800"/>
                      </a:cubicBezTo>
                      <a:cubicBezTo>
                        <a:pt x="25802" y="99971"/>
                        <a:pt x="26816" y="97736"/>
                        <a:pt x="27678" y="95044"/>
                      </a:cubicBezTo>
                      <a:lnTo>
                        <a:pt x="30973" y="86205"/>
                      </a:lnTo>
                      <a:lnTo>
                        <a:pt x="0" y="102"/>
                      </a:lnTo>
                      <a:lnTo>
                        <a:pt x="16221" y="102"/>
                      </a:lnTo>
                      <a:lnTo>
                        <a:pt x="37917" y="653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7" name="Graphic 1">
                <a:extLst>
                  <a:ext uri="{FF2B5EF4-FFF2-40B4-BE49-F238E27FC236}">
                    <a16:creationId xmlns:a16="http://schemas.microsoft.com/office/drawing/2014/main" id="{7D86D70C-C530-A3A9-D467-8912BEFBBE69}"/>
                  </a:ext>
                </a:extLst>
              </p:cNvPr>
              <p:cNvGrpSpPr/>
              <p:nvPr/>
            </p:nvGrpSpPr>
            <p:grpSpPr>
              <a:xfrm>
                <a:off x="5927067" y="6142849"/>
                <a:ext cx="440816" cy="184448"/>
                <a:chOff x="5927067" y="6142849"/>
                <a:chExt cx="440816" cy="184448"/>
              </a:xfrm>
              <a:solidFill>
                <a:schemeClr val="bg1"/>
              </a:solidFill>
            </p:grpSpPr>
            <p:grpSp>
              <p:nvGrpSpPr>
                <p:cNvPr id="68" name="Graphic 1">
                  <a:extLst>
                    <a:ext uri="{FF2B5EF4-FFF2-40B4-BE49-F238E27FC236}">
                      <a16:creationId xmlns:a16="http://schemas.microsoft.com/office/drawing/2014/main" id="{D5BA44F5-2E3C-FCA1-9DF2-0C7F7214F2FF}"/>
                    </a:ext>
                  </a:extLst>
                </p:cNvPr>
                <p:cNvGrpSpPr/>
                <p:nvPr/>
              </p:nvGrpSpPr>
              <p:grpSpPr>
                <a:xfrm>
                  <a:off x="5927067" y="6142849"/>
                  <a:ext cx="440816" cy="184448"/>
                  <a:chOff x="5927067" y="6142849"/>
                  <a:chExt cx="440816" cy="184448"/>
                </a:xfrm>
                <a:solidFill>
                  <a:schemeClr val="bg1"/>
                </a:solidFill>
              </p:grpSpPr>
              <p:sp>
                <p:nvSpPr>
                  <p:cNvPr id="69" name="Freeform 68">
                    <a:extLst>
                      <a:ext uri="{FF2B5EF4-FFF2-40B4-BE49-F238E27FC236}">
                        <a16:creationId xmlns:a16="http://schemas.microsoft.com/office/drawing/2014/main" id="{7950FB42-509E-DA89-6BFD-4492289462F3}"/>
                      </a:ext>
                    </a:extLst>
                  </p:cNvPr>
                  <p:cNvSpPr/>
                  <p:nvPr/>
                </p:nvSpPr>
                <p:spPr>
                  <a:xfrm>
                    <a:off x="5927067" y="6177900"/>
                    <a:ext cx="79890" cy="102409"/>
                  </a:xfrm>
                  <a:custGeom>
                    <a:avLst/>
                    <a:gdLst>
                      <a:gd name="connsiteX0" fmla="*/ 58752 w 79890"/>
                      <a:gd name="connsiteY0" fmla="*/ 71372 h 102409"/>
                      <a:gd name="connsiteX1" fmla="*/ 50185 w 79890"/>
                      <a:gd name="connsiteY1" fmla="*/ 78941 h 102409"/>
                      <a:gd name="connsiteX2" fmla="*/ 37360 w 79890"/>
                      <a:gd name="connsiteY2" fmla="*/ 82547 h 102409"/>
                      <a:gd name="connsiteX3" fmla="*/ 24687 w 79890"/>
                      <a:gd name="connsiteY3" fmla="*/ 78585 h 102409"/>
                      <a:gd name="connsiteX4" fmla="*/ 20632 w 79890"/>
                      <a:gd name="connsiteY4" fmla="*/ 68222 h 102409"/>
                      <a:gd name="connsiteX5" fmla="*/ 25245 w 79890"/>
                      <a:gd name="connsiteY5" fmla="*/ 59078 h 102409"/>
                      <a:gd name="connsiteX6" fmla="*/ 38627 w 79890"/>
                      <a:gd name="connsiteY6" fmla="*/ 55523 h 102409"/>
                      <a:gd name="connsiteX7" fmla="*/ 51047 w 79890"/>
                      <a:gd name="connsiteY7" fmla="*/ 56589 h 102409"/>
                      <a:gd name="connsiteX8" fmla="*/ 58803 w 79890"/>
                      <a:gd name="connsiteY8" fmla="*/ 59129 h 102409"/>
                      <a:gd name="connsiteX9" fmla="*/ 58803 w 79890"/>
                      <a:gd name="connsiteY9" fmla="*/ 71321 h 102409"/>
                      <a:gd name="connsiteX10" fmla="*/ 69549 w 79890"/>
                      <a:gd name="connsiteY10" fmla="*/ 8229 h 102409"/>
                      <a:gd name="connsiteX11" fmla="*/ 42936 w 79890"/>
                      <a:gd name="connsiteY11" fmla="*/ 0 h 102409"/>
                      <a:gd name="connsiteX12" fmla="*/ 24687 w 79890"/>
                      <a:gd name="connsiteY12" fmla="*/ 2235 h 102409"/>
                      <a:gd name="connsiteX13" fmla="*/ 9733 w 79890"/>
                      <a:gd name="connsiteY13" fmla="*/ 8737 h 102409"/>
                      <a:gd name="connsiteX14" fmla="*/ 9175 w 79890"/>
                      <a:gd name="connsiteY14" fmla="*/ 10718 h 102409"/>
                      <a:gd name="connsiteX15" fmla="*/ 16373 w 79890"/>
                      <a:gd name="connsiteY15" fmla="*/ 24891 h 102409"/>
                      <a:gd name="connsiteX16" fmla="*/ 17286 w 79890"/>
                      <a:gd name="connsiteY16" fmla="*/ 25653 h 102409"/>
                      <a:gd name="connsiteX17" fmla="*/ 17742 w 79890"/>
                      <a:gd name="connsiteY17" fmla="*/ 25704 h 102409"/>
                      <a:gd name="connsiteX18" fmla="*/ 18452 w 79890"/>
                      <a:gd name="connsiteY18" fmla="*/ 25501 h 102409"/>
                      <a:gd name="connsiteX19" fmla="*/ 29553 w 79890"/>
                      <a:gd name="connsiteY19" fmla="*/ 21081 h 102409"/>
                      <a:gd name="connsiteX20" fmla="*/ 42429 w 79890"/>
                      <a:gd name="connsiteY20" fmla="*/ 19659 h 102409"/>
                      <a:gd name="connsiteX21" fmla="*/ 54697 w 79890"/>
                      <a:gd name="connsiteY21" fmla="*/ 23469 h 102409"/>
                      <a:gd name="connsiteX22" fmla="*/ 58803 w 79890"/>
                      <a:gd name="connsiteY22" fmla="*/ 34340 h 102409"/>
                      <a:gd name="connsiteX23" fmla="*/ 58803 w 79890"/>
                      <a:gd name="connsiteY23" fmla="*/ 39216 h 102409"/>
                      <a:gd name="connsiteX24" fmla="*/ 39185 w 79890"/>
                      <a:gd name="connsiteY24" fmla="*/ 36321 h 102409"/>
                      <a:gd name="connsiteX25" fmla="*/ 23825 w 79890"/>
                      <a:gd name="connsiteY25" fmla="*/ 38200 h 102409"/>
                      <a:gd name="connsiteX26" fmla="*/ 11406 w 79890"/>
                      <a:gd name="connsiteY26" fmla="*/ 44093 h 102409"/>
                      <a:gd name="connsiteX27" fmla="*/ 3042 w 79890"/>
                      <a:gd name="connsiteY27" fmla="*/ 54253 h 102409"/>
                      <a:gd name="connsiteX28" fmla="*/ 0 w 79890"/>
                      <a:gd name="connsiteY28" fmla="*/ 68730 h 102409"/>
                      <a:gd name="connsiteX29" fmla="*/ 3143 w 79890"/>
                      <a:gd name="connsiteY29" fmla="*/ 84274 h 102409"/>
                      <a:gd name="connsiteX30" fmla="*/ 11203 w 79890"/>
                      <a:gd name="connsiteY30" fmla="*/ 94790 h 102409"/>
                      <a:gd name="connsiteX31" fmla="*/ 22254 w 79890"/>
                      <a:gd name="connsiteY31" fmla="*/ 100631 h 102409"/>
                      <a:gd name="connsiteX32" fmla="*/ 34318 w 79890"/>
                      <a:gd name="connsiteY32" fmla="*/ 102409 h 102409"/>
                      <a:gd name="connsiteX33" fmla="*/ 49374 w 79890"/>
                      <a:gd name="connsiteY33" fmla="*/ 99006 h 102409"/>
                      <a:gd name="connsiteX34" fmla="*/ 58752 w 79890"/>
                      <a:gd name="connsiteY34" fmla="*/ 92910 h 102409"/>
                      <a:gd name="connsiteX35" fmla="*/ 58752 w 79890"/>
                      <a:gd name="connsiteY35" fmla="*/ 98955 h 102409"/>
                      <a:gd name="connsiteX36" fmla="*/ 60222 w 79890"/>
                      <a:gd name="connsiteY36" fmla="*/ 100479 h 102409"/>
                      <a:gd name="connsiteX37" fmla="*/ 78420 w 79890"/>
                      <a:gd name="connsiteY37" fmla="*/ 100479 h 102409"/>
                      <a:gd name="connsiteX38" fmla="*/ 79890 w 79890"/>
                      <a:gd name="connsiteY38" fmla="*/ 98955 h 102409"/>
                      <a:gd name="connsiteX39" fmla="*/ 79890 w 79890"/>
                      <a:gd name="connsiteY39" fmla="*/ 33476 h 102409"/>
                      <a:gd name="connsiteX40" fmla="*/ 69499 w 79890"/>
                      <a:gd name="connsiteY40" fmla="*/ 8229 h 102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9890" h="102409">
                        <a:moveTo>
                          <a:pt x="58752" y="71372"/>
                        </a:moveTo>
                        <a:cubicBezTo>
                          <a:pt x="56724" y="74064"/>
                          <a:pt x="53835" y="76655"/>
                          <a:pt x="50185" y="78941"/>
                        </a:cubicBezTo>
                        <a:cubicBezTo>
                          <a:pt x="46434" y="81328"/>
                          <a:pt x="42125" y="82547"/>
                          <a:pt x="37360" y="82547"/>
                        </a:cubicBezTo>
                        <a:cubicBezTo>
                          <a:pt x="31632" y="82547"/>
                          <a:pt x="27374" y="81226"/>
                          <a:pt x="24687" y="78585"/>
                        </a:cubicBezTo>
                        <a:cubicBezTo>
                          <a:pt x="21950" y="75943"/>
                          <a:pt x="20632" y="72540"/>
                          <a:pt x="20632" y="68222"/>
                        </a:cubicBezTo>
                        <a:cubicBezTo>
                          <a:pt x="20632" y="64311"/>
                          <a:pt x="22152" y="61364"/>
                          <a:pt x="25245" y="59078"/>
                        </a:cubicBezTo>
                        <a:cubicBezTo>
                          <a:pt x="28438" y="56742"/>
                          <a:pt x="32950" y="55523"/>
                          <a:pt x="38627" y="55523"/>
                        </a:cubicBezTo>
                        <a:cubicBezTo>
                          <a:pt x="43544" y="55523"/>
                          <a:pt x="47701" y="55878"/>
                          <a:pt x="51047" y="56589"/>
                        </a:cubicBezTo>
                        <a:cubicBezTo>
                          <a:pt x="53987" y="57199"/>
                          <a:pt x="56572" y="58062"/>
                          <a:pt x="58803" y="59129"/>
                        </a:cubicBezTo>
                        <a:lnTo>
                          <a:pt x="58803" y="71321"/>
                        </a:lnTo>
                        <a:close/>
                        <a:moveTo>
                          <a:pt x="69549" y="8229"/>
                        </a:moveTo>
                        <a:cubicBezTo>
                          <a:pt x="62757" y="2743"/>
                          <a:pt x="53784" y="0"/>
                          <a:pt x="42936" y="0"/>
                        </a:cubicBezTo>
                        <a:cubicBezTo>
                          <a:pt x="36093" y="0"/>
                          <a:pt x="29959" y="762"/>
                          <a:pt x="24687" y="2235"/>
                        </a:cubicBezTo>
                        <a:cubicBezTo>
                          <a:pt x="19415" y="3708"/>
                          <a:pt x="14396" y="5893"/>
                          <a:pt x="9733" y="8737"/>
                        </a:cubicBezTo>
                        <a:cubicBezTo>
                          <a:pt x="9074" y="9144"/>
                          <a:pt x="8820" y="10007"/>
                          <a:pt x="9175" y="10718"/>
                        </a:cubicBezTo>
                        <a:lnTo>
                          <a:pt x="16373" y="24891"/>
                        </a:lnTo>
                        <a:cubicBezTo>
                          <a:pt x="16576" y="25247"/>
                          <a:pt x="16880" y="25501"/>
                          <a:pt x="17286" y="25653"/>
                        </a:cubicBezTo>
                        <a:cubicBezTo>
                          <a:pt x="17438" y="25653"/>
                          <a:pt x="17590" y="25704"/>
                          <a:pt x="17742" y="25704"/>
                        </a:cubicBezTo>
                        <a:cubicBezTo>
                          <a:pt x="17996" y="25704"/>
                          <a:pt x="18249" y="25653"/>
                          <a:pt x="18452" y="25501"/>
                        </a:cubicBezTo>
                        <a:cubicBezTo>
                          <a:pt x="22051" y="23520"/>
                          <a:pt x="25751" y="22047"/>
                          <a:pt x="29553" y="21081"/>
                        </a:cubicBezTo>
                        <a:cubicBezTo>
                          <a:pt x="33305" y="20167"/>
                          <a:pt x="37664" y="19659"/>
                          <a:pt x="42429" y="19659"/>
                        </a:cubicBezTo>
                        <a:cubicBezTo>
                          <a:pt x="47802" y="19659"/>
                          <a:pt x="51908" y="20929"/>
                          <a:pt x="54697" y="23469"/>
                        </a:cubicBezTo>
                        <a:cubicBezTo>
                          <a:pt x="57434" y="25958"/>
                          <a:pt x="58803" y="29565"/>
                          <a:pt x="58803" y="34340"/>
                        </a:cubicBezTo>
                        <a:lnTo>
                          <a:pt x="58803" y="39216"/>
                        </a:lnTo>
                        <a:cubicBezTo>
                          <a:pt x="53531" y="37286"/>
                          <a:pt x="46941" y="36321"/>
                          <a:pt x="39185" y="36321"/>
                        </a:cubicBezTo>
                        <a:cubicBezTo>
                          <a:pt x="33659" y="36321"/>
                          <a:pt x="28540" y="36930"/>
                          <a:pt x="23825" y="38200"/>
                        </a:cubicBezTo>
                        <a:cubicBezTo>
                          <a:pt x="19111" y="39470"/>
                          <a:pt x="14903" y="41451"/>
                          <a:pt x="11406" y="44093"/>
                        </a:cubicBezTo>
                        <a:cubicBezTo>
                          <a:pt x="7857" y="46785"/>
                          <a:pt x="5069" y="50189"/>
                          <a:pt x="3042" y="54253"/>
                        </a:cubicBezTo>
                        <a:cubicBezTo>
                          <a:pt x="1014" y="58316"/>
                          <a:pt x="0" y="63193"/>
                          <a:pt x="0" y="68730"/>
                        </a:cubicBezTo>
                        <a:cubicBezTo>
                          <a:pt x="0" y="74724"/>
                          <a:pt x="1065" y="80007"/>
                          <a:pt x="3143" y="84274"/>
                        </a:cubicBezTo>
                        <a:cubicBezTo>
                          <a:pt x="5221" y="88592"/>
                          <a:pt x="7959" y="92097"/>
                          <a:pt x="11203" y="94790"/>
                        </a:cubicBezTo>
                        <a:cubicBezTo>
                          <a:pt x="14498" y="97431"/>
                          <a:pt x="18198" y="99412"/>
                          <a:pt x="22254" y="100631"/>
                        </a:cubicBezTo>
                        <a:cubicBezTo>
                          <a:pt x="26258" y="101800"/>
                          <a:pt x="30314" y="102409"/>
                          <a:pt x="34318" y="102409"/>
                        </a:cubicBezTo>
                        <a:cubicBezTo>
                          <a:pt x="39692" y="102409"/>
                          <a:pt x="44761" y="101241"/>
                          <a:pt x="49374" y="99006"/>
                        </a:cubicBezTo>
                        <a:cubicBezTo>
                          <a:pt x="52821" y="97329"/>
                          <a:pt x="56014" y="95247"/>
                          <a:pt x="58752" y="92910"/>
                        </a:cubicBezTo>
                        <a:lnTo>
                          <a:pt x="58752" y="98955"/>
                        </a:lnTo>
                        <a:cubicBezTo>
                          <a:pt x="58752" y="99768"/>
                          <a:pt x="59411" y="100479"/>
                          <a:pt x="60222" y="100479"/>
                        </a:cubicBezTo>
                        <a:lnTo>
                          <a:pt x="78420" y="100479"/>
                        </a:lnTo>
                        <a:cubicBezTo>
                          <a:pt x="79231" y="100479"/>
                          <a:pt x="79890" y="99819"/>
                          <a:pt x="79890" y="98955"/>
                        </a:cubicBezTo>
                        <a:lnTo>
                          <a:pt x="79890" y="33476"/>
                        </a:lnTo>
                        <a:cubicBezTo>
                          <a:pt x="79890" y="22250"/>
                          <a:pt x="76393" y="13766"/>
                          <a:pt x="69499" y="822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0" name="Freeform 69">
                    <a:extLst>
                      <a:ext uri="{FF2B5EF4-FFF2-40B4-BE49-F238E27FC236}">
                        <a16:creationId xmlns:a16="http://schemas.microsoft.com/office/drawing/2014/main" id="{8DBF56B9-BE0E-5430-0119-EC2E68B68DF8}"/>
                      </a:ext>
                    </a:extLst>
                  </p:cNvPr>
                  <p:cNvSpPr/>
                  <p:nvPr/>
                </p:nvSpPr>
                <p:spPr>
                  <a:xfrm>
                    <a:off x="6029870" y="6177900"/>
                    <a:ext cx="82475" cy="149397"/>
                  </a:xfrm>
                  <a:custGeom>
                    <a:avLst/>
                    <a:gdLst>
                      <a:gd name="connsiteX0" fmla="*/ 55761 w 82475"/>
                      <a:gd name="connsiteY0" fmla="*/ 75181 h 149397"/>
                      <a:gd name="connsiteX1" fmla="*/ 41719 w 82475"/>
                      <a:gd name="connsiteY1" fmla="*/ 82039 h 149397"/>
                      <a:gd name="connsiteX2" fmla="*/ 35434 w 82475"/>
                      <a:gd name="connsiteY2" fmla="*/ 80972 h 149397"/>
                      <a:gd name="connsiteX3" fmla="*/ 29604 w 82475"/>
                      <a:gd name="connsiteY3" fmla="*/ 78128 h 149397"/>
                      <a:gd name="connsiteX4" fmla="*/ 24636 w 82475"/>
                      <a:gd name="connsiteY4" fmla="*/ 74318 h 149397"/>
                      <a:gd name="connsiteX5" fmla="*/ 21189 w 82475"/>
                      <a:gd name="connsiteY5" fmla="*/ 70559 h 149397"/>
                      <a:gd name="connsiteX6" fmla="*/ 21189 w 82475"/>
                      <a:gd name="connsiteY6" fmla="*/ 31647 h 149397"/>
                      <a:gd name="connsiteX7" fmla="*/ 29655 w 82475"/>
                      <a:gd name="connsiteY7" fmla="*/ 23977 h 149397"/>
                      <a:gd name="connsiteX8" fmla="*/ 41060 w 82475"/>
                      <a:gd name="connsiteY8" fmla="*/ 20523 h 149397"/>
                      <a:gd name="connsiteX9" fmla="*/ 55508 w 82475"/>
                      <a:gd name="connsiteY9" fmla="*/ 27990 h 149397"/>
                      <a:gd name="connsiteX10" fmla="*/ 60729 w 82475"/>
                      <a:gd name="connsiteY10" fmla="*/ 53338 h 149397"/>
                      <a:gd name="connsiteX11" fmla="*/ 55812 w 82475"/>
                      <a:gd name="connsiteY11" fmla="*/ 75181 h 149397"/>
                      <a:gd name="connsiteX12" fmla="*/ 71628 w 82475"/>
                      <a:gd name="connsiteY12" fmla="*/ 12598 h 149397"/>
                      <a:gd name="connsiteX13" fmla="*/ 59411 w 82475"/>
                      <a:gd name="connsiteY13" fmla="*/ 3048 h 149397"/>
                      <a:gd name="connsiteX14" fmla="*/ 44558 w 82475"/>
                      <a:gd name="connsiteY14" fmla="*/ 0 h 149397"/>
                      <a:gd name="connsiteX15" fmla="*/ 30314 w 82475"/>
                      <a:gd name="connsiteY15" fmla="*/ 3403 h 149397"/>
                      <a:gd name="connsiteX16" fmla="*/ 21341 w 82475"/>
                      <a:gd name="connsiteY16" fmla="*/ 9448 h 149397"/>
                      <a:gd name="connsiteX17" fmla="*/ 21341 w 82475"/>
                      <a:gd name="connsiteY17" fmla="*/ 3505 h 149397"/>
                      <a:gd name="connsiteX18" fmla="*/ 19871 w 82475"/>
                      <a:gd name="connsiteY18" fmla="*/ 1981 h 149397"/>
                      <a:gd name="connsiteX19" fmla="*/ 1470 w 82475"/>
                      <a:gd name="connsiteY19" fmla="*/ 1981 h 149397"/>
                      <a:gd name="connsiteX20" fmla="*/ 0 w 82475"/>
                      <a:gd name="connsiteY20" fmla="*/ 3505 h 149397"/>
                      <a:gd name="connsiteX21" fmla="*/ 0 w 82475"/>
                      <a:gd name="connsiteY21" fmla="*/ 147925 h 149397"/>
                      <a:gd name="connsiteX22" fmla="*/ 710 w 82475"/>
                      <a:gd name="connsiteY22" fmla="*/ 149195 h 149397"/>
                      <a:gd name="connsiteX23" fmla="*/ 1470 w 82475"/>
                      <a:gd name="connsiteY23" fmla="*/ 149398 h 149397"/>
                      <a:gd name="connsiteX24" fmla="*/ 2180 w 82475"/>
                      <a:gd name="connsiteY24" fmla="*/ 149245 h 149397"/>
                      <a:gd name="connsiteX25" fmla="*/ 20581 w 82475"/>
                      <a:gd name="connsiteY25" fmla="*/ 139594 h 149397"/>
                      <a:gd name="connsiteX26" fmla="*/ 21392 w 82475"/>
                      <a:gd name="connsiteY26" fmla="*/ 138273 h 149397"/>
                      <a:gd name="connsiteX27" fmla="*/ 21392 w 82475"/>
                      <a:gd name="connsiteY27" fmla="*/ 93520 h 149397"/>
                      <a:gd name="connsiteX28" fmla="*/ 29503 w 82475"/>
                      <a:gd name="connsiteY28" fmla="*/ 99006 h 149397"/>
                      <a:gd name="connsiteX29" fmla="*/ 43696 w 82475"/>
                      <a:gd name="connsiteY29" fmla="*/ 102460 h 149397"/>
                      <a:gd name="connsiteX30" fmla="*/ 58448 w 82475"/>
                      <a:gd name="connsiteY30" fmla="*/ 99412 h 149397"/>
                      <a:gd name="connsiteX31" fmla="*/ 70867 w 82475"/>
                      <a:gd name="connsiteY31" fmla="*/ 90116 h 149397"/>
                      <a:gd name="connsiteX32" fmla="*/ 79333 w 82475"/>
                      <a:gd name="connsiteY32" fmla="*/ 74623 h 149397"/>
                      <a:gd name="connsiteX33" fmla="*/ 82476 w 82475"/>
                      <a:gd name="connsiteY33" fmla="*/ 52779 h 149397"/>
                      <a:gd name="connsiteX34" fmla="*/ 79637 w 82475"/>
                      <a:gd name="connsiteY34" fmla="*/ 29006 h 149397"/>
                      <a:gd name="connsiteX35" fmla="*/ 71628 w 82475"/>
                      <a:gd name="connsiteY35" fmla="*/ 12547 h 149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82475" h="149397">
                        <a:moveTo>
                          <a:pt x="55761" y="75181"/>
                        </a:moveTo>
                        <a:cubicBezTo>
                          <a:pt x="52567" y="79804"/>
                          <a:pt x="47955" y="82039"/>
                          <a:pt x="41719" y="82039"/>
                        </a:cubicBezTo>
                        <a:cubicBezTo>
                          <a:pt x="39489" y="82039"/>
                          <a:pt x="37360" y="81684"/>
                          <a:pt x="35434" y="80972"/>
                        </a:cubicBezTo>
                        <a:cubicBezTo>
                          <a:pt x="33406" y="80211"/>
                          <a:pt x="31429" y="79245"/>
                          <a:pt x="29604" y="78128"/>
                        </a:cubicBezTo>
                        <a:cubicBezTo>
                          <a:pt x="27779" y="76959"/>
                          <a:pt x="26106" y="75689"/>
                          <a:pt x="24636" y="74318"/>
                        </a:cubicBezTo>
                        <a:cubicBezTo>
                          <a:pt x="23268" y="73048"/>
                          <a:pt x="22102" y="71829"/>
                          <a:pt x="21189" y="70559"/>
                        </a:cubicBezTo>
                        <a:lnTo>
                          <a:pt x="21189" y="31647"/>
                        </a:lnTo>
                        <a:cubicBezTo>
                          <a:pt x="23420" y="28803"/>
                          <a:pt x="26309" y="26212"/>
                          <a:pt x="29655" y="23977"/>
                        </a:cubicBezTo>
                        <a:cubicBezTo>
                          <a:pt x="33102" y="21691"/>
                          <a:pt x="36904" y="20523"/>
                          <a:pt x="41060" y="20523"/>
                        </a:cubicBezTo>
                        <a:cubicBezTo>
                          <a:pt x="47397" y="20523"/>
                          <a:pt x="52162" y="22961"/>
                          <a:pt x="55508" y="27990"/>
                        </a:cubicBezTo>
                        <a:cubicBezTo>
                          <a:pt x="58955" y="33120"/>
                          <a:pt x="60729" y="41655"/>
                          <a:pt x="60729" y="53338"/>
                        </a:cubicBezTo>
                        <a:cubicBezTo>
                          <a:pt x="60729" y="63091"/>
                          <a:pt x="59056" y="70457"/>
                          <a:pt x="55812" y="75181"/>
                        </a:cubicBezTo>
                        <a:moveTo>
                          <a:pt x="71628" y="12598"/>
                        </a:moveTo>
                        <a:cubicBezTo>
                          <a:pt x="68180" y="8331"/>
                          <a:pt x="64074" y="5080"/>
                          <a:pt x="59411" y="3048"/>
                        </a:cubicBezTo>
                        <a:cubicBezTo>
                          <a:pt x="54798" y="1016"/>
                          <a:pt x="49779" y="0"/>
                          <a:pt x="44558" y="0"/>
                        </a:cubicBezTo>
                        <a:cubicBezTo>
                          <a:pt x="39337" y="0"/>
                          <a:pt x="34521" y="1118"/>
                          <a:pt x="30314" y="3403"/>
                        </a:cubicBezTo>
                        <a:cubicBezTo>
                          <a:pt x="27171" y="5080"/>
                          <a:pt x="24180" y="7112"/>
                          <a:pt x="21341" y="9448"/>
                        </a:cubicBezTo>
                        <a:lnTo>
                          <a:pt x="21341" y="3505"/>
                        </a:lnTo>
                        <a:cubicBezTo>
                          <a:pt x="21341" y="2692"/>
                          <a:pt x="20682" y="1981"/>
                          <a:pt x="19871" y="1981"/>
                        </a:cubicBezTo>
                        <a:lnTo>
                          <a:pt x="1470" y="1981"/>
                        </a:lnTo>
                        <a:cubicBezTo>
                          <a:pt x="659" y="1981"/>
                          <a:pt x="0" y="2642"/>
                          <a:pt x="0" y="3505"/>
                        </a:cubicBezTo>
                        <a:lnTo>
                          <a:pt x="0" y="147925"/>
                        </a:lnTo>
                        <a:cubicBezTo>
                          <a:pt x="0" y="148433"/>
                          <a:pt x="253" y="148941"/>
                          <a:pt x="710" y="149195"/>
                        </a:cubicBezTo>
                        <a:cubicBezTo>
                          <a:pt x="963" y="149347"/>
                          <a:pt x="1217" y="149398"/>
                          <a:pt x="1470" y="149398"/>
                        </a:cubicBezTo>
                        <a:cubicBezTo>
                          <a:pt x="1724" y="149398"/>
                          <a:pt x="1926" y="149347"/>
                          <a:pt x="2180" y="149245"/>
                        </a:cubicBezTo>
                        <a:lnTo>
                          <a:pt x="20581" y="139594"/>
                        </a:lnTo>
                        <a:cubicBezTo>
                          <a:pt x="21088" y="139340"/>
                          <a:pt x="21392" y="138832"/>
                          <a:pt x="21392" y="138273"/>
                        </a:cubicBezTo>
                        <a:lnTo>
                          <a:pt x="21392" y="93520"/>
                        </a:lnTo>
                        <a:cubicBezTo>
                          <a:pt x="23673" y="95552"/>
                          <a:pt x="26410" y="97380"/>
                          <a:pt x="29503" y="99006"/>
                        </a:cubicBezTo>
                        <a:cubicBezTo>
                          <a:pt x="33913" y="101292"/>
                          <a:pt x="38678" y="102460"/>
                          <a:pt x="43696" y="102460"/>
                        </a:cubicBezTo>
                        <a:cubicBezTo>
                          <a:pt x="48715" y="102460"/>
                          <a:pt x="53733" y="101444"/>
                          <a:pt x="58448" y="99412"/>
                        </a:cubicBezTo>
                        <a:cubicBezTo>
                          <a:pt x="63162" y="97380"/>
                          <a:pt x="67319" y="94282"/>
                          <a:pt x="70867" y="90116"/>
                        </a:cubicBezTo>
                        <a:cubicBezTo>
                          <a:pt x="74416" y="86002"/>
                          <a:pt x="77254" y="80769"/>
                          <a:pt x="79333" y="74623"/>
                        </a:cubicBezTo>
                        <a:cubicBezTo>
                          <a:pt x="81411" y="68476"/>
                          <a:pt x="82476" y="61161"/>
                          <a:pt x="82476" y="52779"/>
                        </a:cubicBezTo>
                        <a:cubicBezTo>
                          <a:pt x="82476" y="43585"/>
                          <a:pt x="81512" y="35610"/>
                          <a:pt x="79637" y="29006"/>
                        </a:cubicBezTo>
                        <a:cubicBezTo>
                          <a:pt x="77711" y="22351"/>
                          <a:pt x="75024" y="16814"/>
                          <a:pt x="71628" y="12547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1" name="Freeform 70">
                    <a:extLst>
                      <a:ext uri="{FF2B5EF4-FFF2-40B4-BE49-F238E27FC236}">
                        <a16:creationId xmlns:a16="http://schemas.microsoft.com/office/drawing/2014/main" id="{6EAFF1BA-AFDD-4A5F-146C-E6105042CE19}"/>
                      </a:ext>
                    </a:extLst>
                  </p:cNvPr>
                  <p:cNvSpPr/>
                  <p:nvPr/>
                </p:nvSpPr>
                <p:spPr>
                  <a:xfrm>
                    <a:off x="6123042" y="6142849"/>
                    <a:ext cx="58143" cy="137510"/>
                  </a:xfrm>
                  <a:custGeom>
                    <a:avLst/>
                    <a:gdLst>
                      <a:gd name="connsiteX0" fmla="*/ 56623 w 58143"/>
                      <a:gd name="connsiteY0" fmla="*/ 37083 h 137510"/>
                      <a:gd name="connsiteX1" fmla="*/ 34673 w 58143"/>
                      <a:gd name="connsiteY1" fmla="*/ 37083 h 137510"/>
                      <a:gd name="connsiteX2" fmla="*/ 34673 w 58143"/>
                      <a:gd name="connsiteY2" fmla="*/ 1473 h 137510"/>
                      <a:gd name="connsiteX3" fmla="*/ 33964 w 58143"/>
                      <a:gd name="connsiteY3" fmla="*/ 203 h 137510"/>
                      <a:gd name="connsiteX4" fmla="*/ 33203 w 58143"/>
                      <a:gd name="connsiteY4" fmla="*/ 0 h 137510"/>
                      <a:gd name="connsiteX5" fmla="*/ 32493 w 58143"/>
                      <a:gd name="connsiteY5" fmla="*/ 152 h 137510"/>
                      <a:gd name="connsiteX6" fmla="*/ 14295 w 58143"/>
                      <a:gd name="connsiteY6" fmla="*/ 9956 h 137510"/>
                      <a:gd name="connsiteX7" fmla="*/ 13484 w 58143"/>
                      <a:gd name="connsiteY7" fmla="*/ 11277 h 137510"/>
                      <a:gd name="connsiteX8" fmla="*/ 13484 w 58143"/>
                      <a:gd name="connsiteY8" fmla="*/ 37032 h 137510"/>
                      <a:gd name="connsiteX9" fmla="*/ 1470 w 58143"/>
                      <a:gd name="connsiteY9" fmla="*/ 37032 h 137510"/>
                      <a:gd name="connsiteX10" fmla="*/ 0 w 58143"/>
                      <a:gd name="connsiteY10" fmla="*/ 38556 h 137510"/>
                      <a:gd name="connsiteX11" fmla="*/ 0 w 58143"/>
                      <a:gd name="connsiteY11" fmla="*/ 55624 h 137510"/>
                      <a:gd name="connsiteX12" fmla="*/ 1470 w 58143"/>
                      <a:gd name="connsiteY12" fmla="*/ 57148 h 137510"/>
                      <a:gd name="connsiteX13" fmla="*/ 13484 w 58143"/>
                      <a:gd name="connsiteY13" fmla="*/ 57148 h 137510"/>
                      <a:gd name="connsiteX14" fmla="*/ 13484 w 58143"/>
                      <a:gd name="connsiteY14" fmla="*/ 110740 h 137510"/>
                      <a:gd name="connsiteX15" fmla="*/ 19567 w 58143"/>
                      <a:gd name="connsiteY15" fmla="*/ 130856 h 137510"/>
                      <a:gd name="connsiteX16" fmla="*/ 36245 w 58143"/>
                      <a:gd name="connsiteY16" fmla="*/ 137511 h 137510"/>
                      <a:gd name="connsiteX17" fmla="*/ 46789 w 58143"/>
                      <a:gd name="connsiteY17" fmla="*/ 136292 h 137510"/>
                      <a:gd name="connsiteX18" fmla="*/ 55203 w 58143"/>
                      <a:gd name="connsiteY18" fmla="*/ 132939 h 137510"/>
                      <a:gd name="connsiteX19" fmla="*/ 55913 w 58143"/>
                      <a:gd name="connsiteY19" fmla="*/ 131821 h 137510"/>
                      <a:gd name="connsiteX20" fmla="*/ 58093 w 58143"/>
                      <a:gd name="connsiteY20" fmla="*/ 115261 h 137510"/>
                      <a:gd name="connsiteX21" fmla="*/ 57434 w 58143"/>
                      <a:gd name="connsiteY21" fmla="*/ 113788 h 137510"/>
                      <a:gd name="connsiteX22" fmla="*/ 56623 w 58143"/>
                      <a:gd name="connsiteY22" fmla="*/ 113534 h 137510"/>
                      <a:gd name="connsiteX23" fmla="*/ 55862 w 58143"/>
                      <a:gd name="connsiteY23" fmla="*/ 113737 h 137510"/>
                      <a:gd name="connsiteX24" fmla="*/ 49881 w 58143"/>
                      <a:gd name="connsiteY24" fmla="*/ 116226 h 137510"/>
                      <a:gd name="connsiteX25" fmla="*/ 42936 w 58143"/>
                      <a:gd name="connsiteY25" fmla="*/ 117344 h 137510"/>
                      <a:gd name="connsiteX26" fmla="*/ 36549 w 58143"/>
                      <a:gd name="connsiteY26" fmla="*/ 115414 h 137510"/>
                      <a:gd name="connsiteX27" fmla="*/ 34724 w 58143"/>
                      <a:gd name="connsiteY27" fmla="*/ 107388 h 137510"/>
                      <a:gd name="connsiteX28" fmla="*/ 34724 w 58143"/>
                      <a:gd name="connsiteY28" fmla="*/ 57097 h 137510"/>
                      <a:gd name="connsiteX29" fmla="*/ 56673 w 58143"/>
                      <a:gd name="connsiteY29" fmla="*/ 57097 h 137510"/>
                      <a:gd name="connsiteX30" fmla="*/ 58144 w 58143"/>
                      <a:gd name="connsiteY30" fmla="*/ 55573 h 137510"/>
                      <a:gd name="connsiteX31" fmla="*/ 58144 w 58143"/>
                      <a:gd name="connsiteY31" fmla="*/ 38505 h 137510"/>
                      <a:gd name="connsiteX32" fmla="*/ 56673 w 58143"/>
                      <a:gd name="connsiteY32" fmla="*/ 36981 h 137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58143" h="137510">
                        <a:moveTo>
                          <a:pt x="56623" y="37083"/>
                        </a:moveTo>
                        <a:lnTo>
                          <a:pt x="34673" y="37083"/>
                        </a:lnTo>
                        <a:lnTo>
                          <a:pt x="34673" y="1473"/>
                        </a:lnTo>
                        <a:cubicBezTo>
                          <a:pt x="34673" y="965"/>
                          <a:pt x="34420" y="457"/>
                          <a:pt x="33964" y="203"/>
                        </a:cubicBezTo>
                        <a:cubicBezTo>
                          <a:pt x="33710" y="51"/>
                          <a:pt x="33457" y="0"/>
                          <a:pt x="33203" y="0"/>
                        </a:cubicBezTo>
                        <a:cubicBezTo>
                          <a:pt x="32950" y="0"/>
                          <a:pt x="32696" y="51"/>
                          <a:pt x="32493" y="152"/>
                        </a:cubicBezTo>
                        <a:lnTo>
                          <a:pt x="14295" y="9956"/>
                        </a:lnTo>
                        <a:cubicBezTo>
                          <a:pt x="13788" y="10210"/>
                          <a:pt x="13484" y="10718"/>
                          <a:pt x="13484" y="11277"/>
                        </a:cubicBezTo>
                        <a:lnTo>
                          <a:pt x="13484" y="37032"/>
                        </a:lnTo>
                        <a:lnTo>
                          <a:pt x="1470" y="37032"/>
                        </a:lnTo>
                        <a:cubicBezTo>
                          <a:pt x="659" y="37032"/>
                          <a:pt x="0" y="37692"/>
                          <a:pt x="0" y="38556"/>
                        </a:cubicBezTo>
                        <a:lnTo>
                          <a:pt x="0" y="55624"/>
                        </a:lnTo>
                        <a:cubicBezTo>
                          <a:pt x="0" y="56437"/>
                          <a:pt x="659" y="57148"/>
                          <a:pt x="1470" y="57148"/>
                        </a:cubicBezTo>
                        <a:lnTo>
                          <a:pt x="13484" y="57148"/>
                        </a:lnTo>
                        <a:lnTo>
                          <a:pt x="13484" y="110740"/>
                        </a:lnTo>
                        <a:cubicBezTo>
                          <a:pt x="13484" y="119681"/>
                          <a:pt x="15512" y="126488"/>
                          <a:pt x="19567" y="130856"/>
                        </a:cubicBezTo>
                        <a:cubicBezTo>
                          <a:pt x="23622" y="135276"/>
                          <a:pt x="29249" y="137511"/>
                          <a:pt x="36245" y="137511"/>
                        </a:cubicBezTo>
                        <a:cubicBezTo>
                          <a:pt x="40097" y="137511"/>
                          <a:pt x="43646" y="137105"/>
                          <a:pt x="46789" y="136292"/>
                        </a:cubicBezTo>
                        <a:cubicBezTo>
                          <a:pt x="49982" y="135479"/>
                          <a:pt x="52821" y="134361"/>
                          <a:pt x="55203" y="132939"/>
                        </a:cubicBezTo>
                        <a:cubicBezTo>
                          <a:pt x="55609" y="132685"/>
                          <a:pt x="55862" y="132279"/>
                          <a:pt x="55913" y="131821"/>
                        </a:cubicBezTo>
                        <a:lnTo>
                          <a:pt x="58093" y="115261"/>
                        </a:lnTo>
                        <a:cubicBezTo>
                          <a:pt x="58144" y="114702"/>
                          <a:pt x="57941" y="114144"/>
                          <a:pt x="57434" y="113788"/>
                        </a:cubicBezTo>
                        <a:cubicBezTo>
                          <a:pt x="57180" y="113636"/>
                          <a:pt x="56876" y="113534"/>
                          <a:pt x="56623" y="113534"/>
                        </a:cubicBezTo>
                        <a:cubicBezTo>
                          <a:pt x="56369" y="113534"/>
                          <a:pt x="56116" y="113585"/>
                          <a:pt x="55862" y="113737"/>
                        </a:cubicBezTo>
                        <a:cubicBezTo>
                          <a:pt x="54291" y="114652"/>
                          <a:pt x="52263" y="115464"/>
                          <a:pt x="49881" y="116226"/>
                        </a:cubicBezTo>
                        <a:cubicBezTo>
                          <a:pt x="47498" y="116988"/>
                          <a:pt x="45166" y="117344"/>
                          <a:pt x="42936" y="117344"/>
                        </a:cubicBezTo>
                        <a:cubicBezTo>
                          <a:pt x="39894" y="117344"/>
                          <a:pt x="37715" y="116684"/>
                          <a:pt x="36549" y="115414"/>
                        </a:cubicBezTo>
                        <a:cubicBezTo>
                          <a:pt x="35687" y="114550"/>
                          <a:pt x="34724" y="112417"/>
                          <a:pt x="34724" y="107388"/>
                        </a:cubicBezTo>
                        <a:lnTo>
                          <a:pt x="34724" y="57097"/>
                        </a:lnTo>
                        <a:lnTo>
                          <a:pt x="56673" y="57097"/>
                        </a:lnTo>
                        <a:cubicBezTo>
                          <a:pt x="57485" y="57097"/>
                          <a:pt x="58144" y="56437"/>
                          <a:pt x="58144" y="55573"/>
                        </a:cubicBezTo>
                        <a:lnTo>
                          <a:pt x="58144" y="38505"/>
                        </a:lnTo>
                        <a:cubicBezTo>
                          <a:pt x="58144" y="37692"/>
                          <a:pt x="57485" y="36981"/>
                          <a:pt x="56673" y="36981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2" name="Freeform 71">
                    <a:extLst>
                      <a:ext uri="{FF2B5EF4-FFF2-40B4-BE49-F238E27FC236}">
                        <a16:creationId xmlns:a16="http://schemas.microsoft.com/office/drawing/2014/main" id="{5C44A680-6501-50D6-117B-040F8DD83288}"/>
                      </a:ext>
                    </a:extLst>
                  </p:cNvPr>
                  <p:cNvSpPr/>
                  <p:nvPr/>
                </p:nvSpPr>
                <p:spPr>
                  <a:xfrm>
                    <a:off x="6293206" y="6177900"/>
                    <a:ext cx="74677" cy="102409"/>
                  </a:xfrm>
                  <a:custGeom>
                    <a:avLst/>
                    <a:gdLst>
                      <a:gd name="connsiteX0" fmla="*/ 72751 w 74677"/>
                      <a:gd name="connsiteY0" fmla="*/ 60755 h 102409"/>
                      <a:gd name="connsiteX1" fmla="*/ 66313 w 74677"/>
                      <a:gd name="connsiteY1" fmla="*/ 51916 h 102409"/>
                      <a:gd name="connsiteX2" fmla="*/ 55972 w 74677"/>
                      <a:gd name="connsiteY2" fmla="*/ 45312 h 102409"/>
                      <a:gd name="connsiteX3" fmla="*/ 41981 w 74677"/>
                      <a:gd name="connsiteY3" fmla="*/ 39369 h 102409"/>
                      <a:gd name="connsiteX4" fmla="*/ 33363 w 74677"/>
                      <a:gd name="connsiteY4" fmla="*/ 35508 h 102409"/>
                      <a:gd name="connsiteX5" fmla="*/ 28294 w 74677"/>
                      <a:gd name="connsiteY5" fmla="*/ 32308 h 102409"/>
                      <a:gd name="connsiteX6" fmla="*/ 26013 w 74677"/>
                      <a:gd name="connsiteY6" fmla="*/ 29666 h 102409"/>
                      <a:gd name="connsiteX7" fmla="*/ 25456 w 74677"/>
                      <a:gd name="connsiteY7" fmla="*/ 26923 h 102409"/>
                      <a:gd name="connsiteX8" fmla="*/ 27939 w 74677"/>
                      <a:gd name="connsiteY8" fmla="*/ 21843 h 102409"/>
                      <a:gd name="connsiteX9" fmla="*/ 36912 w 74677"/>
                      <a:gd name="connsiteY9" fmla="*/ 19710 h 102409"/>
                      <a:gd name="connsiteX10" fmla="*/ 49230 w 74677"/>
                      <a:gd name="connsiteY10" fmla="*/ 21640 h 102409"/>
                      <a:gd name="connsiteX11" fmla="*/ 60534 w 74677"/>
                      <a:gd name="connsiteY11" fmla="*/ 27634 h 102409"/>
                      <a:gd name="connsiteX12" fmla="*/ 61700 w 74677"/>
                      <a:gd name="connsiteY12" fmla="*/ 27888 h 102409"/>
                      <a:gd name="connsiteX13" fmla="*/ 62663 w 74677"/>
                      <a:gd name="connsiteY13" fmla="*/ 27177 h 102409"/>
                      <a:gd name="connsiteX14" fmla="*/ 70774 w 74677"/>
                      <a:gd name="connsiteY14" fmla="*/ 12801 h 102409"/>
                      <a:gd name="connsiteX15" fmla="*/ 70369 w 74677"/>
                      <a:gd name="connsiteY15" fmla="*/ 10871 h 102409"/>
                      <a:gd name="connsiteX16" fmla="*/ 55262 w 74677"/>
                      <a:gd name="connsiteY16" fmla="*/ 2997 h 102409"/>
                      <a:gd name="connsiteX17" fmla="*/ 37368 w 74677"/>
                      <a:gd name="connsiteY17" fmla="*/ 0 h 102409"/>
                      <a:gd name="connsiteX18" fmla="*/ 23985 w 74677"/>
                      <a:gd name="connsiteY18" fmla="*/ 1676 h 102409"/>
                      <a:gd name="connsiteX19" fmla="*/ 13188 w 74677"/>
                      <a:gd name="connsiteY19" fmla="*/ 6807 h 102409"/>
                      <a:gd name="connsiteX20" fmla="*/ 6091 w 74677"/>
                      <a:gd name="connsiteY20" fmla="*/ 15544 h 102409"/>
                      <a:gd name="connsiteX21" fmla="*/ 3607 w 74677"/>
                      <a:gd name="connsiteY21" fmla="*/ 27482 h 102409"/>
                      <a:gd name="connsiteX22" fmla="*/ 5128 w 74677"/>
                      <a:gd name="connsiteY22" fmla="*/ 37896 h 102409"/>
                      <a:gd name="connsiteX23" fmla="*/ 10248 w 74677"/>
                      <a:gd name="connsiteY23" fmla="*/ 46176 h 102409"/>
                      <a:gd name="connsiteX24" fmla="*/ 19220 w 74677"/>
                      <a:gd name="connsiteY24" fmla="*/ 52881 h 102409"/>
                      <a:gd name="connsiteX25" fmla="*/ 32299 w 74677"/>
                      <a:gd name="connsiteY25" fmla="*/ 58875 h 102409"/>
                      <a:gd name="connsiteX26" fmla="*/ 48267 w 74677"/>
                      <a:gd name="connsiteY26" fmla="*/ 66038 h 102409"/>
                      <a:gd name="connsiteX27" fmla="*/ 53336 w 74677"/>
                      <a:gd name="connsiteY27" fmla="*/ 73454 h 102409"/>
                      <a:gd name="connsiteX28" fmla="*/ 37520 w 74677"/>
                      <a:gd name="connsiteY28" fmla="*/ 82496 h 102409"/>
                      <a:gd name="connsiteX29" fmla="*/ 24188 w 74677"/>
                      <a:gd name="connsiteY29" fmla="*/ 80211 h 102409"/>
                      <a:gd name="connsiteX30" fmla="*/ 10806 w 74677"/>
                      <a:gd name="connsiteY30" fmla="*/ 73302 h 102409"/>
                      <a:gd name="connsiteX31" fmla="*/ 9640 w 74677"/>
                      <a:gd name="connsiteY31" fmla="*/ 73048 h 102409"/>
                      <a:gd name="connsiteX32" fmla="*/ 8677 w 74677"/>
                      <a:gd name="connsiteY32" fmla="*/ 73759 h 102409"/>
                      <a:gd name="connsiteX33" fmla="*/ 211 w 74677"/>
                      <a:gd name="connsiteY33" fmla="*/ 87932 h 102409"/>
                      <a:gd name="connsiteX34" fmla="*/ 617 w 74677"/>
                      <a:gd name="connsiteY34" fmla="*/ 89913 h 102409"/>
                      <a:gd name="connsiteX35" fmla="*/ 17852 w 74677"/>
                      <a:gd name="connsiteY35" fmla="*/ 98853 h 102409"/>
                      <a:gd name="connsiteX36" fmla="*/ 37723 w 74677"/>
                      <a:gd name="connsiteY36" fmla="*/ 102409 h 102409"/>
                      <a:gd name="connsiteX37" fmla="*/ 51460 w 74677"/>
                      <a:gd name="connsiteY37" fmla="*/ 100936 h 102409"/>
                      <a:gd name="connsiteX38" fmla="*/ 63221 w 74677"/>
                      <a:gd name="connsiteY38" fmla="*/ 96009 h 102409"/>
                      <a:gd name="connsiteX39" fmla="*/ 71534 w 74677"/>
                      <a:gd name="connsiteY39" fmla="*/ 86865 h 102409"/>
                      <a:gd name="connsiteX40" fmla="*/ 74677 w 74677"/>
                      <a:gd name="connsiteY40" fmla="*/ 72794 h 102409"/>
                      <a:gd name="connsiteX41" fmla="*/ 72599 w 74677"/>
                      <a:gd name="connsiteY41" fmla="*/ 60755 h 102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677" h="102409">
                        <a:moveTo>
                          <a:pt x="72751" y="60755"/>
                        </a:moveTo>
                        <a:cubicBezTo>
                          <a:pt x="71332" y="57402"/>
                          <a:pt x="69152" y="54456"/>
                          <a:pt x="66313" y="51916"/>
                        </a:cubicBezTo>
                        <a:cubicBezTo>
                          <a:pt x="63525" y="49478"/>
                          <a:pt x="60027" y="47242"/>
                          <a:pt x="55972" y="45312"/>
                        </a:cubicBezTo>
                        <a:cubicBezTo>
                          <a:pt x="51967" y="43433"/>
                          <a:pt x="47253" y="41401"/>
                          <a:pt x="41981" y="39369"/>
                        </a:cubicBezTo>
                        <a:cubicBezTo>
                          <a:pt x="38433" y="37946"/>
                          <a:pt x="35493" y="36626"/>
                          <a:pt x="33363" y="35508"/>
                        </a:cubicBezTo>
                        <a:cubicBezTo>
                          <a:pt x="31234" y="34390"/>
                          <a:pt x="29562" y="33324"/>
                          <a:pt x="28294" y="32308"/>
                        </a:cubicBezTo>
                        <a:cubicBezTo>
                          <a:pt x="27128" y="31393"/>
                          <a:pt x="26368" y="30479"/>
                          <a:pt x="26013" y="29666"/>
                        </a:cubicBezTo>
                        <a:cubicBezTo>
                          <a:pt x="25608" y="28853"/>
                          <a:pt x="25456" y="27939"/>
                          <a:pt x="25456" y="26923"/>
                        </a:cubicBezTo>
                        <a:cubicBezTo>
                          <a:pt x="25456" y="24840"/>
                          <a:pt x="26267" y="23164"/>
                          <a:pt x="27939" y="21843"/>
                        </a:cubicBezTo>
                        <a:cubicBezTo>
                          <a:pt x="29714" y="20421"/>
                          <a:pt x="32755" y="19710"/>
                          <a:pt x="36912" y="19710"/>
                        </a:cubicBezTo>
                        <a:cubicBezTo>
                          <a:pt x="41069" y="19710"/>
                          <a:pt x="45428" y="20370"/>
                          <a:pt x="49230" y="21640"/>
                        </a:cubicBezTo>
                        <a:cubicBezTo>
                          <a:pt x="53032" y="22910"/>
                          <a:pt x="56834" y="24942"/>
                          <a:pt x="60534" y="27634"/>
                        </a:cubicBezTo>
                        <a:cubicBezTo>
                          <a:pt x="60889" y="27888"/>
                          <a:pt x="61295" y="27990"/>
                          <a:pt x="61700" y="27888"/>
                        </a:cubicBezTo>
                        <a:cubicBezTo>
                          <a:pt x="62106" y="27787"/>
                          <a:pt x="62460" y="27533"/>
                          <a:pt x="62663" y="27177"/>
                        </a:cubicBezTo>
                        <a:lnTo>
                          <a:pt x="70774" y="12801"/>
                        </a:lnTo>
                        <a:cubicBezTo>
                          <a:pt x="71129" y="12141"/>
                          <a:pt x="70977" y="11328"/>
                          <a:pt x="70369" y="10871"/>
                        </a:cubicBezTo>
                        <a:cubicBezTo>
                          <a:pt x="66060" y="7620"/>
                          <a:pt x="60991" y="4978"/>
                          <a:pt x="55262" y="2997"/>
                        </a:cubicBezTo>
                        <a:cubicBezTo>
                          <a:pt x="49534" y="1016"/>
                          <a:pt x="43502" y="0"/>
                          <a:pt x="37368" y="0"/>
                        </a:cubicBezTo>
                        <a:cubicBezTo>
                          <a:pt x="32552" y="0"/>
                          <a:pt x="28091" y="559"/>
                          <a:pt x="23985" y="1676"/>
                        </a:cubicBezTo>
                        <a:cubicBezTo>
                          <a:pt x="19879" y="2794"/>
                          <a:pt x="16230" y="4572"/>
                          <a:pt x="13188" y="6807"/>
                        </a:cubicBezTo>
                        <a:cubicBezTo>
                          <a:pt x="10147" y="9144"/>
                          <a:pt x="7713" y="12090"/>
                          <a:pt x="6091" y="15544"/>
                        </a:cubicBezTo>
                        <a:cubicBezTo>
                          <a:pt x="4418" y="18999"/>
                          <a:pt x="3607" y="23012"/>
                          <a:pt x="3607" y="27482"/>
                        </a:cubicBezTo>
                        <a:cubicBezTo>
                          <a:pt x="3607" y="31393"/>
                          <a:pt x="4114" y="34898"/>
                          <a:pt x="5128" y="37896"/>
                        </a:cubicBezTo>
                        <a:cubicBezTo>
                          <a:pt x="6142" y="40943"/>
                          <a:pt x="7865" y="43737"/>
                          <a:pt x="10248" y="46176"/>
                        </a:cubicBezTo>
                        <a:cubicBezTo>
                          <a:pt x="12580" y="48563"/>
                          <a:pt x="15571" y="50849"/>
                          <a:pt x="19220" y="52881"/>
                        </a:cubicBezTo>
                        <a:cubicBezTo>
                          <a:pt x="22820" y="54913"/>
                          <a:pt x="27230" y="56945"/>
                          <a:pt x="32299" y="58875"/>
                        </a:cubicBezTo>
                        <a:cubicBezTo>
                          <a:pt x="39041" y="61517"/>
                          <a:pt x="44414" y="63904"/>
                          <a:pt x="48267" y="66038"/>
                        </a:cubicBezTo>
                        <a:cubicBezTo>
                          <a:pt x="51714" y="67968"/>
                          <a:pt x="53336" y="70356"/>
                          <a:pt x="53336" y="73454"/>
                        </a:cubicBezTo>
                        <a:cubicBezTo>
                          <a:pt x="53336" y="75689"/>
                          <a:pt x="53336" y="82496"/>
                          <a:pt x="37520" y="82496"/>
                        </a:cubicBezTo>
                        <a:cubicBezTo>
                          <a:pt x="33262" y="82496"/>
                          <a:pt x="28750" y="81734"/>
                          <a:pt x="24188" y="80211"/>
                        </a:cubicBezTo>
                        <a:cubicBezTo>
                          <a:pt x="19575" y="78687"/>
                          <a:pt x="15064" y="76350"/>
                          <a:pt x="10806" y="73302"/>
                        </a:cubicBezTo>
                        <a:cubicBezTo>
                          <a:pt x="10451" y="73048"/>
                          <a:pt x="10045" y="72946"/>
                          <a:pt x="9640" y="73048"/>
                        </a:cubicBezTo>
                        <a:cubicBezTo>
                          <a:pt x="9234" y="73150"/>
                          <a:pt x="8879" y="73404"/>
                          <a:pt x="8677" y="73759"/>
                        </a:cubicBezTo>
                        <a:lnTo>
                          <a:pt x="211" y="87932"/>
                        </a:lnTo>
                        <a:cubicBezTo>
                          <a:pt x="-195" y="88592"/>
                          <a:pt x="8" y="89456"/>
                          <a:pt x="617" y="89913"/>
                        </a:cubicBezTo>
                        <a:cubicBezTo>
                          <a:pt x="5534" y="93520"/>
                          <a:pt x="11312" y="96517"/>
                          <a:pt x="17852" y="98853"/>
                        </a:cubicBezTo>
                        <a:cubicBezTo>
                          <a:pt x="24391" y="101190"/>
                          <a:pt x="31082" y="102409"/>
                          <a:pt x="37723" y="102409"/>
                        </a:cubicBezTo>
                        <a:cubicBezTo>
                          <a:pt x="42488" y="102409"/>
                          <a:pt x="47101" y="101901"/>
                          <a:pt x="51460" y="100936"/>
                        </a:cubicBezTo>
                        <a:cubicBezTo>
                          <a:pt x="55871" y="99920"/>
                          <a:pt x="59825" y="98295"/>
                          <a:pt x="63221" y="96009"/>
                        </a:cubicBezTo>
                        <a:cubicBezTo>
                          <a:pt x="66668" y="93723"/>
                          <a:pt x="69456" y="90624"/>
                          <a:pt x="71534" y="86865"/>
                        </a:cubicBezTo>
                        <a:cubicBezTo>
                          <a:pt x="73613" y="83106"/>
                          <a:pt x="74677" y="78331"/>
                          <a:pt x="74677" y="72794"/>
                        </a:cubicBezTo>
                        <a:cubicBezTo>
                          <a:pt x="74677" y="68120"/>
                          <a:pt x="73968" y="64107"/>
                          <a:pt x="72599" y="6075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3" name="Freeform 72">
                    <a:extLst>
                      <a:ext uri="{FF2B5EF4-FFF2-40B4-BE49-F238E27FC236}">
                        <a16:creationId xmlns:a16="http://schemas.microsoft.com/office/drawing/2014/main" id="{EB02C144-68D8-90FC-6457-DA9D764FAF1E}"/>
                      </a:ext>
                    </a:extLst>
                  </p:cNvPr>
                  <p:cNvSpPr/>
                  <p:nvPr/>
                </p:nvSpPr>
                <p:spPr>
                  <a:xfrm>
                    <a:off x="6194416" y="6178001"/>
                    <a:ext cx="87342" cy="102510"/>
                  </a:xfrm>
                  <a:custGeom>
                    <a:avLst/>
                    <a:gdLst>
                      <a:gd name="connsiteX0" fmla="*/ 61084 w 87342"/>
                      <a:gd name="connsiteY0" fmla="*/ 71524 h 102510"/>
                      <a:gd name="connsiteX1" fmla="*/ 43646 w 87342"/>
                      <a:gd name="connsiteY1" fmla="*/ 81684 h 102510"/>
                      <a:gd name="connsiteX2" fmla="*/ 28083 w 87342"/>
                      <a:gd name="connsiteY2" fmla="*/ 74166 h 102510"/>
                      <a:gd name="connsiteX3" fmla="*/ 21088 w 87342"/>
                      <a:gd name="connsiteY3" fmla="*/ 51205 h 102510"/>
                      <a:gd name="connsiteX4" fmla="*/ 27576 w 87342"/>
                      <a:gd name="connsiteY4" fmla="*/ 28853 h 102510"/>
                      <a:gd name="connsiteX5" fmla="*/ 43646 w 87342"/>
                      <a:gd name="connsiteY5" fmla="*/ 20726 h 102510"/>
                      <a:gd name="connsiteX6" fmla="*/ 60323 w 87342"/>
                      <a:gd name="connsiteY6" fmla="*/ 29717 h 102510"/>
                      <a:gd name="connsiteX7" fmla="*/ 66204 w 87342"/>
                      <a:gd name="connsiteY7" fmla="*/ 51205 h 102510"/>
                      <a:gd name="connsiteX8" fmla="*/ 61084 w 87342"/>
                      <a:gd name="connsiteY8" fmla="*/ 71575 h 102510"/>
                      <a:gd name="connsiteX9" fmla="*/ 43646 w 87342"/>
                      <a:gd name="connsiteY9" fmla="*/ 0 h 102510"/>
                      <a:gd name="connsiteX10" fmla="*/ 12521 w 87342"/>
                      <a:gd name="connsiteY10" fmla="*/ 13716 h 102510"/>
                      <a:gd name="connsiteX11" fmla="*/ 0 w 87342"/>
                      <a:gd name="connsiteY11" fmla="*/ 51255 h 102510"/>
                      <a:gd name="connsiteX12" fmla="*/ 13535 w 87342"/>
                      <a:gd name="connsiteY12" fmla="*/ 89862 h 102510"/>
                      <a:gd name="connsiteX13" fmla="*/ 43696 w 87342"/>
                      <a:gd name="connsiteY13" fmla="*/ 102511 h 102510"/>
                      <a:gd name="connsiteX14" fmla="*/ 77457 w 87342"/>
                      <a:gd name="connsiteY14" fmla="*/ 85493 h 102510"/>
                      <a:gd name="connsiteX15" fmla="*/ 87342 w 87342"/>
                      <a:gd name="connsiteY15" fmla="*/ 51306 h 102510"/>
                      <a:gd name="connsiteX16" fmla="*/ 75987 w 87342"/>
                      <a:gd name="connsiteY16" fmla="*/ 15189 h 102510"/>
                      <a:gd name="connsiteX17" fmla="*/ 43646 w 87342"/>
                      <a:gd name="connsiteY17" fmla="*/ 51 h 102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87342" h="102510">
                        <a:moveTo>
                          <a:pt x="61084" y="71524"/>
                        </a:moveTo>
                        <a:cubicBezTo>
                          <a:pt x="56927" y="77925"/>
                          <a:pt x="50438" y="81684"/>
                          <a:pt x="43646" y="81684"/>
                        </a:cubicBezTo>
                        <a:cubicBezTo>
                          <a:pt x="37765" y="81684"/>
                          <a:pt x="32088" y="79144"/>
                          <a:pt x="28083" y="74166"/>
                        </a:cubicBezTo>
                        <a:cubicBezTo>
                          <a:pt x="23572" y="68578"/>
                          <a:pt x="21088" y="60094"/>
                          <a:pt x="21088" y="51205"/>
                        </a:cubicBezTo>
                        <a:cubicBezTo>
                          <a:pt x="21088" y="42315"/>
                          <a:pt x="23268" y="34390"/>
                          <a:pt x="27576" y="28853"/>
                        </a:cubicBezTo>
                        <a:cubicBezTo>
                          <a:pt x="31632" y="23570"/>
                          <a:pt x="37613" y="20726"/>
                          <a:pt x="43646" y="20726"/>
                        </a:cubicBezTo>
                        <a:cubicBezTo>
                          <a:pt x="50084" y="20726"/>
                          <a:pt x="56217" y="23926"/>
                          <a:pt x="60323" y="29717"/>
                        </a:cubicBezTo>
                        <a:cubicBezTo>
                          <a:pt x="64176" y="35203"/>
                          <a:pt x="66204" y="43077"/>
                          <a:pt x="66204" y="51205"/>
                        </a:cubicBezTo>
                        <a:cubicBezTo>
                          <a:pt x="66204" y="58875"/>
                          <a:pt x="64531" y="66190"/>
                          <a:pt x="61084" y="71575"/>
                        </a:cubicBezTo>
                        <a:moveTo>
                          <a:pt x="43646" y="0"/>
                        </a:moveTo>
                        <a:cubicBezTo>
                          <a:pt x="31885" y="0"/>
                          <a:pt x="20378" y="4877"/>
                          <a:pt x="12521" y="13716"/>
                        </a:cubicBezTo>
                        <a:cubicBezTo>
                          <a:pt x="4258" y="23062"/>
                          <a:pt x="0" y="36727"/>
                          <a:pt x="0" y="51255"/>
                        </a:cubicBezTo>
                        <a:cubicBezTo>
                          <a:pt x="0" y="65784"/>
                          <a:pt x="4816" y="80464"/>
                          <a:pt x="13535" y="89862"/>
                        </a:cubicBezTo>
                        <a:cubicBezTo>
                          <a:pt x="21291" y="98244"/>
                          <a:pt x="32291" y="102511"/>
                          <a:pt x="43696" y="102511"/>
                        </a:cubicBezTo>
                        <a:cubicBezTo>
                          <a:pt x="56826" y="102511"/>
                          <a:pt x="69448" y="96263"/>
                          <a:pt x="77457" y="85493"/>
                        </a:cubicBezTo>
                        <a:cubicBezTo>
                          <a:pt x="84148" y="76502"/>
                          <a:pt x="87342" y="64158"/>
                          <a:pt x="87342" y="51306"/>
                        </a:cubicBezTo>
                        <a:cubicBezTo>
                          <a:pt x="87342" y="37591"/>
                          <a:pt x="83489" y="24383"/>
                          <a:pt x="75987" y="15189"/>
                        </a:cubicBezTo>
                        <a:cubicBezTo>
                          <a:pt x="68028" y="5385"/>
                          <a:pt x="56116" y="51"/>
                          <a:pt x="43646" y="51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6118D14D-66AD-1699-5D84-E30BA9AE5ACA}"/>
                    </a:ext>
                  </a:extLst>
                </p:cNvPr>
                <p:cNvSpPr/>
                <p:nvPr/>
              </p:nvSpPr>
              <p:spPr>
                <a:xfrm>
                  <a:off x="6217937" y="6143154"/>
                  <a:ext cx="40249" cy="20319"/>
                </a:xfrm>
                <a:custGeom>
                  <a:avLst/>
                  <a:gdLst>
                    <a:gd name="connsiteX0" fmla="*/ 20125 w 40249"/>
                    <a:gd name="connsiteY0" fmla="*/ 0 h 20319"/>
                    <a:gd name="connsiteX1" fmla="*/ 0 w 40249"/>
                    <a:gd name="connsiteY1" fmla="*/ 20319 h 20319"/>
                    <a:gd name="connsiteX2" fmla="*/ 40249 w 40249"/>
                    <a:gd name="connsiteY2" fmla="*/ 20319 h 20319"/>
                    <a:gd name="connsiteX3" fmla="*/ 20125 w 40249"/>
                    <a:gd name="connsiteY3" fmla="*/ 0 h 20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249" h="20319">
                      <a:moveTo>
                        <a:pt x="20125" y="0"/>
                      </a:moveTo>
                      <a:lnTo>
                        <a:pt x="0" y="20319"/>
                      </a:lnTo>
                      <a:lnTo>
                        <a:pt x="40249" y="20319"/>
                      </a:lnTo>
                      <a:lnTo>
                        <a:pt x="20125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121217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44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44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47344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4582710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193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193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7878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497E27F-A31E-7B46-3885-711B163D889D}"/>
              </a:ext>
            </a:extLst>
          </p:cNvPr>
          <p:cNvSpPr/>
          <p:nvPr userDrawn="1"/>
        </p:nvSpPr>
        <p:spPr>
          <a:xfrm>
            <a:off x="795324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862DF31-07E5-3014-C5AA-FAC6BCECA6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412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FD5DF8E9-C03B-E070-586C-BA227B9753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412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D7730569-84A1-A9F0-DAE0-F9C899B814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8413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45114CD-9414-32AE-5103-3B23CF6570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57130" y="1207778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7B2A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sp>
        <p:nvSpPr>
          <p:cNvPr id="18" name="Title Placeholder 12">
            <a:extLst>
              <a:ext uri="{FF2B5EF4-FFF2-40B4-BE49-F238E27FC236}">
                <a16:creationId xmlns:a16="http://schemas.microsoft.com/office/drawing/2014/main" id="{F166856E-D708-42D3-698F-550FB138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7130" y="502551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2166665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3028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960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resenter no image gold">
    <p:bg>
      <p:bgPr>
        <a:solidFill>
          <a:srgbClr val="D4A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F965EF2-B9D5-DB7F-CDC6-945AEABD9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932" y="1634120"/>
            <a:ext cx="5879507" cy="5223879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086662-DB23-ECE8-57D7-BFEE4ECF2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1838" y="2651508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64BA63-9EA8-F545-AADF-DFC45EE37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838" y="5417971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5CDBD2-CDEA-9437-A5FC-46E7B8CB51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838" y="5877963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2F9EF6-02C8-1268-31FC-56A105072639}"/>
              </a:ext>
            </a:extLst>
          </p:cNvPr>
          <p:cNvGrpSpPr/>
          <p:nvPr userDrawn="1"/>
        </p:nvGrpSpPr>
        <p:grpSpPr>
          <a:xfrm>
            <a:off x="7833665" y="935280"/>
            <a:ext cx="2525818" cy="776650"/>
            <a:chOff x="519783" y="1223016"/>
            <a:chExt cx="3119345" cy="959151"/>
          </a:xfrm>
        </p:grpSpPr>
        <p:grpSp>
          <p:nvGrpSpPr>
            <p:cNvPr id="29" name="Graphic 1">
              <a:extLst>
                <a:ext uri="{FF2B5EF4-FFF2-40B4-BE49-F238E27FC236}">
                  <a16:creationId xmlns:a16="http://schemas.microsoft.com/office/drawing/2014/main" id="{00EC0F19-973E-D16F-AD59-4A677E0D6339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50" name="Graphic 1">
                <a:extLst>
                  <a:ext uri="{FF2B5EF4-FFF2-40B4-BE49-F238E27FC236}">
                    <a16:creationId xmlns:a16="http://schemas.microsoft.com/office/drawing/2014/main" id="{82669460-D395-5860-2892-4DF3F0E85152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852191AD-F9AB-FE4D-74E3-9706ED3EA778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08B2C007-36AD-F5DE-63A3-BDF8E1FF49FD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0EEBFE90-9D29-7ECF-2123-9EC14A5885FC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8A9C18EE-A28C-1BE4-B91A-CCD86F4CC940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6206929D-72D6-A39F-9C9E-3B3DA7D128D6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C6739BF7-F3E3-FDA4-039C-99EBB98AF797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22413BFA-449D-8FBF-723E-E51C16F6F6AA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5EE8D775-92E0-4989-C91C-551C4ED4A91F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5776560C-18C7-6275-AB89-446AB0394415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3929F1F0-2D7E-B13E-9494-E1E7C11F0327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F3B9BD6F-8250-7251-38D8-5B4D39CB530E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0" name="Graphic 1">
              <a:extLst>
                <a:ext uri="{FF2B5EF4-FFF2-40B4-BE49-F238E27FC236}">
                  <a16:creationId xmlns:a16="http://schemas.microsoft.com/office/drawing/2014/main" id="{624F1A4F-4E47-3DA9-FA52-01700AB15BD8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5600998A-25B0-DAA7-5F4D-542FDCD0A7A1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432E8816-A49C-E5B8-000D-D64EDC98B072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44084D9A-35DC-46FA-A23E-B4508667986F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80695519-F5F2-78C9-D0F9-BBDBD5BFC833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BDD3271-F43F-CB89-B490-2BF5427689E6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0840BB06-0B1D-77FC-1E0D-7A8A891622CC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52AF2B1-CD4D-4E3B-2D5A-AC5FD3245EB4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6" name="Graphic 1">
                  <a:extLst>
                    <a:ext uri="{FF2B5EF4-FFF2-40B4-BE49-F238E27FC236}">
                      <a16:creationId xmlns:a16="http://schemas.microsoft.com/office/drawing/2014/main" id="{59D2D7AC-B4D9-9A7C-DAD7-7146B0A2834A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BA469657-2DA1-691D-3A62-282F0B6A4596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AFF544D8-6E20-9975-C873-B9553BE7EE66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BD1E810E-7F59-7C58-73EE-C2543834D09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BC2598A7-A653-8526-4B67-4FE556AA935E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33" name="Graphic 1">
                  <a:extLst>
                    <a:ext uri="{FF2B5EF4-FFF2-40B4-BE49-F238E27FC236}">
                      <a16:creationId xmlns:a16="http://schemas.microsoft.com/office/drawing/2014/main" id="{4C22A1EA-FF0B-4188-8A52-DDE757ADF901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048C01C0-EC1D-B64E-01E9-DB34B297A6A6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7A8CC437-9FA0-E394-BD7F-4BCF4C5D342F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EAAB71EA-DBE3-3BBD-96FB-561D21ACBA26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0AC80D6A-AA21-C622-AEDD-7CEFF6805B4A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B670126F-2A87-F5C0-CA30-A3F2DC7303DE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E5C3BDA-F9E2-44B5-049D-065AD4C8D58F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96F62AD-8FAF-9958-F5B8-124FA15C68FA}"/>
              </a:ext>
            </a:extLst>
          </p:cNvPr>
          <p:cNvGrpSpPr/>
          <p:nvPr userDrawn="1"/>
        </p:nvGrpSpPr>
        <p:grpSpPr>
          <a:xfrm>
            <a:off x="1878034" y="935280"/>
            <a:ext cx="2702978" cy="3008672"/>
            <a:chOff x="1689833" y="2042460"/>
            <a:chExt cx="2702978" cy="3008672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F8ACA3E-3F01-511F-E750-8D7D5A203E26}"/>
                </a:ext>
              </a:extLst>
            </p:cNvPr>
            <p:cNvSpPr/>
            <p:nvPr/>
          </p:nvSpPr>
          <p:spPr>
            <a:xfrm>
              <a:off x="1689833" y="2042460"/>
              <a:ext cx="2702978" cy="3008672"/>
            </a:xfrm>
            <a:custGeom>
              <a:avLst/>
              <a:gdLst>
                <a:gd name="connsiteX0" fmla="*/ 2582846 w 2702978"/>
                <a:gd name="connsiteY0" fmla="*/ 0 h 3008672"/>
                <a:gd name="connsiteX1" fmla="*/ 2702978 w 2702978"/>
                <a:gd name="connsiteY1" fmla="*/ 120347 h 3008672"/>
                <a:gd name="connsiteX2" fmla="*/ 2702978 w 2702978"/>
                <a:gd name="connsiteY2" fmla="*/ 2888325 h 3008672"/>
                <a:gd name="connsiteX3" fmla="*/ 2582846 w 2702978"/>
                <a:gd name="connsiteY3" fmla="*/ 3008672 h 3008672"/>
                <a:gd name="connsiteX4" fmla="*/ 120132 w 2702978"/>
                <a:gd name="connsiteY4" fmla="*/ 3008672 h 3008672"/>
                <a:gd name="connsiteX5" fmla="*/ 0 w 2702978"/>
                <a:gd name="connsiteY5" fmla="*/ 2888325 h 3008672"/>
                <a:gd name="connsiteX6" fmla="*/ 0 w 2702978"/>
                <a:gd name="connsiteY6" fmla="*/ 120347 h 3008672"/>
                <a:gd name="connsiteX7" fmla="*/ 120132 w 2702978"/>
                <a:gd name="connsiteY7" fmla="*/ 0 h 300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2978" h="3008672">
                  <a:moveTo>
                    <a:pt x="2582846" y="0"/>
                  </a:moveTo>
                  <a:cubicBezTo>
                    <a:pt x="2649193" y="0"/>
                    <a:pt x="2702978" y="53881"/>
                    <a:pt x="2702978" y="120347"/>
                  </a:cubicBezTo>
                  <a:lnTo>
                    <a:pt x="2702978" y="2888325"/>
                  </a:lnTo>
                  <a:cubicBezTo>
                    <a:pt x="2702978" y="2954791"/>
                    <a:pt x="2649193" y="3008672"/>
                    <a:pt x="2582846" y="3008672"/>
                  </a:cubicBezTo>
                  <a:lnTo>
                    <a:pt x="120132" y="3008672"/>
                  </a:lnTo>
                  <a:cubicBezTo>
                    <a:pt x="53785" y="3008672"/>
                    <a:pt x="0" y="2954791"/>
                    <a:pt x="0" y="2888325"/>
                  </a:cubicBezTo>
                  <a:lnTo>
                    <a:pt x="0" y="120347"/>
                  </a:lnTo>
                  <a:cubicBezTo>
                    <a:pt x="0" y="53881"/>
                    <a:pt x="53785" y="0"/>
                    <a:pt x="120132" y="0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  <a:effectLst>
              <a:outerShdw blurRad="165100" dist="127000" dir="5400000" algn="ctr" rotWithShape="0">
                <a:srgbClr val="000000">
                  <a:alpha val="19850"/>
                </a:srgbClr>
              </a:outerShdw>
            </a:effectLst>
          </p:spPr>
          <p:txBody>
            <a:bodyPr rtlCol="0" anchor="ctr"/>
            <a:lstStyle/>
            <a:p>
              <a:endParaRPr lang="en-IS"/>
            </a:p>
          </p:txBody>
        </p:sp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49C2019A-17C3-E812-2990-1707F269541D}"/>
                </a:ext>
              </a:extLst>
            </p:cNvPr>
            <p:cNvGrpSpPr/>
            <p:nvPr/>
          </p:nvGrpSpPr>
          <p:grpSpPr>
            <a:xfrm>
              <a:off x="2189703" y="2504230"/>
              <a:ext cx="1703464" cy="2085611"/>
              <a:chOff x="8233664" y="2504230"/>
              <a:chExt cx="1703464" cy="2085611"/>
            </a:xfrm>
            <a:solidFill>
              <a:srgbClr val="341D5B"/>
            </a:solidFill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ED8AD917-F889-5202-933D-5624B72DF3BF}"/>
                  </a:ext>
                </a:extLst>
              </p:cNvPr>
              <p:cNvSpPr/>
              <p:nvPr/>
            </p:nvSpPr>
            <p:spPr>
              <a:xfrm>
                <a:off x="9394023" y="3935035"/>
                <a:ext cx="541917" cy="654446"/>
              </a:xfrm>
              <a:custGeom>
                <a:avLst/>
                <a:gdLst>
                  <a:gd name="connsiteX0" fmla="*/ 481851 w 541917"/>
                  <a:gd name="connsiteY0" fmla="*/ 0 h 654446"/>
                  <a:gd name="connsiteX1" fmla="*/ 541917 w 541917"/>
                  <a:gd name="connsiteY1" fmla="*/ 60173 h 654446"/>
                  <a:gd name="connsiteX2" fmla="*/ 541917 w 541917"/>
                  <a:gd name="connsiteY2" fmla="*/ 594273 h 654446"/>
                  <a:gd name="connsiteX3" fmla="*/ 481851 w 541917"/>
                  <a:gd name="connsiteY3" fmla="*/ 654446 h 654446"/>
                  <a:gd name="connsiteX4" fmla="*/ 60066 w 541917"/>
                  <a:gd name="connsiteY4" fmla="*/ 654446 h 654446"/>
                  <a:gd name="connsiteX5" fmla="*/ 0 w 541917"/>
                  <a:gd name="connsiteY5" fmla="*/ 594273 h 654446"/>
                  <a:gd name="connsiteX6" fmla="*/ 0 w 541917"/>
                  <a:gd name="connsiteY6" fmla="*/ 60173 h 654446"/>
                  <a:gd name="connsiteX7" fmla="*/ 60066 w 541917"/>
                  <a:gd name="connsiteY7" fmla="*/ 0 h 65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1917" h="654446">
                    <a:moveTo>
                      <a:pt x="481851" y="0"/>
                    </a:moveTo>
                    <a:cubicBezTo>
                      <a:pt x="515025" y="0"/>
                      <a:pt x="541917" y="26940"/>
                      <a:pt x="541917" y="60173"/>
                    </a:cubicBezTo>
                    <a:lnTo>
                      <a:pt x="541917" y="594273"/>
                    </a:lnTo>
                    <a:cubicBezTo>
                      <a:pt x="541917" y="627506"/>
                      <a:pt x="515025" y="654446"/>
                      <a:pt x="481851" y="654446"/>
                    </a:cubicBezTo>
                    <a:lnTo>
                      <a:pt x="60066" y="654446"/>
                    </a:lnTo>
                    <a:cubicBezTo>
                      <a:pt x="26892" y="654446"/>
                      <a:pt x="0" y="627506"/>
                      <a:pt x="0" y="594273"/>
                    </a:cubicBezTo>
                    <a:lnTo>
                      <a:pt x="0" y="60173"/>
                    </a:lnTo>
                    <a:cubicBezTo>
                      <a:pt x="0" y="26940"/>
                      <a:pt x="26892" y="0"/>
                      <a:pt x="60066" y="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grpSp>
            <p:nvGrpSpPr>
              <p:cNvPr id="8" name="Graphic 2">
                <a:extLst>
                  <a:ext uri="{FF2B5EF4-FFF2-40B4-BE49-F238E27FC236}">
                    <a16:creationId xmlns:a16="http://schemas.microsoft.com/office/drawing/2014/main" id="{2BE48FC4-BC63-7761-8940-12C93A80AA7C}"/>
                  </a:ext>
                </a:extLst>
              </p:cNvPr>
              <p:cNvGrpSpPr/>
              <p:nvPr/>
            </p:nvGrpSpPr>
            <p:grpSpPr>
              <a:xfrm>
                <a:off x="9534337" y="4065972"/>
                <a:ext cx="261167" cy="392451"/>
                <a:chOff x="9534337" y="4065972"/>
                <a:chExt cx="261167" cy="392451"/>
              </a:xfrm>
              <a:grpFill/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82A11AD6-4864-BB01-EC92-5B3F1AF29C48}"/>
                    </a:ext>
                  </a:extLst>
                </p:cNvPr>
                <p:cNvSpPr/>
                <p:nvPr/>
              </p:nvSpPr>
              <p:spPr>
                <a:xfrm>
                  <a:off x="9534337" y="4065972"/>
                  <a:ext cx="110762" cy="168966"/>
                </a:xfrm>
                <a:custGeom>
                  <a:avLst/>
                  <a:gdLst>
                    <a:gd name="connsiteX0" fmla="*/ 63190 w 110762"/>
                    <a:gd name="connsiteY0" fmla="*/ 59692 h 168966"/>
                    <a:gd name="connsiteX1" fmla="*/ 38683 w 110762"/>
                    <a:gd name="connsiteY1" fmla="*/ 41399 h 168966"/>
                    <a:gd name="connsiteX2" fmla="*/ 240 w 110762"/>
                    <a:gd name="connsiteY2" fmla="*/ 58609 h 168966"/>
                    <a:gd name="connsiteX3" fmla="*/ 240 w 110762"/>
                    <a:gd name="connsiteY3" fmla="*/ 14682 h 168966"/>
                    <a:gd name="connsiteX4" fmla="*/ 47332 w 110762"/>
                    <a:gd name="connsiteY4" fmla="*/ 0 h 168966"/>
                    <a:gd name="connsiteX5" fmla="*/ 108720 w 110762"/>
                    <a:gd name="connsiteY5" fmla="*/ 53675 h 168966"/>
                    <a:gd name="connsiteX6" fmla="*/ 88778 w 110762"/>
                    <a:gd name="connsiteY6" fmla="*/ 98444 h 168966"/>
                    <a:gd name="connsiteX7" fmla="*/ 59105 w 110762"/>
                    <a:gd name="connsiteY7" fmla="*/ 129975 h 168966"/>
                    <a:gd name="connsiteX8" fmla="*/ 110762 w 110762"/>
                    <a:gd name="connsiteY8" fmla="*/ 129975 h 168966"/>
                    <a:gd name="connsiteX9" fmla="*/ 110762 w 110762"/>
                    <a:gd name="connsiteY9" fmla="*/ 168967 h 168966"/>
                    <a:gd name="connsiteX10" fmla="*/ 0 w 110762"/>
                    <a:gd name="connsiteY10" fmla="*/ 168967 h 168966"/>
                    <a:gd name="connsiteX11" fmla="*/ 0 w 110762"/>
                    <a:gd name="connsiteY11" fmla="*/ 139963 h 168966"/>
                    <a:gd name="connsiteX12" fmla="*/ 54900 w 110762"/>
                    <a:gd name="connsiteY12" fmla="*/ 78948 h 168966"/>
                    <a:gd name="connsiteX13" fmla="*/ 63190 w 110762"/>
                    <a:gd name="connsiteY13" fmla="*/ 59692 h 16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762" h="168966">
                      <a:moveTo>
                        <a:pt x="63190" y="59692"/>
                      </a:moveTo>
                      <a:cubicBezTo>
                        <a:pt x="63190" y="49222"/>
                        <a:pt x="54900" y="41399"/>
                        <a:pt x="38683" y="41399"/>
                      </a:cubicBezTo>
                      <a:cubicBezTo>
                        <a:pt x="25468" y="41399"/>
                        <a:pt x="12494" y="46334"/>
                        <a:pt x="240" y="58609"/>
                      </a:cubicBezTo>
                      <a:lnTo>
                        <a:pt x="240" y="14682"/>
                      </a:lnTo>
                      <a:cubicBezTo>
                        <a:pt x="14416" y="4934"/>
                        <a:pt x="30634" y="0"/>
                        <a:pt x="47332" y="0"/>
                      </a:cubicBezTo>
                      <a:cubicBezTo>
                        <a:pt x="80729" y="0"/>
                        <a:pt x="108720" y="19256"/>
                        <a:pt x="108720" y="53675"/>
                      </a:cubicBezTo>
                      <a:cubicBezTo>
                        <a:pt x="108720" y="70644"/>
                        <a:pt x="100190" y="84965"/>
                        <a:pt x="88778" y="98444"/>
                      </a:cubicBezTo>
                      <a:lnTo>
                        <a:pt x="59105" y="129975"/>
                      </a:lnTo>
                      <a:lnTo>
                        <a:pt x="110762" y="129975"/>
                      </a:lnTo>
                      <a:lnTo>
                        <a:pt x="110762" y="168967"/>
                      </a:lnTo>
                      <a:lnTo>
                        <a:pt x="0" y="168967"/>
                      </a:lnTo>
                      <a:lnTo>
                        <a:pt x="0" y="139963"/>
                      </a:lnTo>
                      <a:lnTo>
                        <a:pt x="54900" y="78948"/>
                      </a:lnTo>
                      <a:cubicBezTo>
                        <a:pt x="60667" y="72449"/>
                        <a:pt x="63190" y="65950"/>
                        <a:pt x="63190" y="5969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DF7C4AFB-911D-6935-A69A-4931BC226C56}"/>
                    </a:ext>
                  </a:extLst>
                </p:cNvPr>
                <p:cNvSpPr/>
                <p:nvPr/>
              </p:nvSpPr>
              <p:spPr>
                <a:xfrm>
                  <a:off x="9661677" y="4065972"/>
                  <a:ext cx="133827" cy="171855"/>
                </a:xfrm>
                <a:custGeom>
                  <a:avLst/>
                  <a:gdLst>
                    <a:gd name="connsiteX0" fmla="*/ 0 w 133827"/>
                    <a:gd name="connsiteY0" fmla="*/ 85928 h 171855"/>
                    <a:gd name="connsiteX1" fmla="*/ 66914 w 133827"/>
                    <a:gd name="connsiteY1" fmla="*/ 0 h 171855"/>
                    <a:gd name="connsiteX2" fmla="*/ 133827 w 133827"/>
                    <a:gd name="connsiteY2" fmla="*/ 85928 h 171855"/>
                    <a:gd name="connsiteX3" fmla="*/ 66914 w 133827"/>
                    <a:gd name="connsiteY3" fmla="*/ 171855 h 171855"/>
                    <a:gd name="connsiteX4" fmla="*/ 0 w 133827"/>
                    <a:gd name="connsiteY4" fmla="*/ 85928 h 171855"/>
                    <a:gd name="connsiteX5" fmla="*/ 66914 w 133827"/>
                    <a:gd name="connsiteY5" fmla="*/ 132382 h 171855"/>
                    <a:gd name="connsiteX6" fmla="*/ 90820 w 133827"/>
                    <a:gd name="connsiteY6" fmla="*/ 85928 h 171855"/>
                    <a:gd name="connsiteX7" fmla="*/ 66914 w 133827"/>
                    <a:gd name="connsiteY7" fmla="*/ 39474 h 171855"/>
                    <a:gd name="connsiteX8" fmla="*/ 43248 w 133827"/>
                    <a:gd name="connsiteY8" fmla="*/ 85928 h 171855"/>
                    <a:gd name="connsiteX9" fmla="*/ 66914 w 133827"/>
                    <a:gd name="connsiteY9" fmla="*/ 132382 h 17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827" h="171855">
                      <a:moveTo>
                        <a:pt x="0" y="85928"/>
                      </a:moveTo>
                      <a:cubicBezTo>
                        <a:pt x="0" y="37909"/>
                        <a:pt x="18260" y="0"/>
                        <a:pt x="66914" y="0"/>
                      </a:cubicBezTo>
                      <a:cubicBezTo>
                        <a:pt x="115567" y="0"/>
                        <a:pt x="133827" y="37789"/>
                        <a:pt x="133827" y="85928"/>
                      </a:cubicBezTo>
                      <a:cubicBezTo>
                        <a:pt x="133827" y="134066"/>
                        <a:pt x="115567" y="171855"/>
                        <a:pt x="66914" y="171855"/>
                      </a:cubicBezTo>
                      <a:cubicBezTo>
                        <a:pt x="18260" y="171855"/>
                        <a:pt x="0" y="134427"/>
                        <a:pt x="0" y="85928"/>
                      </a:cubicBezTo>
                      <a:close/>
                      <a:moveTo>
                        <a:pt x="66914" y="132382"/>
                      </a:moveTo>
                      <a:cubicBezTo>
                        <a:pt x="86135" y="132382"/>
                        <a:pt x="90820" y="112163"/>
                        <a:pt x="90820" y="85928"/>
                      </a:cubicBezTo>
                      <a:cubicBezTo>
                        <a:pt x="90820" y="59692"/>
                        <a:pt x="86135" y="39474"/>
                        <a:pt x="66914" y="39474"/>
                      </a:cubicBezTo>
                      <a:cubicBezTo>
                        <a:pt x="47693" y="39474"/>
                        <a:pt x="43248" y="60173"/>
                        <a:pt x="43248" y="85928"/>
                      </a:cubicBezTo>
                      <a:cubicBezTo>
                        <a:pt x="43248" y="111682"/>
                        <a:pt x="47693" y="132382"/>
                        <a:pt x="66914" y="1323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A0C09BF9-C7C0-427C-25A6-4DF8455228A3}"/>
                    </a:ext>
                  </a:extLst>
                </p:cNvPr>
                <p:cNvSpPr/>
                <p:nvPr/>
              </p:nvSpPr>
              <p:spPr>
                <a:xfrm>
                  <a:off x="9534337" y="4289456"/>
                  <a:ext cx="110762" cy="168966"/>
                </a:xfrm>
                <a:custGeom>
                  <a:avLst/>
                  <a:gdLst>
                    <a:gd name="connsiteX0" fmla="*/ 63190 w 110762"/>
                    <a:gd name="connsiteY0" fmla="*/ 59692 h 168966"/>
                    <a:gd name="connsiteX1" fmla="*/ 38683 w 110762"/>
                    <a:gd name="connsiteY1" fmla="*/ 41399 h 168966"/>
                    <a:gd name="connsiteX2" fmla="*/ 240 w 110762"/>
                    <a:gd name="connsiteY2" fmla="*/ 58609 h 168966"/>
                    <a:gd name="connsiteX3" fmla="*/ 240 w 110762"/>
                    <a:gd name="connsiteY3" fmla="*/ 14682 h 168966"/>
                    <a:gd name="connsiteX4" fmla="*/ 47332 w 110762"/>
                    <a:gd name="connsiteY4" fmla="*/ 0 h 168966"/>
                    <a:gd name="connsiteX5" fmla="*/ 108720 w 110762"/>
                    <a:gd name="connsiteY5" fmla="*/ 53675 h 168966"/>
                    <a:gd name="connsiteX6" fmla="*/ 88778 w 110762"/>
                    <a:gd name="connsiteY6" fmla="*/ 98444 h 168966"/>
                    <a:gd name="connsiteX7" fmla="*/ 59105 w 110762"/>
                    <a:gd name="connsiteY7" fmla="*/ 129974 h 168966"/>
                    <a:gd name="connsiteX8" fmla="*/ 110762 w 110762"/>
                    <a:gd name="connsiteY8" fmla="*/ 129974 h 168966"/>
                    <a:gd name="connsiteX9" fmla="*/ 110762 w 110762"/>
                    <a:gd name="connsiteY9" fmla="*/ 168967 h 168966"/>
                    <a:gd name="connsiteX10" fmla="*/ 0 w 110762"/>
                    <a:gd name="connsiteY10" fmla="*/ 168967 h 168966"/>
                    <a:gd name="connsiteX11" fmla="*/ 0 w 110762"/>
                    <a:gd name="connsiteY11" fmla="*/ 139963 h 168966"/>
                    <a:gd name="connsiteX12" fmla="*/ 54900 w 110762"/>
                    <a:gd name="connsiteY12" fmla="*/ 78948 h 168966"/>
                    <a:gd name="connsiteX13" fmla="*/ 63190 w 110762"/>
                    <a:gd name="connsiteY13" fmla="*/ 59692 h 16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762" h="168966">
                      <a:moveTo>
                        <a:pt x="63190" y="59692"/>
                      </a:moveTo>
                      <a:cubicBezTo>
                        <a:pt x="63190" y="49222"/>
                        <a:pt x="54900" y="41399"/>
                        <a:pt x="38683" y="41399"/>
                      </a:cubicBezTo>
                      <a:cubicBezTo>
                        <a:pt x="25468" y="41399"/>
                        <a:pt x="12494" y="46333"/>
                        <a:pt x="240" y="58609"/>
                      </a:cubicBezTo>
                      <a:lnTo>
                        <a:pt x="240" y="14682"/>
                      </a:lnTo>
                      <a:cubicBezTo>
                        <a:pt x="14416" y="4934"/>
                        <a:pt x="30634" y="0"/>
                        <a:pt x="47332" y="0"/>
                      </a:cubicBezTo>
                      <a:cubicBezTo>
                        <a:pt x="80729" y="0"/>
                        <a:pt x="108720" y="19255"/>
                        <a:pt x="108720" y="53675"/>
                      </a:cubicBezTo>
                      <a:cubicBezTo>
                        <a:pt x="108720" y="70644"/>
                        <a:pt x="100190" y="84965"/>
                        <a:pt x="88778" y="98444"/>
                      </a:cubicBezTo>
                      <a:lnTo>
                        <a:pt x="59105" y="129974"/>
                      </a:lnTo>
                      <a:lnTo>
                        <a:pt x="110762" y="129974"/>
                      </a:lnTo>
                      <a:lnTo>
                        <a:pt x="110762" y="168967"/>
                      </a:lnTo>
                      <a:lnTo>
                        <a:pt x="0" y="168967"/>
                      </a:lnTo>
                      <a:lnTo>
                        <a:pt x="0" y="139963"/>
                      </a:lnTo>
                      <a:lnTo>
                        <a:pt x="54900" y="78948"/>
                      </a:lnTo>
                      <a:cubicBezTo>
                        <a:pt x="60667" y="72449"/>
                        <a:pt x="63190" y="65950"/>
                        <a:pt x="63190" y="5969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CC7F5B2E-C91E-AB9F-AC8B-B8AF1448ABF2}"/>
                    </a:ext>
                  </a:extLst>
                </p:cNvPr>
                <p:cNvSpPr/>
                <p:nvPr/>
              </p:nvSpPr>
              <p:spPr>
                <a:xfrm>
                  <a:off x="9656152" y="4292344"/>
                  <a:ext cx="134908" cy="166078"/>
                </a:xfrm>
                <a:custGeom>
                  <a:avLst/>
                  <a:gdLst>
                    <a:gd name="connsiteX0" fmla="*/ 134789 w 134908"/>
                    <a:gd name="connsiteY0" fmla="*/ 128290 h 166078"/>
                    <a:gd name="connsiteX1" fmla="*/ 115087 w 134908"/>
                    <a:gd name="connsiteY1" fmla="*/ 128290 h 166078"/>
                    <a:gd name="connsiteX2" fmla="*/ 115087 w 134908"/>
                    <a:gd name="connsiteY2" fmla="*/ 166079 h 166078"/>
                    <a:gd name="connsiteX3" fmla="*/ 74122 w 134908"/>
                    <a:gd name="connsiteY3" fmla="*/ 166079 h 166078"/>
                    <a:gd name="connsiteX4" fmla="*/ 74122 w 134908"/>
                    <a:gd name="connsiteY4" fmla="*/ 128290 h 166078"/>
                    <a:gd name="connsiteX5" fmla="*/ 0 w 134908"/>
                    <a:gd name="connsiteY5" fmla="*/ 128290 h 166078"/>
                    <a:gd name="connsiteX6" fmla="*/ 0 w 134908"/>
                    <a:gd name="connsiteY6" fmla="*/ 103017 h 166078"/>
                    <a:gd name="connsiteX7" fmla="*/ 72800 w 134908"/>
                    <a:gd name="connsiteY7" fmla="*/ 0 h 166078"/>
                    <a:gd name="connsiteX8" fmla="*/ 114967 w 134908"/>
                    <a:gd name="connsiteY8" fmla="*/ 0 h 166078"/>
                    <a:gd name="connsiteX9" fmla="*/ 114967 w 134908"/>
                    <a:gd name="connsiteY9" fmla="*/ 93269 h 166078"/>
                    <a:gd name="connsiteX10" fmla="*/ 134909 w 134908"/>
                    <a:gd name="connsiteY10" fmla="*/ 93269 h 166078"/>
                    <a:gd name="connsiteX11" fmla="*/ 134909 w 134908"/>
                    <a:gd name="connsiteY11" fmla="*/ 128290 h 166078"/>
                    <a:gd name="connsiteX12" fmla="*/ 74122 w 134908"/>
                    <a:gd name="connsiteY12" fmla="*/ 93269 h 166078"/>
                    <a:gd name="connsiteX13" fmla="*/ 74122 w 134908"/>
                    <a:gd name="connsiteY13" fmla="*/ 48981 h 166078"/>
                    <a:gd name="connsiteX14" fmla="*/ 43728 w 134908"/>
                    <a:gd name="connsiteY14" fmla="*/ 93269 h 166078"/>
                    <a:gd name="connsiteX15" fmla="*/ 74122 w 134908"/>
                    <a:gd name="connsiteY15" fmla="*/ 93269 h 166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4908" h="166078">
                      <a:moveTo>
                        <a:pt x="134789" y="128290"/>
                      </a:moveTo>
                      <a:lnTo>
                        <a:pt x="115087" y="128290"/>
                      </a:lnTo>
                      <a:lnTo>
                        <a:pt x="115087" y="166079"/>
                      </a:lnTo>
                      <a:lnTo>
                        <a:pt x="74122" y="166079"/>
                      </a:lnTo>
                      <a:lnTo>
                        <a:pt x="74122" y="128290"/>
                      </a:lnTo>
                      <a:lnTo>
                        <a:pt x="0" y="128290"/>
                      </a:lnTo>
                      <a:lnTo>
                        <a:pt x="0" y="103017"/>
                      </a:lnTo>
                      <a:lnTo>
                        <a:pt x="72800" y="0"/>
                      </a:lnTo>
                      <a:lnTo>
                        <a:pt x="114967" y="0"/>
                      </a:lnTo>
                      <a:lnTo>
                        <a:pt x="114967" y="93269"/>
                      </a:lnTo>
                      <a:lnTo>
                        <a:pt x="134909" y="93269"/>
                      </a:lnTo>
                      <a:lnTo>
                        <a:pt x="134909" y="128290"/>
                      </a:lnTo>
                      <a:close/>
                      <a:moveTo>
                        <a:pt x="74122" y="93269"/>
                      </a:moveTo>
                      <a:lnTo>
                        <a:pt x="74122" y="48981"/>
                      </a:lnTo>
                      <a:lnTo>
                        <a:pt x="43728" y="93269"/>
                      </a:lnTo>
                      <a:lnTo>
                        <a:pt x="74122" y="932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3" name="Graphic 2">
                <a:extLst>
                  <a:ext uri="{FF2B5EF4-FFF2-40B4-BE49-F238E27FC236}">
                    <a16:creationId xmlns:a16="http://schemas.microsoft.com/office/drawing/2014/main" id="{42A7D63C-148C-C49D-4EBC-6FC42606165B}"/>
                  </a:ext>
                </a:extLst>
              </p:cNvPr>
              <p:cNvGrpSpPr/>
              <p:nvPr/>
            </p:nvGrpSpPr>
            <p:grpSpPr>
              <a:xfrm>
                <a:off x="8233664" y="2504230"/>
                <a:ext cx="1703464" cy="2085611"/>
                <a:chOff x="8233664" y="2504230"/>
                <a:chExt cx="1703464" cy="2085611"/>
              </a:xfrm>
              <a:grpFill/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11573870-38AD-36A8-1EB7-C2F6F5E86D4D}"/>
                    </a:ext>
                  </a:extLst>
                </p:cNvPr>
                <p:cNvSpPr/>
                <p:nvPr/>
              </p:nvSpPr>
              <p:spPr>
                <a:xfrm>
                  <a:off x="8233905" y="3832708"/>
                  <a:ext cx="49254" cy="49493"/>
                </a:xfrm>
                <a:custGeom>
                  <a:avLst/>
                  <a:gdLst>
                    <a:gd name="connsiteX0" fmla="*/ 24627 w 49254"/>
                    <a:gd name="connsiteY0" fmla="*/ 49494 h 49493"/>
                    <a:gd name="connsiteX1" fmla="*/ 29432 w 49254"/>
                    <a:gd name="connsiteY1" fmla="*/ 49012 h 49493"/>
                    <a:gd name="connsiteX2" fmla="*/ 34118 w 49254"/>
                    <a:gd name="connsiteY2" fmla="*/ 47568 h 49493"/>
                    <a:gd name="connsiteX3" fmla="*/ 38322 w 49254"/>
                    <a:gd name="connsiteY3" fmla="*/ 45282 h 49493"/>
                    <a:gd name="connsiteX4" fmla="*/ 42166 w 49254"/>
                    <a:gd name="connsiteY4" fmla="*/ 42153 h 49493"/>
                    <a:gd name="connsiteX5" fmla="*/ 47452 w 49254"/>
                    <a:gd name="connsiteY5" fmla="*/ 34089 h 49493"/>
                    <a:gd name="connsiteX6" fmla="*/ 49254 w 49254"/>
                    <a:gd name="connsiteY6" fmla="*/ 24702 h 49493"/>
                    <a:gd name="connsiteX7" fmla="*/ 47452 w 49254"/>
                    <a:gd name="connsiteY7" fmla="*/ 15195 h 49493"/>
                    <a:gd name="connsiteX8" fmla="*/ 42166 w 49254"/>
                    <a:gd name="connsiteY8" fmla="*/ 7132 h 49493"/>
                    <a:gd name="connsiteX9" fmla="*/ 15137 w 49254"/>
                    <a:gd name="connsiteY9" fmla="*/ 1836 h 49493"/>
                    <a:gd name="connsiteX10" fmla="*/ 7208 w 49254"/>
                    <a:gd name="connsiteY10" fmla="*/ 7132 h 49493"/>
                    <a:gd name="connsiteX11" fmla="*/ 1802 w 49254"/>
                    <a:gd name="connsiteY11" fmla="*/ 15195 h 49493"/>
                    <a:gd name="connsiteX12" fmla="*/ 0 w 49254"/>
                    <a:gd name="connsiteY12" fmla="*/ 24702 h 49493"/>
                    <a:gd name="connsiteX13" fmla="*/ 1802 w 49254"/>
                    <a:gd name="connsiteY13" fmla="*/ 34089 h 49493"/>
                    <a:gd name="connsiteX14" fmla="*/ 7208 w 49254"/>
                    <a:gd name="connsiteY14" fmla="*/ 42153 h 49493"/>
                    <a:gd name="connsiteX15" fmla="*/ 24627 w 49254"/>
                    <a:gd name="connsiteY15" fmla="*/ 49494 h 49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9254" h="49493">
                      <a:moveTo>
                        <a:pt x="24627" y="49494"/>
                      </a:moveTo>
                      <a:cubicBezTo>
                        <a:pt x="26189" y="49494"/>
                        <a:pt x="27991" y="49253"/>
                        <a:pt x="29432" y="49012"/>
                      </a:cubicBezTo>
                      <a:cubicBezTo>
                        <a:pt x="30994" y="48651"/>
                        <a:pt x="32676" y="48170"/>
                        <a:pt x="34118" y="47568"/>
                      </a:cubicBezTo>
                      <a:cubicBezTo>
                        <a:pt x="35559" y="47087"/>
                        <a:pt x="37001" y="46245"/>
                        <a:pt x="38322" y="45282"/>
                      </a:cubicBezTo>
                      <a:cubicBezTo>
                        <a:pt x="39644" y="44439"/>
                        <a:pt x="40965" y="43356"/>
                        <a:pt x="42166" y="42153"/>
                      </a:cubicBezTo>
                      <a:cubicBezTo>
                        <a:pt x="44329" y="39866"/>
                        <a:pt x="46251" y="37098"/>
                        <a:pt x="47452" y="34089"/>
                      </a:cubicBezTo>
                      <a:cubicBezTo>
                        <a:pt x="48654" y="31081"/>
                        <a:pt x="49254" y="27952"/>
                        <a:pt x="49254" y="24702"/>
                      </a:cubicBezTo>
                      <a:cubicBezTo>
                        <a:pt x="49254" y="21453"/>
                        <a:pt x="48654" y="18204"/>
                        <a:pt x="47452" y="15195"/>
                      </a:cubicBezTo>
                      <a:cubicBezTo>
                        <a:pt x="46251" y="12186"/>
                        <a:pt x="44329" y="9539"/>
                        <a:pt x="42166" y="7132"/>
                      </a:cubicBezTo>
                      <a:cubicBezTo>
                        <a:pt x="35079" y="152"/>
                        <a:pt x="24147" y="-1894"/>
                        <a:pt x="15137" y="1836"/>
                      </a:cubicBezTo>
                      <a:cubicBezTo>
                        <a:pt x="12133" y="3040"/>
                        <a:pt x="9490" y="4845"/>
                        <a:pt x="7208" y="7132"/>
                      </a:cubicBezTo>
                      <a:cubicBezTo>
                        <a:pt x="4805" y="9539"/>
                        <a:pt x="3003" y="12186"/>
                        <a:pt x="1802" y="15195"/>
                      </a:cubicBezTo>
                      <a:cubicBezTo>
                        <a:pt x="601" y="18204"/>
                        <a:pt x="0" y="21333"/>
                        <a:pt x="0" y="24702"/>
                      </a:cubicBezTo>
                      <a:cubicBezTo>
                        <a:pt x="0" y="28072"/>
                        <a:pt x="601" y="31201"/>
                        <a:pt x="1802" y="34089"/>
                      </a:cubicBezTo>
                      <a:cubicBezTo>
                        <a:pt x="3003" y="37098"/>
                        <a:pt x="4925" y="39746"/>
                        <a:pt x="7208" y="42153"/>
                      </a:cubicBezTo>
                      <a:cubicBezTo>
                        <a:pt x="11773" y="46846"/>
                        <a:pt x="18140" y="49494"/>
                        <a:pt x="24627" y="4949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1B9171DF-70B6-7D2A-7D82-DD4964B6CB20}"/>
                    </a:ext>
                  </a:extLst>
                </p:cNvPr>
                <p:cNvSpPr/>
                <p:nvPr/>
              </p:nvSpPr>
              <p:spPr>
                <a:xfrm>
                  <a:off x="8233784" y="3935034"/>
                  <a:ext cx="1099451" cy="654807"/>
                </a:xfrm>
                <a:custGeom>
                  <a:avLst/>
                  <a:gdLst>
                    <a:gd name="connsiteX0" fmla="*/ 851498 w 1099451"/>
                    <a:gd name="connsiteY0" fmla="*/ 0 h 654807"/>
                    <a:gd name="connsiteX1" fmla="*/ 615198 w 1099451"/>
                    <a:gd name="connsiteY1" fmla="*/ 173661 h 654807"/>
                    <a:gd name="connsiteX2" fmla="*/ 600181 w 1099451"/>
                    <a:gd name="connsiteY2" fmla="*/ 148388 h 654807"/>
                    <a:gd name="connsiteX3" fmla="*/ 599340 w 1099451"/>
                    <a:gd name="connsiteY3" fmla="*/ 147064 h 654807"/>
                    <a:gd name="connsiteX4" fmla="*/ 591772 w 1099451"/>
                    <a:gd name="connsiteY4" fmla="*/ 136112 h 654807"/>
                    <a:gd name="connsiteX5" fmla="*/ 589850 w 1099451"/>
                    <a:gd name="connsiteY5" fmla="*/ 133344 h 654807"/>
                    <a:gd name="connsiteX6" fmla="*/ 582402 w 1099451"/>
                    <a:gd name="connsiteY6" fmla="*/ 123596 h 654807"/>
                    <a:gd name="connsiteX7" fmla="*/ 579879 w 1099451"/>
                    <a:gd name="connsiteY7" fmla="*/ 120347 h 654807"/>
                    <a:gd name="connsiteX8" fmla="*/ 571590 w 1099451"/>
                    <a:gd name="connsiteY8" fmla="*/ 110599 h 654807"/>
                    <a:gd name="connsiteX9" fmla="*/ 569427 w 1099451"/>
                    <a:gd name="connsiteY9" fmla="*/ 108072 h 654807"/>
                    <a:gd name="connsiteX10" fmla="*/ 526420 w 1099451"/>
                    <a:gd name="connsiteY10" fmla="*/ 68237 h 654807"/>
                    <a:gd name="connsiteX11" fmla="*/ 522816 w 1099451"/>
                    <a:gd name="connsiteY11" fmla="*/ 65348 h 654807"/>
                    <a:gd name="connsiteX12" fmla="*/ 515608 w 1099451"/>
                    <a:gd name="connsiteY12" fmla="*/ 60173 h 654807"/>
                    <a:gd name="connsiteX13" fmla="*/ 510322 w 1099451"/>
                    <a:gd name="connsiteY13" fmla="*/ 56443 h 654807"/>
                    <a:gd name="connsiteX14" fmla="*/ 502874 w 1099451"/>
                    <a:gd name="connsiteY14" fmla="*/ 51629 h 654807"/>
                    <a:gd name="connsiteX15" fmla="*/ 497468 w 1099451"/>
                    <a:gd name="connsiteY15" fmla="*/ 48139 h 654807"/>
                    <a:gd name="connsiteX16" fmla="*/ 489419 w 1099451"/>
                    <a:gd name="connsiteY16" fmla="*/ 43445 h 654807"/>
                    <a:gd name="connsiteX17" fmla="*/ 484374 w 1099451"/>
                    <a:gd name="connsiteY17" fmla="*/ 40557 h 654807"/>
                    <a:gd name="connsiteX18" fmla="*/ 475604 w 1099451"/>
                    <a:gd name="connsiteY18" fmla="*/ 35864 h 654807"/>
                    <a:gd name="connsiteX19" fmla="*/ 471039 w 1099451"/>
                    <a:gd name="connsiteY19" fmla="*/ 33456 h 654807"/>
                    <a:gd name="connsiteX20" fmla="*/ 461549 w 1099451"/>
                    <a:gd name="connsiteY20" fmla="*/ 29004 h 654807"/>
                    <a:gd name="connsiteX21" fmla="*/ 457344 w 1099451"/>
                    <a:gd name="connsiteY21" fmla="*/ 27078 h 654807"/>
                    <a:gd name="connsiteX22" fmla="*/ 447133 w 1099451"/>
                    <a:gd name="connsiteY22" fmla="*/ 22866 h 654807"/>
                    <a:gd name="connsiteX23" fmla="*/ 443288 w 1099451"/>
                    <a:gd name="connsiteY23" fmla="*/ 21422 h 654807"/>
                    <a:gd name="connsiteX24" fmla="*/ 432597 w 1099451"/>
                    <a:gd name="connsiteY24" fmla="*/ 17571 h 654807"/>
                    <a:gd name="connsiteX25" fmla="*/ 428993 w 1099451"/>
                    <a:gd name="connsiteY25" fmla="*/ 16367 h 654807"/>
                    <a:gd name="connsiteX26" fmla="*/ 418061 w 1099451"/>
                    <a:gd name="connsiteY26" fmla="*/ 12997 h 654807"/>
                    <a:gd name="connsiteX27" fmla="*/ 414457 w 1099451"/>
                    <a:gd name="connsiteY27" fmla="*/ 11914 h 654807"/>
                    <a:gd name="connsiteX28" fmla="*/ 403284 w 1099451"/>
                    <a:gd name="connsiteY28" fmla="*/ 9026 h 654807"/>
                    <a:gd name="connsiteX29" fmla="*/ 399440 w 1099451"/>
                    <a:gd name="connsiteY29" fmla="*/ 8184 h 654807"/>
                    <a:gd name="connsiteX30" fmla="*/ 388388 w 1099451"/>
                    <a:gd name="connsiteY30" fmla="*/ 5897 h 654807"/>
                    <a:gd name="connsiteX31" fmla="*/ 384183 w 1099451"/>
                    <a:gd name="connsiteY31" fmla="*/ 5175 h 654807"/>
                    <a:gd name="connsiteX32" fmla="*/ 373371 w 1099451"/>
                    <a:gd name="connsiteY32" fmla="*/ 3370 h 654807"/>
                    <a:gd name="connsiteX33" fmla="*/ 368326 w 1099451"/>
                    <a:gd name="connsiteY33" fmla="*/ 2768 h 654807"/>
                    <a:gd name="connsiteX34" fmla="*/ 358115 w 1099451"/>
                    <a:gd name="connsiteY34" fmla="*/ 1565 h 654807"/>
                    <a:gd name="connsiteX35" fmla="*/ 351507 w 1099451"/>
                    <a:gd name="connsiteY35" fmla="*/ 1083 h 654807"/>
                    <a:gd name="connsiteX36" fmla="*/ 342738 w 1099451"/>
                    <a:gd name="connsiteY36" fmla="*/ 481 h 654807"/>
                    <a:gd name="connsiteX37" fmla="*/ 329763 w 1099451"/>
                    <a:gd name="connsiteY37" fmla="*/ 120 h 654807"/>
                    <a:gd name="connsiteX38" fmla="*/ 327120 w 1099451"/>
                    <a:gd name="connsiteY38" fmla="*/ 120 h 654807"/>
                    <a:gd name="connsiteX39" fmla="*/ 326880 w 1099451"/>
                    <a:gd name="connsiteY39" fmla="*/ 120 h 654807"/>
                    <a:gd name="connsiteX40" fmla="*/ 324237 w 1099451"/>
                    <a:gd name="connsiteY40" fmla="*/ 120 h 654807"/>
                    <a:gd name="connsiteX41" fmla="*/ 311383 w 1099451"/>
                    <a:gd name="connsiteY41" fmla="*/ 481 h 654807"/>
                    <a:gd name="connsiteX42" fmla="*/ 311143 w 1099451"/>
                    <a:gd name="connsiteY42" fmla="*/ 481 h 654807"/>
                    <a:gd name="connsiteX43" fmla="*/ 310662 w 1099451"/>
                    <a:gd name="connsiteY43" fmla="*/ 481 h 654807"/>
                    <a:gd name="connsiteX44" fmla="*/ 304656 w 1099451"/>
                    <a:gd name="connsiteY44" fmla="*/ 963 h 654807"/>
                    <a:gd name="connsiteX45" fmla="*/ 294925 w 1099451"/>
                    <a:gd name="connsiteY45" fmla="*/ 1685 h 654807"/>
                    <a:gd name="connsiteX46" fmla="*/ 287477 w 1099451"/>
                    <a:gd name="connsiteY46" fmla="*/ 2527 h 654807"/>
                    <a:gd name="connsiteX47" fmla="*/ 279308 w 1099451"/>
                    <a:gd name="connsiteY47" fmla="*/ 3610 h 654807"/>
                    <a:gd name="connsiteX48" fmla="*/ 271619 w 1099451"/>
                    <a:gd name="connsiteY48" fmla="*/ 4934 h 654807"/>
                    <a:gd name="connsiteX49" fmla="*/ 263691 w 1099451"/>
                    <a:gd name="connsiteY49" fmla="*/ 6378 h 654807"/>
                    <a:gd name="connsiteX50" fmla="*/ 256362 w 1099451"/>
                    <a:gd name="connsiteY50" fmla="*/ 7943 h 654807"/>
                    <a:gd name="connsiteX51" fmla="*/ 248193 w 1099451"/>
                    <a:gd name="connsiteY51" fmla="*/ 9869 h 654807"/>
                    <a:gd name="connsiteX52" fmla="*/ 241586 w 1099451"/>
                    <a:gd name="connsiteY52" fmla="*/ 11674 h 654807"/>
                    <a:gd name="connsiteX53" fmla="*/ 232696 w 1099451"/>
                    <a:gd name="connsiteY53" fmla="*/ 14201 h 654807"/>
                    <a:gd name="connsiteX54" fmla="*/ 227050 w 1099451"/>
                    <a:gd name="connsiteY54" fmla="*/ 16006 h 654807"/>
                    <a:gd name="connsiteX55" fmla="*/ 217079 w 1099451"/>
                    <a:gd name="connsiteY55" fmla="*/ 19376 h 654807"/>
                    <a:gd name="connsiteX56" fmla="*/ 212754 w 1099451"/>
                    <a:gd name="connsiteY56" fmla="*/ 20940 h 654807"/>
                    <a:gd name="connsiteX57" fmla="*/ 201342 w 1099451"/>
                    <a:gd name="connsiteY57" fmla="*/ 25393 h 654807"/>
                    <a:gd name="connsiteX58" fmla="*/ 198819 w 1099451"/>
                    <a:gd name="connsiteY58" fmla="*/ 26476 h 654807"/>
                    <a:gd name="connsiteX59" fmla="*/ 185364 w 1099451"/>
                    <a:gd name="connsiteY59" fmla="*/ 32614 h 654807"/>
                    <a:gd name="connsiteX60" fmla="*/ 185124 w 1099451"/>
                    <a:gd name="connsiteY60" fmla="*/ 32614 h 654807"/>
                    <a:gd name="connsiteX61" fmla="*/ 95746 w 1099451"/>
                    <a:gd name="connsiteY61" fmla="*/ 96157 h 654807"/>
                    <a:gd name="connsiteX62" fmla="*/ 49495 w 1099451"/>
                    <a:gd name="connsiteY62" fmla="*/ 154526 h 654807"/>
                    <a:gd name="connsiteX63" fmla="*/ 49495 w 1099451"/>
                    <a:gd name="connsiteY63" fmla="*/ 25032 h 654807"/>
                    <a:gd name="connsiteX64" fmla="*/ 24747 w 1099451"/>
                    <a:gd name="connsiteY64" fmla="*/ 241 h 654807"/>
                    <a:gd name="connsiteX65" fmla="*/ 0 w 1099451"/>
                    <a:gd name="connsiteY65" fmla="*/ 25032 h 654807"/>
                    <a:gd name="connsiteX66" fmla="*/ 0 w 1099451"/>
                    <a:gd name="connsiteY66" fmla="*/ 327464 h 654807"/>
                    <a:gd name="connsiteX67" fmla="*/ 17780 w 1099451"/>
                    <a:gd name="connsiteY67" fmla="*/ 433851 h 654807"/>
                    <a:gd name="connsiteX68" fmla="*/ 18741 w 1099451"/>
                    <a:gd name="connsiteY68" fmla="*/ 436618 h 654807"/>
                    <a:gd name="connsiteX69" fmla="*/ 22465 w 1099451"/>
                    <a:gd name="connsiteY69" fmla="*/ 446487 h 654807"/>
                    <a:gd name="connsiteX70" fmla="*/ 24867 w 1099451"/>
                    <a:gd name="connsiteY70" fmla="*/ 452745 h 654807"/>
                    <a:gd name="connsiteX71" fmla="*/ 27510 w 1099451"/>
                    <a:gd name="connsiteY71" fmla="*/ 459003 h 654807"/>
                    <a:gd name="connsiteX72" fmla="*/ 31835 w 1099451"/>
                    <a:gd name="connsiteY72" fmla="*/ 468511 h 654807"/>
                    <a:gd name="connsiteX73" fmla="*/ 33157 w 1099451"/>
                    <a:gd name="connsiteY73" fmla="*/ 471158 h 654807"/>
                    <a:gd name="connsiteX74" fmla="*/ 95625 w 1099451"/>
                    <a:gd name="connsiteY74" fmla="*/ 559011 h 654807"/>
                    <a:gd name="connsiteX75" fmla="*/ 183682 w 1099451"/>
                    <a:gd name="connsiteY75" fmla="*/ 621832 h 654807"/>
                    <a:gd name="connsiteX76" fmla="*/ 185725 w 1099451"/>
                    <a:gd name="connsiteY76" fmla="*/ 622795 h 654807"/>
                    <a:gd name="connsiteX77" fmla="*/ 195936 w 1099451"/>
                    <a:gd name="connsiteY77" fmla="*/ 627368 h 654807"/>
                    <a:gd name="connsiteX78" fmla="*/ 201342 w 1099451"/>
                    <a:gd name="connsiteY78" fmla="*/ 629775 h 654807"/>
                    <a:gd name="connsiteX79" fmla="*/ 208310 w 1099451"/>
                    <a:gd name="connsiteY79" fmla="*/ 632543 h 654807"/>
                    <a:gd name="connsiteX80" fmla="*/ 217319 w 1099451"/>
                    <a:gd name="connsiteY80" fmla="*/ 635913 h 654807"/>
                    <a:gd name="connsiteX81" fmla="*/ 220923 w 1099451"/>
                    <a:gd name="connsiteY81" fmla="*/ 637116 h 654807"/>
                    <a:gd name="connsiteX82" fmla="*/ 233537 w 1099451"/>
                    <a:gd name="connsiteY82" fmla="*/ 641208 h 654807"/>
                    <a:gd name="connsiteX83" fmla="*/ 233537 w 1099451"/>
                    <a:gd name="connsiteY83" fmla="*/ 641208 h 654807"/>
                    <a:gd name="connsiteX84" fmla="*/ 326520 w 1099451"/>
                    <a:gd name="connsiteY84" fmla="*/ 654807 h 654807"/>
                    <a:gd name="connsiteX85" fmla="*/ 326640 w 1099451"/>
                    <a:gd name="connsiteY85" fmla="*/ 654807 h 654807"/>
                    <a:gd name="connsiteX86" fmla="*/ 326760 w 1099451"/>
                    <a:gd name="connsiteY86" fmla="*/ 654807 h 654807"/>
                    <a:gd name="connsiteX87" fmla="*/ 463230 w 1099451"/>
                    <a:gd name="connsiteY87" fmla="*/ 624721 h 654807"/>
                    <a:gd name="connsiteX88" fmla="*/ 464432 w 1099451"/>
                    <a:gd name="connsiteY88" fmla="*/ 624239 h 654807"/>
                    <a:gd name="connsiteX89" fmla="*/ 476205 w 1099451"/>
                    <a:gd name="connsiteY89" fmla="*/ 618463 h 654807"/>
                    <a:gd name="connsiteX90" fmla="*/ 479448 w 1099451"/>
                    <a:gd name="connsiteY90" fmla="*/ 616778 h 654807"/>
                    <a:gd name="connsiteX91" fmla="*/ 489179 w 1099451"/>
                    <a:gd name="connsiteY91" fmla="*/ 611362 h 654807"/>
                    <a:gd name="connsiteX92" fmla="*/ 493864 w 1099451"/>
                    <a:gd name="connsiteY92" fmla="*/ 608594 h 654807"/>
                    <a:gd name="connsiteX93" fmla="*/ 502033 w 1099451"/>
                    <a:gd name="connsiteY93" fmla="*/ 603419 h 654807"/>
                    <a:gd name="connsiteX94" fmla="*/ 507679 w 1099451"/>
                    <a:gd name="connsiteY94" fmla="*/ 599809 h 654807"/>
                    <a:gd name="connsiteX95" fmla="*/ 515128 w 1099451"/>
                    <a:gd name="connsiteY95" fmla="*/ 594634 h 654807"/>
                    <a:gd name="connsiteX96" fmla="*/ 520894 w 1099451"/>
                    <a:gd name="connsiteY96" fmla="*/ 590542 h 654807"/>
                    <a:gd name="connsiteX97" fmla="*/ 528582 w 1099451"/>
                    <a:gd name="connsiteY97" fmla="*/ 584645 h 654807"/>
                    <a:gd name="connsiteX98" fmla="*/ 533508 w 1099451"/>
                    <a:gd name="connsiteY98" fmla="*/ 580794 h 654807"/>
                    <a:gd name="connsiteX99" fmla="*/ 543599 w 1099451"/>
                    <a:gd name="connsiteY99" fmla="*/ 572129 h 654807"/>
                    <a:gd name="connsiteX100" fmla="*/ 545641 w 1099451"/>
                    <a:gd name="connsiteY100" fmla="*/ 570324 h 654807"/>
                    <a:gd name="connsiteX101" fmla="*/ 589249 w 1099451"/>
                    <a:gd name="connsiteY101" fmla="*/ 522306 h 654807"/>
                    <a:gd name="connsiteX102" fmla="*/ 590571 w 1099451"/>
                    <a:gd name="connsiteY102" fmla="*/ 520380 h 654807"/>
                    <a:gd name="connsiteX103" fmla="*/ 598379 w 1099451"/>
                    <a:gd name="connsiteY103" fmla="*/ 509308 h 654807"/>
                    <a:gd name="connsiteX104" fmla="*/ 600542 w 1099451"/>
                    <a:gd name="connsiteY104" fmla="*/ 505938 h 654807"/>
                    <a:gd name="connsiteX105" fmla="*/ 606909 w 1099451"/>
                    <a:gd name="connsiteY105" fmla="*/ 495829 h 654807"/>
                    <a:gd name="connsiteX106" fmla="*/ 608831 w 1099451"/>
                    <a:gd name="connsiteY106" fmla="*/ 492459 h 654807"/>
                    <a:gd name="connsiteX107" fmla="*/ 614837 w 1099451"/>
                    <a:gd name="connsiteY107" fmla="*/ 481869 h 654807"/>
                    <a:gd name="connsiteX108" fmla="*/ 616039 w 1099451"/>
                    <a:gd name="connsiteY108" fmla="*/ 479582 h 654807"/>
                    <a:gd name="connsiteX109" fmla="*/ 622166 w 1099451"/>
                    <a:gd name="connsiteY109" fmla="*/ 467427 h 654807"/>
                    <a:gd name="connsiteX110" fmla="*/ 622286 w 1099451"/>
                    <a:gd name="connsiteY110" fmla="*/ 467066 h 654807"/>
                    <a:gd name="connsiteX111" fmla="*/ 653280 w 1099451"/>
                    <a:gd name="connsiteY111" fmla="*/ 339499 h 654807"/>
                    <a:gd name="connsiteX112" fmla="*/ 653280 w 1099451"/>
                    <a:gd name="connsiteY112" fmla="*/ 339017 h 654807"/>
                    <a:gd name="connsiteX113" fmla="*/ 653280 w 1099451"/>
                    <a:gd name="connsiteY113" fmla="*/ 337694 h 654807"/>
                    <a:gd name="connsiteX114" fmla="*/ 653520 w 1099451"/>
                    <a:gd name="connsiteY114" fmla="*/ 327464 h 654807"/>
                    <a:gd name="connsiteX115" fmla="*/ 653280 w 1099451"/>
                    <a:gd name="connsiteY115" fmla="*/ 317234 h 654807"/>
                    <a:gd name="connsiteX116" fmla="*/ 653280 w 1099451"/>
                    <a:gd name="connsiteY116" fmla="*/ 248516 h 654807"/>
                    <a:gd name="connsiteX117" fmla="*/ 851618 w 1099451"/>
                    <a:gd name="connsiteY117" fmla="*/ 49824 h 654807"/>
                    <a:gd name="connsiteX118" fmla="*/ 1049957 w 1099451"/>
                    <a:gd name="connsiteY118" fmla="*/ 248516 h 654807"/>
                    <a:gd name="connsiteX119" fmla="*/ 1049957 w 1099451"/>
                    <a:gd name="connsiteY119" fmla="*/ 630016 h 654807"/>
                    <a:gd name="connsiteX120" fmla="*/ 1074704 w 1099451"/>
                    <a:gd name="connsiteY120" fmla="*/ 654807 h 654807"/>
                    <a:gd name="connsiteX121" fmla="*/ 1099451 w 1099451"/>
                    <a:gd name="connsiteY121" fmla="*/ 630016 h 654807"/>
                    <a:gd name="connsiteX122" fmla="*/ 1099451 w 1099451"/>
                    <a:gd name="connsiteY122" fmla="*/ 248516 h 654807"/>
                    <a:gd name="connsiteX123" fmla="*/ 851738 w 1099451"/>
                    <a:gd name="connsiteY123" fmla="*/ 361 h 654807"/>
                    <a:gd name="connsiteX124" fmla="*/ 501192 w 1099451"/>
                    <a:gd name="connsiteY124" fmla="*/ 542765 h 654807"/>
                    <a:gd name="connsiteX125" fmla="*/ 479568 w 1099451"/>
                    <a:gd name="connsiteY125" fmla="*/ 558650 h 654807"/>
                    <a:gd name="connsiteX126" fmla="*/ 478247 w 1099451"/>
                    <a:gd name="connsiteY126" fmla="*/ 559493 h 654807"/>
                    <a:gd name="connsiteX127" fmla="*/ 455782 w 1099451"/>
                    <a:gd name="connsiteY127" fmla="*/ 572851 h 654807"/>
                    <a:gd name="connsiteX128" fmla="*/ 455061 w 1099451"/>
                    <a:gd name="connsiteY128" fmla="*/ 573212 h 654807"/>
                    <a:gd name="connsiteX129" fmla="*/ 247713 w 1099451"/>
                    <a:gd name="connsiteY129" fmla="*/ 593310 h 654807"/>
                    <a:gd name="connsiteX130" fmla="*/ 247473 w 1099451"/>
                    <a:gd name="connsiteY130" fmla="*/ 593310 h 654807"/>
                    <a:gd name="connsiteX131" fmla="*/ 223807 w 1099451"/>
                    <a:gd name="connsiteY131" fmla="*/ 585006 h 654807"/>
                    <a:gd name="connsiteX132" fmla="*/ 221044 w 1099451"/>
                    <a:gd name="connsiteY132" fmla="*/ 583923 h 654807"/>
                    <a:gd name="connsiteX133" fmla="*/ 200621 w 1099451"/>
                    <a:gd name="connsiteY133" fmla="*/ 574416 h 654807"/>
                    <a:gd name="connsiteX134" fmla="*/ 195576 w 1099451"/>
                    <a:gd name="connsiteY134" fmla="*/ 571888 h 654807"/>
                    <a:gd name="connsiteX135" fmla="*/ 177916 w 1099451"/>
                    <a:gd name="connsiteY135" fmla="*/ 561418 h 654807"/>
                    <a:gd name="connsiteX136" fmla="*/ 171669 w 1099451"/>
                    <a:gd name="connsiteY136" fmla="*/ 557447 h 654807"/>
                    <a:gd name="connsiteX137" fmla="*/ 155692 w 1099451"/>
                    <a:gd name="connsiteY137" fmla="*/ 545653 h 654807"/>
                    <a:gd name="connsiteX138" fmla="*/ 148243 w 1099451"/>
                    <a:gd name="connsiteY138" fmla="*/ 539636 h 654807"/>
                    <a:gd name="connsiteX139" fmla="*/ 134188 w 1099451"/>
                    <a:gd name="connsiteY139" fmla="*/ 526879 h 654807"/>
                    <a:gd name="connsiteX140" fmla="*/ 127100 w 1099451"/>
                    <a:gd name="connsiteY140" fmla="*/ 519778 h 654807"/>
                    <a:gd name="connsiteX141" fmla="*/ 114366 w 1099451"/>
                    <a:gd name="connsiteY141" fmla="*/ 505577 h 654807"/>
                    <a:gd name="connsiteX142" fmla="*/ 108480 w 1099451"/>
                    <a:gd name="connsiteY142" fmla="*/ 498236 h 654807"/>
                    <a:gd name="connsiteX143" fmla="*/ 96707 w 1099451"/>
                    <a:gd name="connsiteY143" fmla="*/ 482110 h 654807"/>
                    <a:gd name="connsiteX144" fmla="*/ 92862 w 1099451"/>
                    <a:gd name="connsiteY144" fmla="*/ 475972 h 654807"/>
                    <a:gd name="connsiteX145" fmla="*/ 82291 w 1099451"/>
                    <a:gd name="connsiteY145" fmla="*/ 458161 h 654807"/>
                    <a:gd name="connsiteX146" fmla="*/ 79888 w 1099451"/>
                    <a:gd name="connsiteY146" fmla="*/ 453347 h 654807"/>
                    <a:gd name="connsiteX147" fmla="*/ 70277 w 1099451"/>
                    <a:gd name="connsiteY147" fmla="*/ 432647 h 654807"/>
                    <a:gd name="connsiteX148" fmla="*/ 69316 w 1099451"/>
                    <a:gd name="connsiteY148" fmla="*/ 430120 h 654807"/>
                    <a:gd name="connsiteX149" fmla="*/ 69316 w 1099451"/>
                    <a:gd name="connsiteY149" fmla="*/ 224086 h 654807"/>
                    <a:gd name="connsiteX150" fmla="*/ 70277 w 1099451"/>
                    <a:gd name="connsiteY150" fmla="*/ 221559 h 654807"/>
                    <a:gd name="connsiteX151" fmla="*/ 76404 w 1099451"/>
                    <a:gd name="connsiteY151" fmla="*/ 208321 h 654807"/>
                    <a:gd name="connsiteX152" fmla="*/ 86375 w 1099451"/>
                    <a:gd name="connsiteY152" fmla="*/ 189065 h 654807"/>
                    <a:gd name="connsiteX153" fmla="*/ 89499 w 1099451"/>
                    <a:gd name="connsiteY153" fmla="*/ 183770 h 654807"/>
                    <a:gd name="connsiteX154" fmla="*/ 101151 w 1099451"/>
                    <a:gd name="connsiteY154" fmla="*/ 165958 h 654807"/>
                    <a:gd name="connsiteX155" fmla="*/ 105236 w 1099451"/>
                    <a:gd name="connsiteY155" fmla="*/ 160422 h 654807"/>
                    <a:gd name="connsiteX156" fmla="*/ 118330 w 1099451"/>
                    <a:gd name="connsiteY156" fmla="*/ 144296 h 654807"/>
                    <a:gd name="connsiteX157" fmla="*/ 123256 w 1099451"/>
                    <a:gd name="connsiteY157" fmla="*/ 138760 h 654807"/>
                    <a:gd name="connsiteX158" fmla="*/ 138633 w 1099451"/>
                    <a:gd name="connsiteY158" fmla="*/ 123356 h 654807"/>
                    <a:gd name="connsiteX159" fmla="*/ 142357 w 1099451"/>
                    <a:gd name="connsiteY159" fmla="*/ 119986 h 654807"/>
                    <a:gd name="connsiteX160" fmla="*/ 157974 w 1099451"/>
                    <a:gd name="connsiteY160" fmla="*/ 107109 h 654807"/>
                    <a:gd name="connsiteX161" fmla="*/ 162659 w 1099451"/>
                    <a:gd name="connsiteY161" fmla="*/ 103619 h 654807"/>
                    <a:gd name="connsiteX162" fmla="*/ 178517 w 1099451"/>
                    <a:gd name="connsiteY162" fmla="*/ 92788 h 654807"/>
                    <a:gd name="connsiteX163" fmla="*/ 184163 w 1099451"/>
                    <a:gd name="connsiteY163" fmla="*/ 89297 h 654807"/>
                    <a:gd name="connsiteX164" fmla="*/ 200141 w 1099451"/>
                    <a:gd name="connsiteY164" fmla="*/ 80392 h 654807"/>
                    <a:gd name="connsiteX165" fmla="*/ 206988 w 1099451"/>
                    <a:gd name="connsiteY165" fmla="*/ 77022 h 654807"/>
                    <a:gd name="connsiteX166" fmla="*/ 222725 w 1099451"/>
                    <a:gd name="connsiteY166" fmla="*/ 70042 h 654807"/>
                    <a:gd name="connsiteX167" fmla="*/ 230774 w 1099451"/>
                    <a:gd name="connsiteY167" fmla="*/ 66913 h 654807"/>
                    <a:gd name="connsiteX168" fmla="*/ 246031 w 1099451"/>
                    <a:gd name="connsiteY168" fmla="*/ 61738 h 654807"/>
                    <a:gd name="connsiteX169" fmla="*/ 255401 w 1099451"/>
                    <a:gd name="connsiteY169" fmla="*/ 59090 h 654807"/>
                    <a:gd name="connsiteX170" fmla="*/ 270058 w 1099451"/>
                    <a:gd name="connsiteY170" fmla="*/ 55600 h 654807"/>
                    <a:gd name="connsiteX171" fmla="*/ 280869 w 1099451"/>
                    <a:gd name="connsiteY171" fmla="*/ 53555 h 654807"/>
                    <a:gd name="connsiteX172" fmla="*/ 294685 w 1099451"/>
                    <a:gd name="connsiteY172" fmla="*/ 51629 h 654807"/>
                    <a:gd name="connsiteX173" fmla="*/ 306818 w 1099451"/>
                    <a:gd name="connsiteY173" fmla="*/ 50425 h 654807"/>
                    <a:gd name="connsiteX174" fmla="*/ 326520 w 1099451"/>
                    <a:gd name="connsiteY174" fmla="*/ 49463 h 654807"/>
                    <a:gd name="connsiteX175" fmla="*/ 351147 w 1099451"/>
                    <a:gd name="connsiteY175" fmla="*/ 50546 h 654807"/>
                    <a:gd name="connsiteX176" fmla="*/ 352589 w 1099451"/>
                    <a:gd name="connsiteY176" fmla="*/ 50546 h 654807"/>
                    <a:gd name="connsiteX177" fmla="*/ 376615 w 1099451"/>
                    <a:gd name="connsiteY177" fmla="*/ 53916 h 654807"/>
                    <a:gd name="connsiteX178" fmla="*/ 378057 w 1099451"/>
                    <a:gd name="connsiteY178" fmla="*/ 54156 h 654807"/>
                    <a:gd name="connsiteX179" fmla="*/ 401723 w 1099451"/>
                    <a:gd name="connsiteY179" fmla="*/ 59692 h 654807"/>
                    <a:gd name="connsiteX180" fmla="*/ 402804 w 1099451"/>
                    <a:gd name="connsiteY180" fmla="*/ 60053 h 654807"/>
                    <a:gd name="connsiteX181" fmla="*/ 425989 w 1099451"/>
                    <a:gd name="connsiteY181" fmla="*/ 67755 h 654807"/>
                    <a:gd name="connsiteX182" fmla="*/ 426830 w 1099451"/>
                    <a:gd name="connsiteY182" fmla="*/ 68116 h 654807"/>
                    <a:gd name="connsiteX183" fmla="*/ 449295 w 1099451"/>
                    <a:gd name="connsiteY183" fmla="*/ 77985 h 654807"/>
                    <a:gd name="connsiteX184" fmla="*/ 449896 w 1099451"/>
                    <a:gd name="connsiteY184" fmla="*/ 78346 h 654807"/>
                    <a:gd name="connsiteX185" fmla="*/ 471760 w 1099451"/>
                    <a:gd name="connsiteY185" fmla="*/ 90501 h 654807"/>
                    <a:gd name="connsiteX186" fmla="*/ 471760 w 1099451"/>
                    <a:gd name="connsiteY186" fmla="*/ 90501 h 654807"/>
                    <a:gd name="connsiteX187" fmla="*/ 512605 w 1099451"/>
                    <a:gd name="connsiteY187" fmla="*/ 121310 h 654807"/>
                    <a:gd name="connsiteX188" fmla="*/ 578197 w 1099451"/>
                    <a:gd name="connsiteY188" fmla="*/ 210968 h 654807"/>
                    <a:gd name="connsiteX189" fmla="*/ 578557 w 1099451"/>
                    <a:gd name="connsiteY189" fmla="*/ 211570 h 654807"/>
                    <a:gd name="connsiteX190" fmla="*/ 603425 w 1099451"/>
                    <a:gd name="connsiteY190" fmla="*/ 316633 h 654807"/>
                    <a:gd name="connsiteX191" fmla="*/ 603425 w 1099451"/>
                    <a:gd name="connsiteY191" fmla="*/ 326862 h 654807"/>
                    <a:gd name="connsiteX192" fmla="*/ 522215 w 1099451"/>
                    <a:gd name="connsiteY192" fmla="*/ 523148 h 654807"/>
                    <a:gd name="connsiteX193" fmla="*/ 501312 w 1099451"/>
                    <a:gd name="connsiteY193" fmla="*/ 542042 h 654807"/>
                    <a:gd name="connsiteX194" fmla="*/ 500832 w 1099451"/>
                    <a:gd name="connsiteY194" fmla="*/ 542404 h 654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</a:cxnLst>
                  <a:rect l="l" t="t" r="r" b="b"/>
                  <a:pathLst>
                    <a:path w="1099451" h="654807">
                      <a:moveTo>
                        <a:pt x="851498" y="0"/>
                      </a:moveTo>
                      <a:cubicBezTo>
                        <a:pt x="740736" y="0"/>
                        <a:pt x="646793" y="73171"/>
                        <a:pt x="615198" y="173661"/>
                      </a:cubicBezTo>
                      <a:cubicBezTo>
                        <a:pt x="610513" y="164996"/>
                        <a:pt x="605587" y="156571"/>
                        <a:pt x="600181" y="148388"/>
                      </a:cubicBezTo>
                      <a:cubicBezTo>
                        <a:pt x="599941" y="147906"/>
                        <a:pt x="599581" y="147545"/>
                        <a:pt x="599340" y="147064"/>
                      </a:cubicBezTo>
                      <a:cubicBezTo>
                        <a:pt x="596938" y="143333"/>
                        <a:pt x="594295" y="139723"/>
                        <a:pt x="591772" y="136112"/>
                      </a:cubicBezTo>
                      <a:cubicBezTo>
                        <a:pt x="591171" y="135150"/>
                        <a:pt x="590451" y="134307"/>
                        <a:pt x="589850" y="133344"/>
                      </a:cubicBezTo>
                      <a:cubicBezTo>
                        <a:pt x="587447" y="130095"/>
                        <a:pt x="584924" y="126846"/>
                        <a:pt x="582402" y="123596"/>
                      </a:cubicBezTo>
                      <a:cubicBezTo>
                        <a:pt x="581561" y="122513"/>
                        <a:pt x="580720" y="121430"/>
                        <a:pt x="579879" y="120347"/>
                      </a:cubicBezTo>
                      <a:cubicBezTo>
                        <a:pt x="577116" y="116977"/>
                        <a:pt x="574353" y="113848"/>
                        <a:pt x="571590" y="110599"/>
                      </a:cubicBezTo>
                      <a:cubicBezTo>
                        <a:pt x="570869" y="109756"/>
                        <a:pt x="570148" y="108914"/>
                        <a:pt x="569427" y="108072"/>
                      </a:cubicBezTo>
                      <a:cubicBezTo>
                        <a:pt x="556333" y="93510"/>
                        <a:pt x="541917" y="80271"/>
                        <a:pt x="526420" y="68237"/>
                      </a:cubicBezTo>
                      <a:cubicBezTo>
                        <a:pt x="525219" y="67274"/>
                        <a:pt x="524017" y="66311"/>
                        <a:pt x="522816" y="65348"/>
                      </a:cubicBezTo>
                      <a:cubicBezTo>
                        <a:pt x="520413" y="63543"/>
                        <a:pt x="518011" y="61858"/>
                        <a:pt x="515608" y="60173"/>
                      </a:cubicBezTo>
                      <a:cubicBezTo>
                        <a:pt x="513806" y="58970"/>
                        <a:pt x="512124" y="57646"/>
                        <a:pt x="510322" y="56443"/>
                      </a:cubicBezTo>
                      <a:cubicBezTo>
                        <a:pt x="507920" y="54758"/>
                        <a:pt x="505397" y="53193"/>
                        <a:pt x="502874" y="51629"/>
                      </a:cubicBezTo>
                      <a:cubicBezTo>
                        <a:pt x="501072" y="50425"/>
                        <a:pt x="499270" y="49222"/>
                        <a:pt x="497468" y="48139"/>
                      </a:cubicBezTo>
                      <a:cubicBezTo>
                        <a:pt x="494825" y="46454"/>
                        <a:pt x="492062" y="45010"/>
                        <a:pt x="489419" y="43445"/>
                      </a:cubicBezTo>
                      <a:cubicBezTo>
                        <a:pt x="487737" y="42482"/>
                        <a:pt x="486056" y="41520"/>
                        <a:pt x="484374" y="40557"/>
                      </a:cubicBezTo>
                      <a:cubicBezTo>
                        <a:pt x="481490" y="38992"/>
                        <a:pt x="478487" y="37428"/>
                        <a:pt x="475604" y="35864"/>
                      </a:cubicBezTo>
                      <a:cubicBezTo>
                        <a:pt x="474042" y="35021"/>
                        <a:pt x="472601" y="34299"/>
                        <a:pt x="471039" y="33456"/>
                      </a:cubicBezTo>
                      <a:cubicBezTo>
                        <a:pt x="467916" y="31892"/>
                        <a:pt x="464672" y="30448"/>
                        <a:pt x="461549" y="29004"/>
                      </a:cubicBezTo>
                      <a:cubicBezTo>
                        <a:pt x="460107" y="28402"/>
                        <a:pt x="458785" y="27680"/>
                        <a:pt x="457344" y="27078"/>
                      </a:cubicBezTo>
                      <a:cubicBezTo>
                        <a:pt x="453980" y="25634"/>
                        <a:pt x="450616" y="24190"/>
                        <a:pt x="447133" y="22866"/>
                      </a:cubicBezTo>
                      <a:cubicBezTo>
                        <a:pt x="445811" y="22385"/>
                        <a:pt x="444610" y="21903"/>
                        <a:pt x="443288" y="21422"/>
                      </a:cubicBezTo>
                      <a:cubicBezTo>
                        <a:pt x="439805" y="20098"/>
                        <a:pt x="436201" y="18774"/>
                        <a:pt x="432597" y="17571"/>
                      </a:cubicBezTo>
                      <a:cubicBezTo>
                        <a:pt x="431395" y="17210"/>
                        <a:pt x="430194" y="16728"/>
                        <a:pt x="428993" y="16367"/>
                      </a:cubicBezTo>
                      <a:cubicBezTo>
                        <a:pt x="425389" y="15164"/>
                        <a:pt x="421665" y="14081"/>
                        <a:pt x="418061" y="12997"/>
                      </a:cubicBezTo>
                      <a:cubicBezTo>
                        <a:pt x="416859" y="12636"/>
                        <a:pt x="415658" y="12275"/>
                        <a:pt x="414457" y="11914"/>
                      </a:cubicBezTo>
                      <a:cubicBezTo>
                        <a:pt x="410733" y="10952"/>
                        <a:pt x="407129" y="9869"/>
                        <a:pt x="403284" y="9026"/>
                      </a:cubicBezTo>
                      <a:cubicBezTo>
                        <a:pt x="401963" y="8665"/>
                        <a:pt x="400762" y="8424"/>
                        <a:pt x="399440" y="8184"/>
                      </a:cubicBezTo>
                      <a:cubicBezTo>
                        <a:pt x="395716" y="7341"/>
                        <a:pt x="392112" y="6499"/>
                        <a:pt x="388388" y="5897"/>
                      </a:cubicBezTo>
                      <a:cubicBezTo>
                        <a:pt x="386946" y="5656"/>
                        <a:pt x="385625" y="5416"/>
                        <a:pt x="384183" y="5175"/>
                      </a:cubicBezTo>
                      <a:cubicBezTo>
                        <a:pt x="380579" y="4573"/>
                        <a:pt x="376975" y="3971"/>
                        <a:pt x="373371" y="3370"/>
                      </a:cubicBezTo>
                      <a:cubicBezTo>
                        <a:pt x="371690" y="3129"/>
                        <a:pt x="370008" y="2888"/>
                        <a:pt x="368326" y="2768"/>
                      </a:cubicBezTo>
                      <a:cubicBezTo>
                        <a:pt x="364962" y="2287"/>
                        <a:pt x="361598" y="1926"/>
                        <a:pt x="358115" y="1565"/>
                      </a:cubicBezTo>
                      <a:cubicBezTo>
                        <a:pt x="355952" y="1324"/>
                        <a:pt x="353670" y="1204"/>
                        <a:pt x="351507" y="1083"/>
                      </a:cubicBezTo>
                      <a:cubicBezTo>
                        <a:pt x="348624" y="843"/>
                        <a:pt x="345621" y="602"/>
                        <a:pt x="342738" y="481"/>
                      </a:cubicBezTo>
                      <a:cubicBezTo>
                        <a:pt x="338413" y="241"/>
                        <a:pt x="334088" y="241"/>
                        <a:pt x="329763" y="120"/>
                      </a:cubicBezTo>
                      <a:cubicBezTo>
                        <a:pt x="328922" y="120"/>
                        <a:pt x="328081" y="120"/>
                        <a:pt x="327120" y="120"/>
                      </a:cubicBezTo>
                      <a:lnTo>
                        <a:pt x="326880" y="120"/>
                      </a:lnTo>
                      <a:cubicBezTo>
                        <a:pt x="326039" y="120"/>
                        <a:pt x="325198" y="120"/>
                        <a:pt x="324237" y="120"/>
                      </a:cubicBezTo>
                      <a:cubicBezTo>
                        <a:pt x="319912" y="120"/>
                        <a:pt x="315588" y="120"/>
                        <a:pt x="311383" y="481"/>
                      </a:cubicBezTo>
                      <a:cubicBezTo>
                        <a:pt x="311383" y="481"/>
                        <a:pt x="311263" y="481"/>
                        <a:pt x="311143" y="481"/>
                      </a:cubicBezTo>
                      <a:cubicBezTo>
                        <a:pt x="311023" y="481"/>
                        <a:pt x="310782" y="481"/>
                        <a:pt x="310662" y="481"/>
                      </a:cubicBezTo>
                      <a:cubicBezTo>
                        <a:pt x="308620" y="481"/>
                        <a:pt x="306698" y="722"/>
                        <a:pt x="304656" y="963"/>
                      </a:cubicBezTo>
                      <a:cubicBezTo>
                        <a:pt x="301412" y="1204"/>
                        <a:pt x="298169" y="1444"/>
                        <a:pt x="294925" y="1685"/>
                      </a:cubicBezTo>
                      <a:cubicBezTo>
                        <a:pt x="292402" y="1926"/>
                        <a:pt x="290000" y="2287"/>
                        <a:pt x="287477" y="2527"/>
                      </a:cubicBezTo>
                      <a:cubicBezTo>
                        <a:pt x="284714" y="2888"/>
                        <a:pt x="281951" y="3129"/>
                        <a:pt x="279308" y="3610"/>
                      </a:cubicBezTo>
                      <a:cubicBezTo>
                        <a:pt x="276785" y="3971"/>
                        <a:pt x="274262" y="4453"/>
                        <a:pt x="271619" y="4934"/>
                      </a:cubicBezTo>
                      <a:cubicBezTo>
                        <a:pt x="268976" y="5416"/>
                        <a:pt x="266333" y="5777"/>
                        <a:pt x="263691" y="6378"/>
                      </a:cubicBezTo>
                      <a:cubicBezTo>
                        <a:pt x="261168" y="6860"/>
                        <a:pt x="258765" y="7462"/>
                        <a:pt x="256362" y="7943"/>
                      </a:cubicBezTo>
                      <a:cubicBezTo>
                        <a:pt x="253599" y="8545"/>
                        <a:pt x="250956" y="9146"/>
                        <a:pt x="248193" y="9869"/>
                      </a:cubicBezTo>
                      <a:cubicBezTo>
                        <a:pt x="245911" y="10470"/>
                        <a:pt x="243749" y="10952"/>
                        <a:pt x="241586" y="11674"/>
                      </a:cubicBezTo>
                      <a:cubicBezTo>
                        <a:pt x="238583" y="12516"/>
                        <a:pt x="235700" y="13359"/>
                        <a:pt x="232696" y="14201"/>
                      </a:cubicBezTo>
                      <a:cubicBezTo>
                        <a:pt x="230774" y="14803"/>
                        <a:pt x="228972" y="15404"/>
                        <a:pt x="227050" y="16006"/>
                      </a:cubicBezTo>
                      <a:cubicBezTo>
                        <a:pt x="223686" y="17089"/>
                        <a:pt x="220443" y="18172"/>
                        <a:pt x="217079" y="19376"/>
                      </a:cubicBezTo>
                      <a:cubicBezTo>
                        <a:pt x="215638" y="19857"/>
                        <a:pt x="214196" y="20459"/>
                        <a:pt x="212754" y="20940"/>
                      </a:cubicBezTo>
                      <a:cubicBezTo>
                        <a:pt x="208910" y="22385"/>
                        <a:pt x="205186" y="23829"/>
                        <a:pt x="201342" y="25393"/>
                      </a:cubicBezTo>
                      <a:cubicBezTo>
                        <a:pt x="200501" y="25754"/>
                        <a:pt x="199660" y="26115"/>
                        <a:pt x="198819" y="26476"/>
                      </a:cubicBezTo>
                      <a:cubicBezTo>
                        <a:pt x="194254" y="28402"/>
                        <a:pt x="189809" y="30448"/>
                        <a:pt x="185364" y="32614"/>
                      </a:cubicBezTo>
                      <a:cubicBezTo>
                        <a:pt x="185364" y="32614"/>
                        <a:pt x="185244" y="32614"/>
                        <a:pt x="185124" y="32614"/>
                      </a:cubicBezTo>
                      <a:cubicBezTo>
                        <a:pt x="152328" y="48500"/>
                        <a:pt x="122054" y="69801"/>
                        <a:pt x="95746" y="96157"/>
                      </a:cubicBezTo>
                      <a:cubicBezTo>
                        <a:pt x="77726" y="114209"/>
                        <a:pt x="62469" y="133826"/>
                        <a:pt x="49495" y="154526"/>
                      </a:cubicBezTo>
                      <a:lnTo>
                        <a:pt x="49495" y="25032"/>
                      </a:lnTo>
                      <a:cubicBezTo>
                        <a:pt x="49495" y="11313"/>
                        <a:pt x="38442" y="241"/>
                        <a:pt x="24747" y="241"/>
                      </a:cubicBezTo>
                      <a:cubicBezTo>
                        <a:pt x="11052" y="241"/>
                        <a:pt x="0" y="11313"/>
                        <a:pt x="0" y="25032"/>
                      </a:cubicBezTo>
                      <a:lnTo>
                        <a:pt x="0" y="327464"/>
                      </a:lnTo>
                      <a:cubicBezTo>
                        <a:pt x="0" y="364772"/>
                        <a:pt x="6367" y="400514"/>
                        <a:pt x="17780" y="433851"/>
                      </a:cubicBezTo>
                      <a:cubicBezTo>
                        <a:pt x="18140" y="434813"/>
                        <a:pt x="18380" y="435656"/>
                        <a:pt x="18741" y="436618"/>
                      </a:cubicBezTo>
                      <a:cubicBezTo>
                        <a:pt x="19942" y="439868"/>
                        <a:pt x="21143" y="443238"/>
                        <a:pt x="22465" y="446487"/>
                      </a:cubicBezTo>
                      <a:cubicBezTo>
                        <a:pt x="23306" y="448533"/>
                        <a:pt x="24026" y="450579"/>
                        <a:pt x="24867" y="452745"/>
                      </a:cubicBezTo>
                      <a:cubicBezTo>
                        <a:pt x="25708" y="454791"/>
                        <a:pt x="26669" y="456837"/>
                        <a:pt x="27510" y="459003"/>
                      </a:cubicBezTo>
                      <a:cubicBezTo>
                        <a:pt x="28952" y="462132"/>
                        <a:pt x="30273" y="465381"/>
                        <a:pt x="31835" y="468511"/>
                      </a:cubicBezTo>
                      <a:cubicBezTo>
                        <a:pt x="32316" y="469353"/>
                        <a:pt x="32676" y="470316"/>
                        <a:pt x="33157" y="471158"/>
                      </a:cubicBezTo>
                      <a:cubicBezTo>
                        <a:pt x="48533" y="502930"/>
                        <a:pt x="69316" y="532655"/>
                        <a:pt x="95625" y="559011"/>
                      </a:cubicBezTo>
                      <a:cubicBezTo>
                        <a:pt x="122054" y="585488"/>
                        <a:pt x="151847" y="606308"/>
                        <a:pt x="183682" y="621832"/>
                      </a:cubicBezTo>
                      <a:cubicBezTo>
                        <a:pt x="184403" y="622194"/>
                        <a:pt x="185004" y="622555"/>
                        <a:pt x="185725" y="622795"/>
                      </a:cubicBezTo>
                      <a:cubicBezTo>
                        <a:pt x="189088" y="624360"/>
                        <a:pt x="192452" y="625924"/>
                        <a:pt x="195936" y="627368"/>
                      </a:cubicBezTo>
                      <a:cubicBezTo>
                        <a:pt x="197738" y="628211"/>
                        <a:pt x="199540" y="628933"/>
                        <a:pt x="201342" y="629775"/>
                      </a:cubicBezTo>
                      <a:cubicBezTo>
                        <a:pt x="203624" y="630738"/>
                        <a:pt x="206027" y="631581"/>
                        <a:pt x="208310" y="632543"/>
                      </a:cubicBezTo>
                      <a:cubicBezTo>
                        <a:pt x="211313" y="633747"/>
                        <a:pt x="214316" y="634830"/>
                        <a:pt x="217319" y="635913"/>
                      </a:cubicBezTo>
                      <a:cubicBezTo>
                        <a:pt x="218521" y="636274"/>
                        <a:pt x="219722" y="636755"/>
                        <a:pt x="220923" y="637116"/>
                      </a:cubicBezTo>
                      <a:cubicBezTo>
                        <a:pt x="225128" y="638561"/>
                        <a:pt x="229213" y="639884"/>
                        <a:pt x="233537" y="641208"/>
                      </a:cubicBezTo>
                      <a:cubicBezTo>
                        <a:pt x="233537" y="641208"/>
                        <a:pt x="233537" y="641208"/>
                        <a:pt x="233537" y="641208"/>
                      </a:cubicBezTo>
                      <a:cubicBezTo>
                        <a:pt x="262970" y="649994"/>
                        <a:pt x="294204" y="654807"/>
                        <a:pt x="326520" y="654807"/>
                      </a:cubicBezTo>
                      <a:cubicBezTo>
                        <a:pt x="326520" y="654807"/>
                        <a:pt x="326520" y="654807"/>
                        <a:pt x="326640" y="654807"/>
                      </a:cubicBezTo>
                      <a:cubicBezTo>
                        <a:pt x="326760" y="654807"/>
                        <a:pt x="326640" y="654807"/>
                        <a:pt x="326760" y="654807"/>
                      </a:cubicBezTo>
                      <a:cubicBezTo>
                        <a:pt x="375534" y="654807"/>
                        <a:pt x="421665" y="643976"/>
                        <a:pt x="463230" y="624721"/>
                      </a:cubicBezTo>
                      <a:cubicBezTo>
                        <a:pt x="463591" y="624480"/>
                        <a:pt x="464071" y="624360"/>
                        <a:pt x="464432" y="624239"/>
                      </a:cubicBezTo>
                      <a:cubicBezTo>
                        <a:pt x="468396" y="622434"/>
                        <a:pt x="472360" y="620388"/>
                        <a:pt x="476205" y="618463"/>
                      </a:cubicBezTo>
                      <a:cubicBezTo>
                        <a:pt x="477286" y="617861"/>
                        <a:pt x="478367" y="617380"/>
                        <a:pt x="479448" y="616778"/>
                      </a:cubicBezTo>
                      <a:cubicBezTo>
                        <a:pt x="482692" y="615093"/>
                        <a:pt x="485935" y="613168"/>
                        <a:pt x="489179" y="611362"/>
                      </a:cubicBezTo>
                      <a:cubicBezTo>
                        <a:pt x="490741" y="610399"/>
                        <a:pt x="492302" y="609557"/>
                        <a:pt x="493864" y="608594"/>
                      </a:cubicBezTo>
                      <a:cubicBezTo>
                        <a:pt x="496627" y="606909"/>
                        <a:pt x="499390" y="605225"/>
                        <a:pt x="502033" y="603419"/>
                      </a:cubicBezTo>
                      <a:cubicBezTo>
                        <a:pt x="503955" y="602216"/>
                        <a:pt x="505757" y="601012"/>
                        <a:pt x="507679" y="599809"/>
                      </a:cubicBezTo>
                      <a:cubicBezTo>
                        <a:pt x="510202" y="598124"/>
                        <a:pt x="512605" y="596319"/>
                        <a:pt x="515128" y="594634"/>
                      </a:cubicBezTo>
                      <a:cubicBezTo>
                        <a:pt x="517050" y="593310"/>
                        <a:pt x="518972" y="591986"/>
                        <a:pt x="520894" y="590542"/>
                      </a:cubicBezTo>
                      <a:cubicBezTo>
                        <a:pt x="523537" y="588617"/>
                        <a:pt x="526060" y="586571"/>
                        <a:pt x="528582" y="584645"/>
                      </a:cubicBezTo>
                      <a:cubicBezTo>
                        <a:pt x="530264" y="583321"/>
                        <a:pt x="531826" y="582118"/>
                        <a:pt x="533508" y="580794"/>
                      </a:cubicBezTo>
                      <a:cubicBezTo>
                        <a:pt x="536872" y="578026"/>
                        <a:pt x="540235" y="575138"/>
                        <a:pt x="543599" y="572129"/>
                      </a:cubicBezTo>
                      <a:cubicBezTo>
                        <a:pt x="544320" y="571527"/>
                        <a:pt x="544920" y="570926"/>
                        <a:pt x="545641" y="570324"/>
                      </a:cubicBezTo>
                      <a:cubicBezTo>
                        <a:pt x="561739" y="555762"/>
                        <a:pt x="576275" y="539636"/>
                        <a:pt x="589249" y="522306"/>
                      </a:cubicBezTo>
                      <a:cubicBezTo>
                        <a:pt x="589730" y="521704"/>
                        <a:pt x="590090" y="520982"/>
                        <a:pt x="590571" y="520380"/>
                      </a:cubicBezTo>
                      <a:cubicBezTo>
                        <a:pt x="593214" y="516770"/>
                        <a:pt x="595857" y="513039"/>
                        <a:pt x="598379" y="509308"/>
                      </a:cubicBezTo>
                      <a:cubicBezTo>
                        <a:pt x="599100" y="508225"/>
                        <a:pt x="599821" y="507142"/>
                        <a:pt x="600542" y="505938"/>
                      </a:cubicBezTo>
                      <a:cubicBezTo>
                        <a:pt x="602704" y="502569"/>
                        <a:pt x="604866" y="499199"/>
                        <a:pt x="606909" y="495829"/>
                      </a:cubicBezTo>
                      <a:cubicBezTo>
                        <a:pt x="607509" y="494746"/>
                        <a:pt x="608230" y="493663"/>
                        <a:pt x="608831" y="492459"/>
                      </a:cubicBezTo>
                      <a:cubicBezTo>
                        <a:pt x="610873" y="488969"/>
                        <a:pt x="612915" y="485479"/>
                        <a:pt x="614837" y="481869"/>
                      </a:cubicBezTo>
                      <a:cubicBezTo>
                        <a:pt x="615198" y="481147"/>
                        <a:pt x="615678" y="480304"/>
                        <a:pt x="616039" y="479582"/>
                      </a:cubicBezTo>
                      <a:cubicBezTo>
                        <a:pt x="618201" y="475611"/>
                        <a:pt x="620243" y="471519"/>
                        <a:pt x="622166" y="467427"/>
                      </a:cubicBezTo>
                      <a:cubicBezTo>
                        <a:pt x="622166" y="467427"/>
                        <a:pt x="622166" y="467187"/>
                        <a:pt x="622286" y="467066"/>
                      </a:cubicBezTo>
                      <a:cubicBezTo>
                        <a:pt x="640666" y="428194"/>
                        <a:pt x="651598" y="384990"/>
                        <a:pt x="653280" y="339499"/>
                      </a:cubicBezTo>
                      <a:cubicBezTo>
                        <a:pt x="653280" y="339378"/>
                        <a:pt x="653280" y="339258"/>
                        <a:pt x="653280" y="339017"/>
                      </a:cubicBezTo>
                      <a:lnTo>
                        <a:pt x="653280" y="337694"/>
                      </a:lnTo>
                      <a:cubicBezTo>
                        <a:pt x="653280" y="334324"/>
                        <a:pt x="653520" y="330834"/>
                        <a:pt x="653520" y="327464"/>
                      </a:cubicBezTo>
                      <a:cubicBezTo>
                        <a:pt x="653520" y="324094"/>
                        <a:pt x="653400" y="320604"/>
                        <a:pt x="653280" y="317234"/>
                      </a:cubicBezTo>
                      <a:lnTo>
                        <a:pt x="653280" y="248516"/>
                      </a:lnTo>
                      <a:cubicBezTo>
                        <a:pt x="653280" y="139001"/>
                        <a:pt x="742178" y="49824"/>
                        <a:pt x="851618" y="49824"/>
                      </a:cubicBezTo>
                      <a:cubicBezTo>
                        <a:pt x="961059" y="49824"/>
                        <a:pt x="1049957" y="139001"/>
                        <a:pt x="1049957" y="248516"/>
                      </a:cubicBezTo>
                      <a:lnTo>
                        <a:pt x="1049957" y="630016"/>
                      </a:lnTo>
                      <a:cubicBezTo>
                        <a:pt x="1049957" y="643736"/>
                        <a:pt x="1061009" y="654807"/>
                        <a:pt x="1074704" y="654807"/>
                      </a:cubicBezTo>
                      <a:cubicBezTo>
                        <a:pt x="1088399" y="654807"/>
                        <a:pt x="1099451" y="643736"/>
                        <a:pt x="1099451" y="630016"/>
                      </a:cubicBezTo>
                      <a:lnTo>
                        <a:pt x="1099451" y="248516"/>
                      </a:lnTo>
                      <a:cubicBezTo>
                        <a:pt x="1099451" y="111682"/>
                        <a:pt x="988329" y="361"/>
                        <a:pt x="851738" y="361"/>
                      </a:cubicBezTo>
                      <a:close/>
                      <a:moveTo>
                        <a:pt x="501192" y="542765"/>
                      </a:moveTo>
                      <a:cubicBezTo>
                        <a:pt x="494225" y="548421"/>
                        <a:pt x="487017" y="553716"/>
                        <a:pt x="479568" y="558650"/>
                      </a:cubicBezTo>
                      <a:cubicBezTo>
                        <a:pt x="479088" y="558891"/>
                        <a:pt x="478727" y="559252"/>
                        <a:pt x="478247" y="559493"/>
                      </a:cubicBezTo>
                      <a:cubicBezTo>
                        <a:pt x="470919" y="564307"/>
                        <a:pt x="463351" y="568760"/>
                        <a:pt x="455782" y="572851"/>
                      </a:cubicBezTo>
                      <a:cubicBezTo>
                        <a:pt x="455542" y="572972"/>
                        <a:pt x="455302" y="573092"/>
                        <a:pt x="455061" y="573212"/>
                      </a:cubicBezTo>
                      <a:cubicBezTo>
                        <a:pt x="390791" y="606789"/>
                        <a:pt x="316068" y="613529"/>
                        <a:pt x="247713" y="593310"/>
                      </a:cubicBezTo>
                      <a:cubicBezTo>
                        <a:pt x="247713" y="593310"/>
                        <a:pt x="247593" y="593310"/>
                        <a:pt x="247473" y="593310"/>
                      </a:cubicBezTo>
                      <a:cubicBezTo>
                        <a:pt x="239544" y="590903"/>
                        <a:pt x="231615" y="588135"/>
                        <a:pt x="223807" y="585006"/>
                      </a:cubicBezTo>
                      <a:cubicBezTo>
                        <a:pt x="222846" y="584645"/>
                        <a:pt x="222005" y="584284"/>
                        <a:pt x="221044" y="583923"/>
                      </a:cubicBezTo>
                      <a:cubicBezTo>
                        <a:pt x="214076" y="581035"/>
                        <a:pt x="207348" y="577906"/>
                        <a:pt x="200621" y="574416"/>
                      </a:cubicBezTo>
                      <a:cubicBezTo>
                        <a:pt x="198939" y="573573"/>
                        <a:pt x="197257" y="572731"/>
                        <a:pt x="195576" y="571888"/>
                      </a:cubicBezTo>
                      <a:cubicBezTo>
                        <a:pt x="189569" y="568639"/>
                        <a:pt x="183682" y="565149"/>
                        <a:pt x="177916" y="561418"/>
                      </a:cubicBezTo>
                      <a:cubicBezTo>
                        <a:pt x="175874" y="560095"/>
                        <a:pt x="173711" y="558771"/>
                        <a:pt x="171669" y="557447"/>
                      </a:cubicBezTo>
                      <a:cubicBezTo>
                        <a:pt x="166263" y="553836"/>
                        <a:pt x="160977" y="549745"/>
                        <a:pt x="155692" y="545653"/>
                      </a:cubicBezTo>
                      <a:cubicBezTo>
                        <a:pt x="153169" y="543727"/>
                        <a:pt x="150646" y="541681"/>
                        <a:pt x="148243" y="539636"/>
                      </a:cubicBezTo>
                      <a:cubicBezTo>
                        <a:pt x="143438" y="535544"/>
                        <a:pt x="138753" y="531332"/>
                        <a:pt x="134188" y="526879"/>
                      </a:cubicBezTo>
                      <a:cubicBezTo>
                        <a:pt x="131785" y="524592"/>
                        <a:pt x="129383" y="522185"/>
                        <a:pt x="127100" y="519778"/>
                      </a:cubicBezTo>
                      <a:cubicBezTo>
                        <a:pt x="122655" y="515205"/>
                        <a:pt x="118330" y="510391"/>
                        <a:pt x="114366" y="505577"/>
                      </a:cubicBezTo>
                      <a:cubicBezTo>
                        <a:pt x="112324" y="503170"/>
                        <a:pt x="110402" y="500643"/>
                        <a:pt x="108480" y="498236"/>
                      </a:cubicBezTo>
                      <a:cubicBezTo>
                        <a:pt x="104395" y="492941"/>
                        <a:pt x="100431" y="487646"/>
                        <a:pt x="96707" y="482110"/>
                      </a:cubicBezTo>
                      <a:cubicBezTo>
                        <a:pt x="95385" y="480064"/>
                        <a:pt x="94064" y="478018"/>
                        <a:pt x="92862" y="475972"/>
                      </a:cubicBezTo>
                      <a:cubicBezTo>
                        <a:pt x="89138" y="470075"/>
                        <a:pt x="85534" y="464178"/>
                        <a:pt x="82291" y="458161"/>
                      </a:cubicBezTo>
                      <a:cubicBezTo>
                        <a:pt x="81450" y="456596"/>
                        <a:pt x="80609" y="454911"/>
                        <a:pt x="79888" y="453347"/>
                      </a:cubicBezTo>
                      <a:cubicBezTo>
                        <a:pt x="76404" y="446607"/>
                        <a:pt x="73161" y="439627"/>
                        <a:pt x="70277" y="432647"/>
                      </a:cubicBezTo>
                      <a:cubicBezTo>
                        <a:pt x="69917" y="431805"/>
                        <a:pt x="69557" y="430962"/>
                        <a:pt x="69316" y="430120"/>
                      </a:cubicBezTo>
                      <a:cubicBezTo>
                        <a:pt x="43128" y="364170"/>
                        <a:pt x="43128" y="290036"/>
                        <a:pt x="69316" y="224086"/>
                      </a:cubicBezTo>
                      <a:cubicBezTo>
                        <a:pt x="69677" y="223244"/>
                        <a:pt x="69917" y="222401"/>
                        <a:pt x="70277" y="221559"/>
                      </a:cubicBezTo>
                      <a:cubicBezTo>
                        <a:pt x="72079" y="217106"/>
                        <a:pt x="74362" y="212653"/>
                        <a:pt x="76404" y="208321"/>
                      </a:cubicBezTo>
                      <a:cubicBezTo>
                        <a:pt x="79528" y="201701"/>
                        <a:pt x="82891" y="195323"/>
                        <a:pt x="86375" y="189065"/>
                      </a:cubicBezTo>
                      <a:cubicBezTo>
                        <a:pt x="87456" y="187260"/>
                        <a:pt x="88417" y="185455"/>
                        <a:pt x="89499" y="183770"/>
                      </a:cubicBezTo>
                      <a:cubicBezTo>
                        <a:pt x="93103" y="177752"/>
                        <a:pt x="97067" y="171735"/>
                        <a:pt x="101151" y="165958"/>
                      </a:cubicBezTo>
                      <a:cubicBezTo>
                        <a:pt x="102473" y="164033"/>
                        <a:pt x="103915" y="162228"/>
                        <a:pt x="105236" y="160422"/>
                      </a:cubicBezTo>
                      <a:cubicBezTo>
                        <a:pt x="109441" y="154887"/>
                        <a:pt x="113765" y="149591"/>
                        <a:pt x="118330" y="144296"/>
                      </a:cubicBezTo>
                      <a:cubicBezTo>
                        <a:pt x="120012" y="142491"/>
                        <a:pt x="121574" y="140565"/>
                        <a:pt x="123256" y="138760"/>
                      </a:cubicBezTo>
                      <a:cubicBezTo>
                        <a:pt x="128181" y="133465"/>
                        <a:pt x="133227" y="128290"/>
                        <a:pt x="138633" y="123356"/>
                      </a:cubicBezTo>
                      <a:cubicBezTo>
                        <a:pt x="139834" y="122272"/>
                        <a:pt x="141035" y="121069"/>
                        <a:pt x="142357" y="119986"/>
                      </a:cubicBezTo>
                      <a:cubicBezTo>
                        <a:pt x="147402" y="115533"/>
                        <a:pt x="152568" y="111201"/>
                        <a:pt x="157974" y="107109"/>
                      </a:cubicBezTo>
                      <a:cubicBezTo>
                        <a:pt x="159536" y="105905"/>
                        <a:pt x="161097" y="104702"/>
                        <a:pt x="162659" y="103619"/>
                      </a:cubicBezTo>
                      <a:cubicBezTo>
                        <a:pt x="167825" y="99768"/>
                        <a:pt x="173111" y="96157"/>
                        <a:pt x="178517" y="92788"/>
                      </a:cubicBezTo>
                      <a:cubicBezTo>
                        <a:pt x="180439" y="91584"/>
                        <a:pt x="182361" y="90381"/>
                        <a:pt x="184163" y="89297"/>
                      </a:cubicBezTo>
                      <a:cubicBezTo>
                        <a:pt x="189329" y="86168"/>
                        <a:pt x="194735" y="83160"/>
                        <a:pt x="200141" y="80392"/>
                      </a:cubicBezTo>
                      <a:cubicBezTo>
                        <a:pt x="202423" y="79188"/>
                        <a:pt x="204706" y="78105"/>
                        <a:pt x="206988" y="77022"/>
                      </a:cubicBezTo>
                      <a:cubicBezTo>
                        <a:pt x="212154" y="74495"/>
                        <a:pt x="217440" y="72208"/>
                        <a:pt x="222725" y="70042"/>
                      </a:cubicBezTo>
                      <a:cubicBezTo>
                        <a:pt x="225368" y="68959"/>
                        <a:pt x="228131" y="67876"/>
                        <a:pt x="230774" y="66913"/>
                      </a:cubicBezTo>
                      <a:cubicBezTo>
                        <a:pt x="235820" y="65108"/>
                        <a:pt x="240865" y="63423"/>
                        <a:pt x="246031" y="61738"/>
                      </a:cubicBezTo>
                      <a:cubicBezTo>
                        <a:pt x="249155" y="60775"/>
                        <a:pt x="252278" y="59933"/>
                        <a:pt x="255401" y="59090"/>
                      </a:cubicBezTo>
                      <a:cubicBezTo>
                        <a:pt x="260207" y="57767"/>
                        <a:pt x="265132" y="56683"/>
                        <a:pt x="270058" y="55600"/>
                      </a:cubicBezTo>
                      <a:cubicBezTo>
                        <a:pt x="273662" y="54878"/>
                        <a:pt x="277265" y="54156"/>
                        <a:pt x="280869" y="53555"/>
                      </a:cubicBezTo>
                      <a:cubicBezTo>
                        <a:pt x="285434" y="52832"/>
                        <a:pt x="290000" y="52110"/>
                        <a:pt x="294685" y="51629"/>
                      </a:cubicBezTo>
                      <a:cubicBezTo>
                        <a:pt x="298769" y="51147"/>
                        <a:pt x="302734" y="50786"/>
                        <a:pt x="306818" y="50425"/>
                      </a:cubicBezTo>
                      <a:cubicBezTo>
                        <a:pt x="313305" y="49944"/>
                        <a:pt x="319912" y="49463"/>
                        <a:pt x="326520" y="49463"/>
                      </a:cubicBezTo>
                      <a:cubicBezTo>
                        <a:pt x="334809" y="49463"/>
                        <a:pt x="342978" y="49824"/>
                        <a:pt x="351147" y="50546"/>
                      </a:cubicBezTo>
                      <a:cubicBezTo>
                        <a:pt x="351627" y="50546"/>
                        <a:pt x="352108" y="50546"/>
                        <a:pt x="352589" y="50546"/>
                      </a:cubicBezTo>
                      <a:cubicBezTo>
                        <a:pt x="360637" y="51268"/>
                        <a:pt x="368686" y="52471"/>
                        <a:pt x="376615" y="53916"/>
                      </a:cubicBezTo>
                      <a:cubicBezTo>
                        <a:pt x="377096" y="53916"/>
                        <a:pt x="377576" y="54036"/>
                        <a:pt x="378057" y="54156"/>
                      </a:cubicBezTo>
                      <a:cubicBezTo>
                        <a:pt x="385985" y="55721"/>
                        <a:pt x="393914" y="57526"/>
                        <a:pt x="401723" y="59692"/>
                      </a:cubicBezTo>
                      <a:cubicBezTo>
                        <a:pt x="402083" y="59692"/>
                        <a:pt x="402443" y="59933"/>
                        <a:pt x="402804" y="60053"/>
                      </a:cubicBezTo>
                      <a:cubicBezTo>
                        <a:pt x="410612" y="62340"/>
                        <a:pt x="418301" y="64867"/>
                        <a:pt x="425989" y="67755"/>
                      </a:cubicBezTo>
                      <a:cubicBezTo>
                        <a:pt x="426230" y="67755"/>
                        <a:pt x="426590" y="67996"/>
                        <a:pt x="426830" y="68116"/>
                      </a:cubicBezTo>
                      <a:cubicBezTo>
                        <a:pt x="434519" y="71125"/>
                        <a:pt x="441967" y="74374"/>
                        <a:pt x="449295" y="77985"/>
                      </a:cubicBezTo>
                      <a:cubicBezTo>
                        <a:pt x="449535" y="77985"/>
                        <a:pt x="449655" y="78225"/>
                        <a:pt x="449896" y="78346"/>
                      </a:cubicBezTo>
                      <a:cubicBezTo>
                        <a:pt x="457344" y="82077"/>
                        <a:pt x="464552" y="86048"/>
                        <a:pt x="471760" y="90501"/>
                      </a:cubicBezTo>
                      <a:cubicBezTo>
                        <a:pt x="471760" y="90501"/>
                        <a:pt x="471760" y="90501"/>
                        <a:pt x="471760" y="90501"/>
                      </a:cubicBezTo>
                      <a:cubicBezTo>
                        <a:pt x="486176" y="99407"/>
                        <a:pt x="499871" y="109756"/>
                        <a:pt x="512605" y="121310"/>
                      </a:cubicBezTo>
                      <a:cubicBezTo>
                        <a:pt x="540476" y="146703"/>
                        <a:pt x="562580" y="176910"/>
                        <a:pt x="578197" y="210968"/>
                      </a:cubicBezTo>
                      <a:cubicBezTo>
                        <a:pt x="578197" y="211209"/>
                        <a:pt x="578437" y="211329"/>
                        <a:pt x="578557" y="211570"/>
                      </a:cubicBezTo>
                      <a:cubicBezTo>
                        <a:pt x="593334" y="243823"/>
                        <a:pt x="602103" y="279205"/>
                        <a:pt x="603425" y="316633"/>
                      </a:cubicBezTo>
                      <a:lnTo>
                        <a:pt x="603425" y="326862"/>
                      </a:lnTo>
                      <a:cubicBezTo>
                        <a:pt x="603425" y="400996"/>
                        <a:pt x="574593" y="470797"/>
                        <a:pt x="522215" y="523148"/>
                      </a:cubicBezTo>
                      <a:cubicBezTo>
                        <a:pt x="515488" y="529887"/>
                        <a:pt x="508520" y="536145"/>
                        <a:pt x="501312" y="542042"/>
                      </a:cubicBezTo>
                      <a:cubicBezTo>
                        <a:pt x="501192" y="542163"/>
                        <a:pt x="500952" y="542283"/>
                        <a:pt x="500832" y="54240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C7EEB733-56C3-25DE-306B-467E8905D690}"/>
                    </a:ext>
                  </a:extLst>
                </p:cNvPr>
                <p:cNvSpPr/>
                <p:nvPr/>
              </p:nvSpPr>
              <p:spPr>
                <a:xfrm>
                  <a:off x="8233664" y="2504230"/>
                  <a:ext cx="1703464" cy="1370149"/>
                </a:xfrm>
                <a:custGeom>
                  <a:avLst/>
                  <a:gdLst>
                    <a:gd name="connsiteX0" fmla="*/ 1679210 w 1703464"/>
                    <a:gd name="connsiteY0" fmla="*/ 777441 h 1370149"/>
                    <a:gd name="connsiteX1" fmla="*/ 1685457 w 1703464"/>
                    <a:gd name="connsiteY1" fmla="*/ 775636 h 1370149"/>
                    <a:gd name="connsiteX2" fmla="*/ 1703237 w 1703464"/>
                    <a:gd name="connsiteY2" fmla="*/ 751927 h 1370149"/>
                    <a:gd name="connsiteX3" fmla="*/ 1703237 w 1703464"/>
                    <a:gd name="connsiteY3" fmla="*/ 248155 h 1370149"/>
                    <a:gd name="connsiteX4" fmla="*/ 1455524 w 1703464"/>
                    <a:gd name="connsiteY4" fmla="*/ 0 h 1370149"/>
                    <a:gd name="connsiteX5" fmla="*/ 1219223 w 1703464"/>
                    <a:gd name="connsiteY5" fmla="*/ 173661 h 1370149"/>
                    <a:gd name="connsiteX6" fmla="*/ 1204327 w 1703464"/>
                    <a:gd name="connsiteY6" fmla="*/ 148508 h 1370149"/>
                    <a:gd name="connsiteX7" fmla="*/ 1203366 w 1703464"/>
                    <a:gd name="connsiteY7" fmla="*/ 147064 h 1370149"/>
                    <a:gd name="connsiteX8" fmla="*/ 1195918 w 1703464"/>
                    <a:gd name="connsiteY8" fmla="*/ 136233 h 1370149"/>
                    <a:gd name="connsiteX9" fmla="*/ 1193875 w 1703464"/>
                    <a:gd name="connsiteY9" fmla="*/ 133344 h 1370149"/>
                    <a:gd name="connsiteX10" fmla="*/ 1186547 w 1703464"/>
                    <a:gd name="connsiteY10" fmla="*/ 123837 h 1370149"/>
                    <a:gd name="connsiteX11" fmla="*/ 1183784 w 1703464"/>
                    <a:gd name="connsiteY11" fmla="*/ 120347 h 1370149"/>
                    <a:gd name="connsiteX12" fmla="*/ 1175615 w 1703464"/>
                    <a:gd name="connsiteY12" fmla="*/ 110840 h 1370149"/>
                    <a:gd name="connsiteX13" fmla="*/ 1173333 w 1703464"/>
                    <a:gd name="connsiteY13" fmla="*/ 108192 h 1370149"/>
                    <a:gd name="connsiteX14" fmla="*/ 1130205 w 1703464"/>
                    <a:gd name="connsiteY14" fmla="*/ 68237 h 1370149"/>
                    <a:gd name="connsiteX15" fmla="*/ 1126842 w 1703464"/>
                    <a:gd name="connsiteY15" fmla="*/ 65589 h 1370149"/>
                    <a:gd name="connsiteX16" fmla="*/ 1119514 w 1703464"/>
                    <a:gd name="connsiteY16" fmla="*/ 60294 h 1370149"/>
                    <a:gd name="connsiteX17" fmla="*/ 1114228 w 1703464"/>
                    <a:gd name="connsiteY17" fmla="*/ 56563 h 1370149"/>
                    <a:gd name="connsiteX18" fmla="*/ 1106780 w 1703464"/>
                    <a:gd name="connsiteY18" fmla="*/ 51749 h 1370149"/>
                    <a:gd name="connsiteX19" fmla="*/ 1101494 w 1703464"/>
                    <a:gd name="connsiteY19" fmla="*/ 48259 h 1370149"/>
                    <a:gd name="connsiteX20" fmla="*/ 1093325 w 1703464"/>
                    <a:gd name="connsiteY20" fmla="*/ 43445 h 1370149"/>
                    <a:gd name="connsiteX21" fmla="*/ 1088279 w 1703464"/>
                    <a:gd name="connsiteY21" fmla="*/ 40557 h 1370149"/>
                    <a:gd name="connsiteX22" fmla="*/ 1079389 w 1703464"/>
                    <a:gd name="connsiteY22" fmla="*/ 35863 h 1370149"/>
                    <a:gd name="connsiteX23" fmla="*/ 1074824 w 1703464"/>
                    <a:gd name="connsiteY23" fmla="*/ 33577 h 1370149"/>
                    <a:gd name="connsiteX24" fmla="*/ 1065214 w 1703464"/>
                    <a:gd name="connsiteY24" fmla="*/ 29124 h 1370149"/>
                    <a:gd name="connsiteX25" fmla="*/ 1061129 w 1703464"/>
                    <a:gd name="connsiteY25" fmla="*/ 27198 h 1370149"/>
                    <a:gd name="connsiteX26" fmla="*/ 1050918 w 1703464"/>
                    <a:gd name="connsiteY26" fmla="*/ 22986 h 1370149"/>
                    <a:gd name="connsiteX27" fmla="*/ 1047074 w 1703464"/>
                    <a:gd name="connsiteY27" fmla="*/ 21542 h 1370149"/>
                    <a:gd name="connsiteX28" fmla="*/ 1036382 w 1703464"/>
                    <a:gd name="connsiteY28" fmla="*/ 17691 h 1370149"/>
                    <a:gd name="connsiteX29" fmla="*/ 1032778 w 1703464"/>
                    <a:gd name="connsiteY29" fmla="*/ 16488 h 1370149"/>
                    <a:gd name="connsiteX30" fmla="*/ 1021726 w 1703464"/>
                    <a:gd name="connsiteY30" fmla="*/ 13118 h 1370149"/>
                    <a:gd name="connsiteX31" fmla="*/ 1018122 w 1703464"/>
                    <a:gd name="connsiteY31" fmla="*/ 12155 h 1370149"/>
                    <a:gd name="connsiteX32" fmla="*/ 1006949 w 1703464"/>
                    <a:gd name="connsiteY32" fmla="*/ 9267 h 1370149"/>
                    <a:gd name="connsiteX33" fmla="*/ 1003105 w 1703464"/>
                    <a:gd name="connsiteY33" fmla="*/ 8424 h 1370149"/>
                    <a:gd name="connsiteX34" fmla="*/ 992053 w 1703464"/>
                    <a:gd name="connsiteY34" fmla="*/ 6138 h 1370149"/>
                    <a:gd name="connsiteX35" fmla="*/ 987848 w 1703464"/>
                    <a:gd name="connsiteY35" fmla="*/ 5416 h 1370149"/>
                    <a:gd name="connsiteX36" fmla="*/ 977037 w 1703464"/>
                    <a:gd name="connsiteY36" fmla="*/ 3610 h 1370149"/>
                    <a:gd name="connsiteX37" fmla="*/ 971991 w 1703464"/>
                    <a:gd name="connsiteY37" fmla="*/ 3009 h 1370149"/>
                    <a:gd name="connsiteX38" fmla="*/ 961780 w 1703464"/>
                    <a:gd name="connsiteY38" fmla="*/ 1805 h 1370149"/>
                    <a:gd name="connsiteX39" fmla="*/ 955172 w 1703464"/>
                    <a:gd name="connsiteY39" fmla="*/ 1324 h 1370149"/>
                    <a:gd name="connsiteX40" fmla="*/ 946403 w 1703464"/>
                    <a:gd name="connsiteY40" fmla="*/ 722 h 1370149"/>
                    <a:gd name="connsiteX41" fmla="*/ 933428 w 1703464"/>
                    <a:gd name="connsiteY41" fmla="*/ 361 h 1370149"/>
                    <a:gd name="connsiteX42" fmla="*/ 930785 w 1703464"/>
                    <a:gd name="connsiteY42" fmla="*/ 361 h 1370149"/>
                    <a:gd name="connsiteX43" fmla="*/ 930545 w 1703464"/>
                    <a:gd name="connsiteY43" fmla="*/ 361 h 1370149"/>
                    <a:gd name="connsiteX44" fmla="*/ 927902 w 1703464"/>
                    <a:gd name="connsiteY44" fmla="*/ 361 h 1370149"/>
                    <a:gd name="connsiteX45" fmla="*/ 915048 w 1703464"/>
                    <a:gd name="connsiteY45" fmla="*/ 722 h 1370149"/>
                    <a:gd name="connsiteX46" fmla="*/ 914928 w 1703464"/>
                    <a:gd name="connsiteY46" fmla="*/ 722 h 1370149"/>
                    <a:gd name="connsiteX47" fmla="*/ 914448 w 1703464"/>
                    <a:gd name="connsiteY47" fmla="*/ 722 h 1370149"/>
                    <a:gd name="connsiteX48" fmla="*/ 908441 w 1703464"/>
                    <a:gd name="connsiteY48" fmla="*/ 1203 h 1370149"/>
                    <a:gd name="connsiteX49" fmla="*/ 898590 w 1703464"/>
                    <a:gd name="connsiteY49" fmla="*/ 1926 h 1370149"/>
                    <a:gd name="connsiteX50" fmla="*/ 891382 w 1703464"/>
                    <a:gd name="connsiteY50" fmla="*/ 2768 h 1370149"/>
                    <a:gd name="connsiteX51" fmla="*/ 882853 w 1703464"/>
                    <a:gd name="connsiteY51" fmla="*/ 3851 h 1370149"/>
                    <a:gd name="connsiteX52" fmla="*/ 875525 w 1703464"/>
                    <a:gd name="connsiteY52" fmla="*/ 5055 h 1370149"/>
                    <a:gd name="connsiteX53" fmla="*/ 867236 w 1703464"/>
                    <a:gd name="connsiteY53" fmla="*/ 6499 h 1370149"/>
                    <a:gd name="connsiteX54" fmla="*/ 860268 w 1703464"/>
                    <a:gd name="connsiteY54" fmla="*/ 7943 h 1370149"/>
                    <a:gd name="connsiteX55" fmla="*/ 851738 w 1703464"/>
                    <a:gd name="connsiteY55" fmla="*/ 9868 h 1370149"/>
                    <a:gd name="connsiteX56" fmla="*/ 845371 w 1703464"/>
                    <a:gd name="connsiteY56" fmla="*/ 11553 h 1370149"/>
                    <a:gd name="connsiteX57" fmla="*/ 836121 w 1703464"/>
                    <a:gd name="connsiteY57" fmla="*/ 14201 h 1370149"/>
                    <a:gd name="connsiteX58" fmla="*/ 830835 w 1703464"/>
                    <a:gd name="connsiteY58" fmla="*/ 15886 h 1370149"/>
                    <a:gd name="connsiteX59" fmla="*/ 820624 w 1703464"/>
                    <a:gd name="connsiteY59" fmla="*/ 19376 h 1370149"/>
                    <a:gd name="connsiteX60" fmla="*/ 816660 w 1703464"/>
                    <a:gd name="connsiteY60" fmla="*/ 20820 h 1370149"/>
                    <a:gd name="connsiteX61" fmla="*/ 804887 w 1703464"/>
                    <a:gd name="connsiteY61" fmla="*/ 25514 h 1370149"/>
                    <a:gd name="connsiteX62" fmla="*/ 802724 w 1703464"/>
                    <a:gd name="connsiteY62" fmla="*/ 26476 h 1370149"/>
                    <a:gd name="connsiteX63" fmla="*/ 699531 w 1703464"/>
                    <a:gd name="connsiteY63" fmla="*/ 96157 h 1370149"/>
                    <a:gd name="connsiteX64" fmla="*/ 605587 w 1703464"/>
                    <a:gd name="connsiteY64" fmla="*/ 293646 h 1370149"/>
                    <a:gd name="connsiteX65" fmla="*/ 605587 w 1703464"/>
                    <a:gd name="connsiteY65" fmla="*/ 294128 h 1370149"/>
                    <a:gd name="connsiteX66" fmla="*/ 604506 w 1703464"/>
                    <a:gd name="connsiteY66" fmla="*/ 308329 h 1370149"/>
                    <a:gd name="connsiteX67" fmla="*/ 604266 w 1703464"/>
                    <a:gd name="connsiteY67" fmla="*/ 310856 h 1370149"/>
                    <a:gd name="connsiteX68" fmla="*/ 603785 w 1703464"/>
                    <a:gd name="connsiteY68" fmla="*/ 327464 h 1370149"/>
                    <a:gd name="connsiteX69" fmla="*/ 326640 w 1703464"/>
                    <a:gd name="connsiteY69" fmla="*/ 605104 h 1370149"/>
                    <a:gd name="connsiteX70" fmla="*/ 49495 w 1703464"/>
                    <a:gd name="connsiteY70" fmla="*/ 327464 h 1370149"/>
                    <a:gd name="connsiteX71" fmla="*/ 326640 w 1703464"/>
                    <a:gd name="connsiteY71" fmla="*/ 49824 h 1370149"/>
                    <a:gd name="connsiteX72" fmla="*/ 512965 w 1703464"/>
                    <a:gd name="connsiteY72" fmla="*/ 121911 h 1370149"/>
                    <a:gd name="connsiteX73" fmla="*/ 547924 w 1703464"/>
                    <a:gd name="connsiteY73" fmla="*/ 120227 h 1370149"/>
                    <a:gd name="connsiteX74" fmla="*/ 546242 w 1703464"/>
                    <a:gd name="connsiteY74" fmla="*/ 85206 h 1370149"/>
                    <a:gd name="connsiteX75" fmla="*/ 326640 w 1703464"/>
                    <a:gd name="connsiteY75" fmla="*/ 241 h 1370149"/>
                    <a:gd name="connsiteX76" fmla="*/ 0 w 1703464"/>
                    <a:gd name="connsiteY76" fmla="*/ 327464 h 1370149"/>
                    <a:gd name="connsiteX77" fmla="*/ 326640 w 1703464"/>
                    <a:gd name="connsiteY77" fmla="*/ 654687 h 1370149"/>
                    <a:gd name="connsiteX78" fmla="*/ 628412 w 1703464"/>
                    <a:gd name="connsiteY78" fmla="*/ 452504 h 1370149"/>
                    <a:gd name="connsiteX79" fmla="*/ 699531 w 1703464"/>
                    <a:gd name="connsiteY79" fmla="*/ 558771 h 1370149"/>
                    <a:gd name="connsiteX80" fmla="*/ 896668 w 1703464"/>
                    <a:gd name="connsiteY80" fmla="*/ 652882 h 1370149"/>
                    <a:gd name="connsiteX81" fmla="*/ 897269 w 1703464"/>
                    <a:gd name="connsiteY81" fmla="*/ 652882 h 1370149"/>
                    <a:gd name="connsiteX82" fmla="*/ 911324 w 1703464"/>
                    <a:gd name="connsiteY82" fmla="*/ 653965 h 1370149"/>
                    <a:gd name="connsiteX83" fmla="*/ 913847 w 1703464"/>
                    <a:gd name="connsiteY83" fmla="*/ 654206 h 1370149"/>
                    <a:gd name="connsiteX84" fmla="*/ 930425 w 1703464"/>
                    <a:gd name="connsiteY84" fmla="*/ 654687 h 1370149"/>
                    <a:gd name="connsiteX85" fmla="*/ 930665 w 1703464"/>
                    <a:gd name="connsiteY85" fmla="*/ 654687 h 1370149"/>
                    <a:gd name="connsiteX86" fmla="*/ 930665 w 1703464"/>
                    <a:gd name="connsiteY86" fmla="*/ 654687 h 1370149"/>
                    <a:gd name="connsiteX87" fmla="*/ 936912 w 1703464"/>
                    <a:gd name="connsiteY87" fmla="*/ 654567 h 1370149"/>
                    <a:gd name="connsiteX88" fmla="*/ 947003 w 1703464"/>
                    <a:gd name="connsiteY88" fmla="*/ 654326 h 1370149"/>
                    <a:gd name="connsiteX89" fmla="*/ 956133 w 1703464"/>
                    <a:gd name="connsiteY89" fmla="*/ 653604 h 1370149"/>
                    <a:gd name="connsiteX90" fmla="*/ 963341 w 1703464"/>
                    <a:gd name="connsiteY90" fmla="*/ 653002 h 1370149"/>
                    <a:gd name="connsiteX91" fmla="*/ 971270 w 1703464"/>
                    <a:gd name="connsiteY91" fmla="*/ 652039 h 1370149"/>
                    <a:gd name="connsiteX92" fmla="*/ 979679 w 1703464"/>
                    <a:gd name="connsiteY92" fmla="*/ 650956 h 1370149"/>
                    <a:gd name="connsiteX93" fmla="*/ 985686 w 1703464"/>
                    <a:gd name="connsiteY93" fmla="*/ 649873 h 1370149"/>
                    <a:gd name="connsiteX94" fmla="*/ 995897 w 1703464"/>
                    <a:gd name="connsiteY94" fmla="*/ 648068 h 1370149"/>
                    <a:gd name="connsiteX95" fmla="*/ 999862 w 1703464"/>
                    <a:gd name="connsiteY95" fmla="*/ 647226 h 1370149"/>
                    <a:gd name="connsiteX96" fmla="*/ 1011995 w 1703464"/>
                    <a:gd name="connsiteY96" fmla="*/ 644458 h 1370149"/>
                    <a:gd name="connsiteX97" fmla="*/ 1013797 w 1703464"/>
                    <a:gd name="connsiteY97" fmla="*/ 643976 h 1370149"/>
                    <a:gd name="connsiteX98" fmla="*/ 1125760 w 1703464"/>
                    <a:gd name="connsiteY98" fmla="*/ 589820 h 1370149"/>
                    <a:gd name="connsiteX99" fmla="*/ 1129244 w 1703464"/>
                    <a:gd name="connsiteY99" fmla="*/ 587052 h 1370149"/>
                    <a:gd name="connsiteX100" fmla="*/ 1137774 w 1703464"/>
                    <a:gd name="connsiteY100" fmla="*/ 580313 h 1370149"/>
                    <a:gd name="connsiteX101" fmla="*/ 1193034 w 1703464"/>
                    <a:gd name="connsiteY101" fmla="*/ 522185 h 1370149"/>
                    <a:gd name="connsiteX102" fmla="*/ 1193635 w 1703464"/>
                    <a:gd name="connsiteY102" fmla="*/ 521343 h 1370149"/>
                    <a:gd name="connsiteX103" fmla="*/ 1202164 w 1703464"/>
                    <a:gd name="connsiteY103" fmla="*/ 509188 h 1370149"/>
                    <a:gd name="connsiteX104" fmla="*/ 1203726 w 1703464"/>
                    <a:gd name="connsiteY104" fmla="*/ 506660 h 1370149"/>
                    <a:gd name="connsiteX105" fmla="*/ 1210694 w 1703464"/>
                    <a:gd name="connsiteY105" fmla="*/ 495709 h 1370149"/>
                    <a:gd name="connsiteX106" fmla="*/ 1212256 w 1703464"/>
                    <a:gd name="connsiteY106" fmla="*/ 493061 h 1370149"/>
                    <a:gd name="connsiteX107" fmla="*/ 1218623 w 1703464"/>
                    <a:gd name="connsiteY107" fmla="*/ 481749 h 1370149"/>
                    <a:gd name="connsiteX108" fmla="*/ 1219584 w 1703464"/>
                    <a:gd name="connsiteY108" fmla="*/ 479943 h 1370149"/>
                    <a:gd name="connsiteX109" fmla="*/ 1257065 w 1703464"/>
                    <a:gd name="connsiteY109" fmla="*/ 340341 h 1370149"/>
                    <a:gd name="connsiteX110" fmla="*/ 1257065 w 1703464"/>
                    <a:gd name="connsiteY110" fmla="*/ 339619 h 1370149"/>
                    <a:gd name="connsiteX111" fmla="*/ 1257065 w 1703464"/>
                    <a:gd name="connsiteY111" fmla="*/ 337573 h 1370149"/>
                    <a:gd name="connsiteX112" fmla="*/ 1257305 w 1703464"/>
                    <a:gd name="connsiteY112" fmla="*/ 327344 h 1370149"/>
                    <a:gd name="connsiteX113" fmla="*/ 1257065 w 1703464"/>
                    <a:gd name="connsiteY113" fmla="*/ 317114 h 1370149"/>
                    <a:gd name="connsiteX114" fmla="*/ 1257065 w 1703464"/>
                    <a:gd name="connsiteY114" fmla="*/ 248396 h 1370149"/>
                    <a:gd name="connsiteX115" fmla="*/ 1455403 w 1703464"/>
                    <a:gd name="connsiteY115" fmla="*/ 49703 h 1370149"/>
                    <a:gd name="connsiteX116" fmla="*/ 1653742 w 1703464"/>
                    <a:gd name="connsiteY116" fmla="*/ 248396 h 1370149"/>
                    <a:gd name="connsiteX117" fmla="*/ 1653742 w 1703464"/>
                    <a:gd name="connsiteY117" fmla="*/ 734116 h 1370149"/>
                    <a:gd name="connsiteX118" fmla="*/ 1459969 w 1703464"/>
                    <a:gd name="connsiteY118" fmla="*/ 917765 h 1370149"/>
                    <a:gd name="connsiteX119" fmla="*/ 1158196 w 1703464"/>
                    <a:gd name="connsiteY119" fmla="*/ 715703 h 1370149"/>
                    <a:gd name="connsiteX120" fmla="*/ 1133449 w 1703464"/>
                    <a:gd name="connsiteY120" fmla="*/ 740494 h 1370149"/>
                    <a:gd name="connsiteX121" fmla="*/ 1158196 w 1703464"/>
                    <a:gd name="connsiteY121" fmla="*/ 765286 h 1370149"/>
                    <a:gd name="connsiteX122" fmla="*/ 1435341 w 1703464"/>
                    <a:gd name="connsiteY122" fmla="*/ 1042926 h 1370149"/>
                    <a:gd name="connsiteX123" fmla="*/ 1158196 w 1703464"/>
                    <a:gd name="connsiteY123" fmla="*/ 1320566 h 1370149"/>
                    <a:gd name="connsiteX124" fmla="*/ 856904 w 1703464"/>
                    <a:gd name="connsiteY124" fmla="*/ 1320566 h 1370149"/>
                    <a:gd name="connsiteX125" fmla="*/ 856544 w 1703464"/>
                    <a:gd name="connsiteY125" fmla="*/ 1320566 h 1370149"/>
                    <a:gd name="connsiteX126" fmla="*/ 856183 w 1703464"/>
                    <a:gd name="connsiteY126" fmla="*/ 1320566 h 1370149"/>
                    <a:gd name="connsiteX127" fmla="*/ 579038 w 1703464"/>
                    <a:gd name="connsiteY127" fmla="*/ 1042926 h 1370149"/>
                    <a:gd name="connsiteX128" fmla="*/ 856183 w 1703464"/>
                    <a:gd name="connsiteY128" fmla="*/ 765286 h 1370149"/>
                    <a:gd name="connsiteX129" fmla="*/ 1132248 w 1703464"/>
                    <a:gd name="connsiteY129" fmla="*/ 1018135 h 1370149"/>
                    <a:gd name="connsiteX130" fmla="*/ 856183 w 1703464"/>
                    <a:gd name="connsiteY130" fmla="*/ 1018135 h 1370149"/>
                    <a:gd name="connsiteX131" fmla="*/ 831436 w 1703464"/>
                    <a:gd name="connsiteY131" fmla="*/ 1042926 h 1370149"/>
                    <a:gd name="connsiteX132" fmla="*/ 856183 w 1703464"/>
                    <a:gd name="connsiteY132" fmla="*/ 1067718 h 1370149"/>
                    <a:gd name="connsiteX133" fmla="*/ 1158076 w 1703464"/>
                    <a:gd name="connsiteY133" fmla="*/ 1067718 h 1370149"/>
                    <a:gd name="connsiteX134" fmla="*/ 1182823 w 1703464"/>
                    <a:gd name="connsiteY134" fmla="*/ 1042926 h 1370149"/>
                    <a:gd name="connsiteX135" fmla="*/ 856183 w 1703464"/>
                    <a:gd name="connsiteY135" fmla="*/ 715703 h 1370149"/>
                    <a:gd name="connsiteX136" fmla="*/ 529543 w 1703464"/>
                    <a:gd name="connsiteY136" fmla="*/ 1042926 h 1370149"/>
                    <a:gd name="connsiteX137" fmla="*/ 529543 w 1703464"/>
                    <a:gd name="connsiteY137" fmla="*/ 1285064 h 1370149"/>
                    <a:gd name="connsiteX138" fmla="*/ 512485 w 1703464"/>
                    <a:gd name="connsiteY138" fmla="*/ 1302153 h 1370149"/>
                    <a:gd name="connsiteX139" fmla="*/ 495426 w 1703464"/>
                    <a:gd name="connsiteY139" fmla="*/ 1285064 h 1370149"/>
                    <a:gd name="connsiteX140" fmla="*/ 495426 w 1703464"/>
                    <a:gd name="connsiteY140" fmla="*/ 963858 h 1370149"/>
                    <a:gd name="connsiteX141" fmla="*/ 247713 w 1703464"/>
                    <a:gd name="connsiteY141" fmla="*/ 715703 h 1370149"/>
                    <a:gd name="connsiteX142" fmla="*/ 0 w 1703464"/>
                    <a:gd name="connsiteY142" fmla="*/ 963858 h 1370149"/>
                    <a:gd name="connsiteX143" fmla="*/ 0 w 1703464"/>
                    <a:gd name="connsiteY143" fmla="*/ 1251006 h 1370149"/>
                    <a:gd name="connsiteX144" fmla="*/ 24747 w 1703464"/>
                    <a:gd name="connsiteY144" fmla="*/ 1275797 h 1370149"/>
                    <a:gd name="connsiteX145" fmla="*/ 49495 w 1703464"/>
                    <a:gd name="connsiteY145" fmla="*/ 1251006 h 1370149"/>
                    <a:gd name="connsiteX146" fmla="*/ 49495 w 1703464"/>
                    <a:gd name="connsiteY146" fmla="*/ 963858 h 1370149"/>
                    <a:gd name="connsiteX147" fmla="*/ 247833 w 1703464"/>
                    <a:gd name="connsiteY147" fmla="*/ 765165 h 1370149"/>
                    <a:gd name="connsiteX148" fmla="*/ 446172 w 1703464"/>
                    <a:gd name="connsiteY148" fmla="*/ 963858 h 1370149"/>
                    <a:gd name="connsiteX149" fmla="*/ 446172 w 1703464"/>
                    <a:gd name="connsiteY149" fmla="*/ 1285064 h 1370149"/>
                    <a:gd name="connsiteX150" fmla="*/ 512725 w 1703464"/>
                    <a:gd name="connsiteY150" fmla="*/ 1351736 h 1370149"/>
                    <a:gd name="connsiteX151" fmla="*/ 579278 w 1703464"/>
                    <a:gd name="connsiteY151" fmla="*/ 1285064 h 1370149"/>
                    <a:gd name="connsiteX152" fmla="*/ 579278 w 1703464"/>
                    <a:gd name="connsiteY152" fmla="*/ 1215744 h 1370149"/>
                    <a:gd name="connsiteX153" fmla="*/ 856424 w 1703464"/>
                    <a:gd name="connsiteY153" fmla="*/ 1370149 h 1370149"/>
                    <a:gd name="connsiteX154" fmla="*/ 856784 w 1703464"/>
                    <a:gd name="connsiteY154" fmla="*/ 1370149 h 1370149"/>
                    <a:gd name="connsiteX155" fmla="*/ 857144 w 1703464"/>
                    <a:gd name="connsiteY155" fmla="*/ 1370149 h 1370149"/>
                    <a:gd name="connsiteX156" fmla="*/ 1158436 w 1703464"/>
                    <a:gd name="connsiteY156" fmla="*/ 1370149 h 1370149"/>
                    <a:gd name="connsiteX157" fmla="*/ 1457926 w 1703464"/>
                    <a:gd name="connsiteY157" fmla="*/ 1173503 h 1370149"/>
                    <a:gd name="connsiteX158" fmla="*/ 1671882 w 1703464"/>
                    <a:gd name="connsiteY158" fmla="*/ 1369187 h 1370149"/>
                    <a:gd name="connsiteX159" fmla="*/ 1678730 w 1703464"/>
                    <a:gd name="connsiteY159" fmla="*/ 1370149 h 1370149"/>
                    <a:gd name="connsiteX160" fmla="*/ 1702516 w 1703464"/>
                    <a:gd name="connsiteY160" fmla="*/ 1352218 h 1370149"/>
                    <a:gd name="connsiteX161" fmla="*/ 1685577 w 1703464"/>
                    <a:gd name="connsiteY161" fmla="*/ 1321529 h 1370149"/>
                    <a:gd name="connsiteX162" fmla="*/ 1485437 w 1703464"/>
                    <a:gd name="connsiteY162" fmla="*/ 1067958 h 1370149"/>
                    <a:gd name="connsiteX163" fmla="*/ 1485076 w 1703464"/>
                    <a:gd name="connsiteY163" fmla="*/ 1042806 h 1370149"/>
                    <a:gd name="connsiteX164" fmla="*/ 1679450 w 1703464"/>
                    <a:gd name="connsiteY164" fmla="*/ 777682 h 1370149"/>
                    <a:gd name="connsiteX165" fmla="*/ 1105938 w 1703464"/>
                    <a:gd name="connsiteY165" fmla="*/ 542042 h 1370149"/>
                    <a:gd name="connsiteX166" fmla="*/ 1084915 w 1703464"/>
                    <a:gd name="connsiteY166" fmla="*/ 557687 h 1370149"/>
                    <a:gd name="connsiteX167" fmla="*/ 1082513 w 1703464"/>
                    <a:gd name="connsiteY167" fmla="*/ 559252 h 1370149"/>
                    <a:gd name="connsiteX168" fmla="*/ 1062090 w 1703464"/>
                    <a:gd name="connsiteY168" fmla="*/ 571527 h 1370149"/>
                    <a:gd name="connsiteX169" fmla="*/ 1058486 w 1703464"/>
                    <a:gd name="connsiteY169" fmla="*/ 573453 h 1370149"/>
                    <a:gd name="connsiteX170" fmla="*/ 1037823 w 1703464"/>
                    <a:gd name="connsiteY170" fmla="*/ 583201 h 1370149"/>
                    <a:gd name="connsiteX171" fmla="*/ 1033979 w 1703464"/>
                    <a:gd name="connsiteY171" fmla="*/ 584766 h 1370149"/>
                    <a:gd name="connsiteX172" fmla="*/ 1012235 w 1703464"/>
                    <a:gd name="connsiteY172" fmla="*/ 592588 h 1370149"/>
                    <a:gd name="connsiteX173" fmla="*/ 1009112 w 1703464"/>
                    <a:gd name="connsiteY173" fmla="*/ 593431 h 1370149"/>
                    <a:gd name="connsiteX174" fmla="*/ 985446 w 1703464"/>
                    <a:gd name="connsiteY174" fmla="*/ 599327 h 1370149"/>
                    <a:gd name="connsiteX175" fmla="*/ 983644 w 1703464"/>
                    <a:gd name="connsiteY175" fmla="*/ 599689 h 1370149"/>
                    <a:gd name="connsiteX176" fmla="*/ 958176 w 1703464"/>
                    <a:gd name="connsiteY176" fmla="*/ 603419 h 1370149"/>
                    <a:gd name="connsiteX177" fmla="*/ 957455 w 1703464"/>
                    <a:gd name="connsiteY177" fmla="*/ 603419 h 1370149"/>
                    <a:gd name="connsiteX178" fmla="*/ 930425 w 1703464"/>
                    <a:gd name="connsiteY178" fmla="*/ 604743 h 1370149"/>
                    <a:gd name="connsiteX179" fmla="*/ 904116 w 1703464"/>
                    <a:gd name="connsiteY179" fmla="*/ 603419 h 1370149"/>
                    <a:gd name="connsiteX180" fmla="*/ 902434 w 1703464"/>
                    <a:gd name="connsiteY180" fmla="*/ 603299 h 1370149"/>
                    <a:gd name="connsiteX181" fmla="*/ 878648 w 1703464"/>
                    <a:gd name="connsiteY181" fmla="*/ 599809 h 1370149"/>
                    <a:gd name="connsiteX182" fmla="*/ 874684 w 1703464"/>
                    <a:gd name="connsiteY182" fmla="*/ 599087 h 1370149"/>
                    <a:gd name="connsiteX183" fmla="*/ 853781 w 1703464"/>
                    <a:gd name="connsiteY183" fmla="*/ 593912 h 1370149"/>
                    <a:gd name="connsiteX184" fmla="*/ 846332 w 1703464"/>
                    <a:gd name="connsiteY184" fmla="*/ 591746 h 1370149"/>
                    <a:gd name="connsiteX185" fmla="*/ 829514 w 1703464"/>
                    <a:gd name="connsiteY185" fmla="*/ 585728 h 1370149"/>
                    <a:gd name="connsiteX186" fmla="*/ 819062 w 1703464"/>
                    <a:gd name="connsiteY186" fmla="*/ 581396 h 1370149"/>
                    <a:gd name="connsiteX187" fmla="*/ 805608 w 1703464"/>
                    <a:gd name="connsiteY187" fmla="*/ 575017 h 1370149"/>
                    <a:gd name="connsiteX188" fmla="*/ 794075 w 1703464"/>
                    <a:gd name="connsiteY188" fmla="*/ 568880 h 1370149"/>
                    <a:gd name="connsiteX189" fmla="*/ 782182 w 1703464"/>
                    <a:gd name="connsiteY189" fmla="*/ 561779 h 1370149"/>
                    <a:gd name="connsiteX190" fmla="*/ 771490 w 1703464"/>
                    <a:gd name="connsiteY190" fmla="*/ 554679 h 1370149"/>
                    <a:gd name="connsiteX191" fmla="*/ 759357 w 1703464"/>
                    <a:gd name="connsiteY191" fmla="*/ 545653 h 1370149"/>
                    <a:gd name="connsiteX192" fmla="*/ 750587 w 1703464"/>
                    <a:gd name="connsiteY192" fmla="*/ 538432 h 1370149"/>
                    <a:gd name="connsiteX193" fmla="*/ 737973 w 1703464"/>
                    <a:gd name="connsiteY193" fmla="*/ 526999 h 1370149"/>
                    <a:gd name="connsiteX194" fmla="*/ 730645 w 1703464"/>
                    <a:gd name="connsiteY194" fmla="*/ 519658 h 1370149"/>
                    <a:gd name="connsiteX195" fmla="*/ 719232 w 1703464"/>
                    <a:gd name="connsiteY195" fmla="*/ 507021 h 1370149"/>
                    <a:gd name="connsiteX196" fmla="*/ 712024 w 1703464"/>
                    <a:gd name="connsiteY196" fmla="*/ 498116 h 1370149"/>
                    <a:gd name="connsiteX197" fmla="*/ 703135 w 1703464"/>
                    <a:gd name="connsiteY197" fmla="*/ 486201 h 1370149"/>
                    <a:gd name="connsiteX198" fmla="*/ 695927 w 1703464"/>
                    <a:gd name="connsiteY198" fmla="*/ 475370 h 1370149"/>
                    <a:gd name="connsiteX199" fmla="*/ 688959 w 1703464"/>
                    <a:gd name="connsiteY199" fmla="*/ 463697 h 1370149"/>
                    <a:gd name="connsiteX200" fmla="*/ 682712 w 1703464"/>
                    <a:gd name="connsiteY200" fmla="*/ 452023 h 1370149"/>
                    <a:gd name="connsiteX201" fmla="*/ 676465 w 1703464"/>
                    <a:gd name="connsiteY201" fmla="*/ 438785 h 1370149"/>
                    <a:gd name="connsiteX202" fmla="*/ 672020 w 1703464"/>
                    <a:gd name="connsiteY202" fmla="*/ 428074 h 1370149"/>
                    <a:gd name="connsiteX203" fmla="*/ 666014 w 1703464"/>
                    <a:gd name="connsiteY203" fmla="*/ 411346 h 1370149"/>
                    <a:gd name="connsiteX204" fmla="*/ 663731 w 1703464"/>
                    <a:gd name="connsiteY204" fmla="*/ 403764 h 1370149"/>
                    <a:gd name="connsiteX205" fmla="*/ 658566 w 1703464"/>
                    <a:gd name="connsiteY205" fmla="*/ 382944 h 1370149"/>
                    <a:gd name="connsiteX206" fmla="*/ 657845 w 1703464"/>
                    <a:gd name="connsiteY206" fmla="*/ 378972 h 1370149"/>
                    <a:gd name="connsiteX207" fmla="*/ 654361 w 1703464"/>
                    <a:gd name="connsiteY207" fmla="*/ 355264 h 1370149"/>
                    <a:gd name="connsiteX208" fmla="*/ 654241 w 1703464"/>
                    <a:gd name="connsiteY208" fmla="*/ 353579 h 1370149"/>
                    <a:gd name="connsiteX209" fmla="*/ 652919 w 1703464"/>
                    <a:gd name="connsiteY209" fmla="*/ 327223 h 1370149"/>
                    <a:gd name="connsiteX210" fmla="*/ 654241 w 1703464"/>
                    <a:gd name="connsiteY210" fmla="*/ 300867 h 1370149"/>
                    <a:gd name="connsiteX211" fmla="*/ 654361 w 1703464"/>
                    <a:gd name="connsiteY211" fmla="*/ 299182 h 1370149"/>
                    <a:gd name="connsiteX212" fmla="*/ 657845 w 1703464"/>
                    <a:gd name="connsiteY212" fmla="*/ 275354 h 1370149"/>
                    <a:gd name="connsiteX213" fmla="*/ 658566 w 1703464"/>
                    <a:gd name="connsiteY213" fmla="*/ 271382 h 1370149"/>
                    <a:gd name="connsiteX214" fmla="*/ 663731 w 1703464"/>
                    <a:gd name="connsiteY214" fmla="*/ 250562 h 1370149"/>
                    <a:gd name="connsiteX215" fmla="*/ 665894 w 1703464"/>
                    <a:gd name="connsiteY215" fmla="*/ 243101 h 1370149"/>
                    <a:gd name="connsiteX216" fmla="*/ 671900 w 1703464"/>
                    <a:gd name="connsiteY216" fmla="*/ 226252 h 1370149"/>
                    <a:gd name="connsiteX217" fmla="*/ 676225 w 1703464"/>
                    <a:gd name="connsiteY217" fmla="*/ 215782 h 1370149"/>
                    <a:gd name="connsiteX218" fmla="*/ 678387 w 1703464"/>
                    <a:gd name="connsiteY218" fmla="*/ 211209 h 1370149"/>
                    <a:gd name="connsiteX219" fmla="*/ 690761 w 1703464"/>
                    <a:gd name="connsiteY219" fmla="*/ 187380 h 1370149"/>
                    <a:gd name="connsiteX220" fmla="*/ 691962 w 1703464"/>
                    <a:gd name="connsiteY220" fmla="*/ 185334 h 1370149"/>
                    <a:gd name="connsiteX221" fmla="*/ 705297 w 1703464"/>
                    <a:gd name="connsiteY221" fmla="*/ 164996 h 1370149"/>
                    <a:gd name="connsiteX222" fmla="*/ 708180 w 1703464"/>
                    <a:gd name="connsiteY222" fmla="*/ 161024 h 1370149"/>
                    <a:gd name="connsiteX223" fmla="*/ 722116 w 1703464"/>
                    <a:gd name="connsiteY223" fmla="*/ 143815 h 1370149"/>
                    <a:gd name="connsiteX224" fmla="*/ 726320 w 1703464"/>
                    <a:gd name="connsiteY224" fmla="*/ 139121 h 1370149"/>
                    <a:gd name="connsiteX225" fmla="*/ 741937 w 1703464"/>
                    <a:gd name="connsiteY225" fmla="*/ 123356 h 1370149"/>
                    <a:gd name="connsiteX226" fmla="*/ 745662 w 1703464"/>
                    <a:gd name="connsiteY226" fmla="*/ 119986 h 1370149"/>
                    <a:gd name="connsiteX227" fmla="*/ 761279 w 1703464"/>
                    <a:gd name="connsiteY227" fmla="*/ 107109 h 1370149"/>
                    <a:gd name="connsiteX228" fmla="*/ 765964 w 1703464"/>
                    <a:gd name="connsiteY228" fmla="*/ 103619 h 1370149"/>
                    <a:gd name="connsiteX229" fmla="*/ 781821 w 1703464"/>
                    <a:gd name="connsiteY229" fmla="*/ 92787 h 1370149"/>
                    <a:gd name="connsiteX230" fmla="*/ 787588 w 1703464"/>
                    <a:gd name="connsiteY230" fmla="*/ 89297 h 1370149"/>
                    <a:gd name="connsiteX231" fmla="*/ 803565 w 1703464"/>
                    <a:gd name="connsiteY231" fmla="*/ 80392 h 1370149"/>
                    <a:gd name="connsiteX232" fmla="*/ 810413 w 1703464"/>
                    <a:gd name="connsiteY232" fmla="*/ 77022 h 1370149"/>
                    <a:gd name="connsiteX233" fmla="*/ 826150 w 1703464"/>
                    <a:gd name="connsiteY233" fmla="*/ 70042 h 1370149"/>
                    <a:gd name="connsiteX234" fmla="*/ 834199 w 1703464"/>
                    <a:gd name="connsiteY234" fmla="*/ 66913 h 1370149"/>
                    <a:gd name="connsiteX235" fmla="*/ 849456 w 1703464"/>
                    <a:gd name="connsiteY235" fmla="*/ 61738 h 1370149"/>
                    <a:gd name="connsiteX236" fmla="*/ 858946 w 1703464"/>
                    <a:gd name="connsiteY236" fmla="*/ 58970 h 1370149"/>
                    <a:gd name="connsiteX237" fmla="*/ 873603 w 1703464"/>
                    <a:gd name="connsiteY237" fmla="*/ 55480 h 1370149"/>
                    <a:gd name="connsiteX238" fmla="*/ 884414 w 1703464"/>
                    <a:gd name="connsiteY238" fmla="*/ 53434 h 1370149"/>
                    <a:gd name="connsiteX239" fmla="*/ 898230 w 1703464"/>
                    <a:gd name="connsiteY239" fmla="*/ 51508 h 1370149"/>
                    <a:gd name="connsiteX240" fmla="*/ 910483 w 1703464"/>
                    <a:gd name="connsiteY240" fmla="*/ 50305 h 1370149"/>
                    <a:gd name="connsiteX241" fmla="*/ 930185 w 1703464"/>
                    <a:gd name="connsiteY241" fmla="*/ 49342 h 1370149"/>
                    <a:gd name="connsiteX242" fmla="*/ 954812 w 1703464"/>
                    <a:gd name="connsiteY242" fmla="*/ 50425 h 1370149"/>
                    <a:gd name="connsiteX243" fmla="*/ 956254 w 1703464"/>
                    <a:gd name="connsiteY243" fmla="*/ 50425 h 1370149"/>
                    <a:gd name="connsiteX244" fmla="*/ 980280 w 1703464"/>
                    <a:gd name="connsiteY244" fmla="*/ 53795 h 1370149"/>
                    <a:gd name="connsiteX245" fmla="*/ 981601 w 1703464"/>
                    <a:gd name="connsiteY245" fmla="*/ 54036 h 1370149"/>
                    <a:gd name="connsiteX246" fmla="*/ 1005268 w 1703464"/>
                    <a:gd name="connsiteY246" fmla="*/ 59572 h 1370149"/>
                    <a:gd name="connsiteX247" fmla="*/ 1006349 w 1703464"/>
                    <a:gd name="connsiteY247" fmla="*/ 59933 h 1370149"/>
                    <a:gd name="connsiteX248" fmla="*/ 1029534 w 1703464"/>
                    <a:gd name="connsiteY248" fmla="*/ 67755 h 1370149"/>
                    <a:gd name="connsiteX249" fmla="*/ 1030375 w 1703464"/>
                    <a:gd name="connsiteY249" fmla="*/ 68116 h 1370149"/>
                    <a:gd name="connsiteX250" fmla="*/ 1052960 w 1703464"/>
                    <a:gd name="connsiteY250" fmla="*/ 78105 h 1370149"/>
                    <a:gd name="connsiteX251" fmla="*/ 1053561 w 1703464"/>
                    <a:gd name="connsiteY251" fmla="*/ 78346 h 1370149"/>
                    <a:gd name="connsiteX252" fmla="*/ 1075425 w 1703464"/>
                    <a:gd name="connsiteY252" fmla="*/ 90501 h 1370149"/>
                    <a:gd name="connsiteX253" fmla="*/ 1075425 w 1703464"/>
                    <a:gd name="connsiteY253" fmla="*/ 90501 h 1370149"/>
                    <a:gd name="connsiteX254" fmla="*/ 1116390 w 1703464"/>
                    <a:gd name="connsiteY254" fmla="*/ 121430 h 1370149"/>
                    <a:gd name="connsiteX255" fmla="*/ 1181982 w 1703464"/>
                    <a:gd name="connsiteY255" fmla="*/ 211088 h 1370149"/>
                    <a:gd name="connsiteX256" fmla="*/ 1182343 w 1703464"/>
                    <a:gd name="connsiteY256" fmla="*/ 211690 h 1370149"/>
                    <a:gd name="connsiteX257" fmla="*/ 1207210 w 1703464"/>
                    <a:gd name="connsiteY257" fmla="*/ 316753 h 1370149"/>
                    <a:gd name="connsiteX258" fmla="*/ 1207210 w 1703464"/>
                    <a:gd name="connsiteY258" fmla="*/ 326983 h 1370149"/>
                    <a:gd name="connsiteX259" fmla="*/ 1126001 w 1703464"/>
                    <a:gd name="connsiteY259" fmla="*/ 523268 h 1370149"/>
                    <a:gd name="connsiteX260" fmla="*/ 1105698 w 1703464"/>
                    <a:gd name="connsiteY260" fmla="*/ 541802 h 1370149"/>
                    <a:gd name="connsiteX261" fmla="*/ 1105458 w 1703464"/>
                    <a:gd name="connsiteY261" fmla="*/ 541922 h 1370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</a:cxnLst>
                  <a:rect l="l" t="t" r="r" b="b"/>
                  <a:pathLst>
                    <a:path w="1703464" h="1370149">
                      <a:moveTo>
                        <a:pt x="1679210" y="777441"/>
                      </a:moveTo>
                      <a:lnTo>
                        <a:pt x="1685457" y="775636"/>
                      </a:lnTo>
                      <a:cubicBezTo>
                        <a:pt x="1696029" y="772507"/>
                        <a:pt x="1703237" y="762879"/>
                        <a:pt x="1703237" y="751927"/>
                      </a:cubicBezTo>
                      <a:lnTo>
                        <a:pt x="1703237" y="248155"/>
                      </a:lnTo>
                      <a:cubicBezTo>
                        <a:pt x="1703237" y="111321"/>
                        <a:pt x="1592114" y="0"/>
                        <a:pt x="1455524" y="0"/>
                      </a:cubicBezTo>
                      <a:cubicBezTo>
                        <a:pt x="1344762" y="0"/>
                        <a:pt x="1250818" y="73171"/>
                        <a:pt x="1219223" y="173661"/>
                      </a:cubicBezTo>
                      <a:cubicBezTo>
                        <a:pt x="1214658" y="164996"/>
                        <a:pt x="1209613" y="156571"/>
                        <a:pt x="1204327" y="148508"/>
                      </a:cubicBezTo>
                      <a:cubicBezTo>
                        <a:pt x="1203967" y="148027"/>
                        <a:pt x="1203726" y="147545"/>
                        <a:pt x="1203366" y="147064"/>
                      </a:cubicBezTo>
                      <a:cubicBezTo>
                        <a:pt x="1200963" y="143454"/>
                        <a:pt x="1198440" y="139843"/>
                        <a:pt x="1195918" y="136233"/>
                      </a:cubicBezTo>
                      <a:cubicBezTo>
                        <a:pt x="1195197" y="135270"/>
                        <a:pt x="1194596" y="134307"/>
                        <a:pt x="1193875" y="133344"/>
                      </a:cubicBezTo>
                      <a:cubicBezTo>
                        <a:pt x="1191473" y="130095"/>
                        <a:pt x="1189070" y="126966"/>
                        <a:pt x="1186547" y="123837"/>
                      </a:cubicBezTo>
                      <a:cubicBezTo>
                        <a:pt x="1185586" y="122754"/>
                        <a:pt x="1184745" y="121550"/>
                        <a:pt x="1183784" y="120347"/>
                      </a:cubicBezTo>
                      <a:cubicBezTo>
                        <a:pt x="1181141" y="117098"/>
                        <a:pt x="1178378" y="113969"/>
                        <a:pt x="1175615" y="110840"/>
                      </a:cubicBezTo>
                      <a:cubicBezTo>
                        <a:pt x="1174774" y="109997"/>
                        <a:pt x="1174054" y="109034"/>
                        <a:pt x="1173333" y="108192"/>
                      </a:cubicBezTo>
                      <a:cubicBezTo>
                        <a:pt x="1160238" y="93630"/>
                        <a:pt x="1145702" y="80271"/>
                        <a:pt x="1130205" y="68237"/>
                      </a:cubicBezTo>
                      <a:cubicBezTo>
                        <a:pt x="1129124" y="67394"/>
                        <a:pt x="1127923" y="66431"/>
                        <a:pt x="1126842" y="65589"/>
                      </a:cubicBezTo>
                      <a:cubicBezTo>
                        <a:pt x="1124439" y="63784"/>
                        <a:pt x="1122036" y="62099"/>
                        <a:pt x="1119514" y="60294"/>
                      </a:cubicBezTo>
                      <a:cubicBezTo>
                        <a:pt x="1117711" y="59090"/>
                        <a:pt x="1116030" y="57766"/>
                        <a:pt x="1114228" y="56563"/>
                      </a:cubicBezTo>
                      <a:cubicBezTo>
                        <a:pt x="1111825" y="54878"/>
                        <a:pt x="1109302" y="53314"/>
                        <a:pt x="1106780" y="51749"/>
                      </a:cubicBezTo>
                      <a:cubicBezTo>
                        <a:pt x="1104977" y="50666"/>
                        <a:pt x="1103296" y="49463"/>
                        <a:pt x="1101494" y="48259"/>
                      </a:cubicBezTo>
                      <a:cubicBezTo>
                        <a:pt x="1098851" y="46574"/>
                        <a:pt x="1096088" y="45010"/>
                        <a:pt x="1093325" y="43445"/>
                      </a:cubicBezTo>
                      <a:cubicBezTo>
                        <a:pt x="1091643" y="42482"/>
                        <a:pt x="1089961" y="41520"/>
                        <a:pt x="1088279" y="40557"/>
                      </a:cubicBezTo>
                      <a:cubicBezTo>
                        <a:pt x="1085396" y="38992"/>
                        <a:pt x="1082393" y="37428"/>
                        <a:pt x="1079389" y="35863"/>
                      </a:cubicBezTo>
                      <a:cubicBezTo>
                        <a:pt x="1077828" y="35141"/>
                        <a:pt x="1076386" y="34299"/>
                        <a:pt x="1074824" y="33577"/>
                      </a:cubicBezTo>
                      <a:cubicBezTo>
                        <a:pt x="1071701" y="32012"/>
                        <a:pt x="1068457" y="30568"/>
                        <a:pt x="1065214" y="29124"/>
                      </a:cubicBezTo>
                      <a:cubicBezTo>
                        <a:pt x="1063892" y="28522"/>
                        <a:pt x="1062451" y="27800"/>
                        <a:pt x="1061129" y="27198"/>
                      </a:cubicBezTo>
                      <a:cubicBezTo>
                        <a:pt x="1057765" y="25754"/>
                        <a:pt x="1054402" y="24310"/>
                        <a:pt x="1050918" y="22986"/>
                      </a:cubicBezTo>
                      <a:cubicBezTo>
                        <a:pt x="1049596" y="22505"/>
                        <a:pt x="1048395" y="22024"/>
                        <a:pt x="1047074" y="21542"/>
                      </a:cubicBezTo>
                      <a:cubicBezTo>
                        <a:pt x="1043590" y="20218"/>
                        <a:pt x="1039986" y="18894"/>
                        <a:pt x="1036382" y="17691"/>
                      </a:cubicBezTo>
                      <a:cubicBezTo>
                        <a:pt x="1035181" y="17330"/>
                        <a:pt x="1033979" y="16849"/>
                        <a:pt x="1032778" y="16488"/>
                      </a:cubicBezTo>
                      <a:cubicBezTo>
                        <a:pt x="1029174" y="15284"/>
                        <a:pt x="1025450" y="14201"/>
                        <a:pt x="1021726" y="13118"/>
                      </a:cubicBezTo>
                      <a:cubicBezTo>
                        <a:pt x="1020524" y="12757"/>
                        <a:pt x="1019323" y="12396"/>
                        <a:pt x="1018122" y="12155"/>
                      </a:cubicBezTo>
                      <a:cubicBezTo>
                        <a:pt x="1014398" y="11072"/>
                        <a:pt x="1010674" y="10109"/>
                        <a:pt x="1006949" y="9267"/>
                      </a:cubicBezTo>
                      <a:cubicBezTo>
                        <a:pt x="1005628" y="8906"/>
                        <a:pt x="1004427" y="8665"/>
                        <a:pt x="1003105" y="8424"/>
                      </a:cubicBezTo>
                      <a:cubicBezTo>
                        <a:pt x="999381" y="7582"/>
                        <a:pt x="995777" y="6739"/>
                        <a:pt x="992053" y="6138"/>
                      </a:cubicBezTo>
                      <a:cubicBezTo>
                        <a:pt x="990611" y="5897"/>
                        <a:pt x="989290" y="5656"/>
                        <a:pt x="987848" y="5416"/>
                      </a:cubicBezTo>
                      <a:cubicBezTo>
                        <a:pt x="984244" y="4814"/>
                        <a:pt x="980640" y="4212"/>
                        <a:pt x="977037" y="3610"/>
                      </a:cubicBezTo>
                      <a:cubicBezTo>
                        <a:pt x="975355" y="3370"/>
                        <a:pt x="973673" y="3129"/>
                        <a:pt x="971991" y="3009"/>
                      </a:cubicBezTo>
                      <a:cubicBezTo>
                        <a:pt x="968627" y="2527"/>
                        <a:pt x="965263" y="2166"/>
                        <a:pt x="961780" y="1805"/>
                      </a:cubicBezTo>
                      <a:cubicBezTo>
                        <a:pt x="959617" y="1565"/>
                        <a:pt x="957335" y="1444"/>
                        <a:pt x="955172" y="1324"/>
                      </a:cubicBezTo>
                      <a:cubicBezTo>
                        <a:pt x="952289" y="1083"/>
                        <a:pt x="949286" y="842"/>
                        <a:pt x="946403" y="722"/>
                      </a:cubicBezTo>
                      <a:cubicBezTo>
                        <a:pt x="942078" y="481"/>
                        <a:pt x="937753" y="481"/>
                        <a:pt x="933428" y="361"/>
                      </a:cubicBezTo>
                      <a:cubicBezTo>
                        <a:pt x="932587" y="361"/>
                        <a:pt x="931747" y="361"/>
                        <a:pt x="930785" y="361"/>
                      </a:cubicBezTo>
                      <a:lnTo>
                        <a:pt x="930545" y="361"/>
                      </a:lnTo>
                      <a:cubicBezTo>
                        <a:pt x="929704" y="361"/>
                        <a:pt x="928863" y="361"/>
                        <a:pt x="927902" y="361"/>
                      </a:cubicBezTo>
                      <a:cubicBezTo>
                        <a:pt x="923578" y="361"/>
                        <a:pt x="919253" y="361"/>
                        <a:pt x="915048" y="722"/>
                      </a:cubicBezTo>
                      <a:cubicBezTo>
                        <a:pt x="915048" y="722"/>
                        <a:pt x="915048" y="722"/>
                        <a:pt x="914928" y="722"/>
                      </a:cubicBezTo>
                      <a:cubicBezTo>
                        <a:pt x="914808" y="722"/>
                        <a:pt x="914568" y="722"/>
                        <a:pt x="914448" y="722"/>
                      </a:cubicBezTo>
                      <a:cubicBezTo>
                        <a:pt x="912405" y="722"/>
                        <a:pt x="910483" y="963"/>
                        <a:pt x="908441" y="1203"/>
                      </a:cubicBezTo>
                      <a:cubicBezTo>
                        <a:pt x="905197" y="1444"/>
                        <a:pt x="901834" y="1685"/>
                        <a:pt x="898590" y="1926"/>
                      </a:cubicBezTo>
                      <a:cubicBezTo>
                        <a:pt x="896187" y="2166"/>
                        <a:pt x="893785" y="2527"/>
                        <a:pt x="891382" y="2768"/>
                      </a:cubicBezTo>
                      <a:cubicBezTo>
                        <a:pt x="888499" y="3129"/>
                        <a:pt x="885736" y="3490"/>
                        <a:pt x="882853" y="3851"/>
                      </a:cubicBezTo>
                      <a:cubicBezTo>
                        <a:pt x="880450" y="4212"/>
                        <a:pt x="877927" y="4694"/>
                        <a:pt x="875525" y="5055"/>
                      </a:cubicBezTo>
                      <a:cubicBezTo>
                        <a:pt x="872762" y="5536"/>
                        <a:pt x="869999" y="6017"/>
                        <a:pt x="867236" y="6499"/>
                      </a:cubicBezTo>
                      <a:cubicBezTo>
                        <a:pt x="864833" y="6980"/>
                        <a:pt x="862550" y="7462"/>
                        <a:pt x="860268" y="7943"/>
                      </a:cubicBezTo>
                      <a:cubicBezTo>
                        <a:pt x="857385" y="8545"/>
                        <a:pt x="854622" y="9267"/>
                        <a:pt x="851738" y="9868"/>
                      </a:cubicBezTo>
                      <a:cubicBezTo>
                        <a:pt x="849576" y="10350"/>
                        <a:pt x="847534" y="10952"/>
                        <a:pt x="845371" y="11553"/>
                      </a:cubicBezTo>
                      <a:cubicBezTo>
                        <a:pt x="842248" y="12396"/>
                        <a:pt x="839245" y="13238"/>
                        <a:pt x="836121" y="14201"/>
                      </a:cubicBezTo>
                      <a:cubicBezTo>
                        <a:pt x="834319" y="14682"/>
                        <a:pt x="832517" y="15284"/>
                        <a:pt x="830835" y="15886"/>
                      </a:cubicBezTo>
                      <a:cubicBezTo>
                        <a:pt x="827352" y="16969"/>
                        <a:pt x="823988" y="18172"/>
                        <a:pt x="820624" y="19376"/>
                      </a:cubicBezTo>
                      <a:cubicBezTo>
                        <a:pt x="819303" y="19857"/>
                        <a:pt x="817981" y="20339"/>
                        <a:pt x="816660" y="20820"/>
                      </a:cubicBezTo>
                      <a:cubicBezTo>
                        <a:pt x="812695" y="22264"/>
                        <a:pt x="808851" y="23829"/>
                        <a:pt x="804887" y="25514"/>
                      </a:cubicBezTo>
                      <a:cubicBezTo>
                        <a:pt x="804166" y="25875"/>
                        <a:pt x="803445" y="26115"/>
                        <a:pt x="802724" y="26476"/>
                      </a:cubicBezTo>
                      <a:cubicBezTo>
                        <a:pt x="764522" y="42723"/>
                        <a:pt x="729444" y="66191"/>
                        <a:pt x="699531" y="96157"/>
                      </a:cubicBezTo>
                      <a:cubicBezTo>
                        <a:pt x="645832" y="149832"/>
                        <a:pt x="613276" y="219031"/>
                        <a:pt x="605587" y="293646"/>
                      </a:cubicBezTo>
                      <a:cubicBezTo>
                        <a:pt x="605587" y="293767"/>
                        <a:pt x="605587" y="294007"/>
                        <a:pt x="605587" y="294128"/>
                      </a:cubicBezTo>
                      <a:cubicBezTo>
                        <a:pt x="605107" y="298821"/>
                        <a:pt x="604746" y="303515"/>
                        <a:pt x="604506" y="308329"/>
                      </a:cubicBezTo>
                      <a:cubicBezTo>
                        <a:pt x="604506" y="309171"/>
                        <a:pt x="604386" y="310014"/>
                        <a:pt x="604266" y="310856"/>
                      </a:cubicBezTo>
                      <a:cubicBezTo>
                        <a:pt x="604026" y="316392"/>
                        <a:pt x="603785" y="321928"/>
                        <a:pt x="603785" y="327464"/>
                      </a:cubicBezTo>
                      <a:cubicBezTo>
                        <a:pt x="603785" y="480545"/>
                        <a:pt x="479448" y="605104"/>
                        <a:pt x="326640" y="605104"/>
                      </a:cubicBezTo>
                      <a:cubicBezTo>
                        <a:pt x="173832" y="605104"/>
                        <a:pt x="49495" y="480545"/>
                        <a:pt x="49495" y="327464"/>
                      </a:cubicBezTo>
                      <a:cubicBezTo>
                        <a:pt x="49495" y="174383"/>
                        <a:pt x="173832" y="49824"/>
                        <a:pt x="326640" y="49824"/>
                      </a:cubicBezTo>
                      <a:cubicBezTo>
                        <a:pt x="395716" y="49824"/>
                        <a:pt x="461909" y="75458"/>
                        <a:pt x="512965" y="121911"/>
                      </a:cubicBezTo>
                      <a:cubicBezTo>
                        <a:pt x="523056" y="131058"/>
                        <a:pt x="538673" y="130336"/>
                        <a:pt x="547924" y="120227"/>
                      </a:cubicBezTo>
                      <a:cubicBezTo>
                        <a:pt x="557054" y="110117"/>
                        <a:pt x="556333" y="94472"/>
                        <a:pt x="546242" y="85206"/>
                      </a:cubicBezTo>
                      <a:cubicBezTo>
                        <a:pt x="486056" y="30448"/>
                        <a:pt x="408090" y="241"/>
                        <a:pt x="326640" y="241"/>
                      </a:cubicBezTo>
                      <a:cubicBezTo>
                        <a:pt x="146561" y="241"/>
                        <a:pt x="0" y="147064"/>
                        <a:pt x="0" y="327464"/>
                      </a:cubicBezTo>
                      <a:cubicBezTo>
                        <a:pt x="0" y="507864"/>
                        <a:pt x="146561" y="654687"/>
                        <a:pt x="326640" y="654687"/>
                      </a:cubicBezTo>
                      <a:cubicBezTo>
                        <a:pt x="462510" y="654687"/>
                        <a:pt x="579278" y="571046"/>
                        <a:pt x="628412" y="452504"/>
                      </a:cubicBezTo>
                      <a:cubicBezTo>
                        <a:pt x="644630" y="491737"/>
                        <a:pt x="668537" y="527842"/>
                        <a:pt x="699531" y="558771"/>
                      </a:cubicBezTo>
                      <a:cubicBezTo>
                        <a:pt x="753110" y="612445"/>
                        <a:pt x="822186" y="645180"/>
                        <a:pt x="896668" y="652882"/>
                      </a:cubicBezTo>
                      <a:cubicBezTo>
                        <a:pt x="896908" y="652882"/>
                        <a:pt x="897028" y="652882"/>
                        <a:pt x="897269" y="652882"/>
                      </a:cubicBezTo>
                      <a:cubicBezTo>
                        <a:pt x="901954" y="653363"/>
                        <a:pt x="906639" y="653724"/>
                        <a:pt x="911324" y="653965"/>
                      </a:cubicBezTo>
                      <a:cubicBezTo>
                        <a:pt x="912165" y="653965"/>
                        <a:pt x="913006" y="654085"/>
                        <a:pt x="913847" y="654206"/>
                      </a:cubicBezTo>
                      <a:cubicBezTo>
                        <a:pt x="919373" y="654446"/>
                        <a:pt x="924899" y="654687"/>
                        <a:pt x="930425" y="654687"/>
                      </a:cubicBezTo>
                      <a:cubicBezTo>
                        <a:pt x="930425" y="654687"/>
                        <a:pt x="930545" y="654687"/>
                        <a:pt x="930665" y="654687"/>
                      </a:cubicBezTo>
                      <a:cubicBezTo>
                        <a:pt x="930665" y="654687"/>
                        <a:pt x="930665" y="654687"/>
                        <a:pt x="930665" y="654687"/>
                      </a:cubicBezTo>
                      <a:cubicBezTo>
                        <a:pt x="932708" y="654687"/>
                        <a:pt x="934750" y="654567"/>
                        <a:pt x="936912" y="654567"/>
                      </a:cubicBezTo>
                      <a:cubicBezTo>
                        <a:pt x="940276" y="654567"/>
                        <a:pt x="943640" y="654567"/>
                        <a:pt x="947003" y="654326"/>
                      </a:cubicBezTo>
                      <a:cubicBezTo>
                        <a:pt x="950127" y="654206"/>
                        <a:pt x="953130" y="653845"/>
                        <a:pt x="956133" y="653604"/>
                      </a:cubicBezTo>
                      <a:cubicBezTo>
                        <a:pt x="958536" y="653363"/>
                        <a:pt x="960939" y="653243"/>
                        <a:pt x="963341" y="653002"/>
                      </a:cubicBezTo>
                      <a:cubicBezTo>
                        <a:pt x="965984" y="652762"/>
                        <a:pt x="968627" y="652401"/>
                        <a:pt x="971270" y="652039"/>
                      </a:cubicBezTo>
                      <a:cubicBezTo>
                        <a:pt x="974033" y="651678"/>
                        <a:pt x="976916" y="651438"/>
                        <a:pt x="979679" y="650956"/>
                      </a:cubicBezTo>
                      <a:cubicBezTo>
                        <a:pt x="981722" y="650595"/>
                        <a:pt x="983644" y="650234"/>
                        <a:pt x="985686" y="649873"/>
                      </a:cubicBezTo>
                      <a:cubicBezTo>
                        <a:pt x="989050" y="649271"/>
                        <a:pt x="992534" y="648790"/>
                        <a:pt x="995897" y="648068"/>
                      </a:cubicBezTo>
                      <a:cubicBezTo>
                        <a:pt x="997219" y="647827"/>
                        <a:pt x="998540" y="647466"/>
                        <a:pt x="999862" y="647226"/>
                      </a:cubicBezTo>
                      <a:cubicBezTo>
                        <a:pt x="1003946" y="646383"/>
                        <a:pt x="1007911" y="645420"/>
                        <a:pt x="1011995" y="644458"/>
                      </a:cubicBezTo>
                      <a:cubicBezTo>
                        <a:pt x="1012596" y="644337"/>
                        <a:pt x="1013196" y="644097"/>
                        <a:pt x="1013797" y="643976"/>
                      </a:cubicBezTo>
                      <a:cubicBezTo>
                        <a:pt x="1054161" y="633386"/>
                        <a:pt x="1092123" y="615093"/>
                        <a:pt x="1125760" y="589820"/>
                      </a:cubicBezTo>
                      <a:cubicBezTo>
                        <a:pt x="1126962" y="588978"/>
                        <a:pt x="1128043" y="588015"/>
                        <a:pt x="1129244" y="587052"/>
                      </a:cubicBezTo>
                      <a:cubicBezTo>
                        <a:pt x="1132127" y="584886"/>
                        <a:pt x="1135011" y="582599"/>
                        <a:pt x="1137774" y="580313"/>
                      </a:cubicBezTo>
                      <a:cubicBezTo>
                        <a:pt x="1158436" y="563223"/>
                        <a:pt x="1177057" y="543727"/>
                        <a:pt x="1193034" y="522185"/>
                      </a:cubicBezTo>
                      <a:cubicBezTo>
                        <a:pt x="1193275" y="521944"/>
                        <a:pt x="1193395" y="521704"/>
                        <a:pt x="1193635" y="521343"/>
                      </a:cubicBezTo>
                      <a:cubicBezTo>
                        <a:pt x="1196518" y="517371"/>
                        <a:pt x="1199401" y="513279"/>
                        <a:pt x="1202164" y="509188"/>
                      </a:cubicBezTo>
                      <a:cubicBezTo>
                        <a:pt x="1202765" y="508345"/>
                        <a:pt x="1203246" y="507503"/>
                        <a:pt x="1203726" y="506660"/>
                      </a:cubicBezTo>
                      <a:cubicBezTo>
                        <a:pt x="1206129" y="503050"/>
                        <a:pt x="1208411" y="499440"/>
                        <a:pt x="1210694" y="495709"/>
                      </a:cubicBezTo>
                      <a:cubicBezTo>
                        <a:pt x="1211174" y="494866"/>
                        <a:pt x="1211655" y="493904"/>
                        <a:pt x="1212256" y="493061"/>
                      </a:cubicBezTo>
                      <a:cubicBezTo>
                        <a:pt x="1214418" y="489330"/>
                        <a:pt x="1216580" y="485600"/>
                        <a:pt x="1218623" y="481749"/>
                      </a:cubicBezTo>
                      <a:cubicBezTo>
                        <a:pt x="1218983" y="481147"/>
                        <a:pt x="1219223" y="480545"/>
                        <a:pt x="1219584" y="479943"/>
                      </a:cubicBezTo>
                      <a:cubicBezTo>
                        <a:pt x="1241808" y="437942"/>
                        <a:pt x="1255023" y="390646"/>
                        <a:pt x="1257065" y="340341"/>
                      </a:cubicBezTo>
                      <a:cubicBezTo>
                        <a:pt x="1257065" y="340100"/>
                        <a:pt x="1257065" y="339860"/>
                        <a:pt x="1257065" y="339619"/>
                      </a:cubicBezTo>
                      <a:lnTo>
                        <a:pt x="1257065" y="337573"/>
                      </a:lnTo>
                      <a:cubicBezTo>
                        <a:pt x="1257065" y="334203"/>
                        <a:pt x="1257305" y="330713"/>
                        <a:pt x="1257305" y="327344"/>
                      </a:cubicBezTo>
                      <a:cubicBezTo>
                        <a:pt x="1257305" y="323974"/>
                        <a:pt x="1257185" y="320484"/>
                        <a:pt x="1257065" y="317114"/>
                      </a:cubicBezTo>
                      <a:lnTo>
                        <a:pt x="1257065" y="248396"/>
                      </a:lnTo>
                      <a:cubicBezTo>
                        <a:pt x="1257065" y="138880"/>
                        <a:pt x="1345963" y="49703"/>
                        <a:pt x="1455403" y="49703"/>
                      </a:cubicBezTo>
                      <a:cubicBezTo>
                        <a:pt x="1564844" y="49703"/>
                        <a:pt x="1653742" y="138880"/>
                        <a:pt x="1653742" y="248396"/>
                      </a:cubicBezTo>
                      <a:lnTo>
                        <a:pt x="1653742" y="734116"/>
                      </a:lnTo>
                      <a:cubicBezTo>
                        <a:pt x="1563883" y="765647"/>
                        <a:pt x="1494687" y="833161"/>
                        <a:pt x="1459969" y="917765"/>
                      </a:cubicBezTo>
                      <a:cubicBezTo>
                        <a:pt x="1410834" y="799224"/>
                        <a:pt x="1294066" y="715703"/>
                        <a:pt x="1158196" y="715703"/>
                      </a:cubicBezTo>
                      <a:cubicBezTo>
                        <a:pt x="1144501" y="715703"/>
                        <a:pt x="1133449" y="726775"/>
                        <a:pt x="1133449" y="740494"/>
                      </a:cubicBezTo>
                      <a:cubicBezTo>
                        <a:pt x="1133449" y="754214"/>
                        <a:pt x="1144501" y="765286"/>
                        <a:pt x="1158196" y="765286"/>
                      </a:cubicBezTo>
                      <a:cubicBezTo>
                        <a:pt x="1311005" y="765286"/>
                        <a:pt x="1435341" y="889845"/>
                        <a:pt x="1435341" y="1042926"/>
                      </a:cubicBezTo>
                      <a:cubicBezTo>
                        <a:pt x="1435341" y="1196007"/>
                        <a:pt x="1311005" y="1320566"/>
                        <a:pt x="1158196" y="1320566"/>
                      </a:cubicBezTo>
                      <a:lnTo>
                        <a:pt x="856904" y="1320566"/>
                      </a:lnTo>
                      <a:cubicBezTo>
                        <a:pt x="856904" y="1320566"/>
                        <a:pt x="856664" y="1320566"/>
                        <a:pt x="856544" y="1320566"/>
                      </a:cubicBezTo>
                      <a:cubicBezTo>
                        <a:pt x="856544" y="1320566"/>
                        <a:pt x="856303" y="1320566"/>
                        <a:pt x="856183" y="1320566"/>
                      </a:cubicBezTo>
                      <a:cubicBezTo>
                        <a:pt x="703375" y="1320566"/>
                        <a:pt x="579038" y="1196007"/>
                        <a:pt x="579038" y="1042926"/>
                      </a:cubicBezTo>
                      <a:cubicBezTo>
                        <a:pt x="579038" y="889845"/>
                        <a:pt x="703375" y="765286"/>
                        <a:pt x="856183" y="765286"/>
                      </a:cubicBezTo>
                      <a:cubicBezTo>
                        <a:pt x="1000703" y="765286"/>
                        <a:pt x="1119754" y="876607"/>
                        <a:pt x="1132248" y="1018135"/>
                      </a:cubicBezTo>
                      <a:lnTo>
                        <a:pt x="856183" y="1018135"/>
                      </a:lnTo>
                      <a:cubicBezTo>
                        <a:pt x="842488" y="1018135"/>
                        <a:pt x="831436" y="1029207"/>
                        <a:pt x="831436" y="1042926"/>
                      </a:cubicBezTo>
                      <a:cubicBezTo>
                        <a:pt x="831436" y="1056646"/>
                        <a:pt x="842488" y="1067718"/>
                        <a:pt x="856183" y="1067718"/>
                      </a:cubicBezTo>
                      <a:lnTo>
                        <a:pt x="1158076" y="1067718"/>
                      </a:lnTo>
                      <a:cubicBezTo>
                        <a:pt x="1171771" y="1067718"/>
                        <a:pt x="1182823" y="1056646"/>
                        <a:pt x="1182823" y="1042926"/>
                      </a:cubicBezTo>
                      <a:cubicBezTo>
                        <a:pt x="1182823" y="862526"/>
                        <a:pt x="1036262" y="715703"/>
                        <a:pt x="856183" y="715703"/>
                      </a:cubicBezTo>
                      <a:cubicBezTo>
                        <a:pt x="676105" y="715703"/>
                        <a:pt x="529543" y="862526"/>
                        <a:pt x="529543" y="1042926"/>
                      </a:cubicBezTo>
                      <a:lnTo>
                        <a:pt x="529543" y="1285064"/>
                      </a:lnTo>
                      <a:cubicBezTo>
                        <a:pt x="529543" y="1294451"/>
                        <a:pt x="521855" y="1302153"/>
                        <a:pt x="512485" y="1302153"/>
                      </a:cubicBezTo>
                      <a:cubicBezTo>
                        <a:pt x="503114" y="1302153"/>
                        <a:pt x="495426" y="1294451"/>
                        <a:pt x="495426" y="1285064"/>
                      </a:cubicBezTo>
                      <a:lnTo>
                        <a:pt x="495426" y="963858"/>
                      </a:lnTo>
                      <a:cubicBezTo>
                        <a:pt x="495426" y="827024"/>
                        <a:pt x="384303" y="715703"/>
                        <a:pt x="247713" y="715703"/>
                      </a:cubicBezTo>
                      <a:cubicBezTo>
                        <a:pt x="111122" y="715703"/>
                        <a:pt x="0" y="827024"/>
                        <a:pt x="0" y="963858"/>
                      </a:cubicBezTo>
                      <a:lnTo>
                        <a:pt x="0" y="1251006"/>
                      </a:lnTo>
                      <a:cubicBezTo>
                        <a:pt x="0" y="1264726"/>
                        <a:pt x="11052" y="1275797"/>
                        <a:pt x="24747" y="1275797"/>
                      </a:cubicBezTo>
                      <a:cubicBezTo>
                        <a:pt x="38442" y="1275797"/>
                        <a:pt x="49495" y="1264726"/>
                        <a:pt x="49495" y="1251006"/>
                      </a:cubicBezTo>
                      <a:lnTo>
                        <a:pt x="49495" y="963858"/>
                      </a:lnTo>
                      <a:cubicBezTo>
                        <a:pt x="49495" y="854343"/>
                        <a:pt x="138392" y="765165"/>
                        <a:pt x="247833" y="765165"/>
                      </a:cubicBezTo>
                      <a:cubicBezTo>
                        <a:pt x="357274" y="765165"/>
                        <a:pt x="446172" y="854343"/>
                        <a:pt x="446172" y="963858"/>
                      </a:cubicBezTo>
                      <a:lnTo>
                        <a:pt x="446172" y="1285064"/>
                      </a:lnTo>
                      <a:cubicBezTo>
                        <a:pt x="446172" y="1321770"/>
                        <a:pt x="475964" y="1351736"/>
                        <a:pt x="512725" y="1351736"/>
                      </a:cubicBezTo>
                      <a:cubicBezTo>
                        <a:pt x="549485" y="1351736"/>
                        <a:pt x="579278" y="1321890"/>
                        <a:pt x="579278" y="1285064"/>
                      </a:cubicBezTo>
                      <a:lnTo>
                        <a:pt x="579278" y="1215744"/>
                      </a:lnTo>
                      <a:cubicBezTo>
                        <a:pt x="637062" y="1308411"/>
                        <a:pt x="739655" y="1370149"/>
                        <a:pt x="856424" y="1370149"/>
                      </a:cubicBezTo>
                      <a:cubicBezTo>
                        <a:pt x="856424" y="1370149"/>
                        <a:pt x="856664" y="1370149"/>
                        <a:pt x="856784" y="1370149"/>
                      </a:cubicBezTo>
                      <a:cubicBezTo>
                        <a:pt x="856784" y="1370149"/>
                        <a:pt x="857024" y="1370149"/>
                        <a:pt x="857144" y="1370149"/>
                      </a:cubicBezTo>
                      <a:lnTo>
                        <a:pt x="1158436" y="1370149"/>
                      </a:lnTo>
                      <a:cubicBezTo>
                        <a:pt x="1292264" y="1370149"/>
                        <a:pt x="1407471" y="1289035"/>
                        <a:pt x="1457926" y="1173503"/>
                      </a:cubicBezTo>
                      <a:cubicBezTo>
                        <a:pt x="1494206" y="1266771"/>
                        <a:pt x="1572052" y="1340424"/>
                        <a:pt x="1671882" y="1369187"/>
                      </a:cubicBezTo>
                      <a:cubicBezTo>
                        <a:pt x="1674165" y="1369909"/>
                        <a:pt x="1676447" y="1370149"/>
                        <a:pt x="1678730" y="1370149"/>
                      </a:cubicBezTo>
                      <a:cubicBezTo>
                        <a:pt x="1689421" y="1370149"/>
                        <a:pt x="1699392" y="1363049"/>
                        <a:pt x="1702516" y="1352218"/>
                      </a:cubicBezTo>
                      <a:cubicBezTo>
                        <a:pt x="1706240" y="1339100"/>
                        <a:pt x="1698671" y="1325380"/>
                        <a:pt x="1685577" y="1321529"/>
                      </a:cubicBezTo>
                      <a:cubicBezTo>
                        <a:pt x="1571451" y="1288674"/>
                        <a:pt x="1491083" y="1186741"/>
                        <a:pt x="1485437" y="1067958"/>
                      </a:cubicBezTo>
                      <a:cubicBezTo>
                        <a:pt x="1485196" y="1063385"/>
                        <a:pt x="1485076" y="1047499"/>
                        <a:pt x="1485076" y="1042806"/>
                      </a:cubicBezTo>
                      <a:cubicBezTo>
                        <a:pt x="1485076" y="920533"/>
                        <a:pt x="1563282" y="813906"/>
                        <a:pt x="1679450" y="777682"/>
                      </a:cubicBezTo>
                      <a:close/>
                      <a:moveTo>
                        <a:pt x="1105938" y="542042"/>
                      </a:moveTo>
                      <a:cubicBezTo>
                        <a:pt x="1099091" y="547578"/>
                        <a:pt x="1092123" y="552874"/>
                        <a:pt x="1084915" y="557687"/>
                      </a:cubicBezTo>
                      <a:cubicBezTo>
                        <a:pt x="1084195" y="558169"/>
                        <a:pt x="1083354" y="558650"/>
                        <a:pt x="1082513" y="559252"/>
                      </a:cubicBezTo>
                      <a:cubicBezTo>
                        <a:pt x="1075905" y="563584"/>
                        <a:pt x="1069058" y="567676"/>
                        <a:pt x="1062090" y="571527"/>
                      </a:cubicBezTo>
                      <a:cubicBezTo>
                        <a:pt x="1060889" y="572129"/>
                        <a:pt x="1059688" y="572731"/>
                        <a:pt x="1058486" y="573453"/>
                      </a:cubicBezTo>
                      <a:cubicBezTo>
                        <a:pt x="1051759" y="576943"/>
                        <a:pt x="1044911" y="580313"/>
                        <a:pt x="1037823" y="583201"/>
                      </a:cubicBezTo>
                      <a:cubicBezTo>
                        <a:pt x="1036502" y="583682"/>
                        <a:pt x="1035301" y="584164"/>
                        <a:pt x="1033979" y="584766"/>
                      </a:cubicBezTo>
                      <a:cubicBezTo>
                        <a:pt x="1026771" y="587654"/>
                        <a:pt x="1019563" y="590301"/>
                        <a:pt x="1012235" y="592588"/>
                      </a:cubicBezTo>
                      <a:cubicBezTo>
                        <a:pt x="1011274" y="592949"/>
                        <a:pt x="1010193" y="593190"/>
                        <a:pt x="1009112" y="593431"/>
                      </a:cubicBezTo>
                      <a:cubicBezTo>
                        <a:pt x="1001303" y="595717"/>
                        <a:pt x="993495" y="597763"/>
                        <a:pt x="985446" y="599327"/>
                      </a:cubicBezTo>
                      <a:cubicBezTo>
                        <a:pt x="984845" y="599448"/>
                        <a:pt x="984244" y="599568"/>
                        <a:pt x="983644" y="599689"/>
                      </a:cubicBezTo>
                      <a:cubicBezTo>
                        <a:pt x="975234" y="601373"/>
                        <a:pt x="966705" y="602577"/>
                        <a:pt x="958176" y="603419"/>
                      </a:cubicBezTo>
                      <a:cubicBezTo>
                        <a:pt x="957935" y="603419"/>
                        <a:pt x="957695" y="603419"/>
                        <a:pt x="957455" y="603419"/>
                      </a:cubicBezTo>
                      <a:cubicBezTo>
                        <a:pt x="948565" y="604262"/>
                        <a:pt x="939555" y="604743"/>
                        <a:pt x="930425" y="604743"/>
                      </a:cubicBezTo>
                      <a:cubicBezTo>
                        <a:pt x="921295" y="604743"/>
                        <a:pt x="912766" y="604262"/>
                        <a:pt x="904116" y="603419"/>
                      </a:cubicBezTo>
                      <a:cubicBezTo>
                        <a:pt x="903515" y="603419"/>
                        <a:pt x="903035" y="603419"/>
                        <a:pt x="902434" y="603299"/>
                      </a:cubicBezTo>
                      <a:cubicBezTo>
                        <a:pt x="894385" y="602457"/>
                        <a:pt x="886457" y="601253"/>
                        <a:pt x="878648" y="599809"/>
                      </a:cubicBezTo>
                      <a:cubicBezTo>
                        <a:pt x="877327" y="599568"/>
                        <a:pt x="876005" y="599327"/>
                        <a:pt x="874684" y="599087"/>
                      </a:cubicBezTo>
                      <a:cubicBezTo>
                        <a:pt x="867596" y="597643"/>
                        <a:pt x="860748" y="595837"/>
                        <a:pt x="853781" y="593912"/>
                      </a:cubicBezTo>
                      <a:cubicBezTo>
                        <a:pt x="851258" y="593190"/>
                        <a:pt x="848855" y="592468"/>
                        <a:pt x="846332" y="591746"/>
                      </a:cubicBezTo>
                      <a:cubicBezTo>
                        <a:pt x="840686" y="589940"/>
                        <a:pt x="835040" y="587895"/>
                        <a:pt x="829514" y="585728"/>
                      </a:cubicBezTo>
                      <a:cubicBezTo>
                        <a:pt x="826030" y="584404"/>
                        <a:pt x="822546" y="582960"/>
                        <a:pt x="819062" y="581396"/>
                      </a:cubicBezTo>
                      <a:cubicBezTo>
                        <a:pt x="814497" y="579350"/>
                        <a:pt x="810053" y="577304"/>
                        <a:pt x="805608" y="575017"/>
                      </a:cubicBezTo>
                      <a:cubicBezTo>
                        <a:pt x="801763" y="573092"/>
                        <a:pt x="797919" y="571046"/>
                        <a:pt x="794075" y="568880"/>
                      </a:cubicBezTo>
                      <a:cubicBezTo>
                        <a:pt x="789990" y="566593"/>
                        <a:pt x="786026" y="564186"/>
                        <a:pt x="782182" y="561779"/>
                      </a:cubicBezTo>
                      <a:cubicBezTo>
                        <a:pt x="778578" y="559493"/>
                        <a:pt x="774974" y="557086"/>
                        <a:pt x="771490" y="554679"/>
                      </a:cubicBezTo>
                      <a:cubicBezTo>
                        <a:pt x="767405" y="551791"/>
                        <a:pt x="763321" y="548782"/>
                        <a:pt x="759357" y="545653"/>
                      </a:cubicBezTo>
                      <a:cubicBezTo>
                        <a:pt x="756353" y="543366"/>
                        <a:pt x="753470" y="540959"/>
                        <a:pt x="750587" y="538432"/>
                      </a:cubicBezTo>
                      <a:cubicBezTo>
                        <a:pt x="746262" y="534822"/>
                        <a:pt x="742058" y="530970"/>
                        <a:pt x="737973" y="526999"/>
                      </a:cubicBezTo>
                      <a:cubicBezTo>
                        <a:pt x="735450" y="524592"/>
                        <a:pt x="733048" y="522185"/>
                        <a:pt x="730645" y="519658"/>
                      </a:cubicBezTo>
                      <a:cubicBezTo>
                        <a:pt x="726681" y="515566"/>
                        <a:pt x="722957" y="511354"/>
                        <a:pt x="719232" y="507021"/>
                      </a:cubicBezTo>
                      <a:cubicBezTo>
                        <a:pt x="716710" y="504133"/>
                        <a:pt x="714307" y="501124"/>
                        <a:pt x="712024" y="498116"/>
                      </a:cubicBezTo>
                      <a:cubicBezTo>
                        <a:pt x="708901" y="494144"/>
                        <a:pt x="706018" y="490173"/>
                        <a:pt x="703135" y="486201"/>
                      </a:cubicBezTo>
                      <a:cubicBezTo>
                        <a:pt x="700612" y="482711"/>
                        <a:pt x="698209" y="478981"/>
                        <a:pt x="695927" y="475370"/>
                      </a:cubicBezTo>
                      <a:cubicBezTo>
                        <a:pt x="693524" y="471519"/>
                        <a:pt x="691121" y="467668"/>
                        <a:pt x="688959" y="463697"/>
                      </a:cubicBezTo>
                      <a:cubicBezTo>
                        <a:pt x="686797" y="459845"/>
                        <a:pt x="684634" y="455994"/>
                        <a:pt x="682712" y="452023"/>
                      </a:cubicBezTo>
                      <a:cubicBezTo>
                        <a:pt x="680550" y="447690"/>
                        <a:pt x="678387" y="443238"/>
                        <a:pt x="676465" y="438785"/>
                      </a:cubicBezTo>
                      <a:cubicBezTo>
                        <a:pt x="674904" y="435295"/>
                        <a:pt x="673462" y="431684"/>
                        <a:pt x="672020" y="428074"/>
                      </a:cubicBezTo>
                      <a:cubicBezTo>
                        <a:pt x="669858" y="422538"/>
                        <a:pt x="667816" y="417002"/>
                        <a:pt x="666014" y="411346"/>
                      </a:cubicBezTo>
                      <a:cubicBezTo>
                        <a:pt x="665173" y="408818"/>
                        <a:pt x="664452" y="406291"/>
                        <a:pt x="663731" y="403764"/>
                      </a:cubicBezTo>
                      <a:cubicBezTo>
                        <a:pt x="661809" y="396904"/>
                        <a:pt x="660007" y="390044"/>
                        <a:pt x="658566" y="382944"/>
                      </a:cubicBezTo>
                      <a:cubicBezTo>
                        <a:pt x="658325" y="381620"/>
                        <a:pt x="658085" y="380296"/>
                        <a:pt x="657845" y="378972"/>
                      </a:cubicBezTo>
                      <a:cubicBezTo>
                        <a:pt x="656403" y="371150"/>
                        <a:pt x="655082" y="363207"/>
                        <a:pt x="654361" y="355264"/>
                      </a:cubicBezTo>
                      <a:cubicBezTo>
                        <a:pt x="654361" y="354662"/>
                        <a:pt x="654361" y="354061"/>
                        <a:pt x="654241" y="353579"/>
                      </a:cubicBezTo>
                      <a:cubicBezTo>
                        <a:pt x="653400" y="344914"/>
                        <a:pt x="652919" y="336129"/>
                        <a:pt x="652919" y="327223"/>
                      </a:cubicBezTo>
                      <a:cubicBezTo>
                        <a:pt x="652919" y="318318"/>
                        <a:pt x="653400" y="309532"/>
                        <a:pt x="654241" y="300867"/>
                      </a:cubicBezTo>
                      <a:cubicBezTo>
                        <a:pt x="654241" y="300265"/>
                        <a:pt x="654241" y="299664"/>
                        <a:pt x="654361" y="299182"/>
                      </a:cubicBezTo>
                      <a:cubicBezTo>
                        <a:pt x="655202" y="291119"/>
                        <a:pt x="656403" y="283297"/>
                        <a:pt x="657845" y="275354"/>
                      </a:cubicBezTo>
                      <a:cubicBezTo>
                        <a:pt x="658085" y="274030"/>
                        <a:pt x="658325" y="272706"/>
                        <a:pt x="658566" y="271382"/>
                      </a:cubicBezTo>
                      <a:cubicBezTo>
                        <a:pt x="660007" y="264402"/>
                        <a:pt x="661809" y="257422"/>
                        <a:pt x="663731" y="250562"/>
                      </a:cubicBezTo>
                      <a:cubicBezTo>
                        <a:pt x="664452" y="248035"/>
                        <a:pt x="665173" y="245508"/>
                        <a:pt x="665894" y="243101"/>
                      </a:cubicBezTo>
                      <a:cubicBezTo>
                        <a:pt x="667696" y="237444"/>
                        <a:pt x="669738" y="231788"/>
                        <a:pt x="671900" y="226252"/>
                      </a:cubicBezTo>
                      <a:cubicBezTo>
                        <a:pt x="673342" y="222762"/>
                        <a:pt x="674663" y="219152"/>
                        <a:pt x="676225" y="215782"/>
                      </a:cubicBezTo>
                      <a:cubicBezTo>
                        <a:pt x="676946" y="214217"/>
                        <a:pt x="677667" y="212773"/>
                        <a:pt x="678387" y="211209"/>
                      </a:cubicBezTo>
                      <a:cubicBezTo>
                        <a:pt x="682112" y="203025"/>
                        <a:pt x="686316" y="195082"/>
                        <a:pt x="690761" y="187380"/>
                      </a:cubicBezTo>
                      <a:cubicBezTo>
                        <a:pt x="691121" y="186658"/>
                        <a:pt x="691602" y="186056"/>
                        <a:pt x="691962" y="185334"/>
                      </a:cubicBezTo>
                      <a:cubicBezTo>
                        <a:pt x="696047" y="178354"/>
                        <a:pt x="700612" y="171615"/>
                        <a:pt x="705297" y="164996"/>
                      </a:cubicBezTo>
                      <a:cubicBezTo>
                        <a:pt x="706258" y="163672"/>
                        <a:pt x="707219" y="162348"/>
                        <a:pt x="708180" y="161024"/>
                      </a:cubicBezTo>
                      <a:cubicBezTo>
                        <a:pt x="712625" y="155127"/>
                        <a:pt x="717310" y="149350"/>
                        <a:pt x="722116" y="143815"/>
                      </a:cubicBezTo>
                      <a:cubicBezTo>
                        <a:pt x="723557" y="142250"/>
                        <a:pt x="724879" y="140686"/>
                        <a:pt x="726320" y="139121"/>
                      </a:cubicBezTo>
                      <a:cubicBezTo>
                        <a:pt x="731366" y="133705"/>
                        <a:pt x="736531" y="128410"/>
                        <a:pt x="741937" y="123356"/>
                      </a:cubicBezTo>
                      <a:cubicBezTo>
                        <a:pt x="743139" y="122272"/>
                        <a:pt x="744340" y="121069"/>
                        <a:pt x="745662" y="119986"/>
                      </a:cubicBezTo>
                      <a:cubicBezTo>
                        <a:pt x="750707" y="115533"/>
                        <a:pt x="755873" y="111201"/>
                        <a:pt x="761279" y="107109"/>
                      </a:cubicBezTo>
                      <a:cubicBezTo>
                        <a:pt x="762840" y="105905"/>
                        <a:pt x="764402" y="104702"/>
                        <a:pt x="765964" y="103619"/>
                      </a:cubicBezTo>
                      <a:cubicBezTo>
                        <a:pt x="771130" y="99768"/>
                        <a:pt x="776415" y="96157"/>
                        <a:pt x="781821" y="92787"/>
                      </a:cubicBezTo>
                      <a:cubicBezTo>
                        <a:pt x="783743" y="91584"/>
                        <a:pt x="785666" y="90381"/>
                        <a:pt x="787588" y="89297"/>
                      </a:cubicBezTo>
                      <a:cubicBezTo>
                        <a:pt x="792753" y="86168"/>
                        <a:pt x="798159" y="83280"/>
                        <a:pt x="803565" y="80392"/>
                      </a:cubicBezTo>
                      <a:cubicBezTo>
                        <a:pt x="805848" y="79188"/>
                        <a:pt x="808130" y="78105"/>
                        <a:pt x="810413" y="77022"/>
                      </a:cubicBezTo>
                      <a:cubicBezTo>
                        <a:pt x="815579" y="74495"/>
                        <a:pt x="820864" y="72208"/>
                        <a:pt x="826150" y="70042"/>
                      </a:cubicBezTo>
                      <a:cubicBezTo>
                        <a:pt x="828793" y="68959"/>
                        <a:pt x="831556" y="67876"/>
                        <a:pt x="834199" y="66913"/>
                      </a:cubicBezTo>
                      <a:cubicBezTo>
                        <a:pt x="839245" y="65108"/>
                        <a:pt x="844290" y="63423"/>
                        <a:pt x="849456" y="61738"/>
                      </a:cubicBezTo>
                      <a:cubicBezTo>
                        <a:pt x="852579" y="60775"/>
                        <a:pt x="855703" y="59812"/>
                        <a:pt x="858946" y="58970"/>
                      </a:cubicBezTo>
                      <a:cubicBezTo>
                        <a:pt x="863752" y="57646"/>
                        <a:pt x="868677" y="56563"/>
                        <a:pt x="873603" y="55480"/>
                      </a:cubicBezTo>
                      <a:cubicBezTo>
                        <a:pt x="877206" y="54758"/>
                        <a:pt x="880810" y="54036"/>
                        <a:pt x="884414" y="53434"/>
                      </a:cubicBezTo>
                      <a:cubicBezTo>
                        <a:pt x="888979" y="52712"/>
                        <a:pt x="893544" y="51990"/>
                        <a:pt x="898230" y="51508"/>
                      </a:cubicBezTo>
                      <a:cubicBezTo>
                        <a:pt x="902314" y="51027"/>
                        <a:pt x="906399" y="50666"/>
                        <a:pt x="910483" y="50305"/>
                      </a:cubicBezTo>
                      <a:cubicBezTo>
                        <a:pt x="916970" y="49824"/>
                        <a:pt x="923578" y="49342"/>
                        <a:pt x="930185" y="49342"/>
                      </a:cubicBezTo>
                      <a:cubicBezTo>
                        <a:pt x="938474" y="49342"/>
                        <a:pt x="946643" y="49703"/>
                        <a:pt x="954812" y="50425"/>
                      </a:cubicBezTo>
                      <a:cubicBezTo>
                        <a:pt x="955292" y="50425"/>
                        <a:pt x="955773" y="50425"/>
                        <a:pt x="956254" y="50425"/>
                      </a:cubicBezTo>
                      <a:cubicBezTo>
                        <a:pt x="964302" y="51147"/>
                        <a:pt x="972351" y="52351"/>
                        <a:pt x="980280" y="53795"/>
                      </a:cubicBezTo>
                      <a:cubicBezTo>
                        <a:pt x="980761" y="53795"/>
                        <a:pt x="981121" y="53915"/>
                        <a:pt x="981601" y="54036"/>
                      </a:cubicBezTo>
                      <a:cubicBezTo>
                        <a:pt x="989530" y="55600"/>
                        <a:pt x="997459" y="57405"/>
                        <a:pt x="1005268" y="59572"/>
                      </a:cubicBezTo>
                      <a:cubicBezTo>
                        <a:pt x="1005628" y="59572"/>
                        <a:pt x="1005988" y="59812"/>
                        <a:pt x="1006349" y="59933"/>
                      </a:cubicBezTo>
                      <a:cubicBezTo>
                        <a:pt x="1014157" y="62219"/>
                        <a:pt x="1021966" y="64747"/>
                        <a:pt x="1029534" y="67755"/>
                      </a:cubicBezTo>
                      <a:cubicBezTo>
                        <a:pt x="1029775" y="67755"/>
                        <a:pt x="1030135" y="67996"/>
                        <a:pt x="1030375" y="68116"/>
                      </a:cubicBezTo>
                      <a:cubicBezTo>
                        <a:pt x="1038064" y="71125"/>
                        <a:pt x="1045512" y="74374"/>
                        <a:pt x="1052960" y="78105"/>
                      </a:cubicBezTo>
                      <a:cubicBezTo>
                        <a:pt x="1053200" y="78105"/>
                        <a:pt x="1053320" y="78346"/>
                        <a:pt x="1053561" y="78346"/>
                      </a:cubicBezTo>
                      <a:cubicBezTo>
                        <a:pt x="1061009" y="82077"/>
                        <a:pt x="1068337" y="86168"/>
                        <a:pt x="1075425" y="90501"/>
                      </a:cubicBezTo>
                      <a:cubicBezTo>
                        <a:pt x="1075425" y="90501"/>
                        <a:pt x="1075425" y="90501"/>
                        <a:pt x="1075425" y="90501"/>
                      </a:cubicBezTo>
                      <a:cubicBezTo>
                        <a:pt x="1089841" y="99407"/>
                        <a:pt x="1103536" y="109756"/>
                        <a:pt x="1116390" y="121430"/>
                      </a:cubicBezTo>
                      <a:cubicBezTo>
                        <a:pt x="1144261" y="146823"/>
                        <a:pt x="1166365" y="177030"/>
                        <a:pt x="1181982" y="211088"/>
                      </a:cubicBezTo>
                      <a:cubicBezTo>
                        <a:pt x="1181982" y="211329"/>
                        <a:pt x="1182223" y="211449"/>
                        <a:pt x="1182343" y="211690"/>
                      </a:cubicBezTo>
                      <a:cubicBezTo>
                        <a:pt x="1197119" y="243943"/>
                        <a:pt x="1205768" y="279325"/>
                        <a:pt x="1207210" y="316753"/>
                      </a:cubicBezTo>
                      <a:lnTo>
                        <a:pt x="1207210" y="326983"/>
                      </a:lnTo>
                      <a:cubicBezTo>
                        <a:pt x="1207210" y="401116"/>
                        <a:pt x="1178378" y="470917"/>
                        <a:pt x="1126001" y="523268"/>
                      </a:cubicBezTo>
                      <a:cubicBezTo>
                        <a:pt x="1119514" y="529767"/>
                        <a:pt x="1112666" y="536025"/>
                        <a:pt x="1105698" y="541802"/>
                      </a:cubicBezTo>
                      <a:cubicBezTo>
                        <a:pt x="1105698" y="541802"/>
                        <a:pt x="1105578" y="541802"/>
                        <a:pt x="1105458" y="54192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105528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12F4C1-9107-094E-74BF-AB7B3A3E9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22221" y="2361448"/>
            <a:ext cx="4147558" cy="17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606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3133" y="0"/>
            <a:ext cx="5748867" cy="6858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9805" y="5816254"/>
            <a:ext cx="1468192" cy="60455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E14EAB4-2797-0D82-7939-D96DF2EF9F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6317413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1B7E3C5-9392-EDC5-6E1F-1AAB8D30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393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4086225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F2BEDB2B-BF71-2FFC-58ED-4D242477B0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8333" y="0"/>
            <a:ext cx="2243667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C66F63E-8614-02DA-CB4E-FD5586B0B2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B3A4C829-702C-95F6-A19E-D2B4F62F81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2" y="997527"/>
            <a:ext cx="10829062" cy="53178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4DDED34D-8DEE-FD5B-E396-0B78DEF05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8302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47824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1" y="997528"/>
            <a:ext cx="11484279" cy="491796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9A4B56D3-D4AF-29EA-5DD2-9D8E7F643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48427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2D00BD6-BC7E-E52F-E9BD-0C8241EE06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085" r="21253" b="63337"/>
          <a:stretch/>
        </p:blipFill>
        <p:spPr>
          <a:xfrm>
            <a:off x="7511603" y="5860472"/>
            <a:ext cx="4680396" cy="9975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003019-853F-A574-AD70-AC232633CB0C}"/>
              </a:ext>
            </a:extLst>
          </p:cNvPr>
          <p:cNvGrpSpPr/>
          <p:nvPr userDrawn="1"/>
        </p:nvGrpSpPr>
        <p:grpSpPr>
          <a:xfrm>
            <a:off x="9448168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F809FC50-A1D4-74F4-E42D-0A59286D8DAD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E5194A0F-063C-76A7-E92C-94D7AE57C6C2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E9579C56-AEAC-8AC6-2B87-CFEE585AB7A3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A161A54-C497-54D2-821D-623CCD803EEF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23E2E61-4F49-4ED3-A2AE-FBBA3EAC59C5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DF54C33C-AE73-C1E3-F257-18683F16B90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2BA9915F-6A61-B3C2-65A8-055E2514893C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FAEBA824-E16A-F7D3-18F0-0887BE13C707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D5543603-01BD-9060-089A-98F56F09DE77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3B21843-90EC-680E-4F55-6F00B1360D40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1BAD168A-5B79-345C-00B3-B7675EF8E9BF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8210F94E-C5AF-18A6-94CC-43C8A181ABEA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384F2B9-7890-6E8D-1381-5039D5616E77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3D811C91-8983-46EE-516E-12BFBFC9778E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0128314-2D61-3245-5D7E-F94B096E373F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AEB1221A-0B04-3DF6-FBDF-28216488207E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29DF4CF1-ECEE-03E0-0E0B-9B8096179783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06BED53-12EA-6C83-D817-C04436157111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BCE1897F-F787-750B-42B8-C4A8A368BD34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C549AEE-3EF3-D4B1-C788-1F9E8361BBB4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B1F27E7-E197-8A3D-6465-14C4D22C0FE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D08A2009-5621-6BD8-1B98-30C51825C84D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AC4BBB93-94AF-C90F-2F03-CA4CCFAC96B3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A9D34DD-696A-7A2E-34A7-184CAA7CA68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8D67EB0-A38F-6496-9B99-83901326F4F1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C91DEA47-AD07-C0CB-E411-AEA49039E656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E9DAA64B-43B5-9D41-C2F8-7A48FD6BA4C3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62282CD1-4E22-D1B0-7858-5ABC20A61A79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DB30A5B0-1F2A-2F67-6CB6-0803FFADECB2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5672E7B3-14B5-2452-93E0-D8321CD9D412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C07F73BB-370B-AA2A-36E1-6A4C98ED07A2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651DD3E8-5E6C-7D5A-6245-5A04BB6126DB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F09F054E-A938-EE49-B07C-8D1B03E85E2A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874892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ss 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0594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3006" y="596916"/>
            <a:ext cx="2643806" cy="1088626"/>
          </a:xfrm>
          <a:prstGeom prst="rect">
            <a:avLst/>
          </a:prstGeom>
        </p:spPr>
      </p:pic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6039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7E3F7E9-9CC8-F4C2-ACAF-F10AA1E57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117" b="22452"/>
          <a:stretch/>
        </p:blipFill>
        <p:spPr>
          <a:xfrm>
            <a:off x="-1" y="110835"/>
            <a:ext cx="6705599" cy="6747165"/>
          </a:xfrm>
          <a:prstGeom prst="rect">
            <a:avLst/>
          </a:prstGeom>
        </p:spPr>
      </p:pic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795DCB8B-B609-1A2B-6C93-E7ACDB68F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4627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86775C7A-4D90-8D23-E7FF-99D9D68D8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4627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57ED3-C6DB-E7E7-751F-0DC66514D4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6039" y="2748476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3837462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257" y="596916"/>
            <a:ext cx="2643806" cy="1088626"/>
          </a:xfrm>
          <a:prstGeom prst="rect">
            <a:avLst/>
          </a:prstGeom>
        </p:spPr>
      </p:pic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795DCB8B-B609-1A2B-6C93-E7ACDB68F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86775C7A-4D90-8D23-E7FF-99D9D68D8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EBE48C3-C939-55B5-FE10-4BFACD731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776" r="21745" b="27500"/>
          <a:stretch/>
        </p:blipFill>
        <p:spPr>
          <a:xfrm>
            <a:off x="5775614" y="0"/>
            <a:ext cx="6416386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185EE6-9878-8360-0C6C-C30D3753B4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2751703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6439491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7BB3CEB-64E6-BE15-9D1C-A9B07DB36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492" r="31281"/>
          <a:stretch/>
        </p:blipFill>
        <p:spPr>
          <a:xfrm>
            <a:off x="4404137" y="0"/>
            <a:ext cx="7787863" cy="574015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539" y="900251"/>
            <a:ext cx="3720006" cy="1531767"/>
          </a:xfrm>
          <a:prstGeom prst="rect">
            <a:avLst/>
          </a:prstGeom>
        </p:spPr>
      </p:pic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3196189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795DCB8B-B609-1A2B-6C93-E7ACDB68F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86775C7A-4D90-8D23-E7FF-99D9D68D8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96B60-8239-95A9-1F8A-68D7E931B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3823800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5971264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3006" y="596916"/>
            <a:ext cx="2643806" cy="108862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7E3F7E9-9CC8-F4C2-ACAF-F10AA1E57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117" b="22452"/>
          <a:stretch/>
        </p:blipFill>
        <p:spPr>
          <a:xfrm>
            <a:off x="-1" y="110835"/>
            <a:ext cx="6705599" cy="6747165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9AC0D8-07D8-461D-7A5B-68E13B686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6039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50D9EBE1-E358-8B29-9516-9A5E2ADCE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4627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179B74B6-75C0-DAF0-D531-2B168528F7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4627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DA7AAB8-5275-B45F-B196-16D4345E3C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6039" y="2748476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3724717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2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257" y="596916"/>
            <a:ext cx="2643806" cy="108862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EBE48C3-C939-55B5-FE10-4BFACD731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776" r="21745" b="27500"/>
          <a:stretch/>
        </p:blipFill>
        <p:spPr>
          <a:xfrm>
            <a:off x="5775614" y="0"/>
            <a:ext cx="6416386" cy="6858000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C5BE5DE-0BBE-5731-1A62-6FAFB70A8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586C97F3-D29C-924C-1F01-EA39BA553F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4308F57E-D2FA-A702-2D97-BC0644C85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79A1388-4B76-5941-6B10-2770F31991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2751703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1775943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3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7BB3CEB-64E6-BE15-9D1C-A9B07DB36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492" r="31281"/>
          <a:stretch/>
        </p:blipFill>
        <p:spPr>
          <a:xfrm>
            <a:off x="4404137" y="0"/>
            <a:ext cx="7787863" cy="574015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539" y="900251"/>
            <a:ext cx="3720006" cy="1531767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B012AD19-AB57-331F-61AF-88C6F569B9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3196189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B7AA7175-8072-D5AB-C157-F7CF0DA5A8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4604D0E6-6A14-787A-6EAF-3EBE1ACC24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06F091E-D023-3156-0BD5-68E0E7DEE2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3823800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683675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1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97AAB1D3-5126-1EF8-A808-76EC497B5FDB}"/>
              </a:ext>
            </a:extLst>
          </p:cNvPr>
          <p:cNvSpPr/>
          <p:nvPr/>
        </p:nvSpPr>
        <p:spPr>
          <a:xfrm>
            <a:off x="-12700" y="345266"/>
            <a:ext cx="4022511" cy="6525435"/>
          </a:xfrm>
          <a:custGeom>
            <a:avLst/>
            <a:gdLst>
              <a:gd name="connsiteX0" fmla="*/ 0 w 4022511"/>
              <a:gd name="connsiteY0" fmla="*/ 0 h 6525435"/>
              <a:gd name="connsiteX1" fmla="*/ 1027701 w 4022511"/>
              <a:gd name="connsiteY1" fmla="*/ 0 h 6525435"/>
              <a:gd name="connsiteX2" fmla="*/ 4022511 w 4022511"/>
              <a:gd name="connsiteY2" fmla="*/ 2784997 h 6525435"/>
              <a:gd name="connsiteX3" fmla="*/ 2341693 w 4022511"/>
              <a:gd name="connsiteY3" fmla="*/ 5143393 h 6525435"/>
              <a:gd name="connsiteX4" fmla="*/ 3249144 w 4022511"/>
              <a:gd name="connsiteY4" fmla="*/ 6523565 h 6525435"/>
              <a:gd name="connsiteX5" fmla="*/ 3250196 w 4022511"/>
              <a:gd name="connsiteY5" fmla="*/ 6525435 h 6525435"/>
              <a:gd name="connsiteX6" fmla="*/ 981402 w 4022511"/>
              <a:gd name="connsiteY6" fmla="*/ 6525435 h 6525435"/>
              <a:gd name="connsiteX7" fmla="*/ 376662 w 4022511"/>
              <a:gd name="connsiteY7" fmla="*/ 5558224 h 6525435"/>
              <a:gd name="connsiteX8" fmla="*/ 376662 w 4022511"/>
              <a:gd name="connsiteY8" fmla="*/ 3839730 h 6525435"/>
              <a:gd name="connsiteX9" fmla="*/ 802744 w 4022511"/>
              <a:gd name="connsiteY9" fmla="*/ 3839730 h 6525435"/>
              <a:gd name="connsiteX10" fmla="*/ 1879866 w 4022511"/>
              <a:gd name="connsiteY10" fmla="*/ 2796768 h 6525435"/>
              <a:gd name="connsiteX11" fmla="*/ 802744 w 4022511"/>
              <a:gd name="connsiteY11" fmla="*/ 1765735 h 6525435"/>
              <a:gd name="connsiteX12" fmla="*/ 60805 w 4022511"/>
              <a:gd name="connsiteY12" fmla="*/ 1577626 h 6525435"/>
              <a:gd name="connsiteX13" fmla="*/ 0 w 4022511"/>
              <a:gd name="connsiteY13" fmla="*/ 1540640 h 652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22511" h="6525435">
                <a:moveTo>
                  <a:pt x="0" y="0"/>
                </a:moveTo>
                <a:lnTo>
                  <a:pt x="1027701" y="0"/>
                </a:lnTo>
                <a:cubicBezTo>
                  <a:pt x="2827033" y="0"/>
                  <a:pt x="4022511" y="1173233"/>
                  <a:pt x="4022511" y="2784997"/>
                </a:cubicBezTo>
                <a:cubicBezTo>
                  <a:pt x="4022511" y="3816030"/>
                  <a:pt x="3359716" y="4764192"/>
                  <a:pt x="2341693" y="5143393"/>
                </a:cubicBezTo>
                <a:lnTo>
                  <a:pt x="3249144" y="6523565"/>
                </a:lnTo>
                <a:lnTo>
                  <a:pt x="3250196" y="6525435"/>
                </a:lnTo>
                <a:lnTo>
                  <a:pt x="981402" y="6525435"/>
                </a:lnTo>
                <a:lnTo>
                  <a:pt x="376662" y="5558224"/>
                </a:lnTo>
                <a:cubicBezTo>
                  <a:pt x="376662" y="5558224"/>
                  <a:pt x="376662" y="3839730"/>
                  <a:pt x="376662" y="3839730"/>
                </a:cubicBezTo>
                <a:lnTo>
                  <a:pt x="802744" y="3839730"/>
                </a:lnTo>
                <a:cubicBezTo>
                  <a:pt x="1453783" y="3839730"/>
                  <a:pt x="1879866" y="3389270"/>
                  <a:pt x="1879866" y="2796768"/>
                </a:cubicBezTo>
                <a:cubicBezTo>
                  <a:pt x="1879866" y="2204266"/>
                  <a:pt x="1453783" y="1765735"/>
                  <a:pt x="802744" y="1765735"/>
                </a:cubicBezTo>
                <a:cubicBezTo>
                  <a:pt x="534109" y="1765735"/>
                  <a:pt x="281361" y="1697591"/>
                  <a:pt x="60805" y="1577626"/>
                </a:cubicBezTo>
                <a:lnTo>
                  <a:pt x="0" y="1540640"/>
                </a:lnTo>
                <a:close/>
              </a:path>
            </a:pathLst>
          </a:custGeom>
          <a:noFill/>
          <a:ln w="12700" cap="flat">
            <a:solidFill>
              <a:srgbClr val="C6C2F5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98173C5-4AC5-20B6-0C83-527A6DB39BE0}"/>
              </a:ext>
            </a:extLst>
          </p:cNvPr>
          <p:cNvSpPr/>
          <p:nvPr/>
        </p:nvSpPr>
        <p:spPr>
          <a:xfrm rot="5400000">
            <a:off x="2662465" y="1870500"/>
            <a:ext cx="1716404" cy="6347165"/>
          </a:xfrm>
          <a:custGeom>
            <a:avLst/>
            <a:gdLst>
              <a:gd name="connsiteX0" fmla="*/ 0 w 1716404"/>
              <a:gd name="connsiteY0" fmla="*/ 0 h 6347165"/>
              <a:gd name="connsiteX1" fmla="*/ 237666 w 1716404"/>
              <a:gd name="connsiteY1" fmla="*/ 0 h 6347165"/>
              <a:gd name="connsiteX2" fmla="*/ 1716404 w 1716404"/>
              <a:gd name="connsiteY2" fmla="*/ 1480539 h 6347165"/>
              <a:gd name="connsiteX3" fmla="*/ 1716404 w 1716404"/>
              <a:gd name="connsiteY3" fmla="*/ 6347166 h 6347165"/>
              <a:gd name="connsiteX4" fmla="*/ 0 w 1716404"/>
              <a:gd name="connsiteY4" fmla="*/ 6347166 h 6347165"/>
              <a:gd name="connsiteX5" fmla="*/ 0 w 1716404"/>
              <a:gd name="connsiteY5" fmla="*/ 0 h 6347165"/>
              <a:gd name="connsiteX6" fmla="*/ 0 w 1716404"/>
              <a:gd name="connsiteY6" fmla="*/ 0 h 634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6404" h="6347165">
                <a:moveTo>
                  <a:pt x="0" y="0"/>
                </a:moveTo>
                <a:lnTo>
                  <a:pt x="237666" y="0"/>
                </a:lnTo>
                <a:cubicBezTo>
                  <a:pt x="1053768" y="0"/>
                  <a:pt x="1716404" y="663443"/>
                  <a:pt x="1716404" y="1480539"/>
                </a:cubicBezTo>
                <a:lnTo>
                  <a:pt x="1716404" y="6347166"/>
                </a:lnTo>
                <a:lnTo>
                  <a:pt x="0" y="634716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8BE8"/>
          </a:solidFill>
          <a:ln w="12700" cap="flat">
            <a:solidFill>
              <a:srgbClr val="928BE8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FEB9C2DA-CEAE-614B-B23F-F2E87827A155}"/>
              </a:ext>
            </a:extLst>
          </p:cNvPr>
          <p:cNvSpPr/>
          <p:nvPr/>
        </p:nvSpPr>
        <p:spPr>
          <a:xfrm>
            <a:off x="0" y="2700415"/>
            <a:ext cx="1231210" cy="650490"/>
          </a:xfrm>
          <a:custGeom>
            <a:avLst/>
            <a:gdLst>
              <a:gd name="connsiteX0" fmla="*/ 0 w 1231210"/>
              <a:gd name="connsiteY0" fmla="*/ 0 h 650490"/>
              <a:gd name="connsiteX1" fmla="*/ 9624 w 1231210"/>
              <a:gd name="connsiteY1" fmla="*/ 4649 h 650490"/>
              <a:gd name="connsiteX2" fmla="*/ 1009908 w 1231210"/>
              <a:gd name="connsiteY2" fmla="*/ 207347 h 650490"/>
              <a:gd name="connsiteX3" fmla="*/ 1231210 w 1231210"/>
              <a:gd name="connsiteY3" fmla="*/ 428919 h 650490"/>
              <a:gd name="connsiteX4" fmla="*/ 1009908 w 1231210"/>
              <a:gd name="connsiteY4" fmla="*/ 650490 h 650490"/>
              <a:gd name="connsiteX5" fmla="*/ 114376 w 1231210"/>
              <a:gd name="connsiteY5" fmla="*/ 514557 h 650490"/>
              <a:gd name="connsiteX6" fmla="*/ 0 w 1231210"/>
              <a:gd name="connsiteY6" fmla="*/ 472563 h 65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210" h="650490">
                <a:moveTo>
                  <a:pt x="0" y="0"/>
                </a:moveTo>
                <a:lnTo>
                  <a:pt x="9624" y="4649"/>
                </a:lnTo>
                <a:cubicBezTo>
                  <a:pt x="317256" y="135144"/>
                  <a:pt x="655316" y="207347"/>
                  <a:pt x="1009908" y="207347"/>
                </a:cubicBezTo>
                <a:cubicBezTo>
                  <a:pt x="1132077" y="207347"/>
                  <a:pt x="1231210" y="306601"/>
                  <a:pt x="1231210" y="428919"/>
                </a:cubicBezTo>
                <a:cubicBezTo>
                  <a:pt x="1231210" y="551237"/>
                  <a:pt x="1132077" y="650490"/>
                  <a:pt x="1009908" y="650490"/>
                </a:cubicBezTo>
                <a:cubicBezTo>
                  <a:pt x="698210" y="650490"/>
                  <a:pt x="397409" y="602886"/>
                  <a:pt x="114376" y="514557"/>
                </a:cubicBezTo>
                <a:lnTo>
                  <a:pt x="0" y="472563"/>
                </a:ln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291FBB6-6C27-950F-4BBA-8A14B6BC806B}"/>
              </a:ext>
            </a:extLst>
          </p:cNvPr>
          <p:cNvGrpSpPr/>
          <p:nvPr userDrawn="1"/>
        </p:nvGrpSpPr>
        <p:grpSpPr>
          <a:xfrm>
            <a:off x="7012025" y="826305"/>
            <a:ext cx="2216917" cy="681668"/>
            <a:chOff x="7012025" y="826305"/>
            <a:chExt cx="2216917" cy="681668"/>
          </a:xfrm>
        </p:grpSpPr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7FBE9F67-8528-76E2-D4BF-1AEC1CB874A8}"/>
                </a:ext>
              </a:extLst>
            </p:cNvPr>
            <p:cNvGrpSpPr/>
            <p:nvPr/>
          </p:nvGrpSpPr>
          <p:grpSpPr>
            <a:xfrm>
              <a:off x="7012025" y="826305"/>
              <a:ext cx="2216917" cy="525984"/>
              <a:chOff x="7012025" y="826305"/>
              <a:chExt cx="2216917" cy="525984"/>
            </a:xfrm>
            <a:solidFill>
              <a:schemeClr val="bg1"/>
            </a:solidFill>
          </p:grpSpPr>
          <p:grpSp>
            <p:nvGrpSpPr>
              <p:cNvPr id="27" name="Graphic 1">
                <a:extLst>
                  <a:ext uri="{FF2B5EF4-FFF2-40B4-BE49-F238E27FC236}">
                    <a16:creationId xmlns:a16="http://schemas.microsoft.com/office/drawing/2014/main" id="{B702FC1F-FD5B-5CEE-E31F-E19DE995FF11}"/>
                  </a:ext>
                </a:extLst>
              </p:cNvPr>
              <p:cNvGrpSpPr/>
              <p:nvPr/>
            </p:nvGrpSpPr>
            <p:grpSpPr>
              <a:xfrm>
                <a:off x="7672255" y="901620"/>
                <a:ext cx="1556686" cy="294984"/>
                <a:chOff x="7672255" y="901620"/>
                <a:chExt cx="1556686" cy="294984"/>
              </a:xfrm>
              <a:solidFill>
                <a:schemeClr val="bg1"/>
              </a:solidFill>
            </p:grpSpPr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896D770-DA6C-BF81-7EC0-0986C8598A97}"/>
                    </a:ext>
                  </a:extLst>
                </p:cNvPr>
                <p:cNvSpPr/>
                <p:nvPr/>
              </p:nvSpPr>
              <p:spPr>
                <a:xfrm>
                  <a:off x="7672255" y="914783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C16D35E0-6284-DAB0-B3D3-1E810ED04CF4}"/>
                    </a:ext>
                  </a:extLst>
                </p:cNvPr>
                <p:cNvSpPr/>
                <p:nvPr/>
              </p:nvSpPr>
              <p:spPr>
                <a:xfrm>
                  <a:off x="7865636" y="910451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DD548C04-BBA9-F73B-73BE-743CEA32F58E}"/>
                    </a:ext>
                  </a:extLst>
                </p:cNvPr>
                <p:cNvSpPr/>
                <p:nvPr/>
              </p:nvSpPr>
              <p:spPr>
                <a:xfrm>
                  <a:off x="8188490" y="914783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B07FC19E-6548-2B27-9F89-2E083A033DD5}"/>
                    </a:ext>
                  </a:extLst>
                </p:cNvPr>
                <p:cNvSpPr/>
                <p:nvPr/>
              </p:nvSpPr>
              <p:spPr>
                <a:xfrm>
                  <a:off x="8419560" y="988099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C50DD9B-FF40-EAE3-7DFB-8B27E3A67F0D}"/>
                    </a:ext>
                  </a:extLst>
                </p:cNvPr>
                <p:cNvSpPr/>
                <p:nvPr/>
              </p:nvSpPr>
              <p:spPr>
                <a:xfrm>
                  <a:off x="8634113" y="934945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C54ADDB4-B306-4442-BA37-0782AA2C9E78}"/>
                    </a:ext>
                  </a:extLst>
                </p:cNvPr>
                <p:cNvSpPr/>
                <p:nvPr/>
              </p:nvSpPr>
              <p:spPr>
                <a:xfrm>
                  <a:off x="8795513" y="987932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5727323A-20D5-7440-45B7-99F6D12E2901}"/>
                    </a:ext>
                  </a:extLst>
                </p:cNvPr>
                <p:cNvSpPr/>
                <p:nvPr/>
              </p:nvSpPr>
              <p:spPr>
                <a:xfrm>
                  <a:off x="9017825" y="901620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8D93D846-26C7-6FE6-C367-F57555600A5C}"/>
                    </a:ext>
                  </a:extLst>
                </p:cNvPr>
                <p:cNvSpPr/>
                <p:nvPr/>
              </p:nvSpPr>
              <p:spPr>
                <a:xfrm>
                  <a:off x="9131891" y="915172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6" name="Graphic 1">
                <a:extLst>
                  <a:ext uri="{FF2B5EF4-FFF2-40B4-BE49-F238E27FC236}">
                    <a16:creationId xmlns:a16="http://schemas.microsoft.com/office/drawing/2014/main" id="{F1B5535D-7A9A-FA47-C122-42140934D60B}"/>
                  </a:ext>
                </a:extLst>
              </p:cNvPr>
              <p:cNvGrpSpPr/>
              <p:nvPr/>
            </p:nvGrpSpPr>
            <p:grpSpPr>
              <a:xfrm>
                <a:off x="7012025" y="826305"/>
                <a:ext cx="524770" cy="525984"/>
                <a:chOff x="7012025" y="826305"/>
                <a:chExt cx="524770" cy="525984"/>
              </a:xfrm>
              <a:solidFill>
                <a:schemeClr val="bg1"/>
              </a:solidFill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E48D52C-492F-FD39-8E70-ADC13E3411A4}"/>
                    </a:ext>
                  </a:extLst>
                </p:cNvPr>
                <p:cNvSpPr/>
                <p:nvPr/>
              </p:nvSpPr>
              <p:spPr>
                <a:xfrm>
                  <a:off x="7012025" y="865351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5DD8182B-43B5-B3ED-689E-7C24D1F9329B}"/>
                    </a:ext>
                  </a:extLst>
                </p:cNvPr>
                <p:cNvSpPr/>
                <p:nvPr/>
              </p:nvSpPr>
              <p:spPr>
                <a:xfrm>
                  <a:off x="7131556" y="826305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9" name="Graphic 1">
              <a:extLst>
                <a:ext uri="{FF2B5EF4-FFF2-40B4-BE49-F238E27FC236}">
                  <a16:creationId xmlns:a16="http://schemas.microsoft.com/office/drawing/2014/main" id="{969B4F86-8519-BF76-3474-80424DDF3193}"/>
                </a:ext>
              </a:extLst>
            </p:cNvPr>
            <p:cNvGrpSpPr/>
            <p:nvPr/>
          </p:nvGrpSpPr>
          <p:grpSpPr>
            <a:xfrm>
              <a:off x="7672366" y="1306300"/>
              <a:ext cx="1526867" cy="201673"/>
              <a:chOff x="7672366" y="1306300"/>
              <a:chExt cx="1526867" cy="201673"/>
            </a:xfrm>
            <a:solidFill>
              <a:schemeClr val="bg1"/>
            </a:solidFill>
          </p:grpSpPr>
          <p:grpSp>
            <p:nvGrpSpPr>
              <p:cNvPr id="40" name="Graphic 1">
                <a:extLst>
                  <a:ext uri="{FF2B5EF4-FFF2-40B4-BE49-F238E27FC236}">
                    <a16:creationId xmlns:a16="http://schemas.microsoft.com/office/drawing/2014/main" id="{DE84726F-AB8E-FA5D-50D5-8740701E5A52}"/>
                  </a:ext>
                </a:extLst>
              </p:cNvPr>
              <p:cNvGrpSpPr/>
              <p:nvPr/>
            </p:nvGrpSpPr>
            <p:grpSpPr>
              <a:xfrm>
                <a:off x="7672366" y="1352122"/>
                <a:ext cx="1526867" cy="135578"/>
                <a:chOff x="7672366" y="1352122"/>
                <a:chExt cx="1526867" cy="135578"/>
              </a:xfrm>
              <a:solidFill>
                <a:schemeClr val="bg1"/>
              </a:solidFill>
            </p:grpSpPr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52C0F22-645F-E988-6378-33F9B8486B0A}"/>
                    </a:ext>
                  </a:extLst>
                </p:cNvPr>
                <p:cNvSpPr/>
                <p:nvPr/>
              </p:nvSpPr>
              <p:spPr>
                <a:xfrm>
                  <a:off x="8472215" y="1352289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9DCE8BD-7195-2FE2-14A7-52A43749F79D}"/>
                    </a:ext>
                  </a:extLst>
                </p:cNvPr>
                <p:cNvSpPr/>
                <p:nvPr/>
              </p:nvSpPr>
              <p:spPr>
                <a:xfrm>
                  <a:off x="8566161" y="1352178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74B6BA9A-F10A-478F-5025-6EB75AAD7048}"/>
                    </a:ext>
                  </a:extLst>
                </p:cNvPr>
                <p:cNvSpPr/>
                <p:nvPr/>
              </p:nvSpPr>
              <p:spPr>
                <a:xfrm>
                  <a:off x="8673077" y="1352178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8C01C48C-C0FD-074D-D2E0-796CEE2DDF1F}"/>
                    </a:ext>
                  </a:extLst>
                </p:cNvPr>
                <p:cNvSpPr/>
                <p:nvPr/>
              </p:nvSpPr>
              <p:spPr>
                <a:xfrm>
                  <a:off x="8830763" y="1352178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AB84BB7E-77FC-FD16-EDC7-8941169F1344}"/>
                    </a:ext>
                  </a:extLst>
                </p:cNvPr>
                <p:cNvSpPr/>
                <p:nvPr/>
              </p:nvSpPr>
              <p:spPr>
                <a:xfrm>
                  <a:off x="8929033" y="1352122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6FC8FEBD-4B22-8AA6-C118-1BC6FBA810CF}"/>
                    </a:ext>
                  </a:extLst>
                </p:cNvPr>
                <p:cNvSpPr/>
                <p:nvPr/>
              </p:nvSpPr>
              <p:spPr>
                <a:xfrm>
                  <a:off x="9029465" y="1352178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7" name="Graphic 1">
                  <a:extLst>
                    <a:ext uri="{FF2B5EF4-FFF2-40B4-BE49-F238E27FC236}">
                      <a16:creationId xmlns:a16="http://schemas.microsoft.com/office/drawing/2014/main" id="{EE14BECD-C65B-CC34-AD81-C29894CE9747}"/>
                    </a:ext>
                  </a:extLst>
                </p:cNvPr>
                <p:cNvGrpSpPr/>
                <p:nvPr/>
              </p:nvGrpSpPr>
              <p:grpSpPr>
                <a:xfrm>
                  <a:off x="7672366" y="1352122"/>
                  <a:ext cx="175200" cy="98809"/>
                  <a:chOff x="7672366" y="1352122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EF0B17AD-6E66-DE74-B09C-7BFF8EEE445B}"/>
                      </a:ext>
                    </a:extLst>
                  </p:cNvPr>
                  <p:cNvSpPr/>
                  <p:nvPr/>
                </p:nvSpPr>
                <p:spPr>
                  <a:xfrm>
                    <a:off x="7672366" y="1352122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9B8624A4-8942-BD78-9D54-6BC3A5999157}"/>
                      </a:ext>
                    </a:extLst>
                  </p:cNvPr>
                  <p:cNvSpPr/>
                  <p:nvPr/>
                </p:nvSpPr>
                <p:spPr>
                  <a:xfrm>
                    <a:off x="7772853" y="1352178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0917D08A-0D30-72C8-1AEA-53BAD3810E08}"/>
                    </a:ext>
                  </a:extLst>
                </p:cNvPr>
                <p:cNvSpPr/>
                <p:nvPr/>
              </p:nvSpPr>
              <p:spPr>
                <a:xfrm>
                  <a:off x="9118201" y="1353955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024D30F7-EB27-C724-3D16-F380ED58996A}"/>
                  </a:ext>
                </a:extLst>
              </p:cNvPr>
              <p:cNvGrpSpPr/>
              <p:nvPr/>
            </p:nvGrpSpPr>
            <p:grpSpPr>
              <a:xfrm>
                <a:off x="7920951" y="1306300"/>
                <a:ext cx="481981" cy="201673"/>
                <a:chOff x="7920951" y="1306300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52" name="Graphic 1">
                  <a:extLst>
                    <a:ext uri="{FF2B5EF4-FFF2-40B4-BE49-F238E27FC236}">
                      <a16:creationId xmlns:a16="http://schemas.microsoft.com/office/drawing/2014/main" id="{622FFC0E-EAB1-7C26-6943-6160807B375D}"/>
                    </a:ext>
                  </a:extLst>
                </p:cNvPr>
                <p:cNvGrpSpPr/>
                <p:nvPr/>
              </p:nvGrpSpPr>
              <p:grpSpPr>
                <a:xfrm>
                  <a:off x="7920951" y="1306300"/>
                  <a:ext cx="481981" cy="201673"/>
                  <a:chOff x="7920951" y="1306300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50F9BFE9-A0FA-77A9-3481-92ABF67C7BF5}"/>
                      </a:ext>
                    </a:extLst>
                  </p:cNvPr>
                  <p:cNvSpPr/>
                  <p:nvPr/>
                </p:nvSpPr>
                <p:spPr>
                  <a:xfrm>
                    <a:off x="7920951" y="1344624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F66185B3-3A71-596C-43BD-DF5BA3F2A2C9}"/>
                      </a:ext>
                    </a:extLst>
                  </p:cNvPr>
                  <p:cNvSpPr/>
                  <p:nvPr/>
                </p:nvSpPr>
                <p:spPr>
                  <a:xfrm>
                    <a:off x="8033354" y="1344624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5" name="Freeform 54">
                    <a:extLst>
                      <a:ext uri="{FF2B5EF4-FFF2-40B4-BE49-F238E27FC236}">
                        <a16:creationId xmlns:a16="http://schemas.microsoft.com/office/drawing/2014/main" id="{D08C1266-CDCC-7BF5-7F4C-5BEB3318A0F9}"/>
                      </a:ext>
                    </a:extLst>
                  </p:cNvPr>
                  <p:cNvSpPr/>
                  <p:nvPr/>
                </p:nvSpPr>
                <p:spPr>
                  <a:xfrm>
                    <a:off x="8135226" y="1306300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6" name="Freeform 55">
                    <a:extLst>
                      <a:ext uri="{FF2B5EF4-FFF2-40B4-BE49-F238E27FC236}">
                        <a16:creationId xmlns:a16="http://schemas.microsoft.com/office/drawing/2014/main" id="{CE607B72-FCB7-89CA-BA3F-8150A282C2F2}"/>
                      </a:ext>
                    </a:extLst>
                  </p:cNvPr>
                  <p:cNvSpPr/>
                  <p:nvPr/>
                </p:nvSpPr>
                <p:spPr>
                  <a:xfrm>
                    <a:off x="8321281" y="1344624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7" name="Freeform 56">
                    <a:extLst>
                      <a:ext uri="{FF2B5EF4-FFF2-40B4-BE49-F238E27FC236}">
                        <a16:creationId xmlns:a16="http://schemas.microsoft.com/office/drawing/2014/main" id="{666C3D25-3133-79A0-7739-5538B84A9988}"/>
                      </a:ext>
                    </a:extLst>
                  </p:cNvPr>
                  <p:cNvSpPr/>
                  <p:nvPr/>
                </p:nvSpPr>
                <p:spPr>
                  <a:xfrm>
                    <a:off x="8213266" y="1344735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C3379202-982D-41A5-A4B9-1321EE1585C6}"/>
                    </a:ext>
                  </a:extLst>
                </p:cNvPr>
                <p:cNvSpPr/>
                <p:nvPr/>
              </p:nvSpPr>
              <p:spPr>
                <a:xfrm>
                  <a:off x="8238983" y="1306633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2" name="Title Placeholder 12">
            <a:extLst>
              <a:ext uri="{FF2B5EF4-FFF2-40B4-BE49-F238E27FC236}">
                <a16:creationId xmlns:a16="http://schemas.microsoft.com/office/drawing/2014/main" id="{5E130247-EA87-C594-B677-0549A5DA3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6039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7D67E14E-EBFF-3FB6-976B-A2C02C184A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4627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6F732D9-15D0-6F2C-F680-409F1C5CE4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4627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FAA5B4-9D79-DB57-D401-B863EA419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6039" y="2748476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5645449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2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D010CE89-E879-EC17-E7C5-ED59B859BB57}"/>
              </a:ext>
            </a:extLst>
          </p:cNvPr>
          <p:cNvGrpSpPr/>
          <p:nvPr userDrawn="1"/>
        </p:nvGrpSpPr>
        <p:grpSpPr>
          <a:xfrm>
            <a:off x="2765276" y="826305"/>
            <a:ext cx="2216917" cy="681668"/>
            <a:chOff x="2765276" y="826305"/>
            <a:chExt cx="2216917" cy="681668"/>
          </a:xfrm>
        </p:grpSpPr>
        <p:grpSp>
          <p:nvGrpSpPr>
            <p:cNvPr id="24" name="Graphic 1">
              <a:extLst>
                <a:ext uri="{FF2B5EF4-FFF2-40B4-BE49-F238E27FC236}">
                  <a16:creationId xmlns:a16="http://schemas.microsoft.com/office/drawing/2014/main" id="{AE9DDB7B-330C-047A-335A-15CC9CC9D5B5}"/>
                </a:ext>
              </a:extLst>
            </p:cNvPr>
            <p:cNvGrpSpPr/>
            <p:nvPr/>
          </p:nvGrpSpPr>
          <p:grpSpPr>
            <a:xfrm>
              <a:off x="2765276" y="826305"/>
              <a:ext cx="2216917" cy="525984"/>
              <a:chOff x="2765276" y="826305"/>
              <a:chExt cx="2216917" cy="525984"/>
            </a:xfrm>
            <a:solidFill>
              <a:schemeClr val="bg1"/>
            </a:solidFill>
          </p:grpSpPr>
          <p:grpSp>
            <p:nvGrpSpPr>
              <p:cNvPr id="25" name="Graphic 1">
                <a:extLst>
                  <a:ext uri="{FF2B5EF4-FFF2-40B4-BE49-F238E27FC236}">
                    <a16:creationId xmlns:a16="http://schemas.microsoft.com/office/drawing/2014/main" id="{4E17CE85-D24B-922D-469D-98EEEF98D91C}"/>
                  </a:ext>
                </a:extLst>
              </p:cNvPr>
              <p:cNvGrpSpPr/>
              <p:nvPr/>
            </p:nvGrpSpPr>
            <p:grpSpPr>
              <a:xfrm>
                <a:off x="3425506" y="901620"/>
                <a:ext cx="1556686" cy="294984"/>
                <a:chOff x="3425506" y="901620"/>
                <a:chExt cx="1556686" cy="294984"/>
              </a:xfrm>
              <a:solidFill>
                <a:schemeClr val="bg1"/>
              </a:solidFill>
            </p:grpSpPr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7A75D58C-3F4B-2043-995B-2A7E94518BBF}"/>
                    </a:ext>
                  </a:extLst>
                </p:cNvPr>
                <p:cNvSpPr/>
                <p:nvPr/>
              </p:nvSpPr>
              <p:spPr>
                <a:xfrm>
                  <a:off x="3425506" y="914783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5D2EB6AA-FFA2-2FE2-74A7-FF37DF90CC7D}"/>
                    </a:ext>
                  </a:extLst>
                </p:cNvPr>
                <p:cNvSpPr/>
                <p:nvPr/>
              </p:nvSpPr>
              <p:spPr>
                <a:xfrm>
                  <a:off x="3618887" y="910451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47814DEA-7294-2A41-F838-E3B1C90FB272}"/>
                    </a:ext>
                  </a:extLst>
                </p:cNvPr>
                <p:cNvSpPr/>
                <p:nvPr/>
              </p:nvSpPr>
              <p:spPr>
                <a:xfrm>
                  <a:off x="3941741" y="914783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10C057C-606A-A514-76FE-8A7858F2745E}"/>
                    </a:ext>
                  </a:extLst>
                </p:cNvPr>
                <p:cNvSpPr/>
                <p:nvPr/>
              </p:nvSpPr>
              <p:spPr>
                <a:xfrm>
                  <a:off x="4172811" y="988099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C4E01745-21F7-C0F6-B8AF-63E1D272A9EB}"/>
                    </a:ext>
                  </a:extLst>
                </p:cNvPr>
                <p:cNvSpPr/>
                <p:nvPr/>
              </p:nvSpPr>
              <p:spPr>
                <a:xfrm>
                  <a:off x="4387364" y="934945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5BE35060-5FF0-D5BE-8311-A20CFB6645F8}"/>
                    </a:ext>
                  </a:extLst>
                </p:cNvPr>
                <p:cNvSpPr/>
                <p:nvPr/>
              </p:nvSpPr>
              <p:spPr>
                <a:xfrm>
                  <a:off x="4548764" y="987932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159AB2E4-0BA3-6C06-8015-0455B8343969}"/>
                    </a:ext>
                  </a:extLst>
                </p:cNvPr>
                <p:cNvSpPr/>
                <p:nvPr/>
              </p:nvSpPr>
              <p:spPr>
                <a:xfrm>
                  <a:off x="4771076" y="901620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818AE5A8-D937-D58E-4327-9232928878C3}"/>
                    </a:ext>
                  </a:extLst>
                </p:cNvPr>
                <p:cNvSpPr/>
                <p:nvPr/>
              </p:nvSpPr>
              <p:spPr>
                <a:xfrm>
                  <a:off x="4885142" y="915172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E0B7CA2B-4587-FADF-E2EB-7B6D4202F87A}"/>
                  </a:ext>
                </a:extLst>
              </p:cNvPr>
              <p:cNvGrpSpPr/>
              <p:nvPr/>
            </p:nvGrpSpPr>
            <p:grpSpPr>
              <a:xfrm>
                <a:off x="2765276" y="826305"/>
                <a:ext cx="524770" cy="525984"/>
                <a:chOff x="2765276" y="826305"/>
                <a:chExt cx="524770" cy="525984"/>
              </a:xfrm>
              <a:solidFill>
                <a:schemeClr val="bg1"/>
              </a:solidFill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91F699C2-D0C1-6820-7337-FCE9D0E681A4}"/>
                    </a:ext>
                  </a:extLst>
                </p:cNvPr>
                <p:cNvSpPr/>
                <p:nvPr/>
              </p:nvSpPr>
              <p:spPr>
                <a:xfrm>
                  <a:off x="2765276" y="865351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34349461-6E4A-EE50-03F4-D533D1B3F964}"/>
                    </a:ext>
                  </a:extLst>
                </p:cNvPr>
                <p:cNvSpPr/>
                <p:nvPr/>
              </p:nvSpPr>
              <p:spPr>
                <a:xfrm>
                  <a:off x="2884807" y="826305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7" name="Graphic 1">
              <a:extLst>
                <a:ext uri="{FF2B5EF4-FFF2-40B4-BE49-F238E27FC236}">
                  <a16:creationId xmlns:a16="http://schemas.microsoft.com/office/drawing/2014/main" id="{2B4C2705-0BDF-A2A0-26B2-8BAEF7D43C10}"/>
                </a:ext>
              </a:extLst>
            </p:cNvPr>
            <p:cNvGrpSpPr/>
            <p:nvPr/>
          </p:nvGrpSpPr>
          <p:grpSpPr>
            <a:xfrm>
              <a:off x="3425617" y="1306300"/>
              <a:ext cx="1526867" cy="201673"/>
              <a:chOff x="3425617" y="1306300"/>
              <a:chExt cx="1526867" cy="201673"/>
            </a:xfrm>
            <a:solidFill>
              <a:schemeClr val="bg1"/>
            </a:solidFill>
          </p:grpSpPr>
          <p:grpSp>
            <p:nvGrpSpPr>
              <p:cNvPr id="38" name="Graphic 1">
                <a:extLst>
                  <a:ext uri="{FF2B5EF4-FFF2-40B4-BE49-F238E27FC236}">
                    <a16:creationId xmlns:a16="http://schemas.microsoft.com/office/drawing/2014/main" id="{7EEE7914-E3F0-B74F-CB75-A64249C21C2D}"/>
                  </a:ext>
                </a:extLst>
              </p:cNvPr>
              <p:cNvGrpSpPr/>
              <p:nvPr/>
            </p:nvGrpSpPr>
            <p:grpSpPr>
              <a:xfrm>
                <a:off x="3425617" y="1352122"/>
                <a:ext cx="1526867" cy="135578"/>
                <a:chOff x="3425617" y="1352122"/>
                <a:chExt cx="1526867" cy="135578"/>
              </a:xfrm>
              <a:solidFill>
                <a:schemeClr val="bg1"/>
              </a:solidFill>
            </p:grpSpPr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56B88597-917E-76FE-A32C-97D2EB1186ED}"/>
                    </a:ext>
                  </a:extLst>
                </p:cNvPr>
                <p:cNvSpPr/>
                <p:nvPr/>
              </p:nvSpPr>
              <p:spPr>
                <a:xfrm>
                  <a:off x="4225466" y="1352289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AD1A3A8C-4AE3-8686-33A9-86D1038C0110}"/>
                    </a:ext>
                  </a:extLst>
                </p:cNvPr>
                <p:cNvSpPr/>
                <p:nvPr/>
              </p:nvSpPr>
              <p:spPr>
                <a:xfrm>
                  <a:off x="4319412" y="1352178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82A341C-A39E-EC1E-1878-F96F79D9D02A}"/>
                    </a:ext>
                  </a:extLst>
                </p:cNvPr>
                <p:cNvSpPr/>
                <p:nvPr/>
              </p:nvSpPr>
              <p:spPr>
                <a:xfrm>
                  <a:off x="4426328" y="1352178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D467B44-A4AB-CE7D-7775-4602472141AB}"/>
                    </a:ext>
                  </a:extLst>
                </p:cNvPr>
                <p:cNvSpPr/>
                <p:nvPr/>
              </p:nvSpPr>
              <p:spPr>
                <a:xfrm>
                  <a:off x="4584014" y="1352178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7E6ECD36-2659-7FB4-6665-AC924FE4CF7D}"/>
                    </a:ext>
                  </a:extLst>
                </p:cNvPr>
                <p:cNvSpPr/>
                <p:nvPr/>
              </p:nvSpPr>
              <p:spPr>
                <a:xfrm>
                  <a:off x="4682284" y="1352122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25FFC254-C0EC-E573-87AF-C2E180FA51CE}"/>
                    </a:ext>
                  </a:extLst>
                </p:cNvPr>
                <p:cNvSpPr/>
                <p:nvPr/>
              </p:nvSpPr>
              <p:spPr>
                <a:xfrm>
                  <a:off x="4782716" y="1352178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5" name="Graphic 1">
                  <a:extLst>
                    <a:ext uri="{FF2B5EF4-FFF2-40B4-BE49-F238E27FC236}">
                      <a16:creationId xmlns:a16="http://schemas.microsoft.com/office/drawing/2014/main" id="{5521CF87-622A-6B1C-6F47-FDD186FFAEC1}"/>
                    </a:ext>
                  </a:extLst>
                </p:cNvPr>
                <p:cNvGrpSpPr/>
                <p:nvPr/>
              </p:nvGrpSpPr>
              <p:grpSpPr>
                <a:xfrm>
                  <a:off x="3425617" y="1352122"/>
                  <a:ext cx="175200" cy="98809"/>
                  <a:chOff x="3425617" y="1352122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46" name="Freeform 45">
                    <a:extLst>
                      <a:ext uri="{FF2B5EF4-FFF2-40B4-BE49-F238E27FC236}">
                        <a16:creationId xmlns:a16="http://schemas.microsoft.com/office/drawing/2014/main" id="{838C1268-2523-2DE3-7905-5CA93B944EF6}"/>
                      </a:ext>
                    </a:extLst>
                  </p:cNvPr>
                  <p:cNvSpPr/>
                  <p:nvPr/>
                </p:nvSpPr>
                <p:spPr>
                  <a:xfrm>
                    <a:off x="3425617" y="1352122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7" name="Freeform 46">
                    <a:extLst>
                      <a:ext uri="{FF2B5EF4-FFF2-40B4-BE49-F238E27FC236}">
                        <a16:creationId xmlns:a16="http://schemas.microsoft.com/office/drawing/2014/main" id="{C9904C9D-B743-05C6-8100-813AF3060BBB}"/>
                      </a:ext>
                    </a:extLst>
                  </p:cNvPr>
                  <p:cNvSpPr/>
                  <p:nvPr/>
                </p:nvSpPr>
                <p:spPr>
                  <a:xfrm>
                    <a:off x="3526104" y="1352178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10155927-5EA5-319B-5714-8868DEBE494F}"/>
                    </a:ext>
                  </a:extLst>
                </p:cNvPr>
                <p:cNvSpPr/>
                <p:nvPr/>
              </p:nvSpPr>
              <p:spPr>
                <a:xfrm>
                  <a:off x="4871452" y="1353955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49" name="Graphic 1">
                <a:extLst>
                  <a:ext uri="{FF2B5EF4-FFF2-40B4-BE49-F238E27FC236}">
                    <a16:creationId xmlns:a16="http://schemas.microsoft.com/office/drawing/2014/main" id="{C2993E77-293C-F683-5E8F-887BA549D8D4}"/>
                  </a:ext>
                </a:extLst>
              </p:cNvPr>
              <p:cNvGrpSpPr/>
              <p:nvPr/>
            </p:nvGrpSpPr>
            <p:grpSpPr>
              <a:xfrm>
                <a:off x="3674202" y="1306300"/>
                <a:ext cx="481981" cy="201673"/>
                <a:chOff x="3674202" y="1306300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50" name="Graphic 1">
                  <a:extLst>
                    <a:ext uri="{FF2B5EF4-FFF2-40B4-BE49-F238E27FC236}">
                      <a16:creationId xmlns:a16="http://schemas.microsoft.com/office/drawing/2014/main" id="{2D5B921E-4D9A-23AA-B192-DEE787B27571}"/>
                    </a:ext>
                  </a:extLst>
                </p:cNvPr>
                <p:cNvGrpSpPr/>
                <p:nvPr/>
              </p:nvGrpSpPr>
              <p:grpSpPr>
                <a:xfrm>
                  <a:off x="3674202" y="1306300"/>
                  <a:ext cx="481981" cy="201673"/>
                  <a:chOff x="3674202" y="1306300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51" name="Freeform 50">
                    <a:extLst>
                      <a:ext uri="{FF2B5EF4-FFF2-40B4-BE49-F238E27FC236}">
                        <a16:creationId xmlns:a16="http://schemas.microsoft.com/office/drawing/2014/main" id="{F563BBF0-5C80-BDCC-B8BF-1D2632DCD006}"/>
                      </a:ext>
                    </a:extLst>
                  </p:cNvPr>
                  <p:cNvSpPr/>
                  <p:nvPr/>
                </p:nvSpPr>
                <p:spPr>
                  <a:xfrm>
                    <a:off x="3674202" y="1344624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2" name="Freeform 51">
                    <a:extLst>
                      <a:ext uri="{FF2B5EF4-FFF2-40B4-BE49-F238E27FC236}">
                        <a16:creationId xmlns:a16="http://schemas.microsoft.com/office/drawing/2014/main" id="{29B64339-7674-1193-EA4A-4635081937BE}"/>
                      </a:ext>
                    </a:extLst>
                  </p:cNvPr>
                  <p:cNvSpPr/>
                  <p:nvPr/>
                </p:nvSpPr>
                <p:spPr>
                  <a:xfrm>
                    <a:off x="3786605" y="1344624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33C7E857-8A69-D891-296B-0EA53A7A63A4}"/>
                      </a:ext>
                    </a:extLst>
                  </p:cNvPr>
                  <p:cNvSpPr/>
                  <p:nvPr/>
                </p:nvSpPr>
                <p:spPr>
                  <a:xfrm>
                    <a:off x="3888477" y="1306300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794E2135-F455-97F2-D772-C9D29C29D508}"/>
                      </a:ext>
                    </a:extLst>
                  </p:cNvPr>
                  <p:cNvSpPr/>
                  <p:nvPr/>
                </p:nvSpPr>
                <p:spPr>
                  <a:xfrm>
                    <a:off x="4074532" y="1344624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5" name="Freeform 54">
                    <a:extLst>
                      <a:ext uri="{FF2B5EF4-FFF2-40B4-BE49-F238E27FC236}">
                        <a16:creationId xmlns:a16="http://schemas.microsoft.com/office/drawing/2014/main" id="{4EE8B931-0417-EE97-8E7E-8D890ECB83B7}"/>
                      </a:ext>
                    </a:extLst>
                  </p:cNvPr>
                  <p:cNvSpPr/>
                  <p:nvPr/>
                </p:nvSpPr>
                <p:spPr>
                  <a:xfrm>
                    <a:off x="3966517" y="1344735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42F6ADEF-AF4D-1949-AA2F-0C03A6207B31}"/>
                    </a:ext>
                  </a:extLst>
                </p:cNvPr>
                <p:cNvSpPr/>
                <p:nvPr/>
              </p:nvSpPr>
              <p:spPr>
                <a:xfrm>
                  <a:off x="3992234" y="1306633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1EBE48C3-C939-55B5-FE10-4BFACD731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1" t="4762" r="21806" b="27569"/>
          <a:stretch/>
        </p:blipFill>
        <p:spPr>
          <a:xfrm>
            <a:off x="5775614" y="0"/>
            <a:ext cx="6416386" cy="6858000"/>
          </a:xfrm>
          <a:prstGeom prst="rect">
            <a:avLst/>
          </a:prstGeom>
        </p:spPr>
      </p:pic>
      <p:sp>
        <p:nvSpPr>
          <p:cNvPr id="2" name="Title Placeholder 12">
            <a:extLst>
              <a:ext uri="{FF2B5EF4-FFF2-40B4-BE49-F238E27FC236}">
                <a16:creationId xmlns:a16="http://schemas.microsoft.com/office/drawing/2014/main" id="{7BC912FB-7AF0-F78F-83D8-6B7435884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55D697E0-A522-A2B0-1A66-A71635D59F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7D4E3F52-B44F-64A7-CB73-295FCA4177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FDD89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3DCFACB-B248-8976-378F-2ADA20A3AF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2751703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DD89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6064211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3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7BB3CEB-64E6-BE15-9D1C-A9B07DB36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" t="39492" r="31273"/>
          <a:stretch/>
        </p:blipFill>
        <p:spPr>
          <a:xfrm>
            <a:off x="4404137" y="0"/>
            <a:ext cx="7787863" cy="5740159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4BAEAD50-2D2B-C63B-2685-C82A907623A4}"/>
              </a:ext>
            </a:extLst>
          </p:cNvPr>
          <p:cNvGrpSpPr/>
          <p:nvPr userDrawn="1"/>
        </p:nvGrpSpPr>
        <p:grpSpPr>
          <a:xfrm>
            <a:off x="519783" y="1223016"/>
            <a:ext cx="3119345" cy="959151"/>
            <a:chOff x="519783" y="1223016"/>
            <a:chExt cx="3119345" cy="959151"/>
          </a:xfrm>
        </p:grpSpPr>
        <p:grpSp>
          <p:nvGrpSpPr>
            <p:cNvPr id="43" name="Graphic 1">
              <a:extLst>
                <a:ext uri="{FF2B5EF4-FFF2-40B4-BE49-F238E27FC236}">
                  <a16:creationId xmlns:a16="http://schemas.microsoft.com/office/drawing/2014/main" id="{8CD568CD-41DB-98C0-DCD6-01606912FEFF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44" name="Graphic 1">
                <a:extLst>
                  <a:ext uri="{FF2B5EF4-FFF2-40B4-BE49-F238E27FC236}">
                    <a16:creationId xmlns:a16="http://schemas.microsoft.com/office/drawing/2014/main" id="{16F5648A-EE3A-2F14-EC6A-8128514C5E7B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95E7F7A9-3D86-5C48-D18F-C7DB03FC764B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6758BE03-E5DE-975A-BDA7-180898102799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A77CD3B8-D49F-409A-191C-68E22F6F06A5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2E024217-FDC7-EE65-2EC6-B2169966870D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2CD9FCDD-BE8E-7C45-5524-B0B42A16D8FB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EC3A0464-939C-5B65-E599-ECD2EB2E1D0E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8D3B0C39-948D-DF93-BFD5-BB9DB23C339E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47918871-E2EB-E230-6598-CCC4321ABD4C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3" name="Graphic 1">
                <a:extLst>
                  <a:ext uri="{FF2B5EF4-FFF2-40B4-BE49-F238E27FC236}">
                    <a16:creationId xmlns:a16="http://schemas.microsoft.com/office/drawing/2014/main" id="{F29D20EE-C518-2CEA-4677-56C9AA1351FC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B17A5163-5128-F1D4-AE3D-B908BC95F189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AD63A7D5-740F-ED8A-98E5-38248EFAD0F4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56" name="Graphic 1">
              <a:extLst>
                <a:ext uri="{FF2B5EF4-FFF2-40B4-BE49-F238E27FC236}">
                  <a16:creationId xmlns:a16="http://schemas.microsoft.com/office/drawing/2014/main" id="{59A72B30-800C-C8B5-D16D-87939BDAB9B4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57" name="Graphic 1">
                <a:extLst>
                  <a:ext uri="{FF2B5EF4-FFF2-40B4-BE49-F238E27FC236}">
                    <a16:creationId xmlns:a16="http://schemas.microsoft.com/office/drawing/2014/main" id="{55BAF32B-D346-17C3-4C34-B25AAFEA5CFC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70467368-7E62-6E04-C5DB-B9830B0C7A21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F16AEE4C-046B-6CB6-3C87-84C63C6D5899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D4A1967A-42A0-F35F-FB0A-232F5708F901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F5B9F5D1-B251-7E94-72A4-BE8AEB4BC800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748BC552-8FB8-D414-BA4D-EC78DFFB9931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6B21C34A-9864-B38E-5801-61252D251A85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64" name="Graphic 1">
                  <a:extLst>
                    <a:ext uri="{FF2B5EF4-FFF2-40B4-BE49-F238E27FC236}">
                      <a16:creationId xmlns:a16="http://schemas.microsoft.com/office/drawing/2014/main" id="{37BE850D-588C-C312-BEE4-A3F9AAF26220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A867AF0D-BEF8-49C3-128E-E34055C3458E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2E668C86-E5DC-B838-5492-6765D2FB3E7B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28FFB8CD-C351-ED32-EE68-9368AEDA436C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8" name="Graphic 1">
                <a:extLst>
                  <a:ext uri="{FF2B5EF4-FFF2-40B4-BE49-F238E27FC236}">
                    <a16:creationId xmlns:a16="http://schemas.microsoft.com/office/drawing/2014/main" id="{3C5C653C-AFB1-9B47-84E2-35AEF49B1A5C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69" name="Graphic 1">
                  <a:extLst>
                    <a:ext uri="{FF2B5EF4-FFF2-40B4-BE49-F238E27FC236}">
                      <a16:creationId xmlns:a16="http://schemas.microsoft.com/office/drawing/2014/main" id="{58772030-059C-FE1A-86F1-296BCA7DBF52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70" name="Freeform 69">
                    <a:extLst>
                      <a:ext uri="{FF2B5EF4-FFF2-40B4-BE49-F238E27FC236}">
                        <a16:creationId xmlns:a16="http://schemas.microsoft.com/office/drawing/2014/main" id="{D132A89C-60A6-D41E-B826-CD09E8DF64CA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1" name="Freeform 70">
                    <a:extLst>
                      <a:ext uri="{FF2B5EF4-FFF2-40B4-BE49-F238E27FC236}">
                        <a16:creationId xmlns:a16="http://schemas.microsoft.com/office/drawing/2014/main" id="{03C74AEF-DDC5-49A9-FBF3-4D60DFE57DA9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2" name="Freeform 71">
                    <a:extLst>
                      <a:ext uri="{FF2B5EF4-FFF2-40B4-BE49-F238E27FC236}">
                        <a16:creationId xmlns:a16="http://schemas.microsoft.com/office/drawing/2014/main" id="{75DB4BAA-D4F5-1459-08C7-D3FDB5B3606D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3" name="Freeform 72">
                    <a:extLst>
                      <a:ext uri="{FF2B5EF4-FFF2-40B4-BE49-F238E27FC236}">
                        <a16:creationId xmlns:a16="http://schemas.microsoft.com/office/drawing/2014/main" id="{AAE4FE41-27B6-5AA9-C2A5-DB5E65DAD9B3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4" name="Freeform 73">
                    <a:extLst>
                      <a:ext uri="{FF2B5EF4-FFF2-40B4-BE49-F238E27FC236}">
                        <a16:creationId xmlns:a16="http://schemas.microsoft.com/office/drawing/2014/main" id="{70A88910-10AB-BDDA-B58D-11D3CCB3F36F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621175A0-6A75-B8E1-12BA-E83CB0FB6B14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2" name="Title Placeholder 12">
            <a:extLst>
              <a:ext uri="{FF2B5EF4-FFF2-40B4-BE49-F238E27FC236}">
                <a16:creationId xmlns:a16="http://schemas.microsoft.com/office/drawing/2014/main" id="{38218D9A-DF16-3A00-8E95-2DB96190A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3196189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CBDC6259-8F06-7A24-00F3-F01A0D6E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2FE0EE1C-1731-BFD5-1BA1-35B3875FAA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84CDC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602A86F-D486-7F9D-649B-8C12B5E330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3823800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84CDC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20109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6641945" y="1648581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6399" y="1201824"/>
            <a:ext cx="4111419" cy="532366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6570434" cy="48767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1927618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with image purple">
    <p:bg>
      <p:bgPr>
        <a:solidFill>
          <a:srgbClr val="341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086662-DB23-ECE8-57D7-BFEE4ECF2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599" y="1755776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64BA63-9EA8-F545-AADF-DFC45EE37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8599" y="4171950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5CDBD2-CDEA-9437-A5FC-46E7B8CB51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599" y="4631942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2F9EF6-02C8-1268-31FC-56A105072639}"/>
              </a:ext>
            </a:extLst>
          </p:cNvPr>
          <p:cNvGrpSpPr/>
          <p:nvPr userDrawn="1"/>
        </p:nvGrpSpPr>
        <p:grpSpPr>
          <a:xfrm>
            <a:off x="2396850" y="5622117"/>
            <a:ext cx="1712970" cy="526712"/>
            <a:chOff x="519783" y="1223016"/>
            <a:chExt cx="3119345" cy="959151"/>
          </a:xfrm>
        </p:grpSpPr>
        <p:grpSp>
          <p:nvGrpSpPr>
            <p:cNvPr id="29" name="Graphic 1">
              <a:extLst>
                <a:ext uri="{FF2B5EF4-FFF2-40B4-BE49-F238E27FC236}">
                  <a16:creationId xmlns:a16="http://schemas.microsoft.com/office/drawing/2014/main" id="{00EC0F19-973E-D16F-AD59-4A677E0D6339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50" name="Graphic 1">
                <a:extLst>
                  <a:ext uri="{FF2B5EF4-FFF2-40B4-BE49-F238E27FC236}">
                    <a16:creationId xmlns:a16="http://schemas.microsoft.com/office/drawing/2014/main" id="{82669460-D395-5860-2892-4DF3F0E85152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852191AD-F9AB-FE4D-74E3-9706ED3EA778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08B2C007-36AD-F5DE-63A3-BDF8E1FF49FD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0EEBFE90-9D29-7ECF-2123-9EC14A5885FC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8A9C18EE-A28C-1BE4-B91A-CCD86F4CC940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6206929D-72D6-A39F-9C9E-3B3DA7D128D6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C6739BF7-F3E3-FDA4-039C-99EBB98AF797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22413BFA-449D-8FBF-723E-E51C16F6F6AA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5EE8D775-92E0-4989-C91C-551C4ED4A91F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5776560C-18C7-6275-AB89-446AB0394415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3929F1F0-2D7E-B13E-9494-E1E7C11F0327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F3B9BD6F-8250-7251-38D8-5B4D39CB530E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0" name="Graphic 1">
              <a:extLst>
                <a:ext uri="{FF2B5EF4-FFF2-40B4-BE49-F238E27FC236}">
                  <a16:creationId xmlns:a16="http://schemas.microsoft.com/office/drawing/2014/main" id="{624F1A4F-4E47-3DA9-FA52-01700AB15BD8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5600998A-25B0-DAA7-5F4D-542FDCD0A7A1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432E8816-A49C-E5B8-000D-D64EDC98B072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44084D9A-35DC-46FA-A23E-B4508667986F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80695519-F5F2-78C9-D0F9-BBDBD5BFC833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BDD3271-F43F-CB89-B490-2BF5427689E6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0840BB06-0B1D-77FC-1E0D-7A8A891622CC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52AF2B1-CD4D-4E3B-2D5A-AC5FD3245EB4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6" name="Graphic 1">
                  <a:extLst>
                    <a:ext uri="{FF2B5EF4-FFF2-40B4-BE49-F238E27FC236}">
                      <a16:creationId xmlns:a16="http://schemas.microsoft.com/office/drawing/2014/main" id="{59D2D7AC-B4D9-9A7C-DAD7-7146B0A2834A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BA469657-2DA1-691D-3A62-282F0B6A4596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AFF544D8-6E20-9975-C873-B9553BE7EE66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BD1E810E-7F59-7C58-73EE-C2543834D09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BC2598A7-A653-8526-4B67-4FE556AA935E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33" name="Graphic 1">
                  <a:extLst>
                    <a:ext uri="{FF2B5EF4-FFF2-40B4-BE49-F238E27FC236}">
                      <a16:creationId xmlns:a16="http://schemas.microsoft.com/office/drawing/2014/main" id="{4C22A1EA-FF0B-4188-8A52-DDE757ADF901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048C01C0-EC1D-B64E-01E9-DB34B297A6A6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7A8CC437-9FA0-E394-BD7F-4BCF4C5D342F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EAAB71EA-DBE3-3BBD-96FB-561D21ACBA26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0AC80D6A-AA21-C622-AEDD-7CEFF6805B4A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B670126F-2A87-F5C0-CA30-A3F2DC7303DE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E5C3BDA-F9E2-44B5-049D-065AD4C8D58F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pic>
        <p:nvPicPr>
          <p:cNvPr id="63" name="Graphic 62">
            <a:extLst>
              <a:ext uri="{FF2B5EF4-FFF2-40B4-BE49-F238E27FC236}">
                <a16:creationId xmlns:a16="http://schemas.microsoft.com/office/drawing/2014/main" id="{25A5937E-EBE5-9D98-2826-589031C86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560" y="439916"/>
            <a:ext cx="3457550" cy="814480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AA3D5E17-D18A-7AF5-28F1-66DA6C0352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6504010" y="570315"/>
            <a:ext cx="5405520" cy="5405520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A94B6DF6-2AD7-5913-5463-000289CD1F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51981" y="2518287"/>
            <a:ext cx="3457549" cy="3457549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9962"/>
              </a:srgbClr>
            </a:outerShdw>
          </a:effectLst>
        </p:spPr>
      </p:pic>
      <p:sp>
        <p:nvSpPr>
          <p:cNvPr id="87" name="Picture Placeholder 86">
            <a:extLst>
              <a:ext uri="{FF2B5EF4-FFF2-40B4-BE49-F238E27FC236}">
                <a16:creationId xmlns:a16="http://schemas.microsoft.com/office/drawing/2014/main" id="{4BF59D71-0113-3BE5-2E91-8C122AD76B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93302" y="2556890"/>
            <a:ext cx="3317592" cy="3318047"/>
          </a:xfrm>
          <a:custGeom>
            <a:avLst/>
            <a:gdLst>
              <a:gd name="connsiteX0" fmla="*/ 1659251 w 3317592"/>
              <a:gd name="connsiteY0" fmla="*/ 0 h 3318047"/>
              <a:gd name="connsiteX1" fmla="*/ 1806619 w 3317592"/>
              <a:gd name="connsiteY1" fmla="*/ 6823 h 3318047"/>
              <a:gd name="connsiteX2" fmla="*/ 1815715 w 3317592"/>
              <a:gd name="connsiteY2" fmla="*/ 7733 h 3318047"/>
              <a:gd name="connsiteX3" fmla="*/ 1959899 w 3317592"/>
              <a:gd name="connsiteY3" fmla="*/ 27745 h 3318047"/>
              <a:gd name="connsiteX4" fmla="*/ 1968087 w 3317592"/>
              <a:gd name="connsiteY4" fmla="*/ 29110 h 3318047"/>
              <a:gd name="connsiteX5" fmla="*/ 2109996 w 3317592"/>
              <a:gd name="connsiteY5" fmla="*/ 62313 h 3318047"/>
              <a:gd name="connsiteX6" fmla="*/ 2116364 w 3317592"/>
              <a:gd name="connsiteY6" fmla="*/ 64133 h 3318047"/>
              <a:gd name="connsiteX7" fmla="*/ 2255090 w 3317592"/>
              <a:gd name="connsiteY7" fmla="*/ 110526 h 3318047"/>
              <a:gd name="connsiteX8" fmla="*/ 2260093 w 3317592"/>
              <a:gd name="connsiteY8" fmla="*/ 112345 h 3318047"/>
              <a:gd name="connsiteX9" fmla="*/ 2395180 w 3317592"/>
              <a:gd name="connsiteY9" fmla="*/ 171929 h 3318047"/>
              <a:gd name="connsiteX10" fmla="*/ 2398364 w 3317592"/>
              <a:gd name="connsiteY10" fmla="*/ 173748 h 3318047"/>
              <a:gd name="connsiteX11" fmla="*/ 2529358 w 3317592"/>
              <a:gd name="connsiteY11" fmla="*/ 246522 h 3318047"/>
              <a:gd name="connsiteX12" fmla="*/ 2774060 w 3317592"/>
              <a:gd name="connsiteY12" fmla="*/ 430732 h 3318047"/>
              <a:gd name="connsiteX13" fmla="*/ 3166586 w 3317592"/>
              <a:gd name="connsiteY13" fmla="*/ 966532 h 3318047"/>
              <a:gd name="connsiteX14" fmla="*/ 3168860 w 3317592"/>
              <a:gd name="connsiteY14" fmla="*/ 970170 h 3318047"/>
              <a:gd name="connsiteX15" fmla="*/ 3317592 w 3317592"/>
              <a:gd name="connsiteY15" fmla="*/ 1597393 h 3318047"/>
              <a:gd name="connsiteX16" fmla="*/ 3317592 w 3317592"/>
              <a:gd name="connsiteY16" fmla="*/ 1658797 h 3318047"/>
              <a:gd name="connsiteX17" fmla="*/ 2831824 w 3317592"/>
              <a:gd name="connsiteY17" fmla="*/ 2831825 h 3318047"/>
              <a:gd name="connsiteX18" fmla="*/ 2709928 w 3317592"/>
              <a:gd name="connsiteY18" fmla="*/ 2942351 h 3318047"/>
              <a:gd name="connsiteX19" fmla="*/ 2708564 w 3317592"/>
              <a:gd name="connsiteY19" fmla="*/ 2943260 h 3318047"/>
              <a:gd name="connsiteX20" fmla="*/ 2582573 w 3317592"/>
              <a:gd name="connsiteY20" fmla="*/ 3036956 h 3318047"/>
              <a:gd name="connsiteX21" fmla="*/ 2568473 w 3317592"/>
              <a:gd name="connsiteY21" fmla="*/ 3046054 h 3318047"/>
              <a:gd name="connsiteX22" fmla="*/ 2446577 w 3317592"/>
              <a:gd name="connsiteY22" fmla="*/ 3119283 h 3318047"/>
              <a:gd name="connsiteX23" fmla="*/ 2424744 w 3317592"/>
              <a:gd name="connsiteY23" fmla="*/ 3130653 h 3318047"/>
              <a:gd name="connsiteX24" fmla="*/ 2301484 w 3317592"/>
              <a:gd name="connsiteY24" fmla="*/ 3188873 h 3318047"/>
              <a:gd name="connsiteX25" fmla="*/ 2278741 w 3317592"/>
              <a:gd name="connsiteY25" fmla="*/ 3197970 h 3318047"/>
              <a:gd name="connsiteX26" fmla="*/ 2148202 w 3317592"/>
              <a:gd name="connsiteY26" fmla="*/ 3244818 h 3318047"/>
              <a:gd name="connsiteX27" fmla="*/ 2130008 w 3317592"/>
              <a:gd name="connsiteY27" fmla="*/ 3250276 h 3318047"/>
              <a:gd name="connsiteX28" fmla="*/ 1988554 w 3317592"/>
              <a:gd name="connsiteY28" fmla="*/ 3285754 h 3318047"/>
              <a:gd name="connsiteX29" fmla="*/ 1977638 w 3317592"/>
              <a:gd name="connsiteY29" fmla="*/ 3287573 h 3318047"/>
              <a:gd name="connsiteX30" fmla="*/ 1824812 w 3317592"/>
              <a:gd name="connsiteY30" fmla="*/ 3310315 h 3318047"/>
              <a:gd name="connsiteX31" fmla="*/ 1820718 w 3317592"/>
              <a:gd name="connsiteY31" fmla="*/ 3310315 h 3318047"/>
              <a:gd name="connsiteX32" fmla="*/ 1658796 w 3317592"/>
              <a:gd name="connsiteY32" fmla="*/ 3318047 h 3318047"/>
              <a:gd name="connsiteX33" fmla="*/ 1501422 w 3317592"/>
              <a:gd name="connsiteY33" fmla="*/ 3310315 h 3318047"/>
              <a:gd name="connsiteX34" fmla="*/ 1491415 w 3317592"/>
              <a:gd name="connsiteY34" fmla="*/ 3309405 h 3318047"/>
              <a:gd name="connsiteX35" fmla="*/ 1349051 w 3317592"/>
              <a:gd name="connsiteY35" fmla="*/ 3288482 h 3318047"/>
              <a:gd name="connsiteX36" fmla="*/ 1325400 w 3317592"/>
              <a:gd name="connsiteY36" fmla="*/ 3284389 h 3318047"/>
              <a:gd name="connsiteX37" fmla="*/ 1200773 w 3317592"/>
              <a:gd name="connsiteY37" fmla="*/ 3253005 h 3318047"/>
              <a:gd name="connsiteX38" fmla="*/ 1156655 w 3317592"/>
              <a:gd name="connsiteY38" fmla="*/ 3239814 h 3318047"/>
              <a:gd name="connsiteX39" fmla="*/ 1055680 w 3317592"/>
              <a:gd name="connsiteY39" fmla="*/ 3203882 h 3318047"/>
              <a:gd name="connsiteX40" fmla="*/ 993367 w 3317592"/>
              <a:gd name="connsiteY40" fmla="*/ 3177957 h 3318047"/>
              <a:gd name="connsiteX41" fmla="*/ 912861 w 3317592"/>
              <a:gd name="connsiteY41" fmla="*/ 3139750 h 3318047"/>
              <a:gd name="connsiteX42" fmla="*/ 844180 w 3317592"/>
              <a:gd name="connsiteY42" fmla="*/ 3102909 h 3318047"/>
              <a:gd name="connsiteX43" fmla="*/ 772771 w 3317592"/>
              <a:gd name="connsiteY43" fmla="*/ 3060154 h 3318047"/>
              <a:gd name="connsiteX44" fmla="*/ 709093 w 3317592"/>
              <a:gd name="connsiteY44" fmla="*/ 3017854 h 3318047"/>
              <a:gd name="connsiteX45" fmla="*/ 636774 w 3317592"/>
              <a:gd name="connsiteY45" fmla="*/ 2964183 h 3318047"/>
              <a:gd name="connsiteX46" fmla="*/ 584013 w 3317592"/>
              <a:gd name="connsiteY46" fmla="*/ 2921428 h 3318047"/>
              <a:gd name="connsiteX47" fmla="*/ 508509 w 3317592"/>
              <a:gd name="connsiteY47" fmla="*/ 2853202 h 3318047"/>
              <a:gd name="connsiteX48" fmla="*/ 464390 w 3317592"/>
              <a:gd name="connsiteY48" fmla="*/ 2809082 h 3318047"/>
              <a:gd name="connsiteX49" fmla="*/ 396165 w 3317592"/>
              <a:gd name="connsiteY49" fmla="*/ 2734034 h 3318047"/>
              <a:gd name="connsiteX50" fmla="*/ 352954 w 3317592"/>
              <a:gd name="connsiteY50" fmla="*/ 2680819 h 3318047"/>
              <a:gd name="connsiteX51" fmla="*/ 299739 w 3317592"/>
              <a:gd name="connsiteY51" fmla="*/ 2609409 h 3318047"/>
              <a:gd name="connsiteX52" fmla="*/ 256529 w 3317592"/>
              <a:gd name="connsiteY52" fmla="*/ 2544821 h 3318047"/>
              <a:gd name="connsiteX53" fmla="*/ 214684 w 3317592"/>
              <a:gd name="connsiteY53" fmla="*/ 2474776 h 3318047"/>
              <a:gd name="connsiteX54" fmla="*/ 177387 w 3317592"/>
              <a:gd name="connsiteY54" fmla="*/ 2404731 h 3318047"/>
              <a:gd name="connsiteX55" fmla="*/ 140090 w 3317592"/>
              <a:gd name="connsiteY55" fmla="*/ 2325589 h 3318047"/>
              <a:gd name="connsiteX56" fmla="*/ 113709 w 3317592"/>
              <a:gd name="connsiteY56" fmla="*/ 2261912 h 3318047"/>
              <a:gd name="connsiteX57" fmla="*/ 78233 w 3317592"/>
              <a:gd name="connsiteY57" fmla="*/ 2162303 h 3318047"/>
              <a:gd name="connsiteX58" fmla="*/ 64587 w 3317592"/>
              <a:gd name="connsiteY58" fmla="*/ 2116819 h 3318047"/>
              <a:gd name="connsiteX59" fmla="*/ 33658 w 3317592"/>
              <a:gd name="connsiteY59" fmla="*/ 1992648 h 3318047"/>
              <a:gd name="connsiteX60" fmla="*/ 29564 w 3317592"/>
              <a:gd name="connsiteY60" fmla="*/ 1968541 h 3318047"/>
              <a:gd name="connsiteX61" fmla="*/ 8642 w 3317592"/>
              <a:gd name="connsiteY61" fmla="*/ 1826632 h 3318047"/>
              <a:gd name="connsiteX62" fmla="*/ 7732 w 3317592"/>
              <a:gd name="connsiteY62" fmla="*/ 1816170 h 3318047"/>
              <a:gd name="connsiteX63" fmla="*/ 0 w 3317592"/>
              <a:gd name="connsiteY63" fmla="*/ 1658797 h 3318047"/>
              <a:gd name="connsiteX64" fmla="*/ 7732 w 3317592"/>
              <a:gd name="connsiteY64" fmla="*/ 1501422 h 3318047"/>
              <a:gd name="connsiteX65" fmla="*/ 8642 w 3317592"/>
              <a:gd name="connsiteY65" fmla="*/ 1491415 h 3318047"/>
              <a:gd name="connsiteX66" fmla="*/ 29564 w 3317592"/>
              <a:gd name="connsiteY66" fmla="*/ 1349506 h 3318047"/>
              <a:gd name="connsiteX67" fmla="*/ 33658 w 3317592"/>
              <a:gd name="connsiteY67" fmla="*/ 1325854 h 3318047"/>
              <a:gd name="connsiteX68" fmla="*/ 64587 w 3317592"/>
              <a:gd name="connsiteY68" fmla="*/ 1201229 h 3318047"/>
              <a:gd name="connsiteX69" fmla="*/ 77777 w 3317592"/>
              <a:gd name="connsiteY69" fmla="*/ 1156655 h 3318047"/>
              <a:gd name="connsiteX70" fmla="*/ 113709 w 3317592"/>
              <a:gd name="connsiteY70" fmla="*/ 1056135 h 3318047"/>
              <a:gd name="connsiteX71" fmla="*/ 139636 w 3317592"/>
              <a:gd name="connsiteY71" fmla="*/ 993368 h 3318047"/>
              <a:gd name="connsiteX72" fmla="*/ 152371 w 3317592"/>
              <a:gd name="connsiteY72" fmla="*/ 966077 h 3318047"/>
              <a:gd name="connsiteX73" fmla="*/ 226509 w 3317592"/>
              <a:gd name="connsiteY73" fmla="*/ 823712 h 3318047"/>
              <a:gd name="connsiteX74" fmla="*/ 233787 w 3317592"/>
              <a:gd name="connsiteY74" fmla="*/ 811432 h 3318047"/>
              <a:gd name="connsiteX75" fmla="*/ 313384 w 3317592"/>
              <a:gd name="connsiteY75" fmla="*/ 690445 h 3318047"/>
              <a:gd name="connsiteX76" fmla="*/ 330668 w 3317592"/>
              <a:gd name="connsiteY76" fmla="*/ 666794 h 3318047"/>
              <a:gd name="connsiteX77" fmla="*/ 414358 w 3317592"/>
              <a:gd name="connsiteY77" fmla="*/ 564000 h 3318047"/>
              <a:gd name="connsiteX78" fmla="*/ 439829 w 3317592"/>
              <a:gd name="connsiteY78" fmla="*/ 536255 h 3318047"/>
              <a:gd name="connsiteX79" fmla="*/ 533526 w 3317592"/>
              <a:gd name="connsiteY79" fmla="*/ 442103 h 3318047"/>
              <a:gd name="connsiteX80" fmla="*/ 555812 w 3317592"/>
              <a:gd name="connsiteY80" fmla="*/ 422090 h 3318047"/>
              <a:gd name="connsiteX81" fmla="*/ 649055 w 3317592"/>
              <a:gd name="connsiteY81" fmla="*/ 345222 h 3318047"/>
              <a:gd name="connsiteX82" fmla="*/ 677254 w 3317592"/>
              <a:gd name="connsiteY82" fmla="*/ 323845 h 3318047"/>
              <a:gd name="connsiteX83" fmla="*/ 772315 w 3317592"/>
              <a:gd name="connsiteY83" fmla="*/ 258803 h 3318047"/>
              <a:gd name="connsiteX84" fmla="*/ 772315 w 3317592"/>
              <a:gd name="connsiteY84" fmla="*/ 257893 h 3318047"/>
              <a:gd name="connsiteX85" fmla="*/ 806429 w 3317592"/>
              <a:gd name="connsiteY85" fmla="*/ 236516 h 3318047"/>
              <a:gd name="connsiteX86" fmla="*/ 901945 w 3317592"/>
              <a:gd name="connsiteY86" fmla="*/ 183755 h 3318047"/>
              <a:gd name="connsiteX87" fmla="*/ 942880 w 3317592"/>
              <a:gd name="connsiteY87" fmla="*/ 163288 h 3318047"/>
              <a:gd name="connsiteX88" fmla="*/ 1037032 w 3317592"/>
              <a:gd name="connsiteY88" fmla="*/ 121897 h 3318047"/>
              <a:gd name="connsiteX89" fmla="*/ 1085699 w 3317592"/>
              <a:gd name="connsiteY89" fmla="*/ 103249 h 3318047"/>
              <a:gd name="connsiteX90" fmla="*/ 1177122 w 3317592"/>
              <a:gd name="connsiteY90" fmla="*/ 72774 h 3318047"/>
              <a:gd name="connsiteX91" fmla="*/ 1233522 w 3317592"/>
              <a:gd name="connsiteY91" fmla="*/ 56400 h 3318047"/>
              <a:gd name="connsiteX92" fmla="*/ 1320851 w 3317592"/>
              <a:gd name="connsiteY92" fmla="*/ 35932 h 3318047"/>
              <a:gd name="connsiteX93" fmla="*/ 1385894 w 3317592"/>
              <a:gd name="connsiteY93" fmla="*/ 23652 h 3318047"/>
              <a:gd name="connsiteX94" fmla="*/ 1468219 w 3317592"/>
              <a:gd name="connsiteY94" fmla="*/ 12281 h 3318047"/>
              <a:gd name="connsiteX95" fmla="*/ 1541448 w 3317592"/>
              <a:gd name="connsiteY95" fmla="*/ 5459 h 3318047"/>
              <a:gd name="connsiteX96" fmla="*/ 1659251 w 3317592"/>
              <a:gd name="connsiteY96" fmla="*/ 0 h 331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17592" h="3318047">
                <a:moveTo>
                  <a:pt x="1659251" y="0"/>
                </a:moveTo>
                <a:cubicBezTo>
                  <a:pt x="1708829" y="0"/>
                  <a:pt x="1757950" y="2274"/>
                  <a:pt x="1806619" y="6823"/>
                </a:cubicBezTo>
                <a:cubicBezTo>
                  <a:pt x="1809802" y="7733"/>
                  <a:pt x="1812532" y="7733"/>
                  <a:pt x="1815715" y="7733"/>
                </a:cubicBezTo>
                <a:cubicBezTo>
                  <a:pt x="1864384" y="12281"/>
                  <a:pt x="1912141" y="19104"/>
                  <a:pt x="1959899" y="27745"/>
                </a:cubicBezTo>
                <a:cubicBezTo>
                  <a:pt x="1962628" y="28200"/>
                  <a:pt x="1965357" y="28655"/>
                  <a:pt x="1968087" y="29110"/>
                </a:cubicBezTo>
                <a:cubicBezTo>
                  <a:pt x="2016299" y="38206"/>
                  <a:pt x="2063148" y="49123"/>
                  <a:pt x="2109996" y="62313"/>
                </a:cubicBezTo>
                <a:cubicBezTo>
                  <a:pt x="2112270" y="62768"/>
                  <a:pt x="2114089" y="63677"/>
                  <a:pt x="2116364" y="64133"/>
                </a:cubicBezTo>
                <a:cubicBezTo>
                  <a:pt x="2163212" y="77778"/>
                  <a:pt x="2209606" y="92787"/>
                  <a:pt x="2255090" y="110526"/>
                </a:cubicBezTo>
                <a:cubicBezTo>
                  <a:pt x="2256909" y="110980"/>
                  <a:pt x="2258273" y="111891"/>
                  <a:pt x="2260093" y="112345"/>
                </a:cubicBezTo>
                <a:cubicBezTo>
                  <a:pt x="2306032" y="130539"/>
                  <a:pt x="2351060" y="150097"/>
                  <a:pt x="2395180" y="171929"/>
                </a:cubicBezTo>
                <a:cubicBezTo>
                  <a:pt x="2396090" y="172384"/>
                  <a:pt x="2397454" y="173294"/>
                  <a:pt x="2398364" y="173748"/>
                </a:cubicBezTo>
                <a:cubicBezTo>
                  <a:pt x="2442938" y="196035"/>
                  <a:pt x="2486602" y="220142"/>
                  <a:pt x="2529358" y="246522"/>
                </a:cubicBezTo>
                <a:cubicBezTo>
                  <a:pt x="2615777" y="299739"/>
                  <a:pt x="2697647" y="361142"/>
                  <a:pt x="2774060" y="430732"/>
                </a:cubicBezTo>
                <a:cubicBezTo>
                  <a:pt x="2940532" y="582193"/>
                  <a:pt x="3072890" y="762764"/>
                  <a:pt x="3166586" y="966532"/>
                </a:cubicBezTo>
                <a:cubicBezTo>
                  <a:pt x="3167496" y="967896"/>
                  <a:pt x="3168405" y="968807"/>
                  <a:pt x="3168860" y="970170"/>
                </a:cubicBezTo>
                <a:cubicBezTo>
                  <a:pt x="3257099" y="1162568"/>
                  <a:pt x="3309405" y="1374067"/>
                  <a:pt x="3317592" y="1597393"/>
                </a:cubicBezTo>
                <a:lnTo>
                  <a:pt x="3317592" y="1658797"/>
                </a:lnTo>
                <a:cubicBezTo>
                  <a:pt x="3317592" y="2101809"/>
                  <a:pt x="3145208" y="2518441"/>
                  <a:pt x="2831824" y="2831825"/>
                </a:cubicBezTo>
                <a:cubicBezTo>
                  <a:pt x="2792708" y="2870941"/>
                  <a:pt x="2752228" y="2907782"/>
                  <a:pt x="2709928" y="2942351"/>
                </a:cubicBezTo>
                <a:cubicBezTo>
                  <a:pt x="2709473" y="2942806"/>
                  <a:pt x="2708564" y="2943260"/>
                  <a:pt x="2708564" y="2943260"/>
                </a:cubicBezTo>
                <a:cubicBezTo>
                  <a:pt x="2668083" y="2976918"/>
                  <a:pt x="2625783" y="3007848"/>
                  <a:pt x="2582573" y="3036956"/>
                </a:cubicBezTo>
                <a:cubicBezTo>
                  <a:pt x="2578025" y="3040141"/>
                  <a:pt x="2573022" y="3042870"/>
                  <a:pt x="2568473" y="3046054"/>
                </a:cubicBezTo>
                <a:cubicBezTo>
                  <a:pt x="2528902" y="3072434"/>
                  <a:pt x="2488421" y="3096995"/>
                  <a:pt x="2446577" y="3119283"/>
                </a:cubicBezTo>
                <a:cubicBezTo>
                  <a:pt x="2439300" y="3123376"/>
                  <a:pt x="2432021" y="3127015"/>
                  <a:pt x="2424744" y="3130653"/>
                </a:cubicBezTo>
                <a:cubicBezTo>
                  <a:pt x="2384264" y="3151576"/>
                  <a:pt x="2343328" y="3171134"/>
                  <a:pt x="2301484" y="3188873"/>
                </a:cubicBezTo>
                <a:cubicBezTo>
                  <a:pt x="2294205" y="3192057"/>
                  <a:pt x="2286474" y="3194785"/>
                  <a:pt x="2278741" y="3197970"/>
                </a:cubicBezTo>
                <a:cubicBezTo>
                  <a:pt x="2235986" y="3215254"/>
                  <a:pt x="2192322" y="3231173"/>
                  <a:pt x="2148202" y="3244818"/>
                </a:cubicBezTo>
                <a:cubicBezTo>
                  <a:pt x="2142290" y="3247093"/>
                  <a:pt x="2135922" y="3248457"/>
                  <a:pt x="2130008" y="3250276"/>
                </a:cubicBezTo>
                <a:cubicBezTo>
                  <a:pt x="2083161" y="3263921"/>
                  <a:pt x="2036312" y="3276202"/>
                  <a:pt x="1988554" y="3285754"/>
                </a:cubicBezTo>
                <a:cubicBezTo>
                  <a:pt x="1984915" y="3286209"/>
                  <a:pt x="1981276" y="3286663"/>
                  <a:pt x="1977638" y="3287573"/>
                </a:cubicBezTo>
                <a:cubicBezTo>
                  <a:pt x="1927150" y="3297579"/>
                  <a:pt x="1876209" y="3305311"/>
                  <a:pt x="1824812" y="3310315"/>
                </a:cubicBezTo>
                <a:cubicBezTo>
                  <a:pt x="1823448" y="3310315"/>
                  <a:pt x="1822083" y="3310315"/>
                  <a:pt x="1820718" y="3310315"/>
                </a:cubicBezTo>
                <a:cubicBezTo>
                  <a:pt x="1767048" y="3315318"/>
                  <a:pt x="1711557" y="3318047"/>
                  <a:pt x="1658796" y="3318047"/>
                </a:cubicBezTo>
                <a:cubicBezTo>
                  <a:pt x="1606035" y="3318047"/>
                  <a:pt x="1553274" y="3315318"/>
                  <a:pt x="1501422" y="3310315"/>
                </a:cubicBezTo>
                <a:cubicBezTo>
                  <a:pt x="1498238" y="3309859"/>
                  <a:pt x="1494600" y="3309405"/>
                  <a:pt x="1491415" y="3309405"/>
                </a:cubicBezTo>
                <a:cubicBezTo>
                  <a:pt x="1443203" y="3304856"/>
                  <a:pt x="1395900" y="3297125"/>
                  <a:pt x="1349051" y="3288482"/>
                </a:cubicBezTo>
                <a:cubicBezTo>
                  <a:pt x="1341319" y="3287118"/>
                  <a:pt x="1333132" y="3285754"/>
                  <a:pt x="1325400" y="3284389"/>
                </a:cubicBezTo>
                <a:cubicBezTo>
                  <a:pt x="1283554" y="3275747"/>
                  <a:pt x="1241710" y="3264831"/>
                  <a:pt x="1200773" y="3253005"/>
                </a:cubicBezTo>
                <a:cubicBezTo>
                  <a:pt x="1186219" y="3248457"/>
                  <a:pt x="1171209" y="3244363"/>
                  <a:pt x="1156655" y="3239814"/>
                </a:cubicBezTo>
                <a:cubicBezTo>
                  <a:pt x="1122542" y="3229354"/>
                  <a:pt x="1088884" y="3217073"/>
                  <a:pt x="1055680" y="3203882"/>
                </a:cubicBezTo>
                <a:cubicBezTo>
                  <a:pt x="1034758" y="3195696"/>
                  <a:pt x="1013836" y="3187054"/>
                  <a:pt x="993367" y="3177957"/>
                </a:cubicBezTo>
                <a:cubicBezTo>
                  <a:pt x="966077" y="3165677"/>
                  <a:pt x="939241" y="3152941"/>
                  <a:pt x="912861" y="3139750"/>
                </a:cubicBezTo>
                <a:cubicBezTo>
                  <a:pt x="889664" y="3127925"/>
                  <a:pt x="866922" y="3115644"/>
                  <a:pt x="844180" y="3102909"/>
                </a:cubicBezTo>
                <a:cubicBezTo>
                  <a:pt x="820074" y="3089264"/>
                  <a:pt x="796422" y="3075163"/>
                  <a:pt x="772771" y="3060154"/>
                </a:cubicBezTo>
                <a:cubicBezTo>
                  <a:pt x="751393" y="3046509"/>
                  <a:pt x="730016" y="3032408"/>
                  <a:pt x="709093" y="3017854"/>
                </a:cubicBezTo>
                <a:cubicBezTo>
                  <a:pt x="684532" y="3000569"/>
                  <a:pt x="660426" y="2982831"/>
                  <a:pt x="636774" y="2964183"/>
                </a:cubicBezTo>
                <a:cubicBezTo>
                  <a:pt x="618580" y="2950537"/>
                  <a:pt x="601297" y="2935983"/>
                  <a:pt x="584013" y="2921428"/>
                </a:cubicBezTo>
                <a:cubicBezTo>
                  <a:pt x="558086" y="2899596"/>
                  <a:pt x="533070" y="2876854"/>
                  <a:pt x="508509" y="2853202"/>
                </a:cubicBezTo>
                <a:cubicBezTo>
                  <a:pt x="493500" y="2838648"/>
                  <a:pt x="478945" y="2824092"/>
                  <a:pt x="464390" y="2809082"/>
                </a:cubicBezTo>
                <a:cubicBezTo>
                  <a:pt x="440738" y="2784522"/>
                  <a:pt x="417996" y="2759505"/>
                  <a:pt x="396165" y="2734034"/>
                </a:cubicBezTo>
                <a:cubicBezTo>
                  <a:pt x="381609" y="2716751"/>
                  <a:pt x="367055" y="2699012"/>
                  <a:pt x="352954" y="2680819"/>
                </a:cubicBezTo>
                <a:cubicBezTo>
                  <a:pt x="334306" y="2657621"/>
                  <a:pt x="316567" y="2633516"/>
                  <a:pt x="299739" y="2609409"/>
                </a:cubicBezTo>
                <a:cubicBezTo>
                  <a:pt x="284729" y="2588486"/>
                  <a:pt x="270629" y="2566654"/>
                  <a:pt x="256529" y="2544821"/>
                </a:cubicBezTo>
                <a:cubicBezTo>
                  <a:pt x="241974" y="2521625"/>
                  <a:pt x="227874" y="2498428"/>
                  <a:pt x="214684" y="2474776"/>
                </a:cubicBezTo>
                <a:cubicBezTo>
                  <a:pt x="201949" y="2451580"/>
                  <a:pt x="189213" y="2428383"/>
                  <a:pt x="177387" y="2404731"/>
                </a:cubicBezTo>
                <a:cubicBezTo>
                  <a:pt x="164197" y="2378351"/>
                  <a:pt x="151916" y="2352425"/>
                  <a:pt x="140090" y="2325589"/>
                </a:cubicBezTo>
                <a:cubicBezTo>
                  <a:pt x="130993" y="2304667"/>
                  <a:pt x="121897" y="2283289"/>
                  <a:pt x="113709" y="2261912"/>
                </a:cubicBezTo>
                <a:cubicBezTo>
                  <a:pt x="100974" y="2229163"/>
                  <a:pt x="88693" y="2195961"/>
                  <a:pt x="78233" y="2162303"/>
                </a:cubicBezTo>
                <a:cubicBezTo>
                  <a:pt x="73229" y="2147293"/>
                  <a:pt x="69136" y="2131828"/>
                  <a:pt x="64587" y="2116819"/>
                </a:cubicBezTo>
                <a:cubicBezTo>
                  <a:pt x="53217" y="2075883"/>
                  <a:pt x="42300" y="2034493"/>
                  <a:pt x="33658" y="1992648"/>
                </a:cubicBezTo>
                <a:cubicBezTo>
                  <a:pt x="32293" y="1984461"/>
                  <a:pt x="30929" y="1976729"/>
                  <a:pt x="29564" y="1968541"/>
                </a:cubicBezTo>
                <a:cubicBezTo>
                  <a:pt x="20922" y="1921693"/>
                  <a:pt x="13190" y="1874389"/>
                  <a:pt x="8642" y="1826632"/>
                </a:cubicBezTo>
                <a:cubicBezTo>
                  <a:pt x="7732" y="1822993"/>
                  <a:pt x="7732" y="1819809"/>
                  <a:pt x="7732" y="1816170"/>
                </a:cubicBezTo>
                <a:cubicBezTo>
                  <a:pt x="2729" y="1764318"/>
                  <a:pt x="0" y="1711558"/>
                  <a:pt x="0" y="1658797"/>
                </a:cubicBezTo>
                <a:cubicBezTo>
                  <a:pt x="0" y="1606035"/>
                  <a:pt x="2729" y="1553274"/>
                  <a:pt x="7732" y="1501422"/>
                </a:cubicBezTo>
                <a:cubicBezTo>
                  <a:pt x="8187" y="1498238"/>
                  <a:pt x="8642" y="1494600"/>
                  <a:pt x="8642" y="1491415"/>
                </a:cubicBezTo>
                <a:cubicBezTo>
                  <a:pt x="13190" y="1443657"/>
                  <a:pt x="20922" y="1396354"/>
                  <a:pt x="29564" y="1349506"/>
                </a:cubicBezTo>
                <a:cubicBezTo>
                  <a:pt x="30929" y="1341774"/>
                  <a:pt x="31839" y="1333586"/>
                  <a:pt x="33658" y="1325854"/>
                </a:cubicBezTo>
                <a:cubicBezTo>
                  <a:pt x="41846" y="1283554"/>
                  <a:pt x="52761" y="1242164"/>
                  <a:pt x="64587" y="1201229"/>
                </a:cubicBezTo>
                <a:cubicBezTo>
                  <a:pt x="68680" y="1186219"/>
                  <a:pt x="73229" y="1171209"/>
                  <a:pt x="77777" y="1156655"/>
                </a:cubicBezTo>
                <a:cubicBezTo>
                  <a:pt x="88693" y="1122542"/>
                  <a:pt x="100974" y="1089338"/>
                  <a:pt x="113709" y="1056135"/>
                </a:cubicBezTo>
                <a:cubicBezTo>
                  <a:pt x="121897" y="1035213"/>
                  <a:pt x="130539" y="1014290"/>
                  <a:pt x="139636" y="993368"/>
                </a:cubicBezTo>
                <a:cubicBezTo>
                  <a:pt x="143275" y="984271"/>
                  <a:pt x="148278" y="975173"/>
                  <a:pt x="152371" y="966077"/>
                </a:cubicBezTo>
                <a:cubicBezTo>
                  <a:pt x="174658" y="916955"/>
                  <a:pt x="199675" y="869652"/>
                  <a:pt x="226509" y="823712"/>
                </a:cubicBezTo>
                <a:cubicBezTo>
                  <a:pt x="228783" y="819619"/>
                  <a:pt x="231513" y="815526"/>
                  <a:pt x="233787" y="811432"/>
                </a:cubicBezTo>
                <a:cubicBezTo>
                  <a:pt x="258349" y="770042"/>
                  <a:pt x="285183" y="729562"/>
                  <a:pt x="313384" y="690445"/>
                </a:cubicBezTo>
                <a:cubicBezTo>
                  <a:pt x="318841" y="682258"/>
                  <a:pt x="324755" y="674525"/>
                  <a:pt x="330668" y="666794"/>
                </a:cubicBezTo>
                <a:cubicBezTo>
                  <a:pt x="357048" y="631316"/>
                  <a:pt x="385248" y="597203"/>
                  <a:pt x="414358" y="564000"/>
                </a:cubicBezTo>
                <a:cubicBezTo>
                  <a:pt x="423000" y="554903"/>
                  <a:pt x="431187" y="545352"/>
                  <a:pt x="439829" y="536255"/>
                </a:cubicBezTo>
                <a:cubicBezTo>
                  <a:pt x="469848" y="503962"/>
                  <a:pt x="500777" y="472122"/>
                  <a:pt x="533526" y="442103"/>
                </a:cubicBezTo>
                <a:cubicBezTo>
                  <a:pt x="540803" y="435280"/>
                  <a:pt x="548535" y="428913"/>
                  <a:pt x="555812" y="422090"/>
                </a:cubicBezTo>
                <a:cubicBezTo>
                  <a:pt x="586287" y="395254"/>
                  <a:pt x="617216" y="369784"/>
                  <a:pt x="649055" y="345222"/>
                </a:cubicBezTo>
                <a:cubicBezTo>
                  <a:pt x="658606" y="337945"/>
                  <a:pt x="667703" y="330668"/>
                  <a:pt x="677254" y="323845"/>
                </a:cubicBezTo>
                <a:cubicBezTo>
                  <a:pt x="708184" y="300648"/>
                  <a:pt x="740022" y="279271"/>
                  <a:pt x="772315" y="258803"/>
                </a:cubicBezTo>
                <a:lnTo>
                  <a:pt x="772315" y="257893"/>
                </a:lnTo>
                <a:cubicBezTo>
                  <a:pt x="783686" y="250616"/>
                  <a:pt x="795058" y="243339"/>
                  <a:pt x="806429" y="236516"/>
                </a:cubicBezTo>
                <a:cubicBezTo>
                  <a:pt x="837812" y="217868"/>
                  <a:pt x="869652" y="200584"/>
                  <a:pt x="901945" y="183755"/>
                </a:cubicBezTo>
                <a:cubicBezTo>
                  <a:pt x="915590" y="176933"/>
                  <a:pt x="929235" y="169655"/>
                  <a:pt x="942880" y="163288"/>
                </a:cubicBezTo>
                <a:cubicBezTo>
                  <a:pt x="973810" y="148278"/>
                  <a:pt x="1005193" y="134633"/>
                  <a:pt x="1037032" y="121897"/>
                </a:cubicBezTo>
                <a:cubicBezTo>
                  <a:pt x="1053406" y="115529"/>
                  <a:pt x="1069325" y="109162"/>
                  <a:pt x="1085699" y="103249"/>
                </a:cubicBezTo>
                <a:cubicBezTo>
                  <a:pt x="1115719" y="92332"/>
                  <a:pt x="1146193" y="82326"/>
                  <a:pt x="1177122" y="72774"/>
                </a:cubicBezTo>
                <a:cubicBezTo>
                  <a:pt x="1195770" y="66862"/>
                  <a:pt x="1214418" y="61403"/>
                  <a:pt x="1233522" y="56400"/>
                </a:cubicBezTo>
                <a:cubicBezTo>
                  <a:pt x="1262177" y="48668"/>
                  <a:pt x="1291286" y="41846"/>
                  <a:pt x="1320851" y="35932"/>
                </a:cubicBezTo>
                <a:cubicBezTo>
                  <a:pt x="1342683" y="31384"/>
                  <a:pt x="1364061" y="27290"/>
                  <a:pt x="1385894" y="23652"/>
                </a:cubicBezTo>
                <a:cubicBezTo>
                  <a:pt x="1413184" y="19104"/>
                  <a:pt x="1440474" y="15465"/>
                  <a:pt x="1468219" y="12281"/>
                </a:cubicBezTo>
                <a:cubicBezTo>
                  <a:pt x="1492780" y="9551"/>
                  <a:pt x="1516887" y="7277"/>
                  <a:pt x="1541448" y="5459"/>
                </a:cubicBezTo>
                <a:cubicBezTo>
                  <a:pt x="1580564" y="2729"/>
                  <a:pt x="1619680" y="0"/>
                  <a:pt x="165925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7549222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no image purple">
    <p:bg>
      <p:bgPr>
        <a:solidFill>
          <a:srgbClr val="341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086662-DB23-ECE8-57D7-BFEE4ECF2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599" y="2651508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64BA63-9EA8-F545-AADF-DFC45EE37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8599" y="5417971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5CDBD2-CDEA-9437-A5FC-46E7B8CB51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599" y="5877963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AA3D5E17-D18A-7AF5-28F1-66DA6C035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2523" y="844036"/>
            <a:ext cx="5405520" cy="540552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CF8ACA3E-3F01-511F-E750-8D7D5A203E26}"/>
              </a:ext>
            </a:extLst>
          </p:cNvPr>
          <p:cNvSpPr/>
          <p:nvPr/>
        </p:nvSpPr>
        <p:spPr>
          <a:xfrm>
            <a:off x="7733794" y="2042460"/>
            <a:ext cx="2702978" cy="3008672"/>
          </a:xfrm>
          <a:custGeom>
            <a:avLst/>
            <a:gdLst>
              <a:gd name="connsiteX0" fmla="*/ 2582846 w 2702978"/>
              <a:gd name="connsiteY0" fmla="*/ 0 h 3008672"/>
              <a:gd name="connsiteX1" fmla="*/ 2702978 w 2702978"/>
              <a:gd name="connsiteY1" fmla="*/ 120347 h 3008672"/>
              <a:gd name="connsiteX2" fmla="*/ 2702978 w 2702978"/>
              <a:gd name="connsiteY2" fmla="*/ 2888325 h 3008672"/>
              <a:gd name="connsiteX3" fmla="*/ 2582846 w 2702978"/>
              <a:gd name="connsiteY3" fmla="*/ 3008672 h 3008672"/>
              <a:gd name="connsiteX4" fmla="*/ 120132 w 2702978"/>
              <a:gd name="connsiteY4" fmla="*/ 3008672 h 3008672"/>
              <a:gd name="connsiteX5" fmla="*/ 0 w 2702978"/>
              <a:gd name="connsiteY5" fmla="*/ 2888325 h 3008672"/>
              <a:gd name="connsiteX6" fmla="*/ 0 w 2702978"/>
              <a:gd name="connsiteY6" fmla="*/ 120347 h 3008672"/>
              <a:gd name="connsiteX7" fmla="*/ 120132 w 2702978"/>
              <a:gd name="connsiteY7" fmla="*/ 0 h 300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2978" h="3008672">
                <a:moveTo>
                  <a:pt x="2582846" y="0"/>
                </a:moveTo>
                <a:cubicBezTo>
                  <a:pt x="2649193" y="0"/>
                  <a:pt x="2702978" y="53881"/>
                  <a:pt x="2702978" y="120347"/>
                </a:cubicBezTo>
                <a:lnTo>
                  <a:pt x="2702978" y="2888325"/>
                </a:lnTo>
                <a:cubicBezTo>
                  <a:pt x="2702978" y="2954791"/>
                  <a:pt x="2649193" y="3008672"/>
                  <a:pt x="2582846" y="3008672"/>
                </a:cubicBezTo>
                <a:lnTo>
                  <a:pt x="120132" y="3008672"/>
                </a:lnTo>
                <a:cubicBezTo>
                  <a:pt x="53785" y="3008672"/>
                  <a:pt x="0" y="2954791"/>
                  <a:pt x="0" y="2888325"/>
                </a:cubicBezTo>
                <a:lnTo>
                  <a:pt x="0" y="120347"/>
                </a:lnTo>
                <a:cubicBezTo>
                  <a:pt x="0" y="53881"/>
                  <a:pt x="53785" y="0"/>
                  <a:pt x="120132" y="0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985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grpSp>
        <p:nvGrpSpPr>
          <p:cNvPr id="6" name="Graphic 2">
            <a:extLst>
              <a:ext uri="{FF2B5EF4-FFF2-40B4-BE49-F238E27FC236}">
                <a16:creationId xmlns:a16="http://schemas.microsoft.com/office/drawing/2014/main" id="{49C2019A-17C3-E812-2990-1707F269541D}"/>
              </a:ext>
            </a:extLst>
          </p:cNvPr>
          <p:cNvGrpSpPr/>
          <p:nvPr/>
        </p:nvGrpSpPr>
        <p:grpSpPr>
          <a:xfrm>
            <a:off x="8233664" y="2504230"/>
            <a:ext cx="1703464" cy="2085611"/>
            <a:chOff x="8233664" y="2504230"/>
            <a:chExt cx="1703464" cy="2085611"/>
          </a:xfrm>
          <a:solidFill>
            <a:srgbClr val="341D5B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D8AD917-F889-5202-933D-5624B72DF3BF}"/>
                </a:ext>
              </a:extLst>
            </p:cNvPr>
            <p:cNvSpPr/>
            <p:nvPr/>
          </p:nvSpPr>
          <p:spPr>
            <a:xfrm>
              <a:off x="9394023" y="3935035"/>
              <a:ext cx="541917" cy="654446"/>
            </a:xfrm>
            <a:custGeom>
              <a:avLst/>
              <a:gdLst>
                <a:gd name="connsiteX0" fmla="*/ 481851 w 541917"/>
                <a:gd name="connsiteY0" fmla="*/ 0 h 654446"/>
                <a:gd name="connsiteX1" fmla="*/ 541917 w 541917"/>
                <a:gd name="connsiteY1" fmla="*/ 60173 h 654446"/>
                <a:gd name="connsiteX2" fmla="*/ 541917 w 541917"/>
                <a:gd name="connsiteY2" fmla="*/ 594273 h 654446"/>
                <a:gd name="connsiteX3" fmla="*/ 481851 w 541917"/>
                <a:gd name="connsiteY3" fmla="*/ 654446 h 654446"/>
                <a:gd name="connsiteX4" fmla="*/ 60066 w 541917"/>
                <a:gd name="connsiteY4" fmla="*/ 654446 h 654446"/>
                <a:gd name="connsiteX5" fmla="*/ 0 w 541917"/>
                <a:gd name="connsiteY5" fmla="*/ 594273 h 654446"/>
                <a:gd name="connsiteX6" fmla="*/ 0 w 541917"/>
                <a:gd name="connsiteY6" fmla="*/ 60173 h 654446"/>
                <a:gd name="connsiteX7" fmla="*/ 60066 w 541917"/>
                <a:gd name="connsiteY7" fmla="*/ 0 h 65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1917" h="654446">
                  <a:moveTo>
                    <a:pt x="481851" y="0"/>
                  </a:moveTo>
                  <a:cubicBezTo>
                    <a:pt x="515025" y="0"/>
                    <a:pt x="541917" y="26940"/>
                    <a:pt x="541917" y="60173"/>
                  </a:cubicBezTo>
                  <a:lnTo>
                    <a:pt x="541917" y="594273"/>
                  </a:lnTo>
                  <a:cubicBezTo>
                    <a:pt x="541917" y="627506"/>
                    <a:pt x="515025" y="654446"/>
                    <a:pt x="481851" y="654446"/>
                  </a:cubicBezTo>
                  <a:lnTo>
                    <a:pt x="60066" y="654446"/>
                  </a:lnTo>
                  <a:cubicBezTo>
                    <a:pt x="26892" y="654446"/>
                    <a:pt x="0" y="627506"/>
                    <a:pt x="0" y="594273"/>
                  </a:cubicBezTo>
                  <a:lnTo>
                    <a:pt x="0" y="60173"/>
                  </a:lnTo>
                  <a:cubicBezTo>
                    <a:pt x="0" y="26940"/>
                    <a:pt x="26892" y="0"/>
                    <a:pt x="60066" y="0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grpSp>
          <p:nvGrpSpPr>
            <p:cNvPr id="8" name="Graphic 2">
              <a:extLst>
                <a:ext uri="{FF2B5EF4-FFF2-40B4-BE49-F238E27FC236}">
                  <a16:creationId xmlns:a16="http://schemas.microsoft.com/office/drawing/2014/main" id="{2BE48FC4-BC63-7761-8940-12C93A80AA7C}"/>
                </a:ext>
              </a:extLst>
            </p:cNvPr>
            <p:cNvGrpSpPr/>
            <p:nvPr/>
          </p:nvGrpSpPr>
          <p:grpSpPr>
            <a:xfrm>
              <a:off x="9534337" y="4065972"/>
              <a:ext cx="261167" cy="392451"/>
              <a:chOff x="9534337" y="4065972"/>
              <a:chExt cx="261167" cy="392451"/>
            </a:xfrm>
            <a:grpFill/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82A11AD6-4864-BB01-EC92-5B3F1AF29C48}"/>
                  </a:ext>
                </a:extLst>
              </p:cNvPr>
              <p:cNvSpPr/>
              <p:nvPr/>
            </p:nvSpPr>
            <p:spPr>
              <a:xfrm>
                <a:off x="9534337" y="4065972"/>
                <a:ext cx="110762" cy="168966"/>
              </a:xfrm>
              <a:custGeom>
                <a:avLst/>
                <a:gdLst>
                  <a:gd name="connsiteX0" fmla="*/ 63190 w 110762"/>
                  <a:gd name="connsiteY0" fmla="*/ 59692 h 168966"/>
                  <a:gd name="connsiteX1" fmla="*/ 38683 w 110762"/>
                  <a:gd name="connsiteY1" fmla="*/ 41399 h 168966"/>
                  <a:gd name="connsiteX2" fmla="*/ 240 w 110762"/>
                  <a:gd name="connsiteY2" fmla="*/ 58609 h 168966"/>
                  <a:gd name="connsiteX3" fmla="*/ 240 w 110762"/>
                  <a:gd name="connsiteY3" fmla="*/ 14682 h 168966"/>
                  <a:gd name="connsiteX4" fmla="*/ 47332 w 110762"/>
                  <a:gd name="connsiteY4" fmla="*/ 0 h 168966"/>
                  <a:gd name="connsiteX5" fmla="*/ 108720 w 110762"/>
                  <a:gd name="connsiteY5" fmla="*/ 53675 h 168966"/>
                  <a:gd name="connsiteX6" fmla="*/ 88778 w 110762"/>
                  <a:gd name="connsiteY6" fmla="*/ 98444 h 168966"/>
                  <a:gd name="connsiteX7" fmla="*/ 59105 w 110762"/>
                  <a:gd name="connsiteY7" fmla="*/ 129975 h 168966"/>
                  <a:gd name="connsiteX8" fmla="*/ 110762 w 110762"/>
                  <a:gd name="connsiteY8" fmla="*/ 129975 h 168966"/>
                  <a:gd name="connsiteX9" fmla="*/ 110762 w 110762"/>
                  <a:gd name="connsiteY9" fmla="*/ 168967 h 168966"/>
                  <a:gd name="connsiteX10" fmla="*/ 0 w 110762"/>
                  <a:gd name="connsiteY10" fmla="*/ 168967 h 168966"/>
                  <a:gd name="connsiteX11" fmla="*/ 0 w 110762"/>
                  <a:gd name="connsiteY11" fmla="*/ 139963 h 168966"/>
                  <a:gd name="connsiteX12" fmla="*/ 54900 w 110762"/>
                  <a:gd name="connsiteY12" fmla="*/ 78948 h 168966"/>
                  <a:gd name="connsiteX13" fmla="*/ 63190 w 110762"/>
                  <a:gd name="connsiteY13" fmla="*/ 59692 h 16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762" h="168966">
                    <a:moveTo>
                      <a:pt x="63190" y="59692"/>
                    </a:moveTo>
                    <a:cubicBezTo>
                      <a:pt x="63190" y="49222"/>
                      <a:pt x="54900" y="41399"/>
                      <a:pt x="38683" y="41399"/>
                    </a:cubicBezTo>
                    <a:cubicBezTo>
                      <a:pt x="25468" y="41399"/>
                      <a:pt x="12494" y="46334"/>
                      <a:pt x="240" y="58609"/>
                    </a:cubicBezTo>
                    <a:lnTo>
                      <a:pt x="240" y="14682"/>
                    </a:lnTo>
                    <a:cubicBezTo>
                      <a:pt x="14416" y="4934"/>
                      <a:pt x="30634" y="0"/>
                      <a:pt x="47332" y="0"/>
                    </a:cubicBezTo>
                    <a:cubicBezTo>
                      <a:pt x="80729" y="0"/>
                      <a:pt x="108720" y="19256"/>
                      <a:pt x="108720" y="53675"/>
                    </a:cubicBezTo>
                    <a:cubicBezTo>
                      <a:pt x="108720" y="70644"/>
                      <a:pt x="100190" y="84965"/>
                      <a:pt x="88778" y="98444"/>
                    </a:cubicBezTo>
                    <a:lnTo>
                      <a:pt x="59105" y="129975"/>
                    </a:lnTo>
                    <a:lnTo>
                      <a:pt x="110762" y="129975"/>
                    </a:lnTo>
                    <a:lnTo>
                      <a:pt x="110762" y="168967"/>
                    </a:lnTo>
                    <a:lnTo>
                      <a:pt x="0" y="168967"/>
                    </a:lnTo>
                    <a:lnTo>
                      <a:pt x="0" y="139963"/>
                    </a:lnTo>
                    <a:lnTo>
                      <a:pt x="54900" y="78948"/>
                    </a:lnTo>
                    <a:cubicBezTo>
                      <a:pt x="60667" y="72449"/>
                      <a:pt x="63190" y="65950"/>
                      <a:pt x="63190" y="5969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DF7C4AFB-911D-6935-A69A-4931BC226C56}"/>
                  </a:ext>
                </a:extLst>
              </p:cNvPr>
              <p:cNvSpPr/>
              <p:nvPr/>
            </p:nvSpPr>
            <p:spPr>
              <a:xfrm>
                <a:off x="9661677" y="4065972"/>
                <a:ext cx="133827" cy="171855"/>
              </a:xfrm>
              <a:custGeom>
                <a:avLst/>
                <a:gdLst>
                  <a:gd name="connsiteX0" fmla="*/ 0 w 133827"/>
                  <a:gd name="connsiteY0" fmla="*/ 85928 h 171855"/>
                  <a:gd name="connsiteX1" fmla="*/ 66914 w 133827"/>
                  <a:gd name="connsiteY1" fmla="*/ 0 h 171855"/>
                  <a:gd name="connsiteX2" fmla="*/ 133827 w 133827"/>
                  <a:gd name="connsiteY2" fmla="*/ 85928 h 171855"/>
                  <a:gd name="connsiteX3" fmla="*/ 66914 w 133827"/>
                  <a:gd name="connsiteY3" fmla="*/ 171855 h 171855"/>
                  <a:gd name="connsiteX4" fmla="*/ 0 w 133827"/>
                  <a:gd name="connsiteY4" fmla="*/ 85928 h 171855"/>
                  <a:gd name="connsiteX5" fmla="*/ 66914 w 133827"/>
                  <a:gd name="connsiteY5" fmla="*/ 132382 h 171855"/>
                  <a:gd name="connsiteX6" fmla="*/ 90820 w 133827"/>
                  <a:gd name="connsiteY6" fmla="*/ 85928 h 171855"/>
                  <a:gd name="connsiteX7" fmla="*/ 66914 w 133827"/>
                  <a:gd name="connsiteY7" fmla="*/ 39474 h 171855"/>
                  <a:gd name="connsiteX8" fmla="*/ 43248 w 133827"/>
                  <a:gd name="connsiteY8" fmla="*/ 85928 h 171855"/>
                  <a:gd name="connsiteX9" fmla="*/ 66914 w 133827"/>
                  <a:gd name="connsiteY9" fmla="*/ 132382 h 171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827" h="171855">
                    <a:moveTo>
                      <a:pt x="0" y="85928"/>
                    </a:moveTo>
                    <a:cubicBezTo>
                      <a:pt x="0" y="37909"/>
                      <a:pt x="18260" y="0"/>
                      <a:pt x="66914" y="0"/>
                    </a:cubicBezTo>
                    <a:cubicBezTo>
                      <a:pt x="115567" y="0"/>
                      <a:pt x="133827" y="37789"/>
                      <a:pt x="133827" y="85928"/>
                    </a:cubicBezTo>
                    <a:cubicBezTo>
                      <a:pt x="133827" y="134066"/>
                      <a:pt x="115567" y="171855"/>
                      <a:pt x="66914" y="171855"/>
                    </a:cubicBezTo>
                    <a:cubicBezTo>
                      <a:pt x="18260" y="171855"/>
                      <a:pt x="0" y="134427"/>
                      <a:pt x="0" y="85928"/>
                    </a:cubicBezTo>
                    <a:close/>
                    <a:moveTo>
                      <a:pt x="66914" y="132382"/>
                    </a:moveTo>
                    <a:cubicBezTo>
                      <a:pt x="86135" y="132382"/>
                      <a:pt x="90820" y="112163"/>
                      <a:pt x="90820" y="85928"/>
                    </a:cubicBezTo>
                    <a:cubicBezTo>
                      <a:pt x="90820" y="59692"/>
                      <a:pt x="86135" y="39474"/>
                      <a:pt x="66914" y="39474"/>
                    </a:cubicBezTo>
                    <a:cubicBezTo>
                      <a:pt x="47693" y="39474"/>
                      <a:pt x="43248" y="60173"/>
                      <a:pt x="43248" y="85928"/>
                    </a:cubicBezTo>
                    <a:cubicBezTo>
                      <a:pt x="43248" y="111682"/>
                      <a:pt x="47693" y="132382"/>
                      <a:pt x="66914" y="13238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A0C09BF9-C7C0-427C-25A6-4DF8455228A3}"/>
                  </a:ext>
                </a:extLst>
              </p:cNvPr>
              <p:cNvSpPr/>
              <p:nvPr/>
            </p:nvSpPr>
            <p:spPr>
              <a:xfrm>
                <a:off x="9534337" y="4289456"/>
                <a:ext cx="110762" cy="168966"/>
              </a:xfrm>
              <a:custGeom>
                <a:avLst/>
                <a:gdLst>
                  <a:gd name="connsiteX0" fmla="*/ 63190 w 110762"/>
                  <a:gd name="connsiteY0" fmla="*/ 59692 h 168966"/>
                  <a:gd name="connsiteX1" fmla="*/ 38683 w 110762"/>
                  <a:gd name="connsiteY1" fmla="*/ 41399 h 168966"/>
                  <a:gd name="connsiteX2" fmla="*/ 240 w 110762"/>
                  <a:gd name="connsiteY2" fmla="*/ 58609 h 168966"/>
                  <a:gd name="connsiteX3" fmla="*/ 240 w 110762"/>
                  <a:gd name="connsiteY3" fmla="*/ 14682 h 168966"/>
                  <a:gd name="connsiteX4" fmla="*/ 47332 w 110762"/>
                  <a:gd name="connsiteY4" fmla="*/ 0 h 168966"/>
                  <a:gd name="connsiteX5" fmla="*/ 108720 w 110762"/>
                  <a:gd name="connsiteY5" fmla="*/ 53675 h 168966"/>
                  <a:gd name="connsiteX6" fmla="*/ 88778 w 110762"/>
                  <a:gd name="connsiteY6" fmla="*/ 98444 h 168966"/>
                  <a:gd name="connsiteX7" fmla="*/ 59105 w 110762"/>
                  <a:gd name="connsiteY7" fmla="*/ 129974 h 168966"/>
                  <a:gd name="connsiteX8" fmla="*/ 110762 w 110762"/>
                  <a:gd name="connsiteY8" fmla="*/ 129974 h 168966"/>
                  <a:gd name="connsiteX9" fmla="*/ 110762 w 110762"/>
                  <a:gd name="connsiteY9" fmla="*/ 168967 h 168966"/>
                  <a:gd name="connsiteX10" fmla="*/ 0 w 110762"/>
                  <a:gd name="connsiteY10" fmla="*/ 168967 h 168966"/>
                  <a:gd name="connsiteX11" fmla="*/ 0 w 110762"/>
                  <a:gd name="connsiteY11" fmla="*/ 139963 h 168966"/>
                  <a:gd name="connsiteX12" fmla="*/ 54900 w 110762"/>
                  <a:gd name="connsiteY12" fmla="*/ 78948 h 168966"/>
                  <a:gd name="connsiteX13" fmla="*/ 63190 w 110762"/>
                  <a:gd name="connsiteY13" fmla="*/ 59692 h 16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762" h="168966">
                    <a:moveTo>
                      <a:pt x="63190" y="59692"/>
                    </a:moveTo>
                    <a:cubicBezTo>
                      <a:pt x="63190" y="49222"/>
                      <a:pt x="54900" y="41399"/>
                      <a:pt x="38683" y="41399"/>
                    </a:cubicBezTo>
                    <a:cubicBezTo>
                      <a:pt x="25468" y="41399"/>
                      <a:pt x="12494" y="46333"/>
                      <a:pt x="240" y="58609"/>
                    </a:cubicBezTo>
                    <a:lnTo>
                      <a:pt x="240" y="14682"/>
                    </a:lnTo>
                    <a:cubicBezTo>
                      <a:pt x="14416" y="4934"/>
                      <a:pt x="30634" y="0"/>
                      <a:pt x="47332" y="0"/>
                    </a:cubicBezTo>
                    <a:cubicBezTo>
                      <a:pt x="80729" y="0"/>
                      <a:pt x="108720" y="19255"/>
                      <a:pt x="108720" y="53675"/>
                    </a:cubicBezTo>
                    <a:cubicBezTo>
                      <a:pt x="108720" y="70644"/>
                      <a:pt x="100190" y="84965"/>
                      <a:pt x="88778" y="98444"/>
                    </a:cubicBezTo>
                    <a:lnTo>
                      <a:pt x="59105" y="129974"/>
                    </a:lnTo>
                    <a:lnTo>
                      <a:pt x="110762" y="129974"/>
                    </a:lnTo>
                    <a:lnTo>
                      <a:pt x="110762" y="168967"/>
                    </a:lnTo>
                    <a:lnTo>
                      <a:pt x="0" y="168967"/>
                    </a:lnTo>
                    <a:lnTo>
                      <a:pt x="0" y="139963"/>
                    </a:lnTo>
                    <a:lnTo>
                      <a:pt x="54900" y="78948"/>
                    </a:lnTo>
                    <a:cubicBezTo>
                      <a:pt x="60667" y="72449"/>
                      <a:pt x="63190" y="65950"/>
                      <a:pt x="63190" y="5969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CC7F5B2E-C91E-AB9F-AC8B-B8AF1448ABF2}"/>
                  </a:ext>
                </a:extLst>
              </p:cNvPr>
              <p:cNvSpPr/>
              <p:nvPr/>
            </p:nvSpPr>
            <p:spPr>
              <a:xfrm>
                <a:off x="9656152" y="4292344"/>
                <a:ext cx="134908" cy="166078"/>
              </a:xfrm>
              <a:custGeom>
                <a:avLst/>
                <a:gdLst>
                  <a:gd name="connsiteX0" fmla="*/ 134789 w 134908"/>
                  <a:gd name="connsiteY0" fmla="*/ 128290 h 166078"/>
                  <a:gd name="connsiteX1" fmla="*/ 115087 w 134908"/>
                  <a:gd name="connsiteY1" fmla="*/ 128290 h 166078"/>
                  <a:gd name="connsiteX2" fmla="*/ 115087 w 134908"/>
                  <a:gd name="connsiteY2" fmla="*/ 166079 h 166078"/>
                  <a:gd name="connsiteX3" fmla="*/ 74122 w 134908"/>
                  <a:gd name="connsiteY3" fmla="*/ 166079 h 166078"/>
                  <a:gd name="connsiteX4" fmla="*/ 74122 w 134908"/>
                  <a:gd name="connsiteY4" fmla="*/ 128290 h 166078"/>
                  <a:gd name="connsiteX5" fmla="*/ 0 w 134908"/>
                  <a:gd name="connsiteY5" fmla="*/ 128290 h 166078"/>
                  <a:gd name="connsiteX6" fmla="*/ 0 w 134908"/>
                  <a:gd name="connsiteY6" fmla="*/ 103017 h 166078"/>
                  <a:gd name="connsiteX7" fmla="*/ 72800 w 134908"/>
                  <a:gd name="connsiteY7" fmla="*/ 0 h 166078"/>
                  <a:gd name="connsiteX8" fmla="*/ 114967 w 134908"/>
                  <a:gd name="connsiteY8" fmla="*/ 0 h 166078"/>
                  <a:gd name="connsiteX9" fmla="*/ 114967 w 134908"/>
                  <a:gd name="connsiteY9" fmla="*/ 93269 h 166078"/>
                  <a:gd name="connsiteX10" fmla="*/ 134909 w 134908"/>
                  <a:gd name="connsiteY10" fmla="*/ 93269 h 166078"/>
                  <a:gd name="connsiteX11" fmla="*/ 134909 w 134908"/>
                  <a:gd name="connsiteY11" fmla="*/ 128290 h 166078"/>
                  <a:gd name="connsiteX12" fmla="*/ 74122 w 134908"/>
                  <a:gd name="connsiteY12" fmla="*/ 93269 h 166078"/>
                  <a:gd name="connsiteX13" fmla="*/ 74122 w 134908"/>
                  <a:gd name="connsiteY13" fmla="*/ 48981 h 166078"/>
                  <a:gd name="connsiteX14" fmla="*/ 43728 w 134908"/>
                  <a:gd name="connsiteY14" fmla="*/ 93269 h 166078"/>
                  <a:gd name="connsiteX15" fmla="*/ 74122 w 134908"/>
                  <a:gd name="connsiteY15" fmla="*/ 93269 h 166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4908" h="166078">
                    <a:moveTo>
                      <a:pt x="134789" y="128290"/>
                    </a:moveTo>
                    <a:lnTo>
                      <a:pt x="115087" y="128290"/>
                    </a:lnTo>
                    <a:lnTo>
                      <a:pt x="115087" y="166079"/>
                    </a:lnTo>
                    <a:lnTo>
                      <a:pt x="74122" y="166079"/>
                    </a:lnTo>
                    <a:lnTo>
                      <a:pt x="74122" y="128290"/>
                    </a:lnTo>
                    <a:lnTo>
                      <a:pt x="0" y="128290"/>
                    </a:lnTo>
                    <a:lnTo>
                      <a:pt x="0" y="103017"/>
                    </a:lnTo>
                    <a:lnTo>
                      <a:pt x="72800" y="0"/>
                    </a:lnTo>
                    <a:lnTo>
                      <a:pt x="114967" y="0"/>
                    </a:lnTo>
                    <a:lnTo>
                      <a:pt x="114967" y="93269"/>
                    </a:lnTo>
                    <a:lnTo>
                      <a:pt x="134909" y="93269"/>
                    </a:lnTo>
                    <a:lnTo>
                      <a:pt x="134909" y="128290"/>
                    </a:lnTo>
                    <a:close/>
                    <a:moveTo>
                      <a:pt x="74122" y="93269"/>
                    </a:moveTo>
                    <a:lnTo>
                      <a:pt x="74122" y="48981"/>
                    </a:lnTo>
                    <a:lnTo>
                      <a:pt x="43728" y="93269"/>
                    </a:lnTo>
                    <a:lnTo>
                      <a:pt x="74122" y="93269"/>
                    </a:ln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</p:grpSp>
        <p:grpSp>
          <p:nvGrpSpPr>
            <p:cNvPr id="13" name="Graphic 2">
              <a:extLst>
                <a:ext uri="{FF2B5EF4-FFF2-40B4-BE49-F238E27FC236}">
                  <a16:creationId xmlns:a16="http://schemas.microsoft.com/office/drawing/2014/main" id="{42A7D63C-148C-C49D-4EBC-6FC42606165B}"/>
                </a:ext>
              </a:extLst>
            </p:cNvPr>
            <p:cNvGrpSpPr/>
            <p:nvPr/>
          </p:nvGrpSpPr>
          <p:grpSpPr>
            <a:xfrm>
              <a:off x="8233664" y="2504230"/>
              <a:ext cx="1703464" cy="2085611"/>
              <a:chOff x="8233664" y="2504230"/>
              <a:chExt cx="1703464" cy="2085611"/>
            </a:xfrm>
            <a:grpFill/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11573870-38AD-36A8-1EB7-C2F6F5E86D4D}"/>
                  </a:ext>
                </a:extLst>
              </p:cNvPr>
              <p:cNvSpPr/>
              <p:nvPr/>
            </p:nvSpPr>
            <p:spPr>
              <a:xfrm>
                <a:off x="8233905" y="3832708"/>
                <a:ext cx="49254" cy="49493"/>
              </a:xfrm>
              <a:custGeom>
                <a:avLst/>
                <a:gdLst>
                  <a:gd name="connsiteX0" fmla="*/ 24627 w 49254"/>
                  <a:gd name="connsiteY0" fmla="*/ 49494 h 49493"/>
                  <a:gd name="connsiteX1" fmla="*/ 29432 w 49254"/>
                  <a:gd name="connsiteY1" fmla="*/ 49012 h 49493"/>
                  <a:gd name="connsiteX2" fmla="*/ 34118 w 49254"/>
                  <a:gd name="connsiteY2" fmla="*/ 47568 h 49493"/>
                  <a:gd name="connsiteX3" fmla="*/ 38322 w 49254"/>
                  <a:gd name="connsiteY3" fmla="*/ 45282 h 49493"/>
                  <a:gd name="connsiteX4" fmla="*/ 42166 w 49254"/>
                  <a:gd name="connsiteY4" fmla="*/ 42153 h 49493"/>
                  <a:gd name="connsiteX5" fmla="*/ 47452 w 49254"/>
                  <a:gd name="connsiteY5" fmla="*/ 34089 h 49493"/>
                  <a:gd name="connsiteX6" fmla="*/ 49254 w 49254"/>
                  <a:gd name="connsiteY6" fmla="*/ 24702 h 49493"/>
                  <a:gd name="connsiteX7" fmla="*/ 47452 w 49254"/>
                  <a:gd name="connsiteY7" fmla="*/ 15195 h 49493"/>
                  <a:gd name="connsiteX8" fmla="*/ 42166 w 49254"/>
                  <a:gd name="connsiteY8" fmla="*/ 7132 h 49493"/>
                  <a:gd name="connsiteX9" fmla="*/ 15137 w 49254"/>
                  <a:gd name="connsiteY9" fmla="*/ 1836 h 49493"/>
                  <a:gd name="connsiteX10" fmla="*/ 7208 w 49254"/>
                  <a:gd name="connsiteY10" fmla="*/ 7132 h 49493"/>
                  <a:gd name="connsiteX11" fmla="*/ 1802 w 49254"/>
                  <a:gd name="connsiteY11" fmla="*/ 15195 h 49493"/>
                  <a:gd name="connsiteX12" fmla="*/ 0 w 49254"/>
                  <a:gd name="connsiteY12" fmla="*/ 24702 h 49493"/>
                  <a:gd name="connsiteX13" fmla="*/ 1802 w 49254"/>
                  <a:gd name="connsiteY13" fmla="*/ 34089 h 49493"/>
                  <a:gd name="connsiteX14" fmla="*/ 7208 w 49254"/>
                  <a:gd name="connsiteY14" fmla="*/ 42153 h 49493"/>
                  <a:gd name="connsiteX15" fmla="*/ 24627 w 49254"/>
                  <a:gd name="connsiteY15" fmla="*/ 49494 h 49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9254" h="49493">
                    <a:moveTo>
                      <a:pt x="24627" y="49494"/>
                    </a:moveTo>
                    <a:cubicBezTo>
                      <a:pt x="26189" y="49494"/>
                      <a:pt x="27991" y="49253"/>
                      <a:pt x="29432" y="49012"/>
                    </a:cubicBezTo>
                    <a:cubicBezTo>
                      <a:pt x="30994" y="48651"/>
                      <a:pt x="32676" y="48170"/>
                      <a:pt x="34118" y="47568"/>
                    </a:cubicBezTo>
                    <a:cubicBezTo>
                      <a:pt x="35559" y="47087"/>
                      <a:pt x="37001" y="46245"/>
                      <a:pt x="38322" y="45282"/>
                    </a:cubicBezTo>
                    <a:cubicBezTo>
                      <a:pt x="39644" y="44439"/>
                      <a:pt x="40965" y="43356"/>
                      <a:pt x="42166" y="42153"/>
                    </a:cubicBezTo>
                    <a:cubicBezTo>
                      <a:pt x="44329" y="39866"/>
                      <a:pt x="46251" y="37098"/>
                      <a:pt x="47452" y="34089"/>
                    </a:cubicBezTo>
                    <a:cubicBezTo>
                      <a:pt x="48654" y="31081"/>
                      <a:pt x="49254" y="27952"/>
                      <a:pt x="49254" y="24702"/>
                    </a:cubicBezTo>
                    <a:cubicBezTo>
                      <a:pt x="49254" y="21453"/>
                      <a:pt x="48654" y="18204"/>
                      <a:pt x="47452" y="15195"/>
                    </a:cubicBezTo>
                    <a:cubicBezTo>
                      <a:pt x="46251" y="12186"/>
                      <a:pt x="44329" y="9539"/>
                      <a:pt x="42166" y="7132"/>
                    </a:cubicBezTo>
                    <a:cubicBezTo>
                      <a:pt x="35079" y="152"/>
                      <a:pt x="24147" y="-1894"/>
                      <a:pt x="15137" y="1836"/>
                    </a:cubicBezTo>
                    <a:cubicBezTo>
                      <a:pt x="12133" y="3040"/>
                      <a:pt x="9490" y="4845"/>
                      <a:pt x="7208" y="7132"/>
                    </a:cubicBezTo>
                    <a:cubicBezTo>
                      <a:pt x="4805" y="9539"/>
                      <a:pt x="3003" y="12186"/>
                      <a:pt x="1802" y="15195"/>
                    </a:cubicBezTo>
                    <a:cubicBezTo>
                      <a:pt x="601" y="18204"/>
                      <a:pt x="0" y="21333"/>
                      <a:pt x="0" y="24702"/>
                    </a:cubicBezTo>
                    <a:cubicBezTo>
                      <a:pt x="0" y="28072"/>
                      <a:pt x="601" y="31201"/>
                      <a:pt x="1802" y="34089"/>
                    </a:cubicBezTo>
                    <a:cubicBezTo>
                      <a:pt x="3003" y="37098"/>
                      <a:pt x="4925" y="39746"/>
                      <a:pt x="7208" y="42153"/>
                    </a:cubicBezTo>
                    <a:cubicBezTo>
                      <a:pt x="11773" y="46846"/>
                      <a:pt x="18140" y="49494"/>
                      <a:pt x="24627" y="49494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1B9171DF-70B6-7D2A-7D82-DD4964B6CB20}"/>
                  </a:ext>
                </a:extLst>
              </p:cNvPr>
              <p:cNvSpPr/>
              <p:nvPr/>
            </p:nvSpPr>
            <p:spPr>
              <a:xfrm>
                <a:off x="8233784" y="3935034"/>
                <a:ext cx="1099451" cy="654807"/>
              </a:xfrm>
              <a:custGeom>
                <a:avLst/>
                <a:gdLst>
                  <a:gd name="connsiteX0" fmla="*/ 851498 w 1099451"/>
                  <a:gd name="connsiteY0" fmla="*/ 0 h 654807"/>
                  <a:gd name="connsiteX1" fmla="*/ 615198 w 1099451"/>
                  <a:gd name="connsiteY1" fmla="*/ 173661 h 654807"/>
                  <a:gd name="connsiteX2" fmla="*/ 600181 w 1099451"/>
                  <a:gd name="connsiteY2" fmla="*/ 148388 h 654807"/>
                  <a:gd name="connsiteX3" fmla="*/ 599340 w 1099451"/>
                  <a:gd name="connsiteY3" fmla="*/ 147064 h 654807"/>
                  <a:gd name="connsiteX4" fmla="*/ 591772 w 1099451"/>
                  <a:gd name="connsiteY4" fmla="*/ 136112 h 654807"/>
                  <a:gd name="connsiteX5" fmla="*/ 589850 w 1099451"/>
                  <a:gd name="connsiteY5" fmla="*/ 133344 h 654807"/>
                  <a:gd name="connsiteX6" fmla="*/ 582402 w 1099451"/>
                  <a:gd name="connsiteY6" fmla="*/ 123596 h 654807"/>
                  <a:gd name="connsiteX7" fmla="*/ 579879 w 1099451"/>
                  <a:gd name="connsiteY7" fmla="*/ 120347 h 654807"/>
                  <a:gd name="connsiteX8" fmla="*/ 571590 w 1099451"/>
                  <a:gd name="connsiteY8" fmla="*/ 110599 h 654807"/>
                  <a:gd name="connsiteX9" fmla="*/ 569427 w 1099451"/>
                  <a:gd name="connsiteY9" fmla="*/ 108072 h 654807"/>
                  <a:gd name="connsiteX10" fmla="*/ 526420 w 1099451"/>
                  <a:gd name="connsiteY10" fmla="*/ 68237 h 654807"/>
                  <a:gd name="connsiteX11" fmla="*/ 522816 w 1099451"/>
                  <a:gd name="connsiteY11" fmla="*/ 65348 h 654807"/>
                  <a:gd name="connsiteX12" fmla="*/ 515608 w 1099451"/>
                  <a:gd name="connsiteY12" fmla="*/ 60173 h 654807"/>
                  <a:gd name="connsiteX13" fmla="*/ 510322 w 1099451"/>
                  <a:gd name="connsiteY13" fmla="*/ 56443 h 654807"/>
                  <a:gd name="connsiteX14" fmla="*/ 502874 w 1099451"/>
                  <a:gd name="connsiteY14" fmla="*/ 51629 h 654807"/>
                  <a:gd name="connsiteX15" fmla="*/ 497468 w 1099451"/>
                  <a:gd name="connsiteY15" fmla="*/ 48139 h 654807"/>
                  <a:gd name="connsiteX16" fmla="*/ 489419 w 1099451"/>
                  <a:gd name="connsiteY16" fmla="*/ 43445 h 654807"/>
                  <a:gd name="connsiteX17" fmla="*/ 484374 w 1099451"/>
                  <a:gd name="connsiteY17" fmla="*/ 40557 h 654807"/>
                  <a:gd name="connsiteX18" fmla="*/ 475604 w 1099451"/>
                  <a:gd name="connsiteY18" fmla="*/ 35864 h 654807"/>
                  <a:gd name="connsiteX19" fmla="*/ 471039 w 1099451"/>
                  <a:gd name="connsiteY19" fmla="*/ 33456 h 654807"/>
                  <a:gd name="connsiteX20" fmla="*/ 461549 w 1099451"/>
                  <a:gd name="connsiteY20" fmla="*/ 29004 h 654807"/>
                  <a:gd name="connsiteX21" fmla="*/ 457344 w 1099451"/>
                  <a:gd name="connsiteY21" fmla="*/ 27078 h 654807"/>
                  <a:gd name="connsiteX22" fmla="*/ 447133 w 1099451"/>
                  <a:gd name="connsiteY22" fmla="*/ 22866 h 654807"/>
                  <a:gd name="connsiteX23" fmla="*/ 443288 w 1099451"/>
                  <a:gd name="connsiteY23" fmla="*/ 21422 h 654807"/>
                  <a:gd name="connsiteX24" fmla="*/ 432597 w 1099451"/>
                  <a:gd name="connsiteY24" fmla="*/ 17571 h 654807"/>
                  <a:gd name="connsiteX25" fmla="*/ 428993 w 1099451"/>
                  <a:gd name="connsiteY25" fmla="*/ 16367 h 654807"/>
                  <a:gd name="connsiteX26" fmla="*/ 418061 w 1099451"/>
                  <a:gd name="connsiteY26" fmla="*/ 12997 h 654807"/>
                  <a:gd name="connsiteX27" fmla="*/ 414457 w 1099451"/>
                  <a:gd name="connsiteY27" fmla="*/ 11914 h 654807"/>
                  <a:gd name="connsiteX28" fmla="*/ 403284 w 1099451"/>
                  <a:gd name="connsiteY28" fmla="*/ 9026 h 654807"/>
                  <a:gd name="connsiteX29" fmla="*/ 399440 w 1099451"/>
                  <a:gd name="connsiteY29" fmla="*/ 8184 h 654807"/>
                  <a:gd name="connsiteX30" fmla="*/ 388388 w 1099451"/>
                  <a:gd name="connsiteY30" fmla="*/ 5897 h 654807"/>
                  <a:gd name="connsiteX31" fmla="*/ 384183 w 1099451"/>
                  <a:gd name="connsiteY31" fmla="*/ 5175 h 654807"/>
                  <a:gd name="connsiteX32" fmla="*/ 373371 w 1099451"/>
                  <a:gd name="connsiteY32" fmla="*/ 3370 h 654807"/>
                  <a:gd name="connsiteX33" fmla="*/ 368326 w 1099451"/>
                  <a:gd name="connsiteY33" fmla="*/ 2768 h 654807"/>
                  <a:gd name="connsiteX34" fmla="*/ 358115 w 1099451"/>
                  <a:gd name="connsiteY34" fmla="*/ 1565 h 654807"/>
                  <a:gd name="connsiteX35" fmla="*/ 351507 w 1099451"/>
                  <a:gd name="connsiteY35" fmla="*/ 1083 h 654807"/>
                  <a:gd name="connsiteX36" fmla="*/ 342738 w 1099451"/>
                  <a:gd name="connsiteY36" fmla="*/ 481 h 654807"/>
                  <a:gd name="connsiteX37" fmla="*/ 329763 w 1099451"/>
                  <a:gd name="connsiteY37" fmla="*/ 120 h 654807"/>
                  <a:gd name="connsiteX38" fmla="*/ 327120 w 1099451"/>
                  <a:gd name="connsiteY38" fmla="*/ 120 h 654807"/>
                  <a:gd name="connsiteX39" fmla="*/ 326880 w 1099451"/>
                  <a:gd name="connsiteY39" fmla="*/ 120 h 654807"/>
                  <a:gd name="connsiteX40" fmla="*/ 324237 w 1099451"/>
                  <a:gd name="connsiteY40" fmla="*/ 120 h 654807"/>
                  <a:gd name="connsiteX41" fmla="*/ 311383 w 1099451"/>
                  <a:gd name="connsiteY41" fmla="*/ 481 h 654807"/>
                  <a:gd name="connsiteX42" fmla="*/ 311143 w 1099451"/>
                  <a:gd name="connsiteY42" fmla="*/ 481 h 654807"/>
                  <a:gd name="connsiteX43" fmla="*/ 310662 w 1099451"/>
                  <a:gd name="connsiteY43" fmla="*/ 481 h 654807"/>
                  <a:gd name="connsiteX44" fmla="*/ 304656 w 1099451"/>
                  <a:gd name="connsiteY44" fmla="*/ 963 h 654807"/>
                  <a:gd name="connsiteX45" fmla="*/ 294925 w 1099451"/>
                  <a:gd name="connsiteY45" fmla="*/ 1685 h 654807"/>
                  <a:gd name="connsiteX46" fmla="*/ 287477 w 1099451"/>
                  <a:gd name="connsiteY46" fmla="*/ 2527 h 654807"/>
                  <a:gd name="connsiteX47" fmla="*/ 279308 w 1099451"/>
                  <a:gd name="connsiteY47" fmla="*/ 3610 h 654807"/>
                  <a:gd name="connsiteX48" fmla="*/ 271619 w 1099451"/>
                  <a:gd name="connsiteY48" fmla="*/ 4934 h 654807"/>
                  <a:gd name="connsiteX49" fmla="*/ 263691 w 1099451"/>
                  <a:gd name="connsiteY49" fmla="*/ 6378 h 654807"/>
                  <a:gd name="connsiteX50" fmla="*/ 256362 w 1099451"/>
                  <a:gd name="connsiteY50" fmla="*/ 7943 h 654807"/>
                  <a:gd name="connsiteX51" fmla="*/ 248193 w 1099451"/>
                  <a:gd name="connsiteY51" fmla="*/ 9869 h 654807"/>
                  <a:gd name="connsiteX52" fmla="*/ 241586 w 1099451"/>
                  <a:gd name="connsiteY52" fmla="*/ 11674 h 654807"/>
                  <a:gd name="connsiteX53" fmla="*/ 232696 w 1099451"/>
                  <a:gd name="connsiteY53" fmla="*/ 14201 h 654807"/>
                  <a:gd name="connsiteX54" fmla="*/ 227050 w 1099451"/>
                  <a:gd name="connsiteY54" fmla="*/ 16006 h 654807"/>
                  <a:gd name="connsiteX55" fmla="*/ 217079 w 1099451"/>
                  <a:gd name="connsiteY55" fmla="*/ 19376 h 654807"/>
                  <a:gd name="connsiteX56" fmla="*/ 212754 w 1099451"/>
                  <a:gd name="connsiteY56" fmla="*/ 20940 h 654807"/>
                  <a:gd name="connsiteX57" fmla="*/ 201342 w 1099451"/>
                  <a:gd name="connsiteY57" fmla="*/ 25393 h 654807"/>
                  <a:gd name="connsiteX58" fmla="*/ 198819 w 1099451"/>
                  <a:gd name="connsiteY58" fmla="*/ 26476 h 654807"/>
                  <a:gd name="connsiteX59" fmla="*/ 185364 w 1099451"/>
                  <a:gd name="connsiteY59" fmla="*/ 32614 h 654807"/>
                  <a:gd name="connsiteX60" fmla="*/ 185124 w 1099451"/>
                  <a:gd name="connsiteY60" fmla="*/ 32614 h 654807"/>
                  <a:gd name="connsiteX61" fmla="*/ 95746 w 1099451"/>
                  <a:gd name="connsiteY61" fmla="*/ 96157 h 654807"/>
                  <a:gd name="connsiteX62" fmla="*/ 49495 w 1099451"/>
                  <a:gd name="connsiteY62" fmla="*/ 154526 h 654807"/>
                  <a:gd name="connsiteX63" fmla="*/ 49495 w 1099451"/>
                  <a:gd name="connsiteY63" fmla="*/ 25032 h 654807"/>
                  <a:gd name="connsiteX64" fmla="*/ 24747 w 1099451"/>
                  <a:gd name="connsiteY64" fmla="*/ 241 h 654807"/>
                  <a:gd name="connsiteX65" fmla="*/ 0 w 1099451"/>
                  <a:gd name="connsiteY65" fmla="*/ 25032 h 654807"/>
                  <a:gd name="connsiteX66" fmla="*/ 0 w 1099451"/>
                  <a:gd name="connsiteY66" fmla="*/ 327464 h 654807"/>
                  <a:gd name="connsiteX67" fmla="*/ 17780 w 1099451"/>
                  <a:gd name="connsiteY67" fmla="*/ 433851 h 654807"/>
                  <a:gd name="connsiteX68" fmla="*/ 18741 w 1099451"/>
                  <a:gd name="connsiteY68" fmla="*/ 436618 h 654807"/>
                  <a:gd name="connsiteX69" fmla="*/ 22465 w 1099451"/>
                  <a:gd name="connsiteY69" fmla="*/ 446487 h 654807"/>
                  <a:gd name="connsiteX70" fmla="*/ 24867 w 1099451"/>
                  <a:gd name="connsiteY70" fmla="*/ 452745 h 654807"/>
                  <a:gd name="connsiteX71" fmla="*/ 27510 w 1099451"/>
                  <a:gd name="connsiteY71" fmla="*/ 459003 h 654807"/>
                  <a:gd name="connsiteX72" fmla="*/ 31835 w 1099451"/>
                  <a:gd name="connsiteY72" fmla="*/ 468511 h 654807"/>
                  <a:gd name="connsiteX73" fmla="*/ 33157 w 1099451"/>
                  <a:gd name="connsiteY73" fmla="*/ 471158 h 654807"/>
                  <a:gd name="connsiteX74" fmla="*/ 95625 w 1099451"/>
                  <a:gd name="connsiteY74" fmla="*/ 559011 h 654807"/>
                  <a:gd name="connsiteX75" fmla="*/ 183682 w 1099451"/>
                  <a:gd name="connsiteY75" fmla="*/ 621832 h 654807"/>
                  <a:gd name="connsiteX76" fmla="*/ 185725 w 1099451"/>
                  <a:gd name="connsiteY76" fmla="*/ 622795 h 654807"/>
                  <a:gd name="connsiteX77" fmla="*/ 195936 w 1099451"/>
                  <a:gd name="connsiteY77" fmla="*/ 627368 h 654807"/>
                  <a:gd name="connsiteX78" fmla="*/ 201342 w 1099451"/>
                  <a:gd name="connsiteY78" fmla="*/ 629775 h 654807"/>
                  <a:gd name="connsiteX79" fmla="*/ 208310 w 1099451"/>
                  <a:gd name="connsiteY79" fmla="*/ 632543 h 654807"/>
                  <a:gd name="connsiteX80" fmla="*/ 217319 w 1099451"/>
                  <a:gd name="connsiteY80" fmla="*/ 635913 h 654807"/>
                  <a:gd name="connsiteX81" fmla="*/ 220923 w 1099451"/>
                  <a:gd name="connsiteY81" fmla="*/ 637116 h 654807"/>
                  <a:gd name="connsiteX82" fmla="*/ 233537 w 1099451"/>
                  <a:gd name="connsiteY82" fmla="*/ 641208 h 654807"/>
                  <a:gd name="connsiteX83" fmla="*/ 233537 w 1099451"/>
                  <a:gd name="connsiteY83" fmla="*/ 641208 h 654807"/>
                  <a:gd name="connsiteX84" fmla="*/ 326520 w 1099451"/>
                  <a:gd name="connsiteY84" fmla="*/ 654807 h 654807"/>
                  <a:gd name="connsiteX85" fmla="*/ 326640 w 1099451"/>
                  <a:gd name="connsiteY85" fmla="*/ 654807 h 654807"/>
                  <a:gd name="connsiteX86" fmla="*/ 326760 w 1099451"/>
                  <a:gd name="connsiteY86" fmla="*/ 654807 h 654807"/>
                  <a:gd name="connsiteX87" fmla="*/ 463230 w 1099451"/>
                  <a:gd name="connsiteY87" fmla="*/ 624721 h 654807"/>
                  <a:gd name="connsiteX88" fmla="*/ 464432 w 1099451"/>
                  <a:gd name="connsiteY88" fmla="*/ 624239 h 654807"/>
                  <a:gd name="connsiteX89" fmla="*/ 476205 w 1099451"/>
                  <a:gd name="connsiteY89" fmla="*/ 618463 h 654807"/>
                  <a:gd name="connsiteX90" fmla="*/ 479448 w 1099451"/>
                  <a:gd name="connsiteY90" fmla="*/ 616778 h 654807"/>
                  <a:gd name="connsiteX91" fmla="*/ 489179 w 1099451"/>
                  <a:gd name="connsiteY91" fmla="*/ 611362 h 654807"/>
                  <a:gd name="connsiteX92" fmla="*/ 493864 w 1099451"/>
                  <a:gd name="connsiteY92" fmla="*/ 608594 h 654807"/>
                  <a:gd name="connsiteX93" fmla="*/ 502033 w 1099451"/>
                  <a:gd name="connsiteY93" fmla="*/ 603419 h 654807"/>
                  <a:gd name="connsiteX94" fmla="*/ 507679 w 1099451"/>
                  <a:gd name="connsiteY94" fmla="*/ 599809 h 654807"/>
                  <a:gd name="connsiteX95" fmla="*/ 515128 w 1099451"/>
                  <a:gd name="connsiteY95" fmla="*/ 594634 h 654807"/>
                  <a:gd name="connsiteX96" fmla="*/ 520894 w 1099451"/>
                  <a:gd name="connsiteY96" fmla="*/ 590542 h 654807"/>
                  <a:gd name="connsiteX97" fmla="*/ 528582 w 1099451"/>
                  <a:gd name="connsiteY97" fmla="*/ 584645 h 654807"/>
                  <a:gd name="connsiteX98" fmla="*/ 533508 w 1099451"/>
                  <a:gd name="connsiteY98" fmla="*/ 580794 h 654807"/>
                  <a:gd name="connsiteX99" fmla="*/ 543599 w 1099451"/>
                  <a:gd name="connsiteY99" fmla="*/ 572129 h 654807"/>
                  <a:gd name="connsiteX100" fmla="*/ 545641 w 1099451"/>
                  <a:gd name="connsiteY100" fmla="*/ 570324 h 654807"/>
                  <a:gd name="connsiteX101" fmla="*/ 589249 w 1099451"/>
                  <a:gd name="connsiteY101" fmla="*/ 522306 h 654807"/>
                  <a:gd name="connsiteX102" fmla="*/ 590571 w 1099451"/>
                  <a:gd name="connsiteY102" fmla="*/ 520380 h 654807"/>
                  <a:gd name="connsiteX103" fmla="*/ 598379 w 1099451"/>
                  <a:gd name="connsiteY103" fmla="*/ 509308 h 654807"/>
                  <a:gd name="connsiteX104" fmla="*/ 600542 w 1099451"/>
                  <a:gd name="connsiteY104" fmla="*/ 505938 h 654807"/>
                  <a:gd name="connsiteX105" fmla="*/ 606909 w 1099451"/>
                  <a:gd name="connsiteY105" fmla="*/ 495829 h 654807"/>
                  <a:gd name="connsiteX106" fmla="*/ 608831 w 1099451"/>
                  <a:gd name="connsiteY106" fmla="*/ 492459 h 654807"/>
                  <a:gd name="connsiteX107" fmla="*/ 614837 w 1099451"/>
                  <a:gd name="connsiteY107" fmla="*/ 481869 h 654807"/>
                  <a:gd name="connsiteX108" fmla="*/ 616039 w 1099451"/>
                  <a:gd name="connsiteY108" fmla="*/ 479582 h 654807"/>
                  <a:gd name="connsiteX109" fmla="*/ 622166 w 1099451"/>
                  <a:gd name="connsiteY109" fmla="*/ 467427 h 654807"/>
                  <a:gd name="connsiteX110" fmla="*/ 622286 w 1099451"/>
                  <a:gd name="connsiteY110" fmla="*/ 467066 h 654807"/>
                  <a:gd name="connsiteX111" fmla="*/ 653280 w 1099451"/>
                  <a:gd name="connsiteY111" fmla="*/ 339499 h 654807"/>
                  <a:gd name="connsiteX112" fmla="*/ 653280 w 1099451"/>
                  <a:gd name="connsiteY112" fmla="*/ 339017 h 654807"/>
                  <a:gd name="connsiteX113" fmla="*/ 653280 w 1099451"/>
                  <a:gd name="connsiteY113" fmla="*/ 337694 h 654807"/>
                  <a:gd name="connsiteX114" fmla="*/ 653520 w 1099451"/>
                  <a:gd name="connsiteY114" fmla="*/ 327464 h 654807"/>
                  <a:gd name="connsiteX115" fmla="*/ 653280 w 1099451"/>
                  <a:gd name="connsiteY115" fmla="*/ 317234 h 654807"/>
                  <a:gd name="connsiteX116" fmla="*/ 653280 w 1099451"/>
                  <a:gd name="connsiteY116" fmla="*/ 248516 h 654807"/>
                  <a:gd name="connsiteX117" fmla="*/ 851618 w 1099451"/>
                  <a:gd name="connsiteY117" fmla="*/ 49824 h 654807"/>
                  <a:gd name="connsiteX118" fmla="*/ 1049957 w 1099451"/>
                  <a:gd name="connsiteY118" fmla="*/ 248516 h 654807"/>
                  <a:gd name="connsiteX119" fmla="*/ 1049957 w 1099451"/>
                  <a:gd name="connsiteY119" fmla="*/ 630016 h 654807"/>
                  <a:gd name="connsiteX120" fmla="*/ 1074704 w 1099451"/>
                  <a:gd name="connsiteY120" fmla="*/ 654807 h 654807"/>
                  <a:gd name="connsiteX121" fmla="*/ 1099451 w 1099451"/>
                  <a:gd name="connsiteY121" fmla="*/ 630016 h 654807"/>
                  <a:gd name="connsiteX122" fmla="*/ 1099451 w 1099451"/>
                  <a:gd name="connsiteY122" fmla="*/ 248516 h 654807"/>
                  <a:gd name="connsiteX123" fmla="*/ 851738 w 1099451"/>
                  <a:gd name="connsiteY123" fmla="*/ 361 h 654807"/>
                  <a:gd name="connsiteX124" fmla="*/ 501192 w 1099451"/>
                  <a:gd name="connsiteY124" fmla="*/ 542765 h 654807"/>
                  <a:gd name="connsiteX125" fmla="*/ 479568 w 1099451"/>
                  <a:gd name="connsiteY125" fmla="*/ 558650 h 654807"/>
                  <a:gd name="connsiteX126" fmla="*/ 478247 w 1099451"/>
                  <a:gd name="connsiteY126" fmla="*/ 559493 h 654807"/>
                  <a:gd name="connsiteX127" fmla="*/ 455782 w 1099451"/>
                  <a:gd name="connsiteY127" fmla="*/ 572851 h 654807"/>
                  <a:gd name="connsiteX128" fmla="*/ 455061 w 1099451"/>
                  <a:gd name="connsiteY128" fmla="*/ 573212 h 654807"/>
                  <a:gd name="connsiteX129" fmla="*/ 247713 w 1099451"/>
                  <a:gd name="connsiteY129" fmla="*/ 593310 h 654807"/>
                  <a:gd name="connsiteX130" fmla="*/ 247473 w 1099451"/>
                  <a:gd name="connsiteY130" fmla="*/ 593310 h 654807"/>
                  <a:gd name="connsiteX131" fmla="*/ 223807 w 1099451"/>
                  <a:gd name="connsiteY131" fmla="*/ 585006 h 654807"/>
                  <a:gd name="connsiteX132" fmla="*/ 221044 w 1099451"/>
                  <a:gd name="connsiteY132" fmla="*/ 583923 h 654807"/>
                  <a:gd name="connsiteX133" fmla="*/ 200621 w 1099451"/>
                  <a:gd name="connsiteY133" fmla="*/ 574416 h 654807"/>
                  <a:gd name="connsiteX134" fmla="*/ 195576 w 1099451"/>
                  <a:gd name="connsiteY134" fmla="*/ 571888 h 654807"/>
                  <a:gd name="connsiteX135" fmla="*/ 177916 w 1099451"/>
                  <a:gd name="connsiteY135" fmla="*/ 561418 h 654807"/>
                  <a:gd name="connsiteX136" fmla="*/ 171669 w 1099451"/>
                  <a:gd name="connsiteY136" fmla="*/ 557447 h 654807"/>
                  <a:gd name="connsiteX137" fmla="*/ 155692 w 1099451"/>
                  <a:gd name="connsiteY137" fmla="*/ 545653 h 654807"/>
                  <a:gd name="connsiteX138" fmla="*/ 148243 w 1099451"/>
                  <a:gd name="connsiteY138" fmla="*/ 539636 h 654807"/>
                  <a:gd name="connsiteX139" fmla="*/ 134188 w 1099451"/>
                  <a:gd name="connsiteY139" fmla="*/ 526879 h 654807"/>
                  <a:gd name="connsiteX140" fmla="*/ 127100 w 1099451"/>
                  <a:gd name="connsiteY140" fmla="*/ 519778 h 654807"/>
                  <a:gd name="connsiteX141" fmla="*/ 114366 w 1099451"/>
                  <a:gd name="connsiteY141" fmla="*/ 505577 h 654807"/>
                  <a:gd name="connsiteX142" fmla="*/ 108480 w 1099451"/>
                  <a:gd name="connsiteY142" fmla="*/ 498236 h 654807"/>
                  <a:gd name="connsiteX143" fmla="*/ 96707 w 1099451"/>
                  <a:gd name="connsiteY143" fmla="*/ 482110 h 654807"/>
                  <a:gd name="connsiteX144" fmla="*/ 92862 w 1099451"/>
                  <a:gd name="connsiteY144" fmla="*/ 475972 h 654807"/>
                  <a:gd name="connsiteX145" fmla="*/ 82291 w 1099451"/>
                  <a:gd name="connsiteY145" fmla="*/ 458161 h 654807"/>
                  <a:gd name="connsiteX146" fmla="*/ 79888 w 1099451"/>
                  <a:gd name="connsiteY146" fmla="*/ 453347 h 654807"/>
                  <a:gd name="connsiteX147" fmla="*/ 70277 w 1099451"/>
                  <a:gd name="connsiteY147" fmla="*/ 432647 h 654807"/>
                  <a:gd name="connsiteX148" fmla="*/ 69316 w 1099451"/>
                  <a:gd name="connsiteY148" fmla="*/ 430120 h 654807"/>
                  <a:gd name="connsiteX149" fmla="*/ 69316 w 1099451"/>
                  <a:gd name="connsiteY149" fmla="*/ 224086 h 654807"/>
                  <a:gd name="connsiteX150" fmla="*/ 70277 w 1099451"/>
                  <a:gd name="connsiteY150" fmla="*/ 221559 h 654807"/>
                  <a:gd name="connsiteX151" fmla="*/ 76404 w 1099451"/>
                  <a:gd name="connsiteY151" fmla="*/ 208321 h 654807"/>
                  <a:gd name="connsiteX152" fmla="*/ 86375 w 1099451"/>
                  <a:gd name="connsiteY152" fmla="*/ 189065 h 654807"/>
                  <a:gd name="connsiteX153" fmla="*/ 89499 w 1099451"/>
                  <a:gd name="connsiteY153" fmla="*/ 183770 h 654807"/>
                  <a:gd name="connsiteX154" fmla="*/ 101151 w 1099451"/>
                  <a:gd name="connsiteY154" fmla="*/ 165958 h 654807"/>
                  <a:gd name="connsiteX155" fmla="*/ 105236 w 1099451"/>
                  <a:gd name="connsiteY155" fmla="*/ 160422 h 654807"/>
                  <a:gd name="connsiteX156" fmla="*/ 118330 w 1099451"/>
                  <a:gd name="connsiteY156" fmla="*/ 144296 h 654807"/>
                  <a:gd name="connsiteX157" fmla="*/ 123256 w 1099451"/>
                  <a:gd name="connsiteY157" fmla="*/ 138760 h 654807"/>
                  <a:gd name="connsiteX158" fmla="*/ 138633 w 1099451"/>
                  <a:gd name="connsiteY158" fmla="*/ 123356 h 654807"/>
                  <a:gd name="connsiteX159" fmla="*/ 142357 w 1099451"/>
                  <a:gd name="connsiteY159" fmla="*/ 119986 h 654807"/>
                  <a:gd name="connsiteX160" fmla="*/ 157974 w 1099451"/>
                  <a:gd name="connsiteY160" fmla="*/ 107109 h 654807"/>
                  <a:gd name="connsiteX161" fmla="*/ 162659 w 1099451"/>
                  <a:gd name="connsiteY161" fmla="*/ 103619 h 654807"/>
                  <a:gd name="connsiteX162" fmla="*/ 178517 w 1099451"/>
                  <a:gd name="connsiteY162" fmla="*/ 92788 h 654807"/>
                  <a:gd name="connsiteX163" fmla="*/ 184163 w 1099451"/>
                  <a:gd name="connsiteY163" fmla="*/ 89297 h 654807"/>
                  <a:gd name="connsiteX164" fmla="*/ 200141 w 1099451"/>
                  <a:gd name="connsiteY164" fmla="*/ 80392 h 654807"/>
                  <a:gd name="connsiteX165" fmla="*/ 206988 w 1099451"/>
                  <a:gd name="connsiteY165" fmla="*/ 77022 h 654807"/>
                  <a:gd name="connsiteX166" fmla="*/ 222725 w 1099451"/>
                  <a:gd name="connsiteY166" fmla="*/ 70042 h 654807"/>
                  <a:gd name="connsiteX167" fmla="*/ 230774 w 1099451"/>
                  <a:gd name="connsiteY167" fmla="*/ 66913 h 654807"/>
                  <a:gd name="connsiteX168" fmla="*/ 246031 w 1099451"/>
                  <a:gd name="connsiteY168" fmla="*/ 61738 h 654807"/>
                  <a:gd name="connsiteX169" fmla="*/ 255401 w 1099451"/>
                  <a:gd name="connsiteY169" fmla="*/ 59090 h 654807"/>
                  <a:gd name="connsiteX170" fmla="*/ 270058 w 1099451"/>
                  <a:gd name="connsiteY170" fmla="*/ 55600 h 654807"/>
                  <a:gd name="connsiteX171" fmla="*/ 280869 w 1099451"/>
                  <a:gd name="connsiteY171" fmla="*/ 53555 h 654807"/>
                  <a:gd name="connsiteX172" fmla="*/ 294685 w 1099451"/>
                  <a:gd name="connsiteY172" fmla="*/ 51629 h 654807"/>
                  <a:gd name="connsiteX173" fmla="*/ 306818 w 1099451"/>
                  <a:gd name="connsiteY173" fmla="*/ 50425 h 654807"/>
                  <a:gd name="connsiteX174" fmla="*/ 326520 w 1099451"/>
                  <a:gd name="connsiteY174" fmla="*/ 49463 h 654807"/>
                  <a:gd name="connsiteX175" fmla="*/ 351147 w 1099451"/>
                  <a:gd name="connsiteY175" fmla="*/ 50546 h 654807"/>
                  <a:gd name="connsiteX176" fmla="*/ 352589 w 1099451"/>
                  <a:gd name="connsiteY176" fmla="*/ 50546 h 654807"/>
                  <a:gd name="connsiteX177" fmla="*/ 376615 w 1099451"/>
                  <a:gd name="connsiteY177" fmla="*/ 53916 h 654807"/>
                  <a:gd name="connsiteX178" fmla="*/ 378057 w 1099451"/>
                  <a:gd name="connsiteY178" fmla="*/ 54156 h 654807"/>
                  <a:gd name="connsiteX179" fmla="*/ 401723 w 1099451"/>
                  <a:gd name="connsiteY179" fmla="*/ 59692 h 654807"/>
                  <a:gd name="connsiteX180" fmla="*/ 402804 w 1099451"/>
                  <a:gd name="connsiteY180" fmla="*/ 60053 h 654807"/>
                  <a:gd name="connsiteX181" fmla="*/ 425989 w 1099451"/>
                  <a:gd name="connsiteY181" fmla="*/ 67755 h 654807"/>
                  <a:gd name="connsiteX182" fmla="*/ 426830 w 1099451"/>
                  <a:gd name="connsiteY182" fmla="*/ 68116 h 654807"/>
                  <a:gd name="connsiteX183" fmla="*/ 449295 w 1099451"/>
                  <a:gd name="connsiteY183" fmla="*/ 77985 h 654807"/>
                  <a:gd name="connsiteX184" fmla="*/ 449896 w 1099451"/>
                  <a:gd name="connsiteY184" fmla="*/ 78346 h 654807"/>
                  <a:gd name="connsiteX185" fmla="*/ 471760 w 1099451"/>
                  <a:gd name="connsiteY185" fmla="*/ 90501 h 654807"/>
                  <a:gd name="connsiteX186" fmla="*/ 471760 w 1099451"/>
                  <a:gd name="connsiteY186" fmla="*/ 90501 h 654807"/>
                  <a:gd name="connsiteX187" fmla="*/ 512605 w 1099451"/>
                  <a:gd name="connsiteY187" fmla="*/ 121310 h 654807"/>
                  <a:gd name="connsiteX188" fmla="*/ 578197 w 1099451"/>
                  <a:gd name="connsiteY188" fmla="*/ 210968 h 654807"/>
                  <a:gd name="connsiteX189" fmla="*/ 578557 w 1099451"/>
                  <a:gd name="connsiteY189" fmla="*/ 211570 h 654807"/>
                  <a:gd name="connsiteX190" fmla="*/ 603425 w 1099451"/>
                  <a:gd name="connsiteY190" fmla="*/ 316633 h 654807"/>
                  <a:gd name="connsiteX191" fmla="*/ 603425 w 1099451"/>
                  <a:gd name="connsiteY191" fmla="*/ 326862 h 654807"/>
                  <a:gd name="connsiteX192" fmla="*/ 522215 w 1099451"/>
                  <a:gd name="connsiteY192" fmla="*/ 523148 h 654807"/>
                  <a:gd name="connsiteX193" fmla="*/ 501312 w 1099451"/>
                  <a:gd name="connsiteY193" fmla="*/ 542042 h 654807"/>
                  <a:gd name="connsiteX194" fmla="*/ 500832 w 1099451"/>
                  <a:gd name="connsiteY194" fmla="*/ 542404 h 65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</a:cxnLst>
                <a:rect l="l" t="t" r="r" b="b"/>
                <a:pathLst>
                  <a:path w="1099451" h="654807">
                    <a:moveTo>
                      <a:pt x="851498" y="0"/>
                    </a:moveTo>
                    <a:cubicBezTo>
                      <a:pt x="740736" y="0"/>
                      <a:pt x="646793" y="73171"/>
                      <a:pt x="615198" y="173661"/>
                    </a:cubicBezTo>
                    <a:cubicBezTo>
                      <a:pt x="610513" y="164996"/>
                      <a:pt x="605587" y="156571"/>
                      <a:pt x="600181" y="148388"/>
                    </a:cubicBezTo>
                    <a:cubicBezTo>
                      <a:pt x="599941" y="147906"/>
                      <a:pt x="599581" y="147545"/>
                      <a:pt x="599340" y="147064"/>
                    </a:cubicBezTo>
                    <a:cubicBezTo>
                      <a:pt x="596938" y="143333"/>
                      <a:pt x="594295" y="139723"/>
                      <a:pt x="591772" y="136112"/>
                    </a:cubicBezTo>
                    <a:cubicBezTo>
                      <a:pt x="591171" y="135150"/>
                      <a:pt x="590451" y="134307"/>
                      <a:pt x="589850" y="133344"/>
                    </a:cubicBezTo>
                    <a:cubicBezTo>
                      <a:pt x="587447" y="130095"/>
                      <a:pt x="584924" y="126846"/>
                      <a:pt x="582402" y="123596"/>
                    </a:cubicBezTo>
                    <a:cubicBezTo>
                      <a:pt x="581561" y="122513"/>
                      <a:pt x="580720" y="121430"/>
                      <a:pt x="579879" y="120347"/>
                    </a:cubicBezTo>
                    <a:cubicBezTo>
                      <a:pt x="577116" y="116977"/>
                      <a:pt x="574353" y="113848"/>
                      <a:pt x="571590" y="110599"/>
                    </a:cubicBezTo>
                    <a:cubicBezTo>
                      <a:pt x="570869" y="109756"/>
                      <a:pt x="570148" y="108914"/>
                      <a:pt x="569427" y="108072"/>
                    </a:cubicBezTo>
                    <a:cubicBezTo>
                      <a:pt x="556333" y="93510"/>
                      <a:pt x="541917" y="80271"/>
                      <a:pt x="526420" y="68237"/>
                    </a:cubicBezTo>
                    <a:cubicBezTo>
                      <a:pt x="525219" y="67274"/>
                      <a:pt x="524017" y="66311"/>
                      <a:pt x="522816" y="65348"/>
                    </a:cubicBezTo>
                    <a:cubicBezTo>
                      <a:pt x="520413" y="63543"/>
                      <a:pt x="518011" y="61858"/>
                      <a:pt x="515608" y="60173"/>
                    </a:cubicBezTo>
                    <a:cubicBezTo>
                      <a:pt x="513806" y="58970"/>
                      <a:pt x="512124" y="57646"/>
                      <a:pt x="510322" y="56443"/>
                    </a:cubicBezTo>
                    <a:cubicBezTo>
                      <a:pt x="507920" y="54758"/>
                      <a:pt x="505397" y="53193"/>
                      <a:pt x="502874" y="51629"/>
                    </a:cubicBezTo>
                    <a:cubicBezTo>
                      <a:pt x="501072" y="50425"/>
                      <a:pt x="499270" y="49222"/>
                      <a:pt x="497468" y="48139"/>
                    </a:cubicBezTo>
                    <a:cubicBezTo>
                      <a:pt x="494825" y="46454"/>
                      <a:pt x="492062" y="45010"/>
                      <a:pt x="489419" y="43445"/>
                    </a:cubicBezTo>
                    <a:cubicBezTo>
                      <a:pt x="487737" y="42482"/>
                      <a:pt x="486056" y="41520"/>
                      <a:pt x="484374" y="40557"/>
                    </a:cubicBezTo>
                    <a:cubicBezTo>
                      <a:pt x="481490" y="38992"/>
                      <a:pt x="478487" y="37428"/>
                      <a:pt x="475604" y="35864"/>
                    </a:cubicBezTo>
                    <a:cubicBezTo>
                      <a:pt x="474042" y="35021"/>
                      <a:pt x="472601" y="34299"/>
                      <a:pt x="471039" y="33456"/>
                    </a:cubicBezTo>
                    <a:cubicBezTo>
                      <a:pt x="467916" y="31892"/>
                      <a:pt x="464672" y="30448"/>
                      <a:pt x="461549" y="29004"/>
                    </a:cubicBezTo>
                    <a:cubicBezTo>
                      <a:pt x="460107" y="28402"/>
                      <a:pt x="458785" y="27680"/>
                      <a:pt x="457344" y="27078"/>
                    </a:cubicBezTo>
                    <a:cubicBezTo>
                      <a:pt x="453980" y="25634"/>
                      <a:pt x="450616" y="24190"/>
                      <a:pt x="447133" y="22866"/>
                    </a:cubicBezTo>
                    <a:cubicBezTo>
                      <a:pt x="445811" y="22385"/>
                      <a:pt x="444610" y="21903"/>
                      <a:pt x="443288" y="21422"/>
                    </a:cubicBezTo>
                    <a:cubicBezTo>
                      <a:pt x="439805" y="20098"/>
                      <a:pt x="436201" y="18774"/>
                      <a:pt x="432597" y="17571"/>
                    </a:cubicBezTo>
                    <a:cubicBezTo>
                      <a:pt x="431395" y="17210"/>
                      <a:pt x="430194" y="16728"/>
                      <a:pt x="428993" y="16367"/>
                    </a:cubicBezTo>
                    <a:cubicBezTo>
                      <a:pt x="425389" y="15164"/>
                      <a:pt x="421665" y="14081"/>
                      <a:pt x="418061" y="12997"/>
                    </a:cubicBezTo>
                    <a:cubicBezTo>
                      <a:pt x="416859" y="12636"/>
                      <a:pt x="415658" y="12275"/>
                      <a:pt x="414457" y="11914"/>
                    </a:cubicBezTo>
                    <a:cubicBezTo>
                      <a:pt x="410733" y="10952"/>
                      <a:pt x="407129" y="9869"/>
                      <a:pt x="403284" y="9026"/>
                    </a:cubicBezTo>
                    <a:cubicBezTo>
                      <a:pt x="401963" y="8665"/>
                      <a:pt x="400762" y="8424"/>
                      <a:pt x="399440" y="8184"/>
                    </a:cubicBezTo>
                    <a:cubicBezTo>
                      <a:pt x="395716" y="7341"/>
                      <a:pt x="392112" y="6499"/>
                      <a:pt x="388388" y="5897"/>
                    </a:cubicBezTo>
                    <a:cubicBezTo>
                      <a:pt x="386946" y="5656"/>
                      <a:pt x="385625" y="5416"/>
                      <a:pt x="384183" y="5175"/>
                    </a:cubicBezTo>
                    <a:cubicBezTo>
                      <a:pt x="380579" y="4573"/>
                      <a:pt x="376975" y="3971"/>
                      <a:pt x="373371" y="3370"/>
                    </a:cubicBezTo>
                    <a:cubicBezTo>
                      <a:pt x="371690" y="3129"/>
                      <a:pt x="370008" y="2888"/>
                      <a:pt x="368326" y="2768"/>
                    </a:cubicBezTo>
                    <a:cubicBezTo>
                      <a:pt x="364962" y="2287"/>
                      <a:pt x="361598" y="1926"/>
                      <a:pt x="358115" y="1565"/>
                    </a:cubicBezTo>
                    <a:cubicBezTo>
                      <a:pt x="355952" y="1324"/>
                      <a:pt x="353670" y="1204"/>
                      <a:pt x="351507" y="1083"/>
                    </a:cubicBezTo>
                    <a:cubicBezTo>
                      <a:pt x="348624" y="843"/>
                      <a:pt x="345621" y="602"/>
                      <a:pt x="342738" y="481"/>
                    </a:cubicBezTo>
                    <a:cubicBezTo>
                      <a:pt x="338413" y="241"/>
                      <a:pt x="334088" y="241"/>
                      <a:pt x="329763" y="120"/>
                    </a:cubicBezTo>
                    <a:cubicBezTo>
                      <a:pt x="328922" y="120"/>
                      <a:pt x="328081" y="120"/>
                      <a:pt x="327120" y="120"/>
                    </a:cubicBezTo>
                    <a:lnTo>
                      <a:pt x="326880" y="120"/>
                    </a:lnTo>
                    <a:cubicBezTo>
                      <a:pt x="326039" y="120"/>
                      <a:pt x="325198" y="120"/>
                      <a:pt x="324237" y="120"/>
                    </a:cubicBezTo>
                    <a:cubicBezTo>
                      <a:pt x="319912" y="120"/>
                      <a:pt x="315588" y="120"/>
                      <a:pt x="311383" y="481"/>
                    </a:cubicBezTo>
                    <a:cubicBezTo>
                      <a:pt x="311383" y="481"/>
                      <a:pt x="311263" y="481"/>
                      <a:pt x="311143" y="481"/>
                    </a:cubicBezTo>
                    <a:cubicBezTo>
                      <a:pt x="311023" y="481"/>
                      <a:pt x="310782" y="481"/>
                      <a:pt x="310662" y="481"/>
                    </a:cubicBezTo>
                    <a:cubicBezTo>
                      <a:pt x="308620" y="481"/>
                      <a:pt x="306698" y="722"/>
                      <a:pt x="304656" y="963"/>
                    </a:cubicBezTo>
                    <a:cubicBezTo>
                      <a:pt x="301412" y="1204"/>
                      <a:pt x="298169" y="1444"/>
                      <a:pt x="294925" y="1685"/>
                    </a:cubicBezTo>
                    <a:cubicBezTo>
                      <a:pt x="292402" y="1926"/>
                      <a:pt x="290000" y="2287"/>
                      <a:pt x="287477" y="2527"/>
                    </a:cubicBezTo>
                    <a:cubicBezTo>
                      <a:pt x="284714" y="2888"/>
                      <a:pt x="281951" y="3129"/>
                      <a:pt x="279308" y="3610"/>
                    </a:cubicBezTo>
                    <a:cubicBezTo>
                      <a:pt x="276785" y="3971"/>
                      <a:pt x="274262" y="4453"/>
                      <a:pt x="271619" y="4934"/>
                    </a:cubicBezTo>
                    <a:cubicBezTo>
                      <a:pt x="268976" y="5416"/>
                      <a:pt x="266333" y="5777"/>
                      <a:pt x="263691" y="6378"/>
                    </a:cubicBezTo>
                    <a:cubicBezTo>
                      <a:pt x="261168" y="6860"/>
                      <a:pt x="258765" y="7462"/>
                      <a:pt x="256362" y="7943"/>
                    </a:cubicBezTo>
                    <a:cubicBezTo>
                      <a:pt x="253599" y="8545"/>
                      <a:pt x="250956" y="9146"/>
                      <a:pt x="248193" y="9869"/>
                    </a:cubicBezTo>
                    <a:cubicBezTo>
                      <a:pt x="245911" y="10470"/>
                      <a:pt x="243749" y="10952"/>
                      <a:pt x="241586" y="11674"/>
                    </a:cubicBezTo>
                    <a:cubicBezTo>
                      <a:pt x="238583" y="12516"/>
                      <a:pt x="235700" y="13359"/>
                      <a:pt x="232696" y="14201"/>
                    </a:cubicBezTo>
                    <a:cubicBezTo>
                      <a:pt x="230774" y="14803"/>
                      <a:pt x="228972" y="15404"/>
                      <a:pt x="227050" y="16006"/>
                    </a:cubicBezTo>
                    <a:cubicBezTo>
                      <a:pt x="223686" y="17089"/>
                      <a:pt x="220443" y="18172"/>
                      <a:pt x="217079" y="19376"/>
                    </a:cubicBezTo>
                    <a:cubicBezTo>
                      <a:pt x="215638" y="19857"/>
                      <a:pt x="214196" y="20459"/>
                      <a:pt x="212754" y="20940"/>
                    </a:cubicBezTo>
                    <a:cubicBezTo>
                      <a:pt x="208910" y="22385"/>
                      <a:pt x="205186" y="23829"/>
                      <a:pt x="201342" y="25393"/>
                    </a:cubicBezTo>
                    <a:cubicBezTo>
                      <a:pt x="200501" y="25754"/>
                      <a:pt x="199660" y="26115"/>
                      <a:pt x="198819" y="26476"/>
                    </a:cubicBezTo>
                    <a:cubicBezTo>
                      <a:pt x="194254" y="28402"/>
                      <a:pt x="189809" y="30448"/>
                      <a:pt x="185364" y="32614"/>
                    </a:cubicBezTo>
                    <a:cubicBezTo>
                      <a:pt x="185364" y="32614"/>
                      <a:pt x="185244" y="32614"/>
                      <a:pt x="185124" y="32614"/>
                    </a:cubicBezTo>
                    <a:cubicBezTo>
                      <a:pt x="152328" y="48500"/>
                      <a:pt x="122054" y="69801"/>
                      <a:pt x="95746" y="96157"/>
                    </a:cubicBezTo>
                    <a:cubicBezTo>
                      <a:pt x="77726" y="114209"/>
                      <a:pt x="62469" y="133826"/>
                      <a:pt x="49495" y="154526"/>
                    </a:cubicBezTo>
                    <a:lnTo>
                      <a:pt x="49495" y="25032"/>
                    </a:lnTo>
                    <a:cubicBezTo>
                      <a:pt x="49495" y="11313"/>
                      <a:pt x="38442" y="241"/>
                      <a:pt x="24747" y="241"/>
                    </a:cubicBezTo>
                    <a:cubicBezTo>
                      <a:pt x="11052" y="241"/>
                      <a:pt x="0" y="11313"/>
                      <a:pt x="0" y="25032"/>
                    </a:cubicBezTo>
                    <a:lnTo>
                      <a:pt x="0" y="327464"/>
                    </a:lnTo>
                    <a:cubicBezTo>
                      <a:pt x="0" y="364772"/>
                      <a:pt x="6367" y="400514"/>
                      <a:pt x="17780" y="433851"/>
                    </a:cubicBezTo>
                    <a:cubicBezTo>
                      <a:pt x="18140" y="434813"/>
                      <a:pt x="18380" y="435656"/>
                      <a:pt x="18741" y="436618"/>
                    </a:cubicBezTo>
                    <a:cubicBezTo>
                      <a:pt x="19942" y="439868"/>
                      <a:pt x="21143" y="443238"/>
                      <a:pt x="22465" y="446487"/>
                    </a:cubicBezTo>
                    <a:cubicBezTo>
                      <a:pt x="23306" y="448533"/>
                      <a:pt x="24026" y="450579"/>
                      <a:pt x="24867" y="452745"/>
                    </a:cubicBezTo>
                    <a:cubicBezTo>
                      <a:pt x="25708" y="454791"/>
                      <a:pt x="26669" y="456837"/>
                      <a:pt x="27510" y="459003"/>
                    </a:cubicBezTo>
                    <a:cubicBezTo>
                      <a:pt x="28952" y="462132"/>
                      <a:pt x="30273" y="465381"/>
                      <a:pt x="31835" y="468511"/>
                    </a:cubicBezTo>
                    <a:cubicBezTo>
                      <a:pt x="32316" y="469353"/>
                      <a:pt x="32676" y="470316"/>
                      <a:pt x="33157" y="471158"/>
                    </a:cubicBezTo>
                    <a:cubicBezTo>
                      <a:pt x="48533" y="502930"/>
                      <a:pt x="69316" y="532655"/>
                      <a:pt x="95625" y="559011"/>
                    </a:cubicBezTo>
                    <a:cubicBezTo>
                      <a:pt x="122054" y="585488"/>
                      <a:pt x="151847" y="606308"/>
                      <a:pt x="183682" y="621832"/>
                    </a:cubicBezTo>
                    <a:cubicBezTo>
                      <a:pt x="184403" y="622194"/>
                      <a:pt x="185004" y="622555"/>
                      <a:pt x="185725" y="622795"/>
                    </a:cubicBezTo>
                    <a:cubicBezTo>
                      <a:pt x="189088" y="624360"/>
                      <a:pt x="192452" y="625924"/>
                      <a:pt x="195936" y="627368"/>
                    </a:cubicBezTo>
                    <a:cubicBezTo>
                      <a:pt x="197738" y="628211"/>
                      <a:pt x="199540" y="628933"/>
                      <a:pt x="201342" y="629775"/>
                    </a:cubicBezTo>
                    <a:cubicBezTo>
                      <a:pt x="203624" y="630738"/>
                      <a:pt x="206027" y="631581"/>
                      <a:pt x="208310" y="632543"/>
                    </a:cubicBezTo>
                    <a:cubicBezTo>
                      <a:pt x="211313" y="633747"/>
                      <a:pt x="214316" y="634830"/>
                      <a:pt x="217319" y="635913"/>
                    </a:cubicBezTo>
                    <a:cubicBezTo>
                      <a:pt x="218521" y="636274"/>
                      <a:pt x="219722" y="636755"/>
                      <a:pt x="220923" y="637116"/>
                    </a:cubicBezTo>
                    <a:cubicBezTo>
                      <a:pt x="225128" y="638561"/>
                      <a:pt x="229213" y="639884"/>
                      <a:pt x="233537" y="641208"/>
                    </a:cubicBezTo>
                    <a:cubicBezTo>
                      <a:pt x="233537" y="641208"/>
                      <a:pt x="233537" y="641208"/>
                      <a:pt x="233537" y="641208"/>
                    </a:cubicBezTo>
                    <a:cubicBezTo>
                      <a:pt x="262970" y="649994"/>
                      <a:pt x="294204" y="654807"/>
                      <a:pt x="326520" y="654807"/>
                    </a:cubicBezTo>
                    <a:cubicBezTo>
                      <a:pt x="326520" y="654807"/>
                      <a:pt x="326520" y="654807"/>
                      <a:pt x="326640" y="654807"/>
                    </a:cubicBezTo>
                    <a:cubicBezTo>
                      <a:pt x="326760" y="654807"/>
                      <a:pt x="326640" y="654807"/>
                      <a:pt x="326760" y="654807"/>
                    </a:cubicBezTo>
                    <a:cubicBezTo>
                      <a:pt x="375534" y="654807"/>
                      <a:pt x="421665" y="643976"/>
                      <a:pt x="463230" y="624721"/>
                    </a:cubicBezTo>
                    <a:cubicBezTo>
                      <a:pt x="463591" y="624480"/>
                      <a:pt x="464071" y="624360"/>
                      <a:pt x="464432" y="624239"/>
                    </a:cubicBezTo>
                    <a:cubicBezTo>
                      <a:pt x="468396" y="622434"/>
                      <a:pt x="472360" y="620388"/>
                      <a:pt x="476205" y="618463"/>
                    </a:cubicBezTo>
                    <a:cubicBezTo>
                      <a:pt x="477286" y="617861"/>
                      <a:pt x="478367" y="617380"/>
                      <a:pt x="479448" y="616778"/>
                    </a:cubicBezTo>
                    <a:cubicBezTo>
                      <a:pt x="482692" y="615093"/>
                      <a:pt x="485935" y="613168"/>
                      <a:pt x="489179" y="611362"/>
                    </a:cubicBezTo>
                    <a:cubicBezTo>
                      <a:pt x="490741" y="610399"/>
                      <a:pt x="492302" y="609557"/>
                      <a:pt x="493864" y="608594"/>
                    </a:cubicBezTo>
                    <a:cubicBezTo>
                      <a:pt x="496627" y="606909"/>
                      <a:pt x="499390" y="605225"/>
                      <a:pt x="502033" y="603419"/>
                    </a:cubicBezTo>
                    <a:cubicBezTo>
                      <a:pt x="503955" y="602216"/>
                      <a:pt x="505757" y="601012"/>
                      <a:pt x="507679" y="599809"/>
                    </a:cubicBezTo>
                    <a:cubicBezTo>
                      <a:pt x="510202" y="598124"/>
                      <a:pt x="512605" y="596319"/>
                      <a:pt x="515128" y="594634"/>
                    </a:cubicBezTo>
                    <a:cubicBezTo>
                      <a:pt x="517050" y="593310"/>
                      <a:pt x="518972" y="591986"/>
                      <a:pt x="520894" y="590542"/>
                    </a:cubicBezTo>
                    <a:cubicBezTo>
                      <a:pt x="523537" y="588617"/>
                      <a:pt x="526060" y="586571"/>
                      <a:pt x="528582" y="584645"/>
                    </a:cubicBezTo>
                    <a:cubicBezTo>
                      <a:pt x="530264" y="583321"/>
                      <a:pt x="531826" y="582118"/>
                      <a:pt x="533508" y="580794"/>
                    </a:cubicBezTo>
                    <a:cubicBezTo>
                      <a:pt x="536872" y="578026"/>
                      <a:pt x="540235" y="575138"/>
                      <a:pt x="543599" y="572129"/>
                    </a:cubicBezTo>
                    <a:cubicBezTo>
                      <a:pt x="544320" y="571527"/>
                      <a:pt x="544920" y="570926"/>
                      <a:pt x="545641" y="570324"/>
                    </a:cubicBezTo>
                    <a:cubicBezTo>
                      <a:pt x="561739" y="555762"/>
                      <a:pt x="576275" y="539636"/>
                      <a:pt x="589249" y="522306"/>
                    </a:cubicBezTo>
                    <a:cubicBezTo>
                      <a:pt x="589730" y="521704"/>
                      <a:pt x="590090" y="520982"/>
                      <a:pt x="590571" y="520380"/>
                    </a:cubicBezTo>
                    <a:cubicBezTo>
                      <a:pt x="593214" y="516770"/>
                      <a:pt x="595857" y="513039"/>
                      <a:pt x="598379" y="509308"/>
                    </a:cubicBezTo>
                    <a:cubicBezTo>
                      <a:pt x="599100" y="508225"/>
                      <a:pt x="599821" y="507142"/>
                      <a:pt x="600542" y="505938"/>
                    </a:cubicBezTo>
                    <a:cubicBezTo>
                      <a:pt x="602704" y="502569"/>
                      <a:pt x="604866" y="499199"/>
                      <a:pt x="606909" y="495829"/>
                    </a:cubicBezTo>
                    <a:cubicBezTo>
                      <a:pt x="607509" y="494746"/>
                      <a:pt x="608230" y="493663"/>
                      <a:pt x="608831" y="492459"/>
                    </a:cubicBezTo>
                    <a:cubicBezTo>
                      <a:pt x="610873" y="488969"/>
                      <a:pt x="612915" y="485479"/>
                      <a:pt x="614837" y="481869"/>
                    </a:cubicBezTo>
                    <a:cubicBezTo>
                      <a:pt x="615198" y="481147"/>
                      <a:pt x="615678" y="480304"/>
                      <a:pt x="616039" y="479582"/>
                    </a:cubicBezTo>
                    <a:cubicBezTo>
                      <a:pt x="618201" y="475611"/>
                      <a:pt x="620243" y="471519"/>
                      <a:pt x="622166" y="467427"/>
                    </a:cubicBezTo>
                    <a:cubicBezTo>
                      <a:pt x="622166" y="467427"/>
                      <a:pt x="622166" y="467187"/>
                      <a:pt x="622286" y="467066"/>
                    </a:cubicBezTo>
                    <a:cubicBezTo>
                      <a:pt x="640666" y="428194"/>
                      <a:pt x="651598" y="384990"/>
                      <a:pt x="653280" y="339499"/>
                    </a:cubicBezTo>
                    <a:cubicBezTo>
                      <a:pt x="653280" y="339378"/>
                      <a:pt x="653280" y="339258"/>
                      <a:pt x="653280" y="339017"/>
                    </a:cubicBezTo>
                    <a:lnTo>
                      <a:pt x="653280" y="337694"/>
                    </a:lnTo>
                    <a:cubicBezTo>
                      <a:pt x="653280" y="334324"/>
                      <a:pt x="653520" y="330834"/>
                      <a:pt x="653520" y="327464"/>
                    </a:cubicBezTo>
                    <a:cubicBezTo>
                      <a:pt x="653520" y="324094"/>
                      <a:pt x="653400" y="320604"/>
                      <a:pt x="653280" y="317234"/>
                    </a:cubicBezTo>
                    <a:lnTo>
                      <a:pt x="653280" y="248516"/>
                    </a:lnTo>
                    <a:cubicBezTo>
                      <a:pt x="653280" y="139001"/>
                      <a:pt x="742178" y="49824"/>
                      <a:pt x="851618" y="49824"/>
                    </a:cubicBezTo>
                    <a:cubicBezTo>
                      <a:pt x="961059" y="49824"/>
                      <a:pt x="1049957" y="139001"/>
                      <a:pt x="1049957" y="248516"/>
                    </a:cubicBezTo>
                    <a:lnTo>
                      <a:pt x="1049957" y="630016"/>
                    </a:lnTo>
                    <a:cubicBezTo>
                      <a:pt x="1049957" y="643736"/>
                      <a:pt x="1061009" y="654807"/>
                      <a:pt x="1074704" y="654807"/>
                    </a:cubicBezTo>
                    <a:cubicBezTo>
                      <a:pt x="1088399" y="654807"/>
                      <a:pt x="1099451" y="643736"/>
                      <a:pt x="1099451" y="630016"/>
                    </a:cubicBezTo>
                    <a:lnTo>
                      <a:pt x="1099451" y="248516"/>
                    </a:lnTo>
                    <a:cubicBezTo>
                      <a:pt x="1099451" y="111682"/>
                      <a:pt x="988329" y="361"/>
                      <a:pt x="851738" y="361"/>
                    </a:cubicBezTo>
                    <a:close/>
                    <a:moveTo>
                      <a:pt x="501192" y="542765"/>
                    </a:moveTo>
                    <a:cubicBezTo>
                      <a:pt x="494225" y="548421"/>
                      <a:pt x="487017" y="553716"/>
                      <a:pt x="479568" y="558650"/>
                    </a:cubicBezTo>
                    <a:cubicBezTo>
                      <a:pt x="479088" y="558891"/>
                      <a:pt x="478727" y="559252"/>
                      <a:pt x="478247" y="559493"/>
                    </a:cubicBezTo>
                    <a:cubicBezTo>
                      <a:pt x="470919" y="564307"/>
                      <a:pt x="463351" y="568760"/>
                      <a:pt x="455782" y="572851"/>
                    </a:cubicBezTo>
                    <a:cubicBezTo>
                      <a:pt x="455542" y="572972"/>
                      <a:pt x="455302" y="573092"/>
                      <a:pt x="455061" y="573212"/>
                    </a:cubicBezTo>
                    <a:cubicBezTo>
                      <a:pt x="390791" y="606789"/>
                      <a:pt x="316068" y="613529"/>
                      <a:pt x="247713" y="593310"/>
                    </a:cubicBezTo>
                    <a:cubicBezTo>
                      <a:pt x="247713" y="593310"/>
                      <a:pt x="247593" y="593310"/>
                      <a:pt x="247473" y="593310"/>
                    </a:cubicBezTo>
                    <a:cubicBezTo>
                      <a:pt x="239544" y="590903"/>
                      <a:pt x="231615" y="588135"/>
                      <a:pt x="223807" y="585006"/>
                    </a:cubicBezTo>
                    <a:cubicBezTo>
                      <a:pt x="222846" y="584645"/>
                      <a:pt x="222005" y="584284"/>
                      <a:pt x="221044" y="583923"/>
                    </a:cubicBezTo>
                    <a:cubicBezTo>
                      <a:pt x="214076" y="581035"/>
                      <a:pt x="207348" y="577906"/>
                      <a:pt x="200621" y="574416"/>
                    </a:cubicBezTo>
                    <a:cubicBezTo>
                      <a:pt x="198939" y="573573"/>
                      <a:pt x="197257" y="572731"/>
                      <a:pt x="195576" y="571888"/>
                    </a:cubicBezTo>
                    <a:cubicBezTo>
                      <a:pt x="189569" y="568639"/>
                      <a:pt x="183682" y="565149"/>
                      <a:pt x="177916" y="561418"/>
                    </a:cubicBezTo>
                    <a:cubicBezTo>
                      <a:pt x="175874" y="560095"/>
                      <a:pt x="173711" y="558771"/>
                      <a:pt x="171669" y="557447"/>
                    </a:cubicBezTo>
                    <a:cubicBezTo>
                      <a:pt x="166263" y="553836"/>
                      <a:pt x="160977" y="549745"/>
                      <a:pt x="155692" y="545653"/>
                    </a:cubicBezTo>
                    <a:cubicBezTo>
                      <a:pt x="153169" y="543727"/>
                      <a:pt x="150646" y="541681"/>
                      <a:pt x="148243" y="539636"/>
                    </a:cubicBezTo>
                    <a:cubicBezTo>
                      <a:pt x="143438" y="535544"/>
                      <a:pt x="138753" y="531332"/>
                      <a:pt x="134188" y="526879"/>
                    </a:cubicBezTo>
                    <a:cubicBezTo>
                      <a:pt x="131785" y="524592"/>
                      <a:pt x="129383" y="522185"/>
                      <a:pt x="127100" y="519778"/>
                    </a:cubicBezTo>
                    <a:cubicBezTo>
                      <a:pt x="122655" y="515205"/>
                      <a:pt x="118330" y="510391"/>
                      <a:pt x="114366" y="505577"/>
                    </a:cubicBezTo>
                    <a:cubicBezTo>
                      <a:pt x="112324" y="503170"/>
                      <a:pt x="110402" y="500643"/>
                      <a:pt x="108480" y="498236"/>
                    </a:cubicBezTo>
                    <a:cubicBezTo>
                      <a:pt x="104395" y="492941"/>
                      <a:pt x="100431" y="487646"/>
                      <a:pt x="96707" y="482110"/>
                    </a:cubicBezTo>
                    <a:cubicBezTo>
                      <a:pt x="95385" y="480064"/>
                      <a:pt x="94064" y="478018"/>
                      <a:pt x="92862" y="475972"/>
                    </a:cubicBezTo>
                    <a:cubicBezTo>
                      <a:pt x="89138" y="470075"/>
                      <a:pt x="85534" y="464178"/>
                      <a:pt x="82291" y="458161"/>
                    </a:cubicBezTo>
                    <a:cubicBezTo>
                      <a:pt x="81450" y="456596"/>
                      <a:pt x="80609" y="454911"/>
                      <a:pt x="79888" y="453347"/>
                    </a:cubicBezTo>
                    <a:cubicBezTo>
                      <a:pt x="76404" y="446607"/>
                      <a:pt x="73161" y="439627"/>
                      <a:pt x="70277" y="432647"/>
                    </a:cubicBezTo>
                    <a:cubicBezTo>
                      <a:pt x="69917" y="431805"/>
                      <a:pt x="69557" y="430962"/>
                      <a:pt x="69316" y="430120"/>
                    </a:cubicBezTo>
                    <a:cubicBezTo>
                      <a:pt x="43128" y="364170"/>
                      <a:pt x="43128" y="290036"/>
                      <a:pt x="69316" y="224086"/>
                    </a:cubicBezTo>
                    <a:cubicBezTo>
                      <a:pt x="69677" y="223244"/>
                      <a:pt x="69917" y="222401"/>
                      <a:pt x="70277" y="221559"/>
                    </a:cubicBezTo>
                    <a:cubicBezTo>
                      <a:pt x="72079" y="217106"/>
                      <a:pt x="74362" y="212653"/>
                      <a:pt x="76404" y="208321"/>
                    </a:cubicBezTo>
                    <a:cubicBezTo>
                      <a:pt x="79528" y="201701"/>
                      <a:pt x="82891" y="195323"/>
                      <a:pt x="86375" y="189065"/>
                    </a:cubicBezTo>
                    <a:cubicBezTo>
                      <a:pt x="87456" y="187260"/>
                      <a:pt x="88417" y="185455"/>
                      <a:pt x="89499" y="183770"/>
                    </a:cubicBezTo>
                    <a:cubicBezTo>
                      <a:pt x="93103" y="177752"/>
                      <a:pt x="97067" y="171735"/>
                      <a:pt x="101151" y="165958"/>
                    </a:cubicBezTo>
                    <a:cubicBezTo>
                      <a:pt x="102473" y="164033"/>
                      <a:pt x="103915" y="162228"/>
                      <a:pt x="105236" y="160422"/>
                    </a:cubicBezTo>
                    <a:cubicBezTo>
                      <a:pt x="109441" y="154887"/>
                      <a:pt x="113765" y="149591"/>
                      <a:pt x="118330" y="144296"/>
                    </a:cubicBezTo>
                    <a:cubicBezTo>
                      <a:pt x="120012" y="142491"/>
                      <a:pt x="121574" y="140565"/>
                      <a:pt x="123256" y="138760"/>
                    </a:cubicBezTo>
                    <a:cubicBezTo>
                      <a:pt x="128181" y="133465"/>
                      <a:pt x="133227" y="128290"/>
                      <a:pt x="138633" y="123356"/>
                    </a:cubicBezTo>
                    <a:cubicBezTo>
                      <a:pt x="139834" y="122272"/>
                      <a:pt x="141035" y="121069"/>
                      <a:pt x="142357" y="119986"/>
                    </a:cubicBezTo>
                    <a:cubicBezTo>
                      <a:pt x="147402" y="115533"/>
                      <a:pt x="152568" y="111201"/>
                      <a:pt x="157974" y="107109"/>
                    </a:cubicBezTo>
                    <a:cubicBezTo>
                      <a:pt x="159536" y="105905"/>
                      <a:pt x="161097" y="104702"/>
                      <a:pt x="162659" y="103619"/>
                    </a:cubicBezTo>
                    <a:cubicBezTo>
                      <a:pt x="167825" y="99768"/>
                      <a:pt x="173111" y="96157"/>
                      <a:pt x="178517" y="92788"/>
                    </a:cubicBezTo>
                    <a:cubicBezTo>
                      <a:pt x="180439" y="91584"/>
                      <a:pt x="182361" y="90381"/>
                      <a:pt x="184163" y="89297"/>
                    </a:cubicBezTo>
                    <a:cubicBezTo>
                      <a:pt x="189329" y="86168"/>
                      <a:pt x="194735" y="83160"/>
                      <a:pt x="200141" y="80392"/>
                    </a:cubicBezTo>
                    <a:cubicBezTo>
                      <a:pt x="202423" y="79188"/>
                      <a:pt x="204706" y="78105"/>
                      <a:pt x="206988" y="77022"/>
                    </a:cubicBezTo>
                    <a:cubicBezTo>
                      <a:pt x="212154" y="74495"/>
                      <a:pt x="217440" y="72208"/>
                      <a:pt x="222725" y="70042"/>
                    </a:cubicBezTo>
                    <a:cubicBezTo>
                      <a:pt x="225368" y="68959"/>
                      <a:pt x="228131" y="67876"/>
                      <a:pt x="230774" y="66913"/>
                    </a:cubicBezTo>
                    <a:cubicBezTo>
                      <a:pt x="235820" y="65108"/>
                      <a:pt x="240865" y="63423"/>
                      <a:pt x="246031" y="61738"/>
                    </a:cubicBezTo>
                    <a:cubicBezTo>
                      <a:pt x="249155" y="60775"/>
                      <a:pt x="252278" y="59933"/>
                      <a:pt x="255401" y="59090"/>
                    </a:cubicBezTo>
                    <a:cubicBezTo>
                      <a:pt x="260207" y="57767"/>
                      <a:pt x="265132" y="56683"/>
                      <a:pt x="270058" y="55600"/>
                    </a:cubicBezTo>
                    <a:cubicBezTo>
                      <a:pt x="273662" y="54878"/>
                      <a:pt x="277265" y="54156"/>
                      <a:pt x="280869" y="53555"/>
                    </a:cubicBezTo>
                    <a:cubicBezTo>
                      <a:pt x="285434" y="52832"/>
                      <a:pt x="290000" y="52110"/>
                      <a:pt x="294685" y="51629"/>
                    </a:cubicBezTo>
                    <a:cubicBezTo>
                      <a:pt x="298769" y="51147"/>
                      <a:pt x="302734" y="50786"/>
                      <a:pt x="306818" y="50425"/>
                    </a:cubicBezTo>
                    <a:cubicBezTo>
                      <a:pt x="313305" y="49944"/>
                      <a:pt x="319912" y="49463"/>
                      <a:pt x="326520" y="49463"/>
                    </a:cubicBezTo>
                    <a:cubicBezTo>
                      <a:pt x="334809" y="49463"/>
                      <a:pt x="342978" y="49824"/>
                      <a:pt x="351147" y="50546"/>
                    </a:cubicBezTo>
                    <a:cubicBezTo>
                      <a:pt x="351627" y="50546"/>
                      <a:pt x="352108" y="50546"/>
                      <a:pt x="352589" y="50546"/>
                    </a:cubicBezTo>
                    <a:cubicBezTo>
                      <a:pt x="360637" y="51268"/>
                      <a:pt x="368686" y="52471"/>
                      <a:pt x="376615" y="53916"/>
                    </a:cubicBezTo>
                    <a:cubicBezTo>
                      <a:pt x="377096" y="53916"/>
                      <a:pt x="377576" y="54036"/>
                      <a:pt x="378057" y="54156"/>
                    </a:cubicBezTo>
                    <a:cubicBezTo>
                      <a:pt x="385985" y="55721"/>
                      <a:pt x="393914" y="57526"/>
                      <a:pt x="401723" y="59692"/>
                    </a:cubicBezTo>
                    <a:cubicBezTo>
                      <a:pt x="402083" y="59692"/>
                      <a:pt x="402443" y="59933"/>
                      <a:pt x="402804" y="60053"/>
                    </a:cubicBezTo>
                    <a:cubicBezTo>
                      <a:pt x="410612" y="62340"/>
                      <a:pt x="418301" y="64867"/>
                      <a:pt x="425989" y="67755"/>
                    </a:cubicBezTo>
                    <a:cubicBezTo>
                      <a:pt x="426230" y="67755"/>
                      <a:pt x="426590" y="67996"/>
                      <a:pt x="426830" y="68116"/>
                    </a:cubicBezTo>
                    <a:cubicBezTo>
                      <a:pt x="434519" y="71125"/>
                      <a:pt x="441967" y="74374"/>
                      <a:pt x="449295" y="77985"/>
                    </a:cubicBezTo>
                    <a:cubicBezTo>
                      <a:pt x="449535" y="77985"/>
                      <a:pt x="449655" y="78225"/>
                      <a:pt x="449896" y="78346"/>
                    </a:cubicBezTo>
                    <a:cubicBezTo>
                      <a:pt x="457344" y="82077"/>
                      <a:pt x="464552" y="86048"/>
                      <a:pt x="471760" y="90501"/>
                    </a:cubicBezTo>
                    <a:cubicBezTo>
                      <a:pt x="471760" y="90501"/>
                      <a:pt x="471760" y="90501"/>
                      <a:pt x="471760" y="90501"/>
                    </a:cubicBezTo>
                    <a:cubicBezTo>
                      <a:pt x="486176" y="99407"/>
                      <a:pt x="499871" y="109756"/>
                      <a:pt x="512605" y="121310"/>
                    </a:cubicBezTo>
                    <a:cubicBezTo>
                      <a:pt x="540476" y="146703"/>
                      <a:pt x="562580" y="176910"/>
                      <a:pt x="578197" y="210968"/>
                    </a:cubicBezTo>
                    <a:cubicBezTo>
                      <a:pt x="578197" y="211209"/>
                      <a:pt x="578437" y="211329"/>
                      <a:pt x="578557" y="211570"/>
                    </a:cubicBezTo>
                    <a:cubicBezTo>
                      <a:pt x="593334" y="243823"/>
                      <a:pt x="602103" y="279205"/>
                      <a:pt x="603425" y="316633"/>
                    </a:cubicBezTo>
                    <a:lnTo>
                      <a:pt x="603425" y="326862"/>
                    </a:lnTo>
                    <a:cubicBezTo>
                      <a:pt x="603425" y="400996"/>
                      <a:pt x="574593" y="470797"/>
                      <a:pt x="522215" y="523148"/>
                    </a:cubicBezTo>
                    <a:cubicBezTo>
                      <a:pt x="515488" y="529887"/>
                      <a:pt x="508520" y="536145"/>
                      <a:pt x="501312" y="542042"/>
                    </a:cubicBezTo>
                    <a:cubicBezTo>
                      <a:pt x="501192" y="542163"/>
                      <a:pt x="500952" y="542283"/>
                      <a:pt x="500832" y="542404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C7EEB733-56C3-25DE-306B-467E8905D690}"/>
                  </a:ext>
                </a:extLst>
              </p:cNvPr>
              <p:cNvSpPr/>
              <p:nvPr/>
            </p:nvSpPr>
            <p:spPr>
              <a:xfrm>
                <a:off x="8233664" y="2504230"/>
                <a:ext cx="1703464" cy="1370149"/>
              </a:xfrm>
              <a:custGeom>
                <a:avLst/>
                <a:gdLst>
                  <a:gd name="connsiteX0" fmla="*/ 1679210 w 1703464"/>
                  <a:gd name="connsiteY0" fmla="*/ 777441 h 1370149"/>
                  <a:gd name="connsiteX1" fmla="*/ 1685457 w 1703464"/>
                  <a:gd name="connsiteY1" fmla="*/ 775636 h 1370149"/>
                  <a:gd name="connsiteX2" fmla="*/ 1703237 w 1703464"/>
                  <a:gd name="connsiteY2" fmla="*/ 751927 h 1370149"/>
                  <a:gd name="connsiteX3" fmla="*/ 1703237 w 1703464"/>
                  <a:gd name="connsiteY3" fmla="*/ 248155 h 1370149"/>
                  <a:gd name="connsiteX4" fmla="*/ 1455524 w 1703464"/>
                  <a:gd name="connsiteY4" fmla="*/ 0 h 1370149"/>
                  <a:gd name="connsiteX5" fmla="*/ 1219223 w 1703464"/>
                  <a:gd name="connsiteY5" fmla="*/ 173661 h 1370149"/>
                  <a:gd name="connsiteX6" fmla="*/ 1204327 w 1703464"/>
                  <a:gd name="connsiteY6" fmla="*/ 148508 h 1370149"/>
                  <a:gd name="connsiteX7" fmla="*/ 1203366 w 1703464"/>
                  <a:gd name="connsiteY7" fmla="*/ 147064 h 1370149"/>
                  <a:gd name="connsiteX8" fmla="*/ 1195918 w 1703464"/>
                  <a:gd name="connsiteY8" fmla="*/ 136233 h 1370149"/>
                  <a:gd name="connsiteX9" fmla="*/ 1193875 w 1703464"/>
                  <a:gd name="connsiteY9" fmla="*/ 133344 h 1370149"/>
                  <a:gd name="connsiteX10" fmla="*/ 1186547 w 1703464"/>
                  <a:gd name="connsiteY10" fmla="*/ 123837 h 1370149"/>
                  <a:gd name="connsiteX11" fmla="*/ 1183784 w 1703464"/>
                  <a:gd name="connsiteY11" fmla="*/ 120347 h 1370149"/>
                  <a:gd name="connsiteX12" fmla="*/ 1175615 w 1703464"/>
                  <a:gd name="connsiteY12" fmla="*/ 110840 h 1370149"/>
                  <a:gd name="connsiteX13" fmla="*/ 1173333 w 1703464"/>
                  <a:gd name="connsiteY13" fmla="*/ 108192 h 1370149"/>
                  <a:gd name="connsiteX14" fmla="*/ 1130205 w 1703464"/>
                  <a:gd name="connsiteY14" fmla="*/ 68237 h 1370149"/>
                  <a:gd name="connsiteX15" fmla="*/ 1126842 w 1703464"/>
                  <a:gd name="connsiteY15" fmla="*/ 65589 h 1370149"/>
                  <a:gd name="connsiteX16" fmla="*/ 1119514 w 1703464"/>
                  <a:gd name="connsiteY16" fmla="*/ 60294 h 1370149"/>
                  <a:gd name="connsiteX17" fmla="*/ 1114228 w 1703464"/>
                  <a:gd name="connsiteY17" fmla="*/ 56563 h 1370149"/>
                  <a:gd name="connsiteX18" fmla="*/ 1106780 w 1703464"/>
                  <a:gd name="connsiteY18" fmla="*/ 51749 h 1370149"/>
                  <a:gd name="connsiteX19" fmla="*/ 1101494 w 1703464"/>
                  <a:gd name="connsiteY19" fmla="*/ 48259 h 1370149"/>
                  <a:gd name="connsiteX20" fmla="*/ 1093325 w 1703464"/>
                  <a:gd name="connsiteY20" fmla="*/ 43445 h 1370149"/>
                  <a:gd name="connsiteX21" fmla="*/ 1088279 w 1703464"/>
                  <a:gd name="connsiteY21" fmla="*/ 40557 h 1370149"/>
                  <a:gd name="connsiteX22" fmla="*/ 1079389 w 1703464"/>
                  <a:gd name="connsiteY22" fmla="*/ 35863 h 1370149"/>
                  <a:gd name="connsiteX23" fmla="*/ 1074824 w 1703464"/>
                  <a:gd name="connsiteY23" fmla="*/ 33577 h 1370149"/>
                  <a:gd name="connsiteX24" fmla="*/ 1065214 w 1703464"/>
                  <a:gd name="connsiteY24" fmla="*/ 29124 h 1370149"/>
                  <a:gd name="connsiteX25" fmla="*/ 1061129 w 1703464"/>
                  <a:gd name="connsiteY25" fmla="*/ 27198 h 1370149"/>
                  <a:gd name="connsiteX26" fmla="*/ 1050918 w 1703464"/>
                  <a:gd name="connsiteY26" fmla="*/ 22986 h 1370149"/>
                  <a:gd name="connsiteX27" fmla="*/ 1047074 w 1703464"/>
                  <a:gd name="connsiteY27" fmla="*/ 21542 h 1370149"/>
                  <a:gd name="connsiteX28" fmla="*/ 1036382 w 1703464"/>
                  <a:gd name="connsiteY28" fmla="*/ 17691 h 1370149"/>
                  <a:gd name="connsiteX29" fmla="*/ 1032778 w 1703464"/>
                  <a:gd name="connsiteY29" fmla="*/ 16488 h 1370149"/>
                  <a:gd name="connsiteX30" fmla="*/ 1021726 w 1703464"/>
                  <a:gd name="connsiteY30" fmla="*/ 13118 h 1370149"/>
                  <a:gd name="connsiteX31" fmla="*/ 1018122 w 1703464"/>
                  <a:gd name="connsiteY31" fmla="*/ 12155 h 1370149"/>
                  <a:gd name="connsiteX32" fmla="*/ 1006949 w 1703464"/>
                  <a:gd name="connsiteY32" fmla="*/ 9267 h 1370149"/>
                  <a:gd name="connsiteX33" fmla="*/ 1003105 w 1703464"/>
                  <a:gd name="connsiteY33" fmla="*/ 8424 h 1370149"/>
                  <a:gd name="connsiteX34" fmla="*/ 992053 w 1703464"/>
                  <a:gd name="connsiteY34" fmla="*/ 6138 h 1370149"/>
                  <a:gd name="connsiteX35" fmla="*/ 987848 w 1703464"/>
                  <a:gd name="connsiteY35" fmla="*/ 5416 h 1370149"/>
                  <a:gd name="connsiteX36" fmla="*/ 977037 w 1703464"/>
                  <a:gd name="connsiteY36" fmla="*/ 3610 h 1370149"/>
                  <a:gd name="connsiteX37" fmla="*/ 971991 w 1703464"/>
                  <a:gd name="connsiteY37" fmla="*/ 3009 h 1370149"/>
                  <a:gd name="connsiteX38" fmla="*/ 961780 w 1703464"/>
                  <a:gd name="connsiteY38" fmla="*/ 1805 h 1370149"/>
                  <a:gd name="connsiteX39" fmla="*/ 955172 w 1703464"/>
                  <a:gd name="connsiteY39" fmla="*/ 1324 h 1370149"/>
                  <a:gd name="connsiteX40" fmla="*/ 946403 w 1703464"/>
                  <a:gd name="connsiteY40" fmla="*/ 722 h 1370149"/>
                  <a:gd name="connsiteX41" fmla="*/ 933428 w 1703464"/>
                  <a:gd name="connsiteY41" fmla="*/ 361 h 1370149"/>
                  <a:gd name="connsiteX42" fmla="*/ 930785 w 1703464"/>
                  <a:gd name="connsiteY42" fmla="*/ 361 h 1370149"/>
                  <a:gd name="connsiteX43" fmla="*/ 930545 w 1703464"/>
                  <a:gd name="connsiteY43" fmla="*/ 361 h 1370149"/>
                  <a:gd name="connsiteX44" fmla="*/ 927902 w 1703464"/>
                  <a:gd name="connsiteY44" fmla="*/ 361 h 1370149"/>
                  <a:gd name="connsiteX45" fmla="*/ 915048 w 1703464"/>
                  <a:gd name="connsiteY45" fmla="*/ 722 h 1370149"/>
                  <a:gd name="connsiteX46" fmla="*/ 914928 w 1703464"/>
                  <a:gd name="connsiteY46" fmla="*/ 722 h 1370149"/>
                  <a:gd name="connsiteX47" fmla="*/ 914448 w 1703464"/>
                  <a:gd name="connsiteY47" fmla="*/ 722 h 1370149"/>
                  <a:gd name="connsiteX48" fmla="*/ 908441 w 1703464"/>
                  <a:gd name="connsiteY48" fmla="*/ 1203 h 1370149"/>
                  <a:gd name="connsiteX49" fmla="*/ 898590 w 1703464"/>
                  <a:gd name="connsiteY49" fmla="*/ 1926 h 1370149"/>
                  <a:gd name="connsiteX50" fmla="*/ 891382 w 1703464"/>
                  <a:gd name="connsiteY50" fmla="*/ 2768 h 1370149"/>
                  <a:gd name="connsiteX51" fmla="*/ 882853 w 1703464"/>
                  <a:gd name="connsiteY51" fmla="*/ 3851 h 1370149"/>
                  <a:gd name="connsiteX52" fmla="*/ 875525 w 1703464"/>
                  <a:gd name="connsiteY52" fmla="*/ 5055 h 1370149"/>
                  <a:gd name="connsiteX53" fmla="*/ 867236 w 1703464"/>
                  <a:gd name="connsiteY53" fmla="*/ 6499 h 1370149"/>
                  <a:gd name="connsiteX54" fmla="*/ 860268 w 1703464"/>
                  <a:gd name="connsiteY54" fmla="*/ 7943 h 1370149"/>
                  <a:gd name="connsiteX55" fmla="*/ 851738 w 1703464"/>
                  <a:gd name="connsiteY55" fmla="*/ 9868 h 1370149"/>
                  <a:gd name="connsiteX56" fmla="*/ 845371 w 1703464"/>
                  <a:gd name="connsiteY56" fmla="*/ 11553 h 1370149"/>
                  <a:gd name="connsiteX57" fmla="*/ 836121 w 1703464"/>
                  <a:gd name="connsiteY57" fmla="*/ 14201 h 1370149"/>
                  <a:gd name="connsiteX58" fmla="*/ 830835 w 1703464"/>
                  <a:gd name="connsiteY58" fmla="*/ 15886 h 1370149"/>
                  <a:gd name="connsiteX59" fmla="*/ 820624 w 1703464"/>
                  <a:gd name="connsiteY59" fmla="*/ 19376 h 1370149"/>
                  <a:gd name="connsiteX60" fmla="*/ 816660 w 1703464"/>
                  <a:gd name="connsiteY60" fmla="*/ 20820 h 1370149"/>
                  <a:gd name="connsiteX61" fmla="*/ 804887 w 1703464"/>
                  <a:gd name="connsiteY61" fmla="*/ 25514 h 1370149"/>
                  <a:gd name="connsiteX62" fmla="*/ 802724 w 1703464"/>
                  <a:gd name="connsiteY62" fmla="*/ 26476 h 1370149"/>
                  <a:gd name="connsiteX63" fmla="*/ 699531 w 1703464"/>
                  <a:gd name="connsiteY63" fmla="*/ 96157 h 1370149"/>
                  <a:gd name="connsiteX64" fmla="*/ 605587 w 1703464"/>
                  <a:gd name="connsiteY64" fmla="*/ 293646 h 1370149"/>
                  <a:gd name="connsiteX65" fmla="*/ 605587 w 1703464"/>
                  <a:gd name="connsiteY65" fmla="*/ 294128 h 1370149"/>
                  <a:gd name="connsiteX66" fmla="*/ 604506 w 1703464"/>
                  <a:gd name="connsiteY66" fmla="*/ 308329 h 1370149"/>
                  <a:gd name="connsiteX67" fmla="*/ 604266 w 1703464"/>
                  <a:gd name="connsiteY67" fmla="*/ 310856 h 1370149"/>
                  <a:gd name="connsiteX68" fmla="*/ 603785 w 1703464"/>
                  <a:gd name="connsiteY68" fmla="*/ 327464 h 1370149"/>
                  <a:gd name="connsiteX69" fmla="*/ 326640 w 1703464"/>
                  <a:gd name="connsiteY69" fmla="*/ 605104 h 1370149"/>
                  <a:gd name="connsiteX70" fmla="*/ 49495 w 1703464"/>
                  <a:gd name="connsiteY70" fmla="*/ 327464 h 1370149"/>
                  <a:gd name="connsiteX71" fmla="*/ 326640 w 1703464"/>
                  <a:gd name="connsiteY71" fmla="*/ 49824 h 1370149"/>
                  <a:gd name="connsiteX72" fmla="*/ 512965 w 1703464"/>
                  <a:gd name="connsiteY72" fmla="*/ 121911 h 1370149"/>
                  <a:gd name="connsiteX73" fmla="*/ 547924 w 1703464"/>
                  <a:gd name="connsiteY73" fmla="*/ 120227 h 1370149"/>
                  <a:gd name="connsiteX74" fmla="*/ 546242 w 1703464"/>
                  <a:gd name="connsiteY74" fmla="*/ 85206 h 1370149"/>
                  <a:gd name="connsiteX75" fmla="*/ 326640 w 1703464"/>
                  <a:gd name="connsiteY75" fmla="*/ 241 h 1370149"/>
                  <a:gd name="connsiteX76" fmla="*/ 0 w 1703464"/>
                  <a:gd name="connsiteY76" fmla="*/ 327464 h 1370149"/>
                  <a:gd name="connsiteX77" fmla="*/ 326640 w 1703464"/>
                  <a:gd name="connsiteY77" fmla="*/ 654687 h 1370149"/>
                  <a:gd name="connsiteX78" fmla="*/ 628412 w 1703464"/>
                  <a:gd name="connsiteY78" fmla="*/ 452504 h 1370149"/>
                  <a:gd name="connsiteX79" fmla="*/ 699531 w 1703464"/>
                  <a:gd name="connsiteY79" fmla="*/ 558771 h 1370149"/>
                  <a:gd name="connsiteX80" fmla="*/ 896668 w 1703464"/>
                  <a:gd name="connsiteY80" fmla="*/ 652882 h 1370149"/>
                  <a:gd name="connsiteX81" fmla="*/ 897269 w 1703464"/>
                  <a:gd name="connsiteY81" fmla="*/ 652882 h 1370149"/>
                  <a:gd name="connsiteX82" fmla="*/ 911324 w 1703464"/>
                  <a:gd name="connsiteY82" fmla="*/ 653965 h 1370149"/>
                  <a:gd name="connsiteX83" fmla="*/ 913847 w 1703464"/>
                  <a:gd name="connsiteY83" fmla="*/ 654206 h 1370149"/>
                  <a:gd name="connsiteX84" fmla="*/ 930425 w 1703464"/>
                  <a:gd name="connsiteY84" fmla="*/ 654687 h 1370149"/>
                  <a:gd name="connsiteX85" fmla="*/ 930665 w 1703464"/>
                  <a:gd name="connsiteY85" fmla="*/ 654687 h 1370149"/>
                  <a:gd name="connsiteX86" fmla="*/ 930665 w 1703464"/>
                  <a:gd name="connsiteY86" fmla="*/ 654687 h 1370149"/>
                  <a:gd name="connsiteX87" fmla="*/ 936912 w 1703464"/>
                  <a:gd name="connsiteY87" fmla="*/ 654567 h 1370149"/>
                  <a:gd name="connsiteX88" fmla="*/ 947003 w 1703464"/>
                  <a:gd name="connsiteY88" fmla="*/ 654326 h 1370149"/>
                  <a:gd name="connsiteX89" fmla="*/ 956133 w 1703464"/>
                  <a:gd name="connsiteY89" fmla="*/ 653604 h 1370149"/>
                  <a:gd name="connsiteX90" fmla="*/ 963341 w 1703464"/>
                  <a:gd name="connsiteY90" fmla="*/ 653002 h 1370149"/>
                  <a:gd name="connsiteX91" fmla="*/ 971270 w 1703464"/>
                  <a:gd name="connsiteY91" fmla="*/ 652039 h 1370149"/>
                  <a:gd name="connsiteX92" fmla="*/ 979679 w 1703464"/>
                  <a:gd name="connsiteY92" fmla="*/ 650956 h 1370149"/>
                  <a:gd name="connsiteX93" fmla="*/ 985686 w 1703464"/>
                  <a:gd name="connsiteY93" fmla="*/ 649873 h 1370149"/>
                  <a:gd name="connsiteX94" fmla="*/ 995897 w 1703464"/>
                  <a:gd name="connsiteY94" fmla="*/ 648068 h 1370149"/>
                  <a:gd name="connsiteX95" fmla="*/ 999862 w 1703464"/>
                  <a:gd name="connsiteY95" fmla="*/ 647226 h 1370149"/>
                  <a:gd name="connsiteX96" fmla="*/ 1011995 w 1703464"/>
                  <a:gd name="connsiteY96" fmla="*/ 644458 h 1370149"/>
                  <a:gd name="connsiteX97" fmla="*/ 1013797 w 1703464"/>
                  <a:gd name="connsiteY97" fmla="*/ 643976 h 1370149"/>
                  <a:gd name="connsiteX98" fmla="*/ 1125760 w 1703464"/>
                  <a:gd name="connsiteY98" fmla="*/ 589820 h 1370149"/>
                  <a:gd name="connsiteX99" fmla="*/ 1129244 w 1703464"/>
                  <a:gd name="connsiteY99" fmla="*/ 587052 h 1370149"/>
                  <a:gd name="connsiteX100" fmla="*/ 1137774 w 1703464"/>
                  <a:gd name="connsiteY100" fmla="*/ 580313 h 1370149"/>
                  <a:gd name="connsiteX101" fmla="*/ 1193034 w 1703464"/>
                  <a:gd name="connsiteY101" fmla="*/ 522185 h 1370149"/>
                  <a:gd name="connsiteX102" fmla="*/ 1193635 w 1703464"/>
                  <a:gd name="connsiteY102" fmla="*/ 521343 h 1370149"/>
                  <a:gd name="connsiteX103" fmla="*/ 1202164 w 1703464"/>
                  <a:gd name="connsiteY103" fmla="*/ 509188 h 1370149"/>
                  <a:gd name="connsiteX104" fmla="*/ 1203726 w 1703464"/>
                  <a:gd name="connsiteY104" fmla="*/ 506660 h 1370149"/>
                  <a:gd name="connsiteX105" fmla="*/ 1210694 w 1703464"/>
                  <a:gd name="connsiteY105" fmla="*/ 495709 h 1370149"/>
                  <a:gd name="connsiteX106" fmla="*/ 1212256 w 1703464"/>
                  <a:gd name="connsiteY106" fmla="*/ 493061 h 1370149"/>
                  <a:gd name="connsiteX107" fmla="*/ 1218623 w 1703464"/>
                  <a:gd name="connsiteY107" fmla="*/ 481749 h 1370149"/>
                  <a:gd name="connsiteX108" fmla="*/ 1219584 w 1703464"/>
                  <a:gd name="connsiteY108" fmla="*/ 479943 h 1370149"/>
                  <a:gd name="connsiteX109" fmla="*/ 1257065 w 1703464"/>
                  <a:gd name="connsiteY109" fmla="*/ 340341 h 1370149"/>
                  <a:gd name="connsiteX110" fmla="*/ 1257065 w 1703464"/>
                  <a:gd name="connsiteY110" fmla="*/ 339619 h 1370149"/>
                  <a:gd name="connsiteX111" fmla="*/ 1257065 w 1703464"/>
                  <a:gd name="connsiteY111" fmla="*/ 337573 h 1370149"/>
                  <a:gd name="connsiteX112" fmla="*/ 1257305 w 1703464"/>
                  <a:gd name="connsiteY112" fmla="*/ 327344 h 1370149"/>
                  <a:gd name="connsiteX113" fmla="*/ 1257065 w 1703464"/>
                  <a:gd name="connsiteY113" fmla="*/ 317114 h 1370149"/>
                  <a:gd name="connsiteX114" fmla="*/ 1257065 w 1703464"/>
                  <a:gd name="connsiteY114" fmla="*/ 248396 h 1370149"/>
                  <a:gd name="connsiteX115" fmla="*/ 1455403 w 1703464"/>
                  <a:gd name="connsiteY115" fmla="*/ 49703 h 1370149"/>
                  <a:gd name="connsiteX116" fmla="*/ 1653742 w 1703464"/>
                  <a:gd name="connsiteY116" fmla="*/ 248396 h 1370149"/>
                  <a:gd name="connsiteX117" fmla="*/ 1653742 w 1703464"/>
                  <a:gd name="connsiteY117" fmla="*/ 734116 h 1370149"/>
                  <a:gd name="connsiteX118" fmla="*/ 1459969 w 1703464"/>
                  <a:gd name="connsiteY118" fmla="*/ 917765 h 1370149"/>
                  <a:gd name="connsiteX119" fmla="*/ 1158196 w 1703464"/>
                  <a:gd name="connsiteY119" fmla="*/ 715703 h 1370149"/>
                  <a:gd name="connsiteX120" fmla="*/ 1133449 w 1703464"/>
                  <a:gd name="connsiteY120" fmla="*/ 740494 h 1370149"/>
                  <a:gd name="connsiteX121" fmla="*/ 1158196 w 1703464"/>
                  <a:gd name="connsiteY121" fmla="*/ 765286 h 1370149"/>
                  <a:gd name="connsiteX122" fmla="*/ 1435341 w 1703464"/>
                  <a:gd name="connsiteY122" fmla="*/ 1042926 h 1370149"/>
                  <a:gd name="connsiteX123" fmla="*/ 1158196 w 1703464"/>
                  <a:gd name="connsiteY123" fmla="*/ 1320566 h 1370149"/>
                  <a:gd name="connsiteX124" fmla="*/ 856904 w 1703464"/>
                  <a:gd name="connsiteY124" fmla="*/ 1320566 h 1370149"/>
                  <a:gd name="connsiteX125" fmla="*/ 856544 w 1703464"/>
                  <a:gd name="connsiteY125" fmla="*/ 1320566 h 1370149"/>
                  <a:gd name="connsiteX126" fmla="*/ 856183 w 1703464"/>
                  <a:gd name="connsiteY126" fmla="*/ 1320566 h 1370149"/>
                  <a:gd name="connsiteX127" fmla="*/ 579038 w 1703464"/>
                  <a:gd name="connsiteY127" fmla="*/ 1042926 h 1370149"/>
                  <a:gd name="connsiteX128" fmla="*/ 856183 w 1703464"/>
                  <a:gd name="connsiteY128" fmla="*/ 765286 h 1370149"/>
                  <a:gd name="connsiteX129" fmla="*/ 1132248 w 1703464"/>
                  <a:gd name="connsiteY129" fmla="*/ 1018135 h 1370149"/>
                  <a:gd name="connsiteX130" fmla="*/ 856183 w 1703464"/>
                  <a:gd name="connsiteY130" fmla="*/ 1018135 h 1370149"/>
                  <a:gd name="connsiteX131" fmla="*/ 831436 w 1703464"/>
                  <a:gd name="connsiteY131" fmla="*/ 1042926 h 1370149"/>
                  <a:gd name="connsiteX132" fmla="*/ 856183 w 1703464"/>
                  <a:gd name="connsiteY132" fmla="*/ 1067718 h 1370149"/>
                  <a:gd name="connsiteX133" fmla="*/ 1158076 w 1703464"/>
                  <a:gd name="connsiteY133" fmla="*/ 1067718 h 1370149"/>
                  <a:gd name="connsiteX134" fmla="*/ 1182823 w 1703464"/>
                  <a:gd name="connsiteY134" fmla="*/ 1042926 h 1370149"/>
                  <a:gd name="connsiteX135" fmla="*/ 856183 w 1703464"/>
                  <a:gd name="connsiteY135" fmla="*/ 715703 h 1370149"/>
                  <a:gd name="connsiteX136" fmla="*/ 529543 w 1703464"/>
                  <a:gd name="connsiteY136" fmla="*/ 1042926 h 1370149"/>
                  <a:gd name="connsiteX137" fmla="*/ 529543 w 1703464"/>
                  <a:gd name="connsiteY137" fmla="*/ 1285064 h 1370149"/>
                  <a:gd name="connsiteX138" fmla="*/ 512485 w 1703464"/>
                  <a:gd name="connsiteY138" fmla="*/ 1302153 h 1370149"/>
                  <a:gd name="connsiteX139" fmla="*/ 495426 w 1703464"/>
                  <a:gd name="connsiteY139" fmla="*/ 1285064 h 1370149"/>
                  <a:gd name="connsiteX140" fmla="*/ 495426 w 1703464"/>
                  <a:gd name="connsiteY140" fmla="*/ 963858 h 1370149"/>
                  <a:gd name="connsiteX141" fmla="*/ 247713 w 1703464"/>
                  <a:gd name="connsiteY141" fmla="*/ 715703 h 1370149"/>
                  <a:gd name="connsiteX142" fmla="*/ 0 w 1703464"/>
                  <a:gd name="connsiteY142" fmla="*/ 963858 h 1370149"/>
                  <a:gd name="connsiteX143" fmla="*/ 0 w 1703464"/>
                  <a:gd name="connsiteY143" fmla="*/ 1251006 h 1370149"/>
                  <a:gd name="connsiteX144" fmla="*/ 24747 w 1703464"/>
                  <a:gd name="connsiteY144" fmla="*/ 1275797 h 1370149"/>
                  <a:gd name="connsiteX145" fmla="*/ 49495 w 1703464"/>
                  <a:gd name="connsiteY145" fmla="*/ 1251006 h 1370149"/>
                  <a:gd name="connsiteX146" fmla="*/ 49495 w 1703464"/>
                  <a:gd name="connsiteY146" fmla="*/ 963858 h 1370149"/>
                  <a:gd name="connsiteX147" fmla="*/ 247833 w 1703464"/>
                  <a:gd name="connsiteY147" fmla="*/ 765165 h 1370149"/>
                  <a:gd name="connsiteX148" fmla="*/ 446172 w 1703464"/>
                  <a:gd name="connsiteY148" fmla="*/ 963858 h 1370149"/>
                  <a:gd name="connsiteX149" fmla="*/ 446172 w 1703464"/>
                  <a:gd name="connsiteY149" fmla="*/ 1285064 h 1370149"/>
                  <a:gd name="connsiteX150" fmla="*/ 512725 w 1703464"/>
                  <a:gd name="connsiteY150" fmla="*/ 1351736 h 1370149"/>
                  <a:gd name="connsiteX151" fmla="*/ 579278 w 1703464"/>
                  <a:gd name="connsiteY151" fmla="*/ 1285064 h 1370149"/>
                  <a:gd name="connsiteX152" fmla="*/ 579278 w 1703464"/>
                  <a:gd name="connsiteY152" fmla="*/ 1215744 h 1370149"/>
                  <a:gd name="connsiteX153" fmla="*/ 856424 w 1703464"/>
                  <a:gd name="connsiteY153" fmla="*/ 1370149 h 1370149"/>
                  <a:gd name="connsiteX154" fmla="*/ 856784 w 1703464"/>
                  <a:gd name="connsiteY154" fmla="*/ 1370149 h 1370149"/>
                  <a:gd name="connsiteX155" fmla="*/ 857144 w 1703464"/>
                  <a:gd name="connsiteY155" fmla="*/ 1370149 h 1370149"/>
                  <a:gd name="connsiteX156" fmla="*/ 1158436 w 1703464"/>
                  <a:gd name="connsiteY156" fmla="*/ 1370149 h 1370149"/>
                  <a:gd name="connsiteX157" fmla="*/ 1457926 w 1703464"/>
                  <a:gd name="connsiteY157" fmla="*/ 1173503 h 1370149"/>
                  <a:gd name="connsiteX158" fmla="*/ 1671882 w 1703464"/>
                  <a:gd name="connsiteY158" fmla="*/ 1369187 h 1370149"/>
                  <a:gd name="connsiteX159" fmla="*/ 1678730 w 1703464"/>
                  <a:gd name="connsiteY159" fmla="*/ 1370149 h 1370149"/>
                  <a:gd name="connsiteX160" fmla="*/ 1702516 w 1703464"/>
                  <a:gd name="connsiteY160" fmla="*/ 1352218 h 1370149"/>
                  <a:gd name="connsiteX161" fmla="*/ 1685577 w 1703464"/>
                  <a:gd name="connsiteY161" fmla="*/ 1321529 h 1370149"/>
                  <a:gd name="connsiteX162" fmla="*/ 1485437 w 1703464"/>
                  <a:gd name="connsiteY162" fmla="*/ 1067958 h 1370149"/>
                  <a:gd name="connsiteX163" fmla="*/ 1485076 w 1703464"/>
                  <a:gd name="connsiteY163" fmla="*/ 1042806 h 1370149"/>
                  <a:gd name="connsiteX164" fmla="*/ 1679450 w 1703464"/>
                  <a:gd name="connsiteY164" fmla="*/ 777682 h 1370149"/>
                  <a:gd name="connsiteX165" fmla="*/ 1105938 w 1703464"/>
                  <a:gd name="connsiteY165" fmla="*/ 542042 h 1370149"/>
                  <a:gd name="connsiteX166" fmla="*/ 1084915 w 1703464"/>
                  <a:gd name="connsiteY166" fmla="*/ 557687 h 1370149"/>
                  <a:gd name="connsiteX167" fmla="*/ 1082513 w 1703464"/>
                  <a:gd name="connsiteY167" fmla="*/ 559252 h 1370149"/>
                  <a:gd name="connsiteX168" fmla="*/ 1062090 w 1703464"/>
                  <a:gd name="connsiteY168" fmla="*/ 571527 h 1370149"/>
                  <a:gd name="connsiteX169" fmla="*/ 1058486 w 1703464"/>
                  <a:gd name="connsiteY169" fmla="*/ 573453 h 1370149"/>
                  <a:gd name="connsiteX170" fmla="*/ 1037823 w 1703464"/>
                  <a:gd name="connsiteY170" fmla="*/ 583201 h 1370149"/>
                  <a:gd name="connsiteX171" fmla="*/ 1033979 w 1703464"/>
                  <a:gd name="connsiteY171" fmla="*/ 584766 h 1370149"/>
                  <a:gd name="connsiteX172" fmla="*/ 1012235 w 1703464"/>
                  <a:gd name="connsiteY172" fmla="*/ 592588 h 1370149"/>
                  <a:gd name="connsiteX173" fmla="*/ 1009112 w 1703464"/>
                  <a:gd name="connsiteY173" fmla="*/ 593431 h 1370149"/>
                  <a:gd name="connsiteX174" fmla="*/ 985446 w 1703464"/>
                  <a:gd name="connsiteY174" fmla="*/ 599327 h 1370149"/>
                  <a:gd name="connsiteX175" fmla="*/ 983644 w 1703464"/>
                  <a:gd name="connsiteY175" fmla="*/ 599689 h 1370149"/>
                  <a:gd name="connsiteX176" fmla="*/ 958176 w 1703464"/>
                  <a:gd name="connsiteY176" fmla="*/ 603419 h 1370149"/>
                  <a:gd name="connsiteX177" fmla="*/ 957455 w 1703464"/>
                  <a:gd name="connsiteY177" fmla="*/ 603419 h 1370149"/>
                  <a:gd name="connsiteX178" fmla="*/ 930425 w 1703464"/>
                  <a:gd name="connsiteY178" fmla="*/ 604743 h 1370149"/>
                  <a:gd name="connsiteX179" fmla="*/ 904116 w 1703464"/>
                  <a:gd name="connsiteY179" fmla="*/ 603419 h 1370149"/>
                  <a:gd name="connsiteX180" fmla="*/ 902434 w 1703464"/>
                  <a:gd name="connsiteY180" fmla="*/ 603299 h 1370149"/>
                  <a:gd name="connsiteX181" fmla="*/ 878648 w 1703464"/>
                  <a:gd name="connsiteY181" fmla="*/ 599809 h 1370149"/>
                  <a:gd name="connsiteX182" fmla="*/ 874684 w 1703464"/>
                  <a:gd name="connsiteY182" fmla="*/ 599087 h 1370149"/>
                  <a:gd name="connsiteX183" fmla="*/ 853781 w 1703464"/>
                  <a:gd name="connsiteY183" fmla="*/ 593912 h 1370149"/>
                  <a:gd name="connsiteX184" fmla="*/ 846332 w 1703464"/>
                  <a:gd name="connsiteY184" fmla="*/ 591746 h 1370149"/>
                  <a:gd name="connsiteX185" fmla="*/ 829514 w 1703464"/>
                  <a:gd name="connsiteY185" fmla="*/ 585728 h 1370149"/>
                  <a:gd name="connsiteX186" fmla="*/ 819062 w 1703464"/>
                  <a:gd name="connsiteY186" fmla="*/ 581396 h 1370149"/>
                  <a:gd name="connsiteX187" fmla="*/ 805608 w 1703464"/>
                  <a:gd name="connsiteY187" fmla="*/ 575017 h 1370149"/>
                  <a:gd name="connsiteX188" fmla="*/ 794075 w 1703464"/>
                  <a:gd name="connsiteY188" fmla="*/ 568880 h 1370149"/>
                  <a:gd name="connsiteX189" fmla="*/ 782182 w 1703464"/>
                  <a:gd name="connsiteY189" fmla="*/ 561779 h 1370149"/>
                  <a:gd name="connsiteX190" fmla="*/ 771490 w 1703464"/>
                  <a:gd name="connsiteY190" fmla="*/ 554679 h 1370149"/>
                  <a:gd name="connsiteX191" fmla="*/ 759357 w 1703464"/>
                  <a:gd name="connsiteY191" fmla="*/ 545653 h 1370149"/>
                  <a:gd name="connsiteX192" fmla="*/ 750587 w 1703464"/>
                  <a:gd name="connsiteY192" fmla="*/ 538432 h 1370149"/>
                  <a:gd name="connsiteX193" fmla="*/ 737973 w 1703464"/>
                  <a:gd name="connsiteY193" fmla="*/ 526999 h 1370149"/>
                  <a:gd name="connsiteX194" fmla="*/ 730645 w 1703464"/>
                  <a:gd name="connsiteY194" fmla="*/ 519658 h 1370149"/>
                  <a:gd name="connsiteX195" fmla="*/ 719232 w 1703464"/>
                  <a:gd name="connsiteY195" fmla="*/ 507021 h 1370149"/>
                  <a:gd name="connsiteX196" fmla="*/ 712024 w 1703464"/>
                  <a:gd name="connsiteY196" fmla="*/ 498116 h 1370149"/>
                  <a:gd name="connsiteX197" fmla="*/ 703135 w 1703464"/>
                  <a:gd name="connsiteY197" fmla="*/ 486201 h 1370149"/>
                  <a:gd name="connsiteX198" fmla="*/ 695927 w 1703464"/>
                  <a:gd name="connsiteY198" fmla="*/ 475370 h 1370149"/>
                  <a:gd name="connsiteX199" fmla="*/ 688959 w 1703464"/>
                  <a:gd name="connsiteY199" fmla="*/ 463697 h 1370149"/>
                  <a:gd name="connsiteX200" fmla="*/ 682712 w 1703464"/>
                  <a:gd name="connsiteY200" fmla="*/ 452023 h 1370149"/>
                  <a:gd name="connsiteX201" fmla="*/ 676465 w 1703464"/>
                  <a:gd name="connsiteY201" fmla="*/ 438785 h 1370149"/>
                  <a:gd name="connsiteX202" fmla="*/ 672020 w 1703464"/>
                  <a:gd name="connsiteY202" fmla="*/ 428074 h 1370149"/>
                  <a:gd name="connsiteX203" fmla="*/ 666014 w 1703464"/>
                  <a:gd name="connsiteY203" fmla="*/ 411346 h 1370149"/>
                  <a:gd name="connsiteX204" fmla="*/ 663731 w 1703464"/>
                  <a:gd name="connsiteY204" fmla="*/ 403764 h 1370149"/>
                  <a:gd name="connsiteX205" fmla="*/ 658566 w 1703464"/>
                  <a:gd name="connsiteY205" fmla="*/ 382944 h 1370149"/>
                  <a:gd name="connsiteX206" fmla="*/ 657845 w 1703464"/>
                  <a:gd name="connsiteY206" fmla="*/ 378972 h 1370149"/>
                  <a:gd name="connsiteX207" fmla="*/ 654361 w 1703464"/>
                  <a:gd name="connsiteY207" fmla="*/ 355264 h 1370149"/>
                  <a:gd name="connsiteX208" fmla="*/ 654241 w 1703464"/>
                  <a:gd name="connsiteY208" fmla="*/ 353579 h 1370149"/>
                  <a:gd name="connsiteX209" fmla="*/ 652919 w 1703464"/>
                  <a:gd name="connsiteY209" fmla="*/ 327223 h 1370149"/>
                  <a:gd name="connsiteX210" fmla="*/ 654241 w 1703464"/>
                  <a:gd name="connsiteY210" fmla="*/ 300867 h 1370149"/>
                  <a:gd name="connsiteX211" fmla="*/ 654361 w 1703464"/>
                  <a:gd name="connsiteY211" fmla="*/ 299182 h 1370149"/>
                  <a:gd name="connsiteX212" fmla="*/ 657845 w 1703464"/>
                  <a:gd name="connsiteY212" fmla="*/ 275354 h 1370149"/>
                  <a:gd name="connsiteX213" fmla="*/ 658566 w 1703464"/>
                  <a:gd name="connsiteY213" fmla="*/ 271382 h 1370149"/>
                  <a:gd name="connsiteX214" fmla="*/ 663731 w 1703464"/>
                  <a:gd name="connsiteY214" fmla="*/ 250562 h 1370149"/>
                  <a:gd name="connsiteX215" fmla="*/ 665894 w 1703464"/>
                  <a:gd name="connsiteY215" fmla="*/ 243101 h 1370149"/>
                  <a:gd name="connsiteX216" fmla="*/ 671900 w 1703464"/>
                  <a:gd name="connsiteY216" fmla="*/ 226252 h 1370149"/>
                  <a:gd name="connsiteX217" fmla="*/ 676225 w 1703464"/>
                  <a:gd name="connsiteY217" fmla="*/ 215782 h 1370149"/>
                  <a:gd name="connsiteX218" fmla="*/ 678387 w 1703464"/>
                  <a:gd name="connsiteY218" fmla="*/ 211209 h 1370149"/>
                  <a:gd name="connsiteX219" fmla="*/ 690761 w 1703464"/>
                  <a:gd name="connsiteY219" fmla="*/ 187380 h 1370149"/>
                  <a:gd name="connsiteX220" fmla="*/ 691962 w 1703464"/>
                  <a:gd name="connsiteY220" fmla="*/ 185334 h 1370149"/>
                  <a:gd name="connsiteX221" fmla="*/ 705297 w 1703464"/>
                  <a:gd name="connsiteY221" fmla="*/ 164996 h 1370149"/>
                  <a:gd name="connsiteX222" fmla="*/ 708180 w 1703464"/>
                  <a:gd name="connsiteY222" fmla="*/ 161024 h 1370149"/>
                  <a:gd name="connsiteX223" fmla="*/ 722116 w 1703464"/>
                  <a:gd name="connsiteY223" fmla="*/ 143815 h 1370149"/>
                  <a:gd name="connsiteX224" fmla="*/ 726320 w 1703464"/>
                  <a:gd name="connsiteY224" fmla="*/ 139121 h 1370149"/>
                  <a:gd name="connsiteX225" fmla="*/ 741937 w 1703464"/>
                  <a:gd name="connsiteY225" fmla="*/ 123356 h 1370149"/>
                  <a:gd name="connsiteX226" fmla="*/ 745662 w 1703464"/>
                  <a:gd name="connsiteY226" fmla="*/ 119986 h 1370149"/>
                  <a:gd name="connsiteX227" fmla="*/ 761279 w 1703464"/>
                  <a:gd name="connsiteY227" fmla="*/ 107109 h 1370149"/>
                  <a:gd name="connsiteX228" fmla="*/ 765964 w 1703464"/>
                  <a:gd name="connsiteY228" fmla="*/ 103619 h 1370149"/>
                  <a:gd name="connsiteX229" fmla="*/ 781821 w 1703464"/>
                  <a:gd name="connsiteY229" fmla="*/ 92787 h 1370149"/>
                  <a:gd name="connsiteX230" fmla="*/ 787588 w 1703464"/>
                  <a:gd name="connsiteY230" fmla="*/ 89297 h 1370149"/>
                  <a:gd name="connsiteX231" fmla="*/ 803565 w 1703464"/>
                  <a:gd name="connsiteY231" fmla="*/ 80392 h 1370149"/>
                  <a:gd name="connsiteX232" fmla="*/ 810413 w 1703464"/>
                  <a:gd name="connsiteY232" fmla="*/ 77022 h 1370149"/>
                  <a:gd name="connsiteX233" fmla="*/ 826150 w 1703464"/>
                  <a:gd name="connsiteY233" fmla="*/ 70042 h 1370149"/>
                  <a:gd name="connsiteX234" fmla="*/ 834199 w 1703464"/>
                  <a:gd name="connsiteY234" fmla="*/ 66913 h 1370149"/>
                  <a:gd name="connsiteX235" fmla="*/ 849456 w 1703464"/>
                  <a:gd name="connsiteY235" fmla="*/ 61738 h 1370149"/>
                  <a:gd name="connsiteX236" fmla="*/ 858946 w 1703464"/>
                  <a:gd name="connsiteY236" fmla="*/ 58970 h 1370149"/>
                  <a:gd name="connsiteX237" fmla="*/ 873603 w 1703464"/>
                  <a:gd name="connsiteY237" fmla="*/ 55480 h 1370149"/>
                  <a:gd name="connsiteX238" fmla="*/ 884414 w 1703464"/>
                  <a:gd name="connsiteY238" fmla="*/ 53434 h 1370149"/>
                  <a:gd name="connsiteX239" fmla="*/ 898230 w 1703464"/>
                  <a:gd name="connsiteY239" fmla="*/ 51508 h 1370149"/>
                  <a:gd name="connsiteX240" fmla="*/ 910483 w 1703464"/>
                  <a:gd name="connsiteY240" fmla="*/ 50305 h 1370149"/>
                  <a:gd name="connsiteX241" fmla="*/ 930185 w 1703464"/>
                  <a:gd name="connsiteY241" fmla="*/ 49342 h 1370149"/>
                  <a:gd name="connsiteX242" fmla="*/ 954812 w 1703464"/>
                  <a:gd name="connsiteY242" fmla="*/ 50425 h 1370149"/>
                  <a:gd name="connsiteX243" fmla="*/ 956254 w 1703464"/>
                  <a:gd name="connsiteY243" fmla="*/ 50425 h 1370149"/>
                  <a:gd name="connsiteX244" fmla="*/ 980280 w 1703464"/>
                  <a:gd name="connsiteY244" fmla="*/ 53795 h 1370149"/>
                  <a:gd name="connsiteX245" fmla="*/ 981601 w 1703464"/>
                  <a:gd name="connsiteY245" fmla="*/ 54036 h 1370149"/>
                  <a:gd name="connsiteX246" fmla="*/ 1005268 w 1703464"/>
                  <a:gd name="connsiteY246" fmla="*/ 59572 h 1370149"/>
                  <a:gd name="connsiteX247" fmla="*/ 1006349 w 1703464"/>
                  <a:gd name="connsiteY247" fmla="*/ 59933 h 1370149"/>
                  <a:gd name="connsiteX248" fmla="*/ 1029534 w 1703464"/>
                  <a:gd name="connsiteY248" fmla="*/ 67755 h 1370149"/>
                  <a:gd name="connsiteX249" fmla="*/ 1030375 w 1703464"/>
                  <a:gd name="connsiteY249" fmla="*/ 68116 h 1370149"/>
                  <a:gd name="connsiteX250" fmla="*/ 1052960 w 1703464"/>
                  <a:gd name="connsiteY250" fmla="*/ 78105 h 1370149"/>
                  <a:gd name="connsiteX251" fmla="*/ 1053561 w 1703464"/>
                  <a:gd name="connsiteY251" fmla="*/ 78346 h 1370149"/>
                  <a:gd name="connsiteX252" fmla="*/ 1075425 w 1703464"/>
                  <a:gd name="connsiteY252" fmla="*/ 90501 h 1370149"/>
                  <a:gd name="connsiteX253" fmla="*/ 1075425 w 1703464"/>
                  <a:gd name="connsiteY253" fmla="*/ 90501 h 1370149"/>
                  <a:gd name="connsiteX254" fmla="*/ 1116390 w 1703464"/>
                  <a:gd name="connsiteY254" fmla="*/ 121430 h 1370149"/>
                  <a:gd name="connsiteX255" fmla="*/ 1181982 w 1703464"/>
                  <a:gd name="connsiteY255" fmla="*/ 211088 h 1370149"/>
                  <a:gd name="connsiteX256" fmla="*/ 1182343 w 1703464"/>
                  <a:gd name="connsiteY256" fmla="*/ 211690 h 1370149"/>
                  <a:gd name="connsiteX257" fmla="*/ 1207210 w 1703464"/>
                  <a:gd name="connsiteY257" fmla="*/ 316753 h 1370149"/>
                  <a:gd name="connsiteX258" fmla="*/ 1207210 w 1703464"/>
                  <a:gd name="connsiteY258" fmla="*/ 326983 h 1370149"/>
                  <a:gd name="connsiteX259" fmla="*/ 1126001 w 1703464"/>
                  <a:gd name="connsiteY259" fmla="*/ 523268 h 1370149"/>
                  <a:gd name="connsiteX260" fmla="*/ 1105698 w 1703464"/>
                  <a:gd name="connsiteY260" fmla="*/ 541802 h 1370149"/>
                  <a:gd name="connsiteX261" fmla="*/ 1105458 w 1703464"/>
                  <a:gd name="connsiteY261" fmla="*/ 541922 h 1370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1703464" h="1370149">
                    <a:moveTo>
                      <a:pt x="1679210" y="777441"/>
                    </a:moveTo>
                    <a:lnTo>
                      <a:pt x="1685457" y="775636"/>
                    </a:lnTo>
                    <a:cubicBezTo>
                      <a:pt x="1696029" y="772507"/>
                      <a:pt x="1703237" y="762879"/>
                      <a:pt x="1703237" y="751927"/>
                    </a:cubicBezTo>
                    <a:lnTo>
                      <a:pt x="1703237" y="248155"/>
                    </a:lnTo>
                    <a:cubicBezTo>
                      <a:pt x="1703237" y="111321"/>
                      <a:pt x="1592114" y="0"/>
                      <a:pt x="1455524" y="0"/>
                    </a:cubicBezTo>
                    <a:cubicBezTo>
                      <a:pt x="1344762" y="0"/>
                      <a:pt x="1250818" y="73171"/>
                      <a:pt x="1219223" y="173661"/>
                    </a:cubicBezTo>
                    <a:cubicBezTo>
                      <a:pt x="1214658" y="164996"/>
                      <a:pt x="1209613" y="156571"/>
                      <a:pt x="1204327" y="148508"/>
                    </a:cubicBezTo>
                    <a:cubicBezTo>
                      <a:pt x="1203967" y="148027"/>
                      <a:pt x="1203726" y="147545"/>
                      <a:pt x="1203366" y="147064"/>
                    </a:cubicBezTo>
                    <a:cubicBezTo>
                      <a:pt x="1200963" y="143454"/>
                      <a:pt x="1198440" y="139843"/>
                      <a:pt x="1195918" y="136233"/>
                    </a:cubicBezTo>
                    <a:cubicBezTo>
                      <a:pt x="1195197" y="135270"/>
                      <a:pt x="1194596" y="134307"/>
                      <a:pt x="1193875" y="133344"/>
                    </a:cubicBezTo>
                    <a:cubicBezTo>
                      <a:pt x="1191473" y="130095"/>
                      <a:pt x="1189070" y="126966"/>
                      <a:pt x="1186547" y="123837"/>
                    </a:cubicBezTo>
                    <a:cubicBezTo>
                      <a:pt x="1185586" y="122754"/>
                      <a:pt x="1184745" y="121550"/>
                      <a:pt x="1183784" y="120347"/>
                    </a:cubicBezTo>
                    <a:cubicBezTo>
                      <a:pt x="1181141" y="117098"/>
                      <a:pt x="1178378" y="113969"/>
                      <a:pt x="1175615" y="110840"/>
                    </a:cubicBezTo>
                    <a:cubicBezTo>
                      <a:pt x="1174774" y="109997"/>
                      <a:pt x="1174054" y="109034"/>
                      <a:pt x="1173333" y="108192"/>
                    </a:cubicBezTo>
                    <a:cubicBezTo>
                      <a:pt x="1160238" y="93630"/>
                      <a:pt x="1145702" y="80271"/>
                      <a:pt x="1130205" y="68237"/>
                    </a:cubicBezTo>
                    <a:cubicBezTo>
                      <a:pt x="1129124" y="67394"/>
                      <a:pt x="1127923" y="66431"/>
                      <a:pt x="1126842" y="65589"/>
                    </a:cubicBezTo>
                    <a:cubicBezTo>
                      <a:pt x="1124439" y="63784"/>
                      <a:pt x="1122036" y="62099"/>
                      <a:pt x="1119514" y="60294"/>
                    </a:cubicBezTo>
                    <a:cubicBezTo>
                      <a:pt x="1117711" y="59090"/>
                      <a:pt x="1116030" y="57766"/>
                      <a:pt x="1114228" y="56563"/>
                    </a:cubicBezTo>
                    <a:cubicBezTo>
                      <a:pt x="1111825" y="54878"/>
                      <a:pt x="1109302" y="53314"/>
                      <a:pt x="1106780" y="51749"/>
                    </a:cubicBezTo>
                    <a:cubicBezTo>
                      <a:pt x="1104977" y="50666"/>
                      <a:pt x="1103296" y="49463"/>
                      <a:pt x="1101494" y="48259"/>
                    </a:cubicBezTo>
                    <a:cubicBezTo>
                      <a:pt x="1098851" y="46574"/>
                      <a:pt x="1096088" y="45010"/>
                      <a:pt x="1093325" y="43445"/>
                    </a:cubicBezTo>
                    <a:cubicBezTo>
                      <a:pt x="1091643" y="42482"/>
                      <a:pt x="1089961" y="41520"/>
                      <a:pt x="1088279" y="40557"/>
                    </a:cubicBezTo>
                    <a:cubicBezTo>
                      <a:pt x="1085396" y="38992"/>
                      <a:pt x="1082393" y="37428"/>
                      <a:pt x="1079389" y="35863"/>
                    </a:cubicBezTo>
                    <a:cubicBezTo>
                      <a:pt x="1077828" y="35141"/>
                      <a:pt x="1076386" y="34299"/>
                      <a:pt x="1074824" y="33577"/>
                    </a:cubicBezTo>
                    <a:cubicBezTo>
                      <a:pt x="1071701" y="32012"/>
                      <a:pt x="1068457" y="30568"/>
                      <a:pt x="1065214" y="29124"/>
                    </a:cubicBezTo>
                    <a:cubicBezTo>
                      <a:pt x="1063892" y="28522"/>
                      <a:pt x="1062451" y="27800"/>
                      <a:pt x="1061129" y="27198"/>
                    </a:cubicBezTo>
                    <a:cubicBezTo>
                      <a:pt x="1057765" y="25754"/>
                      <a:pt x="1054402" y="24310"/>
                      <a:pt x="1050918" y="22986"/>
                    </a:cubicBezTo>
                    <a:cubicBezTo>
                      <a:pt x="1049596" y="22505"/>
                      <a:pt x="1048395" y="22024"/>
                      <a:pt x="1047074" y="21542"/>
                    </a:cubicBezTo>
                    <a:cubicBezTo>
                      <a:pt x="1043590" y="20218"/>
                      <a:pt x="1039986" y="18894"/>
                      <a:pt x="1036382" y="17691"/>
                    </a:cubicBezTo>
                    <a:cubicBezTo>
                      <a:pt x="1035181" y="17330"/>
                      <a:pt x="1033979" y="16849"/>
                      <a:pt x="1032778" y="16488"/>
                    </a:cubicBezTo>
                    <a:cubicBezTo>
                      <a:pt x="1029174" y="15284"/>
                      <a:pt x="1025450" y="14201"/>
                      <a:pt x="1021726" y="13118"/>
                    </a:cubicBezTo>
                    <a:cubicBezTo>
                      <a:pt x="1020524" y="12757"/>
                      <a:pt x="1019323" y="12396"/>
                      <a:pt x="1018122" y="12155"/>
                    </a:cubicBezTo>
                    <a:cubicBezTo>
                      <a:pt x="1014398" y="11072"/>
                      <a:pt x="1010674" y="10109"/>
                      <a:pt x="1006949" y="9267"/>
                    </a:cubicBezTo>
                    <a:cubicBezTo>
                      <a:pt x="1005628" y="8906"/>
                      <a:pt x="1004427" y="8665"/>
                      <a:pt x="1003105" y="8424"/>
                    </a:cubicBezTo>
                    <a:cubicBezTo>
                      <a:pt x="999381" y="7582"/>
                      <a:pt x="995777" y="6739"/>
                      <a:pt x="992053" y="6138"/>
                    </a:cubicBezTo>
                    <a:cubicBezTo>
                      <a:pt x="990611" y="5897"/>
                      <a:pt x="989290" y="5656"/>
                      <a:pt x="987848" y="5416"/>
                    </a:cubicBezTo>
                    <a:cubicBezTo>
                      <a:pt x="984244" y="4814"/>
                      <a:pt x="980640" y="4212"/>
                      <a:pt x="977037" y="3610"/>
                    </a:cubicBezTo>
                    <a:cubicBezTo>
                      <a:pt x="975355" y="3370"/>
                      <a:pt x="973673" y="3129"/>
                      <a:pt x="971991" y="3009"/>
                    </a:cubicBezTo>
                    <a:cubicBezTo>
                      <a:pt x="968627" y="2527"/>
                      <a:pt x="965263" y="2166"/>
                      <a:pt x="961780" y="1805"/>
                    </a:cubicBezTo>
                    <a:cubicBezTo>
                      <a:pt x="959617" y="1565"/>
                      <a:pt x="957335" y="1444"/>
                      <a:pt x="955172" y="1324"/>
                    </a:cubicBezTo>
                    <a:cubicBezTo>
                      <a:pt x="952289" y="1083"/>
                      <a:pt x="949286" y="842"/>
                      <a:pt x="946403" y="722"/>
                    </a:cubicBezTo>
                    <a:cubicBezTo>
                      <a:pt x="942078" y="481"/>
                      <a:pt x="937753" y="481"/>
                      <a:pt x="933428" y="361"/>
                    </a:cubicBezTo>
                    <a:cubicBezTo>
                      <a:pt x="932587" y="361"/>
                      <a:pt x="931747" y="361"/>
                      <a:pt x="930785" y="361"/>
                    </a:cubicBezTo>
                    <a:lnTo>
                      <a:pt x="930545" y="361"/>
                    </a:lnTo>
                    <a:cubicBezTo>
                      <a:pt x="929704" y="361"/>
                      <a:pt x="928863" y="361"/>
                      <a:pt x="927902" y="361"/>
                    </a:cubicBezTo>
                    <a:cubicBezTo>
                      <a:pt x="923578" y="361"/>
                      <a:pt x="919253" y="361"/>
                      <a:pt x="915048" y="722"/>
                    </a:cubicBezTo>
                    <a:cubicBezTo>
                      <a:pt x="915048" y="722"/>
                      <a:pt x="915048" y="722"/>
                      <a:pt x="914928" y="722"/>
                    </a:cubicBezTo>
                    <a:cubicBezTo>
                      <a:pt x="914808" y="722"/>
                      <a:pt x="914568" y="722"/>
                      <a:pt x="914448" y="722"/>
                    </a:cubicBezTo>
                    <a:cubicBezTo>
                      <a:pt x="912405" y="722"/>
                      <a:pt x="910483" y="963"/>
                      <a:pt x="908441" y="1203"/>
                    </a:cubicBezTo>
                    <a:cubicBezTo>
                      <a:pt x="905197" y="1444"/>
                      <a:pt x="901834" y="1685"/>
                      <a:pt x="898590" y="1926"/>
                    </a:cubicBezTo>
                    <a:cubicBezTo>
                      <a:pt x="896187" y="2166"/>
                      <a:pt x="893785" y="2527"/>
                      <a:pt x="891382" y="2768"/>
                    </a:cubicBezTo>
                    <a:cubicBezTo>
                      <a:pt x="888499" y="3129"/>
                      <a:pt x="885736" y="3490"/>
                      <a:pt x="882853" y="3851"/>
                    </a:cubicBezTo>
                    <a:cubicBezTo>
                      <a:pt x="880450" y="4212"/>
                      <a:pt x="877927" y="4694"/>
                      <a:pt x="875525" y="5055"/>
                    </a:cubicBezTo>
                    <a:cubicBezTo>
                      <a:pt x="872762" y="5536"/>
                      <a:pt x="869999" y="6017"/>
                      <a:pt x="867236" y="6499"/>
                    </a:cubicBezTo>
                    <a:cubicBezTo>
                      <a:pt x="864833" y="6980"/>
                      <a:pt x="862550" y="7462"/>
                      <a:pt x="860268" y="7943"/>
                    </a:cubicBezTo>
                    <a:cubicBezTo>
                      <a:pt x="857385" y="8545"/>
                      <a:pt x="854622" y="9267"/>
                      <a:pt x="851738" y="9868"/>
                    </a:cubicBezTo>
                    <a:cubicBezTo>
                      <a:pt x="849576" y="10350"/>
                      <a:pt x="847534" y="10952"/>
                      <a:pt x="845371" y="11553"/>
                    </a:cubicBezTo>
                    <a:cubicBezTo>
                      <a:pt x="842248" y="12396"/>
                      <a:pt x="839245" y="13238"/>
                      <a:pt x="836121" y="14201"/>
                    </a:cubicBezTo>
                    <a:cubicBezTo>
                      <a:pt x="834319" y="14682"/>
                      <a:pt x="832517" y="15284"/>
                      <a:pt x="830835" y="15886"/>
                    </a:cubicBezTo>
                    <a:cubicBezTo>
                      <a:pt x="827352" y="16969"/>
                      <a:pt x="823988" y="18172"/>
                      <a:pt x="820624" y="19376"/>
                    </a:cubicBezTo>
                    <a:cubicBezTo>
                      <a:pt x="819303" y="19857"/>
                      <a:pt x="817981" y="20339"/>
                      <a:pt x="816660" y="20820"/>
                    </a:cubicBezTo>
                    <a:cubicBezTo>
                      <a:pt x="812695" y="22264"/>
                      <a:pt x="808851" y="23829"/>
                      <a:pt x="804887" y="25514"/>
                    </a:cubicBezTo>
                    <a:cubicBezTo>
                      <a:pt x="804166" y="25875"/>
                      <a:pt x="803445" y="26115"/>
                      <a:pt x="802724" y="26476"/>
                    </a:cubicBezTo>
                    <a:cubicBezTo>
                      <a:pt x="764522" y="42723"/>
                      <a:pt x="729444" y="66191"/>
                      <a:pt x="699531" y="96157"/>
                    </a:cubicBezTo>
                    <a:cubicBezTo>
                      <a:pt x="645832" y="149832"/>
                      <a:pt x="613276" y="219031"/>
                      <a:pt x="605587" y="293646"/>
                    </a:cubicBezTo>
                    <a:cubicBezTo>
                      <a:pt x="605587" y="293767"/>
                      <a:pt x="605587" y="294007"/>
                      <a:pt x="605587" y="294128"/>
                    </a:cubicBezTo>
                    <a:cubicBezTo>
                      <a:pt x="605107" y="298821"/>
                      <a:pt x="604746" y="303515"/>
                      <a:pt x="604506" y="308329"/>
                    </a:cubicBezTo>
                    <a:cubicBezTo>
                      <a:pt x="604506" y="309171"/>
                      <a:pt x="604386" y="310014"/>
                      <a:pt x="604266" y="310856"/>
                    </a:cubicBezTo>
                    <a:cubicBezTo>
                      <a:pt x="604026" y="316392"/>
                      <a:pt x="603785" y="321928"/>
                      <a:pt x="603785" y="327464"/>
                    </a:cubicBezTo>
                    <a:cubicBezTo>
                      <a:pt x="603785" y="480545"/>
                      <a:pt x="479448" y="605104"/>
                      <a:pt x="326640" y="605104"/>
                    </a:cubicBezTo>
                    <a:cubicBezTo>
                      <a:pt x="173832" y="605104"/>
                      <a:pt x="49495" y="480545"/>
                      <a:pt x="49495" y="327464"/>
                    </a:cubicBezTo>
                    <a:cubicBezTo>
                      <a:pt x="49495" y="174383"/>
                      <a:pt x="173832" y="49824"/>
                      <a:pt x="326640" y="49824"/>
                    </a:cubicBezTo>
                    <a:cubicBezTo>
                      <a:pt x="395716" y="49824"/>
                      <a:pt x="461909" y="75458"/>
                      <a:pt x="512965" y="121911"/>
                    </a:cubicBezTo>
                    <a:cubicBezTo>
                      <a:pt x="523056" y="131058"/>
                      <a:pt x="538673" y="130336"/>
                      <a:pt x="547924" y="120227"/>
                    </a:cubicBezTo>
                    <a:cubicBezTo>
                      <a:pt x="557054" y="110117"/>
                      <a:pt x="556333" y="94472"/>
                      <a:pt x="546242" y="85206"/>
                    </a:cubicBezTo>
                    <a:cubicBezTo>
                      <a:pt x="486056" y="30448"/>
                      <a:pt x="408090" y="241"/>
                      <a:pt x="326640" y="241"/>
                    </a:cubicBezTo>
                    <a:cubicBezTo>
                      <a:pt x="146561" y="241"/>
                      <a:pt x="0" y="147064"/>
                      <a:pt x="0" y="327464"/>
                    </a:cubicBezTo>
                    <a:cubicBezTo>
                      <a:pt x="0" y="507864"/>
                      <a:pt x="146561" y="654687"/>
                      <a:pt x="326640" y="654687"/>
                    </a:cubicBezTo>
                    <a:cubicBezTo>
                      <a:pt x="462510" y="654687"/>
                      <a:pt x="579278" y="571046"/>
                      <a:pt x="628412" y="452504"/>
                    </a:cubicBezTo>
                    <a:cubicBezTo>
                      <a:pt x="644630" y="491737"/>
                      <a:pt x="668537" y="527842"/>
                      <a:pt x="699531" y="558771"/>
                    </a:cubicBezTo>
                    <a:cubicBezTo>
                      <a:pt x="753110" y="612445"/>
                      <a:pt x="822186" y="645180"/>
                      <a:pt x="896668" y="652882"/>
                    </a:cubicBezTo>
                    <a:cubicBezTo>
                      <a:pt x="896908" y="652882"/>
                      <a:pt x="897028" y="652882"/>
                      <a:pt x="897269" y="652882"/>
                    </a:cubicBezTo>
                    <a:cubicBezTo>
                      <a:pt x="901954" y="653363"/>
                      <a:pt x="906639" y="653724"/>
                      <a:pt x="911324" y="653965"/>
                    </a:cubicBezTo>
                    <a:cubicBezTo>
                      <a:pt x="912165" y="653965"/>
                      <a:pt x="913006" y="654085"/>
                      <a:pt x="913847" y="654206"/>
                    </a:cubicBezTo>
                    <a:cubicBezTo>
                      <a:pt x="919373" y="654446"/>
                      <a:pt x="924899" y="654687"/>
                      <a:pt x="930425" y="654687"/>
                    </a:cubicBezTo>
                    <a:cubicBezTo>
                      <a:pt x="930425" y="654687"/>
                      <a:pt x="930545" y="654687"/>
                      <a:pt x="930665" y="654687"/>
                    </a:cubicBezTo>
                    <a:cubicBezTo>
                      <a:pt x="930665" y="654687"/>
                      <a:pt x="930665" y="654687"/>
                      <a:pt x="930665" y="654687"/>
                    </a:cubicBezTo>
                    <a:cubicBezTo>
                      <a:pt x="932708" y="654687"/>
                      <a:pt x="934750" y="654567"/>
                      <a:pt x="936912" y="654567"/>
                    </a:cubicBezTo>
                    <a:cubicBezTo>
                      <a:pt x="940276" y="654567"/>
                      <a:pt x="943640" y="654567"/>
                      <a:pt x="947003" y="654326"/>
                    </a:cubicBezTo>
                    <a:cubicBezTo>
                      <a:pt x="950127" y="654206"/>
                      <a:pt x="953130" y="653845"/>
                      <a:pt x="956133" y="653604"/>
                    </a:cubicBezTo>
                    <a:cubicBezTo>
                      <a:pt x="958536" y="653363"/>
                      <a:pt x="960939" y="653243"/>
                      <a:pt x="963341" y="653002"/>
                    </a:cubicBezTo>
                    <a:cubicBezTo>
                      <a:pt x="965984" y="652762"/>
                      <a:pt x="968627" y="652401"/>
                      <a:pt x="971270" y="652039"/>
                    </a:cubicBezTo>
                    <a:cubicBezTo>
                      <a:pt x="974033" y="651678"/>
                      <a:pt x="976916" y="651438"/>
                      <a:pt x="979679" y="650956"/>
                    </a:cubicBezTo>
                    <a:cubicBezTo>
                      <a:pt x="981722" y="650595"/>
                      <a:pt x="983644" y="650234"/>
                      <a:pt x="985686" y="649873"/>
                    </a:cubicBezTo>
                    <a:cubicBezTo>
                      <a:pt x="989050" y="649271"/>
                      <a:pt x="992534" y="648790"/>
                      <a:pt x="995897" y="648068"/>
                    </a:cubicBezTo>
                    <a:cubicBezTo>
                      <a:pt x="997219" y="647827"/>
                      <a:pt x="998540" y="647466"/>
                      <a:pt x="999862" y="647226"/>
                    </a:cubicBezTo>
                    <a:cubicBezTo>
                      <a:pt x="1003946" y="646383"/>
                      <a:pt x="1007911" y="645420"/>
                      <a:pt x="1011995" y="644458"/>
                    </a:cubicBezTo>
                    <a:cubicBezTo>
                      <a:pt x="1012596" y="644337"/>
                      <a:pt x="1013196" y="644097"/>
                      <a:pt x="1013797" y="643976"/>
                    </a:cubicBezTo>
                    <a:cubicBezTo>
                      <a:pt x="1054161" y="633386"/>
                      <a:pt x="1092123" y="615093"/>
                      <a:pt x="1125760" y="589820"/>
                    </a:cubicBezTo>
                    <a:cubicBezTo>
                      <a:pt x="1126962" y="588978"/>
                      <a:pt x="1128043" y="588015"/>
                      <a:pt x="1129244" y="587052"/>
                    </a:cubicBezTo>
                    <a:cubicBezTo>
                      <a:pt x="1132127" y="584886"/>
                      <a:pt x="1135011" y="582599"/>
                      <a:pt x="1137774" y="580313"/>
                    </a:cubicBezTo>
                    <a:cubicBezTo>
                      <a:pt x="1158436" y="563223"/>
                      <a:pt x="1177057" y="543727"/>
                      <a:pt x="1193034" y="522185"/>
                    </a:cubicBezTo>
                    <a:cubicBezTo>
                      <a:pt x="1193275" y="521944"/>
                      <a:pt x="1193395" y="521704"/>
                      <a:pt x="1193635" y="521343"/>
                    </a:cubicBezTo>
                    <a:cubicBezTo>
                      <a:pt x="1196518" y="517371"/>
                      <a:pt x="1199401" y="513279"/>
                      <a:pt x="1202164" y="509188"/>
                    </a:cubicBezTo>
                    <a:cubicBezTo>
                      <a:pt x="1202765" y="508345"/>
                      <a:pt x="1203246" y="507503"/>
                      <a:pt x="1203726" y="506660"/>
                    </a:cubicBezTo>
                    <a:cubicBezTo>
                      <a:pt x="1206129" y="503050"/>
                      <a:pt x="1208411" y="499440"/>
                      <a:pt x="1210694" y="495709"/>
                    </a:cubicBezTo>
                    <a:cubicBezTo>
                      <a:pt x="1211174" y="494866"/>
                      <a:pt x="1211655" y="493904"/>
                      <a:pt x="1212256" y="493061"/>
                    </a:cubicBezTo>
                    <a:cubicBezTo>
                      <a:pt x="1214418" y="489330"/>
                      <a:pt x="1216580" y="485600"/>
                      <a:pt x="1218623" y="481749"/>
                    </a:cubicBezTo>
                    <a:cubicBezTo>
                      <a:pt x="1218983" y="481147"/>
                      <a:pt x="1219223" y="480545"/>
                      <a:pt x="1219584" y="479943"/>
                    </a:cubicBezTo>
                    <a:cubicBezTo>
                      <a:pt x="1241808" y="437942"/>
                      <a:pt x="1255023" y="390646"/>
                      <a:pt x="1257065" y="340341"/>
                    </a:cubicBezTo>
                    <a:cubicBezTo>
                      <a:pt x="1257065" y="340100"/>
                      <a:pt x="1257065" y="339860"/>
                      <a:pt x="1257065" y="339619"/>
                    </a:cubicBezTo>
                    <a:lnTo>
                      <a:pt x="1257065" y="337573"/>
                    </a:lnTo>
                    <a:cubicBezTo>
                      <a:pt x="1257065" y="334203"/>
                      <a:pt x="1257305" y="330713"/>
                      <a:pt x="1257305" y="327344"/>
                    </a:cubicBezTo>
                    <a:cubicBezTo>
                      <a:pt x="1257305" y="323974"/>
                      <a:pt x="1257185" y="320484"/>
                      <a:pt x="1257065" y="317114"/>
                    </a:cubicBezTo>
                    <a:lnTo>
                      <a:pt x="1257065" y="248396"/>
                    </a:lnTo>
                    <a:cubicBezTo>
                      <a:pt x="1257065" y="138880"/>
                      <a:pt x="1345963" y="49703"/>
                      <a:pt x="1455403" y="49703"/>
                    </a:cubicBezTo>
                    <a:cubicBezTo>
                      <a:pt x="1564844" y="49703"/>
                      <a:pt x="1653742" y="138880"/>
                      <a:pt x="1653742" y="248396"/>
                    </a:cubicBezTo>
                    <a:lnTo>
                      <a:pt x="1653742" y="734116"/>
                    </a:lnTo>
                    <a:cubicBezTo>
                      <a:pt x="1563883" y="765647"/>
                      <a:pt x="1494687" y="833161"/>
                      <a:pt x="1459969" y="917765"/>
                    </a:cubicBezTo>
                    <a:cubicBezTo>
                      <a:pt x="1410834" y="799224"/>
                      <a:pt x="1294066" y="715703"/>
                      <a:pt x="1158196" y="715703"/>
                    </a:cubicBezTo>
                    <a:cubicBezTo>
                      <a:pt x="1144501" y="715703"/>
                      <a:pt x="1133449" y="726775"/>
                      <a:pt x="1133449" y="740494"/>
                    </a:cubicBezTo>
                    <a:cubicBezTo>
                      <a:pt x="1133449" y="754214"/>
                      <a:pt x="1144501" y="765286"/>
                      <a:pt x="1158196" y="765286"/>
                    </a:cubicBezTo>
                    <a:cubicBezTo>
                      <a:pt x="1311005" y="765286"/>
                      <a:pt x="1435341" y="889845"/>
                      <a:pt x="1435341" y="1042926"/>
                    </a:cubicBezTo>
                    <a:cubicBezTo>
                      <a:pt x="1435341" y="1196007"/>
                      <a:pt x="1311005" y="1320566"/>
                      <a:pt x="1158196" y="1320566"/>
                    </a:cubicBezTo>
                    <a:lnTo>
                      <a:pt x="856904" y="1320566"/>
                    </a:lnTo>
                    <a:cubicBezTo>
                      <a:pt x="856904" y="1320566"/>
                      <a:pt x="856664" y="1320566"/>
                      <a:pt x="856544" y="1320566"/>
                    </a:cubicBezTo>
                    <a:cubicBezTo>
                      <a:pt x="856544" y="1320566"/>
                      <a:pt x="856303" y="1320566"/>
                      <a:pt x="856183" y="1320566"/>
                    </a:cubicBezTo>
                    <a:cubicBezTo>
                      <a:pt x="703375" y="1320566"/>
                      <a:pt x="579038" y="1196007"/>
                      <a:pt x="579038" y="1042926"/>
                    </a:cubicBezTo>
                    <a:cubicBezTo>
                      <a:pt x="579038" y="889845"/>
                      <a:pt x="703375" y="765286"/>
                      <a:pt x="856183" y="765286"/>
                    </a:cubicBezTo>
                    <a:cubicBezTo>
                      <a:pt x="1000703" y="765286"/>
                      <a:pt x="1119754" y="876607"/>
                      <a:pt x="1132248" y="1018135"/>
                    </a:cubicBezTo>
                    <a:lnTo>
                      <a:pt x="856183" y="1018135"/>
                    </a:lnTo>
                    <a:cubicBezTo>
                      <a:pt x="842488" y="1018135"/>
                      <a:pt x="831436" y="1029207"/>
                      <a:pt x="831436" y="1042926"/>
                    </a:cubicBezTo>
                    <a:cubicBezTo>
                      <a:pt x="831436" y="1056646"/>
                      <a:pt x="842488" y="1067718"/>
                      <a:pt x="856183" y="1067718"/>
                    </a:cubicBezTo>
                    <a:lnTo>
                      <a:pt x="1158076" y="1067718"/>
                    </a:lnTo>
                    <a:cubicBezTo>
                      <a:pt x="1171771" y="1067718"/>
                      <a:pt x="1182823" y="1056646"/>
                      <a:pt x="1182823" y="1042926"/>
                    </a:cubicBezTo>
                    <a:cubicBezTo>
                      <a:pt x="1182823" y="862526"/>
                      <a:pt x="1036262" y="715703"/>
                      <a:pt x="856183" y="715703"/>
                    </a:cubicBezTo>
                    <a:cubicBezTo>
                      <a:pt x="676105" y="715703"/>
                      <a:pt x="529543" y="862526"/>
                      <a:pt x="529543" y="1042926"/>
                    </a:cubicBezTo>
                    <a:lnTo>
                      <a:pt x="529543" y="1285064"/>
                    </a:lnTo>
                    <a:cubicBezTo>
                      <a:pt x="529543" y="1294451"/>
                      <a:pt x="521855" y="1302153"/>
                      <a:pt x="512485" y="1302153"/>
                    </a:cubicBezTo>
                    <a:cubicBezTo>
                      <a:pt x="503114" y="1302153"/>
                      <a:pt x="495426" y="1294451"/>
                      <a:pt x="495426" y="1285064"/>
                    </a:cubicBezTo>
                    <a:lnTo>
                      <a:pt x="495426" y="963858"/>
                    </a:lnTo>
                    <a:cubicBezTo>
                      <a:pt x="495426" y="827024"/>
                      <a:pt x="384303" y="715703"/>
                      <a:pt x="247713" y="715703"/>
                    </a:cubicBezTo>
                    <a:cubicBezTo>
                      <a:pt x="111122" y="715703"/>
                      <a:pt x="0" y="827024"/>
                      <a:pt x="0" y="963858"/>
                    </a:cubicBezTo>
                    <a:lnTo>
                      <a:pt x="0" y="1251006"/>
                    </a:lnTo>
                    <a:cubicBezTo>
                      <a:pt x="0" y="1264726"/>
                      <a:pt x="11052" y="1275797"/>
                      <a:pt x="24747" y="1275797"/>
                    </a:cubicBezTo>
                    <a:cubicBezTo>
                      <a:pt x="38442" y="1275797"/>
                      <a:pt x="49495" y="1264726"/>
                      <a:pt x="49495" y="1251006"/>
                    </a:cubicBezTo>
                    <a:lnTo>
                      <a:pt x="49495" y="963858"/>
                    </a:lnTo>
                    <a:cubicBezTo>
                      <a:pt x="49495" y="854343"/>
                      <a:pt x="138392" y="765165"/>
                      <a:pt x="247833" y="765165"/>
                    </a:cubicBezTo>
                    <a:cubicBezTo>
                      <a:pt x="357274" y="765165"/>
                      <a:pt x="446172" y="854343"/>
                      <a:pt x="446172" y="963858"/>
                    </a:cubicBezTo>
                    <a:lnTo>
                      <a:pt x="446172" y="1285064"/>
                    </a:lnTo>
                    <a:cubicBezTo>
                      <a:pt x="446172" y="1321770"/>
                      <a:pt x="475964" y="1351736"/>
                      <a:pt x="512725" y="1351736"/>
                    </a:cubicBezTo>
                    <a:cubicBezTo>
                      <a:pt x="549485" y="1351736"/>
                      <a:pt x="579278" y="1321890"/>
                      <a:pt x="579278" y="1285064"/>
                    </a:cubicBezTo>
                    <a:lnTo>
                      <a:pt x="579278" y="1215744"/>
                    </a:lnTo>
                    <a:cubicBezTo>
                      <a:pt x="637062" y="1308411"/>
                      <a:pt x="739655" y="1370149"/>
                      <a:pt x="856424" y="1370149"/>
                    </a:cubicBezTo>
                    <a:cubicBezTo>
                      <a:pt x="856424" y="1370149"/>
                      <a:pt x="856664" y="1370149"/>
                      <a:pt x="856784" y="1370149"/>
                    </a:cubicBezTo>
                    <a:cubicBezTo>
                      <a:pt x="856784" y="1370149"/>
                      <a:pt x="857024" y="1370149"/>
                      <a:pt x="857144" y="1370149"/>
                    </a:cubicBezTo>
                    <a:lnTo>
                      <a:pt x="1158436" y="1370149"/>
                    </a:lnTo>
                    <a:cubicBezTo>
                      <a:pt x="1292264" y="1370149"/>
                      <a:pt x="1407471" y="1289035"/>
                      <a:pt x="1457926" y="1173503"/>
                    </a:cubicBezTo>
                    <a:cubicBezTo>
                      <a:pt x="1494206" y="1266771"/>
                      <a:pt x="1572052" y="1340424"/>
                      <a:pt x="1671882" y="1369187"/>
                    </a:cubicBezTo>
                    <a:cubicBezTo>
                      <a:pt x="1674165" y="1369909"/>
                      <a:pt x="1676447" y="1370149"/>
                      <a:pt x="1678730" y="1370149"/>
                    </a:cubicBezTo>
                    <a:cubicBezTo>
                      <a:pt x="1689421" y="1370149"/>
                      <a:pt x="1699392" y="1363049"/>
                      <a:pt x="1702516" y="1352218"/>
                    </a:cubicBezTo>
                    <a:cubicBezTo>
                      <a:pt x="1706240" y="1339100"/>
                      <a:pt x="1698671" y="1325380"/>
                      <a:pt x="1685577" y="1321529"/>
                    </a:cubicBezTo>
                    <a:cubicBezTo>
                      <a:pt x="1571451" y="1288674"/>
                      <a:pt x="1491083" y="1186741"/>
                      <a:pt x="1485437" y="1067958"/>
                    </a:cubicBezTo>
                    <a:cubicBezTo>
                      <a:pt x="1485196" y="1063385"/>
                      <a:pt x="1485076" y="1047499"/>
                      <a:pt x="1485076" y="1042806"/>
                    </a:cubicBezTo>
                    <a:cubicBezTo>
                      <a:pt x="1485076" y="920533"/>
                      <a:pt x="1563282" y="813906"/>
                      <a:pt x="1679450" y="777682"/>
                    </a:cubicBezTo>
                    <a:close/>
                    <a:moveTo>
                      <a:pt x="1105938" y="542042"/>
                    </a:moveTo>
                    <a:cubicBezTo>
                      <a:pt x="1099091" y="547578"/>
                      <a:pt x="1092123" y="552874"/>
                      <a:pt x="1084915" y="557687"/>
                    </a:cubicBezTo>
                    <a:cubicBezTo>
                      <a:pt x="1084195" y="558169"/>
                      <a:pt x="1083354" y="558650"/>
                      <a:pt x="1082513" y="559252"/>
                    </a:cubicBezTo>
                    <a:cubicBezTo>
                      <a:pt x="1075905" y="563584"/>
                      <a:pt x="1069058" y="567676"/>
                      <a:pt x="1062090" y="571527"/>
                    </a:cubicBezTo>
                    <a:cubicBezTo>
                      <a:pt x="1060889" y="572129"/>
                      <a:pt x="1059688" y="572731"/>
                      <a:pt x="1058486" y="573453"/>
                    </a:cubicBezTo>
                    <a:cubicBezTo>
                      <a:pt x="1051759" y="576943"/>
                      <a:pt x="1044911" y="580313"/>
                      <a:pt x="1037823" y="583201"/>
                    </a:cubicBezTo>
                    <a:cubicBezTo>
                      <a:pt x="1036502" y="583682"/>
                      <a:pt x="1035301" y="584164"/>
                      <a:pt x="1033979" y="584766"/>
                    </a:cubicBezTo>
                    <a:cubicBezTo>
                      <a:pt x="1026771" y="587654"/>
                      <a:pt x="1019563" y="590301"/>
                      <a:pt x="1012235" y="592588"/>
                    </a:cubicBezTo>
                    <a:cubicBezTo>
                      <a:pt x="1011274" y="592949"/>
                      <a:pt x="1010193" y="593190"/>
                      <a:pt x="1009112" y="593431"/>
                    </a:cubicBezTo>
                    <a:cubicBezTo>
                      <a:pt x="1001303" y="595717"/>
                      <a:pt x="993495" y="597763"/>
                      <a:pt x="985446" y="599327"/>
                    </a:cubicBezTo>
                    <a:cubicBezTo>
                      <a:pt x="984845" y="599448"/>
                      <a:pt x="984244" y="599568"/>
                      <a:pt x="983644" y="599689"/>
                    </a:cubicBezTo>
                    <a:cubicBezTo>
                      <a:pt x="975234" y="601373"/>
                      <a:pt x="966705" y="602577"/>
                      <a:pt x="958176" y="603419"/>
                    </a:cubicBezTo>
                    <a:cubicBezTo>
                      <a:pt x="957935" y="603419"/>
                      <a:pt x="957695" y="603419"/>
                      <a:pt x="957455" y="603419"/>
                    </a:cubicBezTo>
                    <a:cubicBezTo>
                      <a:pt x="948565" y="604262"/>
                      <a:pt x="939555" y="604743"/>
                      <a:pt x="930425" y="604743"/>
                    </a:cubicBezTo>
                    <a:cubicBezTo>
                      <a:pt x="921295" y="604743"/>
                      <a:pt x="912766" y="604262"/>
                      <a:pt x="904116" y="603419"/>
                    </a:cubicBezTo>
                    <a:cubicBezTo>
                      <a:pt x="903515" y="603419"/>
                      <a:pt x="903035" y="603419"/>
                      <a:pt x="902434" y="603299"/>
                    </a:cubicBezTo>
                    <a:cubicBezTo>
                      <a:pt x="894385" y="602457"/>
                      <a:pt x="886457" y="601253"/>
                      <a:pt x="878648" y="599809"/>
                    </a:cubicBezTo>
                    <a:cubicBezTo>
                      <a:pt x="877327" y="599568"/>
                      <a:pt x="876005" y="599327"/>
                      <a:pt x="874684" y="599087"/>
                    </a:cubicBezTo>
                    <a:cubicBezTo>
                      <a:pt x="867596" y="597643"/>
                      <a:pt x="860748" y="595837"/>
                      <a:pt x="853781" y="593912"/>
                    </a:cubicBezTo>
                    <a:cubicBezTo>
                      <a:pt x="851258" y="593190"/>
                      <a:pt x="848855" y="592468"/>
                      <a:pt x="846332" y="591746"/>
                    </a:cubicBezTo>
                    <a:cubicBezTo>
                      <a:pt x="840686" y="589940"/>
                      <a:pt x="835040" y="587895"/>
                      <a:pt x="829514" y="585728"/>
                    </a:cubicBezTo>
                    <a:cubicBezTo>
                      <a:pt x="826030" y="584404"/>
                      <a:pt x="822546" y="582960"/>
                      <a:pt x="819062" y="581396"/>
                    </a:cubicBezTo>
                    <a:cubicBezTo>
                      <a:pt x="814497" y="579350"/>
                      <a:pt x="810053" y="577304"/>
                      <a:pt x="805608" y="575017"/>
                    </a:cubicBezTo>
                    <a:cubicBezTo>
                      <a:pt x="801763" y="573092"/>
                      <a:pt x="797919" y="571046"/>
                      <a:pt x="794075" y="568880"/>
                    </a:cubicBezTo>
                    <a:cubicBezTo>
                      <a:pt x="789990" y="566593"/>
                      <a:pt x="786026" y="564186"/>
                      <a:pt x="782182" y="561779"/>
                    </a:cubicBezTo>
                    <a:cubicBezTo>
                      <a:pt x="778578" y="559493"/>
                      <a:pt x="774974" y="557086"/>
                      <a:pt x="771490" y="554679"/>
                    </a:cubicBezTo>
                    <a:cubicBezTo>
                      <a:pt x="767405" y="551791"/>
                      <a:pt x="763321" y="548782"/>
                      <a:pt x="759357" y="545653"/>
                    </a:cubicBezTo>
                    <a:cubicBezTo>
                      <a:pt x="756353" y="543366"/>
                      <a:pt x="753470" y="540959"/>
                      <a:pt x="750587" y="538432"/>
                    </a:cubicBezTo>
                    <a:cubicBezTo>
                      <a:pt x="746262" y="534822"/>
                      <a:pt x="742058" y="530970"/>
                      <a:pt x="737973" y="526999"/>
                    </a:cubicBezTo>
                    <a:cubicBezTo>
                      <a:pt x="735450" y="524592"/>
                      <a:pt x="733048" y="522185"/>
                      <a:pt x="730645" y="519658"/>
                    </a:cubicBezTo>
                    <a:cubicBezTo>
                      <a:pt x="726681" y="515566"/>
                      <a:pt x="722957" y="511354"/>
                      <a:pt x="719232" y="507021"/>
                    </a:cubicBezTo>
                    <a:cubicBezTo>
                      <a:pt x="716710" y="504133"/>
                      <a:pt x="714307" y="501124"/>
                      <a:pt x="712024" y="498116"/>
                    </a:cubicBezTo>
                    <a:cubicBezTo>
                      <a:pt x="708901" y="494144"/>
                      <a:pt x="706018" y="490173"/>
                      <a:pt x="703135" y="486201"/>
                    </a:cubicBezTo>
                    <a:cubicBezTo>
                      <a:pt x="700612" y="482711"/>
                      <a:pt x="698209" y="478981"/>
                      <a:pt x="695927" y="475370"/>
                    </a:cubicBezTo>
                    <a:cubicBezTo>
                      <a:pt x="693524" y="471519"/>
                      <a:pt x="691121" y="467668"/>
                      <a:pt x="688959" y="463697"/>
                    </a:cubicBezTo>
                    <a:cubicBezTo>
                      <a:pt x="686797" y="459845"/>
                      <a:pt x="684634" y="455994"/>
                      <a:pt x="682712" y="452023"/>
                    </a:cubicBezTo>
                    <a:cubicBezTo>
                      <a:pt x="680550" y="447690"/>
                      <a:pt x="678387" y="443238"/>
                      <a:pt x="676465" y="438785"/>
                    </a:cubicBezTo>
                    <a:cubicBezTo>
                      <a:pt x="674904" y="435295"/>
                      <a:pt x="673462" y="431684"/>
                      <a:pt x="672020" y="428074"/>
                    </a:cubicBezTo>
                    <a:cubicBezTo>
                      <a:pt x="669858" y="422538"/>
                      <a:pt x="667816" y="417002"/>
                      <a:pt x="666014" y="411346"/>
                    </a:cubicBezTo>
                    <a:cubicBezTo>
                      <a:pt x="665173" y="408818"/>
                      <a:pt x="664452" y="406291"/>
                      <a:pt x="663731" y="403764"/>
                    </a:cubicBezTo>
                    <a:cubicBezTo>
                      <a:pt x="661809" y="396904"/>
                      <a:pt x="660007" y="390044"/>
                      <a:pt x="658566" y="382944"/>
                    </a:cubicBezTo>
                    <a:cubicBezTo>
                      <a:pt x="658325" y="381620"/>
                      <a:pt x="658085" y="380296"/>
                      <a:pt x="657845" y="378972"/>
                    </a:cubicBezTo>
                    <a:cubicBezTo>
                      <a:pt x="656403" y="371150"/>
                      <a:pt x="655082" y="363207"/>
                      <a:pt x="654361" y="355264"/>
                    </a:cubicBezTo>
                    <a:cubicBezTo>
                      <a:pt x="654361" y="354662"/>
                      <a:pt x="654361" y="354061"/>
                      <a:pt x="654241" y="353579"/>
                    </a:cubicBezTo>
                    <a:cubicBezTo>
                      <a:pt x="653400" y="344914"/>
                      <a:pt x="652919" y="336129"/>
                      <a:pt x="652919" y="327223"/>
                    </a:cubicBezTo>
                    <a:cubicBezTo>
                      <a:pt x="652919" y="318318"/>
                      <a:pt x="653400" y="309532"/>
                      <a:pt x="654241" y="300867"/>
                    </a:cubicBezTo>
                    <a:cubicBezTo>
                      <a:pt x="654241" y="300265"/>
                      <a:pt x="654241" y="299664"/>
                      <a:pt x="654361" y="299182"/>
                    </a:cubicBezTo>
                    <a:cubicBezTo>
                      <a:pt x="655202" y="291119"/>
                      <a:pt x="656403" y="283297"/>
                      <a:pt x="657845" y="275354"/>
                    </a:cubicBezTo>
                    <a:cubicBezTo>
                      <a:pt x="658085" y="274030"/>
                      <a:pt x="658325" y="272706"/>
                      <a:pt x="658566" y="271382"/>
                    </a:cubicBezTo>
                    <a:cubicBezTo>
                      <a:pt x="660007" y="264402"/>
                      <a:pt x="661809" y="257422"/>
                      <a:pt x="663731" y="250562"/>
                    </a:cubicBezTo>
                    <a:cubicBezTo>
                      <a:pt x="664452" y="248035"/>
                      <a:pt x="665173" y="245508"/>
                      <a:pt x="665894" y="243101"/>
                    </a:cubicBezTo>
                    <a:cubicBezTo>
                      <a:pt x="667696" y="237444"/>
                      <a:pt x="669738" y="231788"/>
                      <a:pt x="671900" y="226252"/>
                    </a:cubicBezTo>
                    <a:cubicBezTo>
                      <a:pt x="673342" y="222762"/>
                      <a:pt x="674663" y="219152"/>
                      <a:pt x="676225" y="215782"/>
                    </a:cubicBezTo>
                    <a:cubicBezTo>
                      <a:pt x="676946" y="214217"/>
                      <a:pt x="677667" y="212773"/>
                      <a:pt x="678387" y="211209"/>
                    </a:cubicBezTo>
                    <a:cubicBezTo>
                      <a:pt x="682112" y="203025"/>
                      <a:pt x="686316" y="195082"/>
                      <a:pt x="690761" y="187380"/>
                    </a:cubicBezTo>
                    <a:cubicBezTo>
                      <a:pt x="691121" y="186658"/>
                      <a:pt x="691602" y="186056"/>
                      <a:pt x="691962" y="185334"/>
                    </a:cubicBezTo>
                    <a:cubicBezTo>
                      <a:pt x="696047" y="178354"/>
                      <a:pt x="700612" y="171615"/>
                      <a:pt x="705297" y="164996"/>
                    </a:cubicBezTo>
                    <a:cubicBezTo>
                      <a:pt x="706258" y="163672"/>
                      <a:pt x="707219" y="162348"/>
                      <a:pt x="708180" y="161024"/>
                    </a:cubicBezTo>
                    <a:cubicBezTo>
                      <a:pt x="712625" y="155127"/>
                      <a:pt x="717310" y="149350"/>
                      <a:pt x="722116" y="143815"/>
                    </a:cubicBezTo>
                    <a:cubicBezTo>
                      <a:pt x="723557" y="142250"/>
                      <a:pt x="724879" y="140686"/>
                      <a:pt x="726320" y="139121"/>
                    </a:cubicBezTo>
                    <a:cubicBezTo>
                      <a:pt x="731366" y="133705"/>
                      <a:pt x="736531" y="128410"/>
                      <a:pt x="741937" y="123356"/>
                    </a:cubicBezTo>
                    <a:cubicBezTo>
                      <a:pt x="743139" y="122272"/>
                      <a:pt x="744340" y="121069"/>
                      <a:pt x="745662" y="119986"/>
                    </a:cubicBezTo>
                    <a:cubicBezTo>
                      <a:pt x="750707" y="115533"/>
                      <a:pt x="755873" y="111201"/>
                      <a:pt x="761279" y="107109"/>
                    </a:cubicBezTo>
                    <a:cubicBezTo>
                      <a:pt x="762840" y="105905"/>
                      <a:pt x="764402" y="104702"/>
                      <a:pt x="765964" y="103619"/>
                    </a:cubicBezTo>
                    <a:cubicBezTo>
                      <a:pt x="771130" y="99768"/>
                      <a:pt x="776415" y="96157"/>
                      <a:pt x="781821" y="92787"/>
                    </a:cubicBezTo>
                    <a:cubicBezTo>
                      <a:pt x="783743" y="91584"/>
                      <a:pt x="785666" y="90381"/>
                      <a:pt x="787588" y="89297"/>
                    </a:cubicBezTo>
                    <a:cubicBezTo>
                      <a:pt x="792753" y="86168"/>
                      <a:pt x="798159" y="83280"/>
                      <a:pt x="803565" y="80392"/>
                    </a:cubicBezTo>
                    <a:cubicBezTo>
                      <a:pt x="805848" y="79188"/>
                      <a:pt x="808130" y="78105"/>
                      <a:pt x="810413" y="77022"/>
                    </a:cubicBezTo>
                    <a:cubicBezTo>
                      <a:pt x="815579" y="74495"/>
                      <a:pt x="820864" y="72208"/>
                      <a:pt x="826150" y="70042"/>
                    </a:cubicBezTo>
                    <a:cubicBezTo>
                      <a:pt x="828793" y="68959"/>
                      <a:pt x="831556" y="67876"/>
                      <a:pt x="834199" y="66913"/>
                    </a:cubicBezTo>
                    <a:cubicBezTo>
                      <a:pt x="839245" y="65108"/>
                      <a:pt x="844290" y="63423"/>
                      <a:pt x="849456" y="61738"/>
                    </a:cubicBezTo>
                    <a:cubicBezTo>
                      <a:pt x="852579" y="60775"/>
                      <a:pt x="855703" y="59812"/>
                      <a:pt x="858946" y="58970"/>
                    </a:cubicBezTo>
                    <a:cubicBezTo>
                      <a:pt x="863752" y="57646"/>
                      <a:pt x="868677" y="56563"/>
                      <a:pt x="873603" y="55480"/>
                    </a:cubicBezTo>
                    <a:cubicBezTo>
                      <a:pt x="877206" y="54758"/>
                      <a:pt x="880810" y="54036"/>
                      <a:pt x="884414" y="53434"/>
                    </a:cubicBezTo>
                    <a:cubicBezTo>
                      <a:pt x="888979" y="52712"/>
                      <a:pt x="893544" y="51990"/>
                      <a:pt x="898230" y="51508"/>
                    </a:cubicBezTo>
                    <a:cubicBezTo>
                      <a:pt x="902314" y="51027"/>
                      <a:pt x="906399" y="50666"/>
                      <a:pt x="910483" y="50305"/>
                    </a:cubicBezTo>
                    <a:cubicBezTo>
                      <a:pt x="916970" y="49824"/>
                      <a:pt x="923578" y="49342"/>
                      <a:pt x="930185" y="49342"/>
                    </a:cubicBezTo>
                    <a:cubicBezTo>
                      <a:pt x="938474" y="49342"/>
                      <a:pt x="946643" y="49703"/>
                      <a:pt x="954812" y="50425"/>
                    </a:cubicBezTo>
                    <a:cubicBezTo>
                      <a:pt x="955292" y="50425"/>
                      <a:pt x="955773" y="50425"/>
                      <a:pt x="956254" y="50425"/>
                    </a:cubicBezTo>
                    <a:cubicBezTo>
                      <a:pt x="964302" y="51147"/>
                      <a:pt x="972351" y="52351"/>
                      <a:pt x="980280" y="53795"/>
                    </a:cubicBezTo>
                    <a:cubicBezTo>
                      <a:pt x="980761" y="53795"/>
                      <a:pt x="981121" y="53915"/>
                      <a:pt x="981601" y="54036"/>
                    </a:cubicBezTo>
                    <a:cubicBezTo>
                      <a:pt x="989530" y="55600"/>
                      <a:pt x="997459" y="57405"/>
                      <a:pt x="1005268" y="59572"/>
                    </a:cubicBezTo>
                    <a:cubicBezTo>
                      <a:pt x="1005628" y="59572"/>
                      <a:pt x="1005988" y="59812"/>
                      <a:pt x="1006349" y="59933"/>
                    </a:cubicBezTo>
                    <a:cubicBezTo>
                      <a:pt x="1014157" y="62219"/>
                      <a:pt x="1021966" y="64747"/>
                      <a:pt x="1029534" y="67755"/>
                    </a:cubicBezTo>
                    <a:cubicBezTo>
                      <a:pt x="1029775" y="67755"/>
                      <a:pt x="1030135" y="67996"/>
                      <a:pt x="1030375" y="68116"/>
                    </a:cubicBezTo>
                    <a:cubicBezTo>
                      <a:pt x="1038064" y="71125"/>
                      <a:pt x="1045512" y="74374"/>
                      <a:pt x="1052960" y="78105"/>
                    </a:cubicBezTo>
                    <a:cubicBezTo>
                      <a:pt x="1053200" y="78105"/>
                      <a:pt x="1053320" y="78346"/>
                      <a:pt x="1053561" y="78346"/>
                    </a:cubicBezTo>
                    <a:cubicBezTo>
                      <a:pt x="1061009" y="82077"/>
                      <a:pt x="1068337" y="86168"/>
                      <a:pt x="1075425" y="90501"/>
                    </a:cubicBezTo>
                    <a:cubicBezTo>
                      <a:pt x="1075425" y="90501"/>
                      <a:pt x="1075425" y="90501"/>
                      <a:pt x="1075425" y="90501"/>
                    </a:cubicBezTo>
                    <a:cubicBezTo>
                      <a:pt x="1089841" y="99407"/>
                      <a:pt x="1103536" y="109756"/>
                      <a:pt x="1116390" y="121430"/>
                    </a:cubicBezTo>
                    <a:cubicBezTo>
                      <a:pt x="1144261" y="146823"/>
                      <a:pt x="1166365" y="177030"/>
                      <a:pt x="1181982" y="211088"/>
                    </a:cubicBezTo>
                    <a:cubicBezTo>
                      <a:pt x="1181982" y="211329"/>
                      <a:pt x="1182223" y="211449"/>
                      <a:pt x="1182343" y="211690"/>
                    </a:cubicBezTo>
                    <a:cubicBezTo>
                      <a:pt x="1197119" y="243943"/>
                      <a:pt x="1205768" y="279325"/>
                      <a:pt x="1207210" y="316753"/>
                    </a:cubicBezTo>
                    <a:lnTo>
                      <a:pt x="1207210" y="326983"/>
                    </a:lnTo>
                    <a:cubicBezTo>
                      <a:pt x="1207210" y="401116"/>
                      <a:pt x="1178378" y="470917"/>
                      <a:pt x="1126001" y="523268"/>
                    </a:cubicBezTo>
                    <a:cubicBezTo>
                      <a:pt x="1119514" y="529767"/>
                      <a:pt x="1112666" y="536025"/>
                      <a:pt x="1105698" y="541802"/>
                    </a:cubicBezTo>
                    <a:cubicBezTo>
                      <a:pt x="1105698" y="541802"/>
                      <a:pt x="1105578" y="541802"/>
                      <a:pt x="1105458" y="541922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389C08-175F-95A7-3EA3-9C36E210ECA0}"/>
              </a:ext>
            </a:extLst>
          </p:cNvPr>
          <p:cNvGrpSpPr/>
          <p:nvPr userDrawn="1"/>
        </p:nvGrpSpPr>
        <p:grpSpPr>
          <a:xfrm>
            <a:off x="1990426" y="935280"/>
            <a:ext cx="2525818" cy="776650"/>
            <a:chOff x="519783" y="1223016"/>
            <a:chExt cx="3119345" cy="959151"/>
          </a:xfrm>
        </p:grpSpPr>
        <p:grpSp>
          <p:nvGrpSpPr>
            <p:cNvPr id="18" name="Graphic 1">
              <a:extLst>
                <a:ext uri="{FF2B5EF4-FFF2-40B4-BE49-F238E27FC236}">
                  <a16:creationId xmlns:a16="http://schemas.microsoft.com/office/drawing/2014/main" id="{0B7551C6-A9C2-48CE-0662-4A64667DEFBF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79" name="Graphic 1">
                <a:extLst>
                  <a:ext uri="{FF2B5EF4-FFF2-40B4-BE49-F238E27FC236}">
                    <a16:creationId xmlns:a16="http://schemas.microsoft.com/office/drawing/2014/main" id="{9C83167A-AFCC-5BEE-7B40-38BAFEF64D2E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2DB85A6C-351A-9CED-D204-F652F8AAA9C0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73C77387-C404-61CA-DE3E-44895BBDAF52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4E25FDC0-52BF-0BC5-8EB8-0065F8D31F13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6" name="Freeform 85">
                  <a:extLst>
                    <a:ext uri="{FF2B5EF4-FFF2-40B4-BE49-F238E27FC236}">
                      <a16:creationId xmlns:a16="http://schemas.microsoft.com/office/drawing/2014/main" id="{AAF86B5E-D4AC-0577-3C45-72CEB4F8968A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8" name="Freeform 87">
                  <a:extLst>
                    <a:ext uri="{FF2B5EF4-FFF2-40B4-BE49-F238E27FC236}">
                      <a16:creationId xmlns:a16="http://schemas.microsoft.com/office/drawing/2014/main" id="{9B8AE6AD-A252-90BF-7D07-DE4812B86A03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9" name="Freeform 88">
                  <a:extLst>
                    <a:ext uri="{FF2B5EF4-FFF2-40B4-BE49-F238E27FC236}">
                      <a16:creationId xmlns:a16="http://schemas.microsoft.com/office/drawing/2014/main" id="{ED5F5884-92ED-EBE2-CEF0-3B1D28DB94AB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71B5B91A-2B9D-D6EB-1B5E-B811096BC345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91" name="Freeform 90">
                  <a:extLst>
                    <a:ext uri="{FF2B5EF4-FFF2-40B4-BE49-F238E27FC236}">
                      <a16:creationId xmlns:a16="http://schemas.microsoft.com/office/drawing/2014/main" id="{D2EB193A-8C57-2851-581F-8EA5B2F408F7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80" name="Graphic 1">
                <a:extLst>
                  <a:ext uri="{FF2B5EF4-FFF2-40B4-BE49-F238E27FC236}">
                    <a16:creationId xmlns:a16="http://schemas.microsoft.com/office/drawing/2014/main" id="{8089330D-F322-EC5B-01C4-7F4E622C32A1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F05FD7BF-E8C3-9D23-959C-3F4013676323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73AD7AA1-941A-9C12-D6A8-DA0AE9AAE2F6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19" name="Graphic 1">
              <a:extLst>
                <a:ext uri="{FF2B5EF4-FFF2-40B4-BE49-F238E27FC236}">
                  <a16:creationId xmlns:a16="http://schemas.microsoft.com/office/drawing/2014/main" id="{109ECAA8-8927-5EDF-1A71-5A74D91F0BC3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20" name="Graphic 1">
                <a:extLst>
                  <a:ext uri="{FF2B5EF4-FFF2-40B4-BE49-F238E27FC236}">
                    <a16:creationId xmlns:a16="http://schemas.microsoft.com/office/drawing/2014/main" id="{E80A26D7-D461-D24D-21B8-53DB8FE71285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EC8058AF-B0E5-3873-4B4D-158695BA13B9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5CC57006-6D2E-F722-C416-41A7E97FFAE4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E5644129-34CD-024C-7022-3AEC10868C53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792D8360-4F60-A246-BBDF-A49B2CF0C003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DE5D018E-D88C-6D8A-8E75-3A8D168C7FE7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B590C762-111C-1884-DA1F-DFD7938BD520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74" name="Graphic 1">
                  <a:extLst>
                    <a:ext uri="{FF2B5EF4-FFF2-40B4-BE49-F238E27FC236}">
                      <a16:creationId xmlns:a16="http://schemas.microsoft.com/office/drawing/2014/main" id="{7B8CB0D6-D5C0-5A58-13F9-5ED95A29E708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76" name="Freeform 75">
                    <a:extLst>
                      <a:ext uri="{FF2B5EF4-FFF2-40B4-BE49-F238E27FC236}">
                        <a16:creationId xmlns:a16="http://schemas.microsoft.com/office/drawing/2014/main" id="{5A2ACD9B-3F49-AC61-81D6-062F19DD12CD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8" name="Freeform 77">
                    <a:extLst>
                      <a:ext uri="{FF2B5EF4-FFF2-40B4-BE49-F238E27FC236}">
                        <a16:creationId xmlns:a16="http://schemas.microsoft.com/office/drawing/2014/main" id="{F065E166-DFA4-E34A-5E92-E602B808B5C9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D656B4F9-0B66-E2C6-20F4-8FF6D1855F2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21" name="Graphic 1">
                <a:extLst>
                  <a:ext uri="{FF2B5EF4-FFF2-40B4-BE49-F238E27FC236}">
                    <a16:creationId xmlns:a16="http://schemas.microsoft.com/office/drawing/2014/main" id="{71DC5801-B0BF-6ABC-2036-A08E6C277682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23" name="Graphic 1">
                  <a:extLst>
                    <a:ext uri="{FF2B5EF4-FFF2-40B4-BE49-F238E27FC236}">
                      <a16:creationId xmlns:a16="http://schemas.microsoft.com/office/drawing/2014/main" id="{07261176-5CC5-A0DB-65B0-C1E68B6FD531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2FA7F9CA-83A3-0ACB-A07C-EA33B9CFC63D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2" name="Freeform 61">
                    <a:extLst>
                      <a:ext uri="{FF2B5EF4-FFF2-40B4-BE49-F238E27FC236}">
                        <a16:creationId xmlns:a16="http://schemas.microsoft.com/office/drawing/2014/main" id="{41769EE2-7491-6DFD-85AB-634A1D1D26BF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4" name="Freeform 63">
                    <a:extLst>
                      <a:ext uri="{FF2B5EF4-FFF2-40B4-BE49-F238E27FC236}">
                        <a16:creationId xmlns:a16="http://schemas.microsoft.com/office/drawing/2014/main" id="{D0E8012B-796D-C3D7-2B7D-02265D209C54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4947D4CC-81F2-B7C0-8927-F7F5A8DCC0C4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7" name="Freeform 66">
                    <a:extLst>
                      <a:ext uri="{FF2B5EF4-FFF2-40B4-BE49-F238E27FC236}">
                        <a16:creationId xmlns:a16="http://schemas.microsoft.com/office/drawing/2014/main" id="{1EE1340C-7FDA-08FF-06EE-DD3BBCABB21A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85B0A7B3-4429-2E8B-1EB9-263B0BC7560E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243309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with image amethyst">
    <p:bg>
      <p:bgPr>
        <a:solidFill>
          <a:srgbClr val="928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086662-DB23-ECE8-57D7-BFEE4ECF2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599" y="1755776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64BA63-9EA8-F545-AADF-DFC45EE37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8599" y="4171950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5CDBD2-CDEA-9437-A5FC-46E7B8CB51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599" y="4631942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2F9EF6-02C8-1268-31FC-56A105072639}"/>
              </a:ext>
            </a:extLst>
          </p:cNvPr>
          <p:cNvGrpSpPr/>
          <p:nvPr userDrawn="1"/>
        </p:nvGrpSpPr>
        <p:grpSpPr>
          <a:xfrm>
            <a:off x="2396850" y="5622117"/>
            <a:ext cx="1712970" cy="526712"/>
            <a:chOff x="519783" y="1223016"/>
            <a:chExt cx="3119345" cy="959151"/>
          </a:xfrm>
        </p:grpSpPr>
        <p:grpSp>
          <p:nvGrpSpPr>
            <p:cNvPr id="29" name="Graphic 1">
              <a:extLst>
                <a:ext uri="{FF2B5EF4-FFF2-40B4-BE49-F238E27FC236}">
                  <a16:creationId xmlns:a16="http://schemas.microsoft.com/office/drawing/2014/main" id="{00EC0F19-973E-D16F-AD59-4A677E0D6339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50" name="Graphic 1">
                <a:extLst>
                  <a:ext uri="{FF2B5EF4-FFF2-40B4-BE49-F238E27FC236}">
                    <a16:creationId xmlns:a16="http://schemas.microsoft.com/office/drawing/2014/main" id="{82669460-D395-5860-2892-4DF3F0E85152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852191AD-F9AB-FE4D-74E3-9706ED3EA778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08B2C007-36AD-F5DE-63A3-BDF8E1FF49FD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0EEBFE90-9D29-7ECF-2123-9EC14A5885FC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8A9C18EE-A28C-1BE4-B91A-CCD86F4CC940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6206929D-72D6-A39F-9C9E-3B3DA7D128D6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C6739BF7-F3E3-FDA4-039C-99EBB98AF797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22413BFA-449D-8FBF-723E-E51C16F6F6AA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5EE8D775-92E0-4989-C91C-551C4ED4A91F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5776560C-18C7-6275-AB89-446AB0394415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3929F1F0-2D7E-B13E-9494-E1E7C11F0327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F3B9BD6F-8250-7251-38D8-5B4D39CB530E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0" name="Graphic 1">
              <a:extLst>
                <a:ext uri="{FF2B5EF4-FFF2-40B4-BE49-F238E27FC236}">
                  <a16:creationId xmlns:a16="http://schemas.microsoft.com/office/drawing/2014/main" id="{624F1A4F-4E47-3DA9-FA52-01700AB15BD8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5600998A-25B0-DAA7-5F4D-542FDCD0A7A1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432E8816-A49C-E5B8-000D-D64EDC98B072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44084D9A-35DC-46FA-A23E-B4508667986F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80695519-F5F2-78C9-D0F9-BBDBD5BFC833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BDD3271-F43F-CB89-B490-2BF5427689E6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0840BB06-0B1D-77FC-1E0D-7A8A891622CC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52AF2B1-CD4D-4E3B-2D5A-AC5FD3245EB4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6" name="Graphic 1">
                  <a:extLst>
                    <a:ext uri="{FF2B5EF4-FFF2-40B4-BE49-F238E27FC236}">
                      <a16:creationId xmlns:a16="http://schemas.microsoft.com/office/drawing/2014/main" id="{59D2D7AC-B4D9-9A7C-DAD7-7146B0A2834A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BA469657-2DA1-691D-3A62-282F0B6A4596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AFF544D8-6E20-9975-C873-B9553BE7EE66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BD1E810E-7F59-7C58-73EE-C2543834D09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BC2598A7-A653-8526-4B67-4FE556AA935E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33" name="Graphic 1">
                  <a:extLst>
                    <a:ext uri="{FF2B5EF4-FFF2-40B4-BE49-F238E27FC236}">
                      <a16:creationId xmlns:a16="http://schemas.microsoft.com/office/drawing/2014/main" id="{4C22A1EA-FF0B-4188-8A52-DDE757ADF901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048C01C0-EC1D-B64E-01E9-DB34B297A6A6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7A8CC437-9FA0-E394-BD7F-4BCF4C5D342F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EAAB71EA-DBE3-3BBD-96FB-561D21ACBA26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0AC80D6A-AA21-C622-AEDD-7CEFF6805B4A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B670126F-2A87-F5C0-CA30-A3F2DC7303DE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E5C3BDA-F9E2-44B5-049D-065AD4C8D58F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pic>
        <p:nvPicPr>
          <p:cNvPr id="63" name="Graphic 62">
            <a:extLst>
              <a:ext uri="{FF2B5EF4-FFF2-40B4-BE49-F238E27FC236}">
                <a16:creationId xmlns:a16="http://schemas.microsoft.com/office/drawing/2014/main" id="{25A5937E-EBE5-9D98-2826-589031C86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560" y="439916"/>
            <a:ext cx="3457550" cy="814480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AA3D5E17-D18A-7AF5-28F1-66DA6C0352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0800000">
            <a:off x="6504010" y="570315"/>
            <a:ext cx="5405520" cy="5405520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A94B6DF6-2AD7-5913-5463-000289CD1F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51981" y="2518287"/>
            <a:ext cx="3457549" cy="3457549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87" name="Picture Placeholder 86">
            <a:extLst>
              <a:ext uri="{FF2B5EF4-FFF2-40B4-BE49-F238E27FC236}">
                <a16:creationId xmlns:a16="http://schemas.microsoft.com/office/drawing/2014/main" id="{4BF59D71-0113-3BE5-2E91-8C122AD76B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93302" y="2556890"/>
            <a:ext cx="3317592" cy="3318047"/>
          </a:xfrm>
          <a:custGeom>
            <a:avLst/>
            <a:gdLst>
              <a:gd name="connsiteX0" fmla="*/ 1659251 w 3317592"/>
              <a:gd name="connsiteY0" fmla="*/ 0 h 3318047"/>
              <a:gd name="connsiteX1" fmla="*/ 1806619 w 3317592"/>
              <a:gd name="connsiteY1" fmla="*/ 6823 h 3318047"/>
              <a:gd name="connsiteX2" fmla="*/ 1815715 w 3317592"/>
              <a:gd name="connsiteY2" fmla="*/ 7733 h 3318047"/>
              <a:gd name="connsiteX3" fmla="*/ 1959899 w 3317592"/>
              <a:gd name="connsiteY3" fmla="*/ 27745 h 3318047"/>
              <a:gd name="connsiteX4" fmla="*/ 1968087 w 3317592"/>
              <a:gd name="connsiteY4" fmla="*/ 29110 h 3318047"/>
              <a:gd name="connsiteX5" fmla="*/ 2109996 w 3317592"/>
              <a:gd name="connsiteY5" fmla="*/ 62313 h 3318047"/>
              <a:gd name="connsiteX6" fmla="*/ 2116364 w 3317592"/>
              <a:gd name="connsiteY6" fmla="*/ 64133 h 3318047"/>
              <a:gd name="connsiteX7" fmla="*/ 2255090 w 3317592"/>
              <a:gd name="connsiteY7" fmla="*/ 110526 h 3318047"/>
              <a:gd name="connsiteX8" fmla="*/ 2260093 w 3317592"/>
              <a:gd name="connsiteY8" fmla="*/ 112345 h 3318047"/>
              <a:gd name="connsiteX9" fmla="*/ 2395180 w 3317592"/>
              <a:gd name="connsiteY9" fmla="*/ 171929 h 3318047"/>
              <a:gd name="connsiteX10" fmla="*/ 2398364 w 3317592"/>
              <a:gd name="connsiteY10" fmla="*/ 173748 h 3318047"/>
              <a:gd name="connsiteX11" fmla="*/ 2529358 w 3317592"/>
              <a:gd name="connsiteY11" fmla="*/ 246522 h 3318047"/>
              <a:gd name="connsiteX12" fmla="*/ 2774060 w 3317592"/>
              <a:gd name="connsiteY12" fmla="*/ 430732 h 3318047"/>
              <a:gd name="connsiteX13" fmla="*/ 3166586 w 3317592"/>
              <a:gd name="connsiteY13" fmla="*/ 966532 h 3318047"/>
              <a:gd name="connsiteX14" fmla="*/ 3168860 w 3317592"/>
              <a:gd name="connsiteY14" fmla="*/ 970170 h 3318047"/>
              <a:gd name="connsiteX15" fmla="*/ 3317592 w 3317592"/>
              <a:gd name="connsiteY15" fmla="*/ 1597393 h 3318047"/>
              <a:gd name="connsiteX16" fmla="*/ 3317592 w 3317592"/>
              <a:gd name="connsiteY16" fmla="*/ 1658797 h 3318047"/>
              <a:gd name="connsiteX17" fmla="*/ 2831824 w 3317592"/>
              <a:gd name="connsiteY17" fmla="*/ 2831825 h 3318047"/>
              <a:gd name="connsiteX18" fmla="*/ 2709928 w 3317592"/>
              <a:gd name="connsiteY18" fmla="*/ 2942351 h 3318047"/>
              <a:gd name="connsiteX19" fmla="*/ 2708564 w 3317592"/>
              <a:gd name="connsiteY19" fmla="*/ 2943260 h 3318047"/>
              <a:gd name="connsiteX20" fmla="*/ 2582573 w 3317592"/>
              <a:gd name="connsiteY20" fmla="*/ 3036956 h 3318047"/>
              <a:gd name="connsiteX21" fmla="*/ 2568473 w 3317592"/>
              <a:gd name="connsiteY21" fmla="*/ 3046054 h 3318047"/>
              <a:gd name="connsiteX22" fmla="*/ 2446577 w 3317592"/>
              <a:gd name="connsiteY22" fmla="*/ 3119283 h 3318047"/>
              <a:gd name="connsiteX23" fmla="*/ 2424744 w 3317592"/>
              <a:gd name="connsiteY23" fmla="*/ 3130653 h 3318047"/>
              <a:gd name="connsiteX24" fmla="*/ 2301484 w 3317592"/>
              <a:gd name="connsiteY24" fmla="*/ 3188873 h 3318047"/>
              <a:gd name="connsiteX25" fmla="*/ 2278741 w 3317592"/>
              <a:gd name="connsiteY25" fmla="*/ 3197970 h 3318047"/>
              <a:gd name="connsiteX26" fmla="*/ 2148202 w 3317592"/>
              <a:gd name="connsiteY26" fmla="*/ 3244818 h 3318047"/>
              <a:gd name="connsiteX27" fmla="*/ 2130008 w 3317592"/>
              <a:gd name="connsiteY27" fmla="*/ 3250276 h 3318047"/>
              <a:gd name="connsiteX28" fmla="*/ 1988554 w 3317592"/>
              <a:gd name="connsiteY28" fmla="*/ 3285754 h 3318047"/>
              <a:gd name="connsiteX29" fmla="*/ 1977638 w 3317592"/>
              <a:gd name="connsiteY29" fmla="*/ 3287573 h 3318047"/>
              <a:gd name="connsiteX30" fmla="*/ 1824812 w 3317592"/>
              <a:gd name="connsiteY30" fmla="*/ 3310315 h 3318047"/>
              <a:gd name="connsiteX31" fmla="*/ 1820718 w 3317592"/>
              <a:gd name="connsiteY31" fmla="*/ 3310315 h 3318047"/>
              <a:gd name="connsiteX32" fmla="*/ 1658796 w 3317592"/>
              <a:gd name="connsiteY32" fmla="*/ 3318047 h 3318047"/>
              <a:gd name="connsiteX33" fmla="*/ 1501422 w 3317592"/>
              <a:gd name="connsiteY33" fmla="*/ 3310315 h 3318047"/>
              <a:gd name="connsiteX34" fmla="*/ 1491415 w 3317592"/>
              <a:gd name="connsiteY34" fmla="*/ 3309405 h 3318047"/>
              <a:gd name="connsiteX35" fmla="*/ 1349051 w 3317592"/>
              <a:gd name="connsiteY35" fmla="*/ 3288482 h 3318047"/>
              <a:gd name="connsiteX36" fmla="*/ 1325400 w 3317592"/>
              <a:gd name="connsiteY36" fmla="*/ 3284389 h 3318047"/>
              <a:gd name="connsiteX37" fmla="*/ 1200773 w 3317592"/>
              <a:gd name="connsiteY37" fmla="*/ 3253005 h 3318047"/>
              <a:gd name="connsiteX38" fmla="*/ 1156655 w 3317592"/>
              <a:gd name="connsiteY38" fmla="*/ 3239814 h 3318047"/>
              <a:gd name="connsiteX39" fmla="*/ 1055680 w 3317592"/>
              <a:gd name="connsiteY39" fmla="*/ 3203882 h 3318047"/>
              <a:gd name="connsiteX40" fmla="*/ 993367 w 3317592"/>
              <a:gd name="connsiteY40" fmla="*/ 3177957 h 3318047"/>
              <a:gd name="connsiteX41" fmla="*/ 912861 w 3317592"/>
              <a:gd name="connsiteY41" fmla="*/ 3139750 h 3318047"/>
              <a:gd name="connsiteX42" fmla="*/ 844180 w 3317592"/>
              <a:gd name="connsiteY42" fmla="*/ 3102909 h 3318047"/>
              <a:gd name="connsiteX43" fmla="*/ 772771 w 3317592"/>
              <a:gd name="connsiteY43" fmla="*/ 3060154 h 3318047"/>
              <a:gd name="connsiteX44" fmla="*/ 709093 w 3317592"/>
              <a:gd name="connsiteY44" fmla="*/ 3017854 h 3318047"/>
              <a:gd name="connsiteX45" fmla="*/ 636774 w 3317592"/>
              <a:gd name="connsiteY45" fmla="*/ 2964183 h 3318047"/>
              <a:gd name="connsiteX46" fmla="*/ 584013 w 3317592"/>
              <a:gd name="connsiteY46" fmla="*/ 2921428 h 3318047"/>
              <a:gd name="connsiteX47" fmla="*/ 508509 w 3317592"/>
              <a:gd name="connsiteY47" fmla="*/ 2853202 h 3318047"/>
              <a:gd name="connsiteX48" fmla="*/ 464390 w 3317592"/>
              <a:gd name="connsiteY48" fmla="*/ 2809082 h 3318047"/>
              <a:gd name="connsiteX49" fmla="*/ 396165 w 3317592"/>
              <a:gd name="connsiteY49" fmla="*/ 2734034 h 3318047"/>
              <a:gd name="connsiteX50" fmla="*/ 352954 w 3317592"/>
              <a:gd name="connsiteY50" fmla="*/ 2680819 h 3318047"/>
              <a:gd name="connsiteX51" fmla="*/ 299739 w 3317592"/>
              <a:gd name="connsiteY51" fmla="*/ 2609409 h 3318047"/>
              <a:gd name="connsiteX52" fmla="*/ 256529 w 3317592"/>
              <a:gd name="connsiteY52" fmla="*/ 2544821 h 3318047"/>
              <a:gd name="connsiteX53" fmla="*/ 214684 w 3317592"/>
              <a:gd name="connsiteY53" fmla="*/ 2474776 h 3318047"/>
              <a:gd name="connsiteX54" fmla="*/ 177387 w 3317592"/>
              <a:gd name="connsiteY54" fmla="*/ 2404731 h 3318047"/>
              <a:gd name="connsiteX55" fmla="*/ 140090 w 3317592"/>
              <a:gd name="connsiteY55" fmla="*/ 2325589 h 3318047"/>
              <a:gd name="connsiteX56" fmla="*/ 113709 w 3317592"/>
              <a:gd name="connsiteY56" fmla="*/ 2261912 h 3318047"/>
              <a:gd name="connsiteX57" fmla="*/ 78233 w 3317592"/>
              <a:gd name="connsiteY57" fmla="*/ 2162303 h 3318047"/>
              <a:gd name="connsiteX58" fmla="*/ 64587 w 3317592"/>
              <a:gd name="connsiteY58" fmla="*/ 2116819 h 3318047"/>
              <a:gd name="connsiteX59" fmla="*/ 33658 w 3317592"/>
              <a:gd name="connsiteY59" fmla="*/ 1992648 h 3318047"/>
              <a:gd name="connsiteX60" fmla="*/ 29564 w 3317592"/>
              <a:gd name="connsiteY60" fmla="*/ 1968541 h 3318047"/>
              <a:gd name="connsiteX61" fmla="*/ 8642 w 3317592"/>
              <a:gd name="connsiteY61" fmla="*/ 1826632 h 3318047"/>
              <a:gd name="connsiteX62" fmla="*/ 7732 w 3317592"/>
              <a:gd name="connsiteY62" fmla="*/ 1816170 h 3318047"/>
              <a:gd name="connsiteX63" fmla="*/ 0 w 3317592"/>
              <a:gd name="connsiteY63" fmla="*/ 1658797 h 3318047"/>
              <a:gd name="connsiteX64" fmla="*/ 7732 w 3317592"/>
              <a:gd name="connsiteY64" fmla="*/ 1501422 h 3318047"/>
              <a:gd name="connsiteX65" fmla="*/ 8642 w 3317592"/>
              <a:gd name="connsiteY65" fmla="*/ 1491415 h 3318047"/>
              <a:gd name="connsiteX66" fmla="*/ 29564 w 3317592"/>
              <a:gd name="connsiteY66" fmla="*/ 1349506 h 3318047"/>
              <a:gd name="connsiteX67" fmla="*/ 33658 w 3317592"/>
              <a:gd name="connsiteY67" fmla="*/ 1325854 h 3318047"/>
              <a:gd name="connsiteX68" fmla="*/ 64587 w 3317592"/>
              <a:gd name="connsiteY68" fmla="*/ 1201229 h 3318047"/>
              <a:gd name="connsiteX69" fmla="*/ 77777 w 3317592"/>
              <a:gd name="connsiteY69" fmla="*/ 1156655 h 3318047"/>
              <a:gd name="connsiteX70" fmla="*/ 113709 w 3317592"/>
              <a:gd name="connsiteY70" fmla="*/ 1056135 h 3318047"/>
              <a:gd name="connsiteX71" fmla="*/ 139636 w 3317592"/>
              <a:gd name="connsiteY71" fmla="*/ 993368 h 3318047"/>
              <a:gd name="connsiteX72" fmla="*/ 152371 w 3317592"/>
              <a:gd name="connsiteY72" fmla="*/ 966077 h 3318047"/>
              <a:gd name="connsiteX73" fmla="*/ 226509 w 3317592"/>
              <a:gd name="connsiteY73" fmla="*/ 823712 h 3318047"/>
              <a:gd name="connsiteX74" fmla="*/ 233787 w 3317592"/>
              <a:gd name="connsiteY74" fmla="*/ 811432 h 3318047"/>
              <a:gd name="connsiteX75" fmla="*/ 313384 w 3317592"/>
              <a:gd name="connsiteY75" fmla="*/ 690445 h 3318047"/>
              <a:gd name="connsiteX76" fmla="*/ 330668 w 3317592"/>
              <a:gd name="connsiteY76" fmla="*/ 666794 h 3318047"/>
              <a:gd name="connsiteX77" fmla="*/ 414358 w 3317592"/>
              <a:gd name="connsiteY77" fmla="*/ 564000 h 3318047"/>
              <a:gd name="connsiteX78" fmla="*/ 439829 w 3317592"/>
              <a:gd name="connsiteY78" fmla="*/ 536255 h 3318047"/>
              <a:gd name="connsiteX79" fmla="*/ 533526 w 3317592"/>
              <a:gd name="connsiteY79" fmla="*/ 442103 h 3318047"/>
              <a:gd name="connsiteX80" fmla="*/ 555812 w 3317592"/>
              <a:gd name="connsiteY80" fmla="*/ 422090 h 3318047"/>
              <a:gd name="connsiteX81" fmla="*/ 649055 w 3317592"/>
              <a:gd name="connsiteY81" fmla="*/ 345222 h 3318047"/>
              <a:gd name="connsiteX82" fmla="*/ 677254 w 3317592"/>
              <a:gd name="connsiteY82" fmla="*/ 323845 h 3318047"/>
              <a:gd name="connsiteX83" fmla="*/ 772315 w 3317592"/>
              <a:gd name="connsiteY83" fmla="*/ 258803 h 3318047"/>
              <a:gd name="connsiteX84" fmla="*/ 772315 w 3317592"/>
              <a:gd name="connsiteY84" fmla="*/ 257893 h 3318047"/>
              <a:gd name="connsiteX85" fmla="*/ 806429 w 3317592"/>
              <a:gd name="connsiteY85" fmla="*/ 236516 h 3318047"/>
              <a:gd name="connsiteX86" fmla="*/ 901945 w 3317592"/>
              <a:gd name="connsiteY86" fmla="*/ 183755 h 3318047"/>
              <a:gd name="connsiteX87" fmla="*/ 942880 w 3317592"/>
              <a:gd name="connsiteY87" fmla="*/ 163288 h 3318047"/>
              <a:gd name="connsiteX88" fmla="*/ 1037032 w 3317592"/>
              <a:gd name="connsiteY88" fmla="*/ 121897 h 3318047"/>
              <a:gd name="connsiteX89" fmla="*/ 1085699 w 3317592"/>
              <a:gd name="connsiteY89" fmla="*/ 103249 h 3318047"/>
              <a:gd name="connsiteX90" fmla="*/ 1177122 w 3317592"/>
              <a:gd name="connsiteY90" fmla="*/ 72774 h 3318047"/>
              <a:gd name="connsiteX91" fmla="*/ 1233522 w 3317592"/>
              <a:gd name="connsiteY91" fmla="*/ 56400 h 3318047"/>
              <a:gd name="connsiteX92" fmla="*/ 1320851 w 3317592"/>
              <a:gd name="connsiteY92" fmla="*/ 35932 h 3318047"/>
              <a:gd name="connsiteX93" fmla="*/ 1385894 w 3317592"/>
              <a:gd name="connsiteY93" fmla="*/ 23652 h 3318047"/>
              <a:gd name="connsiteX94" fmla="*/ 1468219 w 3317592"/>
              <a:gd name="connsiteY94" fmla="*/ 12281 h 3318047"/>
              <a:gd name="connsiteX95" fmla="*/ 1541448 w 3317592"/>
              <a:gd name="connsiteY95" fmla="*/ 5459 h 3318047"/>
              <a:gd name="connsiteX96" fmla="*/ 1659251 w 3317592"/>
              <a:gd name="connsiteY96" fmla="*/ 0 h 331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17592" h="3318047">
                <a:moveTo>
                  <a:pt x="1659251" y="0"/>
                </a:moveTo>
                <a:cubicBezTo>
                  <a:pt x="1708829" y="0"/>
                  <a:pt x="1757950" y="2274"/>
                  <a:pt x="1806619" y="6823"/>
                </a:cubicBezTo>
                <a:cubicBezTo>
                  <a:pt x="1809802" y="7733"/>
                  <a:pt x="1812532" y="7733"/>
                  <a:pt x="1815715" y="7733"/>
                </a:cubicBezTo>
                <a:cubicBezTo>
                  <a:pt x="1864384" y="12281"/>
                  <a:pt x="1912141" y="19104"/>
                  <a:pt x="1959899" y="27745"/>
                </a:cubicBezTo>
                <a:cubicBezTo>
                  <a:pt x="1962628" y="28200"/>
                  <a:pt x="1965357" y="28655"/>
                  <a:pt x="1968087" y="29110"/>
                </a:cubicBezTo>
                <a:cubicBezTo>
                  <a:pt x="2016299" y="38206"/>
                  <a:pt x="2063148" y="49123"/>
                  <a:pt x="2109996" y="62313"/>
                </a:cubicBezTo>
                <a:cubicBezTo>
                  <a:pt x="2112270" y="62768"/>
                  <a:pt x="2114089" y="63677"/>
                  <a:pt x="2116364" y="64133"/>
                </a:cubicBezTo>
                <a:cubicBezTo>
                  <a:pt x="2163212" y="77778"/>
                  <a:pt x="2209606" y="92787"/>
                  <a:pt x="2255090" y="110526"/>
                </a:cubicBezTo>
                <a:cubicBezTo>
                  <a:pt x="2256909" y="110980"/>
                  <a:pt x="2258273" y="111891"/>
                  <a:pt x="2260093" y="112345"/>
                </a:cubicBezTo>
                <a:cubicBezTo>
                  <a:pt x="2306032" y="130539"/>
                  <a:pt x="2351060" y="150097"/>
                  <a:pt x="2395180" y="171929"/>
                </a:cubicBezTo>
                <a:cubicBezTo>
                  <a:pt x="2396090" y="172384"/>
                  <a:pt x="2397454" y="173294"/>
                  <a:pt x="2398364" y="173748"/>
                </a:cubicBezTo>
                <a:cubicBezTo>
                  <a:pt x="2442938" y="196035"/>
                  <a:pt x="2486602" y="220142"/>
                  <a:pt x="2529358" y="246522"/>
                </a:cubicBezTo>
                <a:cubicBezTo>
                  <a:pt x="2615777" y="299739"/>
                  <a:pt x="2697647" y="361142"/>
                  <a:pt x="2774060" y="430732"/>
                </a:cubicBezTo>
                <a:cubicBezTo>
                  <a:pt x="2940532" y="582193"/>
                  <a:pt x="3072890" y="762764"/>
                  <a:pt x="3166586" y="966532"/>
                </a:cubicBezTo>
                <a:cubicBezTo>
                  <a:pt x="3167496" y="967896"/>
                  <a:pt x="3168405" y="968807"/>
                  <a:pt x="3168860" y="970170"/>
                </a:cubicBezTo>
                <a:cubicBezTo>
                  <a:pt x="3257099" y="1162568"/>
                  <a:pt x="3309405" y="1374067"/>
                  <a:pt x="3317592" y="1597393"/>
                </a:cubicBezTo>
                <a:lnTo>
                  <a:pt x="3317592" y="1658797"/>
                </a:lnTo>
                <a:cubicBezTo>
                  <a:pt x="3317592" y="2101809"/>
                  <a:pt x="3145208" y="2518441"/>
                  <a:pt x="2831824" y="2831825"/>
                </a:cubicBezTo>
                <a:cubicBezTo>
                  <a:pt x="2792708" y="2870941"/>
                  <a:pt x="2752228" y="2907782"/>
                  <a:pt x="2709928" y="2942351"/>
                </a:cubicBezTo>
                <a:cubicBezTo>
                  <a:pt x="2709473" y="2942806"/>
                  <a:pt x="2708564" y="2943260"/>
                  <a:pt x="2708564" y="2943260"/>
                </a:cubicBezTo>
                <a:cubicBezTo>
                  <a:pt x="2668083" y="2976918"/>
                  <a:pt x="2625783" y="3007848"/>
                  <a:pt x="2582573" y="3036956"/>
                </a:cubicBezTo>
                <a:cubicBezTo>
                  <a:pt x="2578025" y="3040141"/>
                  <a:pt x="2573022" y="3042870"/>
                  <a:pt x="2568473" y="3046054"/>
                </a:cubicBezTo>
                <a:cubicBezTo>
                  <a:pt x="2528902" y="3072434"/>
                  <a:pt x="2488421" y="3096995"/>
                  <a:pt x="2446577" y="3119283"/>
                </a:cubicBezTo>
                <a:cubicBezTo>
                  <a:pt x="2439300" y="3123376"/>
                  <a:pt x="2432021" y="3127015"/>
                  <a:pt x="2424744" y="3130653"/>
                </a:cubicBezTo>
                <a:cubicBezTo>
                  <a:pt x="2384264" y="3151576"/>
                  <a:pt x="2343328" y="3171134"/>
                  <a:pt x="2301484" y="3188873"/>
                </a:cubicBezTo>
                <a:cubicBezTo>
                  <a:pt x="2294205" y="3192057"/>
                  <a:pt x="2286474" y="3194785"/>
                  <a:pt x="2278741" y="3197970"/>
                </a:cubicBezTo>
                <a:cubicBezTo>
                  <a:pt x="2235986" y="3215254"/>
                  <a:pt x="2192322" y="3231173"/>
                  <a:pt x="2148202" y="3244818"/>
                </a:cubicBezTo>
                <a:cubicBezTo>
                  <a:pt x="2142290" y="3247093"/>
                  <a:pt x="2135922" y="3248457"/>
                  <a:pt x="2130008" y="3250276"/>
                </a:cubicBezTo>
                <a:cubicBezTo>
                  <a:pt x="2083161" y="3263921"/>
                  <a:pt x="2036312" y="3276202"/>
                  <a:pt x="1988554" y="3285754"/>
                </a:cubicBezTo>
                <a:cubicBezTo>
                  <a:pt x="1984915" y="3286209"/>
                  <a:pt x="1981276" y="3286663"/>
                  <a:pt x="1977638" y="3287573"/>
                </a:cubicBezTo>
                <a:cubicBezTo>
                  <a:pt x="1927150" y="3297579"/>
                  <a:pt x="1876209" y="3305311"/>
                  <a:pt x="1824812" y="3310315"/>
                </a:cubicBezTo>
                <a:cubicBezTo>
                  <a:pt x="1823448" y="3310315"/>
                  <a:pt x="1822083" y="3310315"/>
                  <a:pt x="1820718" y="3310315"/>
                </a:cubicBezTo>
                <a:cubicBezTo>
                  <a:pt x="1767048" y="3315318"/>
                  <a:pt x="1711557" y="3318047"/>
                  <a:pt x="1658796" y="3318047"/>
                </a:cubicBezTo>
                <a:cubicBezTo>
                  <a:pt x="1606035" y="3318047"/>
                  <a:pt x="1553274" y="3315318"/>
                  <a:pt x="1501422" y="3310315"/>
                </a:cubicBezTo>
                <a:cubicBezTo>
                  <a:pt x="1498238" y="3309859"/>
                  <a:pt x="1494600" y="3309405"/>
                  <a:pt x="1491415" y="3309405"/>
                </a:cubicBezTo>
                <a:cubicBezTo>
                  <a:pt x="1443203" y="3304856"/>
                  <a:pt x="1395900" y="3297125"/>
                  <a:pt x="1349051" y="3288482"/>
                </a:cubicBezTo>
                <a:cubicBezTo>
                  <a:pt x="1341319" y="3287118"/>
                  <a:pt x="1333132" y="3285754"/>
                  <a:pt x="1325400" y="3284389"/>
                </a:cubicBezTo>
                <a:cubicBezTo>
                  <a:pt x="1283554" y="3275747"/>
                  <a:pt x="1241710" y="3264831"/>
                  <a:pt x="1200773" y="3253005"/>
                </a:cubicBezTo>
                <a:cubicBezTo>
                  <a:pt x="1186219" y="3248457"/>
                  <a:pt x="1171209" y="3244363"/>
                  <a:pt x="1156655" y="3239814"/>
                </a:cubicBezTo>
                <a:cubicBezTo>
                  <a:pt x="1122542" y="3229354"/>
                  <a:pt x="1088884" y="3217073"/>
                  <a:pt x="1055680" y="3203882"/>
                </a:cubicBezTo>
                <a:cubicBezTo>
                  <a:pt x="1034758" y="3195696"/>
                  <a:pt x="1013836" y="3187054"/>
                  <a:pt x="993367" y="3177957"/>
                </a:cubicBezTo>
                <a:cubicBezTo>
                  <a:pt x="966077" y="3165677"/>
                  <a:pt x="939241" y="3152941"/>
                  <a:pt x="912861" y="3139750"/>
                </a:cubicBezTo>
                <a:cubicBezTo>
                  <a:pt x="889664" y="3127925"/>
                  <a:pt x="866922" y="3115644"/>
                  <a:pt x="844180" y="3102909"/>
                </a:cubicBezTo>
                <a:cubicBezTo>
                  <a:pt x="820074" y="3089264"/>
                  <a:pt x="796422" y="3075163"/>
                  <a:pt x="772771" y="3060154"/>
                </a:cubicBezTo>
                <a:cubicBezTo>
                  <a:pt x="751393" y="3046509"/>
                  <a:pt x="730016" y="3032408"/>
                  <a:pt x="709093" y="3017854"/>
                </a:cubicBezTo>
                <a:cubicBezTo>
                  <a:pt x="684532" y="3000569"/>
                  <a:pt x="660426" y="2982831"/>
                  <a:pt x="636774" y="2964183"/>
                </a:cubicBezTo>
                <a:cubicBezTo>
                  <a:pt x="618580" y="2950537"/>
                  <a:pt x="601297" y="2935983"/>
                  <a:pt x="584013" y="2921428"/>
                </a:cubicBezTo>
                <a:cubicBezTo>
                  <a:pt x="558086" y="2899596"/>
                  <a:pt x="533070" y="2876854"/>
                  <a:pt x="508509" y="2853202"/>
                </a:cubicBezTo>
                <a:cubicBezTo>
                  <a:pt x="493500" y="2838648"/>
                  <a:pt x="478945" y="2824092"/>
                  <a:pt x="464390" y="2809082"/>
                </a:cubicBezTo>
                <a:cubicBezTo>
                  <a:pt x="440738" y="2784522"/>
                  <a:pt x="417996" y="2759505"/>
                  <a:pt x="396165" y="2734034"/>
                </a:cubicBezTo>
                <a:cubicBezTo>
                  <a:pt x="381609" y="2716751"/>
                  <a:pt x="367055" y="2699012"/>
                  <a:pt x="352954" y="2680819"/>
                </a:cubicBezTo>
                <a:cubicBezTo>
                  <a:pt x="334306" y="2657621"/>
                  <a:pt x="316567" y="2633516"/>
                  <a:pt x="299739" y="2609409"/>
                </a:cubicBezTo>
                <a:cubicBezTo>
                  <a:pt x="284729" y="2588486"/>
                  <a:pt x="270629" y="2566654"/>
                  <a:pt x="256529" y="2544821"/>
                </a:cubicBezTo>
                <a:cubicBezTo>
                  <a:pt x="241974" y="2521625"/>
                  <a:pt x="227874" y="2498428"/>
                  <a:pt x="214684" y="2474776"/>
                </a:cubicBezTo>
                <a:cubicBezTo>
                  <a:pt x="201949" y="2451580"/>
                  <a:pt x="189213" y="2428383"/>
                  <a:pt x="177387" y="2404731"/>
                </a:cubicBezTo>
                <a:cubicBezTo>
                  <a:pt x="164197" y="2378351"/>
                  <a:pt x="151916" y="2352425"/>
                  <a:pt x="140090" y="2325589"/>
                </a:cubicBezTo>
                <a:cubicBezTo>
                  <a:pt x="130993" y="2304667"/>
                  <a:pt x="121897" y="2283289"/>
                  <a:pt x="113709" y="2261912"/>
                </a:cubicBezTo>
                <a:cubicBezTo>
                  <a:pt x="100974" y="2229163"/>
                  <a:pt x="88693" y="2195961"/>
                  <a:pt x="78233" y="2162303"/>
                </a:cubicBezTo>
                <a:cubicBezTo>
                  <a:pt x="73229" y="2147293"/>
                  <a:pt x="69136" y="2131828"/>
                  <a:pt x="64587" y="2116819"/>
                </a:cubicBezTo>
                <a:cubicBezTo>
                  <a:pt x="53217" y="2075883"/>
                  <a:pt x="42300" y="2034493"/>
                  <a:pt x="33658" y="1992648"/>
                </a:cubicBezTo>
                <a:cubicBezTo>
                  <a:pt x="32293" y="1984461"/>
                  <a:pt x="30929" y="1976729"/>
                  <a:pt x="29564" y="1968541"/>
                </a:cubicBezTo>
                <a:cubicBezTo>
                  <a:pt x="20922" y="1921693"/>
                  <a:pt x="13190" y="1874389"/>
                  <a:pt x="8642" y="1826632"/>
                </a:cubicBezTo>
                <a:cubicBezTo>
                  <a:pt x="7732" y="1822993"/>
                  <a:pt x="7732" y="1819809"/>
                  <a:pt x="7732" y="1816170"/>
                </a:cubicBezTo>
                <a:cubicBezTo>
                  <a:pt x="2729" y="1764318"/>
                  <a:pt x="0" y="1711558"/>
                  <a:pt x="0" y="1658797"/>
                </a:cubicBezTo>
                <a:cubicBezTo>
                  <a:pt x="0" y="1606035"/>
                  <a:pt x="2729" y="1553274"/>
                  <a:pt x="7732" y="1501422"/>
                </a:cubicBezTo>
                <a:cubicBezTo>
                  <a:pt x="8187" y="1498238"/>
                  <a:pt x="8642" y="1494600"/>
                  <a:pt x="8642" y="1491415"/>
                </a:cubicBezTo>
                <a:cubicBezTo>
                  <a:pt x="13190" y="1443657"/>
                  <a:pt x="20922" y="1396354"/>
                  <a:pt x="29564" y="1349506"/>
                </a:cubicBezTo>
                <a:cubicBezTo>
                  <a:pt x="30929" y="1341774"/>
                  <a:pt x="31839" y="1333586"/>
                  <a:pt x="33658" y="1325854"/>
                </a:cubicBezTo>
                <a:cubicBezTo>
                  <a:pt x="41846" y="1283554"/>
                  <a:pt x="52761" y="1242164"/>
                  <a:pt x="64587" y="1201229"/>
                </a:cubicBezTo>
                <a:cubicBezTo>
                  <a:pt x="68680" y="1186219"/>
                  <a:pt x="73229" y="1171209"/>
                  <a:pt x="77777" y="1156655"/>
                </a:cubicBezTo>
                <a:cubicBezTo>
                  <a:pt x="88693" y="1122542"/>
                  <a:pt x="100974" y="1089338"/>
                  <a:pt x="113709" y="1056135"/>
                </a:cubicBezTo>
                <a:cubicBezTo>
                  <a:pt x="121897" y="1035213"/>
                  <a:pt x="130539" y="1014290"/>
                  <a:pt x="139636" y="993368"/>
                </a:cubicBezTo>
                <a:cubicBezTo>
                  <a:pt x="143275" y="984271"/>
                  <a:pt x="148278" y="975173"/>
                  <a:pt x="152371" y="966077"/>
                </a:cubicBezTo>
                <a:cubicBezTo>
                  <a:pt x="174658" y="916955"/>
                  <a:pt x="199675" y="869652"/>
                  <a:pt x="226509" y="823712"/>
                </a:cubicBezTo>
                <a:cubicBezTo>
                  <a:pt x="228783" y="819619"/>
                  <a:pt x="231513" y="815526"/>
                  <a:pt x="233787" y="811432"/>
                </a:cubicBezTo>
                <a:cubicBezTo>
                  <a:pt x="258349" y="770042"/>
                  <a:pt x="285183" y="729562"/>
                  <a:pt x="313384" y="690445"/>
                </a:cubicBezTo>
                <a:cubicBezTo>
                  <a:pt x="318841" y="682258"/>
                  <a:pt x="324755" y="674525"/>
                  <a:pt x="330668" y="666794"/>
                </a:cubicBezTo>
                <a:cubicBezTo>
                  <a:pt x="357048" y="631316"/>
                  <a:pt x="385248" y="597203"/>
                  <a:pt x="414358" y="564000"/>
                </a:cubicBezTo>
                <a:cubicBezTo>
                  <a:pt x="423000" y="554903"/>
                  <a:pt x="431187" y="545352"/>
                  <a:pt x="439829" y="536255"/>
                </a:cubicBezTo>
                <a:cubicBezTo>
                  <a:pt x="469848" y="503962"/>
                  <a:pt x="500777" y="472122"/>
                  <a:pt x="533526" y="442103"/>
                </a:cubicBezTo>
                <a:cubicBezTo>
                  <a:pt x="540803" y="435280"/>
                  <a:pt x="548535" y="428913"/>
                  <a:pt x="555812" y="422090"/>
                </a:cubicBezTo>
                <a:cubicBezTo>
                  <a:pt x="586287" y="395254"/>
                  <a:pt x="617216" y="369784"/>
                  <a:pt x="649055" y="345222"/>
                </a:cubicBezTo>
                <a:cubicBezTo>
                  <a:pt x="658606" y="337945"/>
                  <a:pt x="667703" y="330668"/>
                  <a:pt x="677254" y="323845"/>
                </a:cubicBezTo>
                <a:cubicBezTo>
                  <a:pt x="708184" y="300648"/>
                  <a:pt x="740022" y="279271"/>
                  <a:pt x="772315" y="258803"/>
                </a:cubicBezTo>
                <a:lnTo>
                  <a:pt x="772315" y="257893"/>
                </a:lnTo>
                <a:cubicBezTo>
                  <a:pt x="783686" y="250616"/>
                  <a:pt x="795058" y="243339"/>
                  <a:pt x="806429" y="236516"/>
                </a:cubicBezTo>
                <a:cubicBezTo>
                  <a:pt x="837812" y="217868"/>
                  <a:pt x="869652" y="200584"/>
                  <a:pt x="901945" y="183755"/>
                </a:cubicBezTo>
                <a:cubicBezTo>
                  <a:pt x="915590" y="176933"/>
                  <a:pt x="929235" y="169655"/>
                  <a:pt x="942880" y="163288"/>
                </a:cubicBezTo>
                <a:cubicBezTo>
                  <a:pt x="973810" y="148278"/>
                  <a:pt x="1005193" y="134633"/>
                  <a:pt x="1037032" y="121897"/>
                </a:cubicBezTo>
                <a:cubicBezTo>
                  <a:pt x="1053406" y="115529"/>
                  <a:pt x="1069325" y="109162"/>
                  <a:pt x="1085699" y="103249"/>
                </a:cubicBezTo>
                <a:cubicBezTo>
                  <a:pt x="1115719" y="92332"/>
                  <a:pt x="1146193" y="82326"/>
                  <a:pt x="1177122" y="72774"/>
                </a:cubicBezTo>
                <a:cubicBezTo>
                  <a:pt x="1195770" y="66862"/>
                  <a:pt x="1214418" y="61403"/>
                  <a:pt x="1233522" y="56400"/>
                </a:cubicBezTo>
                <a:cubicBezTo>
                  <a:pt x="1262177" y="48668"/>
                  <a:pt x="1291286" y="41846"/>
                  <a:pt x="1320851" y="35932"/>
                </a:cubicBezTo>
                <a:cubicBezTo>
                  <a:pt x="1342683" y="31384"/>
                  <a:pt x="1364061" y="27290"/>
                  <a:pt x="1385894" y="23652"/>
                </a:cubicBezTo>
                <a:cubicBezTo>
                  <a:pt x="1413184" y="19104"/>
                  <a:pt x="1440474" y="15465"/>
                  <a:pt x="1468219" y="12281"/>
                </a:cubicBezTo>
                <a:cubicBezTo>
                  <a:pt x="1492780" y="9551"/>
                  <a:pt x="1516887" y="7277"/>
                  <a:pt x="1541448" y="5459"/>
                </a:cubicBezTo>
                <a:cubicBezTo>
                  <a:pt x="1580564" y="2729"/>
                  <a:pt x="1619680" y="0"/>
                  <a:pt x="165925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9124266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no image amethyst">
    <p:bg>
      <p:bgPr>
        <a:solidFill>
          <a:srgbClr val="928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086662-DB23-ECE8-57D7-BFEE4ECF2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599" y="2651508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64BA63-9EA8-F545-AADF-DFC45EE37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8599" y="5417971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5CDBD2-CDEA-9437-A5FC-46E7B8CB51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599" y="5877963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2F9EF6-02C8-1268-31FC-56A105072639}"/>
              </a:ext>
            </a:extLst>
          </p:cNvPr>
          <p:cNvGrpSpPr/>
          <p:nvPr userDrawn="1"/>
        </p:nvGrpSpPr>
        <p:grpSpPr>
          <a:xfrm>
            <a:off x="1990426" y="935280"/>
            <a:ext cx="2525818" cy="776650"/>
            <a:chOff x="519783" y="1223016"/>
            <a:chExt cx="3119345" cy="959151"/>
          </a:xfrm>
        </p:grpSpPr>
        <p:grpSp>
          <p:nvGrpSpPr>
            <p:cNvPr id="29" name="Graphic 1">
              <a:extLst>
                <a:ext uri="{FF2B5EF4-FFF2-40B4-BE49-F238E27FC236}">
                  <a16:creationId xmlns:a16="http://schemas.microsoft.com/office/drawing/2014/main" id="{00EC0F19-973E-D16F-AD59-4A677E0D6339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50" name="Graphic 1">
                <a:extLst>
                  <a:ext uri="{FF2B5EF4-FFF2-40B4-BE49-F238E27FC236}">
                    <a16:creationId xmlns:a16="http://schemas.microsoft.com/office/drawing/2014/main" id="{82669460-D395-5860-2892-4DF3F0E85152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852191AD-F9AB-FE4D-74E3-9706ED3EA778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08B2C007-36AD-F5DE-63A3-BDF8E1FF49FD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0EEBFE90-9D29-7ECF-2123-9EC14A5885FC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8A9C18EE-A28C-1BE4-B91A-CCD86F4CC940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6206929D-72D6-A39F-9C9E-3B3DA7D128D6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C6739BF7-F3E3-FDA4-039C-99EBB98AF797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22413BFA-449D-8FBF-723E-E51C16F6F6AA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5EE8D775-92E0-4989-C91C-551C4ED4A91F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5776560C-18C7-6275-AB89-446AB0394415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3929F1F0-2D7E-B13E-9494-E1E7C11F0327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F3B9BD6F-8250-7251-38D8-5B4D39CB530E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0" name="Graphic 1">
              <a:extLst>
                <a:ext uri="{FF2B5EF4-FFF2-40B4-BE49-F238E27FC236}">
                  <a16:creationId xmlns:a16="http://schemas.microsoft.com/office/drawing/2014/main" id="{624F1A4F-4E47-3DA9-FA52-01700AB15BD8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5600998A-25B0-DAA7-5F4D-542FDCD0A7A1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432E8816-A49C-E5B8-000D-D64EDC98B072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44084D9A-35DC-46FA-A23E-B4508667986F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80695519-F5F2-78C9-D0F9-BBDBD5BFC833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BDD3271-F43F-CB89-B490-2BF5427689E6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0840BB06-0B1D-77FC-1E0D-7A8A891622CC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52AF2B1-CD4D-4E3B-2D5A-AC5FD3245EB4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6" name="Graphic 1">
                  <a:extLst>
                    <a:ext uri="{FF2B5EF4-FFF2-40B4-BE49-F238E27FC236}">
                      <a16:creationId xmlns:a16="http://schemas.microsoft.com/office/drawing/2014/main" id="{59D2D7AC-B4D9-9A7C-DAD7-7146B0A2834A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BA469657-2DA1-691D-3A62-282F0B6A4596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AFF544D8-6E20-9975-C873-B9553BE7EE66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BD1E810E-7F59-7C58-73EE-C2543834D09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BC2598A7-A653-8526-4B67-4FE556AA935E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33" name="Graphic 1">
                  <a:extLst>
                    <a:ext uri="{FF2B5EF4-FFF2-40B4-BE49-F238E27FC236}">
                      <a16:creationId xmlns:a16="http://schemas.microsoft.com/office/drawing/2014/main" id="{4C22A1EA-FF0B-4188-8A52-DDE757ADF901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048C01C0-EC1D-B64E-01E9-DB34B297A6A6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7A8CC437-9FA0-E394-BD7F-4BCF4C5D342F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EAAB71EA-DBE3-3BBD-96FB-561D21ACBA26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0AC80D6A-AA21-C622-AEDD-7CEFF6805B4A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B670126F-2A87-F5C0-CA30-A3F2DC7303DE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E5C3BDA-F9E2-44B5-049D-065AD4C8D58F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pic>
        <p:nvPicPr>
          <p:cNvPr id="65" name="Graphic 64">
            <a:extLst>
              <a:ext uri="{FF2B5EF4-FFF2-40B4-BE49-F238E27FC236}">
                <a16:creationId xmlns:a16="http://schemas.microsoft.com/office/drawing/2014/main" id="{AA3D5E17-D18A-7AF5-28F1-66DA6C035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82523" y="844036"/>
            <a:ext cx="5405520" cy="540552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CF8ACA3E-3F01-511F-E750-8D7D5A203E26}"/>
              </a:ext>
            </a:extLst>
          </p:cNvPr>
          <p:cNvSpPr/>
          <p:nvPr/>
        </p:nvSpPr>
        <p:spPr>
          <a:xfrm>
            <a:off x="7733794" y="2042460"/>
            <a:ext cx="2702978" cy="3008672"/>
          </a:xfrm>
          <a:custGeom>
            <a:avLst/>
            <a:gdLst>
              <a:gd name="connsiteX0" fmla="*/ 2582846 w 2702978"/>
              <a:gd name="connsiteY0" fmla="*/ 0 h 3008672"/>
              <a:gd name="connsiteX1" fmla="*/ 2702978 w 2702978"/>
              <a:gd name="connsiteY1" fmla="*/ 120347 h 3008672"/>
              <a:gd name="connsiteX2" fmla="*/ 2702978 w 2702978"/>
              <a:gd name="connsiteY2" fmla="*/ 2888325 h 3008672"/>
              <a:gd name="connsiteX3" fmla="*/ 2582846 w 2702978"/>
              <a:gd name="connsiteY3" fmla="*/ 3008672 h 3008672"/>
              <a:gd name="connsiteX4" fmla="*/ 120132 w 2702978"/>
              <a:gd name="connsiteY4" fmla="*/ 3008672 h 3008672"/>
              <a:gd name="connsiteX5" fmla="*/ 0 w 2702978"/>
              <a:gd name="connsiteY5" fmla="*/ 2888325 h 3008672"/>
              <a:gd name="connsiteX6" fmla="*/ 0 w 2702978"/>
              <a:gd name="connsiteY6" fmla="*/ 120347 h 3008672"/>
              <a:gd name="connsiteX7" fmla="*/ 120132 w 2702978"/>
              <a:gd name="connsiteY7" fmla="*/ 0 h 300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2978" h="3008672">
                <a:moveTo>
                  <a:pt x="2582846" y="0"/>
                </a:moveTo>
                <a:cubicBezTo>
                  <a:pt x="2649193" y="0"/>
                  <a:pt x="2702978" y="53881"/>
                  <a:pt x="2702978" y="120347"/>
                </a:cubicBezTo>
                <a:lnTo>
                  <a:pt x="2702978" y="2888325"/>
                </a:lnTo>
                <a:cubicBezTo>
                  <a:pt x="2702978" y="2954791"/>
                  <a:pt x="2649193" y="3008672"/>
                  <a:pt x="2582846" y="3008672"/>
                </a:cubicBezTo>
                <a:lnTo>
                  <a:pt x="120132" y="3008672"/>
                </a:lnTo>
                <a:cubicBezTo>
                  <a:pt x="53785" y="3008672"/>
                  <a:pt x="0" y="2954791"/>
                  <a:pt x="0" y="2888325"/>
                </a:cubicBezTo>
                <a:lnTo>
                  <a:pt x="0" y="120347"/>
                </a:lnTo>
                <a:cubicBezTo>
                  <a:pt x="0" y="53881"/>
                  <a:pt x="53785" y="0"/>
                  <a:pt x="120132" y="0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985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grpSp>
        <p:nvGrpSpPr>
          <p:cNvPr id="6" name="Graphic 2">
            <a:extLst>
              <a:ext uri="{FF2B5EF4-FFF2-40B4-BE49-F238E27FC236}">
                <a16:creationId xmlns:a16="http://schemas.microsoft.com/office/drawing/2014/main" id="{49C2019A-17C3-E812-2990-1707F269541D}"/>
              </a:ext>
            </a:extLst>
          </p:cNvPr>
          <p:cNvGrpSpPr/>
          <p:nvPr/>
        </p:nvGrpSpPr>
        <p:grpSpPr>
          <a:xfrm>
            <a:off x="8233664" y="2504230"/>
            <a:ext cx="1703464" cy="2085611"/>
            <a:chOff x="8233664" y="2504230"/>
            <a:chExt cx="1703464" cy="2085611"/>
          </a:xfrm>
          <a:solidFill>
            <a:srgbClr val="341D5B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D8AD917-F889-5202-933D-5624B72DF3BF}"/>
                </a:ext>
              </a:extLst>
            </p:cNvPr>
            <p:cNvSpPr/>
            <p:nvPr/>
          </p:nvSpPr>
          <p:spPr>
            <a:xfrm>
              <a:off x="9394023" y="3935035"/>
              <a:ext cx="541917" cy="654446"/>
            </a:xfrm>
            <a:custGeom>
              <a:avLst/>
              <a:gdLst>
                <a:gd name="connsiteX0" fmla="*/ 481851 w 541917"/>
                <a:gd name="connsiteY0" fmla="*/ 0 h 654446"/>
                <a:gd name="connsiteX1" fmla="*/ 541917 w 541917"/>
                <a:gd name="connsiteY1" fmla="*/ 60173 h 654446"/>
                <a:gd name="connsiteX2" fmla="*/ 541917 w 541917"/>
                <a:gd name="connsiteY2" fmla="*/ 594273 h 654446"/>
                <a:gd name="connsiteX3" fmla="*/ 481851 w 541917"/>
                <a:gd name="connsiteY3" fmla="*/ 654446 h 654446"/>
                <a:gd name="connsiteX4" fmla="*/ 60066 w 541917"/>
                <a:gd name="connsiteY4" fmla="*/ 654446 h 654446"/>
                <a:gd name="connsiteX5" fmla="*/ 0 w 541917"/>
                <a:gd name="connsiteY5" fmla="*/ 594273 h 654446"/>
                <a:gd name="connsiteX6" fmla="*/ 0 w 541917"/>
                <a:gd name="connsiteY6" fmla="*/ 60173 h 654446"/>
                <a:gd name="connsiteX7" fmla="*/ 60066 w 541917"/>
                <a:gd name="connsiteY7" fmla="*/ 0 h 65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1917" h="654446">
                  <a:moveTo>
                    <a:pt x="481851" y="0"/>
                  </a:moveTo>
                  <a:cubicBezTo>
                    <a:pt x="515025" y="0"/>
                    <a:pt x="541917" y="26940"/>
                    <a:pt x="541917" y="60173"/>
                  </a:cubicBezTo>
                  <a:lnTo>
                    <a:pt x="541917" y="594273"/>
                  </a:lnTo>
                  <a:cubicBezTo>
                    <a:pt x="541917" y="627506"/>
                    <a:pt x="515025" y="654446"/>
                    <a:pt x="481851" y="654446"/>
                  </a:cubicBezTo>
                  <a:lnTo>
                    <a:pt x="60066" y="654446"/>
                  </a:lnTo>
                  <a:cubicBezTo>
                    <a:pt x="26892" y="654446"/>
                    <a:pt x="0" y="627506"/>
                    <a:pt x="0" y="594273"/>
                  </a:cubicBezTo>
                  <a:lnTo>
                    <a:pt x="0" y="60173"/>
                  </a:lnTo>
                  <a:cubicBezTo>
                    <a:pt x="0" y="26940"/>
                    <a:pt x="26892" y="0"/>
                    <a:pt x="60066" y="0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grpSp>
          <p:nvGrpSpPr>
            <p:cNvPr id="8" name="Graphic 2">
              <a:extLst>
                <a:ext uri="{FF2B5EF4-FFF2-40B4-BE49-F238E27FC236}">
                  <a16:creationId xmlns:a16="http://schemas.microsoft.com/office/drawing/2014/main" id="{2BE48FC4-BC63-7761-8940-12C93A80AA7C}"/>
                </a:ext>
              </a:extLst>
            </p:cNvPr>
            <p:cNvGrpSpPr/>
            <p:nvPr/>
          </p:nvGrpSpPr>
          <p:grpSpPr>
            <a:xfrm>
              <a:off x="9534337" y="4065972"/>
              <a:ext cx="261167" cy="392451"/>
              <a:chOff x="9534337" y="4065972"/>
              <a:chExt cx="261167" cy="392451"/>
            </a:xfrm>
            <a:grpFill/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82A11AD6-4864-BB01-EC92-5B3F1AF29C48}"/>
                  </a:ext>
                </a:extLst>
              </p:cNvPr>
              <p:cNvSpPr/>
              <p:nvPr/>
            </p:nvSpPr>
            <p:spPr>
              <a:xfrm>
                <a:off x="9534337" y="4065972"/>
                <a:ext cx="110762" cy="168966"/>
              </a:xfrm>
              <a:custGeom>
                <a:avLst/>
                <a:gdLst>
                  <a:gd name="connsiteX0" fmla="*/ 63190 w 110762"/>
                  <a:gd name="connsiteY0" fmla="*/ 59692 h 168966"/>
                  <a:gd name="connsiteX1" fmla="*/ 38683 w 110762"/>
                  <a:gd name="connsiteY1" fmla="*/ 41399 h 168966"/>
                  <a:gd name="connsiteX2" fmla="*/ 240 w 110762"/>
                  <a:gd name="connsiteY2" fmla="*/ 58609 h 168966"/>
                  <a:gd name="connsiteX3" fmla="*/ 240 w 110762"/>
                  <a:gd name="connsiteY3" fmla="*/ 14682 h 168966"/>
                  <a:gd name="connsiteX4" fmla="*/ 47332 w 110762"/>
                  <a:gd name="connsiteY4" fmla="*/ 0 h 168966"/>
                  <a:gd name="connsiteX5" fmla="*/ 108720 w 110762"/>
                  <a:gd name="connsiteY5" fmla="*/ 53675 h 168966"/>
                  <a:gd name="connsiteX6" fmla="*/ 88778 w 110762"/>
                  <a:gd name="connsiteY6" fmla="*/ 98444 h 168966"/>
                  <a:gd name="connsiteX7" fmla="*/ 59105 w 110762"/>
                  <a:gd name="connsiteY7" fmla="*/ 129975 h 168966"/>
                  <a:gd name="connsiteX8" fmla="*/ 110762 w 110762"/>
                  <a:gd name="connsiteY8" fmla="*/ 129975 h 168966"/>
                  <a:gd name="connsiteX9" fmla="*/ 110762 w 110762"/>
                  <a:gd name="connsiteY9" fmla="*/ 168967 h 168966"/>
                  <a:gd name="connsiteX10" fmla="*/ 0 w 110762"/>
                  <a:gd name="connsiteY10" fmla="*/ 168967 h 168966"/>
                  <a:gd name="connsiteX11" fmla="*/ 0 w 110762"/>
                  <a:gd name="connsiteY11" fmla="*/ 139963 h 168966"/>
                  <a:gd name="connsiteX12" fmla="*/ 54900 w 110762"/>
                  <a:gd name="connsiteY12" fmla="*/ 78948 h 168966"/>
                  <a:gd name="connsiteX13" fmla="*/ 63190 w 110762"/>
                  <a:gd name="connsiteY13" fmla="*/ 59692 h 16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762" h="168966">
                    <a:moveTo>
                      <a:pt x="63190" y="59692"/>
                    </a:moveTo>
                    <a:cubicBezTo>
                      <a:pt x="63190" y="49222"/>
                      <a:pt x="54900" y="41399"/>
                      <a:pt x="38683" y="41399"/>
                    </a:cubicBezTo>
                    <a:cubicBezTo>
                      <a:pt x="25468" y="41399"/>
                      <a:pt x="12494" y="46334"/>
                      <a:pt x="240" y="58609"/>
                    </a:cubicBezTo>
                    <a:lnTo>
                      <a:pt x="240" y="14682"/>
                    </a:lnTo>
                    <a:cubicBezTo>
                      <a:pt x="14416" y="4934"/>
                      <a:pt x="30634" y="0"/>
                      <a:pt x="47332" y="0"/>
                    </a:cubicBezTo>
                    <a:cubicBezTo>
                      <a:pt x="80729" y="0"/>
                      <a:pt x="108720" y="19256"/>
                      <a:pt x="108720" y="53675"/>
                    </a:cubicBezTo>
                    <a:cubicBezTo>
                      <a:pt x="108720" y="70644"/>
                      <a:pt x="100190" y="84965"/>
                      <a:pt x="88778" y="98444"/>
                    </a:cubicBezTo>
                    <a:lnTo>
                      <a:pt x="59105" y="129975"/>
                    </a:lnTo>
                    <a:lnTo>
                      <a:pt x="110762" y="129975"/>
                    </a:lnTo>
                    <a:lnTo>
                      <a:pt x="110762" y="168967"/>
                    </a:lnTo>
                    <a:lnTo>
                      <a:pt x="0" y="168967"/>
                    </a:lnTo>
                    <a:lnTo>
                      <a:pt x="0" y="139963"/>
                    </a:lnTo>
                    <a:lnTo>
                      <a:pt x="54900" y="78948"/>
                    </a:lnTo>
                    <a:cubicBezTo>
                      <a:pt x="60667" y="72449"/>
                      <a:pt x="63190" y="65950"/>
                      <a:pt x="63190" y="5969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DF7C4AFB-911D-6935-A69A-4931BC226C56}"/>
                  </a:ext>
                </a:extLst>
              </p:cNvPr>
              <p:cNvSpPr/>
              <p:nvPr/>
            </p:nvSpPr>
            <p:spPr>
              <a:xfrm>
                <a:off x="9661677" y="4065972"/>
                <a:ext cx="133827" cy="171855"/>
              </a:xfrm>
              <a:custGeom>
                <a:avLst/>
                <a:gdLst>
                  <a:gd name="connsiteX0" fmla="*/ 0 w 133827"/>
                  <a:gd name="connsiteY0" fmla="*/ 85928 h 171855"/>
                  <a:gd name="connsiteX1" fmla="*/ 66914 w 133827"/>
                  <a:gd name="connsiteY1" fmla="*/ 0 h 171855"/>
                  <a:gd name="connsiteX2" fmla="*/ 133827 w 133827"/>
                  <a:gd name="connsiteY2" fmla="*/ 85928 h 171855"/>
                  <a:gd name="connsiteX3" fmla="*/ 66914 w 133827"/>
                  <a:gd name="connsiteY3" fmla="*/ 171855 h 171855"/>
                  <a:gd name="connsiteX4" fmla="*/ 0 w 133827"/>
                  <a:gd name="connsiteY4" fmla="*/ 85928 h 171855"/>
                  <a:gd name="connsiteX5" fmla="*/ 66914 w 133827"/>
                  <a:gd name="connsiteY5" fmla="*/ 132382 h 171855"/>
                  <a:gd name="connsiteX6" fmla="*/ 90820 w 133827"/>
                  <a:gd name="connsiteY6" fmla="*/ 85928 h 171855"/>
                  <a:gd name="connsiteX7" fmla="*/ 66914 w 133827"/>
                  <a:gd name="connsiteY7" fmla="*/ 39474 h 171855"/>
                  <a:gd name="connsiteX8" fmla="*/ 43248 w 133827"/>
                  <a:gd name="connsiteY8" fmla="*/ 85928 h 171855"/>
                  <a:gd name="connsiteX9" fmla="*/ 66914 w 133827"/>
                  <a:gd name="connsiteY9" fmla="*/ 132382 h 171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827" h="171855">
                    <a:moveTo>
                      <a:pt x="0" y="85928"/>
                    </a:moveTo>
                    <a:cubicBezTo>
                      <a:pt x="0" y="37909"/>
                      <a:pt x="18260" y="0"/>
                      <a:pt x="66914" y="0"/>
                    </a:cubicBezTo>
                    <a:cubicBezTo>
                      <a:pt x="115567" y="0"/>
                      <a:pt x="133827" y="37789"/>
                      <a:pt x="133827" y="85928"/>
                    </a:cubicBezTo>
                    <a:cubicBezTo>
                      <a:pt x="133827" y="134066"/>
                      <a:pt x="115567" y="171855"/>
                      <a:pt x="66914" y="171855"/>
                    </a:cubicBezTo>
                    <a:cubicBezTo>
                      <a:pt x="18260" y="171855"/>
                      <a:pt x="0" y="134427"/>
                      <a:pt x="0" y="85928"/>
                    </a:cubicBezTo>
                    <a:close/>
                    <a:moveTo>
                      <a:pt x="66914" y="132382"/>
                    </a:moveTo>
                    <a:cubicBezTo>
                      <a:pt x="86135" y="132382"/>
                      <a:pt x="90820" y="112163"/>
                      <a:pt x="90820" y="85928"/>
                    </a:cubicBezTo>
                    <a:cubicBezTo>
                      <a:pt x="90820" y="59692"/>
                      <a:pt x="86135" y="39474"/>
                      <a:pt x="66914" y="39474"/>
                    </a:cubicBezTo>
                    <a:cubicBezTo>
                      <a:pt x="47693" y="39474"/>
                      <a:pt x="43248" y="60173"/>
                      <a:pt x="43248" y="85928"/>
                    </a:cubicBezTo>
                    <a:cubicBezTo>
                      <a:pt x="43248" y="111682"/>
                      <a:pt x="47693" y="132382"/>
                      <a:pt x="66914" y="13238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A0C09BF9-C7C0-427C-25A6-4DF8455228A3}"/>
                  </a:ext>
                </a:extLst>
              </p:cNvPr>
              <p:cNvSpPr/>
              <p:nvPr/>
            </p:nvSpPr>
            <p:spPr>
              <a:xfrm>
                <a:off x="9534337" y="4289456"/>
                <a:ext cx="110762" cy="168966"/>
              </a:xfrm>
              <a:custGeom>
                <a:avLst/>
                <a:gdLst>
                  <a:gd name="connsiteX0" fmla="*/ 63190 w 110762"/>
                  <a:gd name="connsiteY0" fmla="*/ 59692 h 168966"/>
                  <a:gd name="connsiteX1" fmla="*/ 38683 w 110762"/>
                  <a:gd name="connsiteY1" fmla="*/ 41399 h 168966"/>
                  <a:gd name="connsiteX2" fmla="*/ 240 w 110762"/>
                  <a:gd name="connsiteY2" fmla="*/ 58609 h 168966"/>
                  <a:gd name="connsiteX3" fmla="*/ 240 w 110762"/>
                  <a:gd name="connsiteY3" fmla="*/ 14682 h 168966"/>
                  <a:gd name="connsiteX4" fmla="*/ 47332 w 110762"/>
                  <a:gd name="connsiteY4" fmla="*/ 0 h 168966"/>
                  <a:gd name="connsiteX5" fmla="*/ 108720 w 110762"/>
                  <a:gd name="connsiteY5" fmla="*/ 53675 h 168966"/>
                  <a:gd name="connsiteX6" fmla="*/ 88778 w 110762"/>
                  <a:gd name="connsiteY6" fmla="*/ 98444 h 168966"/>
                  <a:gd name="connsiteX7" fmla="*/ 59105 w 110762"/>
                  <a:gd name="connsiteY7" fmla="*/ 129974 h 168966"/>
                  <a:gd name="connsiteX8" fmla="*/ 110762 w 110762"/>
                  <a:gd name="connsiteY8" fmla="*/ 129974 h 168966"/>
                  <a:gd name="connsiteX9" fmla="*/ 110762 w 110762"/>
                  <a:gd name="connsiteY9" fmla="*/ 168967 h 168966"/>
                  <a:gd name="connsiteX10" fmla="*/ 0 w 110762"/>
                  <a:gd name="connsiteY10" fmla="*/ 168967 h 168966"/>
                  <a:gd name="connsiteX11" fmla="*/ 0 w 110762"/>
                  <a:gd name="connsiteY11" fmla="*/ 139963 h 168966"/>
                  <a:gd name="connsiteX12" fmla="*/ 54900 w 110762"/>
                  <a:gd name="connsiteY12" fmla="*/ 78948 h 168966"/>
                  <a:gd name="connsiteX13" fmla="*/ 63190 w 110762"/>
                  <a:gd name="connsiteY13" fmla="*/ 59692 h 16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762" h="168966">
                    <a:moveTo>
                      <a:pt x="63190" y="59692"/>
                    </a:moveTo>
                    <a:cubicBezTo>
                      <a:pt x="63190" y="49222"/>
                      <a:pt x="54900" y="41399"/>
                      <a:pt x="38683" y="41399"/>
                    </a:cubicBezTo>
                    <a:cubicBezTo>
                      <a:pt x="25468" y="41399"/>
                      <a:pt x="12494" y="46333"/>
                      <a:pt x="240" y="58609"/>
                    </a:cubicBezTo>
                    <a:lnTo>
                      <a:pt x="240" y="14682"/>
                    </a:lnTo>
                    <a:cubicBezTo>
                      <a:pt x="14416" y="4934"/>
                      <a:pt x="30634" y="0"/>
                      <a:pt x="47332" y="0"/>
                    </a:cubicBezTo>
                    <a:cubicBezTo>
                      <a:pt x="80729" y="0"/>
                      <a:pt x="108720" y="19255"/>
                      <a:pt x="108720" y="53675"/>
                    </a:cubicBezTo>
                    <a:cubicBezTo>
                      <a:pt x="108720" y="70644"/>
                      <a:pt x="100190" y="84965"/>
                      <a:pt x="88778" y="98444"/>
                    </a:cubicBezTo>
                    <a:lnTo>
                      <a:pt x="59105" y="129974"/>
                    </a:lnTo>
                    <a:lnTo>
                      <a:pt x="110762" y="129974"/>
                    </a:lnTo>
                    <a:lnTo>
                      <a:pt x="110762" y="168967"/>
                    </a:lnTo>
                    <a:lnTo>
                      <a:pt x="0" y="168967"/>
                    </a:lnTo>
                    <a:lnTo>
                      <a:pt x="0" y="139963"/>
                    </a:lnTo>
                    <a:lnTo>
                      <a:pt x="54900" y="78948"/>
                    </a:lnTo>
                    <a:cubicBezTo>
                      <a:pt x="60667" y="72449"/>
                      <a:pt x="63190" y="65950"/>
                      <a:pt x="63190" y="5969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CC7F5B2E-C91E-AB9F-AC8B-B8AF1448ABF2}"/>
                  </a:ext>
                </a:extLst>
              </p:cNvPr>
              <p:cNvSpPr/>
              <p:nvPr/>
            </p:nvSpPr>
            <p:spPr>
              <a:xfrm>
                <a:off x="9656152" y="4292344"/>
                <a:ext cx="134908" cy="166078"/>
              </a:xfrm>
              <a:custGeom>
                <a:avLst/>
                <a:gdLst>
                  <a:gd name="connsiteX0" fmla="*/ 134789 w 134908"/>
                  <a:gd name="connsiteY0" fmla="*/ 128290 h 166078"/>
                  <a:gd name="connsiteX1" fmla="*/ 115087 w 134908"/>
                  <a:gd name="connsiteY1" fmla="*/ 128290 h 166078"/>
                  <a:gd name="connsiteX2" fmla="*/ 115087 w 134908"/>
                  <a:gd name="connsiteY2" fmla="*/ 166079 h 166078"/>
                  <a:gd name="connsiteX3" fmla="*/ 74122 w 134908"/>
                  <a:gd name="connsiteY3" fmla="*/ 166079 h 166078"/>
                  <a:gd name="connsiteX4" fmla="*/ 74122 w 134908"/>
                  <a:gd name="connsiteY4" fmla="*/ 128290 h 166078"/>
                  <a:gd name="connsiteX5" fmla="*/ 0 w 134908"/>
                  <a:gd name="connsiteY5" fmla="*/ 128290 h 166078"/>
                  <a:gd name="connsiteX6" fmla="*/ 0 w 134908"/>
                  <a:gd name="connsiteY6" fmla="*/ 103017 h 166078"/>
                  <a:gd name="connsiteX7" fmla="*/ 72800 w 134908"/>
                  <a:gd name="connsiteY7" fmla="*/ 0 h 166078"/>
                  <a:gd name="connsiteX8" fmla="*/ 114967 w 134908"/>
                  <a:gd name="connsiteY8" fmla="*/ 0 h 166078"/>
                  <a:gd name="connsiteX9" fmla="*/ 114967 w 134908"/>
                  <a:gd name="connsiteY9" fmla="*/ 93269 h 166078"/>
                  <a:gd name="connsiteX10" fmla="*/ 134909 w 134908"/>
                  <a:gd name="connsiteY10" fmla="*/ 93269 h 166078"/>
                  <a:gd name="connsiteX11" fmla="*/ 134909 w 134908"/>
                  <a:gd name="connsiteY11" fmla="*/ 128290 h 166078"/>
                  <a:gd name="connsiteX12" fmla="*/ 74122 w 134908"/>
                  <a:gd name="connsiteY12" fmla="*/ 93269 h 166078"/>
                  <a:gd name="connsiteX13" fmla="*/ 74122 w 134908"/>
                  <a:gd name="connsiteY13" fmla="*/ 48981 h 166078"/>
                  <a:gd name="connsiteX14" fmla="*/ 43728 w 134908"/>
                  <a:gd name="connsiteY14" fmla="*/ 93269 h 166078"/>
                  <a:gd name="connsiteX15" fmla="*/ 74122 w 134908"/>
                  <a:gd name="connsiteY15" fmla="*/ 93269 h 166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4908" h="166078">
                    <a:moveTo>
                      <a:pt x="134789" y="128290"/>
                    </a:moveTo>
                    <a:lnTo>
                      <a:pt x="115087" y="128290"/>
                    </a:lnTo>
                    <a:lnTo>
                      <a:pt x="115087" y="166079"/>
                    </a:lnTo>
                    <a:lnTo>
                      <a:pt x="74122" y="166079"/>
                    </a:lnTo>
                    <a:lnTo>
                      <a:pt x="74122" y="128290"/>
                    </a:lnTo>
                    <a:lnTo>
                      <a:pt x="0" y="128290"/>
                    </a:lnTo>
                    <a:lnTo>
                      <a:pt x="0" y="103017"/>
                    </a:lnTo>
                    <a:lnTo>
                      <a:pt x="72800" y="0"/>
                    </a:lnTo>
                    <a:lnTo>
                      <a:pt x="114967" y="0"/>
                    </a:lnTo>
                    <a:lnTo>
                      <a:pt x="114967" y="93269"/>
                    </a:lnTo>
                    <a:lnTo>
                      <a:pt x="134909" y="93269"/>
                    </a:lnTo>
                    <a:lnTo>
                      <a:pt x="134909" y="128290"/>
                    </a:lnTo>
                    <a:close/>
                    <a:moveTo>
                      <a:pt x="74122" y="93269"/>
                    </a:moveTo>
                    <a:lnTo>
                      <a:pt x="74122" y="48981"/>
                    </a:lnTo>
                    <a:lnTo>
                      <a:pt x="43728" y="93269"/>
                    </a:lnTo>
                    <a:lnTo>
                      <a:pt x="74122" y="93269"/>
                    </a:ln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</p:grpSp>
        <p:grpSp>
          <p:nvGrpSpPr>
            <p:cNvPr id="13" name="Graphic 2">
              <a:extLst>
                <a:ext uri="{FF2B5EF4-FFF2-40B4-BE49-F238E27FC236}">
                  <a16:creationId xmlns:a16="http://schemas.microsoft.com/office/drawing/2014/main" id="{42A7D63C-148C-C49D-4EBC-6FC42606165B}"/>
                </a:ext>
              </a:extLst>
            </p:cNvPr>
            <p:cNvGrpSpPr/>
            <p:nvPr/>
          </p:nvGrpSpPr>
          <p:grpSpPr>
            <a:xfrm>
              <a:off x="8233664" y="2504230"/>
              <a:ext cx="1703464" cy="2085611"/>
              <a:chOff x="8233664" y="2504230"/>
              <a:chExt cx="1703464" cy="2085611"/>
            </a:xfrm>
            <a:grpFill/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11573870-38AD-36A8-1EB7-C2F6F5E86D4D}"/>
                  </a:ext>
                </a:extLst>
              </p:cNvPr>
              <p:cNvSpPr/>
              <p:nvPr/>
            </p:nvSpPr>
            <p:spPr>
              <a:xfrm>
                <a:off x="8233905" y="3832708"/>
                <a:ext cx="49254" cy="49493"/>
              </a:xfrm>
              <a:custGeom>
                <a:avLst/>
                <a:gdLst>
                  <a:gd name="connsiteX0" fmla="*/ 24627 w 49254"/>
                  <a:gd name="connsiteY0" fmla="*/ 49494 h 49493"/>
                  <a:gd name="connsiteX1" fmla="*/ 29432 w 49254"/>
                  <a:gd name="connsiteY1" fmla="*/ 49012 h 49493"/>
                  <a:gd name="connsiteX2" fmla="*/ 34118 w 49254"/>
                  <a:gd name="connsiteY2" fmla="*/ 47568 h 49493"/>
                  <a:gd name="connsiteX3" fmla="*/ 38322 w 49254"/>
                  <a:gd name="connsiteY3" fmla="*/ 45282 h 49493"/>
                  <a:gd name="connsiteX4" fmla="*/ 42166 w 49254"/>
                  <a:gd name="connsiteY4" fmla="*/ 42153 h 49493"/>
                  <a:gd name="connsiteX5" fmla="*/ 47452 w 49254"/>
                  <a:gd name="connsiteY5" fmla="*/ 34089 h 49493"/>
                  <a:gd name="connsiteX6" fmla="*/ 49254 w 49254"/>
                  <a:gd name="connsiteY6" fmla="*/ 24702 h 49493"/>
                  <a:gd name="connsiteX7" fmla="*/ 47452 w 49254"/>
                  <a:gd name="connsiteY7" fmla="*/ 15195 h 49493"/>
                  <a:gd name="connsiteX8" fmla="*/ 42166 w 49254"/>
                  <a:gd name="connsiteY8" fmla="*/ 7132 h 49493"/>
                  <a:gd name="connsiteX9" fmla="*/ 15137 w 49254"/>
                  <a:gd name="connsiteY9" fmla="*/ 1836 h 49493"/>
                  <a:gd name="connsiteX10" fmla="*/ 7208 w 49254"/>
                  <a:gd name="connsiteY10" fmla="*/ 7132 h 49493"/>
                  <a:gd name="connsiteX11" fmla="*/ 1802 w 49254"/>
                  <a:gd name="connsiteY11" fmla="*/ 15195 h 49493"/>
                  <a:gd name="connsiteX12" fmla="*/ 0 w 49254"/>
                  <a:gd name="connsiteY12" fmla="*/ 24702 h 49493"/>
                  <a:gd name="connsiteX13" fmla="*/ 1802 w 49254"/>
                  <a:gd name="connsiteY13" fmla="*/ 34089 h 49493"/>
                  <a:gd name="connsiteX14" fmla="*/ 7208 w 49254"/>
                  <a:gd name="connsiteY14" fmla="*/ 42153 h 49493"/>
                  <a:gd name="connsiteX15" fmla="*/ 24627 w 49254"/>
                  <a:gd name="connsiteY15" fmla="*/ 49494 h 49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9254" h="49493">
                    <a:moveTo>
                      <a:pt x="24627" y="49494"/>
                    </a:moveTo>
                    <a:cubicBezTo>
                      <a:pt x="26189" y="49494"/>
                      <a:pt x="27991" y="49253"/>
                      <a:pt x="29432" y="49012"/>
                    </a:cubicBezTo>
                    <a:cubicBezTo>
                      <a:pt x="30994" y="48651"/>
                      <a:pt x="32676" y="48170"/>
                      <a:pt x="34118" y="47568"/>
                    </a:cubicBezTo>
                    <a:cubicBezTo>
                      <a:pt x="35559" y="47087"/>
                      <a:pt x="37001" y="46245"/>
                      <a:pt x="38322" y="45282"/>
                    </a:cubicBezTo>
                    <a:cubicBezTo>
                      <a:pt x="39644" y="44439"/>
                      <a:pt x="40965" y="43356"/>
                      <a:pt x="42166" y="42153"/>
                    </a:cubicBezTo>
                    <a:cubicBezTo>
                      <a:pt x="44329" y="39866"/>
                      <a:pt x="46251" y="37098"/>
                      <a:pt x="47452" y="34089"/>
                    </a:cubicBezTo>
                    <a:cubicBezTo>
                      <a:pt x="48654" y="31081"/>
                      <a:pt x="49254" y="27952"/>
                      <a:pt x="49254" y="24702"/>
                    </a:cubicBezTo>
                    <a:cubicBezTo>
                      <a:pt x="49254" y="21453"/>
                      <a:pt x="48654" y="18204"/>
                      <a:pt x="47452" y="15195"/>
                    </a:cubicBezTo>
                    <a:cubicBezTo>
                      <a:pt x="46251" y="12186"/>
                      <a:pt x="44329" y="9539"/>
                      <a:pt x="42166" y="7132"/>
                    </a:cubicBezTo>
                    <a:cubicBezTo>
                      <a:pt x="35079" y="152"/>
                      <a:pt x="24147" y="-1894"/>
                      <a:pt x="15137" y="1836"/>
                    </a:cubicBezTo>
                    <a:cubicBezTo>
                      <a:pt x="12133" y="3040"/>
                      <a:pt x="9490" y="4845"/>
                      <a:pt x="7208" y="7132"/>
                    </a:cubicBezTo>
                    <a:cubicBezTo>
                      <a:pt x="4805" y="9539"/>
                      <a:pt x="3003" y="12186"/>
                      <a:pt x="1802" y="15195"/>
                    </a:cubicBezTo>
                    <a:cubicBezTo>
                      <a:pt x="601" y="18204"/>
                      <a:pt x="0" y="21333"/>
                      <a:pt x="0" y="24702"/>
                    </a:cubicBezTo>
                    <a:cubicBezTo>
                      <a:pt x="0" y="28072"/>
                      <a:pt x="601" y="31201"/>
                      <a:pt x="1802" y="34089"/>
                    </a:cubicBezTo>
                    <a:cubicBezTo>
                      <a:pt x="3003" y="37098"/>
                      <a:pt x="4925" y="39746"/>
                      <a:pt x="7208" y="42153"/>
                    </a:cubicBezTo>
                    <a:cubicBezTo>
                      <a:pt x="11773" y="46846"/>
                      <a:pt x="18140" y="49494"/>
                      <a:pt x="24627" y="49494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1B9171DF-70B6-7D2A-7D82-DD4964B6CB20}"/>
                  </a:ext>
                </a:extLst>
              </p:cNvPr>
              <p:cNvSpPr/>
              <p:nvPr/>
            </p:nvSpPr>
            <p:spPr>
              <a:xfrm>
                <a:off x="8233784" y="3935034"/>
                <a:ext cx="1099451" cy="654807"/>
              </a:xfrm>
              <a:custGeom>
                <a:avLst/>
                <a:gdLst>
                  <a:gd name="connsiteX0" fmla="*/ 851498 w 1099451"/>
                  <a:gd name="connsiteY0" fmla="*/ 0 h 654807"/>
                  <a:gd name="connsiteX1" fmla="*/ 615198 w 1099451"/>
                  <a:gd name="connsiteY1" fmla="*/ 173661 h 654807"/>
                  <a:gd name="connsiteX2" fmla="*/ 600181 w 1099451"/>
                  <a:gd name="connsiteY2" fmla="*/ 148388 h 654807"/>
                  <a:gd name="connsiteX3" fmla="*/ 599340 w 1099451"/>
                  <a:gd name="connsiteY3" fmla="*/ 147064 h 654807"/>
                  <a:gd name="connsiteX4" fmla="*/ 591772 w 1099451"/>
                  <a:gd name="connsiteY4" fmla="*/ 136112 h 654807"/>
                  <a:gd name="connsiteX5" fmla="*/ 589850 w 1099451"/>
                  <a:gd name="connsiteY5" fmla="*/ 133344 h 654807"/>
                  <a:gd name="connsiteX6" fmla="*/ 582402 w 1099451"/>
                  <a:gd name="connsiteY6" fmla="*/ 123596 h 654807"/>
                  <a:gd name="connsiteX7" fmla="*/ 579879 w 1099451"/>
                  <a:gd name="connsiteY7" fmla="*/ 120347 h 654807"/>
                  <a:gd name="connsiteX8" fmla="*/ 571590 w 1099451"/>
                  <a:gd name="connsiteY8" fmla="*/ 110599 h 654807"/>
                  <a:gd name="connsiteX9" fmla="*/ 569427 w 1099451"/>
                  <a:gd name="connsiteY9" fmla="*/ 108072 h 654807"/>
                  <a:gd name="connsiteX10" fmla="*/ 526420 w 1099451"/>
                  <a:gd name="connsiteY10" fmla="*/ 68237 h 654807"/>
                  <a:gd name="connsiteX11" fmla="*/ 522816 w 1099451"/>
                  <a:gd name="connsiteY11" fmla="*/ 65348 h 654807"/>
                  <a:gd name="connsiteX12" fmla="*/ 515608 w 1099451"/>
                  <a:gd name="connsiteY12" fmla="*/ 60173 h 654807"/>
                  <a:gd name="connsiteX13" fmla="*/ 510322 w 1099451"/>
                  <a:gd name="connsiteY13" fmla="*/ 56443 h 654807"/>
                  <a:gd name="connsiteX14" fmla="*/ 502874 w 1099451"/>
                  <a:gd name="connsiteY14" fmla="*/ 51629 h 654807"/>
                  <a:gd name="connsiteX15" fmla="*/ 497468 w 1099451"/>
                  <a:gd name="connsiteY15" fmla="*/ 48139 h 654807"/>
                  <a:gd name="connsiteX16" fmla="*/ 489419 w 1099451"/>
                  <a:gd name="connsiteY16" fmla="*/ 43445 h 654807"/>
                  <a:gd name="connsiteX17" fmla="*/ 484374 w 1099451"/>
                  <a:gd name="connsiteY17" fmla="*/ 40557 h 654807"/>
                  <a:gd name="connsiteX18" fmla="*/ 475604 w 1099451"/>
                  <a:gd name="connsiteY18" fmla="*/ 35864 h 654807"/>
                  <a:gd name="connsiteX19" fmla="*/ 471039 w 1099451"/>
                  <a:gd name="connsiteY19" fmla="*/ 33456 h 654807"/>
                  <a:gd name="connsiteX20" fmla="*/ 461549 w 1099451"/>
                  <a:gd name="connsiteY20" fmla="*/ 29004 h 654807"/>
                  <a:gd name="connsiteX21" fmla="*/ 457344 w 1099451"/>
                  <a:gd name="connsiteY21" fmla="*/ 27078 h 654807"/>
                  <a:gd name="connsiteX22" fmla="*/ 447133 w 1099451"/>
                  <a:gd name="connsiteY22" fmla="*/ 22866 h 654807"/>
                  <a:gd name="connsiteX23" fmla="*/ 443288 w 1099451"/>
                  <a:gd name="connsiteY23" fmla="*/ 21422 h 654807"/>
                  <a:gd name="connsiteX24" fmla="*/ 432597 w 1099451"/>
                  <a:gd name="connsiteY24" fmla="*/ 17571 h 654807"/>
                  <a:gd name="connsiteX25" fmla="*/ 428993 w 1099451"/>
                  <a:gd name="connsiteY25" fmla="*/ 16367 h 654807"/>
                  <a:gd name="connsiteX26" fmla="*/ 418061 w 1099451"/>
                  <a:gd name="connsiteY26" fmla="*/ 12997 h 654807"/>
                  <a:gd name="connsiteX27" fmla="*/ 414457 w 1099451"/>
                  <a:gd name="connsiteY27" fmla="*/ 11914 h 654807"/>
                  <a:gd name="connsiteX28" fmla="*/ 403284 w 1099451"/>
                  <a:gd name="connsiteY28" fmla="*/ 9026 h 654807"/>
                  <a:gd name="connsiteX29" fmla="*/ 399440 w 1099451"/>
                  <a:gd name="connsiteY29" fmla="*/ 8184 h 654807"/>
                  <a:gd name="connsiteX30" fmla="*/ 388388 w 1099451"/>
                  <a:gd name="connsiteY30" fmla="*/ 5897 h 654807"/>
                  <a:gd name="connsiteX31" fmla="*/ 384183 w 1099451"/>
                  <a:gd name="connsiteY31" fmla="*/ 5175 h 654807"/>
                  <a:gd name="connsiteX32" fmla="*/ 373371 w 1099451"/>
                  <a:gd name="connsiteY32" fmla="*/ 3370 h 654807"/>
                  <a:gd name="connsiteX33" fmla="*/ 368326 w 1099451"/>
                  <a:gd name="connsiteY33" fmla="*/ 2768 h 654807"/>
                  <a:gd name="connsiteX34" fmla="*/ 358115 w 1099451"/>
                  <a:gd name="connsiteY34" fmla="*/ 1565 h 654807"/>
                  <a:gd name="connsiteX35" fmla="*/ 351507 w 1099451"/>
                  <a:gd name="connsiteY35" fmla="*/ 1083 h 654807"/>
                  <a:gd name="connsiteX36" fmla="*/ 342738 w 1099451"/>
                  <a:gd name="connsiteY36" fmla="*/ 481 h 654807"/>
                  <a:gd name="connsiteX37" fmla="*/ 329763 w 1099451"/>
                  <a:gd name="connsiteY37" fmla="*/ 120 h 654807"/>
                  <a:gd name="connsiteX38" fmla="*/ 327120 w 1099451"/>
                  <a:gd name="connsiteY38" fmla="*/ 120 h 654807"/>
                  <a:gd name="connsiteX39" fmla="*/ 326880 w 1099451"/>
                  <a:gd name="connsiteY39" fmla="*/ 120 h 654807"/>
                  <a:gd name="connsiteX40" fmla="*/ 324237 w 1099451"/>
                  <a:gd name="connsiteY40" fmla="*/ 120 h 654807"/>
                  <a:gd name="connsiteX41" fmla="*/ 311383 w 1099451"/>
                  <a:gd name="connsiteY41" fmla="*/ 481 h 654807"/>
                  <a:gd name="connsiteX42" fmla="*/ 311143 w 1099451"/>
                  <a:gd name="connsiteY42" fmla="*/ 481 h 654807"/>
                  <a:gd name="connsiteX43" fmla="*/ 310662 w 1099451"/>
                  <a:gd name="connsiteY43" fmla="*/ 481 h 654807"/>
                  <a:gd name="connsiteX44" fmla="*/ 304656 w 1099451"/>
                  <a:gd name="connsiteY44" fmla="*/ 963 h 654807"/>
                  <a:gd name="connsiteX45" fmla="*/ 294925 w 1099451"/>
                  <a:gd name="connsiteY45" fmla="*/ 1685 h 654807"/>
                  <a:gd name="connsiteX46" fmla="*/ 287477 w 1099451"/>
                  <a:gd name="connsiteY46" fmla="*/ 2527 h 654807"/>
                  <a:gd name="connsiteX47" fmla="*/ 279308 w 1099451"/>
                  <a:gd name="connsiteY47" fmla="*/ 3610 h 654807"/>
                  <a:gd name="connsiteX48" fmla="*/ 271619 w 1099451"/>
                  <a:gd name="connsiteY48" fmla="*/ 4934 h 654807"/>
                  <a:gd name="connsiteX49" fmla="*/ 263691 w 1099451"/>
                  <a:gd name="connsiteY49" fmla="*/ 6378 h 654807"/>
                  <a:gd name="connsiteX50" fmla="*/ 256362 w 1099451"/>
                  <a:gd name="connsiteY50" fmla="*/ 7943 h 654807"/>
                  <a:gd name="connsiteX51" fmla="*/ 248193 w 1099451"/>
                  <a:gd name="connsiteY51" fmla="*/ 9869 h 654807"/>
                  <a:gd name="connsiteX52" fmla="*/ 241586 w 1099451"/>
                  <a:gd name="connsiteY52" fmla="*/ 11674 h 654807"/>
                  <a:gd name="connsiteX53" fmla="*/ 232696 w 1099451"/>
                  <a:gd name="connsiteY53" fmla="*/ 14201 h 654807"/>
                  <a:gd name="connsiteX54" fmla="*/ 227050 w 1099451"/>
                  <a:gd name="connsiteY54" fmla="*/ 16006 h 654807"/>
                  <a:gd name="connsiteX55" fmla="*/ 217079 w 1099451"/>
                  <a:gd name="connsiteY55" fmla="*/ 19376 h 654807"/>
                  <a:gd name="connsiteX56" fmla="*/ 212754 w 1099451"/>
                  <a:gd name="connsiteY56" fmla="*/ 20940 h 654807"/>
                  <a:gd name="connsiteX57" fmla="*/ 201342 w 1099451"/>
                  <a:gd name="connsiteY57" fmla="*/ 25393 h 654807"/>
                  <a:gd name="connsiteX58" fmla="*/ 198819 w 1099451"/>
                  <a:gd name="connsiteY58" fmla="*/ 26476 h 654807"/>
                  <a:gd name="connsiteX59" fmla="*/ 185364 w 1099451"/>
                  <a:gd name="connsiteY59" fmla="*/ 32614 h 654807"/>
                  <a:gd name="connsiteX60" fmla="*/ 185124 w 1099451"/>
                  <a:gd name="connsiteY60" fmla="*/ 32614 h 654807"/>
                  <a:gd name="connsiteX61" fmla="*/ 95746 w 1099451"/>
                  <a:gd name="connsiteY61" fmla="*/ 96157 h 654807"/>
                  <a:gd name="connsiteX62" fmla="*/ 49495 w 1099451"/>
                  <a:gd name="connsiteY62" fmla="*/ 154526 h 654807"/>
                  <a:gd name="connsiteX63" fmla="*/ 49495 w 1099451"/>
                  <a:gd name="connsiteY63" fmla="*/ 25032 h 654807"/>
                  <a:gd name="connsiteX64" fmla="*/ 24747 w 1099451"/>
                  <a:gd name="connsiteY64" fmla="*/ 241 h 654807"/>
                  <a:gd name="connsiteX65" fmla="*/ 0 w 1099451"/>
                  <a:gd name="connsiteY65" fmla="*/ 25032 h 654807"/>
                  <a:gd name="connsiteX66" fmla="*/ 0 w 1099451"/>
                  <a:gd name="connsiteY66" fmla="*/ 327464 h 654807"/>
                  <a:gd name="connsiteX67" fmla="*/ 17780 w 1099451"/>
                  <a:gd name="connsiteY67" fmla="*/ 433851 h 654807"/>
                  <a:gd name="connsiteX68" fmla="*/ 18741 w 1099451"/>
                  <a:gd name="connsiteY68" fmla="*/ 436618 h 654807"/>
                  <a:gd name="connsiteX69" fmla="*/ 22465 w 1099451"/>
                  <a:gd name="connsiteY69" fmla="*/ 446487 h 654807"/>
                  <a:gd name="connsiteX70" fmla="*/ 24867 w 1099451"/>
                  <a:gd name="connsiteY70" fmla="*/ 452745 h 654807"/>
                  <a:gd name="connsiteX71" fmla="*/ 27510 w 1099451"/>
                  <a:gd name="connsiteY71" fmla="*/ 459003 h 654807"/>
                  <a:gd name="connsiteX72" fmla="*/ 31835 w 1099451"/>
                  <a:gd name="connsiteY72" fmla="*/ 468511 h 654807"/>
                  <a:gd name="connsiteX73" fmla="*/ 33157 w 1099451"/>
                  <a:gd name="connsiteY73" fmla="*/ 471158 h 654807"/>
                  <a:gd name="connsiteX74" fmla="*/ 95625 w 1099451"/>
                  <a:gd name="connsiteY74" fmla="*/ 559011 h 654807"/>
                  <a:gd name="connsiteX75" fmla="*/ 183682 w 1099451"/>
                  <a:gd name="connsiteY75" fmla="*/ 621832 h 654807"/>
                  <a:gd name="connsiteX76" fmla="*/ 185725 w 1099451"/>
                  <a:gd name="connsiteY76" fmla="*/ 622795 h 654807"/>
                  <a:gd name="connsiteX77" fmla="*/ 195936 w 1099451"/>
                  <a:gd name="connsiteY77" fmla="*/ 627368 h 654807"/>
                  <a:gd name="connsiteX78" fmla="*/ 201342 w 1099451"/>
                  <a:gd name="connsiteY78" fmla="*/ 629775 h 654807"/>
                  <a:gd name="connsiteX79" fmla="*/ 208310 w 1099451"/>
                  <a:gd name="connsiteY79" fmla="*/ 632543 h 654807"/>
                  <a:gd name="connsiteX80" fmla="*/ 217319 w 1099451"/>
                  <a:gd name="connsiteY80" fmla="*/ 635913 h 654807"/>
                  <a:gd name="connsiteX81" fmla="*/ 220923 w 1099451"/>
                  <a:gd name="connsiteY81" fmla="*/ 637116 h 654807"/>
                  <a:gd name="connsiteX82" fmla="*/ 233537 w 1099451"/>
                  <a:gd name="connsiteY82" fmla="*/ 641208 h 654807"/>
                  <a:gd name="connsiteX83" fmla="*/ 233537 w 1099451"/>
                  <a:gd name="connsiteY83" fmla="*/ 641208 h 654807"/>
                  <a:gd name="connsiteX84" fmla="*/ 326520 w 1099451"/>
                  <a:gd name="connsiteY84" fmla="*/ 654807 h 654807"/>
                  <a:gd name="connsiteX85" fmla="*/ 326640 w 1099451"/>
                  <a:gd name="connsiteY85" fmla="*/ 654807 h 654807"/>
                  <a:gd name="connsiteX86" fmla="*/ 326760 w 1099451"/>
                  <a:gd name="connsiteY86" fmla="*/ 654807 h 654807"/>
                  <a:gd name="connsiteX87" fmla="*/ 463230 w 1099451"/>
                  <a:gd name="connsiteY87" fmla="*/ 624721 h 654807"/>
                  <a:gd name="connsiteX88" fmla="*/ 464432 w 1099451"/>
                  <a:gd name="connsiteY88" fmla="*/ 624239 h 654807"/>
                  <a:gd name="connsiteX89" fmla="*/ 476205 w 1099451"/>
                  <a:gd name="connsiteY89" fmla="*/ 618463 h 654807"/>
                  <a:gd name="connsiteX90" fmla="*/ 479448 w 1099451"/>
                  <a:gd name="connsiteY90" fmla="*/ 616778 h 654807"/>
                  <a:gd name="connsiteX91" fmla="*/ 489179 w 1099451"/>
                  <a:gd name="connsiteY91" fmla="*/ 611362 h 654807"/>
                  <a:gd name="connsiteX92" fmla="*/ 493864 w 1099451"/>
                  <a:gd name="connsiteY92" fmla="*/ 608594 h 654807"/>
                  <a:gd name="connsiteX93" fmla="*/ 502033 w 1099451"/>
                  <a:gd name="connsiteY93" fmla="*/ 603419 h 654807"/>
                  <a:gd name="connsiteX94" fmla="*/ 507679 w 1099451"/>
                  <a:gd name="connsiteY94" fmla="*/ 599809 h 654807"/>
                  <a:gd name="connsiteX95" fmla="*/ 515128 w 1099451"/>
                  <a:gd name="connsiteY95" fmla="*/ 594634 h 654807"/>
                  <a:gd name="connsiteX96" fmla="*/ 520894 w 1099451"/>
                  <a:gd name="connsiteY96" fmla="*/ 590542 h 654807"/>
                  <a:gd name="connsiteX97" fmla="*/ 528582 w 1099451"/>
                  <a:gd name="connsiteY97" fmla="*/ 584645 h 654807"/>
                  <a:gd name="connsiteX98" fmla="*/ 533508 w 1099451"/>
                  <a:gd name="connsiteY98" fmla="*/ 580794 h 654807"/>
                  <a:gd name="connsiteX99" fmla="*/ 543599 w 1099451"/>
                  <a:gd name="connsiteY99" fmla="*/ 572129 h 654807"/>
                  <a:gd name="connsiteX100" fmla="*/ 545641 w 1099451"/>
                  <a:gd name="connsiteY100" fmla="*/ 570324 h 654807"/>
                  <a:gd name="connsiteX101" fmla="*/ 589249 w 1099451"/>
                  <a:gd name="connsiteY101" fmla="*/ 522306 h 654807"/>
                  <a:gd name="connsiteX102" fmla="*/ 590571 w 1099451"/>
                  <a:gd name="connsiteY102" fmla="*/ 520380 h 654807"/>
                  <a:gd name="connsiteX103" fmla="*/ 598379 w 1099451"/>
                  <a:gd name="connsiteY103" fmla="*/ 509308 h 654807"/>
                  <a:gd name="connsiteX104" fmla="*/ 600542 w 1099451"/>
                  <a:gd name="connsiteY104" fmla="*/ 505938 h 654807"/>
                  <a:gd name="connsiteX105" fmla="*/ 606909 w 1099451"/>
                  <a:gd name="connsiteY105" fmla="*/ 495829 h 654807"/>
                  <a:gd name="connsiteX106" fmla="*/ 608831 w 1099451"/>
                  <a:gd name="connsiteY106" fmla="*/ 492459 h 654807"/>
                  <a:gd name="connsiteX107" fmla="*/ 614837 w 1099451"/>
                  <a:gd name="connsiteY107" fmla="*/ 481869 h 654807"/>
                  <a:gd name="connsiteX108" fmla="*/ 616039 w 1099451"/>
                  <a:gd name="connsiteY108" fmla="*/ 479582 h 654807"/>
                  <a:gd name="connsiteX109" fmla="*/ 622166 w 1099451"/>
                  <a:gd name="connsiteY109" fmla="*/ 467427 h 654807"/>
                  <a:gd name="connsiteX110" fmla="*/ 622286 w 1099451"/>
                  <a:gd name="connsiteY110" fmla="*/ 467066 h 654807"/>
                  <a:gd name="connsiteX111" fmla="*/ 653280 w 1099451"/>
                  <a:gd name="connsiteY111" fmla="*/ 339499 h 654807"/>
                  <a:gd name="connsiteX112" fmla="*/ 653280 w 1099451"/>
                  <a:gd name="connsiteY112" fmla="*/ 339017 h 654807"/>
                  <a:gd name="connsiteX113" fmla="*/ 653280 w 1099451"/>
                  <a:gd name="connsiteY113" fmla="*/ 337694 h 654807"/>
                  <a:gd name="connsiteX114" fmla="*/ 653520 w 1099451"/>
                  <a:gd name="connsiteY114" fmla="*/ 327464 h 654807"/>
                  <a:gd name="connsiteX115" fmla="*/ 653280 w 1099451"/>
                  <a:gd name="connsiteY115" fmla="*/ 317234 h 654807"/>
                  <a:gd name="connsiteX116" fmla="*/ 653280 w 1099451"/>
                  <a:gd name="connsiteY116" fmla="*/ 248516 h 654807"/>
                  <a:gd name="connsiteX117" fmla="*/ 851618 w 1099451"/>
                  <a:gd name="connsiteY117" fmla="*/ 49824 h 654807"/>
                  <a:gd name="connsiteX118" fmla="*/ 1049957 w 1099451"/>
                  <a:gd name="connsiteY118" fmla="*/ 248516 h 654807"/>
                  <a:gd name="connsiteX119" fmla="*/ 1049957 w 1099451"/>
                  <a:gd name="connsiteY119" fmla="*/ 630016 h 654807"/>
                  <a:gd name="connsiteX120" fmla="*/ 1074704 w 1099451"/>
                  <a:gd name="connsiteY120" fmla="*/ 654807 h 654807"/>
                  <a:gd name="connsiteX121" fmla="*/ 1099451 w 1099451"/>
                  <a:gd name="connsiteY121" fmla="*/ 630016 h 654807"/>
                  <a:gd name="connsiteX122" fmla="*/ 1099451 w 1099451"/>
                  <a:gd name="connsiteY122" fmla="*/ 248516 h 654807"/>
                  <a:gd name="connsiteX123" fmla="*/ 851738 w 1099451"/>
                  <a:gd name="connsiteY123" fmla="*/ 361 h 654807"/>
                  <a:gd name="connsiteX124" fmla="*/ 501192 w 1099451"/>
                  <a:gd name="connsiteY124" fmla="*/ 542765 h 654807"/>
                  <a:gd name="connsiteX125" fmla="*/ 479568 w 1099451"/>
                  <a:gd name="connsiteY125" fmla="*/ 558650 h 654807"/>
                  <a:gd name="connsiteX126" fmla="*/ 478247 w 1099451"/>
                  <a:gd name="connsiteY126" fmla="*/ 559493 h 654807"/>
                  <a:gd name="connsiteX127" fmla="*/ 455782 w 1099451"/>
                  <a:gd name="connsiteY127" fmla="*/ 572851 h 654807"/>
                  <a:gd name="connsiteX128" fmla="*/ 455061 w 1099451"/>
                  <a:gd name="connsiteY128" fmla="*/ 573212 h 654807"/>
                  <a:gd name="connsiteX129" fmla="*/ 247713 w 1099451"/>
                  <a:gd name="connsiteY129" fmla="*/ 593310 h 654807"/>
                  <a:gd name="connsiteX130" fmla="*/ 247473 w 1099451"/>
                  <a:gd name="connsiteY130" fmla="*/ 593310 h 654807"/>
                  <a:gd name="connsiteX131" fmla="*/ 223807 w 1099451"/>
                  <a:gd name="connsiteY131" fmla="*/ 585006 h 654807"/>
                  <a:gd name="connsiteX132" fmla="*/ 221044 w 1099451"/>
                  <a:gd name="connsiteY132" fmla="*/ 583923 h 654807"/>
                  <a:gd name="connsiteX133" fmla="*/ 200621 w 1099451"/>
                  <a:gd name="connsiteY133" fmla="*/ 574416 h 654807"/>
                  <a:gd name="connsiteX134" fmla="*/ 195576 w 1099451"/>
                  <a:gd name="connsiteY134" fmla="*/ 571888 h 654807"/>
                  <a:gd name="connsiteX135" fmla="*/ 177916 w 1099451"/>
                  <a:gd name="connsiteY135" fmla="*/ 561418 h 654807"/>
                  <a:gd name="connsiteX136" fmla="*/ 171669 w 1099451"/>
                  <a:gd name="connsiteY136" fmla="*/ 557447 h 654807"/>
                  <a:gd name="connsiteX137" fmla="*/ 155692 w 1099451"/>
                  <a:gd name="connsiteY137" fmla="*/ 545653 h 654807"/>
                  <a:gd name="connsiteX138" fmla="*/ 148243 w 1099451"/>
                  <a:gd name="connsiteY138" fmla="*/ 539636 h 654807"/>
                  <a:gd name="connsiteX139" fmla="*/ 134188 w 1099451"/>
                  <a:gd name="connsiteY139" fmla="*/ 526879 h 654807"/>
                  <a:gd name="connsiteX140" fmla="*/ 127100 w 1099451"/>
                  <a:gd name="connsiteY140" fmla="*/ 519778 h 654807"/>
                  <a:gd name="connsiteX141" fmla="*/ 114366 w 1099451"/>
                  <a:gd name="connsiteY141" fmla="*/ 505577 h 654807"/>
                  <a:gd name="connsiteX142" fmla="*/ 108480 w 1099451"/>
                  <a:gd name="connsiteY142" fmla="*/ 498236 h 654807"/>
                  <a:gd name="connsiteX143" fmla="*/ 96707 w 1099451"/>
                  <a:gd name="connsiteY143" fmla="*/ 482110 h 654807"/>
                  <a:gd name="connsiteX144" fmla="*/ 92862 w 1099451"/>
                  <a:gd name="connsiteY144" fmla="*/ 475972 h 654807"/>
                  <a:gd name="connsiteX145" fmla="*/ 82291 w 1099451"/>
                  <a:gd name="connsiteY145" fmla="*/ 458161 h 654807"/>
                  <a:gd name="connsiteX146" fmla="*/ 79888 w 1099451"/>
                  <a:gd name="connsiteY146" fmla="*/ 453347 h 654807"/>
                  <a:gd name="connsiteX147" fmla="*/ 70277 w 1099451"/>
                  <a:gd name="connsiteY147" fmla="*/ 432647 h 654807"/>
                  <a:gd name="connsiteX148" fmla="*/ 69316 w 1099451"/>
                  <a:gd name="connsiteY148" fmla="*/ 430120 h 654807"/>
                  <a:gd name="connsiteX149" fmla="*/ 69316 w 1099451"/>
                  <a:gd name="connsiteY149" fmla="*/ 224086 h 654807"/>
                  <a:gd name="connsiteX150" fmla="*/ 70277 w 1099451"/>
                  <a:gd name="connsiteY150" fmla="*/ 221559 h 654807"/>
                  <a:gd name="connsiteX151" fmla="*/ 76404 w 1099451"/>
                  <a:gd name="connsiteY151" fmla="*/ 208321 h 654807"/>
                  <a:gd name="connsiteX152" fmla="*/ 86375 w 1099451"/>
                  <a:gd name="connsiteY152" fmla="*/ 189065 h 654807"/>
                  <a:gd name="connsiteX153" fmla="*/ 89499 w 1099451"/>
                  <a:gd name="connsiteY153" fmla="*/ 183770 h 654807"/>
                  <a:gd name="connsiteX154" fmla="*/ 101151 w 1099451"/>
                  <a:gd name="connsiteY154" fmla="*/ 165958 h 654807"/>
                  <a:gd name="connsiteX155" fmla="*/ 105236 w 1099451"/>
                  <a:gd name="connsiteY155" fmla="*/ 160422 h 654807"/>
                  <a:gd name="connsiteX156" fmla="*/ 118330 w 1099451"/>
                  <a:gd name="connsiteY156" fmla="*/ 144296 h 654807"/>
                  <a:gd name="connsiteX157" fmla="*/ 123256 w 1099451"/>
                  <a:gd name="connsiteY157" fmla="*/ 138760 h 654807"/>
                  <a:gd name="connsiteX158" fmla="*/ 138633 w 1099451"/>
                  <a:gd name="connsiteY158" fmla="*/ 123356 h 654807"/>
                  <a:gd name="connsiteX159" fmla="*/ 142357 w 1099451"/>
                  <a:gd name="connsiteY159" fmla="*/ 119986 h 654807"/>
                  <a:gd name="connsiteX160" fmla="*/ 157974 w 1099451"/>
                  <a:gd name="connsiteY160" fmla="*/ 107109 h 654807"/>
                  <a:gd name="connsiteX161" fmla="*/ 162659 w 1099451"/>
                  <a:gd name="connsiteY161" fmla="*/ 103619 h 654807"/>
                  <a:gd name="connsiteX162" fmla="*/ 178517 w 1099451"/>
                  <a:gd name="connsiteY162" fmla="*/ 92788 h 654807"/>
                  <a:gd name="connsiteX163" fmla="*/ 184163 w 1099451"/>
                  <a:gd name="connsiteY163" fmla="*/ 89297 h 654807"/>
                  <a:gd name="connsiteX164" fmla="*/ 200141 w 1099451"/>
                  <a:gd name="connsiteY164" fmla="*/ 80392 h 654807"/>
                  <a:gd name="connsiteX165" fmla="*/ 206988 w 1099451"/>
                  <a:gd name="connsiteY165" fmla="*/ 77022 h 654807"/>
                  <a:gd name="connsiteX166" fmla="*/ 222725 w 1099451"/>
                  <a:gd name="connsiteY166" fmla="*/ 70042 h 654807"/>
                  <a:gd name="connsiteX167" fmla="*/ 230774 w 1099451"/>
                  <a:gd name="connsiteY167" fmla="*/ 66913 h 654807"/>
                  <a:gd name="connsiteX168" fmla="*/ 246031 w 1099451"/>
                  <a:gd name="connsiteY168" fmla="*/ 61738 h 654807"/>
                  <a:gd name="connsiteX169" fmla="*/ 255401 w 1099451"/>
                  <a:gd name="connsiteY169" fmla="*/ 59090 h 654807"/>
                  <a:gd name="connsiteX170" fmla="*/ 270058 w 1099451"/>
                  <a:gd name="connsiteY170" fmla="*/ 55600 h 654807"/>
                  <a:gd name="connsiteX171" fmla="*/ 280869 w 1099451"/>
                  <a:gd name="connsiteY171" fmla="*/ 53555 h 654807"/>
                  <a:gd name="connsiteX172" fmla="*/ 294685 w 1099451"/>
                  <a:gd name="connsiteY172" fmla="*/ 51629 h 654807"/>
                  <a:gd name="connsiteX173" fmla="*/ 306818 w 1099451"/>
                  <a:gd name="connsiteY173" fmla="*/ 50425 h 654807"/>
                  <a:gd name="connsiteX174" fmla="*/ 326520 w 1099451"/>
                  <a:gd name="connsiteY174" fmla="*/ 49463 h 654807"/>
                  <a:gd name="connsiteX175" fmla="*/ 351147 w 1099451"/>
                  <a:gd name="connsiteY175" fmla="*/ 50546 h 654807"/>
                  <a:gd name="connsiteX176" fmla="*/ 352589 w 1099451"/>
                  <a:gd name="connsiteY176" fmla="*/ 50546 h 654807"/>
                  <a:gd name="connsiteX177" fmla="*/ 376615 w 1099451"/>
                  <a:gd name="connsiteY177" fmla="*/ 53916 h 654807"/>
                  <a:gd name="connsiteX178" fmla="*/ 378057 w 1099451"/>
                  <a:gd name="connsiteY178" fmla="*/ 54156 h 654807"/>
                  <a:gd name="connsiteX179" fmla="*/ 401723 w 1099451"/>
                  <a:gd name="connsiteY179" fmla="*/ 59692 h 654807"/>
                  <a:gd name="connsiteX180" fmla="*/ 402804 w 1099451"/>
                  <a:gd name="connsiteY180" fmla="*/ 60053 h 654807"/>
                  <a:gd name="connsiteX181" fmla="*/ 425989 w 1099451"/>
                  <a:gd name="connsiteY181" fmla="*/ 67755 h 654807"/>
                  <a:gd name="connsiteX182" fmla="*/ 426830 w 1099451"/>
                  <a:gd name="connsiteY182" fmla="*/ 68116 h 654807"/>
                  <a:gd name="connsiteX183" fmla="*/ 449295 w 1099451"/>
                  <a:gd name="connsiteY183" fmla="*/ 77985 h 654807"/>
                  <a:gd name="connsiteX184" fmla="*/ 449896 w 1099451"/>
                  <a:gd name="connsiteY184" fmla="*/ 78346 h 654807"/>
                  <a:gd name="connsiteX185" fmla="*/ 471760 w 1099451"/>
                  <a:gd name="connsiteY185" fmla="*/ 90501 h 654807"/>
                  <a:gd name="connsiteX186" fmla="*/ 471760 w 1099451"/>
                  <a:gd name="connsiteY186" fmla="*/ 90501 h 654807"/>
                  <a:gd name="connsiteX187" fmla="*/ 512605 w 1099451"/>
                  <a:gd name="connsiteY187" fmla="*/ 121310 h 654807"/>
                  <a:gd name="connsiteX188" fmla="*/ 578197 w 1099451"/>
                  <a:gd name="connsiteY188" fmla="*/ 210968 h 654807"/>
                  <a:gd name="connsiteX189" fmla="*/ 578557 w 1099451"/>
                  <a:gd name="connsiteY189" fmla="*/ 211570 h 654807"/>
                  <a:gd name="connsiteX190" fmla="*/ 603425 w 1099451"/>
                  <a:gd name="connsiteY190" fmla="*/ 316633 h 654807"/>
                  <a:gd name="connsiteX191" fmla="*/ 603425 w 1099451"/>
                  <a:gd name="connsiteY191" fmla="*/ 326862 h 654807"/>
                  <a:gd name="connsiteX192" fmla="*/ 522215 w 1099451"/>
                  <a:gd name="connsiteY192" fmla="*/ 523148 h 654807"/>
                  <a:gd name="connsiteX193" fmla="*/ 501312 w 1099451"/>
                  <a:gd name="connsiteY193" fmla="*/ 542042 h 654807"/>
                  <a:gd name="connsiteX194" fmla="*/ 500832 w 1099451"/>
                  <a:gd name="connsiteY194" fmla="*/ 542404 h 65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</a:cxnLst>
                <a:rect l="l" t="t" r="r" b="b"/>
                <a:pathLst>
                  <a:path w="1099451" h="654807">
                    <a:moveTo>
                      <a:pt x="851498" y="0"/>
                    </a:moveTo>
                    <a:cubicBezTo>
                      <a:pt x="740736" y="0"/>
                      <a:pt x="646793" y="73171"/>
                      <a:pt x="615198" y="173661"/>
                    </a:cubicBezTo>
                    <a:cubicBezTo>
                      <a:pt x="610513" y="164996"/>
                      <a:pt x="605587" y="156571"/>
                      <a:pt x="600181" y="148388"/>
                    </a:cubicBezTo>
                    <a:cubicBezTo>
                      <a:pt x="599941" y="147906"/>
                      <a:pt x="599581" y="147545"/>
                      <a:pt x="599340" y="147064"/>
                    </a:cubicBezTo>
                    <a:cubicBezTo>
                      <a:pt x="596938" y="143333"/>
                      <a:pt x="594295" y="139723"/>
                      <a:pt x="591772" y="136112"/>
                    </a:cubicBezTo>
                    <a:cubicBezTo>
                      <a:pt x="591171" y="135150"/>
                      <a:pt x="590451" y="134307"/>
                      <a:pt x="589850" y="133344"/>
                    </a:cubicBezTo>
                    <a:cubicBezTo>
                      <a:pt x="587447" y="130095"/>
                      <a:pt x="584924" y="126846"/>
                      <a:pt x="582402" y="123596"/>
                    </a:cubicBezTo>
                    <a:cubicBezTo>
                      <a:pt x="581561" y="122513"/>
                      <a:pt x="580720" y="121430"/>
                      <a:pt x="579879" y="120347"/>
                    </a:cubicBezTo>
                    <a:cubicBezTo>
                      <a:pt x="577116" y="116977"/>
                      <a:pt x="574353" y="113848"/>
                      <a:pt x="571590" y="110599"/>
                    </a:cubicBezTo>
                    <a:cubicBezTo>
                      <a:pt x="570869" y="109756"/>
                      <a:pt x="570148" y="108914"/>
                      <a:pt x="569427" y="108072"/>
                    </a:cubicBezTo>
                    <a:cubicBezTo>
                      <a:pt x="556333" y="93510"/>
                      <a:pt x="541917" y="80271"/>
                      <a:pt x="526420" y="68237"/>
                    </a:cubicBezTo>
                    <a:cubicBezTo>
                      <a:pt x="525219" y="67274"/>
                      <a:pt x="524017" y="66311"/>
                      <a:pt x="522816" y="65348"/>
                    </a:cubicBezTo>
                    <a:cubicBezTo>
                      <a:pt x="520413" y="63543"/>
                      <a:pt x="518011" y="61858"/>
                      <a:pt x="515608" y="60173"/>
                    </a:cubicBezTo>
                    <a:cubicBezTo>
                      <a:pt x="513806" y="58970"/>
                      <a:pt x="512124" y="57646"/>
                      <a:pt x="510322" y="56443"/>
                    </a:cubicBezTo>
                    <a:cubicBezTo>
                      <a:pt x="507920" y="54758"/>
                      <a:pt x="505397" y="53193"/>
                      <a:pt x="502874" y="51629"/>
                    </a:cubicBezTo>
                    <a:cubicBezTo>
                      <a:pt x="501072" y="50425"/>
                      <a:pt x="499270" y="49222"/>
                      <a:pt x="497468" y="48139"/>
                    </a:cubicBezTo>
                    <a:cubicBezTo>
                      <a:pt x="494825" y="46454"/>
                      <a:pt x="492062" y="45010"/>
                      <a:pt x="489419" y="43445"/>
                    </a:cubicBezTo>
                    <a:cubicBezTo>
                      <a:pt x="487737" y="42482"/>
                      <a:pt x="486056" y="41520"/>
                      <a:pt x="484374" y="40557"/>
                    </a:cubicBezTo>
                    <a:cubicBezTo>
                      <a:pt x="481490" y="38992"/>
                      <a:pt x="478487" y="37428"/>
                      <a:pt x="475604" y="35864"/>
                    </a:cubicBezTo>
                    <a:cubicBezTo>
                      <a:pt x="474042" y="35021"/>
                      <a:pt x="472601" y="34299"/>
                      <a:pt x="471039" y="33456"/>
                    </a:cubicBezTo>
                    <a:cubicBezTo>
                      <a:pt x="467916" y="31892"/>
                      <a:pt x="464672" y="30448"/>
                      <a:pt x="461549" y="29004"/>
                    </a:cubicBezTo>
                    <a:cubicBezTo>
                      <a:pt x="460107" y="28402"/>
                      <a:pt x="458785" y="27680"/>
                      <a:pt x="457344" y="27078"/>
                    </a:cubicBezTo>
                    <a:cubicBezTo>
                      <a:pt x="453980" y="25634"/>
                      <a:pt x="450616" y="24190"/>
                      <a:pt x="447133" y="22866"/>
                    </a:cubicBezTo>
                    <a:cubicBezTo>
                      <a:pt x="445811" y="22385"/>
                      <a:pt x="444610" y="21903"/>
                      <a:pt x="443288" y="21422"/>
                    </a:cubicBezTo>
                    <a:cubicBezTo>
                      <a:pt x="439805" y="20098"/>
                      <a:pt x="436201" y="18774"/>
                      <a:pt x="432597" y="17571"/>
                    </a:cubicBezTo>
                    <a:cubicBezTo>
                      <a:pt x="431395" y="17210"/>
                      <a:pt x="430194" y="16728"/>
                      <a:pt x="428993" y="16367"/>
                    </a:cubicBezTo>
                    <a:cubicBezTo>
                      <a:pt x="425389" y="15164"/>
                      <a:pt x="421665" y="14081"/>
                      <a:pt x="418061" y="12997"/>
                    </a:cubicBezTo>
                    <a:cubicBezTo>
                      <a:pt x="416859" y="12636"/>
                      <a:pt x="415658" y="12275"/>
                      <a:pt x="414457" y="11914"/>
                    </a:cubicBezTo>
                    <a:cubicBezTo>
                      <a:pt x="410733" y="10952"/>
                      <a:pt x="407129" y="9869"/>
                      <a:pt x="403284" y="9026"/>
                    </a:cubicBezTo>
                    <a:cubicBezTo>
                      <a:pt x="401963" y="8665"/>
                      <a:pt x="400762" y="8424"/>
                      <a:pt x="399440" y="8184"/>
                    </a:cubicBezTo>
                    <a:cubicBezTo>
                      <a:pt x="395716" y="7341"/>
                      <a:pt x="392112" y="6499"/>
                      <a:pt x="388388" y="5897"/>
                    </a:cubicBezTo>
                    <a:cubicBezTo>
                      <a:pt x="386946" y="5656"/>
                      <a:pt x="385625" y="5416"/>
                      <a:pt x="384183" y="5175"/>
                    </a:cubicBezTo>
                    <a:cubicBezTo>
                      <a:pt x="380579" y="4573"/>
                      <a:pt x="376975" y="3971"/>
                      <a:pt x="373371" y="3370"/>
                    </a:cubicBezTo>
                    <a:cubicBezTo>
                      <a:pt x="371690" y="3129"/>
                      <a:pt x="370008" y="2888"/>
                      <a:pt x="368326" y="2768"/>
                    </a:cubicBezTo>
                    <a:cubicBezTo>
                      <a:pt x="364962" y="2287"/>
                      <a:pt x="361598" y="1926"/>
                      <a:pt x="358115" y="1565"/>
                    </a:cubicBezTo>
                    <a:cubicBezTo>
                      <a:pt x="355952" y="1324"/>
                      <a:pt x="353670" y="1204"/>
                      <a:pt x="351507" y="1083"/>
                    </a:cubicBezTo>
                    <a:cubicBezTo>
                      <a:pt x="348624" y="843"/>
                      <a:pt x="345621" y="602"/>
                      <a:pt x="342738" y="481"/>
                    </a:cubicBezTo>
                    <a:cubicBezTo>
                      <a:pt x="338413" y="241"/>
                      <a:pt x="334088" y="241"/>
                      <a:pt x="329763" y="120"/>
                    </a:cubicBezTo>
                    <a:cubicBezTo>
                      <a:pt x="328922" y="120"/>
                      <a:pt x="328081" y="120"/>
                      <a:pt x="327120" y="120"/>
                    </a:cubicBezTo>
                    <a:lnTo>
                      <a:pt x="326880" y="120"/>
                    </a:lnTo>
                    <a:cubicBezTo>
                      <a:pt x="326039" y="120"/>
                      <a:pt x="325198" y="120"/>
                      <a:pt x="324237" y="120"/>
                    </a:cubicBezTo>
                    <a:cubicBezTo>
                      <a:pt x="319912" y="120"/>
                      <a:pt x="315588" y="120"/>
                      <a:pt x="311383" y="481"/>
                    </a:cubicBezTo>
                    <a:cubicBezTo>
                      <a:pt x="311383" y="481"/>
                      <a:pt x="311263" y="481"/>
                      <a:pt x="311143" y="481"/>
                    </a:cubicBezTo>
                    <a:cubicBezTo>
                      <a:pt x="311023" y="481"/>
                      <a:pt x="310782" y="481"/>
                      <a:pt x="310662" y="481"/>
                    </a:cubicBezTo>
                    <a:cubicBezTo>
                      <a:pt x="308620" y="481"/>
                      <a:pt x="306698" y="722"/>
                      <a:pt x="304656" y="963"/>
                    </a:cubicBezTo>
                    <a:cubicBezTo>
                      <a:pt x="301412" y="1204"/>
                      <a:pt x="298169" y="1444"/>
                      <a:pt x="294925" y="1685"/>
                    </a:cubicBezTo>
                    <a:cubicBezTo>
                      <a:pt x="292402" y="1926"/>
                      <a:pt x="290000" y="2287"/>
                      <a:pt x="287477" y="2527"/>
                    </a:cubicBezTo>
                    <a:cubicBezTo>
                      <a:pt x="284714" y="2888"/>
                      <a:pt x="281951" y="3129"/>
                      <a:pt x="279308" y="3610"/>
                    </a:cubicBezTo>
                    <a:cubicBezTo>
                      <a:pt x="276785" y="3971"/>
                      <a:pt x="274262" y="4453"/>
                      <a:pt x="271619" y="4934"/>
                    </a:cubicBezTo>
                    <a:cubicBezTo>
                      <a:pt x="268976" y="5416"/>
                      <a:pt x="266333" y="5777"/>
                      <a:pt x="263691" y="6378"/>
                    </a:cubicBezTo>
                    <a:cubicBezTo>
                      <a:pt x="261168" y="6860"/>
                      <a:pt x="258765" y="7462"/>
                      <a:pt x="256362" y="7943"/>
                    </a:cubicBezTo>
                    <a:cubicBezTo>
                      <a:pt x="253599" y="8545"/>
                      <a:pt x="250956" y="9146"/>
                      <a:pt x="248193" y="9869"/>
                    </a:cubicBezTo>
                    <a:cubicBezTo>
                      <a:pt x="245911" y="10470"/>
                      <a:pt x="243749" y="10952"/>
                      <a:pt x="241586" y="11674"/>
                    </a:cubicBezTo>
                    <a:cubicBezTo>
                      <a:pt x="238583" y="12516"/>
                      <a:pt x="235700" y="13359"/>
                      <a:pt x="232696" y="14201"/>
                    </a:cubicBezTo>
                    <a:cubicBezTo>
                      <a:pt x="230774" y="14803"/>
                      <a:pt x="228972" y="15404"/>
                      <a:pt x="227050" y="16006"/>
                    </a:cubicBezTo>
                    <a:cubicBezTo>
                      <a:pt x="223686" y="17089"/>
                      <a:pt x="220443" y="18172"/>
                      <a:pt x="217079" y="19376"/>
                    </a:cubicBezTo>
                    <a:cubicBezTo>
                      <a:pt x="215638" y="19857"/>
                      <a:pt x="214196" y="20459"/>
                      <a:pt x="212754" y="20940"/>
                    </a:cubicBezTo>
                    <a:cubicBezTo>
                      <a:pt x="208910" y="22385"/>
                      <a:pt x="205186" y="23829"/>
                      <a:pt x="201342" y="25393"/>
                    </a:cubicBezTo>
                    <a:cubicBezTo>
                      <a:pt x="200501" y="25754"/>
                      <a:pt x="199660" y="26115"/>
                      <a:pt x="198819" y="26476"/>
                    </a:cubicBezTo>
                    <a:cubicBezTo>
                      <a:pt x="194254" y="28402"/>
                      <a:pt x="189809" y="30448"/>
                      <a:pt x="185364" y="32614"/>
                    </a:cubicBezTo>
                    <a:cubicBezTo>
                      <a:pt x="185364" y="32614"/>
                      <a:pt x="185244" y="32614"/>
                      <a:pt x="185124" y="32614"/>
                    </a:cubicBezTo>
                    <a:cubicBezTo>
                      <a:pt x="152328" y="48500"/>
                      <a:pt x="122054" y="69801"/>
                      <a:pt x="95746" y="96157"/>
                    </a:cubicBezTo>
                    <a:cubicBezTo>
                      <a:pt x="77726" y="114209"/>
                      <a:pt x="62469" y="133826"/>
                      <a:pt x="49495" y="154526"/>
                    </a:cubicBezTo>
                    <a:lnTo>
                      <a:pt x="49495" y="25032"/>
                    </a:lnTo>
                    <a:cubicBezTo>
                      <a:pt x="49495" y="11313"/>
                      <a:pt x="38442" y="241"/>
                      <a:pt x="24747" y="241"/>
                    </a:cubicBezTo>
                    <a:cubicBezTo>
                      <a:pt x="11052" y="241"/>
                      <a:pt x="0" y="11313"/>
                      <a:pt x="0" y="25032"/>
                    </a:cubicBezTo>
                    <a:lnTo>
                      <a:pt x="0" y="327464"/>
                    </a:lnTo>
                    <a:cubicBezTo>
                      <a:pt x="0" y="364772"/>
                      <a:pt x="6367" y="400514"/>
                      <a:pt x="17780" y="433851"/>
                    </a:cubicBezTo>
                    <a:cubicBezTo>
                      <a:pt x="18140" y="434813"/>
                      <a:pt x="18380" y="435656"/>
                      <a:pt x="18741" y="436618"/>
                    </a:cubicBezTo>
                    <a:cubicBezTo>
                      <a:pt x="19942" y="439868"/>
                      <a:pt x="21143" y="443238"/>
                      <a:pt x="22465" y="446487"/>
                    </a:cubicBezTo>
                    <a:cubicBezTo>
                      <a:pt x="23306" y="448533"/>
                      <a:pt x="24026" y="450579"/>
                      <a:pt x="24867" y="452745"/>
                    </a:cubicBezTo>
                    <a:cubicBezTo>
                      <a:pt x="25708" y="454791"/>
                      <a:pt x="26669" y="456837"/>
                      <a:pt x="27510" y="459003"/>
                    </a:cubicBezTo>
                    <a:cubicBezTo>
                      <a:pt x="28952" y="462132"/>
                      <a:pt x="30273" y="465381"/>
                      <a:pt x="31835" y="468511"/>
                    </a:cubicBezTo>
                    <a:cubicBezTo>
                      <a:pt x="32316" y="469353"/>
                      <a:pt x="32676" y="470316"/>
                      <a:pt x="33157" y="471158"/>
                    </a:cubicBezTo>
                    <a:cubicBezTo>
                      <a:pt x="48533" y="502930"/>
                      <a:pt x="69316" y="532655"/>
                      <a:pt x="95625" y="559011"/>
                    </a:cubicBezTo>
                    <a:cubicBezTo>
                      <a:pt x="122054" y="585488"/>
                      <a:pt x="151847" y="606308"/>
                      <a:pt x="183682" y="621832"/>
                    </a:cubicBezTo>
                    <a:cubicBezTo>
                      <a:pt x="184403" y="622194"/>
                      <a:pt x="185004" y="622555"/>
                      <a:pt x="185725" y="622795"/>
                    </a:cubicBezTo>
                    <a:cubicBezTo>
                      <a:pt x="189088" y="624360"/>
                      <a:pt x="192452" y="625924"/>
                      <a:pt x="195936" y="627368"/>
                    </a:cubicBezTo>
                    <a:cubicBezTo>
                      <a:pt x="197738" y="628211"/>
                      <a:pt x="199540" y="628933"/>
                      <a:pt x="201342" y="629775"/>
                    </a:cubicBezTo>
                    <a:cubicBezTo>
                      <a:pt x="203624" y="630738"/>
                      <a:pt x="206027" y="631581"/>
                      <a:pt x="208310" y="632543"/>
                    </a:cubicBezTo>
                    <a:cubicBezTo>
                      <a:pt x="211313" y="633747"/>
                      <a:pt x="214316" y="634830"/>
                      <a:pt x="217319" y="635913"/>
                    </a:cubicBezTo>
                    <a:cubicBezTo>
                      <a:pt x="218521" y="636274"/>
                      <a:pt x="219722" y="636755"/>
                      <a:pt x="220923" y="637116"/>
                    </a:cubicBezTo>
                    <a:cubicBezTo>
                      <a:pt x="225128" y="638561"/>
                      <a:pt x="229213" y="639884"/>
                      <a:pt x="233537" y="641208"/>
                    </a:cubicBezTo>
                    <a:cubicBezTo>
                      <a:pt x="233537" y="641208"/>
                      <a:pt x="233537" y="641208"/>
                      <a:pt x="233537" y="641208"/>
                    </a:cubicBezTo>
                    <a:cubicBezTo>
                      <a:pt x="262970" y="649994"/>
                      <a:pt x="294204" y="654807"/>
                      <a:pt x="326520" y="654807"/>
                    </a:cubicBezTo>
                    <a:cubicBezTo>
                      <a:pt x="326520" y="654807"/>
                      <a:pt x="326520" y="654807"/>
                      <a:pt x="326640" y="654807"/>
                    </a:cubicBezTo>
                    <a:cubicBezTo>
                      <a:pt x="326760" y="654807"/>
                      <a:pt x="326640" y="654807"/>
                      <a:pt x="326760" y="654807"/>
                    </a:cubicBezTo>
                    <a:cubicBezTo>
                      <a:pt x="375534" y="654807"/>
                      <a:pt x="421665" y="643976"/>
                      <a:pt x="463230" y="624721"/>
                    </a:cubicBezTo>
                    <a:cubicBezTo>
                      <a:pt x="463591" y="624480"/>
                      <a:pt x="464071" y="624360"/>
                      <a:pt x="464432" y="624239"/>
                    </a:cubicBezTo>
                    <a:cubicBezTo>
                      <a:pt x="468396" y="622434"/>
                      <a:pt x="472360" y="620388"/>
                      <a:pt x="476205" y="618463"/>
                    </a:cubicBezTo>
                    <a:cubicBezTo>
                      <a:pt x="477286" y="617861"/>
                      <a:pt x="478367" y="617380"/>
                      <a:pt x="479448" y="616778"/>
                    </a:cubicBezTo>
                    <a:cubicBezTo>
                      <a:pt x="482692" y="615093"/>
                      <a:pt x="485935" y="613168"/>
                      <a:pt x="489179" y="611362"/>
                    </a:cubicBezTo>
                    <a:cubicBezTo>
                      <a:pt x="490741" y="610399"/>
                      <a:pt x="492302" y="609557"/>
                      <a:pt x="493864" y="608594"/>
                    </a:cubicBezTo>
                    <a:cubicBezTo>
                      <a:pt x="496627" y="606909"/>
                      <a:pt x="499390" y="605225"/>
                      <a:pt x="502033" y="603419"/>
                    </a:cubicBezTo>
                    <a:cubicBezTo>
                      <a:pt x="503955" y="602216"/>
                      <a:pt x="505757" y="601012"/>
                      <a:pt x="507679" y="599809"/>
                    </a:cubicBezTo>
                    <a:cubicBezTo>
                      <a:pt x="510202" y="598124"/>
                      <a:pt x="512605" y="596319"/>
                      <a:pt x="515128" y="594634"/>
                    </a:cubicBezTo>
                    <a:cubicBezTo>
                      <a:pt x="517050" y="593310"/>
                      <a:pt x="518972" y="591986"/>
                      <a:pt x="520894" y="590542"/>
                    </a:cubicBezTo>
                    <a:cubicBezTo>
                      <a:pt x="523537" y="588617"/>
                      <a:pt x="526060" y="586571"/>
                      <a:pt x="528582" y="584645"/>
                    </a:cubicBezTo>
                    <a:cubicBezTo>
                      <a:pt x="530264" y="583321"/>
                      <a:pt x="531826" y="582118"/>
                      <a:pt x="533508" y="580794"/>
                    </a:cubicBezTo>
                    <a:cubicBezTo>
                      <a:pt x="536872" y="578026"/>
                      <a:pt x="540235" y="575138"/>
                      <a:pt x="543599" y="572129"/>
                    </a:cubicBezTo>
                    <a:cubicBezTo>
                      <a:pt x="544320" y="571527"/>
                      <a:pt x="544920" y="570926"/>
                      <a:pt x="545641" y="570324"/>
                    </a:cubicBezTo>
                    <a:cubicBezTo>
                      <a:pt x="561739" y="555762"/>
                      <a:pt x="576275" y="539636"/>
                      <a:pt x="589249" y="522306"/>
                    </a:cubicBezTo>
                    <a:cubicBezTo>
                      <a:pt x="589730" y="521704"/>
                      <a:pt x="590090" y="520982"/>
                      <a:pt x="590571" y="520380"/>
                    </a:cubicBezTo>
                    <a:cubicBezTo>
                      <a:pt x="593214" y="516770"/>
                      <a:pt x="595857" y="513039"/>
                      <a:pt x="598379" y="509308"/>
                    </a:cubicBezTo>
                    <a:cubicBezTo>
                      <a:pt x="599100" y="508225"/>
                      <a:pt x="599821" y="507142"/>
                      <a:pt x="600542" y="505938"/>
                    </a:cubicBezTo>
                    <a:cubicBezTo>
                      <a:pt x="602704" y="502569"/>
                      <a:pt x="604866" y="499199"/>
                      <a:pt x="606909" y="495829"/>
                    </a:cubicBezTo>
                    <a:cubicBezTo>
                      <a:pt x="607509" y="494746"/>
                      <a:pt x="608230" y="493663"/>
                      <a:pt x="608831" y="492459"/>
                    </a:cubicBezTo>
                    <a:cubicBezTo>
                      <a:pt x="610873" y="488969"/>
                      <a:pt x="612915" y="485479"/>
                      <a:pt x="614837" y="481869"/>
                    </a:cubicBezTo>
                    <a:cubicBezTo>
                      <a:pt x="615198" y="481147"/>
                      <a:pt x="615678" y="480304"/>
                      <a:pt x="616039" y="479582"/>
                    </a:cubicBezTo>
                    <a:cubicBezTo>
                      <a:pt x="618201" y="475611"/>
                      <a:pt x="620243" y="471519"/>
                      <a:pt x="622166" y="467427"/>
                    </a:cubicBezTo>
                    <a:cubicBezTo>
                      <a:pt x="622166" y="467427"/>
                      <a:pt x="622166" y="467187"/>
                      <a:pt x="622286" y="467066"/>
                    </a:cubicBezTo>
                    <a:cubicBezTo>
                      <a:pt x="640666" y="428194"/>
                      <a:pt x="651598" y="384990"/>
                      <a:pt x="653280" y="339499"/>
                    </a:cubicBezTo>
                    <a:cubicBezTo>
                      <a:pt x="653280" y="339378"/>
                      <a:pt x="653280" y="339258"/>
                      <a:pt x="653280" y="339017"/>
                    </a:cubicBezTo>
                    <a:lnTo>
                      <a:pt x="653280" y="337694"/>
                    </a:lnTo>
                    <a:cubicBezTo>
                      <a:pt x="653280" y="334324"/>
                      <a:pt x="653520" y="330834"/>
                      <a:pt x="653520" y="327464"/>
                    </a:cubicBezTo>
                    <a:cubicBezTo>
                      <a:pt x="653520" y="324094"/>
                      <a:pt x="653400" y="320604"/>
                      <a:pt x="653280" y="317234"/>
                    </a:cubicBezTo>
                    <a:lnTo>
                      <a:pt x="653280" y="248516"/>
                    </a:lnTo>
                    <a:cubicBezTo>
                      <a:pt x="653280" y="139001"/>
                      <a:pt x="742178" y="49824"/>
                      <a:pt x="851618" y="49824"/>
                    </a:cubicBezTo>
                    <a:cubicBezTo>
                      <a:pt x="961059" y="49824"/>
                      <a:pt x="1049957" y="139001"/>
                      <a:pt x="1049957" y="248516"/>
                    </a:cubicBezTo>
                    <a:lnTo>
                      <a:pt x="1049957" y="630016"/>
                    </a:lnTo>
                    <a:cubicBezTo>
                      <a:pt x="1049957" y="643736"/>
                      <a:pt x="1061009" y="654807"/>
                      <a:pt x="1074704" y="654807"/>
                    </a:cubicBezTo>
                    <a:cubicBezTo>
                      <a:pt x="1088399" y="654807"/>
                      <a:pt x="1099451" y="643736"/>
                      <a:pt x="1099451" y="630016"/>
                    </a:cubicBezTo>
                    <a:lnTo>
                      <a:pt x="1099451" y="248516"/>
                    </a:lnTo>
                    <a:cubicBezTo>
                      <a:pt x="1099451" y="111682"/>
                      <a:pt x="988329" y="361"/>
                      <a:pt x="851738" y="361"/>
                    </a:cubicBezTo>
                    <a:close/>
                    <a:moveTo>
                      <a:pt x="501192" y="542765"/>
                    </a:moveTo>
                    <a:cubicBezTo>
                      <a:pt x="494225" y="548421"/>
                      <a:pt x="487017" y="553716"/>
                      <a:pt x="479568" y="558650"/>
                    </a:cubicBezTo>
                    <a:cubicBezTo>
                      <a:pt x="479088" y="558891"/>
                      <a:pt x="478727" y="559252"/>
                      <a:pt x="478247" y="559493"/>
                    </a:cubicBezTo>
                    <a:cubicBezTo>
                      <a:pt x="470919" y="564307"/>
                      <a:pt x="463351" y="568760"/>
                      <a:pt x="455782" y="572851"/>
                    </a:cubicBezTo>
                    <a:cubicBezTo>
                      <a:pt x="455542" y="572972"/>
                      <a:pt x="455302" y="573092"/>
                      <a:pt x="455061" y="573212"/>
                    </a:cubicBezTo>
                    <a:cubicBezTo>
                      <a:pt x="390791" y="606789"/>
                      <a:pt x="316068" y="613529"/>
                      <a:pt x="247713" y="593310"/>
                    </a:cubicBezTo>
                    <a:cubicBezTo>
                      <a:pt x="247713" y="593310"/>
                      <a:pt x="247593" y="593310"/>
                      <a:pt x="247473" y="593310"/>
                    </a:cubicBezTo>
                    <a:cubicBezTo>
                      <a:pt x="239544" y="590903"/>
                      <a:pt x="231615" y="588135"/>
                      <a:pt x="223807" y="585006"/>
                    </a:cubicBezTo>
                    <a:cubicBezTo>
                      <a:pt x="222846" y="584645"/>
                      <a:pt x="222005" y="584284"/>
                      <a:pt x="221044" y="583923"/>
                    </a:cubicBezTo>
                    <a:cubicBezTo>
                      <a:pt x="214076" y="581035"/>
                      <a:pt x="207348" y="577906"/>
                      <a:pt x="200621" y="574416"/>
                    </a:cubicBezTo>
                    <a:cubicBezTo>
                      <a:pt x="198939" y="573573"/>
                      <a:pt x="197257" y="572731"/>
                      <a:pt x="195576" y="571888"/>
                    </a:cubicBezTo>
                    <a:cubicBezTo>
                      <a:pt x="189569" y="568639"/>
                      <a:pt x="183682" y="565149"/>
                      <a:pt x="177916" y="561418"/>
                    </a:cubicBezTo>
                    <a:cubicBezTo>
                      <a:pt x="175874" y="560095"/>
                      <a:pt x="173711" y="558771"/>
                      <a:pt x="171669" y="557447"/>
                    </a:cubicBezTo>
                    <a:cubicBezTo>
                      <a:pt x="166263" y="553836"/>
                      <a:pt x="160977" y="549745"/>
                      <a:pt x="155692" y="545653"/>
                    </a:cubicBezTo>
                    <a:cubicBezTo>
                      <a:pt x="153169" y="543727"/>
                      <a:pt x="150646" y="541681"/>
                      <a:pt x="148243" y="539636"/>
                    </a:cubicBezTo>
                    <a:cubicBezTo>
                      <a:pt x="143438" y="535544"/>
                      <a:pt x="138753" y="531332"/>
                      <a:pt x="134188" y="526879"/>
                    </a:cubicBezTo>
                    <a:cubicBezTo>
                      <a:pt x="131785" y="524592"/>
                      <a:pt x="129383" y="522185"/>
                      <a:pt x="127100" y="519778"/>
                    </a:cubicBezTo>
                    <a:cubicBezTo>
                      <a:pt x="122655" y="515205"/>
                      <a:pt x="118330" y="510391"/>
                      <a:pt x="114366" y="505577"/>
                    </a:cubicBezTo>
                    <a:cubicBezTo>
                      <a:pt x="112324" y="503170"/>
                      <a:pt x="110402" y="500643"/>
                      <a:pt x="108480" y="498236"/>
                    </a:cubicBezTo>
                    <a:cubicBezTo>
                      <a:pt x="104395" y="492941"/>
                      <a:pt x="100431" y="487646"/>
                      <a:pt x="96707" y="482110"/>
                    </a:cubicBezTo>
                    <a:cubicBezTo>
                      <a:pt x="95385" y="480064"/>
                      <a:pt x="94064" y="478018"/>
                      <a:pt x="92862" y="475972"/>
                    </a:cubicBezTo>
                    <a:cubicBezTo>
                      <a:pt x="89138" y="470075"/>
                      <a:pt x="85534" y="464178"/>
                      <a:pt x="82291" y="458161"/>
                    </a:cubicBezTo>
                    <a:cubicBezTo>
                      <a:pt x="81450" y="456596"/>
                      <a:pt x="80609" y="454911"/>
                      <a:pt x="79888" y="453347"/>
                    </a:cubicBezTo>
                    <a:cubicBezTo>
                      <a:pt x="76404" y="446607"/>
                      <a:pt x="73161" y="439627"/>
                      <a:pt x="70277" y="432647"/>
                    </a:cubicBezTo>
                    <a:cubicBezTo>
                      <a:pt x="69917" y="431805"/>
                      <a:pt x="69557" y="430962"/>
                      <a:pt x="69316" y="430120"/>
                    </a:cubicBezTo>
                    <a:cubicBezTo>
                      <a:pt x="43128" y="364170"/>
                      <a:pt x="43128" y="290036"/>
                      <a:pt x="69316" y="224086"/>
                    </a:cubicBezTo>
                    <a:cubicBezTo>
                      <a:pt x="69677" y="223244"/>
                      <a:pt x="69917" y="222401"/>
                      <a:pt x="70277" y="221559"/>
                    </a:cubicBezTo>
                    <a:cubicBezTo>
                      <a:pt x="72079" y="217106"/>
                      <a:pt x="74362" y="212653"/>
                      <a:pt x="76404" y="208321"/>
                    </a:cubicBezTo>
                    <a:cubicBezTo>
                      <a:pt x="79528" y="201701"/>
                      <a:pt x="82891" y="195323"/>
                      <a:pt x="86375" y="189065"/>
                    </a:cubicBezTo>
                    <a:cubicBezTo>
                      <a:pt x="87456" y="187260"/>
                      <a:pt x="88417" y="185455"/>
                      <a:pt x="89499" y="183770"/>
                    </a:cubicBezTo>
                    <a:cubicBezTo>
                      <a:pt x="93103" y="177752"/>
                      <a:pt x="97067" y="171735"/>
                      <a:pt x="101151" y="165958"/>
                    </a:cubicBezTo>
                    <a:cubicBezTo>
                      <a:pt x="102473" y="164033"/>
                      <a:pt x="103915" y="162228"/>
                      <a:pt x="105236" y="160422"/>
                    </a:cubicBezTo>
                    <a:cubicBezTo>
                      <a:pt x="109441" y="154887"/>
                      <a:pt x="113765" y="149591"/>
                      <a:pt x="118330" y="144296"/>
                    </a:cubicBezTo>
                    <a:cubicBezTo>
                      <a:pt x="120012" y="142491"/>
                      <a:pt x="121574" y="140565"/>
                      <a:pt x="123256" y="138760"/>
                    </a:cubicBezTo>
                    <a:cubicBezTo>
                      <a:pt x="128181" y="133465"/>
                      <a:pt x="133227" y="128290"/>
                      <a:pt x="138633" y="123356"/>
                    </a:cubicBezTo>
                    <a:cubicBezTo>
                      <a:pt x="139834" y="122272"/>
                      <a:pt x="141035" y="121069"/>
                      <a:pt x="142357" y="119986"/>
                    </a:cubicBezTo>
                    <a:cubicBezTo>
                      <a:pt x="147402" y="115533"/>
                      <a:pt x="152568" y="111201"/>
                      <a:pt x="157974" y="107109"/>
                    </a:cubicBezTo>
                    <a:cubicBezTo>
                      <a:pt x="159536" y="105905"/>
                      <a:pt x="161097" y="104702"/>
                      <a:pt x="162659" y="103619"/>
                    </a:cubicBezTo>
                    <a:cubicBezTo>
                      <a:pt x="167825" y="99768"/>
                      <a:pt x="173111" y="96157"/>
                      <a:pt x="178517" y="92788"/>
                    </a:cubicBezTo>
                    <a:cubicBezTo>
                      <a:pt x="180439" y="91584"/>
                      <a:pt x="182361" y="90381"/>
                      <a:pt x="184163" y="89297"/>
                    </a:cubicBezTo>
                    <a:cubicBezTo>
                      <a:pt x="189329" y="86168"/>
                      <a:pt x="194735" y="83160"/>
                      <a:pt x="200141" y="80392"/>
                    </a:cubicBezTo>
                    <a:cubicBezTo>
                      <a:pt x="202423" y="79188"/>
                      <a:pt x="204706" y="78105"/>
                      <a:pt x="206988" y="77022"/>
                    </a:cubicBezTo>
                    <a:cubicBezTo>
                      <a:pt x="212154" y="74495"/>
                      <a:pt x="217440" y="72208"/>
                      <a:pt x="222725" y="70042"/>
                    </a:cubicBezTo>
                    <a:cubicBezTo>
                      <a:pt x="225368" y="68959"/>
                      <a:pt x="228131" y="67876"/>
                      <a:pt x="230774" y="66913"/>
                    </a:cubicBezTo>
                    <a:cubicBezTo>
                      <a:pt x="235820" y="65108"/>
                      <a:pt x="240865" y="63423"/>
                      <a:pt x="246031" y="61738"/>
                    </a:cubicBezTo>
                    <a:cubicBezTo>
                      <a:pt x="249155" y="60775"/>
                      <a:pt x="252278" y="59933"/>
                      <a:pt x="255401" y="59090"/>
                    </a:cubicBezTo>
                    <a:cubicBezTo>
                      <a:pt x="260207" y="57767"/>
                      <a:pt x="265132" y="56683"/>
                      <a:pt x="270058" y="55600"/>
                    </a:cubicBezTo>
                    <a:cubicBezTo>
                      <a:pt x="273662" y="54878"/>
                      <a:pt x="277265" y="54156"/>
                      <a:pt x="280869" y="53555"/>
                    </a:cubicBezTo>
                    <a:cubicBezTo>
                      <a:pt x="285434" y="52832"/>
                      <a:pt x="290000" y="52110"/>
                      <a:pt x="294685" y="51629"/>
                    </a:cubicBezTo>
                    <a:cubicBezTo>
                      <a:pt x="298769" y="51147"/>
                      <a:pt x="302734" y="50786"/>
                      <a:pt x="306818" y="50425"/>
                    </a:cubicBezTo>
                    <a:cubicBezTo>
                      <a:pt x="313305" y="49944"/>
                      <a:pt x="319912" y="49463"/>
                      <a:pt x="326520" y="49463"/>
                    </a:cubicBezTo>
                    <a:cubicBezTo>
                      <a:pt x="334809" y="49463"/>
                      <a:pt x="342978" y="49824"/>
                      <a:pt x="351147" y="50546"/>
                    </a:cubicBezTo>
                    <a:cubicBezTo>
                      <a:pt x="351627" y="50546"/>
                      <a:pt x="352108" y="50546"/>
                      <a:pt x="352589" y="50546"/>
                    </a:cubicBezTo>
                    <a:cubicBezTo>
                      <a:pt x="360637" y="51268"/>
                      <a:pt x="368686" y="52471"/>
                      <a:pt x="376615" y="53916"/>
                    </a:cubicBezTo>
                    <a:cubicBezTo>
                      <a:pt x="377096" y="53916"/>
                      <a:pt x="377576" y="54036"/>
                      <a:pt x="378057" y="54156"/>
                    </a:cubicBezTo>
                    <a:cubicBezTo>
                      <a:pt x="385985" y="55721"/>
                      <a:pt x="393914" y="57526"/>
                      <a:pt x="401723" y="59692"/>
                    </a:cubicBezTo>
                    <a:cubicBezTo>
                      <a:pt x="402083" y="59692"/>
                      <a:pt x="402443" y="59933"/>
                      <a:pt x="402804" y="60053"/>
                    </a:cubicBezTo>
                    <a:cubicBezTo>
                      <a:pt x="410612" y="62340"/>
                      <a:pt x="418301" y="64867"/>
                      <a:pt x="425989" y="67755"/>
                    </a:cubicBezTo>
                    <a:cubicBezTo>
                      <a:pt x="426230" y="67755"/>
                      <a:pt x="426590" y="67996"/>
                      <a:pt x="426830" y="68116"/>
                    </a:cubicBezTo>
                    <a:cubicBezTo>
                      <a:pt x="434519" y="71125"/>
                      <a:pt x="441967" y="74374"/>
                      <a:pt x="449295" y="77985"/>
                    </a:cubicBezTo>
                    <a:cubicBezTo>
                      <a:pt x="449535" y="77985"/>
                      <a:pt x="449655" y="78225"/>
                      <a:pt x="449896" y="78346"/>
                    </a:cubicBezTo>
                    <a:cubicBezTo>
                      <a:pt x="457344" y="82077"/>
                      <a:pt x="464552" y="86048"/>
                      <a:pt x="471760" y="90501"/>
                    </a:cubicBezTo>
                    <a:cubicBezTo>
                      <a:pt x="471760" y="90501"/>
                      <a:pt x="471760" y="90501"/>
                      <a:pt x="471760" y="90501"/>
                    </a:cubicBezTo>
                    <a:cubicBezTo>
                      <a:pt x="486176" y="99407"/>
                      <a:pt x="499871" y="109756"/>
                      <a:pt x="512605" y="121310"/>
                    </a:cubicBezTo>
                    <a:cubicBezTo>
                      <a:pt x="540476" y="146703"/>
                      <a:pt x="562580" y="176910"/>
                      <a:pt x="578197" y="210968"/>
                    </a:cubicBezTo>
                    <a:cubicBezTo>
                      <a:pt x="578197" y="211209"/>
                      <a:pt x="578437" y="211329"/>
                      <a:pt x="578557" y="211570"/>
                    </a:cubicBezTo>
                    <a:cubicBezTo>
                      <a:pt x="593334" y="243823"/>
                      <a:pt x="602103" y="279205"/>
                      <a:pt x="603425" y="316633"/>
                    </a:cubicBezTo>
                    <a:lnTo>
                      <a:pt x="603425" y="326862"/>
                    </a:lnTo>
                    <a:cubicBezTo>
                      <a:pt x="603425" y="400996"/>
                      <a:pt x="574593" y="470797"/>
                      <a:pt x="522215" y="523148"/>
                    </a:cubicBezTo>
                    <a:cubicBezTo>
                      <a:pt x="515488" y="529887"/>
                      <a:pt x="508520" y="536145"/>
                      <a:pt x="501312" y="542042"/>
                    </a:cubicBezTo>
                    <a:cubicBezTo>
                      <a:pt x="501192" y="542163"/>
                      <a:pt x="500952" y="542283"/>
                      <a:pt x="500832" y="542404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C7EEB733-56C3-25DE-306B-467E8905D690}"/>
                  </a:ext>
                </a:extLst>
              </p:cNvPr>
              <p:cNvSpPr/>
              <p:nvPr/>
            </p:nvSpPr>
            <p:spPr>
              <a:xfrm>
                <a:off x="8233664" y="2504230"/>
                <a:ext cx="1703464" cy="1370149"/>
              </a:xfrm>
              <a:custGeom>
                <a:avLst/>
                <a:gdLst>
                  <a:gd name="connsiteX0" fmla="*/ 1679210 w 1703464"/>
                  <a:gd name="connsiteY0" fmla="*/ 777441 h 1370149"/>
                  <a:gd name="connsiteX1" fmla="*/ 1685457 w 1703464"/>
                  <a:gd name="connsiteY1" fmla="*/ 775636 h 1370149"/>
                  <a:gd name="connsiteX2" fmla="*/ 1703237 w 1703464"/>
                  <a:gd name="connsiteY2" fmla="*/ 751927 h 1370149"/>
                  <a:gd name="connsiteX3" fmla="*/ 1703237 w 1703464"/>
                  <a:gd name="connsiteY3" fmla="*/ 248155 h 1370149"/>
                  <a:gd name="connsiteX4" fmla="*/ 1455524 w 1703464"/>
                  <a:gd name="connsiteY4" fmla="*/ 0 h 1370149"/>
                  <a:gd name="connsiteX5" fmla="*/ 1219223 w 1703464"/>
                  <a:gd name="connsiteY5" fmla="*/ 173661 h 1370149"/>
                  <a:gd name="connsiteX6" fmla="*/ 1204327 w 1703464"/>
                  <a:gd name="connsiteY6" fmla="*/ 148508 h 1370149"/>
                  <a:gd name="connsiteX7" fmla="*/ 1203366 w 1703464"/>
                  <a:gd name="connsiteY7" fmla="*/ 147064 h 1370149"/>
                  <a:gd name="connsiteX8" fmla="*/ 1195918 w 1703464"/>
                  <a:gd name="connsiteY8" fmla="*/ 136233 h 1370149"/>
                  <a:gd name="connsiteX9" fmla="*/ 1193875 w 1703464"/>
                  <a:gd name="connsiteY9" fmla="*/ 133344 h 1370149"/>
                  <a:gd name="connsiteX10" fmla="*/ 1186547 w 1703464"/>
                  <a:gd name="connsiteY10" fmla="*/ 123837 h 1370149"/>
                  <a:gd name="connsiteX11" fmla="*/ 1183784 w 1703464"/>
                  <a:gd name="connsiteY11" fmla="*/ 120347 h 1370149"/>
                  <a:gd name="connsiteX12" fmla="*/ 1175615 w 1703464"/>
                  <a:gd name="connsiteY12" fmla="*/ 110840 h 1370149"/>
                  <a:gd name="connsiteX13" fmla="*/ 1173333 w 1703464"/>
                  <a:gd name="connsiteY13" fmla="*/ 108192 h 1370149"/>
                  <a:gd name="connsiteX14" fmla="*/ 1130205 w 1703464"/>
                  <a:gd name="connsiteY14" fmla="*/ 68237 h 1370149"/>
                  <a:gd name="connsiteX15" fmla="*/ 1126842 w 1703464"/>
                  <a:gd name="connsiteY15" fmla="*/ 65589 h 1370149"/>
                  <a:gd name="connsiteX16" fmla="*/ 1119514 w 1703464"/>
                  <a:gd name="connsiteY16" fmla="*/ 60294 h 1370149"/>
                  <a:gd name="connsiteX17" fmla="*/ 1114228 w 1703464"/>
                  <a:gd name="connsiteY17" fmla="*/ 56563 h 1370149"/>
                  <a:gd name="connsiteX18" fmla="*/ 1106780 w 1703464"/>
                  <a:gd name="connsiteY18" fmla="*/ 51749 h 1370149"/>
                  <a:gd name="connsiteX19" fmla="*/ 1101494 w 1703464"/>
                  <a:gd name="connsiteY19" fmla="*/ 48259 h 1370149"/>
                  <a:gd name="connsiteX20" fmla="*/ 1093325 w 1703464"/>
                  <a:gd name="connsiteY20" fmla="*/ 43445 h 1370149"/>
                  <a:gd name="connsiteX21" fmla="*/ 1088279 w 1703464"/>
                  <a:gd name="connsiteY21" fmla="*/ 40557 h 1370149"/>
                  <a:gd name="connsiteX22" fmla="*/ 1079389 w 1703464"/>
                  <a:gd name="connsiteY22" fmla="*/ 35863 h 1370149"/>
                  <a:gd name="connsiteX23" fmla="*/ 1074824 w 1703464"/>
                  <a:gd name="connsiteY23" fmla="*/ 33577 h 1370149"/>
                  <a:gd name="connsiteX24" fmla="*/ 1065214 w 1703464"/>
                  <a:gd name="connsiteY24" fmla="*/ 29124 h 1370149"/>
                  <a:gd name="connsiteX25" fmla="*/ 1061129 w 1703464"/>
                  <a:gd name="connsiteY25" fmla="*/ 27198 h 1370149"/>
                  <a:gd name="connsiteX26" fmla="*/ 1050918 w 1703464"/>
                  <a:gd name="connsiteY26" fmla="*/ 22986 h 1370149"/>
                  <a:gd name="connsiteX27" fmla="*/ 1047074 w 1703464"/>
                  <a:gd name="connsiteY27" fmla="*/ 21542 h 1370149"/>
                  <a:gd name="connsiteX28" fmla="*/ 1036382 w 1703464"/>
                  <a:gd name="connsiteY28" fmla="*/ 17691 h 1370149"/>
                  <a:gd name="connsiteX29" fmla="*/ 1032778 w 1703464"/>
                  <a:gd name="connsiteY29" fmla="*/ 16488 h 1370149"/>
                  <a:gd name="connsiteX30" fmla="*/ 1021726 w 1703464"/>
                  <a:gd name="connsiteY30" fmla="*/ 13118 h 1370149"/>
                  <a:gd name="connsiteX31" fmla="*/ 1018122 w 1703464"/>
                  <a:gd name="connsiteY31" fmla="*/ 12155 h 1370149"/>
                  <a:gd name="connsiteX32" fmla="*/ 1006949 w 1703464"/>
                  <a:gd name="connsiteY32" fmla="*/ 9267 h 1370149"/>
                  <a:gd name="connsiteX33" fmla="*/ 1003105 w 1703464"/>
                  <a:gd name="connsiteY33" fmla="*/ 8424 h 1370149"/>
                  <a:gd name="connsiteX34" fmla="*/ 992053 w 1703464"/>
                  <a:gd name="connsiteY34" fmla="*/ 6138 h 1370149"/>
                  <a:gd name="connsiteX35" fmla="*/ 987848 w 1703464"/>
                  <a:gd name="connsiteY35" fmla="*/ 5416 h 1370149"/>
                  <a:gd name="connsiteX36" fmla="*/ 977037 w 1703464"/>
                  <a:gd name="connsiteY36" fmla="*/ 3610 h 1370149"/>
                  <a:gd name="connsiteX37" fmla="*/ 971991 w 1703464"/>
                  <a:gd name="connsiteY37" fmla="*/ 3009 h 1370149"/>
                  <a:gd name="connsiteX38" fmla="*/ 961780 w 1703464"/>
                  <a:gd name="connsiteY38" fmla="*/ 1805 h 1370149"/>
                  <a:gd name="connsiteX39" fmla="*/ 955172 w 1703464"/>
                  <a:gd name="connsiteY39" fmla="*/ 1324 h 1370149"/>
                  <a:gd name="connsiteX40" fmla="*/ 946403 w 1703464"/>
                  <a:gd name="connsiteY40" fmla="*/ 722 h 1370149"/>
                  <a:gd name="connsiteX41" fmla="*/ 933428 w 1703464"/>
                  <a:gd name="connsiteY41" fmla="*/ 361 h 1370149"/>
                  <a:gd name="connsiteX42" fmla="*/ 930785 w 1703464"/>
                  <a:gd name="connsiteY42" fmla="*/ 361 h 1370149"/>
                  <a:gd name="connsiteX43" fmla="*/ 930545 w 1703464"/>
                  <a:gd name="connsiteY43" fmla="*/ 361 h 1370149"/>
                  <a:gd name="connsiteX44" fmla="*/ 927902 w 1703464"/>
                  <a:gd name="connsiteY44" fmla="*/ 361 h 1370149"/>
                  <a:gd name="connsiteX45" fmla="*/ 915048 w 1703464"/>
                  <a:gd name="connsiteY45" fmla="*/ 722 h 1370149"/>
                  <a:gd name="connsiteX46" fmla="*/ 914928 w 1703464"/>
                  <a:gd name="connsiteY46" fmla="*/ 722 h 1370149"/>
                  <a:gd name="connsiteX47" fmla="*/ 914448 w 1703464"/>
                  <a:gd name="connsiteY47" fmla="*/ 722 h 1370149"/>
                  <a:gd name="connsiteX48" fmla="*/ 908441 w 1703464"/>
                  <a:gd name="connsiteY48" fmla="*/ 1203 h 1370149"/>
                  <a:gd name="connsiteX49" fmla="*/ 898590 w 1703464"/>
                  <a:gd name="connsiteY49" fmla="*/ 1926 h 1370149"/>
                  <a:gd name="connsiteX50" fmla="*/ 891382 w 1703464"/>
                  <a:gd name="connsiteY50" fmla="*/ 2768 h 1370149"/>
                  <a:gd name="connsiteX51" fmla="*/ 882853 w 1703464"/>
                  <a:gd name="connsiteY51" fmla="*/ 3851 h 1370149"/>
                  <a:gd name="connsiteX52" fmla="*/ 875525 w 1703464"/>
                  <a:gd name="connsiteY52" fmla="*/ 5055 h 1370149"/>
                  <a:gd name="connsiteX53" fmla="*/ 867236 w 1703464"/>
                  <a:gd name="connsiteY53" fmla="*/ 6499 h 1370149"/>
                  <a:gd name="connsiteX54" fmla="*/ 860268 w 1703464"/>
                  <a:gd name="connsiteY54" fmla="*/ 7943 h 1370149"/>
                  <a:gd name="connsiteX55" fmla="*/ 851738 w 1703464"/>
                  <a:gd name="connsiteY55" fmla="*/ 9868 h 1370149"/>
                  <a:gd name="connsiteX56" fmla="*/ 845371 w 1703464"/>
                  <a:gd name="connsiteY56" fmla="*/ 11553 h 1370149"/>
                  <a:gd name="connsiteX57" fmla="*/ 836121 w 1703464"/>
                  <a:gd name="connsiteY57" fmla="*/ 14201 h 1370149"/>
                  <a:gd name="connsiteX58" fmla="*/ 830835 w 1703464"/>
                  <a:gd name="connsiteY58" fmla="*/ 15886 h 1370149"/>
                  <a:gd name="connsiteX59" fmla="*/ 820624 w 1703464"/>
                  <a:gd name="connsiteY59" fmla="*/ 19376 h 1370149"/>
                  <a:gd name="connsiteX60" fmla="*/ 816660 w 1703464"/>
                  <a:gd name="connsiteY60" fmla="*/ 20820 h 1370149"/>
                  <a:gd name="connsiteX61" fmla="*/ 804887 w 1703464"/>
                  <a:gd name="connsiteY61" fmla="*/ 25514 h 1370149"/>
                  <a:gd name="connsiteX62" fmla="*/ 802724 w 1703464"/>
                  <a:gd name="connsiteY62" fmla="*/ 26476 h 1370149"/>
                  <a:gd name="connsiteX63" fmla="*/ 699531 w 1703464"/>
                  <a:gd name="connsiteY63" fmla="*/ 96157 h 1370149"/>
                  <a:gd name="connsiteX64" fmla="*/ 605587 w 1703464"/>
                  <a:gd name="connsiteY64" fmla="*/ 293646 h 1370149"/>
                  <a:gd name="connsiteX65" fmla="*/ 605587 w 1703464"/>
                  <a:gd name="connsiteY65" fmla="*/ 294128 h 1370149"/>
                  <a:gd name="connsiteX66" fmla="*/ 604506 w 1703464"/>
                  <a:gd name="connsiteY66" fmla="*/ 308329 h 1370149"/>
                  <a:gd name="connsiteX67" fmla="*/ 604266 w 1703464"/>
                  <a:gd name="connsiteY67" fmla="*/ 310856 h 1370149"/>
                  <a:gd name="connsiteX68" fmla="*/ 603785 w 1703464"/>
                  <a:gd name="connsiteY68" fmla="*/ 327464 h 1370149"/>
                  <a:gd name="connsiteX69" fmla="*/ 326640 w 1703464"/>
                  <a:gd name="connsiteY69" fmla="*/ 605104 h 1370149"/>
                  <a:gd name="connsiteX70" fmla="*/ 49495 w 1703464"/>
                  <a:gd name="connsiteY70" fmla="*/ 327464 h 1370149"/>
                  <a:gd name="connsiteX71" fmla="*/ 326640 w 1703464"/>
                  <a:gd name="connsiteY71" fmla="*/ 49824 h 1370149"/>
                  <a:gd name="connsiteX72" fmla="*/ 512965 w 1703464"/>
                  <a:gd name="connsiteY72" fmla="*/ 121911 h 1370149"/>
                  <a:gd name="connsiteX73" fmla="*/ 547924 w 1703464"/>
                  <a:gd name="connsiteY73" fmla="*/ 120227 h 1370149"/>
                  <a:gd name="connsiteX74" fmla="*/ 546242 w 1703464"/>
                  <a:gd name="connsiteY74" fmla="*/ 85206 h 1370149"/>
                  <a:gd name="connsiteX75" fmla="*/ 326640 w 1703464"/>
                  <a:gd name="connsiteY75" fmla="*/ 241 h 1370149"/>
                  <a:gd name="connsiteX76" fmla="*/ 0 w 1703464"/>
                  <a:gd name="connsiteY76" fmla="*/ 327464 h 1370149"/>
                  <a:gd name="connsiteX77" fmla="*/ 326640 w 1703464"/>
                  <a:gd name="connsiteY77" fmla="*/ 654687 h 1370149"/>
                  <a:gd name="connsiteX78" fmla="*/ 628412 w 1703464"/>
                  <a:gd name="connsiteY78" fmla="*/ 452504 h 1370149"/>
                  <a:gd name="connsiteX79" fmla="*/ 699531 w 1703464"/>
                  <a:gd name="connsiteY79" fmla="*/ 558771 h 1370149"/>
                  <a:gd name="connsiteX80" fmla="*/ 896668 w 1703464"/>
                  <a:gd name="connsiteY80" fmla="*/ 652882 h 1370149"/>
                  <a:gd name="connsiteX81" fmla="*/ 897269 w 1703464"/>
                  <a:gd name="connsiteY81" fmla="*/ 652882 h 1370149"/>
                  <a:gd name="connsiteX82" fmla="*/ 911324 w 1703464"/>
                  <a:gd name="connsiteY82" fmla="*/ 653965 h 1370149"/>
                  <a:gd name="connsiteX83" fmla="*/ 913847 w 1703464"/>
                  <a:gd name="connsiteY83" fmla="*/ 654206 h 1370149"/>
                  <a:gd name="connsiteX84" fmla="*/ 930425 w 1703464"/>
                  <a:gd name="connsiteY84" fmla="*/ 654687 h 1370149"/>
                  <a:gd name="connsiteX85" fmla="*/ 930665 w 1703464"/>
                  <a:gd name="connsiteY85" fmla="*/ 654687 h 1370149"/>
                  <a:gd name="connsiteX86" fmla="*/ 930665 w 1703464"/>
                  <a:gd name="connsiteY86" fmla="*/ 654687 h 1370149"/>
                  <a:gd name="connsiteX87" fmla="*/ 936912 w 1703464"/>
                  <a:gd name="connsiteY87" fmla="*/ 654567 h 1370149"/>
                  <a:gd name="connsiteX88" fmla="*/ 947003 w 1703464"/>
                  <a:gd name="connsiteY88" fmla="*/ 654326 h 1370149"/>
                  <a:gd name="connsiteX89" fmla="*/ 956133 w 1703464"/>
                  <a:gd name="connsiteY89" fmla="*/ 653604 h 1370149"/>
                  <a:gd name="connsiteX90" fmla="*/ 963341 w 1703464"/>
                  <a:gd name="connsiteY90" fmla="*/ 653002 h 1370149"/>
                  <a:gd name="connsiteX91" fmla="*/ 971270 w 1703464"/>
                  <a:gd name="connsiteY91" fmla="*/ 652039 h 1370149"/>
                  <a:gd name="connsiteX92" fmla="*/ 979679 w 1703464"/>
                  <a:gd name="connsiteY92" fmla="*/ 650956 h 1370149"/>
                  <a:gd name="connsiteX93" fmla="*/ 985686 w 1703464"/>
                  <a:gd name="connsiteY93" fmla="*/ 649873 h 1370149"/>
                  <a:gd name="connsiteX94" fmla="*/ 995897 w 1703464"/>
                  <a:gd name="connsiteY94" fmla="*/ 648068 h 1370149"/>
                  <a:gd name="connsiteX95" fmla="*/ 999862 w 1703464"/>
                  <a:gd name="connsiteY95" fmla="*/ 647226 h 1370149"/>
                  <a:gd name="connsiteX96" fmla="*/ 1011995 w 1703464"/>
                  <a:gd name="connsiteY96" fmla="*/ 644458 h 1370149"/>
                  <a:gd name="connsiteX97" fmla="*/ 1013797 w 1703464"/>
                  <a:gd name="connsiteY97" fmla="*/ 643976 h 1370149"/>
                  <a:gd name="connsiteX98" fmla="*/ 1125760 w 1703464"/>
                  <a:gd name="connsiteY98" fmla="*/ 589820 h 1370149"/>
                  <a:gd name="connsiteX99" fmla="*/ 1129244 w 1703464"/>
                  <a:gd name="connsiteY99" fmla="*/ 587052 h 1370149"/>
                  <a:gd name="connsiteX100" fmla="*/ 1137774 w 1703464"/>
                  <a:gd name="connsiteY100" fmla="*/ 580313 h 1370149"/>
                  <a:gd name="connsiteX101" fmla="*/ 1193034 w 1703464"/>
                  <a:gd name="connsiteY101" fmla="*/ 522185 h 1370149"/>
                  <a:gd name="connsiteX102" fmla="*/ 1193635 w 1703464"/>
                  <a:gd name="connsiteY102" fmla="*/ 521343 h 1370149"/>
                  <a:gd name="connsiteX103" fmla="*/ 1202164 w 1703464"/>
                  <a:gd name="connsiteY103" fmla="*/ 509188 h 1370149"/>
                  <a:gd name="connsiteX104" fmla="*/ 1203726 w 1703464"/>
                  <a:gd name="connsiteY104" fmla="*/ 506660 h 1370149"/>
                  <a:gd name="connsiteX105" fmla="*/ 1210694 w 1703464"/>
                  <a:gd name="connsiteY105" fmla="*/ 495709 h 1370149"/>
                  <a:gd name="connsiteX106" fmla="*/ 1212256 w 1703464"/>
                  <a:gd name="connsiteY106" fmla="*/ 493061 h 1370149"/>
                  <a:gd name="connsiteX107" fmla="*/ 1218623 w 1703464"/>
                  <a:gd name="connsiteY107" fmla="*/ 481749 h 1370149"/>
                  <a:gd name="connsiteX108" fmla="*/ 1219584 w 1703464"/>
                  <a:gd name="connsiteY108" fmla="*/ 479943 h 1370149"/>
                  <a:gd name="connsiteX109" fmla="*/ 1257065 w 1703464"/>
                  <a:gd name="connsiteY109" fmla="*/ 340341 h 1370149"/>
                  <a:gd name="connsiteX110" fmla="*/ 1257065 w 1703464"/>
                  <a:gd name="connsiteY110" fmla="*/ 339619 h 1370149"/>
                  <a:gd name="connsiteX111" fmla="*/ 1257065 w 1703464"/>
                  <a:gd name="connsiteY111" fmla="*/ 337573 h 1370149"/>
                  <a:gd name="connsiteX112" fmla="*/ 1257305 w 1703464"/>
                  <a:gd name="connsiteY112" fmla="*/ 327344 h 1370149"/>
                  <a:gd name="connsiteX113" fmla="*/ 1257065 w 1703464"/>
                  <a:gd name="connsiteY113" fmla="*/ 317114 h 1370149"/>
                  <a:gd name="connsiteX114" fmla="*/ 1257065 w 1703464"/>
                  <a:gd name="connsiteY114" fmla="*/ 248396 h 1370149"/>
                  <a:gd name="connsiteX115" fmla="*/ 1455403 w 1703464"/>
                  <a:gd name="connsiteY115" fmla="*/ 49703 h 1370149"/>
                  <a:gd name="connsiteX116" fmla="*/ 1653742 w 1703464"/>
                  <a:gd name="connsiteY116" fmla="*/ 248396 h 1370149"/>
                  <a:gd name="connsiteX117" fmla="*/ 1653742 w 1703464"/>
                  <a:gd name="connsiteY117" fmla="*/ 734116 h 1370149"/>
                  <a:gd name="connsiteX118" fmla="*/ 1459969 w 1703464"/>
                  <a:gd name="connsiteY118" fmla="*/ 917765 h 1370149"/>
                  <a:gd name="connsiteX119" fmla="*/ 1158196 w 1703464"/>
                  <a:gd name="connsiteY119" fmla="*/ 715703 h 1370149"/>
                  <a:gd name="connsiteX120" fmla="*/ 1133449 w 1703464"/>
                  <a:gd name="connsiteY120" fmla="*/ 740494 h 1370149"/>
                  <a:gd name="connsiteX121" fmla="*/ 1158196 w 1703464"/>
                  <a:gd name="connsiteY121" fmla="*/ 765286 h 1370149"/>
                  <a:gd name="connsiteX122" fmla="*/ 1435341 w 1703464"/>
                  <a:gd name="connsiteY122" fmla="*/ 1042926 h 1370149"/>
                  <a:gd name="connsiteX123" fmla="*/ 1158196 w 1703464"/>
                  <a:gd name="connsiteY123" fmla="*/ 1320566 h 1370149"/>
                  <a:gd name="connsiteX124" fmla="*/ 856904 w 1703464"/>
                  <a:gd name="connsiteY124" fmla="*/ 1320566 h 1370149"/>
                  <a:gd name="connsiteX125" fmla="*/ 856544 w 1703464"/>
                  <a:gd name="connsiteY125" fmla="*/ 1320566 h 1370149"/>
                  <a:gd name="connsiteX126" fmla="*/ 856183 w 1703464"/>
                  <a:gd name="connsiteY126" fmla="*/ 1320566 h 1370149"/>
                  <a:gd name="connsiteX127" fmla="*/ 579038 w 1703464"/>
                  <a:gd name="connsiteY127" fmla="*/ 1042926 h 1370149"/>
                  <a:gd name="connsiteX128" fmla="*/ 856183 w 1703464"/>
                  <a:gd name="connsiteY128" fmla="*/ 765286 h 1370149"/>
                  <a:gd name="connsiteX129" fmla="*/ 1132248 w 1703464"/>
                  <a:gd name="connsiteY129" fmla="*/ 1018135 h 1370149"/>
                  <a:gd name="connsiteX130" fmla="*/ 856183 w 1703464"/>
                  <a:gd name="connsiteY130" fmla="*/ 1018135 h 1370149"/>
                  <a:gd name="connsiteX131" fmla="*/ 831436 w 1703464"/>
                  <a:gd name="connsiteY131" fmla="*/ 1042926 h 1370149"/>
                  <a:gd name="connsiteX132" fmla="*/ 856183 w 1703464"/>
                  <a:gd name="connsiteY132" fmla="*/ 1067718 h 1370149"/>
                  <a:gd name="connsiteX133" fmla="*/ 1158076 w 1703464"/>
                  <a:gd name="connsiteY133" fmla="*/ 1067718 h 1370149"/>
                  <a:gd name="connsiteX134" fmla="*/ 1182823 w 1703464"/>
                  <a:gd name="connsiteY134" fmla="*/ 1042926 h 1370149"/>
                  <a:gd name="connsiteX135" fmla="*/ 856183 w 1703464"/>
                  <a:gd name="connsiteY135" fmla="*/ 715703 h 1370149"/>
                  <a:gd name="connsiteX136" fmla="*/ 529543 w 1703464"/>
                  <a:gd name="connsiteY136" fmla="*/ 1042926 h 1370149"/>
                  <a:gd name="connsiteX137" fmla="*/ 529543 w 1703464"/>
                  <a:gd name="connsiteY137" fmla="*/ 1285064 h 1370149"/>
                  <a:gd name="connsiteX138" fmla="*/ 512485 w 1703464"/>
                  <a:gd name="connsiteY138" fmla="*/ 1302153 h 1370149"/>
                  <a:gd name="connsiteX139" fmla="*/ 495426 w 1703464"/>
                  <a:gd name="connsiteY139" fmla="*/ 1285064 h 1370149"/>
                  <a:gd name="connsiteX140" fmla="*/ 495426 w 1703464"/>
                  <a:gd name="connsiteY140" fmla="*/ 963858 h 1370149"/>
                  <a:gd name="connsiteX141" fmla="*/ 247713 w 1703464"/>
                  <a:gd name="connsiteY141" fmla="*/ 715703 h 1370149"/>
                  <a:gd name="connsiteX142" fmla="*/ 0 w 1703464"/>
                  <a:gd name="connsiteY142" fmla="*/ 963858 h 1370149"/>
                  <a:gd name="connsiteX143" fmla="*/ 0 w 1703464"/>
                  <a:gd name="connsiteY143" fmla="*/ 1251006 h 1370149"/>
                  <a:gd name="connsiteX144" fmla="*/ 24747 w 1703464"/>
                  <a:gd name="connsiteY144" fmla="*/ 1275797 h 1370149"/>
                  <a:gd name="connsiteX145" fmla="*/ 49495 w 1703464"/>
                  <a:gd name="connsiteY145" fmla="*/ 1251006 h 1370149"/>
                  <a:gd name="connsiteX146" fmla="*/ 49495 w 1703464"/>
                  <a:gd name="connsiteY146" fmla="*/ 963858 h 1370149"/>
                  <a:gd name="connsiteX147" fmla="*/ 247833 w 1703464"/>
                  <a:gd name="connsiteY147" fmla="*/ 765165 h 1370149"/>
                  <a:gd name="connsiteX148" fmla="*/ 446172 w 1703464"/>
                  <a:gd name="connsiteY148" fmla="*/ 963858 h 1370149"/>
                  <a:gd name="connsiteX149" fmla="*/ 446172 w 1703464"/>
                  <a:gd name="connsiteY149" fmla="*/ 1285064 h 1370149"/>
                  <a:gd name="connsiteX150" fmla="*/ 512725 w 1703464"/>
                  <a:gd name="connsiteY150" fmla="*/ 1351736 h 1370149"/>
                  <a:gd name="connsiteX151" fmla="*/ 579278 w 1703464"/>
                  <a:gd name="connsiteY151" fmla="*/ 1285064 h 1370149"/>
                  <a:gd name="connsiteX152" fmla="*/ 579278 w 1703464"/>
                  <a:gd name="connsiteY152" fmla="*/ 1215744 h 1370149"/>
                  <a:gd name="connsiteX153" fmla="*/ 856424 w 1703464"/>
                  <a:gd name="connsiteY153" fmla="*/ 1370149 h 1370149"/>
                  <a:gd name="connsiteX154" fmla="*/ 856784 w 1703464"/>
                  <a:gd name="connsiteY154" fmla="*/ 1370149 h 1370149"/>
                  <a:gd name="connsiteX155" fmla="*/ 857144 w 1703464"/>
                  <a:gd name="connsiteY155" fmla="*/ 1370149 h 1370149"/>
                  <a:gd name="connsiteX156" fmla="*/ 1158436 w 1703464"/>
                  <a:gd name="connsiteY156" fmla="*/ 1370149 h 1370149"/>
                  <a:gd name="connsiteX157" fmla="*/ 1457926 w 1703464"/>
                  <a:gd name="connsiteY157" fmla="*/ 1173503 h 1370149"/>
                  <a:gd name="connsiteX158" fmla="*/ 1671882 w 1703464"/>
                  <a:gd name="connsiteY158" fmla="*/ 1369187 h 1370149"/>
                  <a:gd name="connsiteX159" fmla="*/ 1678730 w 1703464"/>
                  <a:gd name="connsiteY159" fmla="*/ 1370149 h 1370149"/>
                  <a:gd name="connsiteX160" fmla="*/ 1702516 w 1703464"/>
                  <a:gd name="connsiteY160" fmla="*/ 1352218 h 1370149"/>
                  <a:gd name="connsiteX161" fmla="*/ 1685577 w 1703464"/>
                  <a:gd name="connsiteY161" fmla="*/ 1321529 h 1370149"/>
                  <a:gd name="connsiteX162" fmla="*/ 1485437 w 1703464"/>
                  <a:gd name="connsiteY162" fmla="*/ 1067958 h 1370149"/>
                  <a:gd name="connsiteX163" fmla="*/ 1485076 w 1703464"/>
                  <a:gd name="connsiteY163" fmla="*/ 1042806 h 1370149"/>
                  <a:gd name="connsiteX164" fmla="*/ 1679450 w 1703464"/>
                  <a:gd name="connsiteY164" fmla="*/ 777682 h 1370149"/>
                  <a:gd name="connsiteX165" fmla="*/ 1105938 w 1703464"/>
                  <a:gd name="connsiteY165" fmla="*/ 542042 h 1370149"/>
                  <a:gd name="connsiteX166" fmla="*/ 1084915 w 1703464"/>
                  <a:gd name="connsiteY166" fmla="*/ 557687 h 1370149"/>
                  <a:gd name="connsiteX167" fmla="*/ 1082513 w 1703464"/>
                  <a:gd name="connsiteY167" fmla="*/ 559252 h 1370149"/>
                  <a:gd name="connsiteX168" fmla="*/ 1062090 w 1703464"/>
                  <a:gd name="connsiteY168" fmla="*/ 571527 h 1370149"/>
                  <a:gd name="connsiteX169" fmla="*/ 1058486 w 1703464"/>
                  <a:gd name="connsiteY169" fmla="*/ 573453 h 1370149"/>
                  <a:gd name="connsiteX170" fmla="*/ 1037823 w 1703464"/>
                  <a:gd name="connsiteY170" fmla="*/ 583201 h 1370149"/>
                  <a:gd name="connsiteX171" fmla="*/ 1033979 w 1703464"/>
                  <a:gd name="connsiteY171" fmla="*/ 584766 h 1370149"/>
                  <a:gd name="connsiteX172" fmla="*/ 1012235 w 1703464"/>
                  <a:gd name="connsiteY172" fmla="*/ 592588 h 1370149"/>
                  <a:gd name="connsiteX173" fmla="*/ 1009112 w 1703464"/>
                  <a:gd name="connsiteY173" fmla="*/ 593431 h 1370149"/>
                  <a:gd name="connsiteX174" fmla="*/ 985446 w 1703464"/>
                  <a:gd name="connsiteY174" fmla="*/ 599327 h 1370149"/>
                  <a:gd name="connsiteX175" fmla="*/ 983644 w 1703464"/>
                  <a:gd name="connsiteY175" fmla="*/ 599689 h 1370149"/>
                  <a:gd name="connsiteX176" fmla="*/ 958176 w 1703464"/>
                  <a:gd name="connsiteY176" fmla="*/ 603419 h 1370149"/>
                  <a:gd name="connsiteX177" fmla="*/ 957455 w 1703464"/>
                  <a:gd name="connsiteY177" fmla="*/ 603419 h 1370149"/>
                  <a:gd name="connsiteX178" fmla="*/ 930425 w 1703464"/>
                  <a:gd name="connsiteY178" fmla="*/ 604743 h 1370149"/>
                  <a:gd name="connsiteX179" fmla="*/ 904116 w 1703464"/>
                  <a:gd name="connsiteY179" fmla="*/ 603419 h 1370149"/>
                  <a:gd name="connsiteX180" fmla="*/ 902434 w 1703464"/>
                  <a:gd name="connsiteY180" fmla="*/ 603299 h 1370149"/>
                  <a:gd name="connsiteX181" fmla="*/ 878648 w 1703464"/>
                  <a:gd name="connsiteY181" fmla="*/ 599809 h 1370149"/>
                  <a:gd name="connsiteX182" fmla="*/ 874684 w 1703464"/>
                  <a:gd name="connsiteY182" fmla="*/ 599087 h 1370149"/>
                  <a:gd name="connsiteX183" fmla="*/ 853781 w 1703464"/>
                  <a:gd name="connsiteY183" fmla="*/ 593912 h 1370149"/>
                  <a:gd name="connsiteX184" fmla="*/ 846332 w 1703464"/>
                  <a:gd name="connsiteY184" fmla="*/ 591746 h 1370149"/>
                  <a:gd name="connsiteX185" fmla="*/ 829514 w 1703464"/>
                  <a:gd name="connsiteY185" fmla="*/ 585728 h 1370149"/>
                  <a:gd name="connsiteX186" fmla="*/ 819062 w 1703464"/>
                  <a:gd name="connsiteY186" fmla="*/ 581396 h 1370149"/>
                  <a:gd name="connsiteX187" fmla="*/ 805608 w 1703464"/>
                  <a:gd name="connsiteY187" fmla="*/ 575017 h 1370149"/>
                  <a:gd name="connsiteX188" fmla="*/ 794075 w 1703464"/>
                  <a:gd name="connsiteY188" fmla="*/ 568880 h 1370149"/>
                  <a:gd name="connsiteX189" fmla="*/ 782182 w 1703464"/>
                  <a:gd name="connsiteY189" fmla="*/ 561779 h 1370149"/>
                  <a:gd name="connsiteX190" fmla="*/ 771490 w 1703464"/>
                  <a:gd name="connsiteY190" fmla="*/ 554679 h 1370149"/>
                  <a:gd name="connsiteX191" fmla="*/ 759357 w 1703464"/>
                  <a:gd name="connsiteY191" fmla="*/ 545653 h 1370149"/>
                  <a:gd name="connsiteX192" fmla="*/ 750587 w 1703464"/>
                  <a:gd name="connsiteY192" fmla="*/ 538432 h 1370149"/>
                  <a:gd name="connsiteX193" fmla="*/ 737973 w 1703464"/>
                  <a:gd name="connsiteY193" fmla="*/ 526999 h 1370149"/>
                  <a:gd name="connsiteX194" fmla="*/ 730645 w 1703464"/>
                  <a:gd name="connsiteY194" fmla="*/ 519658 h 1370149"/>
                  <a:gd name="connsiteX195" fmla="*/ 719232 w 1703464"/>
                  <a:gd name="connsiteY195" fmla="*/ 507021 h 1370149"/>
                  <a:gd name="connsiteX196" fmla="*/ 712024 w 1703464"/>
                  <a:gd name="connsiteY196" fmla="*/ 498116 h 1370149"/>
                  <a:gd name="connsiteX197" fmla="*/ 703135 w 1703464"/>
                  <a:gd name="connsiteY197" fmla="*/ 486201 h 1370149"/>
                  <a:gd name="connsiteX198" fmla="*/ 695927 w 1703464"/>
                  <a:gd name="connsiteY198" fmla="*/ 475370 h 1370149"/>
                  <a:gd name="connsiteX199" fmla="*/ 688959 w 1703464"/>
                  <a:gd name="connsiteY199" fmla="*/ 463697 h 1370149"/>
                  <a:gd name="connsiteX200" fmla="*/ 682712 w 1703464"/>
                  <a:gd name="connsiteY200" fmla="*/ 452023 h 1370149"/>
                  <a:gd name="connsiteX201" fmla="*/ 676465 w 1703464"/>
                  <a:gd name="connsiteY201" fmla="*/ 438785 h 1370149"/>
                  <a:gd name="connsiteX202" fmla="*/ 672020 w 1703464"/>
                  <a:gd name="connsiteY202" fmla="*/ 428074 h 1370149"/>
                  <a:gd name="connsiteX203" fmla="*/ 666014 w 1703464"/>
                  <a:gd name="connsiteY203" fmla="*/ 411346 h 1370149"/>
                  <a:gd name="connsiteX204" fmla="*/ 663731 w 1703464"/>
                  <a:gd name="connsiteY204" fmla="*/ 403764 h 1370149"/>
                  <a:gd name="connsiteX205" fmla="*/ 658566 w 1703464"/>
                  <a:gd name="connsiteY205" fmla="*/ 382944 h 1370149"/>
                  <a:gd name="connsiteX206" fmla="*/ 657845 w 1703464"/>
                  <a:gd name="connsiteY206" fmla="*/ 378972 h 1370149"/>
                  <a:gd name="connsiteX207" fmla="*/ 654361 w 1703464"/>
                  <a:gd name="connsiteY207" fmla="*/ 355264 h 1370149"/>
                  <a:gd name="connsiteX208" fmla="*/ 654241 w 1703464"/>
                  <a:gd name="connsiteY208" fmla="*/ 353579 h 1370149"/>
                  <a:gd name="connsiteX209" fmla="*/ 652919 w 1703464"/>
                  <a:gd name="connsiteY209" fmla="*/ 327223 h 1370149"/>
                  <a:gd name="connsiteX210" fmla="*/ 654241 w 1703464"/>
                  <a:gd name="connsiteY210" fmla="*/ 300867 h 1370149"/>
                  <a:gd name="connsiteX211" fmla="*/ 654361 w 1703464"/>
                  <a:gd name="connsiteY211" fmla="*/ 299182 h 1370149"/>
                  <a:gd name="connsiteX212" fmla="*/ 657845 w 1703464"/>
                  <a:gd name="connsiteY212" fmla="*/ 275354 h 1370149"/>
                  <a:gd name="connsiteX213" fmla="*/ 658566 w 1703464"/>
                  <a:gd name="connsiteY213" fmla="*/ 271382 h 1370149"/>
                  <a:gd name="connsiteX214" fmla="*/ 663731 w 1703464"/>
                  <a:gd name="connsiteY214" fmla="*/ 250562 h 1370149"/>
                  <a:gd name="connsiteX215" fmla="*/ 665894 w 1703464"/>
                  <a:gd name="connsiteY215" fmla="*/ 243101 h 1370149"/>
                  <a:gd name="connsiteX216" fmla="*/ 671900 w 1703464"/>
                  <a:gd name="connsiteY216" fmla="*/ 226252 h 1370149"/>
                  <a:gd name="connsiteX217" fmla="*/ 676225 w 1703464"/>
                  <a:gd name="connsiteY217" fmla="*/ 215782 h 1370149"/>
                  <a:gd name="connsiteX218" fmla="*/ 678387 w 1703464"/>
                  <a:gd name="connsiteY218" fmla="*/ 211209 h 1370149"/>
                  <a:gd name="connsiteX219" fmla="*/ 690761 w 1703464"/>
                  <a:gd name="connsiteY219" fmla="*/ 187380 h 1370149"/>
                  <a:gd name="connsiteX220" fmla="*/ 691962 w 1703464"/>
                  <a:gd name="connsiteY220" fmla="*/ 185334 h 1370149"/>
                  <a:gd name="connsiteX221" fmla="*/ 705297 w 1703464"/>
                  <a:gd name="connsiteY221" fmla="*/ 164996 h 1370149"/>
                  <a:gd name="connsiteX222" fmla="*/ 708180 w 1703464"/>
                  <a:gd name="connsiteY222" fmla="*/ 161024 h 1370149"/>
                  <a:gd name="connsiteX223" fmla="*/ 722116 w 1703464"/>
                  <a:gd name="connsiteY223" fmla="*/ 143815 h 1370149"/>
                  <a:gd name="connsiteX224" fmla="*/ 726320 w 1703464"/>
                  <a:gd name="connsiteY224" fmla="*/ 139121 h 1370149"/>
                  <a:gd name="connsiteX225" fmla="*/ 741937 w 1703464"/>
                  <a:gd name="connsiteY225" fmla="*/ 123356 h 1370149"/>
                  <a:gd name="connsiteX226" fmla="*/ 745662 w 1703464"/>
                  <a:gd name="connsiteY226" fmla="*/ 119986 h 1370149"/>
                  <a:gd name="connsiteX227" fmla="*/ 761279 w 1703464"/>
                  <a:gd name="connsiteY227" fmla="*/ 107109 h 1370149"/>
                  <a:gd name="connsiteX228" fmla="*/ 765964 w 1703464"/>
                  <a:gd name="connsiteY228" fmla="*/ 103619 h 1370149"/>
                  <a:gd name="connsiteX229" fmla="*/ 781821 w 1703464"/>
                  <a:gd name="connsiteY229" fmla="*/ 92787 h 1370149"/>
                  <a:gd name="connsiteX230" fmla="*/ 787588 w 1703464"/>
                  <a:gd name="connsiteY230" fmla="*/ 89297 h 1370149"/>
                  <a:gd name="connsiteX231" fmla="*/ 803565 w 1703464"/>
                  <a:gd name="connsiteY231" fmla="*/ 80392 h 1370149"/>
                  <a:gd name="connsiteX232" fmla="*/ 810413 w 1703464"/>
                  <a:gd name="connsiteY232" fmla="*/ 77022 h 1370149"/>
                  <a:gd name="connsiteX233" fmla="*/ 826150 w 1703464"/>
                  <a:gd name="connsiteY233" fmla="*/ 70042 h 1370149"/>
                  <a:gd name="connsiteX234" fmla="*/ 834199 w 1703464"/>
                  <a:gd name="connsiteY234" fmla="*/ 66913 h 1370149"/>
                  <a:gd name="connsiteX235" fmla="*/ 849456 w 1703464"/>
                  <a:gd name="connsiteY235" fmla="*/ 61738 h 1370149"/>
                  <a:gd name="connsiteX236" fmla="*/ 858946 w 1703464"/>
                  <a:gd name="connsiteY236" fmla="*/ 58970 h 1370149"/>
                  <a:gd name="connsiteX237" fmla="*/ 873603 w 1703464"/>
                  <a:gd name="connsiteY237" fmla="*/ 55480 h 1370149"/>
                  <a:gd name="connsiteX238" fmla="*/ 884414 w 1703464"/>
                  <a:gd name="connsiteY238" fmla="*/ 53434 h 1370149"/>
                  <a:gd name="connsiteX239" fmla="*/ 898230 w 1703464"/>
                  <a:gd name="connsiteY239" fmla="*/ 51508 h 1370149"/>
                  <a:gd name="connsiteX240" fmla="*/ 910483 w 1703464"/>
                  <a:gd name="connsiteY240" fmla="*/ 50305 h 1370149"/>
                  <a:gd name="connsiteX241" fmla="*/ 930185 w 1703464"/>
                  <a:gd name="connsiteY241" fmla="*/ 49342 h 1370149"/>
                  <a:gd name="connsiteX242" fmla="*/ 954812 w 1703464"/>
                  <a:gd name="connsiteY242" fmla="*/ 50425 h 1370149"/>
                  <a:gd name="connsiteX243" fmla="*/ 956254 w 1703464"/>
                  <a:gd name="connsiteY243" fmla="*/ 50425 h 1370149"/>
                  <a:gd name="connsiteX244" fmla="*/ 980280 w 1703464"/>
                  <a:gd name="connsiteY244" fmla="*/ 53795 h 1370149"/>
                  <a:gd name="connsiteX245" fmla="*/ 981601 w 1703464"/>
                  <a:gd name="connsiteY245" fmla="*/ 54036 h 1370149"/>
                  <a:gd name="connsiteX246" fmla="*/ 1005268 w 1703464"/>
                  <a:gd name="connsiteY246" fmla="*/ 59572 h 1370149"/>
                  <a:gd name="connsiteX247" fmla="*/ 1006349 w 1703464"/>
                  <a:gd name="connsiteY247" fmla="*/ 59933 h 1370149"/>
                  <a:gd name="connsiteX248" fmla="*/ 1029534 w 1703464"/>
                  <a:gd name="connsiteY248" fmla="*/ 67755 h 1370149"/>
                  <a:gd name="connsiteX249" fmla="*/ 1030375 w 1703464"/>
                  <a:gd name="connsiteY249" fmla="*/ 68116 h 1370149"/>
                  <a:gd name="connsiteX250" fmla="*/ 1052960 w 1703464"/>
                  <a:gd name="connsiteY250" fmla="*/ 78105 h 1370149"/>
                  <a:gd name="connsiteX251" fmla="*/ 1053561 w 1703464"/>
                  <a:gd name="connsiteY251" fmla="*/ 78346 h 1370149"/>
                  <a:gd name="connsiteX252" fmla="*/ 1075425 w 1703464"/>
                  <a:gd name="connsiteY252" fmla="*/ 90501 h 1370149"/>
                  <a:gd name="connsiteX253" fmla="*/ 1075425 w 1703464"/>
                  <a:gd name="connsiteY253" fmla="*/ 90501 h 1370149"/>
                  <a:gd name="connsiteX254" fmla="*/ 1116390 w 1703464"/>
                  <a:gd name="connsiteY254" fmla="*/ 121430 h 1370149"/>
                  <a:gd name="connsiteX255" fmla="*/ 1181982 w 1703464"/>
                  <a:gd name="connsiteY255" fmla="*/ 211088 h 1370149"/>
                  <a:gd name="connsiteX256" fmla="*/ 1182343 w 1703464"/>
                  <a:gd name="connsiteY256" fmla="*/ 211690 h 1370149"/>
                  <a:gd name="connsiteX257" fmla="*/ 1207210 w 1703464"/>
                  <a:gd name="connsiteY257" fmla="*/ 316753 h 1370149"/>
                  <a:gd name="connsiteX258" fmla="*/ 1207210 w 1703464"/>
                  <a:gd name="connsiteY258" fmla="*/ 326983 h 1370149"/>
                  <a:gd name="connsiteX259" fmla="*/ 1126001 w 1703464"/>
                  <a:gd name="connsiteY259" fmla="*/ 523268 h 1370149"/>
                  <a:gd name="connsiteX260" fmla="*/ 1105698 w 1703464"/>
                  <a:gd name="connsiteY260" fmla="*/ 541802 h 1370149"/>
                  <a:gd name="connsiteX261" fmla="*/ 1105458 w 1703464"/>
                  <a:gd name="connsiteY261" fmla="*/ 541922 h 1370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1703464" h="1370149">
                    <a:moveTo>
                      <a:pt x="1679210" y="777441"/>
                    </a:moveTo>
                    <a:lnTo>
                      <a:pt x="1685457" y="775636"/>
                    </a:lnTo>
                    <a:cubicBezTo>
                      <a:pt x="1696029" y="772507"/>
                      <a:pt x="1703237" y="762879"/>
                      <a:pt x="1703237" y="751927"/>
                    </a:cubicBezTo>
                    <a:lnTo>
                      <a:pt x="1703237" y="248155"/>
                    </a:lnTo>
                    <a:cubicBezTo>
                      <a:pt x="1703237" y="111321"/>
                      <a:pt x="1592114" y="0"/>
                      <a:pt x="1455524" y="0"/>
                    </a:cubicBezTo>
                    <a:cubicBezTo>
                      <a:pt x="1344762" y="0"/>
                      <a:pt x="1250818" y="73171"/>
                      <a:pt x="1219223" y="173661"/>
                    </a:cubicBezTo>
                    <a:cubicBezTo>
                      <a:pt x="1214658" y="164996"/>
                      <a:pt x="1209613" y="156571"/>
                      <a:pt x="1204327" y="148508"/>
                    </a:cubicBezTo>
                    <a:cubicBezTo>
                      <a:pt x="1203967" y="148027"/>
                      <a:pt x="1203726" y="147545"/>
                      <a:pt x="1203366" y="147064"/>
                    </a:cubicBezTo>
                    <a:cubicBezTo>
                      <a:pt x="1200963" y="143454"/>
                      <a:pt x="1198440" y="139843"/>
                      <a:pt x="1195918" y="136233"/>
                    </a:cubicBezTo>
                    <a:cubicBezTo>
                      <a:pt x="1195197" y="135270"/>
                      <a:pt x="1194596" y="134307"/>
                      <a:pt x="1193875" y="133344"/>
                    </a:cubicBezTo>
                    <a:cubicBezTo>
                      <a:pt x="1191473" y="130095"/>
                      <a:pt x="1189070" y="126966"/>
                      <a:pt x="1186547" y="123837"/>
                    </a:cubicBezTo>
                    <a:cubicBezTo>
                      <a:pt x="1185586" y="122754"/>
                      <a:pt x="1184745" y="121550"/>
                      <a:pt x="1183784" y="120347"/>
                    </a:cubicBezTo>
                    <a:cubicBezTo>
                      <a:pt x="1181141" y="117098"/>
                      <a:pt x="1178378" y="113969"/>
                      <a:pt x="1175615" y="110840"/>
                    </a:cubicBezTo>
                    <a:cubicBezTo>
                      <a:pt x="1174774" y="109997"/>
                      <a:pt x="1174054" y="109034"/>
                      <a:pt x="1173333" y="108192"/>
                    </a:cubicBezTo>
                    <a:cubicBezTo>
                      <a:pt x="1160238" y="93630"/>
                      <a:pt x="1145702" y="80271"/>
                      <a:pt x="1130205" y="68237"/>
                    </a:cubicBezTo>
                    <a:cubicBezTo>
                      <a:pt x="1129124" y="67394"/>
                      <a:pt x="1127923" y="66431"/>
                      <a:pt x="1126842" y="65589"/>
                    </a:cubicBezTo>
                    <a:cubicBezTo>
                      <a:pt x="1124439" y="63784"/>
                      <a:pt x="1122036" y="62099"/>
                      <a:pt x="1119514" y="60294"/>
                    </a:cubicBezTo>
                    <a:cubicBezTo>
                      <a:pt x="1117711" y="59090"/>
                      <a:pt x="1116030" y="57766"/>
                      <a:pt x="1114228" y="56563"/>
                    </a:cubicBezTo>
                    <a:cubicBezTo>
                      <a:pt x="1111825" y="54878"/>
                      <a:pt x="1109302" y="53314"/>
                      <a:pt x="1106780" y="51749"/>
                    </a:cubicBezTo>
                    <a:cubicBezTo>
                      <a:pt x="1104977" y="50666"/>
                      <a:pt x="1103296" y="49463"/>
                      <a:pt x="1101494" y="48259"/>
                    </a:cubicBezTo>
                    <a:cubicBezTo>
                      <a:pt x="1098851" y="46574"/>
                      <a:pt x="1096088" y="45010"/>
                      <a:pt x="1093325" y="43445"/>
                    </a:cubicBezTo>
                    <a:cubicBezTo>
                      <a:pt x="1091643" y="42482"/>
                      <a:pt x="1089961" y="41520"/>
                      <a:pt x="1088279" y="40557"/>
                    </a:cubicBezTo>
                    <a:cubicBezTo>
                      <a:pt x="1085396" y="38992"/>
                      <a:pt x="1082393" y="37428"/>
                      <a:pt x="1079389" y="35863"/>
                    </a:cubicBezTo>
                    <a:cubicBezTo>
                      <a:pt x="1077828" y="35141"/>
                      <a:pt x="1076386" y="34299"/>
                      <a:pt x="1074824" y="33577"/>
                    </a:cubicBezTo>
                    <a:cubicBezTo>
                      <a:pt x="1071701" y="32012"/>
                      <a:pt x="1068457" y="30568"/>
                      <a:pt x="1065214" y="29124"/>
                    </a:cubicBezTo>
                    <a:cubicBezTo>
                      <a:pt x="1063892" y="28522"/>
                      <a:pt x="1062451" y="27800"/>
                      <a:pt x="1061129" y="27198"/>
                    </a:cubicBezTo>
                    <a:cubicBezTo>
                      <a:pt x="1057765" y="25754"/>
                      <a:pt x="1054402" y="24310"/>
                      <a:pt x="1050918" y="22986"/>
                    </a:cubicBezTo>
                    <a:cubicBezTo>
                      <a:pt x="1049596" y="22505"/>
                      <a:pt x="1048395" y="22024"/>
                      <a:pt x="1047074" y="21542"/>
                    </a:cubicBezTo>
                    <a:cubicBezTo>
                      <a:pt x="1043590" y="20218"/>
                      <a:pt x="1039986" y="18894"/>
                      <a:pt x="1036382" y="17691"/>
                    </a:cubicBezTo>
                    <a:cubicBezTo>
                      <a:pt x="1035181" y="17330"/>
                      <a:pt x="1033979" y="16849"/>
                      <a:pt x="1032778" y="16488"/>
                    </a:cubicBezTo>
                    <a:cubicBezTo>
                      <a:pt x="1029174" y="15284"/>
                      <a:pt x="1025450" y="14201"/>
                      <a:pt x="1021726" y="13118"/>
                    </a:cubicBezTo>
                    <a:cubicBezTo>
                      <a:pt x="1020524" y="12757"/>
                      <a:pt x="1019323" y="12396"/>
                      <a:pt x="1018122" y="12155"/>
                    </a:cubicBezTo>
                    <a:cubicBezTo>
                      <a:pt x="1014398" y="11072"/>
                      <a:pt x="1010674" y="10109"/>
                      <a:pt x="1006949" y="9267"/>
                    </a:cubicBezTo>
                    <a:cubicBezTo>
                      <a:pt x="1005628" y="8906"/>
                      <a:pt x="1004427" y="8665"/>
                      <a:pt x="1003105" y="8424"/>
                    </a:cubicBezTo>
                    <a:cubicBezTo>
                      <a:pt x="999381" y="7582"/>
                      <a:pt x="995777" y="6739"/>
                      <a:pt x="992053" y="6138"/>
                    </a:cubicBezTo>
                    <a:cubicBezTo>
                      <a:pt x="990611" y="5897"/>
                      <a:pt x="989290" y="5656"/>
                      <a:pt x="987848" y="5416"/>
                    </a:cubicBezTo>
                    <a:cubicBezTo>
                      <a:pt x="984244" y="4814"/>
                      <a:pt x="980640" y="4212"/>
                      <a:pt x="977037" y="3610"/>
                    </a:cubicBezTo>
                    <a:cubicBezTo>
                      <a:pt x="975355" y="3370"/>
                      <a:pt x="973673" y="3129"/>
                      <a:pt x="971991" y="3009"/>
                    </a:cubicBezTo>
                    <a:cubicBezTo>
                      <a:pt x="968627" y="2527"/>
                      <a:pt x="965263" y="2166"/>
                      <a:pt x="961780" y="1805"/>
                    </a:cubicBezTo>
                    <a:cubicBezTo>
                      <a:pt x="959617" y="1565"/>
                      <a:pt x="957335" y="1444"/>
                      <a:pt x="955172" y="1324"/>
                    </a:cubicBezTo>
                    <a:cubicBezTo>
                      <a:pt x="952289" y="1083"/>
                      <a:pt x="949286" y="842"/>
                      <a:pt x="946403" y="722"/>
                    </a:cubicBezTo>
                    <a:cubicBezTo>
                      <a:pt x="942078" y="481"/>
                      <a:pt x="937753" y="481"/>
                      <a:pt x="933428" y="361"/>
                    </a:cubicBezTo>
                    <a:cubicBezTo>
                      <a:pt x="932587" y="361"/>
                      <a:pt x="931747" y="361"/>
                      <a:pt x="930785" y="361"/>
                    </a:cubicBezTo>
                    <a:lnTo>
                      <a:pt x="930545" y="361"/>
                    </a:lnTo>
                    <a:cubicBezTo>
                      <a:pt x="929704" y="361"/>
                      <a:pt x="928863" y="361"/>
                      <a:pt x="927902" y="361"/>
                    </a:cubicBezTo>
                    <a:cubicBezTo>
                      <a:pt x="923578" y="361"/>
                      <a:pt x="919253" y="361"/>
                      <a:pt x="915048" y="722"/>
                    </a:cubicBezTo>
                    <a:cubicBezTo>
                      <a:pt x="915048" y="722"/>
                      <a:pt x="915048" y="722"/>
                      <a:pt x="914928" y="722"/>
                    </a:cubicBezTo>
                    <a:cubicBezTo>
                      <a:pt x="914808" y="722"/>
                      <a:pt x="914568" y="722"/>
                      <a:pt x="914448" y="722"/>
                    </a:cubicBezTo>
                    <a:cubicBezTo>
                      <a:pt x="912405" y="722"/>
                      <a:pt x="910483" y="963"/>
                      <a:pt x="908441" y="1203"/>
                    </a:cubicBezTo>
                    <a:cubicBezTo>
                      <a:pt x="905197" y="1444"/>
                      <a:pt x="901834" y="1685"/>
                      <a:pt x="898590" y="1926"/>
                    </a:cubicBezTo>
                    <a:cubicBezTo>
                      <a:pt x="896187" y="2166"/>
                      <a:pt x="893785" y="2527"/>
                      <a:pt x="891382" y="2768"/>
                    </a:cubicBezTo>
                    <a:cubicBezTo>
                      <a:pt x="888499" y="3129"/>
                      <a:pt x="885736" y="3490"/>
                      <a:pt x="882853" y="3851"/>
                    </a:cubicBezTo>
                    <a:cubicBezTo>
                      <a:pt x="880450" y="4212"/>
                      <a:pt x="877927" y="4694"/>
                      <a:pt x="875525" y="5055"/>
                    </a:cubicBezTo>
                    <a:cubicBezTo>
                      <a:pt x="872762" y="5536"/>
                      <a:pt x="869999" y="6017"/>
                      <a:pt x="867236" y="6499"/>
                    </a:cubicBezTo>
                    <a:cubicBezTo>
                      <a:pt x="864833" y="6980"/>
                      <a:pt x="862550" y="7462"/>
                      <a:pt x="860268" y="7943"/>
                    </a:cubicBezTo>
                    <a:cubicBezTo>
                      <a:pt x="857385" y="8545"/>
                      <a:pt x="854622" y="9267"/>
                      <a:pt x="851738" y="9868"/>
                    </a:cubicBezTo>
                    <a:cubicBezTo>
                      <a:pt x="849576" y="10350"/>
                      <a:pt x="847534" y="10952"/>
                      <a:pt x="845371" y="11553"/>
                    </a:cubicBezTo>
                    <a:cubicBezTo>
                      <a:pt x="842248" y="12396"/>
                      <a:pt x="839245" y="13238"/>
                      <a:pt x="836121" y="14201"/>
                    </a:cubicBezTo>
                    <a:cubicBezTo>
                      <a:pt x="834319" y="14682"/>
                      <a:pt x="832517" y="15284"/>
                      <a:pt x="830835" y="15886"/>
                    </a:cubicBezTo>
                    <a:cubicBezTo>
                      <a:pt x="827352" y="16969"/>
                      <a:pt x="823988" y="18172"/>
                      <a:pt x="820624" y="19376"/>
                    </a:cubicBezTo>
                    <a:cubicBezTo>
                      <a:pt x="819303" y="19857"/>
                      <a:pt x="817981" y="20339"/>
                      <a:pt x="816660" y="20820"/>
                    </a:cubicBezTo>
                    <a:cubicBezTo>
                      <a:pt x="812695" y="22264"/>
                      <a:pt x="808851" y="23829"/>
                      <a:pt x="804887" y="25514"/>
                    </a:cubicBezTo>
                    <a:cubicBezTo>
                      <a:pt x="804166" y="25875"/>
                      <a:pt x="803445" y="26115"/>
                      <a:pt x="802724" y="26476"/>
                    </a:cubicBezTo>
                    <a:cubicBezTo>
                      <a:pt x="764522" y="42723"/>
                      <a:pt x="729444" y="66191"/>
                      <a:pt x="699531" y="96157"/>
                    </a:cubicBezTo>
                    <a:cubicBezTo>
                      <a:pt x="645832" y="149832"/>
                      <a:pt x="613276" y="219031"/>
                      <a:pt x="605587" y="293646"/>
                    </a:cubicBezTo>
                    <a:cubicBezTo>
                      <a:pt x="605587" y="293767"/>
                      <a:pt x="605587" y="294007"/>
                      <a:pt x="605587" y="294128"/>
                    </a:cubicBezTo>
                    <a:cubicBezTo>
                      <a:pt x="605107" y="298821"/>
                      <a:pt x="604746" y="303515"/>
                      <a:pt x="604506" y="308329"/>
                    </a:cubicBezTo>
                    <a:cubicBezTo>
                      <a:pt x="604506" y="309171"/>
                      <a:pt x="604386" y="310014"/>
                      <a:pt x="604266" y="310856"/>
                    </a:cubicBezTo>
                    <a:cubicBezTo>
                      <a:pt x="604026" y="316392"/>
                      <a:pt x="603785" y="321928"/>
                      <a:pt x="603785" y="327464"/>
                    </a:cubicBezTo>
                    <a:cubicBezTo>
                      <a:pt x="603785" y="480545"/>
                      <a:pt x="479448" y="605104"/>
                      <a:pt x="326640" y="605104"/>
                    </a:cubicBezTo>
                    <a:cubicBezTo>
                      <a:pt x="173832" y="605104"/>
                      <a:pt x="49495" y="480545"/>
                      <a:pt x="49495" y="327464"/>
                    </a:cubicBezTo>
                    <a:cubicBezTo>
                      <a:pt x="49495" y="174383"/>
                      <a:pt x="173832" y="49824"/>
                      <a:pt x="326640" y="49824"/>
                    </a:cubicBezTo>
                    <a:cubicBezTo>
                      <a:pt x="395716" y="49824"/>
                      <a:pt x="461909" y="75458"/>
                      <a:pt x="512965" y="121911"/>
                    </a:cubicBezTo>
                    <a:cubicBezTo>
                      <a:pt x="523056" y="131058"/>
                      <a:pt x="538673" y="130336"/>
                      <a:pt x="547924" y="120227"/>
                    </a:cubicBezTo>
                    <a:cubicBezTo>
                      <a:pt x="557054" y="110117"/>
                      <a:pt x="556333" y="94472"/>
                      <a:pt x="546242" y="85206"/>
                    </a:cubicBezTo>
                    <a:cubicBezTo>
                      <a:pt x="486056" y="30448"/>
                      <a:pt x="408090" y="241"/>
                      <a:pt x="326640" y="241"/>
                    </a:cubicBezTo>
                    <a:cubicBezTo>
                      <a:pt x="146561" y="241"/>
                      <a:pt x="0" y="147064"/>
                      <a:pt x="0" y="327464"/>
                    </a:cubicBezTo>
                    <a:cubicBezTo>
                      <a:pt x="0" y="507864"/>
                      <a:pt x="146561" y="654687"/>
                      <a:pt x="326640" y="654687"/>
                    </a:cubicBezTo>
                    <a:cubicBezTo>
                      <a:pt x="462510" y="654687"/>
                      <a:pt x="579278" y="571046"/>
                      <a:pt x="628412" y="452504"/>
                    </a:cubicBezTo>
                    <a:cubicBezTo>
                      <a:pt x="644630" y="491737"/>
                      <a:pt x="668537" y="527842"/>
                      <a:pt x="699531" y="558771"/>
                    </a:cubicBezTo>
                    <a:cubicBezTo>
                      <a:pt x="753110" y="612445"/>
                      <a:pt x="822186" y="645180"/>
                      <a:pt x="896668" y="652882"/>
                    </a:cubicBezTo>
                    <a:cubicBezTo>
                      <a:pt x="896908" y="652882"/>
                      <a:pt x="897028" y="652882"/>
                      <a:pt x="897269" y="652882"/>
                    </a:cubicBezTo>
                    <a:cubicBezTo>
                      <a:pt x="901954" y="653363"/>
                      <a:pt x="906639" y="653724"/>
                      <a:pt x="911324" y="653965"/>
                    </a:cubicBezTo>
                    <a:cubicBezTo>
                      <a:pt x="912165" y="653965"/>
                      <a:pt x="913006" y="654085"/>
                      <a:pt x="913847" y="654206"/>
                    </a:cubicBezTo>
                    <a:cubicBezTo>
                      <a:pt x="919373" y="654446"/>
                      <a:pt x="924899" y="654687"/>
                      <a:pt x="930425" y="654687"/>
                    </a:cubicBezTo>
                    <a:cubicBezTo>
                      <a:pt x="930425" y="654687"/>
                      <a:pt x="930545" y="654687"/>
                      <a:pt x="930665" y="654687"/>
                    </a:cubicBezTo>
                    <a:cubicBezTo>
                      <a:pt x="930665" y="654687"/>
                      <a:pt x="930665" y="654687"/>
                      <a:pt x="930665" y="654687"/>
                    </a:cubicBezTo>
                    <a:cubicBezTo>
                      <a:pt x="932708" y="654687"/>
                      <a:pt x="934750" y="654567"/>
                      <a:pt x="936912" y="654567"/>
                    </a:cubicBezTo>
                    <a:cubicBezTo>
                      <a:pt x="940276" y="654567"/>
                      <a:pt x="943640" y="654567"/>
                      <a:pt x="947003" y="654326"/>
                    </a:cubicBezTo>
                    <a:cubicBezTo>
                      <a:pt x="950127" y="654206"/>
                      <a:pt x="953130" y="653845"/>
                      <a:pt x="956133" y="653604"/>
                    </a:cubicBezTo>
                    <a:cubicBezTo>
                      <a:pt x="958536" y="653363"/>
                      <a:pt x="960939" y="653243"/>
                      <a:pt x="963341" y="653002"/>
                    </a:cubicBezTo>
                    <a:cubicBezTo>
                      <a:pt x="965984" y="652762"/>
                      <a:pt x="968627" y="652401"/>
                      <a:pt x="971270" y="652039"/>
                    </a:cubicBezTo>
                    <a:cubicBezTo>
                      <a:pt x="974033" y="651678"/>
                      <a:pt x="976916" y="651438"/>
                      <a:pt x="979679" y="650956"/>
                    </a:cubicBezTo>
                    <a:cubicBezTo>
                      <a:pt x="981722" y="650595"/>
                      <a:pt x="983644" y="650234"/>
                      <a:pt x="985686" y="649873"/>
                    </a:cubicBezTo>
                    <a:cubicBezTo>
                      <a:pt x="989050" y="649271"/>
                      <a:pt x="992534" y="648790"/>
                      <a:pt x="995897" y="648068"/>
                    </a:cubicBezTo>
                    <a:cubicBezTo>
                      <a:pt x="997219" y="647827"/>
                      <a:pt x="998540" y="647466"/>
                      <a:pt x="999862" y="647226"/>
                    </a:cubicBezTo>
                    <a:cubicBezTo>
                      <a:pt x="1003946" y="646383"/>
                      <a:pt x="1007911" y="645420"/>
                      <a:pt x="1011995" y="644458"/>
                    </a:cubicBezTo>
                    <a:cubicBezTo>
                      <a:pt x="1012596" y="644337"/>
                      <a:pt x="1013196" y="644097"/>
                      <a:pt x="1013797" y="643976"/>
                    </a:cubicBezTo>
                    <a:cubicBezTo>
                      <a:pt x="1054161" y="633386"/>
                      <a:pt x="1092123" y="615093"/>
                      <a:pt x="1125760" y="589820"/>
                    </a:cubicBezTo>
                    <a:cubicBezTo>
                      <a:pt x="1126962" y="588978"/>
                      <a:pt x="1128043" y="588015"/>
                      <a:pt x="1129244" y="587052"/>
                    </a:cubicBezTo>
                    <a:cubicBezTo>
                      <a:pt x="1132127" y="584886"/>
                      <a:pt x="1135011" y="582599"/>
                      <a:pt x="1137774" y="580313"/>
                    </a:cubicBezTo>
                    <a:cubicBezTo>
                      <a:pt x="1158436" y="563223"/>
                      <a:pt x="1177057" y="543727"/>
                      <a:pt x="1193034" y="522185"/>
                    </a:cubicBezTo>
                    <a:cubicBezTo>
                      <a:pt x="1193275" y="521944"/>
                      <a:pt x="1193395" y="521704"/>
                      <a:pt x="1193635" y="521343"/>
                    </a:cubicBezTo>
                    <a:cubicBezTo>
                      <a:pt x="1196518" y="517371"/>
                      <a:pt x="1199401" y="513279"/>
                      <a:pt x="1202164" y="509188"/>
                    </a:cubicBezTo>
                    <a:cubicBezTo>
                      <a:pt x="1202765" y="508345"/>
                      <a:pt x="1203246" y="507503"/>
                      <a:pt x="1203726" y="506660"/>
                    </a:cubicBezTo>
                    <a:cubicBezTo>
                      <a:pt x="1206129" y="503050"/>
                      <a:pt x="1208411" y="499440"/>
                      <a:pt x="1210694" y="495709"/>
                    </a:cubicBezTo>
                    <a:cubicBezTo>
                      <a:pt x="1211174" y="494866"/>
                      <a:pt x="1211655" y="493904"/>
                      <a:pt x="1212256" y="493061"/>
                    </a:cubicBezTo>
                    <a:cubicBezTo>
                      <a:pt x="1214418" y="489330"/>
                      <a:pt x="1216580" y="485600"/>
                      <a:pt x="1218623" y="481749"/>
                    </a:cubicBezTo>
                    <a:cubicBezTo>
                      <a:pt x="1218983" y="481147"/>
                      <a:pt x="1219223" y="480545"/>
                      <a:pt x="1219584" y="479943"/>
                    </a:cubicBezTo>
                    <a:cubicBezTo>
                      <a:pt x="1241808" y="437942"/>
                      <a:pt x="1255023" y="390646"/>
                      <a:pt x="1257065" y="340341"/>
                    </a:cubicBezTo>
                    <a:cubicBezTo>
                      <a:pt x="1257065" y="340100"/>
                      <a:pt x="1257065" y="339860"/>
                      <a:pt x="1257065" y="339619"/>
                    </a:cubicBezTo>
                    <a:lnTo>
                      <a:pt x="1257065" y="337573"/>
                    </a:lnTo>
                    <a:cubicBezTo>
                      <a:pt x="1257065" y="334203"/>
                      <a:pt x="1257305" y="330713"/>
                      <a:pt x="1257305" y="327344"/>
                    </a:cubicBezTo>
                    <a:cubicBezTo>
                      <a:pt x="1257305" y="323974"/>
                      <a:pt x="1257185" y="320484"/>
                      <a:pt x="1257065" y="317114"/>
                    </a:cubicBezTo>
                    <a:lnTo>
                      <a:pt x="1257065" y="248396"/>
                    </a:lnTo>
                    <a:cubicBezTo>
                      <a:pt x="1257065" y="138880"/>
                      <a:pt x="1345963" y="49703"/>
                      <a:pt x="1455403" y="49703"/>
                    </a:cubicBezTo>
                    <a:cubicBezTo>
                      <a:pt x="1564844" y="49703"/>
                      <a:pt x="1653742" y="138880"/>
                      <a:pt x="1653742" y="248396"/>
                    </a:cubicBezTo>
                    <a:lnTo>
                      <a:pt x="1653742" y="734116"/>
                    </a:lnTo>
                    <a:cubicBezTo>
                      <a:pt x="1563883" y="765647"/>
                      <a:pt x="1494687" y="833161"/>
                      <a:pt x="1459969" y="917765"/>
                    </a:cubicBezTo>
                    <a:cubicBezTo>
                      <a:pt x="1410834" y="799224"/>
                      <a:pt x="1294066" y="715703"/>
                      <a:pt x="1158196" y="715703"/>
                    </a:cubicBezTo>
                    <a:cubicBezTo>
                      <a:pt x="1144501" y="715703"/>
                      <a:pt x="1133449" y="726775"/>
                      <a:pt x="1133449" y="740494"/>
                    </a:cubicBezTo>
                    <a:cubicBezTo>
                      <a:pt x="1133449" y="754214"/>
                      <a:pt x="1144501" y="765286"/>
                      <a:pt x="1158196" y="765286"/>
                    </a:cubicBezTo>
                    <a:cubicBezTo>
                      <a:pt x="1311005" y="765286"/>
                      <a:pt x="1435341" y="889845"/>
                      <a:pt x="1435341" y="1042926"/>
                    </a:cubicBezTo>
                    <a:cubicBezTo>
                      <a:pt x="1435341" y="1196007"/>
                      <a:pt x="1311005" y="1320566"/>
                      <a:pt x="1158196" y="1320566"/>
                    </a:cubicBezTo>
                    <a:lnTo>
                      <a:pt x="856904" y="1320566"/>
                    </a:lnTo>
                    <a:cubicBezTo>
                      <a:pt x="856904" y="1320566"/>
                      <a:pt x="856664" y="1320566"/>
                      <a:pt x="856544" y="1320566"/>
                    </a:cubicBezTo>
                    <a:cubicBezTo>
                      <a:pt x="856544" y="1320566"/>
                      <a:pt x="856303" y="1320566"/>
                      <a:pt x="856183" y="1320566"/>
                    </a:cubicBezTo>
                    <a:cubicBezTo>
                      <a:pt x="703375" y="1320566"/>
                      <a:pt x="579038" y="1196007"/>
                      <a:pt x="579038" y="1042926"/>
                    </a:cubicBezTo>
                    <a:cubicBezTo>
                      <a:pt x="579038" y="889845"/>
                      <a:pt x="703375" y="765286"/>
                      <a:pt x="856183" y="765286"/>
                    </a:cubicBezTo>
                    <a:cubicBezTo>
                      <a:pt x="1000703" y="765286"/>
                      <a:pt x="1119754" y="876607"/>
                      <a:pt x="1132248" y="1018135"/>
                    </a:cubicBezTo>
                    <a:lnTo>
                      <a:pt x="856183" y="1018135"/>
                    </a:lnTo>
                    <a:cubicBezTo>
                      <a:pt x="842488" y="1018135"/>
                      <a:pt x="831436" y="1029207"/>
                      <a:pt x="831436" y="1042926"/>
                    </a:cubicBezTo>
                    <a:cubicBezTo>
                      <a:pt x="831436" y="1056646"/>
                      <a:pt x="842488" y="1067718"/>
                      <a:pt x="856183" y="1067718"/>
                    </a:cubicBezTo>
                    <a:lnTo>
                      <a:pt x="1158076" y="1067718"/>
                    </a:lnTo>
                    <a:cubicBezTo>
                      <a:pt x="1171771" y="1067718"/>
                      <a:pt x="1182823" y="1056646"/>
                      <a:pt x="1182823" y="1042926"/>
                    </a:cubicBezTo>
                    <a:cubicBezTo>
                      <a:pt x="1182823" y="862526"/>
                      <a:pt x="1036262" y="715703"/>
                      <a:pt x="856183" y="715703"/>
                    </a:cubicBezTo>
                    <a:cubicBezTo>
                      <a:pt x="676105" y="715703"/>
                      <a:pt x="529543" y="862526"/>
                      <a:pt x="529543" y="1042926"/>
                    </a:cubicBezTo>
                    <a:lnTo>
                      <a:pt x="529543" y="1285064"/>
                    </a:lnTo>
                    <a:cubicBezTo>
                      <a:pt x="529543" y="1294451"/>
                      <a:pt x="521855" y="1302153"/>
                      <a:pt x="512485" y="1302153"/>
                    </a:cubicBezTo>
                    <a:cubicBezTo>
                      <a:pt x="503114" y="1302153"/>
                      <a:pt x="495426" y="1294451"/>
                      <a:pt x="495426" y="1285064"/>
                    </a:cubicBezTo>
                    <a:lnTo>
                      <a:pt x="495426" y="963858"/>
                    </a:lnTo>
                    <a:cubicBezTo>
                      <a:pt x="495426" y="827024"/>
                      <a:pt x="384303" y="715703"/>
                      <a:pt x="247713" y="715703"/>
                    </a:cubicBezTo>
                    <a:cubicBezTo>
                      <a:pt x="111122" y="715703"/>
                      <a:pt x="0" y="827024"/>
                      <a:pt x="0" y="963858"/>
                    </a:cubicBezTo>
                    <a:lnTo>
                      <a:pt x="0" y="1251006"/>
                    </a:lnTo>
                    <a:cubicBezTo>
                      <a:pt x="0" y="1264726"/>
                      <a:pt x="11052" y="1275797"/>
                      <a:pt x="24747" y="1275797"/>
                    </a:cubicBezTo>
                    <a:cubicBezTo>
                      <a:pt x="38442" y="1275797"/>
                      <a:pt x="49495" y="1264726"/>
                      <a:pt x="49495" y="1251006"/>
                    </a:cubicBezTo>
                    <a:lnTo>
                      <a:pt x="49495" y="963858"/>
                    </a:lnTo>
                    <a:cubicBezTo>
                      <a:pt x="49495" y="854343"/>
                      <a:pt x="138392" y="765165"/>
                      <a:pt x="247833" y="765165"/>
                    </a:cubicBezTo>
                    <a:cubicBezTo>
                      <a:pt x="357274" y="765165"/>
                      <a:pt x="446172" y="854343"/>
                      <a:pt x="446172" y="963858"/>
                    </a:cubicBezTo>
                    <a:lnTo>
                      <a:pt x="446172" y="1285064"/>
                    </a:lnTo>
                    <a:cubicBezTo>
                      <a:pt x="446172" y="1321770"/>
                      <a:pt x="475964" y="1351736"/>
                      <a:pt x="512725" y="1351736"/>
                    </a:cubicBezTo>
                    <a:cubicBezTo>
                      <a:pt x="549485" y="1351736"/>
                      <a:pt x="579278" y="1321890"/>
                      <a:pt x="579278" y="1285064"/>
                    </a:cubicBezTo>
                    <a:lnTo>
                      <a:pt x="579278" y="1215744"/>
                    </a:lnTo>
                    <a:cubicBezTo>
                      <a:pt x="637062" y="1308411"/>
                      <a:pt x="739655" y="1370149"/>
                      <a:pt x="856424" y="1370149"/>
                    </a:cubicBezTo>
                    <a:cubicBezTo>
                      <a:pt x="856424" y="1370149"/>
                      <a:pt x="856664" y="1370149"/>
                      <a:pt x="856784" y="1370149"/>
                    </a:cubicBezTo>
                    <a:cubicBezTo>
                      <a:pt x="856784" y="1370149"/>
                      <a:pt x="857024" y="1370149"/>
                      <a:pt x="857144" y="1370149"/>
                    </a:cubicBezTo>
                    <a:lnTo>
                      <a:pt x="1158436" y="1370149"/>
                    </a:lnTo>
                    <a:cubicBezTo>
                      <a:pt x="1292264" y="1370149"/>
                      <a:pt x="1407471" y="1289035"/>
                      <a:pt x="1457926" y="1173503"/>
                    </a:cubicBezTo>
                    <a:cubicBezTo>
                      <a:pt x="1494206" y="1266771"/>
                      <a:pt x="1572052" y="1340424"/>
                      <a:pt x="1671882" y="1369187"/>
                    </a:cubicBezTo>
                    <a:cubicBezTo>
                      <a:pt x="1674165" y="1369909"/>
                      <a:pt x="1676447" y="1370149"/>
                      <a:pt x="1678730" y="1370149"/>
                    </a:cubicBezTo>
                    <a:cubicBezTo>
                      <a:pt x="1689421" y="1370149"/>
                      <a:pt x="1699392" y="1363049"/>
                      <a:pt x="1702516" y="1352218"/>
                    </a:cubicBezTo>
                    <a:cubicBezTo>
                      <a:pt x="1706240" y="1339100"/>
                      <a:pt x="1698671" y="1325380"/>
                      <a:pt x="1685577" y="1321529"/>
                    </a:cubicBezTo>
                    <a:cubicBezTo>
                      <a:pt x="1571451" y="1288674"/>
                      <a:pt x="1491083" y="1186741"/>
                      <a:pt x="1485437" y="1067958"/>
                    </a:cubicBezTo>
                    <a:cubicBezTo>
                      <a:pt x="1485196" y="1063385"/>
                      <a:pt x="1485076" y="1047499"/>
                      <a:pt x="1485076" y="1042806"/>
                    </a:cubicBezTo>
                    <a:cubicBezTo>
                      <a:pt x="1485076" y="920533"/>
                      <a:pt x="1563282" y="813906"/>
                      <a:pt x="1679450" y="777682"/>
                    </a:cubicBezTo>
                    <a:close/>
                    <a:moveTo>
                      <a:pt x="1105938" y="542042"/>
                    </a:moveTo>
                    <a:cubicBezTo>
                      <a:pt x="1099091" y="547578"/>
                      <a:pt x="1092123" y="552874"/>
                      <a:pt x="1084915" y="557687"/>
                    </a:cubicBezTo>
                    <a:cubicBezTo>
                      <a:pt x="1084195" y="558169"/>
                      <a:pt x="1083354" y="558650"/>
                      <a:pt x="1082513" y="559252"/>
                    </a:cubicBezTo>
                    <a:cubicBezTo>
                      <a:pt x="1075905" y="563584"/>
                      <a:pt x="1069058" y="567676"/>
                      <a:pt x="1062090" y="571527"/>
                    </a:cubicBezTo>
                    <a:cubicBezTo>
                      <a:pt x="1060889" y="572129"/>
                      <a:pt x="1059688" y="572731"/>
                      <a:pt x="1058486" y="573453"/>
                    </a:cubicBezTo>
                    <a:cubicBezTo>
                      <a:pt x="1051759" y="576943"/>
                      <a:pt x="1044911" y="580313"/>
                      <a:pt x="1037823" y="583201"/>
                    </a:cubicBezTo>
                    <a:cubicBezTo>
                      <a:pt x="1036502" y="583682"/>
                      <a:pt x="1035301" y="584164"/>
                      <a:pt x="1033979" y="584766"/>
                    </a:cubicBezTo>
                    <a:cubicBezTo>
                      <a:pt x="1026771" y="587654"/>
                      <a:pt x="1019563" y="590301"/>
                      <a:pt x="1012235" y="592588"/>
                    </a:cubicBezTo>
                    <a:cubicBezTo>
                      <a:pt x="1011274" y="592949"/>
                      <a:pt x="1010193" y="593190"/>
                      <a:pt x="1009112" y="593431"/>
                    </a:cubicBezTo>
                    <a:cubicBezTo>
                      <a:pt x="1001303" y="595717"/>
                      <a:pt x="993495" y="597763"/>
                      <a:pt x="985446" y="599327"/>
                    </a:cubicBezTo>
                    <a:cubicBezTo>
                      <a:pt x="984845" y="599448"/>
                      <a:pt x="984244" y="599568"/>
                      <a:pt x="983644" y="599689"/>
                    </a:cubicBezTo>
                    <a:cubicBezTo>
                      <a:pt x="975234" y="601373"/>
                      <a:pt x="966705" y="602577"/>
                      <a:pt x="958176" y="603419"/>
                    </a:cubicBezTo>
                    <a:cubicBezTo>
                      <a:pt x="957935" y="603419"/>
                      <a:pt x="957695" y="603419"/>
                      <a:pt x="957455" y="603419"/>
                    </a:cubicBezTo>
                    <a:cubicBezTo>
                      <a:pt x="948565" y="604262"/>
                      <a:pt x="939555" y="604743"/>
                      <a:pt x="930425" y="604743"/>
                    </a:cubicBezTo>
                    <a:cubicBezTo>
                      <a:pt x="921295" y="604743"/>
                      <a:pt x="912766" y="604262"/>
                      <a:pt x="904116" y="603419"/>
                    </a:cubicBezTo>
                    <a:cubicBezTo>
                      <a:pt x="903515" y="603419"/>
                      <a:pt x="903035" y="603419"/>
                      <a:pt x="902434" y="603299"/>
                    </a:cubicBezTo>
                    <a:cubicBezTo>
                      <a:pt x="894385" y="602457"/>
                      <a:pt x="886457" y="601253"/>
                      <a:pt x="878648" y="599809"/>
                    </a:cubicBezTo>
                    <a:cubicBezTo>
                      <a:pt x="877327" y="599568"/>
                      <a:pt x="876005" y="599327"/>
                      <a:pt x="874684" y="599087"/>
                    </a:cubicBezTo>
                    <a:cubicBezTo>
                      <a:pt x="867596" y="597643"/>
                      <a:pt x="860748" y="595837"/>
                      <a:pt x="853781" y="593912"/>
                    </a:cubicBezTo>
                    <a:cubicBezTo>
                      <a:pt x="851258" y="593190"/>
                      <a:pt x="848855" y="592468"/>
                      <a:pt x="846332" y="591746"/>
                    </a:cubicBezTo>
                    <a:cubicBezTo>
                      <a:pt x="840686" y="589940"/>
                      <a:pt x="835040" y="587895"/>
                      <a:pt x="829514" y="585728"/>
                    </a:cubicBezTo>
                    <a:cubicBezTo>
                      <a:pt x="826030" y="584404"/>
                      <a:pt x="822546" y="582960"/>
                      <a:pt x="819062" y="581396"/>
                    </a:cubicBezTo>
                    <a:cubicBezTo>
                      <a:pt x="814497" y="579350"/>
                      <a:pt x="810053" y="577304"/>
                      <a:pt x="805608" y="575017"/>
                    </a:cubicBezTo>
                    <a:cubicBezTo>
                      <a:pt x="801763" y="573092"/>
                      <a:pt x="797919" y="571046"/>
                      <a:pt x="794075" y="568880"/>
                    </a:cubicBezTo>
                    <a:cubicBezTo>
                      <a:pt x="789990" y="566593"/>
                      <a:pt x="786026" y="564186"/>
                      <a:pt x="782182" y="561779"/>
                    </a:cubicBezTo>
                    <a:cubicBezTo>
                      <a:pt x="778578" y="559493"/>
                      <a:pt x="774974" y="557086"/>
                      <a:pt x="771490" y="554679"/>
                    </a:cubicBezTo>
                    <a:cubicBezTo>
                      <a:pt x="767405" y="551791"/>
                      <a:pt x="763321" y="548782"/>
                      <a:pt x="759357" y="545653"/>
                    </a:cubicBezTo>
                    <a:cubicBezTo>
                      <a:pt x="756353" y="543366"/>
                      <a:pt x="753470" y="540959"/>
                      <a:pt x="750587" y="538432"/>
                    </a:cubicBezTo>
                    <a:cubicBezTo>
                      <a:pt x="746262" y="534822"/>
                      <a:pt x="742058" y="530970"/>
                      <a:pt x="737973" y="526999"/>
                    </a:cubicBezTo>
                    <a:cubicBezTo>
                      <a:pt x="735450" y="524592"/>
                      <a:pt x="733048" y="522185"/>
                      <a:pt x="730645" y="519658"/>
                    </a:cubicBezTo>
                    <a:cubicBezTo>
                      <a:pt x="726681" y="515566"/>
                      <a:pt x="722957" y="511354"/>
                      <a:pt x="719232" y="507021"/>
                    </a:cubicBezTo>
                    <a:cubicBezTo>
                      <a:pt x="716710" y="504133"/>
                      <a:pt x="714307" y="501124"/>
                      <a:pt x="712024" y="498116"/>
                    </a:cubicBezTo>
                    <a:cubicBezTo>
                      <a:pt x="708901" y="494144"/>
                      <a:pt x="706018" y="490173"/>
                      <a:pt x="703135" y="486201"/>
                    </a:cubicBezTo>
                    <a:cubicBezTo>
                      <a:pt x="700612" y="482711"/>
                      <a:pt x="698209" y="478981"/>
                      <a:pt x="695927" y="475370"/>
                    </a:cubicBezTo>
                    <a:cubicBezTo>
                      <a:pt x="693524" y="471519"/>
                      <a:pt x="691121" y="467668"/>
                      <a:pt x="688959" y="463697"/>
                    </a:cubicBezTo>
                    <a:cubicBezTo>
                      <a:pt x="686797" y="459845"/>
                      <a:pt x="684634" y="455994"/>
                      <a:pt x="682712" y="452023"/>
                    </a:cubicBezTo>
                    <a:cubicBezTo>
                      <a:pt x="680550" y="447690"/>
                      <a:pt x="678387" y="443238"/>
                      <a:pt x="676465" y="438785"/>
                    </a:cubicBezTo>
                    <a:cubicBezTo>
                      <a:pt x="674904" y="435295"/>
                      <a:pt x="673462" y="431684"/>
                      <a:pt x="672020" y="428074"/>
                    </a:cubicBezTo>
                    <a:cubicBezTo>
                      <a:pt x="669858" y="422538"/>
                      <a:pt x="667816" y="417002"/>
                      <a:pt x="666014" y="411346"/>
                    </a:cubicBezTo>
                    <a:cubicBezTo>
                      <a:pt x="665173" y="408818"/>
                      <a:pt x="664452" y="406291"/>
                      <a:pt x="663731" y="403764"/>
                    </a:cubicBezTo>
                    <a:cubicBezTo>
                      <a:pt x="661809" y="396904"/>
                      <a:pt x="660007" y="390044"/>
                      <a:pt x="658566" y="382944"/>
                    </a:cubicBezTo>
                    <a:cubicBezTo>
                      <a:pt x="658325" y="381620"/>
                      <a:pt x="658085" y="380296"/>
                      <a:pt x="657845" y="378972"/>
                    </a:cubicBezTo>
                    <a:cubicBezTo>
                      <a:pt x="656403" y="371150"/>
                      <a:pt x="655082" y="363207"/>
                      <a:pt x="654361" y="355264"/>
                    </a:cubicBezTo>
                    <a:cubicBezTo>
                      <a:pt x="654361" y="354662"/>
                      <a:pt x="654361" y="354061"/>
                      <a:pt x="654241" y="353579"/>
                    </a:cubicBezTo>
                    <a:cubicBezTo>
                      <a:pt x="653400" y="344914"/>
                      <a:pt x="652919" y="336129"/>
                      <a:pt x="652919" y="327223"/>
                    </a:cubicBezTo>
                    <a:cubicBezTo>
                      <a:pt x="652919" y="318318"/>
                      <a:pt x="653400" y="309532"/>
                      <a:pt x="654241" y="300867"/>
                    </a:cubicBezTo>
                    <a:cubicBezTo>
                      <a:pt x="654241" y="300265"/>
                      <a:pt x="654241" y="299664"/>
                      <a:pt x="654361" y="299182"/>
                    </a:cubicBezTo>
                    <a:cubicBezTo>
                      <a:pt x="655202" y="291119"/>
                      <a:pt x="656403" y="283297"/>
                      <a:pt x="657845" y="275354"/>
                    </a:cubicBezTo>
                    <a:cubicBezTo>
                      <a:pt x="658085" y="274030"/>
                      <a:pt x="658325" y="272706"/>
                      <a:pt x="658566" y="271382"/>
                    </a:cubicBezTo>
                    <a:cubicBezTo>
                      <a:pt x="660007" y="264402"/>
                      <a:pt x="661809" y="257422"/>
                      <a:pt x="663731" y="250562"/>
                    </a:cubicBezTo>
                    <a:cubicBezTo>
                      <a:pt x="664452" y="248035"/>
                      <a:pt x="665173" y="245508"/>
                      <a:pt x="665894" y="243101"/>
                    </a:cubicBezTo>
                    <a:cubicBezTo>
                      <a:pt x="667696" y="237444"/>
                      <a:pt x="669738" y="231788"/>
                      <a:pt x="671900" y="226252"/>
                    </a:cubicBezTo>
                    <a:cubicBezTo>
                      <a:pt x="673342" y="222762"/>
                      <a:pt x="674663" y="219152"/>
                      <a:pt x="676225" y="215782"/>
                    </a:cubicBezTo>
                    <a:cubicBezTo>
                      <a:pt x="676946" y="214217"/>
                      <a:pt x="677667" y="212773"/>
                      <a:pt x="678387" y="211209"/>
                    </a:cubicBezTo>
                    <a:cubicBezTo>
                      <a:pt x="682112" y="203025"/>
                      <a:pt x="686316" y="195082"/>
                      <a:pt x="690761" y="187380"/>
                    </a:cubicBezTo>
                    <a:cubicBezTo>
                      <a:pt x="691121" y="186658"/>
                      <a:pt x="691602" y="186056"/>
                      <a:pt x="691962" y="185334"/>
                    </a:cubicBezTo>
                    <a:cubicBezTo>
                      <a:pt x="696047" y="178354"/>
                      <a:pt x="700612" y="171615"/>
                      <a:pt x="705297" y="164996"/>
                    </a:cubicBezTo>
                    <a:cubicBezTo>
                      <a:pt x="706258" y="163672"/>
                      <a:pt x="707219" y="162348"/>
                      <a:pt x="708180" y="161024"/>
                    </a:cubicBezTo>
                    <a:cubicBezTo>
                      <a:pt x="712625" y="155127"/>
                      <a:pt x="717310" y="149350"/>
                      <a:pt x="722116" y="143815"/>
                    </a:cubicBezTo>
                    <a:cubicBezTo>
                      <a:pt x="723557" y="142250"/>
                      <a:pt x="724879" y="140686"/>
                      <a:pt x="726320" y="139121"/>
                    </a:cubicBezTo>
                    <a:cubicBezTo>
                      <a:pt x="731366" y="133705"/>
                      <a:pt x="736531" y="128410"/>
                      <a:pt x="741937" y="123356"/>
                    </a:cubicBezTo>
                    <a:cubicBezTo>
                      <a:pt x="743139" y="122272"/>
                      <a:pt x="744340" y="121069"/>
                      <a:pt x="745662" y="119986"/>
                    </a:cubicBezTo>
                    <a:cubicBezTo>
                      <a:pt x="750707" y="115533"/>
                      <a:pt x="755873" y="111201"/>
                      <a:pt x="761279" y="107109"/>
                    </a:cubicBezTo>
                    <a:cubicBezTo>
                      <a:pt x="762840" y="105905"/>
                      <a:pt x="764402" y="104702"/>
                      <a:pt x="765964" y="103619"/>
                    </a:cubicBezTo>
                    <a:cubicBezTo>
                      <a:pt x="771130" y="99768"/>
                      <a:pt x="776415" y="96157"/>
                      <a:pt x="781821" y="92787"/>
                    </a:cubicBezTo>
                    <a:cubicBezTo>
                      <a:pt x="783743" y="91584"/>
                      <a:pt x="785666" y="90381"/>
                      <a:pt x="787588" y="89297"/>
                    </a:cubicBezTo>
                    <a:cubicBezTo>
                      <a:pt x="792753" y="86168"/>
                      <a:pt x="798159" y="83280"/>
                      <a:pt x="803565" y="80392"/>
                    </a:cubicBezTo>
                    <a:cubicBezTo>
                      <a:pt x="805848" y="79188"/>
                      <a:pt x="808130" y="78105"/>
                      <a:pt x="810413" y="77022"/>
                    </a:cubicBezTo>
                    <a:cubicBezTo>
                      <a:pt x="815579" y="74495"/>
                      <a:pt x="820864" y="72208"/>
                      <a:pt x="826150" y="70042"/>
                    </a:cubicBezTo>
                    <a:cubicBezTo>
                      <a:pt x="828793" y="68959"/>
                      <a:pt x="831556" y="67876"/>
                      <a:pt x="834199" y="66913"/>
                    </a:cubicBezTo>
                    <a:cubicBezTo>
                      <a:pt x="839245" y="65108"/>
                      <a:pt x="844290" y="63423"/>
                      <a:pt x="849456" y="61738"/>
                    </a:cubicBezTo>
                    <a:cubicBezTo>
                      <a:pt x="852579" y="60775"/>
                      <a:pt x="855703" y="59812"/>
                      <a:pt x="858946" y="58970"/>
                    </a:cubicBezTo>
                    <a:cubicBezTo>
                      <a:pt x="863752" y="57646"/>
                      <a:pt x="868677" y="56563"/>
                      <a:pt x="873603" y="55480"/>
                    </a:cubicBezTo>
                    <a:cubicBezTo>
                      <a:pt x="877206" y="54758"/>
                      <a:pt x="880810" y="54036"/>
                      <a:pt x="884414" y="53434"/>
                    </a:cubicBezTo>
                    <a:cubicBezTo>
                      <a:pt x="888979" y="52712"/>
                      <a:pt x="893544" y="51990"/>
                      <a:pt x="898230" y="51508"/>
                    </a:cubicBezTo>
                    <a:cubicBezTo>
                      <a:pt x="902314" y="51027"/>
                      <a:pt x="906399" y="50666"/>
                      <a:pt x="910483" y="50305"/>
                    </a:cubicBezTo>
                    <a:cubicBezTo>
                      <a:pt x="916970" y="49824"/>
                      <a:pt x="923578" y="49342"/>
                      <a:pt x="930185" y="49342"/>
                    </a:cubicBezTo>
                    <a:cubicBezTo>
                      <a:pt x="938474" y="49342"/>
                      <a:pt x="946643" y="49703"/>
                      <a:pt x="954812" y="50425"/>
                    </a:cubicBezTo>
                    <a:cubicBezTo>
                      <a:pt x="955292" y="50425"/>
                      <a:pt x="955773" y="50425"/>
                      <a:pt x="956254" y="50425"/>
                    </a:cubicBezTo>
                    <a:cubicBezTo>
                      <a:pt x="964302" y="51147"/>
                      <a:pt x="972351" y="52351"/>
                      <a:pt x="980280" y="53795"/>
                    </a:cubicBezTo>
                    <a:cubicBezTo>
                      <a:pt x="980761" y="53795"/>
                      <a:pt x="981121" y="53915"/>
                      <a:pt x="981601" y="54036"/>
                    </a:cubicBezTo>
                    <a:cubicBezTo>
                      <a:pt x="989530" y="55600"/>
                      <a:pt x="997459" y="57405"/>
                      <a:pt x="1005268" y="59572"/>
                    </a:cubicBezTo>
                    <a:cubicBezTo>
                      <a:pt x="1005628" y="59572"/>
                      <a:pt x="1005988" y="59812"/>
                      <a:pt x="1006349" y="59933"/>
                    </a:cubicBezTo>
                    <a:cubicBezTo>
                      <a:pt x="1014157" y="62219"/>
                      <a:pt x="1021966" y="64747"/>
                      <a:pt x="1029534" y="67755"/>
                    </a:cubicBezTo>
                    <a:cubicBezTo>
                      <a:pt x="1029775" y="67755"/>
                      <a:pt x="1030135" y="67996"/>
                      <a:pt x="1030375" y="68116"/>
                    </a:cubicBezTo>
                    <a:cubicBezTo>
                      <a:pt x="1038064" y="71125"/>
                      <a:pt x="1045512" y="74374"/>
                      <a:pt x="1052960" y="78105"/>
                    </a:cubicBezTo>
                    <a:cubicBezTo>
                      <a:pt x="1053200" y="78105"/>
                      <a:pt x="1053320" y="78346"/>
                      <a:pt x="1053561" y="78346"/>
                    </a:cubicBezTo>
                    <a:cubicBezTo>
                      <a:pt x="1061009" y="82077"/>
                      <a:pt x="1068337" y="86168"/>
                      <a:pt x="1075425" y="90501"/>
                    </a:cubicBezTo>
                    <a:cubicBezTo>
                      <a:pt x="1075425" y="90501"/>
                      <a:pt x="1075425" y="90501"/>
                      <a:pt x="1075425" y="90501"/>
                    </a:cubicBezTo>
                    <a:cubicBezTo>
                      <a:pt x="1089841" y="99407"/>
                      <a:pt x="1103536" y="109756"/>
                      <a:pt x="1116390" y="121430"/>
                    </a:cubicBezTo>
                    <a:cubicBezTo>
                      <a:pt x="1144261" y="146823"/>
                      <a:pt x="1166365" y="177030"/>
                      <a:pt x="1181982" y="211088"/>
                    </a:cubicBezTo>
                    <a:cubicBezTo>
                      <a:pt x="1181982" y="211329"/>
                      <a:pt x="1182223" y="211449"/>
                      <a:pt x="1182343" y="211690"/>
                    </a:cubicBezTo>
                    <a:cubicBezTo>
                      <a:pt x="1197119" y="243943"/>
                      <a:pt x="1205768" y="279325"/>
                      <a:pt x="1207210" y="316753"/>
                    </a:cubicBezTo>
                    <a:lnTo>
                      <a:pt x="1207210" y="326983"/>
                    </a:lnTo>
                    <a:cubicBezTo>
                      <a:pt x="1207210" y="401116"/>
                      <a:pt x="1178378" y="470917"/>
                      <a:pt x="1126001" y="523268"/>
                    </a:cubicBezTo>
                    <a:cubicBezTo>
                      <a:pt x="1119514" y="529767"/>
                      <a:pt x="1112666" y="536025"/>
                      <a:pt x="1105698" y="541802"/>
                    </a:cubicBezTo>
                    <a:cubicBezTo>
                      <a:pt x="1105698" y="541802"/>
                      <a:pt x="1105578" y="541802"/>
                      <a:pt x="1105458" y="541922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73502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with image gold">
    <p:bg>
      <p:bgPr>
        <a:solidFill>
          <a:srgbClr val="D4A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F965EF2-B9D5-DB7F-CDC6-945AEABD9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932" y="1634120"/>
            <a:ext cx="5879507" cy="522387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6F98649-4E55-1077-9B80-01B2E22F3C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9932" y="322083"/>
            <a:ext cx="3457549" cy="3457549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17" name="Picture Placeholder 86">
            <a:extLst>
              <a:ext uri="{FF2B5EF4-FFF2-40B4-BE49-F238E27FC236}">
                <a16:creationId xmlns:a16="http://schemas.microsoft.com/office/drawing/2014/main" id="{790A0309-5C71-2D92-9292-9558F38C3B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6673" y="360686"/>
            <a:ext cx="3317592" cy="3318047"/>
          </a:xfrm>
          <a:custGeom>
            <a:avLst/>
            <a:gdLst>
              <a:gd name="connsiteX0" fmla="*/ 1659251 w 3317592"/>
              <a:gd name="connsiteY0" fmla="*/ 0 h 3318047"/>
              <a:gd name="connsiteX1" fmla="*/ 1806619 w 3317592"/>
              <a:gd name="connsiteY1" fmla="*/ 6823 h 3318047"/>
              <a:gd name="connsiteX2" fmla="*/ 1815715 w 3317592"/>
              <a:gd name="connsiteY2" fmla="*/ 7733 h 3318047"/>
              <a:gd name="connsiteX3" fmla="*/ 1959899 w 3317592"/>
              <a:gd name="connsiteY3" fmla="*/ 27745 h 3318047"/>
              <a:gd name="connsiteX4" fmla="*/ 1968087 w 3317592"/>
              <a:gd name="connsiteY4" fmla="*/ 29110 h 3318047"/>
              <a:gd name="connsiteX5" fmla="*/ 2109996 w 3317592"/>
              <a:gd name="connsiteY5" fmla="*/ 62313 h 3318047"/>
              <a:gd name="connsiteX6" fmla="*/ 2116364 w 3317592"/>
              <a:gd name="connsiteY6" fmla="*/ 64133 h 3318047"/>
              <a:gd name="connsiteX7" fmla="*/ 2255090 w 3317592"/>
              <a:gd name="connsiteY7" fmla="*/ 110526 h 3318047"/>
              <a:gd name="connsiteX8" fmla="*/ 2260093 w 3317592"/>
              <a:gd name="connsiteY8" fmla="*/ 112345 h 3318047"/>
              <a:gd name="connsiteX9" fmla="*/ 2395180 w 3317592"/>
              <a:gd name="connsiteY9" fmla="*/ 171929 h 3318047"/>
              <a:gd name="connsiteX10" fmla="*/ 2398364 w 3317592"/>
              <a:gd name="connsiteY10" fmla="*/ 173748 h 3318047"/>
              <a:gd name="connsiteX11" fmla="*/ 2529358 w 3317592"/>
              <a:gd name="connsiteY11" fmla="*/ 246522 h 3318047"/>
              <a:gd name="connsiteX12" fmla="*/ 2774060 w 3317592"/>
              <a:gd name="connsiteY12" fmla="*/ 430732 h 3318047"/>
              <a:gd name="connsiteX13" fmla="*/ 3166586 w 3317592"/>
              <a:gd name="connsiteY13" fmla="*/ 966532 h 3318047"/>
              <a:gd name="connsiteX14" fmla="*/ 3168860 w 3317592"/>
              <a:gd name="connsiteY14" fmla="*/ 970170 h 3318047"/>
              <a:gd name="connsiteX15" fmla="*/ 3317592 w 3317592"/>
              <a:gd name="connsiteY15" fmla="*/ 1597393 h 3318047"/>
              <a:gd name="connsiteX16" fmla="*/ 3317592 w 3317592"/>
              <a:gd name="connsiteY16" fmla="*/ 1658797 h 3318047"/>
              <a:gd name="connsiteX17" fmla="*/ 2831824 w 3317592"/>
              <a:gd name="connsiteY17" fmla="*/ 2831825 h 3318047"/>
              <a:gd name="connsiteX18" fmla="*/ 2709928 w 3317592"/>
              <a:gd name="connsiteY18" fmla="*/ 2942351 h 3318047"/>
              <a:gd name="connsiteX19" fmla="*/ 2708564 w 3317592"/>
              <a:gd name="connsiteY19" fmla="*/ 2943260 h 3318047"/>
              <a:gd name="connsiteX20" fmla="*/ 2582573 w 3317592"/>
              <a:gd name="connsiteY20" fmla="*/ 3036956 h 3318047"/>
              <a:gd name="connsiteX21" fmla="*/ 2568473 w 3317592"/>
              <a:gd name="connsiteY21" fmla="*/ 3046054 h 3318047"/>
              <a:gd name="connsiteX22" fmla="*/ 2446577 w 3317592"/>
              <a:gd name="connsiteY22" fmla="*/ 3119283 h 3318047"/>
              <a:gd name="connsiteX23" fmla="*/ 2424744 w 3317592"/>
              <a:gd name="connsiteY23" fmla="*/ 3130653 h 3318047"/>
              <a:gd name="connsiteX24" fmla="*/ 2301484 w 3317592"/>
              <a:gd name="connsiteY24" fmla="*/ 3188873 h 3318047"/>
              <a:gd name="connsiteX25" fmla="*/ 2278741 w 3317592"/>
              <a:gd name="connsiteY25" fmla="*/ 3197970 h 3318047"/>
              <a:gd name="connsiteX26" fmla="*/ 2148202 w 3317592"/>
              <a:gd name="connsiteY26" fmla="*/ 3244818 h 3318047"/>
              <a:gd name="connsiteX27" fmla="*/ 2130008 w 3317592"/>
              <a:gd name="connsiteY27" fmla="*/ 3250276 h 3318047"/>
              <a:gd name="connsiteX28" fmla="*/ 1988554 w 3317592"/>
              <a:gd name="connsiteY28" fmla="*/ 3285754 h 3318047"/>
              <a:gd name="connsiteX29" fmla="*/ 1977638 w 3317592"/>
              <a:gd name="connsiteY29" fmla="*/ 3287573 h 3318047"/>
              <a:gd name="connsiteX30" fmla="*/ 1824812 w 3317592"/>
              <a:gd name="connsiteY30" fmla="*/ 3310315 h 3318047"/>
              <a:gd name="connsiteX31" fmla="*/ 1820718 w 3317592"/>
              <a:gd name="connsiteY31" fmla="*/ 3310315 h 3318047"/>
              <a:gd name="connsiteX32" fmla="*/ 1658796 w 3317592"/>
              <a:gd name="connsiteY32" fmla="*/ 3318047 h 3318047"/>
              <a:gd name="connsiteX33" fmla="*/ 1501422 w 3317592"/>
              <a:gd name="connsiteY33" fmla="*/ 3310315 h 3318047"/>
              <a:gd name="connsiteX34" fmla="*/ 1491415 w 3317592"/>
              <a:gd name="connsiteY34" fmla="*/ 3309405 h 3318047"/>
              <a:gd name="connsiteX35" fmla="*/ 1349051 w 3317592"/>
              <a:gd name="connsiteY35" fmla="*/ 3288482 h 3318047"/>
              <a:gd name="connsiteX36" fmla="*/ 1325400 w 3317592"/>
              <a:gd name="connsiteY36" fmla="*/ 3284389 h 3318047"/>
              <a:gd name="connsiteX37" fmla="*/ 1200773 w 3317592"/>
              <a:gd name="connsiteY37" fmla="*/ 3253005 h 3318047"/>
              <a:gd name="connsiteX38" fmla="*/ 1156655 w 3317592"/>
              <a:gd name="connsiteY38" fmla="*/ 3239814 h 3318047"/>
              <a:gd name="connsiteX39" fmla="*/ 1055680 w 3317592"/>
              <a:gd name="connsiteY39" fmla="*/ 3203882 h 3318047"/>
              <a:gd name="connsiteX40" fmla="*/ 993367 w 3317592"/>
              <a:gd name="connsiteY40" fmla="*/ 3177957 h 3318047"/>
              <a:gd name="connsiteX41" fmla="*/ 912861 w 3317592"/>
              <a:gd name="connsiteY41" fmla="*/ 3139750 h 3318047"/>
              <a:gd name="connsiteX42" fmla="*/ 844180 w 3317592"/>
              <a:gd name="connsiteY42" fmla="*/ 3102909 h 3318047"/>
              <a:gd name="connsiteX43" fmla="*/ 772771 w 3317592"/>
              <a:gd name="connsiteY43" fmla="*/ 3060154 h 3318047"/>
              <a:gd name="connsiteX44" fmla="*/ 709093 w 3317592"/>
              <a:gd name="connsiteY44" fmla="*/ 3017854 h 3318047"/>
              <a:gd name="connsiteX45" fmla="*/ 636774 w 3317592"/>
              <a:gd name="connsiteY45" fmla="*/ 2964183 h 3318047"/>
              <a:gd name="connsiteX46" fmla="*/ 584013 w 3317592"/>
              <a:gd name="connsiteY46" fmla="*/ 2921428 h 3318047"/>
              <a:gd name="connsiteX47" fmla="*/ 508509 w 3317592"/>
              <a:gd name="connsiteY47" fmla="*/ 2853202 h 3318047"/>
              <a:gd name="connsiteX48" fmla="*/ 464390 w 3317592"/>
              <a:gd name="connsiteY48" fmla="*/ 2809082 h 3318047"/>
              <a:gd name="connsiteX49" fmla="*/ 396165 w 3317592"/>
              <a:gd name="connsiteY49" fmla="*/ 2734034 h 3318047"/>
              <a:gd name="connsiteX50" fmla="*/ 352954 w 3317592"/>
              <a:gd name="connsiteY50" fmla="*/ 2680819 h 3318047"/>
              <a:gd name="connsiteX51" fmla="*/ 299739 w 3317592"/>
              <a:gd name="connsiteY51" fmla="*/ 2609409 h 3318047"/>
              <a:gd name="connsiteX52" fmla="*/ 256529 w 3317592"/>
              <a:gd name="connsiteY52" fmla="*/ 2544821 h 3318047"/>
              <a:gd name="connsiteX53" fmla="*/ 214684 w 3317592"/>
              <a:gd name="connsiteY53" fmla="*/ 2474776 h 3318047"/>
              <a:gd name="connsiteX54" fmla="*/ 177387 w 3317592"/>
              <a:gd name="connsiteY54" fmla="*/ 2404731 h 3318047"/>
              <a:gd name="connsiteX55" fmla="*/ 140090 w 3317592"/>
              <a:gd name="connsiteY55" fmla="*/ 2325589 h 3318047"/>
              <a:gd name="connsiteX56" fmla="*/ 113709 w 3317592"/>
              <a:gd name="connsiteY56" fmla="*/ 2261912 h 3318047"/>
              <a:gd name="connsiteX57" fmla="*/ 78233 w 3317592"/>
              <a:gd name="connsiteY57" fmla="*/ 2162303 h 3318047"/>
              <a:gd name="connsiteX58" fmla="*/ 64587 w 3317592"/>
              <a:gd name="connsiteY58" fmla="*/ 2116819 h 3318047"/>
              <a:gd name="connsiteX59" fmla="*/ 33658 w 3317592"/>
              <a:gd name="connsiteY59" fmla="*/ 1992648 h 3318047"/>
              <a:gd name="connsiteX60" fmla="*/ 29564 w 3317592"/>
              <a:gd name="connsiteY60" fmla="*/ 1968541 h 3318047"/>
              <a:gd name="connsiteX61" fmla="*/ 8642 w 3317592"/>
              <a:gd name="connsiteY61" fmla="*/ 1826632 h 3318047"/>
              <a:gd name="connsiteX62" fmla="*/ 7732 w 3317592"/>
              <a:gd name="connsiteY62" fmla="*/ 1816170 h 3318047"/>
              <a:gd name="connsiteX63" fmla="*/ 0 w 3317592"/>
              <a:gd name="connsiteY63" fmla="*/ 1658797 h 3318047"/>
              <a:gd name="connsiteX64" fmla="*/ 7732 w 3317592"/>
              <a:gd name="connsiteY64" fmla="*/ 1501422 h 3318047"/>
              <a:gd name="connsiteX65" fmla="*/ 8642 w 3317592"/>
              <a:gd name="connsiteY65" fmla="*/ 1491415 h 3318047"/>
              <a:gd name="connsiteX66" fmla="*/ 29564 w 3317592"/>
              <a:gd name="connsiteY66" fmla="*/ 1349506 h 3318047"/>
              <a:gd name="connsiteX67" fmla="*/ 33658 w 3317592"/>
              <a:gd name="connsiteY67" fmla="*/ 1325854 h 3318047"/>
              <a:gd name="connsiteX68" fmla="*/ 64587 w 3317592"/>
              <a:gd name="connsiteY68" fmla="*/ 1201229 h 3318047"/>
              <a:gd name="connsiteX69" fmla="*/ 77777 w 3317592"/>
              <a:gd name="connsiteY69" fmla="*/ 1156655 h 3318047"/>
              <a:gd name="connsiteX70" fmla="*/ 113709 w 3317592"/>
              <a:gd name="connsiteY70" fmla="*/ 1056135 h 3318047"/>
              <a:gd name="connsiteX71" fmla="*/ 139636 w 3317592"/>
              <a:gd name="connsiteY71" fmla="*/ 993368 h 3318047"/>
              <a:gd name="connsiteX72" fmla="*/ 152371 w 3317592"/>
              <a:gd name="connsiteY72" fmla="*/ 966077 h 3318047"/>
              <a:gd name="connsiteX73" fmla="*/ 226509 w 3317592"/>
              <a:gd name="connsiteY73" fmla="*/ 823712 h 3318047"/>
              <a:gd name="connsiteX74" fmla="*/ 233787 w 3317592"/>
              <a:gd name="connsiteY74" fmla="*/ 811432 h 3318047"/>
              <a:gd name="connsiteX75" fmla="*/ 313384 w 3317592"/>
              <a:gd name="connsiteY75" fmla="*/ 690445 h 3318047"/>
              <a:gd name="connsiteX76" fmla="*/ 330668 w 3317592"/>
              <a:gd name="connsiteY76" fmla="*/ 666794 h 3318047"/>
              <a:gd name="connsiteX77" fmla="*/ 414358 w 3317592"/>
              <a:gd name="connsiteY77" fmla="*/ 564000 h 3318047"/>
              <a:gd name="connsiteX78" fmla="*/ 439829 w 3317592"/>
              <a:gd name="connsiteY78" fmla="*/ 536255 h 3318047"/>
              <a:gd name="connsiteX79" fmla="*/ 533526 w 3317592"/>
              <a:gd name="connsiteY79" fmla="*/ 442103 h 3318047"/>
              <a:gd name="connsiteX80" fmla="*/ 555812 w 3317592"/>
              <a:gd name="connsiteY80" fmla="*/ 422090 h 3318047"/>
              <a:gd name="connsiteX81" fmla="*/ 649055 w 3317592"/>
              <a:gd name="connsiteY81" fmla="*/ 345222 h 3318047"/>
              <a:gd name="connsiteX82" fmla="*/ 677254 w 3317592"/>
              <a:gd name="connsiteY82" fmla="*/ 323845 h 3318047"/>
              <a:gd name="connsiteX83" fmla="*/ 772315 w 3317592"/>
              <a:gd name="connsiteY83" fmla="*/ 258803 h 3318047"/>
              <a:gd name="connsiteX84" fmla="*/ 772315 w 3317592"/>
              <a:gd name="connsiteY84" fmla="*/ 257893 h 3318047"/>
              <a:gd name="connsiteX85" fmla="*/ 806429 w 3317592"/>
              <a:gd name="connsiteY85" fmla="*/ 236516 h 3318047"/>
              <a:gd name="connsiteX86" fmla="*/ 901945 w 3317592"/>
              <a:gd name="connsiteY86" fmla="*/ 183755 h 3318047"/>
              <a:gd name="connsiteX87" fmla="*/ 942880 w 3317592"/>
              <a:gd name="connsiteY87" fmla="*/ 163288 h 3318047"/>
              <a:gd name="connsiteX88" fmla="*/ 1037032 w 3317592"/>
              <a:gd name="connsiteY88" fmla="*/ 121897 h 3318047"/>
              <a:gd name="connsiteX89" fmla="*/ 1085699 w 3317592"/>
              <a:gd name="connsiteY89" fmla="*/ 103249 h 3318047"/>
              <a:gd name="connsiteX90" fmla="*/ 1177122 w 3317592"/>
              <a:gd name="connsiteY90" fmla="*/ 72774 h 3318047"/>
              <a:gd name="connsiteX91" fmla="*/ 1233522 w 3317592"/>
              <a:gd name="connsiteY91" fmla="*/ 56400 h 3318047"/>
              <a:gd name="connsiteX92" fmla="*/ 1320851 w 3317592"/>
              <a:gd name="connsiteY92" fmla="*/ 35932 h 3318047"/>
              <a:gd name="connsiteX93" fmla="*/ 1385894 w 3317592"/>
              <a:gd name="connsiteY93" fmla="*/ 23652 h 3318047"/>
              <a:gd name="connsiteX94" fmla="*/ 1468219 w 3317592"/>
              <a:gd name="connsiteY94" fmla="*/ 12281 h 3318047"/>
              <a:gd name="connsiteX95" fmla="*/ 1541448 w 3317592"/>
              <a:gd name="connsiteY95" fmla="*/ 5459 h 3318047"/>
              <a:gd name="connsiteX96" fmla="*/ 1659251 w 3317592"/>
              <a:gd name="connsiteY96" fmla="*/ 0 h 331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17592" h="3318047">
                <a:moveTo>
                  <a:pt x="1659251" y="0"/>
                </a:moveTo>
                <a:cubicBezTo>
                  <a:pt x="1708829" y="0"/>
                  <a:pt x="1757950" y="2274"/>
                  <a:pt x="1806619" y="6823"/>
                </a:cubicBezTo>
                <a:cubicBezTo>
                  <a:pt x="1809802" y="7733"/>
                  <a:pt x="1812532" y="7733"/>
                  <a:pt x="1815715" y="7733"/>
                </a:cubicBezTo>
                <a:cubicBezTo>
                  <a:pt x="1864384" y="12281"/>
                  <a:pt x="1912141" y="19104"/>
                  <a:pt x="1959899" y="27745"/>
                </a:cubicBezTo>
                <a:cubicBezTo>
                  <a:pt x="1962628" y="28200"/>
                  <a:pt x="1965357" y="28655"/>
                  <a:pt x="1968087" y="29110"/>
                </a:cubicBezTo>
                <a:cubicBezTo>
                  <a:pt x="2016299" y="38206"/>
                  <a:pt x="2063148" y="49123"/>
                  <a:pt x="2109996" y="62313"/>
                </a:cubicBezTo>
                <a:cubicBezTo>
                  <a:pt x="2112270" y="62768"/>
                  <a:pt x="2114089" y="63677"/>
                  <a:pt x="2116364" y="64133"/>
                </a:cubicBezTo>
                <a:cubicBezTo>
                  <a:pt x="2163212" y="77778"/>
                  <a:pt x="2209606" y="92787"/>
                  <a:pt x="2255090" y="110526"/>
                </a:cubicBezTo>
                <a:cubicBezTo>
                  <a:pt x="2256909" y="110980"/>
                  <a:pt x="2258273" y="111891"/>
                  <a:pt x="2260093" y="112345"/>
                </a:cubicBezTo>
                <a:cubicBezTo>
                  <a:pt x="2306032" y="130539"/>
                  <a:pt x="2351060" y="150097"/>
                  <a:pt x="2395180" y="171929"/>
                </a:cubicBezTo>
                <a:cubicBezTo>
                  <a:pt x="2396090" y="172384"/>
                  <a:pt x="2397454" y="173294"/>
                  <a:pt x="2398364" y="173748"/>
                </a:cubicBezTo>
                <a:cubicBezTo>
                  <a:pt x="2442938" y="196035"/>
                  <a:pt x="2486602" y="220142"/>
                  <a:pt x="2529358" y="246522"/>
                </a:cubicBezTo>
                <a:cubicBezTo>
                  <a:pt x="2615777" y="299739"/>
                  <a:pt x="2697647" y="361142"/>
                  <a:pt x="2774060" y="430732"/>
                </a:cubicBezTo>
                <a:cubicBezTo>
                  <a:pt x="2940532" y="582193"/>
                  <a:pt x="3072890" y="762764"/>
                  <a:pt x="3166586" y="966532"/>
                </a:cubicBezTo>
                <a:cubicBezTo>
                  <a:pt x="3167496" y="967896"/>
                  <a:pt x="3168405" y="968807"/>
                  <a:pt x="3168860" y="970170"/>
                </a:cubicBezTo>
                <a:cubicBezTo>
                  <a:pt x="3257099" y="1162568"/>
                  <a:pt x="3309405" y="1374067"/>
                  <a:pt x="3317592" y="1597393"/>
                </a:cubicBezTo>
                <a:lnTo>
                  <a:pt x="3317592" y="1658797"/>
                </a:lnTo>
                <a:cubicBezTo>
                  <a:pt x="3317592" y="2101809"/>
                  <a:pt x="3145208" y="2518441"/>
                  <a:pt x="2831824" y="2831825"/>
                </a:cubicBezTo>
                <a:cubicBezTo>
                  <a:pt x="2792708" y="2870941"/>
                  <a:pt x="2752228" y="2907782"/>
                  <a:pt x="2709928" y="2942351"/>
                </a:cubicBezTo>
                <a:cubicBezTo>
                  <a:pt x="2709473" y="2942806"/>
                  <a:pt x="2708564" y="2943260"/>
                  <a:pt x="2708564" y="2943260"/>
                </a:cubicBezTo>
                <a:cubicBezTo>
                  <a:pt x="2668083" y="2976918"/>
                  <a:pt x="2625783" y="3007848"/>
                  <a:pt x="2582573" y="3036956"/>
                </a:cubicBezTo>
                <a:cubicBezTo>
                  <a:pt x="2578025" y="3040141"/>
                  <a:pt x="2573022" y="3042870"/>
                  <a:pt x="2568473" y="3046054"/>
                </a:cubicBezTo>
                <a:cubicBezTo>
                  <a:pt x="2528902" y="3072434"/>
                  <a:pt x="2488421" y="3096995"/>
                  <a:pt x="2446577" y="3119283"/>
                </a:cubicBezTo>
                <a:cubicBezTo>
                  <a:pt x="2439300" y="3123376"/>
                  <a:pt x="2432021" y="3127015"/>
                  <a:pt x="2424744" y="3130653"/>
                </a:cubicBezTo>
                <a:cubicBezTo>
                  <a:pt x="2384264" y="3151576"/>
                  <a:pt x="2343328" y="3171134"/>
                  <a:pt x="2301484" y="3188873"/>
                </a:cubicBezTo>
                <a:cubicBezTo>
                  <a:pt x="2294205" y="3192057"/>
                  <a:pt x="2286474" y="3194785"/>
                  <a:pt x="2278741" y="3197970"/>
                </a:cubicBezTo>
                <a:cubicBezTo>
                  <a:pt x="2235986" y="3215254"/>
                  <a:pt x="2192322" y="3231173"/>
                  <a:pt x="2148202" y="3244818"/>
                </a:cubicBezTo>
                <a:cubicBezTo>
                  <a:pt x="2142290" y="3247093"/>
                  <a:pt x="2135922" y="3248457"/>
                  <a:pt x="2130008" y="3250276"/>
                </a:cubicBezTo>
                <a:cubicBezTo>
                  <a:pt x="2083161" y="3263921"/>
                  <a:pt x="2036312" y="3276202"/>
                  <a:pt x="1988554" y="3285754"/>
                </a:cubicBezTo>
                <a:cubicBezTo>
                  <a:pt x="1984915" y="3286209"/>
                  <a:pt x="1981276" y="3286663"/>
                  <a:pt x="1977638" y="3287573"/>
                </a:cubicBezTo>
                <a:cubicBezTo>
                  <a:pt x="1927150" y="3297579"/>
                  <a:pt x="1876209" y="3305311"/>
                  <a:pt x="1824812" y="3310315"/>
                </a:cubicBezTo>
                <a:cubicBezTo>
                  <a:pt x="1823448" y="3310315"/>
                  <a:pt x="1822083" y="3310315"/>
                  <a:pt x="1820718" y="3310315"/>
                </a:cubicBezTo>
                <a:cubicBezTo>
                  <a:pt x="1767048" y="3315318"/>
                  <a:pt x="1711557" y="3318047"/>
                  <a:pt x="1658796" y="3318047"/>
                </a:cubicBezTo>
                <a:cubicBezTo>
                  <a:pt x="1606035" y="3318047"/>
                  <a:pt x="1553274" y="3315318"/>
                  <a:pt x="1501422" y="3310315"/>
                </a:cubicBezTo>
                <a:cubicBezTo>
                  <a:pt x="1498238" y="3309859"/>
                  <a:pt x="1494600" y="3309405"/>
                  <a:pt x="1491415" y="3309405"/>
                </a:cubicBezTo>
                <a:cubicBezTo>
                  <a:pt x="1443203" y="3304856"/>
                  <a:pt x="1395900" y="3297125"/>
                  <a:pt x="1349051" y="3288482"/>
                </a:cubicBezTo>
                <a:cubicBezTo>
                  <a:pt x="1341319" y="3287118"/>
                  <a:pt x="1333132" y="3285754"/>
                  <a:pt x="1325400" y="3284389"/>
                </a:cubicBezTo>
                <a:cubicBezTo>
                  <a:pt x="1283554" y="3275747"/>
                  <a:pt x="1241710" y="3264831"/>
                  <a:pt x="1200773" y="3253005"/>
                </a:cubicBezTo>
                <a:cubicBezTo>
                  <a:pt x="1186219" y="3248457"/>
                  <a:pt x="1171209" y="3244363"/>
                  <a:pt x="1156655" y="3239814"/>
                </a:cubicBezTo>
                <a:cubicBezTo>
                  <a:pt x="1122542" y="3229354"/>
                  <a:pt x="1088884" y="3217073"/>
                  <a:pt x="1055680" y="3203882"/>
                </a:cubicBezTo>
                <a:cubicBezTo>
                  <a:pt x="1034758" y="3195696"/>
                  <a:pt x="1013836" y="3187054"/>
                  <a:pt x="993367" y="3177957"/>
                </a:cubicBezTo>
                <a:cubicBezTo>
                  <a:pt x="966077" y="3165677"/>
                  <a:pt x="939241" y="3152941"/>
                  <a:pt x="912861" y="3139750"/>
                </a:cubicBezTo>
                <a:cubicBezTo>
                  <a:pt x="889664" y="3127925"/>
                  <a:pt x="866922" y="3115644"/>
                  <a:pt x="844180" y="3102909"/>
                </a:cubicBezTo>
                <a:cubicBezTo>
                  <a:pt x="820074" y="3089264"/>
                  <a:pt x="796422" y="3075163"/>
                  <a:pt x="772771" y="3060154"/>
                </a:cubicBezTo>
                <a:cubicBezTo>
                  <a:pt x="751393" y="3046509"/>
                  <a:pt x="730016" y="3032408"/>
                  <a:pt x="709093" y="3017854"/>
                </a:cubicBezTo>
                <a:cubicBezTo>
                  <a:pt x="684532" y="3000569"/>
                  <a:pt x="660426" y="2982831"/>
                  <a:pt x="636774" y="2964183"/>
                </a:cubicBezTo>
                <a:cubicBezTo>
                  <a:pt x="618580" y="2950537"/>
                  <a:pt x="601297" y="2935983"/>
                  <a:pt x="584013" y="2921428"/>
                </a:cubicBezTo>
                <a:cubicBezTo>
                  <a:pt x="558086" y="2899596"/>
                  <a:pt x="533070" y="2876854"/>
                  <a:pt x="508509" y="2853202"/>
                </a:cubicBezTo>
                <a:cubicBezTo>
                  <a:pt x="493500" y="2838648"/>
                  <a:pt x="478945" y="2824092"/>
                  <a:pt x="464390" y="2809082"/>
                </a:cubicBezTo>
                <a:cubicBezTo>
                  <a:pt x="440738" y="2784522"/>
                  <a:pt x="417996" y="2759505"/>
                  <a:pt x="396165" y="2734034"/>
                </a:cubicBezTo>
                <a:cubicBezTo>
                  <a:pt x="381609" y="2716751"/>
                  <a:pt x="367055" y="2699012"/>
                  <a:pt x="352954" y="2680819"/>
                </a:cubicBezTo>
                <a:cubicBezTo>
                  <a:pt x="334306" y="2657621"/>
                  <a:pt x="316567" y="2633516"/>
                  <a:pt x="299739" y="2609409"/>
                </a:cubicBezTo>
                <a:cubicBezTo>
                  <a:pt x="284729" y="2588486"/>
                  <a:pt x="270629" y="2566654"/>
                  <a:pt x="256529" y="2544821"/>
                </a:cubicBezTo>
                <a:cubicBezTo>
                  <a:pt x="241974" y="2521625"/>
                  <a:pt x="227874" y="2498428"/>
                  <a:pt x="214684" y="2474776"/>
                </a:cubicBezTo>
                <a:cubicBezTo>
                  <a:pt x="201949" y="2451580"/>
                  <a:pt x="189213" y="2428383"/>
                  <a:pt x="177387" y="2404731"/>
                </a:cubicBezTo>
                <a:cubicBezTo>
                  <a:pt x="164197" y="2378351"/>
                  <a:pt x="151916" y="2352425"/>
                  <a:pt x="140090" y="2325589"/>
                </a:cubicBezTo>
                <a:cubicBezTo>
                  <a:pt x="130993" y="2304667"/>
                  <a:pt x="121897" y="2283289"/>
                  <a:pt x="113709" y="2261912"/>
                </a:cubicBezTo>
                <a:cubicBezTo>
                  <a:pt x="100974" y="2229163"/>
                  <a:pt x="88693" y="2195961"/>
                  <a:pt x="78233" y="2162303"/>
                </a:cubicBezTo>
                <a:cubicBezTo>
                  <a:pt x="73229" y="2147293"/>
                  <a:pt x="69136" y="2131828"/>
                  <a:pt x="64587" y="2116819"/>
                </a:cubicBezTo>
                <a:cubicBezTo>
                  <a:pt x="53217" y="2075883"/>
                  <a:pt x="42300" y="2034493"/>
                  <a:pt x="33658" y="1992648"/>
                </a:cubicBezTo>
                <a:cubicBezTo>
                  <a:pt x="32293" y="1984461"/>
                  <a:pt x="30929" y="1976729"/>
                  <a:pt x="29564" y="1968541"/>
                </a:cubicBezTo>
                <a:cubicBezTo>
                  <a:pt x="20922" y="1921693"/>
                  <a:pt x="13190" y="1874389"/>
                  <a:pt x="8642" y="1826632"/>
                </a:cubicBezTo>
                <a:cubicBezTo>
                  <a:pt x="7732" y="1822993"/>
                  <a:pt x="7732" y="1819809"/>
                  <a:pt x="7732" y="1816170"/>
                </a:cubicBezTo>
                <a:cubicBezTo>
                  <a:pt x="2729" y="1764318"/>
                  <a:pt x="0" y="1711558"/>
                  <a:pt x="0" y="1658797"/>
                </a:cubicBezTo>
                <a:cubicBezTo>
                  <a:pt x="0" y="1606035"/>
                  <a:pt x="2729" y="1553274"/>
                  <a:pt x="7732" y="1501422"/>
                </a:cubicBezTo>
                <a:cubicBezTo>
                  <a:pt x="8187" y="1498238"/>
                  <a:pt x="8642" y="1494600"/>
                  <a:pt x="8642" y="1491415"/>
                </a:cubicBezTo>
                <a:cubicBezTo>
                  <a:pt x="13190" y="1443657"/>
                  <a:pt x="20922" y="1396354"/>
                  <a:pt x="29564" y="1349506"/>
                </a:cubicBezTo>
                <a:cubicBezTo>
                  <a:pt x="30929" y="1341774"/>
                  <a:pt x="31839" y="1333586"/>
                  <a:pt x="33658" y="1325854"/>
                </a:cubicBezTo>
                <a:cubicBezTo>
                  <a:pt x="41846" y="1283554"/>
                  <a:pt x="52761" y="1242164"/>
                  <a:pt x="64587" y="1201229"/>
                </a:cubicBezTo>
                <a:cubicBezTo>
                  <a:pt x="68680" y="1186219"/>
                  <a:pt x="73229" y="1171209"/>
                  <a:pt x="77777" y="1156655"/>
                </a:cubicBezTo>
                <a:cubicBezTo>
                  <a:pt x="88693" y="1122542"/>
                  <a:pt x="100974" y="1089338"/>
                  <a:pt x="113709" y="1056135"/>
                </a:cubicBezTo>
                <a:cubicBezTo>
                  <a:pt x="121897" y="1035213"/>
                  <a:pt x="130539" y="1014290"/>
                  <a:pt x="139636" y="993368"/>
                </a:cubicBezTo>
                <a:cubicBezTo>
                  <a:pt x="143275" y="984271"/>
                  <a:pt x="148278" y="975173"/>
                  <a:pt x="152371" y="966077"/>
                </a:cubicBezTo>
                <a:cubicBezTo>
                  <a:pt x="174658" y="916955"/>
                  <a:pt x="199675" y="869652"/>
                  <a:pt x="226509" y="823712"/>
                </a:cubicBezTo>
                <a:cubicBezTo>
                  <a:pt x="228783" y="819619"/>
                  <a:pt x="231513" y="815526"/>
                  <a:pt x="233787" y="811432"/>
                </a:cubicBezTo>
                <a:cubicBezTo>
                  <a:pt x="258349" y="770042"/>
                  <a:pt x="285183" y="729562"/>
                  <a:pt x="313384" y="690445"/>
                </a:cubicBezTo>
                <a:cubicBezTo>
                  <a:pt x="318841" y="682258"/>
                  <a:pt x="324755" y="674525"/>
                  <a:pt x="330668" y="666794"/>
                </a:cubicBezTo>
                <a:cubicBezTo>
                  <a:pt x="357048" y="631316"/>
                  <a:pt x="385248" y="597203"/>
                  <a:pt x="414358" y="564000"/>
                </a:cubicBezTo>
                <a:cubicBezTo>
                  <a:pt x="423000" y="554903"/>
                  <a:pt x="431187" y="545352"/>
                  <a:pt x="439829" y="536255"/>
                </a:cubicBezTo>
                <a:cubicBezTo>
                  <a:pt x="469848" y="503962"/>
                  <a:pt x="500777" y="472122"/>
                  <a:pt x="533526" y="442103"/>
                </a:cubicBezTo>
                <a:cubicBezTo>
                  <a:pt x="540803" y="435280"/>
                  <a:pt x="548535" y="428913"/>
                  <a:pt x="555812" y="422090"/>
                </a:cubicBezTo>
                <a:cubicBezTo>
                  <a:pt x="586287" y="395254"/>
                  <a:pt x="617216" y="369784"/>
                  <a:pt x="649055" y="345222"/>
                </a:cubicBezTo>
                <a:cubicBezTo>
                  <a:pt x="658606" y="337945"/>
                  <a:pt x="667703" y="330668"/>
                  <a:pt x="677254" y="323845"/>
                </a:cubicBezTo>
                <a:cubicBezTo>
                  <a:pt x="708184" y="300648"/>
                  <a:pt x="740022" y="279271"/>
                  <a:pt x="772315" y="258803"/>
                </a:cubicBezTo>
                <a:lnTo>
                  <a:pt x="772315" y="257893"/>
                </a:lnTo>
                <a:cubicBezTo>
                  <a:pt x="783686" y="250616"/>
                  <a:pt x="795058" y="243339"/>
                  <a:pt x="806429" y="236516"/>
                </a:cubicBezTo>
                <a:cubicBezTo>
                  <a:pt x="837812" y="217868"/>
                  <a:pt x="869652" y="200584"/>
                  <a:pt x="901945" y="183755"/>
                </a:cubicBezTo>
                <a:cubicBezTo>
                  <a:pt x="915590" y="176933"/>
                  <a:pt x="929235" y="169655"/>
                  <a:pt x="942880" y="163288"/>
                </a:cubicBezTo>
                <a:cubicBezTo>
                  <a:pt x="973810" y="148278"/>
                  <a:pt x="1005193" y="134633"/>
                  <a:pt x="1037032" y="121897"/>
                </a:cubicBezTo>
                <a:cubicBezTo>
                  <a:pt x="1053406" y="115529"/>
                  <a:pt x="1069325" y="109162"/>
                  <a:pt x="1085699" y="103249"/>
                </a:cubicBezTo>
                <a:cubicBezTo>
                  <a:pt x="1115719" y="92332"/>
                  <a:pt x="1146193" y="82326"/>
                  <a:pt x="1177122" y="72774"/>
                </a:cubicBezTo>
                <a:cubicBezTo>
                  <a:pt x="1195770" y="66862"/>
                  <a:pt x="1214418" y="61403"/>
                  <a:pt x="1233522" y="56400"/>
                </a:cubicBezTo>
                <a:cubicBezTo>
                  <a:pt x="1262177" y="48668"/>
                  <a:pt x="1291286" y="41846"/>
                  <a:pt x="1320851" y="35932"/>
                </a:cubicBezTo>
                <a:cubicBezTo>
                  <a:pt x="1342683" y="31384"/>
                  <a:pt x="1364061" y="27290"/>
                  <a:pt x="1385894" y="23652"/>
                </a:cubicBezTo>
                <a:cubicBezTo>
                  <a:pt x="1413184" y="19104"/>
                  <a:pt x="1440474" y="15465"/>
                  <a:pt x="1468219" y="12281"/>
                </a:cubicBezTo>
                <a:cubicBezTo>
                  <a:pt x="1492780" y="9551"/>
                  <a:pt x="1516887" y="7277"/>
                  <a:pt x="1541448" y="5459"/>
                </a:cubicBezTo>
                <a:cubicBezTo>
                  <a:pt x="1580564" y="2729"/>
                  <a:pt x="1619680" y="0"/>
                  <a:pt x="165925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I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02EE95F0-670E-4F6A-49A9-AECEB9AF79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1838" y="2651508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30BA1119-C787-B8DA-D138-C58D764C99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838" y="4519022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E7DB50F6-C37A-3FAC-73A3-64628DAA8F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838" y="4979014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006E14-3290-496D-C879-56BD5F931A57}"/>
              </a:ext>
            </a:extLst>
          </p:cNvPr>
          <p:cNvGrpSpPr/>
          <p:nvPr userDrawn="1"/>
        </p:nvGrpSpPr>
        <p:grpSpPr>
          <a:xfrm>
            <a:off x="7996203" y="5802447"/>
            <a:ext cx="2200742" cy="676694"/>
            <a:chOff x="519783" y="1223016"/>
            <a:chExt cx="3119345" cy="959151"/>
          </a:xfrm>
        </p:grpSpPr>
        <p:grpSp>
          <p:nvGrpSpPr>
            <p:cNvPr id="23" name="Graphic 1">
              <a:extLst>
                <a:ext uri="{FF2B5EF4-FFF2-40B4-BE49-F238E27FC236}">
                  <a16:creationId xmlns:a16="http://schemas.microsoft.com/office/drawing/2014/main" id="{409D614F-679E-215F-6980-1CA143B9AAE6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80" name="Graphic 1">
                <a:extLst>
                  <a:ext uri="{FF2B5EF4-FFF2-40B4-BE49-F238E27FC236}">
                    <a16:creationId xmlns:a16="http://schemas.microsoft.com/office/drawing/2014/main" id="{87150145-20B7-448B-7247-CFD4E83EE855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AC480E71-915E-8E48-8B03-505DBBF0790A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AFCA47B1-7450-B26B-B272-219B6F5BCD1A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6" name="Freeform 85">
                  <a:extLst>
                    <a:ext uri="{FF2B5EF4-FFF2-40B4-BE49-F238E27FC236}">
                      <a16:creationId xmlns:a16="http://schemas.microsoft.com/office/drawing/2014/main" id="{2C8BC71E-6AFF-85A9-DBC2-1EEB9AB17BC8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7" name="Freeform 86">
                  <a:extLst>
                    <a:ext uri="{FF2B5EF4-FFF2-40B4-BE49-F238E27FC236}">
                      <a16:creationId xmlns:a16="http://schemas.microsoft.com/office/drawing/2014/main" id="{C8C8B5AF-81D3-4D94-EFCA-2166F638C55D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8" name="Freeform 87">
                  <a:extLst>
                    <a:ext uri="{FF2B5EF4-FFF2-40B4-BE49-F238E27FC236}">
                      <a16:creationId xmlns:a16="http://schemas.microsoft.com/office/drawing/2014/main" id="{7CDB7014-68DA-AFDD-FD4E-8F945E8595B8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9" name="Freeform 88">
                  <a:extLst>
                    <a:ext uri="{FF2B5EF4-FFF2-40B4-BE49-F238E27FC236}">
                      <a16:creationId xmlns:a16="http://schemas.microsoft.com/office/drawing/2014/main" id="{45D5AE71-374A-9912-CF09-6769757B7A0D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98572968-59EA-8B18-9A83-A6002BF6DF4C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91" name="Freeform 90">
                  <a:extLst>
                    <a:ext uri="{FF2B5EF4-FFF2-40B4-BE49-F238E27FC236}">
                      <a16:creationId xmlns:a16="http://schemas.microsoft.com/office/drawing/2014/main" id="{34C107AA-8BBE-C67D-6FCC-91CBA27C736C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81" name="Graphic 1">
                <a:extLst>
                  <a:ext uri="{FF2B5EF4-FFF2-40B4-BE49-F238E27FC236}">
                    <a16:creationId xmlns:a16="http://schemas.microsoft.com/office/drawing/2014/main" id="{E608FB8B-EC5C-BB55-3205-44F99EE056F4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FA08CD65-2054-3F84-5EBF-477B6B35146A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1827A92C-05E4-A0F4-6260-C6D5DF0A4651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862C0EED-3DC4-9050-FF81-4359C75D822A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27" name="Graphic 1">
                <a:extLst>
                  <a:ext uri="{FF2B5EF4-FFF2-40B4-BE49-F238E27FC236}">
                    <a16:creationId xmlns:a16="http://schemas.microsoft.com/office/drawing/2014/main" id="{36C968C1-D128-DC74-3BCB-3920CEFFB2EF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700462DF-4DB2-64D3-5F90-E20AAA767215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D85DD13C-9FA6-E755-A305-61B1688F835E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51BC054E-F966-3BC3-F60B-63164449AC4A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E450A936-63DB-1686-1666-8ED2270BE1FA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E5D6B49F-02BF-4C68-0CA5-4CDD0DDEB2F1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BB137C69-00BF-DD6E-635A-F650CA7A9F2A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76" name="Graphic 1">
                  <a:extLst>
                    <a:ext uri="{FF2B5EF4-FFF2-40B4-BE49-F238E27FC236}">
                      <a16:creationId xmlns:a16="http://schemas.microsoft.com/office/drawing/2014/main" id="{8DC63AD2-EA7F-310E-1F6B-CA1CCDE2113D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78" name="Freeform 77">
                    <a:extLst>
                      <a:ext uri="{FF2B5EF4-FFF2-40B4-BE49-F238E27FC236}">
                        <a16:creationId xmlns:a16="http://schemas.microsoft.com/office/drawing/2014/main" id="{C4B3A87E-D2BA-AAAA-94CE-BCFAB1D64383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9" name="Freeform 78">
                    <a:extLst>
                      <a:ext uri="{FF2B5EF4-FFF2-40B4-BE49-F238E27FC236}">
                        <a16:creationId xmlns:a16="http://schemas.microsoft.com/office/drawing/2014/main" id="{3C6F4264-4BAD-0918-28B5-E583A9EFAE21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51378D45-F070-414A-9B36-8D66459692F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2" name="Graphic 1">
                <a:extLst>
                  <a:ext uri="{FF2B5EF4-FFF2-40B4-BE49-F238E27FC236}">
                    <a16:creationId xmlns:a16="http://schemas.microsoft.com/office/drawing/2014/main" id="{541B03AA-B7AA-9E1D-164E-E9DF6BFBF0BD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63" name="Graphic 1">
                  <a:extLst>
                    <a:ext uri="{FF2B5EF4-FFF2-40B4-BE49-F238E27FC236}">
                      <a16:creationId xmlns:a16="http://schemas.microsoft.com/office/drawing/2014/main" id="{B11C0194-98BE-1512-B83B-CA9128EF9BFE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7C644AEF-8FC4-6FC9-3C88-84649978F118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30984FD2-F867-77B3-13A7-9593DB2D1FB9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7" name="Freeform 66">
                    <a:extLst>
                      <a:ext uri="{FF2B5EF4-FFF2-40B4-BE49-F238E27FC236}">
                        <a16:creationId xmlns:a16="http://schemas.microsoft.com/office/drawing/2014/main" id="{B56CE7FC-F0CA-69AC-695A-F8DE53393AE0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8" name="Freeform 67">
                    <a:extLst>
                      <a:ext uri="{FF2B5EF4-FFF2-40B4-BE49-F238E27FC236}">
                        <a16:creationId xmlns:a16="http://schemas.microsoft.com/office/drawing/2014/main" id="{12DB621F-6482-930B-AB6F-92B9C9D95824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9" name="Freeform 68">
                    <a:extLst>
                      <a:ext uri="{FF2B5EF4-FFF2-40B4-BE49-F238E27FC236}">
                        <a16:creationId xmlns:a16="http://schemas.microsoft.com/office/drawing/2014/main" id="{3D42BAD4-259B-C71E-9A3B-45E204645380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ED420E7C-92DC-A35D-C962-C9715230C069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pic>
        <p:nvPicPr>
          <p:cNvPr id="92" name="Graphic 91">
            <a:extLst>
              <a:ext uri="{FF2B5EF4-FFF2-40B4-BE49-F238E27FC236}">
                <a16:creationId xmlns:a16="http://schemas.microsoft.com/office/drawing/2014/main" id="{FAC6CBB1-794F-368E-1FEE-BECF417FCA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7586" y="810485"/>
            <a:ext cx="4457976" cy="105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970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no image gold">
    <p:bg>
      <p:bgPr>
        <a:solidFill>
          <a:srgbClr val="D4A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F965EF2-B9D5-DB7F-CDC6-945AEABD9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932" y="1634120"/>
            <a:ext cx="5879507" cy="5223879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086662-DB23-ECE8-57D7-BFEE4ECF2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1838" y="2651508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64BA63-9EA8-F545-AADF-DFC45EE37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838" y="5417971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5CDBD2-CDEA-9437-A5FC-46E7B8CB51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838" y="5877963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2F9EF6-02C8-1268-31FC-56A105072639}"/>
              </a:ext>
            </a:extLst>
          </p:cNvPr>
          <p:cNvGrpSpPr/>
          <p:nvPr userDrawn="1"/>
        </p:nvGrpSpPr>
        <p:grpSpPr>
          <a:xfrm>
            <a:off x="7833665" y="935280"/>
            <a:ext cx="2525818" cy="776650"/>
            <a:chOff x="519783" y="1223016"/>
            <a:chExt cx="3119345" cy="959151"/>
          </a:xfrm>
        </p:grpSpPr>
        <p:grpSp>
          <p:nvGrpSpPr>
            <p:cNvPr id="29" name="Graphic 1">
              <a:extLst>
                <a:ext uri="{FF2B5EF4-FFF2-40B4-BE49-F238E27FC236}">
                  <a16:creationId xmlns:a16="http://schemas.microsoft.com/office/drawing/2014/main" id="{00EC0F19-973E-D16F-AD59-4A677E0D6339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50" name="Graphic 1">
                <a:extLst>
                  <a:ext uri="{FF2B5EF4-FFF2-40B4-BE49-F238E27FC236}">
                    <a16:creationId xmlns:a16="http://schemas.microsoft.com/office/drawing/2014/main" id="{82669460-D395-5860-2892-4DF3F0E85152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852191AD-F9AB-FE4D-74E3-9706ED3EA778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08B2C007-36AD-F5DE-63A3-BDF8E1FF49FD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0EEBFE90-9D29-7ECF-2123-9EC14A5885FC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8A9C18EE-A28C-1BE4-B91A-CCD86F4CC940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6206929D-72D6-A39F-9C9E-3B3DA7D128D6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C6739BF7-F3E3-FDA4-039C-99EBB98AF797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22413BFA-449D-8FBF-723E-E51C16F6F6AA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5EE8D775-92E0-4989-C91C-551C4ED4A91F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5776560C-18C7-6275-AB89-446AB0394415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3929F1F0-2D7E-B13E-9494-E1E7C11F0327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F3B9BD6F-8250-7251-38D8-5B4D39CB530E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0" name="Graphic 1">
              <a:extLst>
                <a:ext uri="{FF2B5EF4-FFF2-40B4-BE49-F238E27FC236}">
                  <a16:creationId xmlns:a16="http://schemas.microsoft.com/office/drawing/2014/main" id="{624F1A4F-4E47-3DA9-FA52-01700AB15BD8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5600998A-25B0-DAA7-5F4D-542FDCD0A7A1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432E8816-A49C-E5B8-000D-D64EDC98B072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44084D9A-35DC-46FA-A23E-B4508667986F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80695519-F5F2-78C9-D0F9-BBDBD5BFC833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BDD3271-F43F-CB89-B490-2BF5427689E6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0840BB06-0B1D-77FC-1E0D-7A8A891622CC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52AF2B1-CD4D-4E3B-2D5A-AC5FD3245EB4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6" name="Graphic 1">
                  <a:extLst>
                    <a:ext uri="{FF2B5EF4-FFF2-40B4-BE49-F238E27FC236}">
                      <a16:creationId xmlns:a16="http://schemas.microsoft.com/office/drawing/2014/main" id="{59D2D7AC-B4D9-9A7C-DAD7-7146B0A2834A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BA469657-2DA1-691D-3A62-282F0B6A4596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AFF544D8-6E20-9975-C873-B9553BE7EE66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BD1E810E-7F59-7C58-73EE-C2543834D09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BC2598A7-A653-8526-4B67-4FE556AA935E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33" name="Graphic 1">
                  <a:extLst>
                    <a:ext uri="{FF2B5EF4-FFF2-40B4-BE49-F238E27FC236}">
                      <a16:creationId xmlns:a16="http://schemas.microsoft.com/office/drawing/2014/main" id="{4C22A1EA-FF0B-4188-8A52-DDE757ADF901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048C01C0-EC1D-B64E-01E9-DB34B297A6A6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7A8CC437-9FA0-E394-BD7F-4BCF4C5D342F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EAAB71EA-DBE3-3BBD-96FB-561D21ACBA26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0AC80D6A-AA21-C622-AEDD-7CEFF6805B4A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B670126F-2A87-F5C0-CA30-A3F2DC7303DE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E5C3BDA-F9E2-44B5-049D-065AD4C8D58F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96F62AD-8FAF-9958-F5B8-124FA15C68FA}"/>
              </a:ext>
            </a:extLst>
          </p:cNvPr>
          <p:cNvGrpSpPr/>
          <p:nvPr userDrawn="1"/>
        </p:nvGrpSpPr>
        <p:grpSpPr>
          <a:xfrm>
            <a:off x="1878034" y="935280"/>
            <a:ext cx="2702978" cy="3008672"/>
            <a:chOff x="1689833" y="2042460"/>
            <a:chExt cx="2702978" cy="3008672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F8ACA3E-3F01-511F-E750-8D7D5A203E26}"/>
                </a:ext>
              </a:extLst>
            </p:cNvPr>
            <p:cNvSpPr/>
            <p:nvPr/>
          </p:nvSpPr>
          <p:spPr>
            <a:xfrm>
              <a:off x="1689833" y="2042460"/>
              <a:ext cx="2702978" cy="3008672"/>
            </a:xfrm>
            <a:custGeom>
              <a:avLst/>
              <a:gdLst>
                <a:gd name="connsiteX0" fmla="*/ 2582846 w 2702978"/>
                <a:gd name="connsiteY0" fmla="*/ 0 h 3008672"/>
                <a:gd name="connsiteX1" fmla="*/ 2702978 w 2702978"/>
                <a:gd name="connsiteY1" fmla="*/ 120347 h 3008672"/>
                <a:gd name="connsiteX2" fmla="*/ 2702978 w 2702978"/>
                <a:gd name="connsiteY2" fmla="*/ 2888325 h 3008672"/>
                <a:gd name="connsiteX3" fmla="*/ 2582846 w 2702978"/>
                <a:gd name="connsiteY3" fmla="*/ 3008672 h 3008672"/>
                <a:gd name="connsiteX4" fmla="*/ 120132 w 2702978"/>
                <a:gd name="connsiteY4" fmla="*/ 3008672 h 3008672"/>
                <a:gd name="connsiteX5" fmla="*/ 0 w 2702978"/>
                <a:gd name="connsiteY5" fmla="*/ 2888325 h 3008672"/>
                <a:gd name="connsiteX6" fmla="*/ 0 w 2702978"/>
                <a:gd name="connsiteY6" fmla="*/ 120347 h 3008672"/>
                <a:gd name="connsiteX7" fmla="*/ 120132 w 2702978"/>
                <a:gd name="connsiteY7" fmla="*/ 0 h 300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2978" h="3008672">
                  <a:moveTo>
                    <a:pt x="2582846" y="0"/>
                  </a:moveTo>
                  <a:cubicBezTo>
                    <a:pt x="2649193" y="0"/>
                    <a:pt x="2702978" y="53881"/>
                    <a:pt x="2702978" y="120347"/>
                  </a:cubicBezTo>
                  <a:lnTo>
                    <a:pt x="2702978" y="2888325"/>
                  </a:lnTo>
                  <a:cubicBezTo>
                    <a:pt x="2702978" y="2954791"/>
                    <a:pt x="2649193" y="3008672"/>
                    <a:pt x="2582846" y="3008672"/>
                  </a:cubicBezTo>
                  <a:lnTo>
                    <a:pt x="120132" y="3008672"/>
                  </a:lnTo>
                  <a:cubicBezTo>
                    <a:pt x="53785" y="3008672"/>
                    <a:pt x="0" y="2954791"/>
                    <a:pt x="0" y="2888325"/>
                  </a:cubicBezTo>
                  <a:lnTo>
                    <a:pt x="0" y="120347"/>
                  </a:lnTo>
                  <a:cubicBezTo>
                    <a:pt x="0" y="53881"/>
                    <a:pt x="53785" y="0"/>
                    <a:pt x="120132" y="0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  <a:effectLst>
              <a:outerShdw blurRad="165100" dist="127000" dir="5400000" algn="ctr" rotWithShape="0">
                <a:srgbClr val="000000">
                  <a:alpha val="19850"/>
                </a:srgbClr>
              </a:outerShdw>
            </a:effectLst>
          </p:spPr>
          <p:txBody>
            <a:bodyPr rtlCol="0" anchor="ctr"/>
            <a:lstStyle/>
            <a:p>
              <a:endParaRPr lang="en-IS"/>
            </a:p>
          </p:txBody>
        </p:sp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49C2019A-17C3-E812-2990-1707F269541D}"/>
                </a:ext>
              </a:extLst>
            </p:cNvPr>
            <p:cNvGrpSpPr/>
            <p:nvPr/>
          </p:nvGrpSpPr>
          <p:grpSpPr>
            <a:xfrm>
              <a:off x="2189703" y="2504230"/>
              <a:ext cx="1703464" cy="2085611"/>
              <a:chOff x="8233664" y="2504230"/>
              <a:chExt cx="1703464" cy="2085611"/>
            </a:xfrm>
            <a:solidFill>
              <a:srgbClr val="341D5B"/>
            </a:solidFill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ED8AD917-F889-5202-933D-5624B72DF3BF}"/>
                  </a:ext>
                </a:extLst>
              </p:cNvPr>
              <p:cNvSpPr/>
              <p:nvPr/>
            </p:nvSpPr>
            <p:spPr>
              <a:xfrm>
                <a:off x="9394023" y="3935035"/>
                <a:ext cx="541917" cy="654446"/>
              </a:xfrm>
              <a:custGeom>
                <a:avLst/>
                <a:gdLst>
                  <a:gd name="connsiteX0" fmla="*/ 481851 w 541917"/>
                  <a:gd name="connsiteY0" fmla="*/ 0 h 654446"/>
                  <a:gd name="connsiteX1" fmla="*/ 541917 w 541917"/>
                  <a:gd name="connsiteY1" fmla="*/ 60173 h 654446"/>
                  <a:gd name="connsiteX2" fmla="*/ 541917 w 541917"/>
                  <a:gd name="connsiteY2" fmla="*/ 594273 h 654446"/>
                  <a:gd name="connsiteX3" fmla="*/ 481851 w 541917"/>
                  <a:gd name="connsiteY3" fmla="*/ 654446 h 654446"/>
                  <a:gd name="connsiteX4" fmla="*/ 60066 w 541917"/>
                  <a:gd name="connsiteY4" fmla="*/ 654446 h 654446"/>
                  <a:gd name="connsiteX5" fmla="*/ 0 w 541917"/>
                  <a:gd name="connsiteY5" fmla="*/ 594273 h 654446"/>
                  <a:gd name="connsiteX6" fmla="*/ 0 w 541917"/>
                  <a:gd name="connsiteY6" fmla="*/ 60173 h 654446"/>
                  <a:gd name="connsiteX7" fmla="*/ 60066 w 541917"/>
                  <a:gd name="connsiteY7" fmla="*/ 0 h 65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1917" h="654446">
                    <a:moveTo>
                      <a:pt x="481851" y="0"/>
                    </a:moveTo>
                    <a:cubicBezTo>
                      <a:pt x="515025" y="0"/>
                      <a:pt x="541917" y="26940"/>
                      <a:pt x="541917" y="60173"/>
                    </a:cubicBezTo>
                    <a:lnTo>
                      <a:pt x="541917" y="594273"/>
                    </a:lnTo>
                    <a:cubicBezTo>
                      <a:pt x="541917" y="627506"/>
                      <a:pt x="515025" y="654446"/>
                      <a:pt x="481851" y="654446"/>
                    </a:cubicBezTo>
                    <a:lnTo>
                      <a:pt x="60066" y="654446"/>
                    </a:lnTo>
                    <a:cubicBezTo>
                      <a:pt x="26892" y="654446"/>
                      <a:pt x="0" y="627506"/>
                      <a:pt x="0" y="594273"/>
                    </a:cubicBezTo>
                    <a:lnTo>
                      <a:pt x="0" y="60173"/>
                    </a:lnTo>
                    <a:cubicBezTo>
                      <a:pt x="0" y="26940"/>
                      <a:pt x="26892" y="0"/>
                      <a:pt x="60066" y="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grpSp>
            <p:nvGrpSpPr>
              <p:cNvPr id="8" name="Graphic 2">
                <a:extLst>
                  <a:ext uri="{FF2B5EF4-FFF2-40B4-BE49-F238E27FC236}">
                    <a16:creationId xmlns:a16="http://schemas.microsoft.com/office/drawing/2014/main" id="{2BE48FC4-BC63-7761-8940-12C93A80AA7C}"/>
                  </a:ext>
                </a:extLst>
              </p:cNvPr>
              <p:cNvGrpSpPr/>
              <p:nvPr/>
            </p:nvGrpSpPr>
            <p:grpSpPr>
              <a:xfrm>
                <a:off x="9534337" y="4065972"/>
                <a:ext cx="261167" cy="392451"/>
                <a:chOff x="9534337" y="4065972"/>
                <a:chExt cx="261167" cy="392451"/>
              </a:xfrm>
              <a:grpFill/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82A11AD6-4864-BB01-EC92-5B3F1AF29C48}"/>
                    </a:ext>
                  </a:extLst>
                </p:cNvPr>
                <p:cNvSpPr/>
                <p:nvPr/>
              </p:nvSpPr>
              <p:spPr>
                <a:xfrm>
                  <a:off x="9534337" y="4065972"/>
                  <a:ext cx="110762" cy="168966"/>
                </a:xfrm>
                <a:custGeom>
                  <a:avLst/>
                  <a:gdLst>
                    <a:gd name="connsiteX0" fmla="*/ 63190 w 110762"/>
                    <a:gd name="connsiteY0" fmla="*/ 59692 h 168966"/>
                    <a:gd name="connsiteX1" fmla="*/ 38683 w 110762"/>
                    <a:gd name="connsiteY1" fmla="*/ 41399 h 168966"/>
                    <a:gd name="connsiteX2" fmla="*/ 240 w 110762"/>
                    <a:gd name="connsiteY2" fmla="*/ 58609 h 168966"/>
                    <a:gd name="connsiteX3" fmla="*/ 240 w 110762"/>
                    <a:gd name="connsiteY3" fmla="*/ 14682 h 168966"/>
                    <a:gd name="connsiteX4" fmla="*/ 47332 w 110762"/>
                    <a:gd name="connsiteY4" fmla="*/ 0 h 168966"/>
                    <a:gd name="connsiteX5" fmla="*/ 108720 w 110762"/>
                    <a:gd name="connsiteY5" fmla="*/ 53675 h 168966"/>
                    <a:gd name="connsiteX6" fmla="*/ 88778 w 110762"/>
                    <a:gd name="connsiteY6" fmla="*/ 98444 h 168966"/>
                    <a:gd name="connsiteX7" fmla="*/ 59105 w 110762"/>
                    <a:gd name="connsiteY7" fmla="*/ 129975 h 168966"/>
                    <a:gd name="connsiteX8" fmla="*/ 110762 w 110762"/>
                    <a:gd name="connsiteY8" fmla="*/ 129975 h 168966"/>
                    <a:gd name="connsiteX9" fmla="*/ 110762 w 110762"/>
                    <a:gd name="connsiteY9" fmla="*/ 168967 h 168966"/>
                    <a:gd name="connsiteX10" fmla="*/ 0 w 110762"/>
                    <a:gd name="connsiteY10" fmla="*/ 168967 h 168966"/>
                    <a:gd name="connsiteX11" fmla="*/ 0 w 110762"/>
                    <a:gd name="connsiteY11" fmla="*/ 139963 h 168966"/>
                    <a:gd name="connsiteX12" fmla="*/ 54900 w 110762"/>
                    <a:gd name="connsiteY12" fmla="*/ 78948 h 168966"/>
                    <a:gd name="connsiteX13" fmla="*/ 63190 w 110762"/>
                    <a:gd name="connsiteY13" fmla="*/ 59692 h 16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762" h="168966">
                      <a:moveTo>
                        <a:pt x="63190" y="59692"/>
                      </a:moveTo>
                      <a:cubicBezTo>
                        <a:pt x="63190" y="49222"/>
                        <a:pt x="54900" y="41399"/>
                        <a:pt x="38683" y="41399"/>
                      </a:cubicBezTo>
                      <a:cubicBezTo>
                        <a:pt x="25468" y="41399"/>
                        <a:pt x="12494" y="46334"/>
                        <a:pt x="240" y="58609"/>
                      </a:cubicBezTo>
                      <a:lnTo>
                        <a:pt x="240" y="14682"/>
                      </a:lnTo>
                      <a:cubicBezTo>
                        <a:pt x="14416" y="4934"/>
                        <a:pt x="30634" y="0"/>
                        <a:pt x="47332" y="0"/>
                      </a:cubicBezTo>
                      <a:cubicBezTo>
                        <a:pt x="80729" y="0"/>
                        <a:pt x="108720" y="19256"/>
                        <a:pt x="108720" y="53675"/>
                      </a:cubicBezTo>
                      <a:cubicBezTo>
                        <a:pt x="108720" y="70644"/>
                        <a:pt x="100190" y="84965"/>
                        <a:pt x="88778" y="98444"/>
                      </a:cubicBezTo>
                      <a:lnTo>
                        <a:pt x="59105" y="129975"/>
                      </a:lnTo>
                      <a:lnTo>
                        <a:pt x="110762" y="129975"/>
                      </a:lnTo>
                      <a:lnTo>
                        <a:pt x="110762" y="168967"/>
                      </a:lnTo>
                      <a:lnTo>
                        <a:pt x="0" y="168967"/>
                      </a:lnTo>
                      <a:lnTo>
                        <a:pt x="0" y="139963"/>
                      </a:lnTo>
                      <a:lnTo>
                        <a:pt x="54900" y="78948"/>
                      </a:lnTo>
                      <a:cubicBezTo>
                        <a:pt x="60667" y="72449"/>
                        <a:pt x="63190" y="65950"/>
                        <a:pt x="63190" y="5969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DF7C4AFB-911D-6935-A69A-4931BC226C56}"/>
                    </a:ext>
                  </a:extLst>
                </p:cNvPr>
                <p:cNvSpPr/>
                <p:nvPr/>
              </p:nvSpPr>
              <p:spPr>
                <a:xfrm>
                  <a:off x="9661677" y="4065972"/>
                  <a:ext cx="133827" cy="171855"/>
                </a:xfrm>
                <a:custGeom>
                  <a:avLst/>
                  <a:gdLst>
                    <a:gd name="connsiteX0" fmla="*/ 0 w 133827"/>
                    <a:gd name="connsiteY0" fmla="*/ 85928 h 171855"/>
                    <a:gd name="connsiteX1" fmla="*/ 66914 w 133827"/>
                    <a:gd name="connsiteY1" fmla="*/ 0 h 171855"/>
                    <a:gd name="connsiteX2" fmla="*/ 133827 w 133827"/>
                    <a:gd name="connsiteY2" fmla="*/ 85928 h 171855"/>
                    <a:gd name="connsiteX3" fmla="*/ 66914 w 133827"/>
                    <a:gd name="connsiteY3" fmla="*/ 171855 h 171855"/>
                    <a:gd name="connsiteX4" fmla="*/ 0 w 133827"/>
                    <a:gd name="connsiteY4" fmla="*/ 85928 h 171855"/>
                    <a:gd name="connsiteX5" fmla="*/ 66914 w 133827"/>
                    <a:gd name="connsiteY5" fmla="*/ 132382 h 171855"/>
                    <a:gd name="connsiteX6" fmla="*/ 90820 w 133827"/>
                    <a:gd name="connsiteY6" fmla="*/ 85928 h 171855"/>
                    <a:gd name="connsiteX7" fmla="*/ 66914 w 133827"/>
                    <a:gd name="connsiteY7" fmla="*/ 39474 h 171855"/>
                    <a:gd name="connsiteX8" fmla="*/ 43248 w 133827"/>
                    <a:gd name="connsiteY8" fmla="*/ 85928 h 171855"/>
                    <a:gd name="connsiteX9" fmla="*/ 66914 w 133827"/>
                    <a:gd name="connsiteY9" fmla="*/ 132382 h 17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827" h="171855">
                      <a:moveTo>
                        <a:pt x="0" y="85928"/>
                      </a:moveTo>
                      <a:cubicBezTo>
                        <a:pt x="0" y="37909"/>
                        <a:pt x="18260" y="0"/>
                        <a:pt x="66914" y="0"/>
                      </a:cubicBezTo>
                      <a:cubicBezTo>
                        <a:pt x="115567" y="0"/>
                        <a:pt x="133827" y="37789"/>
                        <a:pt x="133827" y="85928"/>
                      </a:cubicBezTo>
                      <a:cubicBezTo>
                        <a:pt x="133827" y="134066"/>
                        <a:pt x="115567" y="171855"/>
                        <a:pt x="66914" y="171855"/>
                      </a:cubicBezTo>
                      <a:cubicBezTo>
                        <a:pt x="18260" y="171855"/>
                        <a:pt x="0" y="134427"/>
                        <a:pt x="0" y="85928"/>
                      </a:cubicBezTo>
                      <a:close/>
                      <a:moveTo>
                        <a:pt x="66914" y="132382"/>
                      </a:moveTo>
                      <a:cubicBezTo>
                        <a:pt x="86135" y="132382"/>
                        <a:pt x="90820" y="112163"/>
                        <a:pt x="90820" y="85928"/>
                      </a:cubicBezTo>
                      <a:cubicBezTo>
                        <a:pt x="90820" y="59692"/>
                        <a:pt x="86135" y="39474"/>
                        <a:pt x="66914" y="39474"/>
                      </a:cubicBezTo>
                      <a:cubicBezTo>
                        <a:pt x="47693" y="39474"/>
                        <a:pt x="43248" y="60173"/>
                        <a:pt x="43248" y="85928"/>
                      </a:cubicBezTo>
                      <a:cubicBezTo>
                        <a:pt x="43248" y="111682"/>
                        <a:pt x="47693" y="132382"/>
                        <a:pt x="66914" y="1323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A0C09BF9-C7C0-427C-25A6-4DF8455228A3}"/>
                    </a:ext>
                  </a:extLst>
                </p:cNvPr>
                <p:cNvSpPr/>
                <p:nvPr/>
              </p:nvSpPr>
              <p:spPr>
                <a:xfrm>
                  <a:off x="9534337" y="4289456"/>
                  <a:ext cx="110762" cy="168966"/>
                </a:xfrm>
                <a:custGeom>
                  <a:avLst/>
                  <a:gdLst>
                    <a:gd name="connsiteX0" fmla="*/ 63190 w 110762"/>
                    <a:gd name="connsiteY0" fmla="*/ 59692 h 168966"/>
                    <a:gd name="connsiteX1" fmla="*/ 38683 w 110762"/>
                    <a:gd name="connsiteY1" fmla="*/ 41399 h 168966"/>
                    <a:gd name="connsiteX2" fmla="*/ 240 w 110762"/>
                    <a:gd name="connsiteY2" fmla="*/ 58609 h 168966"/>
                    <a:gd name="connsiteX3" fmla="*/ 240 w 110762"/>
                    <a:gd name="connsiteY3" fmla="*/ 14682 h 168966"/>
                    <a:gd name="connsiteX4" fmla="*/ 47332 w 110762"/>
                    <a:gd name="connsiteY4" fmla="*/ 0 h 168966"/>
                    <a:gd name="connsiteX5" fmla="*/ 108720 w 110762"/>
                    <a:gd name="connsiteY5" fmla="*/ 53675 h 168966"/>
                    <a:gd name="connsiteX6" fmla="*/ 88778 w 110762"/>
                    <a:gd name="connsiteY6" fmla="*/ 98444 h 168966"/>
                    <a:gd name="connsiteX7" fmla="*/ 59105 w 110762"/>
                    <a:gd name="connsiteY7" fmla="*/ 129974 h 168966"/>
                    <a:gd name="connsiteX8" fmla="*/ 110762 w 110762"/>
                    <a:gd name="connsiteY8" fmla="*/ 129974 h 168966"/>
                    <a:gd name="connsiteX9" fmla="*/ 110762 w 110762"/>
                    <a:gd name="connsiteY9" fmla="*/ 168967 h 168966"/>
                    <a:gd name="connsiteX10" fmla="*/ 0 w 110762"/>
                    <a:gd name="connsiteY10" fmla="*/ 168967 h 168966"/>
                    <a:gd name="connsiteX11" fmla="*/ 0 w 110762"/>
                    <a:gd name="connsiteY11" fmla="*/ 139963 h 168966"/>
                    <a:gd name="connsiteX12" fmla="*/ 54900 w 110762"/>
                    <a:gd name="connsiteY12" fmla="*/ 78948 h 168966"/>
                    <a:gd name="connsiteX13" fmla="*/ 63190 w 110762"/>
                    <a:gd name="connsiteY13" fmla="*/ 59692 h 16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762" h="168966">
                      <a:moveTo>
                        <a:pt x="63190" y="59692"/>
                      </a:moveTo>
                      <a:cubicBezTo>
                        <a:pt x="63190" y="49222"/>
                        <a:pt x="54900" y="41399"/>
                        <a:pt x="38683" y="41399"/>
                      </a:cubicBezTo>
                      <a:cubicBezTo>
                        <a:pt x="25468" y="41399"/>
                        <a:pt x="12494" y="46333"/>
                        <a:pt x="240" y="58609"/>
                      </a:cubicBezTo>
                      <a:lnTo>
                        <a:pt x="240" y="14682"/>
                      </a:lnTo>
                      <a:cubicBezTo>
                        <a:pt x="14416" y="4934"/>
                        <a:pt x="30634" y="0"/>
                        <a:pt x="47332" y="0"/>
                      </a:cubicBezTo>
                      <a:cubicBezTo>
                        <a:pt x="80729" y="0"/>
                        <a:pt x="108720" y="19255"/>
                        <a:pt x="108720" y="53675"/>
                      </a:cubicBezTo>
                      <a:cubicBezTo>
                        <a:pt x="108720" y="70644"/>
                        <a:pt x="100190" y="84965"/>
                        <a:pt x="88778" y="98444"/>
                      </a:cubicBezTo>
                      <a:lnTo>
                        <a:pt x="59105" y="129974"/>
                      </a:lnTo>
                      <a:lnTo>
                        <a:pt x="110762" y="129974"/>
                      </a:lnTo>
                      <a:lnTo>
                        <a:pt x="110762" y="168967"/>
                      </a:lnTo>
                      <a:lnTo>
                        <a:pt x="0" y="168967"/>
                      </a:lnTo>
                      <a:lnTo>
                        <a:pt x="0" y="139963"/>
                      </a:lnTo>
                      <a:lnTo>
                        <a:pt x="54900" y="78948"/>
                      </a:lnTo>
                      <a:cubicBezTo>
                        <a:pt x="60667" y="72449"/>
                        <a:pt x="63190" y="65950"/>
                        <a:pt x="63190" y="5969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CC7F5B2E-C91E-AB9F-AC8B-B8AF1448ABF2}"/>
                    </a:ext>
                  </a:extLst>
                </p:cNvPr>
                <p:cNvSpPr/>
                <p:nvPr/>
              </p:nvSpPr>
              <p:spPr>
                <a:xfrm>
                  <a:off x="9656152" y="4292344"/>
                  <a:ext cx="134908" cy="166078"/>
                </a:xfrm>
                <a:custGeom>
                  <a:avLst/>
                  <a:gdLst>
                    <a:gd name="connsiteX0" fmla="*/ 134789 w 134908"/>
                    <a:gd name="connsiteY0" fmla="*/ 128290 h 166078"/>
                    <a:gd name="connsiteX1" fmla="*/ 115087 w 134908"/>
                    <a:gd name="connsiteY1" fmla="*/ 128290 h 166078"/>
                    <a:gd name="connsiteX2" fmla="*/ 115087 w 134908"/>
                    <a:gd name="connsiteY2" fmla="*/ 166079 h 166078"/>
                    <a:gd name="connsiteX3" fmla="*/ 74122 w 134908"/>
                    <a:gd name="connsiteY3" fmla="*/ 166079 h 166078"/>
                    <a:gd name="connsiteX4" fmla="*/ 74122 w 134908"/>
                    <a:gd name="connsiteY4" fmla="*/ 128290 h 166078"/>
                    <a:gd name="connsiteX5" fmla="*/ 0 w 134908"/>
                    <a:gd name="connsiteY5" fmla="*/ 128290 h 166078"/>
                    <a:gd name="connsiteX6" fmla="*/ 0 w 134908"/>
                    <a:gd name="connsiteY6" fmla="*/ 103017 h 166078"/>
                    <a:gd name="connsiteX7" fmla="*/ 72800 w 134908"/>
                    <a:gd name="connsiteY7" fmla="*/ 0 h 166078"/>
                    <a:gd name="connsiteX8" fmla="*/ 114967 w 134908"/>
                    <a:gd name="connsiteY8" fmla="*/ 0 h 166078"/>
                    <a:gd name="connsiteX9" fmla="*/ 114967 w 134908"/>
                    <a:gd name="connsiteY9" fmla="*/ 93269 h 166078"/>
                    <a:gd name="connsiteX10" fmla="*/ 134909 w 134908"/>
                    <a:gd name="connsiteY10" fmla="*/ 93269 h 166078"/>
                    <a:gd name="connsiteX11" fmla="*/ 134909 w 134908"/>
                    <a:gd name="connsiteY11" fmla="*/ 128290 h 166078"/>
                    <a:gd name="connsiteX12" fmla="*/ 74122 w 134908"/>
                    <a:gd name="connsiteY12" fmla="*/ 93269 h 166078"/>
                    <a:gd name="connsiteX13" fmla="*/ 74122 w 134908"/>
                    <a:gd name="connsiteY13" fmla="*/ 48981 h 166078"/>
                    <a:gd name="connsiteX14" fmla="*/ 43728 w 134908"/>
                    <a:gd name="connsiteY14" fmla="*/ 93269 h 166078"/>
                    <a:gd name="connsiteX15" fmla="*/ 74122 w 134908"/>
                    <a:gd name="connsiteY15" fmla="*/ 93269 h 166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4908" h="166078">
                      <a:moveTo>
                        <a:pt x="134789" y="128290"/>
                      </a:moveTo>
                      <a:lnTo>
                        <a:pt x="115087" y="128290"/>
                      </a:lnTo>
                      <a:lnTo>
                        <a:pt x="115087" y="166079"/>
                      </a:lnTo>
                      <a:lnTo>
                        <a:pt x="74122" y="166079"/>
                      </a:lnTo>
                      <a:lnTo>
                        <a:pt x="74122" y="128290"/>
                      </a:lnTo>
                      <a:lnTo>
                        <a:pt x="0" y="128290"/>
                      </a:lnTo>
                      <a:lnTo>
                        <a:pt x="0" y="103017"/>
                      </a:lnTo>
                      <a:lnTo>
                        <a:pt x="72800" y="0"/>
                      </a:lnTo>
                      <a:lnTo>
                        <a:pt x="114967" y="0"/>
                      </a:lnTo>
                      <a:lnTo>
                        <a:pt x="114967" y="93269"/>
                      </a:lnTo>
                      <a:lnTo>
                        <a:pt x="134909" y="93269"/>
                      </a:lnTo>
                      <a:lnTo>
                        <a:pt x="134909" y="128290"/>
                      </a:lnTo>
                      <a:close/>
                      <a:moveTo>
                        <a:pt x="74122" y="93269"/>
                      </a:moveTo>
                      <a:lnTo>
                        <a:pt x="74122" y="48981"/>
                      </a:lnTo>
                      <a:lnTo>
                        <a:pt x="43728" y="93269"/>
                      </a:lnTo>
                      <a:lnTo>
                        <a:pt x="74122" y="932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3" name="Graphic 2">
                <a:extLst>
                  <a:ext uri="{FF2B5EF4-FFF2-40B4-BE49-F238E27FC236}">
                    <a16:creationId xmlns:a16="http://schemas.microsoft.com/office/drawing/2014/main" id="{42A7D63C-148C-C49D-4EBC-6FC42606165B}"/>
                  </a:ext>
                </a:extLst>
              </p:cNvPr>
              <p:cNvGrpSpPr/>
              <p:nvPr/>
            </p:nvGrpSpPr>
            <p:grpSpPr>
              <a:xfrm>
                <a:off x="8233664" y="2504230"/>
                <a:ext cx="1703464" cy="2085611"/>
                <a:chOff x="8233664" y="2504230"/>
                <a:chExt cx="1703464" cy="2085611"/>
              </a:xfrm>
              <a:grpFill/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11573870-38AD-36A8-1EB7-C2F6F5E86D4D}"/>
                    </a:ext>
                  </a:extLst>
                </p:cNvPr>
                <p:cNvSpPr/>
                <p:nvPr/>
              </p:nvSpPr>
              <p:spPr>
                <a:xfrm>
                  <a:off x="8233905" y="3832708"/>
                  <a:ext cx="49254" cy="49493"/>
                </a:xfrm>
                <a:custGeom>
                  <a:avLst/>
                  <a:gdLst>
                    <a:gd name="connsiteX0" fmla="*/ 24627 w 49254"/>
                    <a:gd name="connsiteY0" fmla="*/ 49494 h 49493"/>
                    <a:gd name="connsiteX1" fmla="*/ 29432 w 49254"/>
                    <a:gd name="connsiteY1" fmla="*/ 49012 h 49493"/>
                    <a:gd name="connsiteX2" fmla="*/ 34118 w 49254"/>
                    <a:gd name="connsiteY2" fmla="*/ 47568 h 49493"/>
                    <a:gd name="connsiteX3" fmla="*/ 38322 w 49254"/>
                    <a:gd name="connsiteY3" fmla="*/ 45282 h 49493"/>
                    <a:gd name="connsiteX4" fmla="*/ 42166 w 49254"/>
                    <a:gd name="connsiteY4" fmla="*/ 42153 h 49493"/>
                    <a:gd name="connsiteX5" fmla="*/ 47452 w 49254"/>
                    <a:gd name="connsiteY5" fmla="*/ 34089 h 49493"/>
                    <a:gd name="connsiteX6" fmla="*/ 49254 w 49254"/>
                    <a:gd name="connsiteY6" fmla="*/ 24702 h 49493"/>
                    <a:gd name="connsiteX7" fmla="*/ 47452 w 49254"/>
                    <a:gd name="connsiteY7" fmla="*/ 15195 h 49493"/>
                    <a:gd name="connsiteX8" fmla="*/ 42166 w 49254"/>
                    <a:gd name="connsiteY8" fmla="*/ 7132 h 49493"/>
                    <a:gd name="connsiteX9" fmla="*/ 15137 w 49254"/>
                    <a:gd name="connsiteY9" fmla="*/ 1836 h 49493"/>
                    <a:gd name="connsiteX10" fmla="*/ 7208 w 49254"/>
                    <a:gd name="connsiteY10" fmla="*/ 7132 h 49493"/>
                    <a:gd name="connsiteX11" fmla="*/ 1802 w 49254"/>
                    <a:gd name="connsiteY11" fmla="*/ 15195 h 49493"/>
                    <a:gd name="connsiteX12" fmla="*/ 0 w 49254"/>
                    <a:gd name="connsiteY12" fmla="*/ 24702 h 49493"/>
                    <a:gd name="connsiteX13" fmla="*/ 1802 w 49254"/>
                    <a:gd name="connsiteY13" fmla="*/ 34089 h 49493"/>
                    <a:gd name="connsiteX14" fmla="*/ 7208 w 49254"/>
                    <a:gd name="connsiteY14" fmla="*/ 42153 h 49493"/>
                    <a:gd name="connsiteX15" fmla="*/ 24627 w 49254"/>
                    <a:gd name="connsiteY15" fmla="*/ 49494 h 49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9254" h="49493">
                      <a:moveTo>
                        <a:pt x="24627" y="49494"/>
                      </a:moveTo>
                      <a:cubicBezTo>
                        <a:pt x="26189" y="49494"/>
                        <a:pt x="27991" y="49253"/>
                        <a:pt x="29432" y="49012"/>
                      </a:cubicBezTo>
                      <a:cubicBezTo>
                        <a:pt x="30994" y="48651"/>
                        <a:pt x="32676" y="48170"/>
                        <a:pt x="34118" y="47568"/>
                      </a:cubicBezTo>
                      <a:cubicBezTo>
                        <a:pt x="35559" y="47087"/>
                        <a:pt x="37001" y="46245"/>
                        <a:pt x="38322" y="45282"/>
                      </a:cubicBezTo>
                      <a:cubicBezTo>
                        <a:pt x="39644" y="44439"/>
                        <a:pt x="40965" y="43356"/>
                        <a:pt x="42166" y="42153"/>
                      </a:cubicBezTo>
                      <a:cubicBezTo>
                        <a:pt x="44329" y="39866"/>
                        <a:pt x="46251" y="37098"/>
                        <a:pt x="47452" y="34089"/>
                      </a:cubicBezTo>
                      <a:cubicBezTo>
                        <a:pt x="48654" y="31081"/>
                        <a:pt x="49254" y="27952"/>
                        <a:pt x="49254" y="24702"/>
                      </a:cubicBezTo>
                      <a:cubicBezTo>
                        <a:pt x="49254" y="21453"/>
                        <a:pt x="48654" y="18204"/>
                        <a:pt x="47452" y="15195"/>
                      </a:cubicBezTo>
                      <a:cubicBezTo>
                        <a:pt x="46251" y="12186"/>
                        <a:pt x="44329" y="9539"/>
                        <a:pt x="42166" y="7132"/>
                      </a:cubicBezTo>
                      <a:cubicBezTo>
                        <a:pt x="35079" y="152"/>
                        <a:pt x="24147" y="-1894"/>
                        <a:pt x="15137" y="1836"/>
                      </a:cubicBezTo>
                      <a:cubicBezTo>
                        <a:pt x="12133" y="3040"/>
                        <a:pt x="9490" y="4845"/>
                        <a:pt x="7208" y="7132"/>
                      </a:cubicBezTo>
                      <a:cubicBezTo>
                        <a:pt x="4805" y="9539"/>
                        <a:pt x="3003" y="12186"/>
                        <a:pt x="1802" y="15195"/>
                      </a:cubicBezTo>
                      <a:cubicBezTo>
                        <a:pt x="601" y="18204"/>
                        <a:pt x="0" y="21333"/>
                        <a:pt x="0" y="24702"/>
                      </a:cubicBezTo>
                      <a:cubicBezTo>
                        <a:pt x="0" y="28072"/>
                        <a:pt x="601" y="31201"/>
                        <a:pt x="1802" y="34089"/>
                      </a:cubicBezTo>
                      <a:cubicBezTo>
                        <a:pt x="3003" y="37098"/>
                        <a:pt x="4925" y="39746"/>
                        <a:pt x="7208" y="42153"/>
                      </a:cubicBezTo>
                      <a:cubicBezTo>
                        <a:pt x="11773" y="46846"/>
                        <a:pt x="18140" y="49494"/>
                        <a:pt x="24627" y="4949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1B9171DF-70B6-7D2A-7D82-DD4964B6CB20}"/>
                    </a:ext>
                  </a:extLst>
                </p:cNvPr>
                <p:cNvSpPr/>
                <p:nvPr/>
              </p:nvSpPr>
              <p:spPr>
                <a:xfrm>
                  <a:off x="8233784" y="3935034"/>
                  <a:ext cx="1099451" cy="654807"/>
                </a:xfrm>
                <a:custGeom>
                  <a:avLst/>
                  <a:gdLst>
                    <a:gd name="connsiteX0" fmla="*/ 851498 w 1099451"/>
                    <a:gd name="connsiteY0" fmla="*/ 0 h 654807"/>
                    <a:gd name="connsiteX1" fmla="*/ 615198 w 1099451"/>
                    <a:gd name="connsiteY1" fmla="*/ 173661 h 654807"/>
                    <a:gd name="connsiteX2" fmla="*/ 600181 w 1099451"/>
                    <a:gd name="connsiteY2" fmla="*/ 148388 h 654807"/>
                    <a:gd name="connsiteX3" fmla="*/ 599340 w 1099451"/>
                    <a:gd name="connsiteY3" fmla="*/ 147064 h 654807"/>
                    <a:gd name="connsiteX4" fmla="*/ 591772 w 1099451"/>
                    <a:gd name="connsiteY4" fmla="*/ 136112 h 654807"/>
                    <a:gd name="connsiteX5" fmla="*/ 589850 w 1099451"/>
                    <a:gd name="connsiteY5" fmla="*/ 133344 h 654807"/>
                    <a:gd name="connsiteX6" fmla="*/ 582402 w 1099451"/>
                    <a:gd name="connsiteY6" fmla="*/ 123596 h 654807"/>
                    <a:gd name="connsiteX7" fmla="*/ 579879 w 1099451"/>
                    <a:gd name="connsiteY7" fmla="*/ 120347 h 654807"/>
                    <a:gd name="connsiteX8" fmla="*/ 571590 w 1099451"/>
                    <a:gd name="connsiteY8" fmla="*/ 110599 h 654807"/>
                    <a:gd name="connsiteX9" fmla="*/ 569427 w 1099451"/>
                    <a:gd name="connsiteY9" fmla="*/ 108072 h 654807"/>
                    <a:gd name="connsiteX10" fmla="*/ 526420 w 1099451"/>
                    <a:gd name="connsiteY10" fmla="*/ 68237 h 654807"/>
                    <a:gd name="connsiteX11" fmla="*/ 522816 w 1099451"/>
                    <a:gd name="connsiteY11" fmla="*/ 65348 h 654807"/>
                    <a:gd name="connsiteX12" fmla="*/ 515608 w 1099451"/>
                    <a:gd name="connsiteY12" fmla="*/ 60173 h 654807"/>
                    <a:gd name="connsiteX13" fmla="*/ 510322 w 1099451"/>
                    <a:gd name="connsiteY13" fmla="*/ 56443 h 654807"/>
                    <a:gd name="connsiteX14" fmla="*/ 502874 w 1099451"/>
                    <a:gd name="connsiteY14" fmla="*/ 51629 h 654807"/>
                    <a:gd name="connsiteX15" fmla="*/ 497468 w 1099451"/>
                    <a:gd name="connsiteY15" fmla="*/ 48139 h 654807"/>
                    <a:gd name="connsiteX16" fmla="*/ 489419 w 1099451"/>
                    <a:gd name="connsiteY16" fmla="*/ 43445 h 654807"/>
                    <a:gd name="connsiteX17" fmla="*/ 484374 w 1099451"/>
                    <a:gd name="connsiteY17" fmla="*/ 40557 h 654807"/>
                    <a:gd name="connsiteX18" fmla="*/ 475604 w 1099451"/>
                    <a:gd name="connsiteY18" fmla="*/ 35864 h 654807"/>
                    <a:gd name="connsiteX19" fmla="*/ 471039 w 1099451"/>
                    <a:gd name="connsiteY19" fmla="*/ 33456 h 654807"/>
                    <a:gd name="connsiteX20" fmla="*/ 461549 w 1099451"/>
                    <a:gd name="connsiteY20" fmla="*/ 29004 h 654807"/>
                    <a:gd name="connsiteX21" fmla="*/ 457344 w 1099451"/>
                    <a:gd name="connsiteY21" fmla="*/ 27078 h 654807"/>
                    <a:gd name="connsiteX22" fmla="*/ 447133 w 1099451"/>
                    <a:gd name="connsiteY22" fmla="*/ 22866 h 654807"/>
                    <a:gd name="connsiteX23" fmla="*/ 443288 w 1099451"/>
                    <a:gd name="connsiteY23" fmla="*/ 21422 h 654807"/>
                    <a:gd name="connsiteX24" fmla="*/ 432597 w 1099451"/>
                    <a:gd name="connsiteY24" fmla="*/ 17571 h 654807"/>
                    <a:gd name="connsiteX25" fmla="*/ 428993 w 1099451"/>
                    <a:gd name="connsiteY25" fmla="*/ 16367 h 654807"/>
                    <a:gd name="connsiteX26" fmla="*/ 418061 w 1099451"/>
                    <a:gd name="connsiteY26" fmla="*/ 12997 h 654807"/>
                    <a:gd name="connsiteX27" fmla="*/ 414457 w 1099451"/>
                    <a:gd name="connsiteY27" fmla="*/ 11914 h 654807"/>
                    <a:gd name="connsiteX28" fmla="*/ 403284 w 1099451"/>
                    <a:gd name="connsiteY28" fmla="*/ 9026 h 654807"/>
                    <a:gd name="connsiteX29" fmla="*/ 399440 w 1099451"/>
                    <a:gd name="connsiteY29" fmla="*/ 8184 h 654807"/>
                    <a:gd name="connsiteX30" fmla="*/ 388388 w 1099451"/>
                    <a:gd name="connsiteY30" fmla="*/ 5897 h 654807"/>
                    <a:gd name="connsiteX31" fmla="*/ 384183 w 1099451"/>
                    <a:gd name="connsiteY31" fmla="*/ 5175 h 654807"/>
                    <a:gd name="connsiteX32" fmla="*/ 373371 w 1099451"/>
                    <a:gd name="connsiteY32" fmla="*/ 3370 h 654807"/>
                    <a:gd name="connsiteX33" fmla="*/ 368326 w 1099451"/>
                    <a:gd name="connsiteY33" fmla="*/ 2768 h 654807"/>
                    <a:gd name="connsiteX34" fmla="*/ 358115 w 1099451"/>
                    <a:gd name="connsiteY34" fmla="*/ 1565 h 654807"/>
                    <a:gd name="connsiteX35" fmla="*/ 351507 w 1099451"/>
                    <a:gd name="connsiteY35" fmla="*/ 1083 h 654807"/>
                    <a:gd name="connsiteX36" fmla="*/ 342738 w 1099451"/>
                    <a:gd name="connsiteY36" fmla="*/ 481 h 654807"/>
                    <a:gd name="connsiteX37" fmla="*/ 329763 w 1099451"/>
                    <a:gd name="connsiteY37" fmla="*/ 120 h 654807"/>
                    <a:gd name="connsiteX38" fmla="*/ 327120 w 1099451"/>
                    <a:gd name="connsiteY38" fmla="*/ 120 h 654807"/>
                    <a:gd name="connsiteX39" fmla="*/ 326880 w 1099451"/>
                    <a:gd name="connsiteY39" fmla="*/ 120 h 654807"/>
                    <a:gd name="connsiteX40" fmla="*/ 324237 w 1099451"/>
                    <a:gd name="connsiteY40" fmla="*/ 120 h 654807"/>
                    <a:gd name="connsiteX41" fmla="*/ 311383 w 1099451"/>
                    <a:gd name="connsiteY41" fmla="*/ 481 h 654807"/>
                    <a:gd name="connsiteX42" fmla="*/ 311143 w 1099451"/>
                    <a:gd name="connsiteY42" fmla="*/ 481 h 654807"/>
                    <a:gd name="connsiteX43" fmla="*/ 310662 w 1099451"/>
                    <a:gd name="connsiteY43" fmla="*/ 481 h 654807"/>
                    <a:gd name="connsiteX44" fmla="*/ 304656 w 1099451"/>
                    <a:gd name="connsiteY44" fmla="*/ 963 h 654807"/>
                    <a:gd name="connsiteX45" fmla="*/ 294925 w 1099451"/>
                    <a:gd name="connsiteY45" fmla="*/ 1685 h 654807"/>
                    <a:gd name="connsiteX46" fmla="*/ 287477 w 1099451"/>
                    <a:gd name="connsiteY46" fmla="*/ 2527 h 654807"/>
                    <a:gd name="connsiteX47" fmla="*/ 279308 w 1099451"/>
                    <a:gd name="connsiteY47" fmla="*/ 3610 h 654807"/>
                    <a:gd name="connsiteX48" fmla="*/ 271619 w 1099451"/>
                    <a:gd name="connsiteY48" fmla="*/ 4934 h 654807"/>
                    <a:gd name="connsiteX49" fmla="*/ 263691 w 1099451"/>
                    <a:gd name="connsiteY49" fmla="*/ 6378 h 654807"/>
                    <a:gd name="connsiteX50" fmla="*/ 256362 w 1099451"/>
                    <a:gd name="connsiteY50" fmla="*/ 7943 h 654807"/>
                    <a:gd name="connsiteX51" fmla="*/ 248193 w 1099451"/>
                    <a:gd name="connsiteY51" fmla="*/ 9869 h 654807"/>
                    <a:gd name="connsiteX52" fmla="*/ 241586 w 1099451"/>
                    <a:gd name="connsiteY52" fmla="*/ 11674 h 654807"/>
                    <a:gd name="connsiteX53" fmla="*/ 232696 w 1099451"/>
                    <a:gd name="connsiteY53" fmla="*/ 14201 h 654807"/>
                    <a:gd name="connsiteX54" fmla="*/ 227050 w 1099451"/>
                    <a:gd name="connsiteY54" fmla="*/ 16006 h 654807"/>
                    <a:gd name="connsiteX55" fmla="*/ 217079 w 1099451"/>
                    <a:gd name="connsiteY55" fmla="*/ 19376 h 654807"/>
                    <a:gd name="connsiteX56" fmla="*/ 212754 w 1099451"/>
                    <a:gd name="connsiteY56" fmla="*/ 20940 h 654807"/>
                    <a:gd name="connsiteX57" fmla="*/ 201342 w 1099451"/>
                    <a:gd name="connsiteY57" fmla="*/ 25393 h 654807"/>
                    <a:gd name="connsiteX58" fmla="*/ 198819 w 1099451"/>
                    <a:gd name="connsiteY58" fmla="*/ 26476 h 654807"/>
                    <a:gd name="connsiteX59" fmla="*/ 185364 w 1099451"/>
                    <a:gd name="connsiteY59" fmla="*/ 32614 h 654807"/>
                    <a:gd name="connsiteX60" fmla="*/ 185124 w 1099451"/>
                    <a:gd name="connsiteY60" fmla="*/ 32614 h 654807"/>
                    <a:gd name="connsiteX61" fmla="*/ 95746 w 1099451"/>
                    <a:gd name="connsiteY61" fmla="*/ 96157 h 654807"/>
                    <a:gd name="connsiteX62" fmla="*/ 49495 w 1099451"/>
                    <a:gd name="connsiteY62" fmla="*/ 154526 h 654807"/>
                    <a:gd name="connsiteX63" fmla="*/ 49495 w 1099451"/>
                    <a:gd name="connsiteY63" fmla="*/ 25032 h 654807"/>
                    <a:gd name="connsiteX64" fmla="*/ 24747 w 1099451"/>
                    <a:gd name="connsiteY64" fmla="*/ 241 h 654807"/>
                    <a:gd name="connsiteX65" fmla="*/ 0 w 1099451"/>
                    <a:gd name="connsiteY65" fmla="*/ 25032 h 654807"/>
                    <a:gd name="connsiteX66" fmla="*/ 0 w 1099451"/>
                    <a:gd name="connsiteY66" fmla="*/ 327464 h 654807"/>
                    <a:gd name="connsiteX67" fmla="*/ 17780 w 1099451"/>
                    <a:gd name="connsiteY67" fmla="*/ 433851 h 654807"/>
                    <a:gd name="connsiteX68" fmla="*/ 18741 w 1099451"/>
                    <a:gd name="connsiteY68" fmla="*/ 436618 h 654807"/>
                    <a:gd name="connsiteX69" fmla="*/ 22465 w 1099451"/>
                    <a:gd name="connsiteY69" fmla="*/ 446487 h 654807"/>
                    <a:gd name="connsiteX70" fmla="*/ 24867 w 1099451"/>
                    <a:gd name="connsiteY70" fmla="*/ 452745 h 654807"/>
                    <a:gd name="connsiteX71" fmla="*/ 27510 w 1099451"/>
                    <a:gd name="connsiteY71" fmla="*/ 459003 h 654807"/>
                    <a:gd name="connsiteX72" fmla="*/ 31835 w 1099451"/>
                    <a:gd name="connsiteY72" fmla="*/ 468511 h 654807"/>
                    <a:gd name="connsiteX73" fmla="*/ 33157 w 1099451"/>
                    <a:gd name="connsiteY73" fmla="*/ 471158 h 654807"/>
                    <a:gd name="connsiteX74" fmla="*/ 95625 w 1099451"/>
                    <a:gd name="connsiteY74" fmla="*/ 559011 h 654807"/>
                    <a:gd name="connsiteX75" fmla="*/ 183682 w 1099451"/>
                    <a:gd name="connsiteY75" fmla="*/ 621832 h 654807"/>
                    <a:gd name="connsiteX76" fmla="*/ 185725 w 1099451"/>
                    <a:gd name="connsiteY76" fmla="*/ 622795 h 654807"/>
                    <a:gd name="connsiteX77" fmla="*/ 195936 w 1099451"/>
                    <a:gd name="connsiteY77" fmla="*/ 627368 h 654807"/>
                    <a:gd name="connsiteX78" fmla="*/ 201342 w 1099451"/>
                    <a:gd name="connsiteY78" fmla="*/ 629775 h 654807"/>
                    <a:gd name="connsiteX79" fmla="*/ 208310 w 1099451"/>
                    <a:gd name="connsiteY79" fmla="*/ 632543 h 654807"/>
                    <a:gd name="connsiteX80" fmla="*/ 217319 w 1099451"/>
                    <a:gd name="connsiteY80" fmla="*/ 635913 h 654807"/>
                    <a:gd name="connsiteX81" fmla="*/ 220923 w 1099451"/>
                    <a:gd name="connsiteY81" fmla="*/ 637116 h 654807"/>
                    <a:gd name="connsiteX82" fmla="*/ 233537 w 1099451"/>
                    <a:gd name="connsiteY82" fmla="*/ 641208 h 654807"/>
                    <a:gd name="connsiteX83" fmla="*/ 233537 w 1099451"/>
                    <a:gd name="connsiteY83" fmla="*/ 641208 h 654807"/>
                    <a:gd name="connsiteX84" fmla="*/ 326520 w 1099451"/>
                    <a:gd name="connsiteY84" fmla="*/ 654807 h 654807"/>
                    <a:gd name="connsiteX85" fmla="*/ 326640 w 1099451"/>
                    <a:gd name="connsiteY85" fmla="*/ 654807 h 654807"/>
                    <a:gd name="connsiteX86" fmla="*/ 326760 w 1099451"/>
                    <a:gd name="connsiteY86" fmla="*/ 654807 h 654807"/>
                    <a:gd name="connsiteX87" fmla="*/ 463230 w 1099451"/>
                    <a:gd name="connsiteY87" fmla="*/ 624721 h 654807"/>
                    <a:gd name="connsiteX88" fmla="*/ 464432 w 1099451"/>
                    <a:gd name="connsiteY88" fmla="*/ 624239 h 654807"/>
                    <a:gd name="connsiteX89" fmla="*/ 476205 w 1099451"/>
                    <a:gd name="connsiteY89" fmla="*/ 618463 h 654807"/>
                    <a:gd name="connsiteX90" fmla="*/ 479448 w 1099451"/>
                    <a:gd name="connsiteY90" fmla="*/ 616778 h 654807"/>
                    <a:gd name="connsiteX91" fmla="*/ 489179 w 1099451"/>
                    <a:gd name="connsiteY91" fmla="*/ 611362 h 654807"/>
                    <a:gd name="connsiteX92" fmla="*/ 493864 w 1099451"/>
                    <a:gd name="connsiteY92" fmla="*/ 608594 h 654807"/>
                    <a:gd name="connsiteX93" fmla="*/ 502033 w 1099451"/>
                    <a:gd name="connsiteY93" fmla="*/ 603419 h 654807"/>
                    <a:gd name="connsiteX94" fmla="*/ 507679 w 1099451"/>
                    <a:gd name="connsiteY94" fmla="*/ 599809 h 654807"/>
                    <a:gd name="connsiteX95" fmla="*/ 515128 w 1099451"/>
                    <a:gd name="connsiteY95" fmla="*/ 594634 h 654807"/>
                    <a:gd name="connsiteX96" fmla="*/ 520894 w 1099451"/>
                    <a:gd name="connsiteY96" fmla="*/ 590542 h 654807"/>
                    <a:gd name="connsiteX97" fmla="*/ 528582 w 1099451"/>
                    <a:gd name="connsiteY97" fmla="*/ 584645 h 654807"/>
                    <a:gd name="connsiteX98" fmla="*/ 533508 w 1099451"/>
                    <a:gd name="connsiteY98" fmla="*/ 580794 h 654807"/>
                    <a:gd name="connsiteX99" fmla="*/ 543599 w 1099451"/>
                    <a:gd name="connsiteY99" fmla="*/ 572129 h 654807"/>
                    <a:gd name="connsiteX100" fmla="*/ 545641 w 1099451"/>
                    <a:gd name="connsiteY100" fmla="*/ 570324 h 654807"/>
                    <a:gd name="connsiteX101" fmla="*/ 589249 w 1099451"/>
                    <a:gd name="connsiteY101" fmla="*/ 522306 h 654807"/>
                    <a:gd name="connsiteX102" fmla="*/ 590571 w 1099451"/>
                    <a:gd name="connsiteY102" fmla="*/ 520380 h 654807"/>
                    <a:gd name="connsiteX103" fmla="*/ 598379 w 1099451"/>
                    <a:gd name="connsiteY103" fmla="*/ 509308 h 654807"/>
                    <a:gd name="connsiteX104" fmla="*/ 600542 w 1099451"/>
                    <a:gd name="connsiteY104" fmla="*/ 505938 h 654807"/>
                    <a:gd name="connsiteX105" fmla="*/ 606909 w 1099451"/>
                    <a:gd name="connsiteY105" fmla="*/ 495829 h 654807"/>
                    <a:gd name="connsiteX106" fmla="*/ 608831 w 1099451"/>
                    <a:gd name="connsiteY106" fmla="*/ 492459 h 654807"/>
                    <a:gd name="connsiteX107" fmla="*/ 614837 w 1099451"/>
                    <a:gd name="connsiteY107" fmla="*/ 481869 h 654807"/>
                    <a:gd name="connsiteX108" fmla="*/ 616039 w 1099451"/>
                    <a:gd name="connsiteY108" fmla="*/ 479582 h 654807"/>
                    <a:gd name="connsiteX109" fmla="*/ 622166 w 1099451"/>
                    <a:gd name="connsiteY109" fmla="*/ 467427 h 654807"/>
                    <a:gd name="connsiteX110" fmla="*/ 622286 w 1099451"/>
                    <a:gd name="connsiteY110" fmla="*/ 467066 h 654807"/>
                    <a:gd name="connsiteX111" fmla="*/ 653280 w 1099451"/>
                    <a:gd name="connsiteY111" fmla="*/ 339499 h 654807"/>
                    <a:gd name="connsiteX112" fmla="*/ 653280 w 1099451"/>
                    <a:gd name="connsiteY112" fmla="*/ 339017 h 654807"/>
                    <a:gd name="connsiteX113" fmla="*/ 653280 w 1099451"/>
                    <a:gd name="connsiteY113" fmla="*/ 337694 h 654807"/>
                    <a:gd name="connsiteX114" fmla="*/ 653520 w 1099451"/>
                    <a:gd name="connsiteY114" fmla="*/ 327464 h 654807"/>
                    <a:gd name="connsiteX115" fmla="*/ 653280 w 1099451"/>
                    <a:gd name="connsiteY115" fmla="*/ 317234 h 654807"/>
                    <a:gd name="connsiteX116" fmla="*/ 653280 w 1099451"/>
                    <a:gd name="connsiteY116" fmla="*/ 248516 h 654807"/>
                    <a:gd name="connsiteX117" fmla="*/ 851618 w 1099451"/>
                    <a:gd name="connsiteY117" fmla="*/ 49824 h 654807"/>
                    <a:gd name="connsiteX118" fmla="*/ 1049957 w 1099451"/>
                    <a:gd name="connsiteY118" fmla="*/ 248516 h 654807"/>
                    <a:gd name="connsiteX119" fmla="*/ 1049957 w 1099451"/>
                    <a:gd name="connsiteY119" fmla="*/ 630016 h 654807"/>
                    <a:gd name="connsiteX120" fmla="*/ 1074704 w 1099451"/>
                    <a:gd name="connsiteY120" fmla="*/ 654807 h 654807"/>
                    <a:gd name="connsiteX121" fmla="*/ 1099451 w 1099451"/>
                    <a:gd name="connsiteY121" fmla="*/ 630016 h 654807"/>
                    <a:gd name="connsiteX122" fmla="*/ 1099451 w 1099451"/>
                    <a:gd name="connsiteY122" fmla="*/ 248516 h 654807"/>
                    <a:gd name="connsiteX123" fmla="*/ 851738 w 1099451"/>
                    <a:gd name="connsiteY123" fmla="*/ 361 h 654807"/>
                    <a:gd name="connsiteX124" fmla="*/ 501192 w 1099451"/>
                    <a:gd name="connsiteY124" fmla="*/ 542765 h 654807"/>
                    <a:gd name="connsiteX125" fmla="*/ 479568 w 1099451"/>
                    <a:gd name="connsiteY125" fmla="*/ 558650 h 654807"/>
                    <a:gd name="connsiteX126" fmla="*/ 478247 w 1099451"/>
                    <a:gd name="connsiteY126" fmla="*/ 559493 h 654807"/>
                    <a:gd name="connsiteX127" fmla="*/ 455782 w 1099451"/>
                    <a:gd name="connsiteY127" fmla="*/ 572851 h 654807"/>
                    <a:gd name="connsiteX128" fmla="*/ 455061 w 1099451"/>
                    <a:gd name="connsiteY128" fmla="*/ 573212 h 654807"/>
                    <a:gd name="connsiteX129" fmla="*/ 247713 w 1099451"/>
                    <a:gd name="connsiteY129" fmla="*/ 593310 h 654807"/>
                    <a:gd name="connsiteX130" fmla="*/ 247473 w 1099451"/>
                    <a:gd name="connsiteY130" fmla="*/ 593310 h 654807"/>
                    <a:gd name="connsiteX131" fmla="*/ 223807 w 1099451"/>
                    <a:gd name="connsiteY131" fmla="*/ 585006 h 654807"/>
                    <a:gd name="connsiteX132" fmla="*/ 221044 w 1099451"/>
                    <a:gd name="connsiteY132" fmla="*/ 583923 h 654807"/>
                    <a:gd name="connsiteX133" fmla="*/ 200621 w 1099451"/>
                    <a:gd name="connsiteY133" fmla="*/ 574416 h 654807"/>
                    <a:gd name="connsiteX134" fmla="*/ 195576 w 1099451"/>
                    <a:gd name="connsiteY134" fmla="*/ 571888 h 654807"/>
                    <a:gd name="connsiteX135" fmla="*/ 177916 w 1099451"/>
                    <a:gd name="connsiteY135" fmla="*/ 561418 h 654807"/>
                    <a:gd name="connsiteX136" fmla="*/ 171669 w 1099451"/>
                    <a:gd name="connsiteY136" fmla="*/ 557447 h 654807"/>
                    <a:gd name="connsiteX137" fmla="*/ 155692 w 1099451"/>
                    <a:gd name="connsiteY137" fmla="*/ 545653 h 654807"/>
                    <a:gd name="connsiteX138" fmla="*/ 148243 w 1099451"/>
                    <a:gd name="connsiteY138" fmla="*/ 539636 h 654807"/>
                    <a:gd name="connsiteX139" fmla="*/ 134188 w 1099451"/>
                    <a:gd name="connsiteY139" fmla="*/ 526879 h 654807"/>
                    <a:gd name="connsiteX140" fmla="*/ 127100 w 1099451"/>
                    <a:gd name="connsiteY140" fmla="*/ 519778 h 654807"/>
                    <a:gd name="connsiteX141" fmla="*/ 114366 w 1099451"/>
                    <a:gd name="connsiteY141" fmla="*/ 505577 h 654807"/>
                    <a:gd name="connsiteX142" fmla="*/ 108480 w 1099451"/>
                    <a:gd name="connsiteY142" fmla="*/ 498236 h 654807"/>
                    <a:gd name="connsiteX143" fmla="*/ 96707 w 1099451"/>
                    <a:gd name="connsiteY143" fmla="*/ 482110 h 654807"/>
                    <a:gd name="connsiteX144" fmla="*/ 92862 w 1099451"/>
                    <a:gd name="connsiteY144" fmla="*/ 475972 h 654807"/>
                    <a:gd name="connsiteX145" fmla="*/ 82291 w 1099451"/>
                    <a:gd name="connsiteY145" fmla="*/ 458161 h 654807"/>
                    <a:gd name="connsiteX146" fmla="*/ 79888 w 1099451"/>
                    <a:gd name="connsiteY146" fmla="*/ 453347 h 654807"/>
                    <a:gd name="connsiteX147" fmla="*/ 70277 w 1099451"/>
                    <a:gd name="connsiteY147" fmla="*/ 432647 h 654807"/>
                    <a:gd name="connsiteX148" fmla="*/ 69316 w 1099451"/>
                    <a:gd name="connsiteY148" fmla="*/ 430120 h 654807"/>
                    <a:gd name="connsiteX149" fmla="*/ 69316 w 1099451"/>
                    <a:gd name="connsiteY149" fmla="*/ 224086 h 654807"/>
                    <a:gd name="connsiteX150" fmla="*/ 70277 w 1099451"/>
                    <a:gd name="connsiteY150" fmla="*/ 221559 h 654807"/>
                    <a:gd name="connsiteX151" fmla="*/ 76404 w 1099451"/>
                    <a:gd name="connsiteY151" fmla="*/ 208321 h 654807"/>
                    <a:gd name="connsiteX152" fmla="*/ 86375 w 1099451"/>
                    <a:gd name="connsiteY152" fmla="*/ 189065 h 654807"/>
                    <a:gd name="connsiteX153" fmla="*/ 89499 w 1099451"/>
                    <a:gd name="connsiteY153" fmla="*/ 183770 h 654807"/>
                    <a:gd name="connsiteX154" fmla="*/ 101151 w 1099451"/>
                    <a:gd name="connsiteY154" fmla="*/ 165958 h 654807"/>
                    <a:gd name="connsiteX155" fmla="*/ 105236 w 1099451"/>
                    <a:gd name="connsiteY155" fmla="*/ 160422 h 654807"/>
                    <a:gd name="connsiteX156" fmla="*/ 118330 w 1099451"/>
                    <a:gd name="connsiteY156" fmla="*/ 144296 h 654807"/>
                    <a:gd name="connsiteX157" fmla="*/ 123256 w 1099451"/>
                    <a:gd name="connsiteY157" fmla="*/ 138760 h 654807"/>
                    <a:gd name="connsiteX158" fmla="*/ 138633 w 1099451"/>
                    <a:gd name="connsiteY158" fmla="*/ 123356 h 654807"/>
                    <a:gd name="connsiteX159" fmla="*/ 142357 w 1099451"/>
                    <a:gd name="connsiteY159" fmla="*/ 119986 h 654807"/>
                    <a:gd name="connsiteX160" fmla="*/ 157974 w 1099451"/>
                    <a:gd name="connsiteY160" fmla="*/ 107109 h 654807"/>
                    <a:gd name="connsiteX161" fmla="*/ 162659 w 1099451"/>
                    <a:gd name="connsiteY161" fmla="*/ 103619 h 654807"/>
                    <a:gd name="connsiteX162" fmla="*/ 178517 w 1099451"/>
                    <a:gd name="connsiteY162" fmla="*/ 92788 h 654807"/>
                    <a:gd name="connsiteX163" fmla="*/ 184163 w 1099451"/>
                    <a:gd name="connsiteY163" fmla="*/ 89297 h 654807"/>
                    <a:gd name="connsiteX164" fmla="*/ 200141 w 1099451"/>
                    <a:gd name="connsiteY164" fmla="*/ 80392 h 654807"/>
                    <a:gd name="connsiteX165" fmla="*/ 206988 w 1099451"/>
                    <a:gd name="connsiteY165" fmla="*/ 77022 h 654807"/>
                    <a:gd name="connsiteX166" fmla="*/ 222725 w 1099451"/>
                    <a:gd name="connsiteY166" fmla="*/ 70042 h 654807"/>
                    <a:gd name="connsiteX167" fmla="*/ 230774 w 1099451"/>
                    <a:gd name="connsiteY167" fmla="*/ 66913 h 654807"/>
                    <a:gd name="connsiteX168" fmla="*/ 246031 w 1099451"/>
                    <a:gd name="connsiteY168" fmla="*/ 61738 h 654807"/>
                    <a:gd name="connsiteX169" fmla="*/ 255401 w 1099451"/>
                    <a:gd name="connsiteY169" fmla="*/ 59090 h 654807"/>
                    <a:gd name="connsiteX170" fmla="*/ 270058 w 1099451"/>
                    <a:gd name="connsiteY170" fmla="*/ 55600 h 654807"/>
                    <a:gd name="connsiteX171" fmla="*/ 280869 w 1099451"/>
                    <a:gd name="connsiteY171" fmla="*/ 53555 h 654807"/>
                    <a:gd name="connsiteX172" fmla="*/ 294685 w 1099451"/>
                    <a:gd name="connsiteY172" fmla="*/ 51629 h 654807"/>
                    <a:gd name="connsiteX173" fmla="*/ 306818 w 1099451"/>
                    <a:gd name="connsiteY173" fmla="*/ 50425 h 654807"/>
                    <a:gd name="connsiteX174" fmla="*/ 326520 w 1099451"/>
                    <a:gd name="connsiteY174" fmla="*/ 49463 h 654807"/>
                    <a:gd name="connsiteX175" fmla="*/ 351147 w 1099451"/>
                    <a:gd name="connsiteY175" fmla="*/ 50546 h 654807"/>
                    <a:gd name="connsiteX176" fmla="*/ 352589 w 1099451"/>
                    <a:gd name="connsiteY176" fmla="*/ 50546 h 654807"/>
                    <a:gd name="connsiteX177" fmla="*/ 376615 w 1099451"/>
                    <a:gd name="connsiteY177" fmla="*/ 53916 h 654807"/>
                    <a:gd name="connsiteX178" fmla="*/ 378057 w 1099451"/>
                    <a:gd name="connsiteY178" fmla="*/ 54156 h 654807"/>
                    <a:gd name="connsiteX179" fmla="*/ 401723 w 1099451"/>
                    <a:gd name="connsiteY179" fmla="*/ 59692 h 654807"/>
                    <a:gd name="connsiteX180" fmla="*/ 402804 w 1099451"/>
                    <a:gd name="connsiteY180" fmla="*/ 60053 h 654807"/>
                    <a:gd name="connsiteX181" fmla="*/ 425989 w 1099451"/>
                    <a:gd name="connsiteY181" fmla="*/ 67755 h 654807"/>
                    <a:gd name="connsiteX182" fmla="*/ 426830 w 1099451"/>
                    <a:gd name="connsiteY182" fmla="*/ 68116 h 654807"/>
                    <a:gd name="connsiteX183" fmla="*/ 449295 w 1099451"/>
                    <a:gd name="connsiteY183" fmla="*/ 77985 h 654807"/>
                    <a:gd name="connsiteX184" fmla="*/ 449896 w 1099451"/>
                    <a:gd name="connsiteY184" fmla="*/ 78346 h 654807"/>
                    <a:gd name="connsiteX185" fmla="*/ 471760 w 1099451"/>
                    <a:gd name="connsiteY185" fmla="*/ 90501 h 654807"/>
                    <a:gd name="connsiteX186" fmla="*/ 471760 w 1099451"/>
                    <a:gd name="connsiteY186" fmla="*/ 90501 h 654807"/>
                    <a:gd name="connsiteX187" fmla="*/ 512605 w 1099451"/>
                    <a:gd name="connsiteY187" fmla="*/ 121310 h 654807"/>
                    <a:gd name="connsiteX188" fmla="*/ 578197 w 1099451"/>
                    <a:gd name="connsiteY188" fmla="*/ 210968 h 654807"/>
                    <a:gd name="connsiteX189" fmla="*/ 578557 w 1099451"/>
                    <a:gd name="connsiteY189" fmla="*/ 211570 h 654807"/>
                    <a:gd name="connsiteX190" fmla="*/ 603425 w 1099451"/>
                    <a:gd name="connsiteY190" fmla="*/ 316633 h 654807"/>
                    <a:gd name="connsiteX191" fmla="*/ 603425 w 1099451"/>
                    <a:gd name="connsiteY191" fmla="*/ 326862 h 654807"/>
                    <a:gd name="connsiteX192" fmla="*/ 522215 w 1099451"/>
                    <a:gd name="connsiteY192" fmla="*/ 523148 h 654807"/>
                    <a:gd name="connsiteX193" fmla="*/ 501312 w 1099451"/>
                    <a:gd name="connsiteY193" fmla="*/ 542042 h 654807"/>
                    <a:gd name="connsiteX194" fmla="*/ 500832 w 1099451"/>
                    <a:gd name="connsiteY194" fmla="*/ 542404 h 654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</a:cxnLst>
                  <a:rect l="l" t="t" r="r" b="b"/>
                  <a:pathLst>
                    <a:path w="1099451" h="654807">
                      <a:moveTo>
                        <a:pt x="851498" y="0"/>
                      </a:moveTo>
                      <a:cubicBezTo>
                        <a:pt x="740736" y="0"/>
                        <a:pt x="646793" y="73171"/>
                        <a:pt x="615198" y="173661"/>
                      </a:cubicBezTo>
                      <a:cubicBezTo>
                        <a:pt x="610513" y="164996"/>
                        <a:pt x="605587" y="156571"/>
                        <a:pt x="600181" y="148388"/>
                      </a:cubicBezTo>
                      <a:cubicBezTo>
                        <a:pt x="599941" y="147906"/>
                        <a:pt x="599581" y="147545"/>
                        <a:pt x="599340" y="147064"/>
                      </a:cubicBezTo>
                      <a:cubicBezTo>
                        <a:pt x="596938" y="143333"/>
                        <a:pt x="594295" y="139723"/>
                        <a:pt x="591772" y="136112"/>
                      </a:cubicBezTo>
                      <a:cubicBezTo>
                        <a:pt x="591171" y="135150"/>
                        <a:pt x="590451" y="134307"/>
                        <a:pt x="589850" y="133344"/>
                      </a:cubicBezTo>
                      <a:cubicBezTo>
                        <a:pt x="587447" y="130095"/>
                        <a:pt x="584924" y="126846"/>
                        <a:pt x="582402" y="123596"/>
                      </a:cubicBezTo>
                      <a:cubicBezTo>
                        <a:pt x="581561" y="122513"/>
                        <a:pt x="580720" y="121430"/>
                        <a:pt x="579879" y="120347"/>
                      </a:cubicBezTo>
                      <a:cubicBezTo>
                        <a:pt x="577116" y="116977"/>
                        <a:pt x="574353" y="113848"/>
                        <a:pt x="571590" y="110599"/>
                      </a:cubicBezTo>
                      <a:cubicBezTo>
                        <a:pt x="570869" y="109756"/>
                        <a:pt x="570148" y="108914"/>
                        <a:pt x="569427" y="108072"/>
                      </a:cubicBezTo>
                      <a:cubicBezTo>
                        <a:pt x="556333" y="93510"/>
                        <a:pt x="541917" y="80271"/>
                        <a:pt x="526420" y="68237"/>
                      </a:cubicBezTo>
                      <a:cubicBezTo>
                        <a:pt x="525219" y="67274"/>
                        <a:pt x="524017" y="66311"/>
                        <a:pt x="522816" y="65348"/>
                      </a:cubicBezTo>
                      <a:cubicBezTo>
                        <a:pt x="520413" y="63543"/>
                        <a:pt x="518011" y="61858"/>
                        <a:pt x="515608" y="60173"/>
                      </a:cubicBezTo>
                      <a:cubicBezTo>
                        <a:pt x="513806" y="58970"/>
                        <a:pt x="512124" y="57646"/>
                        <a:pt x="510322" y="56443"/>
                      </a:cubicBezTo>
                      <a:cubicBezTo>
                        <a:pt x="507920" y="54758"/>
                        <a:pt x="505397" y="53193"/>
                        <a:pt x="502874" y="51629"/>
                      </a:cubicBezTo>
                      <a:cubicBezTo>
                        <a:pt x="501072" y="50425"/>
                        <a:pt x="499270" y="49222"/>
                        <a:pt x="497468" y="48139"/>
                      </a:cubicBezTo>
                      <a:cubicBezTo>
                        <a:pt x="494825" y="46454"/>
                        <a:pt x="492062" y="45010"/>
                        <a:pt x="489419" y="43445"/>
                      </a:cubicBezTo>
                      <a:cubicBezTo>
                        <a:pt x="487737" y="42482"/>
                        <a:pt x="486056" y="41520"/>
                        <a:pt x="484374" y="40557"/>
                      </a:cubicBezTo>
                      <a:cubicBezTo>
                        <a:pt x="481490" y="38992"/>
                        <a:pt x="478487" y="37428"/>
                        <a:pt x="475604" y="35864"/>
                      </a:cubicBezTo>
                      <a:cubicBezTo>
                        <a:pt x="474042" y="35021"/>
                        <a:pt x="472601" y="34299"/>
                        <a:pt x="471039" y="33456"/>
                      </a:cubicBezTo>
                      <a:cubicBezTo>
                        <a:pt x="467916" y="31892"/>
                        <a:pt x="464672" y="30448"/>
                        <a:pt x="461549" y="29004"/>
                      </a:cubicBezTo>
                      <a:cubicBezTo>
                        <a:pt x="460107" y="28402"/>
                        <a:pt x="458785" y="27680"/>
                        <a:pt x="457344" y="27078"/>
                      </a:cubicBezTo>
                      <a:cubicBezTo>
                        <a:pt x="453980" y="25634"/>
                        <a:pt x="450616" y="24190"/>
                        <a:pt x="447133" y="22866"/>
                      </a:cubicBezTo>
                      <a:cubicBezTo>
                        <a:pt x="445811" y="22385"/>
                        <a:pt x="444610" y="21903"/>
                        <a:pt x="443288" y="21422"/>
                      </a:cubicBezTo>
                      <a:cubicBezTo>
                        <a:pt x="439805" y="20098"/>
                        <a:pt x="436201" y="18774"/>
                        <a:pt x="432597" y="17571"/>
                      </a:cubicBezTo>
                      <a:cubicBezTo>
                        <a:pt x="431395" y="17210"/>
                        <a:pt x="430194" y="16728"/>
                        <a:pt x="428993" y="16367"/>
                      </a:cubicBezTo>
                      <a:cubicBezTo>
                        <a:pt x="425389" y="15164"/>
                        <a:pt x="421665" y="14081"/>
                        <a:pt x="418061" y="12997"/>
                      </a:cubicBezTo>
                      <a:cubicBezTo>
                        <a:pt x="416859" y="12636"/>
                        <a:pt x="415658" y="12275"/>
                        <a:pt x="414457" y="11914"/>
                      </a:cubicBezTo>
                      <a:cubicBezTo>
                        <a:pt x="410733" y="10952"/>
                        <a:pt x="407129" y="9869"/>
                        <a:pt x="403284" y="9026"/>
                      </a:cubicBezTo>
                      <a:cubicBezTo>
                        <a:pt x="401963" y="8665"/>
                        <a:pt x="400762" y="8424"/>
                        <a:pt x="399440" y="8184"/>
                      </a:cubicBezTo>
                      <a:cubicBezTo>
                        <a:pt x="395716" y="7341"/>
                        <a:pt x="392112" y="6499"/>
                        <a:pt x="388388" y="5897"/>
                      </a:cubicBezTo>
                      <a:cubicBezTo>
                        <a:pt x="386946" y="5656"/>
                        <a:pt x="385625" y="5416"/>
                        <a:pt x="384183" y="5175"/>
                      </a:cubicBezTo>
                      <a:cubicBezTo>
                        <a:pt x="380579" y="4573"/>
                        <a:pt x="376975" y="3971"/>
                        <a:pt x="373371" y="3370"/>
                      </a:cubicBezTo>
                      <a:cubicBezTo>
                        <a:pt x="371690" y="3129"/>
                        <a:pt x="370008" y="2888"/>
                        <a:pt x="368326" y="2768"/>
                      </a:cubicBezTo>
                      <a:cubicBezTo>
                        <a:pt x="364962" y="2287"/>
                        <a:pt x="361598" y="1926"/>
                        <a:pt x="358115" y="1565"/>
                      </a:cubicBezTo>
                      <a:cubicBezTo>
                        <a:pt x="355952" y="1324"/>
                        <a:pt x="353670" y="1204"/>
                        <a:pt x="351507" y="1083"/>
                      </a:cubicBezTo>
                      <a:cubicBezTo>
                        <a:pt x="348624" y="843"/>
                        <a:pt x="345621" y="602"/>
                        <a:pt x="342738" y="481"/>
                      </a:cubicBezTo>
                      <a:cubicBezTo>
                        <a:pt x="338413" y="241"/>
                        <a:pt x="334088" y="241"/>
                        <a:pt x="329763" y="120"/>
                      </a:cubicBezTo>
                      <a:cubicBezTo>
                        <a:pt x="328922" y="120"/>
                        <a:pt x="328081" y="120"/>
                        <a:pt x="327120" y="120"/>
                      </a:cubicBezTo>
                      <a:lnTo>
                        <a:pt x="326880" y="120"/>
                      </a:lnTo>
                      <a:cubicBezTo>
                        <a:pt x="326039" y="120"/>
                        <a:pt x="325198" y="120"/>
                        <a:pt x="324237" y="120"/>
                      </a:cubicBezTo>
                      <a:cubicBezTo>
                        <a:pt x="319912" y="120"/>
                        <a:pt x="315588" y="120"/>
                        <a:pt x="311383" y="481"/>
                      </a:cubicBezTo>
                      <a:cubicBezTo>
                        <a:pt x="311383" y="481"/>
                        <a:pt x="311263" y="481"/>
                        <a:pt x="311143" y="481"/>
                      </a:cubicBezTo>
                      <a:cubicBezTo>
                        <a:pt x="311023" y="481"/>
                        <a:pt x="310782" y="481"/>
                        <a:pt x="310662" y="481"/>
                      </a:cubicBezTo>
                      <a:cubicBezTo>
                        <a:pt x="308620" y="481"/>
                        <a:pt x="306698" y="722"/>
                        <a:pt x="304656" y="963"/>
                      </a:cubicBezTo>
                      <a:cubicBezTo>
                        <a:pt x="301412" y="1204"/>
                        <a:pt x="298169" y="1444"/>
                        <a:pt x="294925" y="1685"/>
                      </a:cubicBezTo>
                      <a:cubicBezTo>
                        <a:pt x="292402" y="1926"/>
                        <a:pt x="290000" y="2287"/>
                        <a:pt x="287477" y="2527"/>
                      </a:cubicBezTo>
                      <a:cubicBezTo>
                        <a:pt x="284714" y="2888"/>
                        <a:pt x="281951" y="3129"/>
                        <a:pt x="279308" y="3610"/>
                      </a:cubicBezTo>
                      <a:cubicBezTo>
                        <a:pt x="276785" y="3971"/>
                        <a:pt x="274262" y="4453"/>
                        <a:pt x="271619" y="4934"/>
                      </a:cubicBezTo>
                      <a:cubicBezTo>
                        <a:pt x="268976" y="5416"/>
                        <a:pt x="266333" y="5777"/>
                        <a:pt x="263691" y="6378"/>
                      </a:cubicBezTo>
                      <a:cubicBezTo>
                        <a:pt x="261168" y="6860"/>
                        <a:pt x="258765" y="7462"/>
                        <a:pt x="256362" y="7943"/>
                      </a:cubicBezTo>
                      <a:cubicBezTo>
                        <a:pt x="253599" y="8545"/>
                        <a:pt x="250956" y="9146"/>
                        <a:pt x="248193" y="9869"/>
                      </a:cubicBezTo>
                      <a:cubicBezTo>
                        <a:pt x="245911" y="10470"/>
                        <a:pt x="243749" y="10952"/>
                        <a:pt x="241586" y="11674"/>
                      </a:cubicBezTo>
                      <a:cubicBezTo>
                        <a:pt x="238583" y="12516"/>
                        <a:pt x="235700" y="13359"/>
                        <a:pt x="232696" y="14201"/>
                      </a:cubicBezTo>
                      <a:cubicBezTo>
                        <a:pt x="230774" y="14803"/>
                        <a:pt x="228972" y="15404"/>
                        <a:pt x="227050" y="16006"/>
                      </a:cubicBezTo>
                      <a:cubicBezTo>
                        <a:pt x="223686" y="17089"/>
                        <a:pt x="220443" y="18172"/>
                        <a:pt x="217079" y="19376"/>
                      </a:cubicBezTo>
                      <a:cubicBezTo>
                        <a:pt x="215638" y="19857"/>
                        <a:pt x="214196" y="20459"/>
                        <a:pt x="212754" y="20940"/>
                      </a:cubicBezTo>
                      <a:cubicBezTo>
                        <a:pt x="208910" y="22385"/>
                        <a:pt x="205186" y="23829"/>
                        <a:pt x="201342" y="25393"/>
                      </a:cubicBezTo>
                      <a:cubicBezTo>
                        <a:pt x="200501" y="25754"/>
                        <a:pt x="199660" y="26115"/>
                        <a:pt x="198819" y="26476"/>
                      </a:cubicBezTo>
                      <a:cubicBezTo>
                        <a:pt x="194254" y="28402"/>
                        <a:pt x="189809" y="30448"/>
                        <a:pt x="185364" y="32614"/>
                      </a:cubicBezTo>
                      <a:cubicBezTo>
                        <a:pt x="185364" y="32614"/>
                        <a:pt x="185244" y="32614"/>
                        <a:pt x="185124" y="32614"/>
                      </a:cubicBezTo>
                      <a:cubicBezTo>
                        <a:pt x="152328" y="48500"/>
                        <a:pt x="122054" y="69801"/>
                        <a:pt x="95746" y="96157"/>
                      </a:cubicBezTo>
                      <a:cubicBezTo>
                        <a:pt x="77726" y="114209"/>
                        <a:pt x="62469" y="133826"/>
                        <a:pt x="49495" y="154526"/>
                      </a:cubicBezTo>
                      <a:lnTo>
                        <a:pt x="49495" y="25032"/>
                      </a:lnTo>
                      <a:cubicBezTo>
                        <a:pt x="49495" y="11313"/>
                        <a:pt x="38442" y="241"/>
                        <a:pt x="24747" y="241"/>
                      </a:cubicBezTo>
                      <a:cubicBezTo>
                        <a:pt x="11052" y="241"/>
                        <a:pt x="0" y="11313"/>
                        <a:pt x="0" y="25032"/>
                      </a:cubicBezTo>
                      <a:lnTo>
                        <a:pt x="0" y="327464"/>
                      </a:lnTo>
                      <a:cubicBezTo>
                        <a:pt x="0" y="364772"/>
                        <a:pt x="6367" y="400514"/>
                        <a:pt x="17780" y="433851"/>
                      </a:cubicBezTo>
                      <a:cubicBezTo>
                        <a:pt x="18140" y="434813"/>
                        <a:pt x="18380" y="435656"/>
                        <a:pt x="18741" y="436618"/>
                      </a:cubicBezTo>
                      <a:cubicBezTo>
                        <a:pt x="19942" y="439868"/>
                        <a:pt x="21143" y="443238"/>
                        <a:pt x="22465" y="446487"/>
                      </a:cubicBezTo>
                      <a:cubicBezTo>
                        <a:pt x="23306" y="448533"/>
                        <a:pt x="24026" y="450579"/>
                        <a:pt x="24867" y="452745"/>
                      </a:cubicBezTo>
                      <a:cubicBezTo>
                        <a:pt x="25708" y="454791"/>
                        <a:pt x="26669" y="456837"/>
                        <a:pt x="27510" y="459003"/>
                      </a:cubicBezTo>
                      <a:cubicBezTo>
                        <a:pt x="28952" y="462132"/>
                        <a:pt x="30273" y="465381"/>
                        <a:pt x="31835" y="468511"/>
                      </a:cubicBezTo>
                      <a:cubicBezTo>
                        <a:pt x="32316" y="469353"/>
                        <a:pt x="32676" y="470316"/>
                        <a:pt x="33157" y="471158"/>
                      </a:cubicBezTo>
                      <a:cubicBezTo>
                        <a:pt x="48533" y="502930"/>
                        <a:pt x="69316" y="532655"/>
                        <a:pt x="95625" y="559011"/>
                      </a:cubicBezTo>
                      <a:cubicBezTo>
                        <a:pt x="122054" y="585488"/>
                        <a:pt x="151847" y="606308"/>
                        <a:pt x="183682" y="621832"/>
                      </a:cubicBezTo>
                      <a:cubicBezTo>
                        <a:pt x="184403" y="622194"/>
                        <a:pt x="185004" y="622555"/>
                        <a:pt x="185725" y="622795"/>
                      </a:cubicBezTo>
                      <a:cubicBezTo>
                        <a:pt x="189088" y="624360"/>
                        <a:pt x="192452" y="625924"/>
                        <a:pt x="195936" y="627368"/>
                      </a:cubicBezTo>
                      <a:cubicBezTo>
                        <a:pt x="197738" y="628211"/>
                        <a:pt x="199540" y="628933"/>
                        <a:pt x="201342" y="629775"/>
                      </a:cubicBezTo>
                      <a:cubicBezTo>
                        <a:pt x="203624" y="630738"/>
                        <a:pt x="206027" y="631581"/>
                        <a:pt x="208310" y="632543"/>
                      </a:cubicBezTo>
                      <a:cubicBezTo>
                        <a:pt x="211313" y="633747"/>
                        <a:pt x="214316" y="634830"/>
                        <a:pt x="217319" y="635913"/>
                      </a:cubicBezTo>
                      <a:cubicBezTo>
                        <a:pt x="218521" y="636274"/>
                        <a:pt x="219722" y="636755"/>
                        <a:pt x="220923" y="637116"/>
                      </a:cubicBezTo>
                      <a:cubicBezTo>
                        <a:pt x="225128" y="638561"/>
                        <a:pt x="229213" y="639884"/>
                        <a:pt x="233537" y="641208"/>
                      </a:cubicBezTo>
                      <a:cubicBezTo>
                        <a:pt x="233537" y="641208"/>
                        <a:pt x="233537" y="641208"/>
                        <a:pt x="233537" y="641208"/>
                      </a:cubicBezTo>
                      <a:cubicBezTo>
                        <a:pt x="262970" y="649994"/>
                        <a:pt x="294204" y="654807"/>
                        <a:pt x="326520" y="654807"/>
                      </a:cubicBezTo>
                      <a:cubicBezTo>
                        <a:pt x="326520" y="654807"/>
                        <a:pt x="326520" y="654807"/>
                        <a:pt x="326640" y="654807"/>
                      </a:cubicBezTo>
                      <a:cubicBezTo>
                        <a:pt x="326760" y="654807"/>
                        <a:pt x="326640" y="654807"/>
                        <a:pt x="326760" y="654807"/>
                      </a:cubicBezTo>
                      <a:cubicBezTo>
                        <a:pt x="375534" y="654807"/>
                        <a:pt x="421665" y="643976"/>
                        <a:pt x="463230" y="624721"/>
                      </a:cubicBezTo>
                      <a:cubicBezTo>
                        <a:pt x="463591" y="624480"/>
                        <a:pt x="464071" y="624360"/>
                        <a:pt x="464432" y="624239"/>
                      </a:cubicBezTo>
                      <a:cubicBezTo>
                        <a:pt x="468396" y="622434"/>
                        <a:pt x="472360" y="620388"/>
                        <a:pt x="476205" y="618463"/>
                      </a:cubicBezTo>
                      <a:cubicBezTo>
                        <a:pt x="477286" y="617861"/>
                        <a:pt x="478367" y="617380"/>
                        <a:pt x="479448" y="616778"/>
                      </a:cubicBezTo>
                      <a:cubicBezTo>
                        <a:pt x="482692" y="615093"/>
                        <a:pt x="485935" y="613168"/>
                        <a:pt x="489179" y="611362"/>
                      </a:cubicBezTo>
                      <a:cubicBezTo>
                        <a:pt x="490741" y="610399"/>
                        <a:pt x="492302" y="609557"/>
                        <a:pt x="493864" y="608594"/>
                      </a:cubicBezTo>
                      <a:cubicBezTo>
                        <a:pt x="496627" y="606909"/>
                        <a:pt x="499390" y="605225"/>
                        <a:pt x="502033" y="603419"/>
                      </a:cubicBezTo>
                      <a:cubicBezTo>
                        <a:pt x="503955" y="602216"/>
                        <a:pt x="505757" y="601012"/>
                        <a:pt x="507679" y="599809"/>
                      </a:cubicBezTo>
                      <a:cubicBezTo>
                        <a:pt x="510202" y="598124"/>
                        <a:pt x="512605" y="596319"/>
                        <a:pt x="515128" y="594634"/>
                      </a:cubicBezTo>
                      <a:cubicBezTo>
                        <a:pt x="517050" y="593310"/>
                        <a:pt x="518972" y="591986"/>
                        <a:pt x="520894" y="590542"/>
                      </a:cubicBezTo>
                      <a:cubicBezTo>
                        <a:pt x="523537" y="588617"/>
                        <a:pt x="526060" y="586571"/>
                        <a:pt x="528582" y="584645"/>
                      </a:cubicBezTo>
                      <a:cubicBezTo>
                        <a:pt x="530264" y="583321"/>
                        <a:pt x="531826" y="582118"/>
                        <a:pt x="533508" y="580794"/>
                      </a:cubicBezTo>
                      <a:cubicBezTo>
                        <a:pt x="536872" y="578026"/>
                        <a:pt x="540235" y="575138"/>
                        <a:pt x="543599" y="572129"/>
                      </a:cubicBezTo>
                      <a:cubicBezTo>
                        <a:pt x="544320" y="571527"/>
                        <a:pt x="544920" y="570926"/>
                        <a:pt x="545641" y="570324"/>
                      </a:cubicBezTo>
                      <a:cubicBezTo>
                        <a:pt x="561739" y="555762"/>
                        <a:pt x="576275" y="539636"/>
                        <a:pt x="589249" y="522306"/>
                      </a:cubicBezTo>
                      <a:cubicBezTo>
                        <a:pt x="589730" y="521704"/>
                        <a:pt x="590090" y="520982"/>
                        <a:pt x="590571" y="520380"/>
                      </a:cubicBezTo>
                      <a:cubicBezTo>
                        <a:pt x="593214" y="516770"/>
                        <a:pt x="595857" y="513039"/>
                        <a:pt x="598379" y="509308"/>
                      </a:cubicBezTo>
                      <a:cubicBezTo>
                        <a:pt x="599100" y="508225"/>
                        <a:pt x="599821" y="507142"/>
                        <a:pt x="600542" y="505938"/>
                      </a:cubicBezTo>
                      <a:cubicBezTo>
                        <a:pt x="602704" y="502569"/>
                        <a:pt x="604866" y="499199"/>
                        <a:pt x="606909" y="495829"/>
                      </a:cubicBezTo>
                      <a:cubicBezTo>
                        <a:pt x="607509" y="494746"/>
                        <a:pt x="608230" y="493663"/>
                        <a:pt x="608831" y="492459"/>
                      </a:cubicBezTo>
                      <a:cubicBezTo>
                        <a:pt x="610873" y="488969"/>
                        <a:pt x="612915" y="485479"/>
                        <a:pt x="614837" y="481869"/>
                      </a:cubicBezTo>
                      <a:cubicBezTo>
                        <a:pt x="615198" y="481147"/>
                        <a:pt x="615678" y="480304"/>
                        <a:pt x="616039" y="479582"/>
                      </a:cubicBezTo>
                      <a:cubicBezTo>
                        <a:pt x="618201" y="475611"/>
                        <a:pt x="620243" y="471519"/>
                        <a:pt x="622166" y="467427"/>
                      </a:cubicBezTo>
                      <a:cubicBezTo>
                        <a:pt x="622166" y="467427"/>
                        <a:pt x="622166" y="467187"/>
                        <a:pt x="622286" y="467066"/>
                      </a:cubicBezTo>
                      <a:cubicBezTo>
                        <a:pt x="640666" y="428194"/>
                        <a:pt x="651598" y="384990"/>
                        <a:pt x="653280" y="339499"/>
                      </a:cubicBezTo>
                      <a:cubicBezTo>
                        <a:pt x="653280" y="339378"/>
                        <a:pt x="653280" y="339258"/>
                        <a:pt x="653280" y="339017"/>
                      </a:cubicBezTo>
                      <a:lnTo>
                        <a:pt x="653280" y="337694"/>
                      </a:lnTo>
                      <a:cubicBezTo>
                        <a:pt x="653280" y="334324"/>
                        <a:pt x="653520" y="330834"/>
                        <a:pt x="653520" y="327464"/>
                      </a:cubicBezTo>
                      <a:cubicBezTo>
                        <a:pt x="653520" y="324094"/>
                        <a:pt x="653400" y="320604"/>
                        <a:pt x="653280" y="317234"/>
                      </a:cubicBezTo>
                      <a:lnTo>
                        <a:pt x="653280" y="248516"/>
                      </a:lnTo>
                      <a:cubicBezTo>
                        <a:pt x="653280" y="139001"/>
                        <a:pt x="742178" y="49824"/>
                        <a:pt x="851618" y="49824"/>
                      </a:cubicBezTo>
                      <a:cubicBezTo>
                        <a:pt x="961059" y="49824"/>
                        <a:pt x="1049957" y="139001"/>
                        <a:pt x="1049957" y="248516"/>
                      </a:cubicBezTo>
                      <a:lnTo>
                        <a:pt x="1049957" y="630016"/>
                      </a:lnTo>
                      <a:cubicBezTo>
                        <a:pt x="1049957" y="643736"/>
                        <a:pt x="1061009" y="654807"/>
                        <a:pt x="1074704" y="654807"/>
                      </a:cubicBezTo>
                      <a:cubicBezTo>
                        <a:pt x="1088399" y="654807"/>
                        <a:pt x="1099451" y="643736"/>
                        <a:pt x="1099451" y="630016"/>
                      </a:cubicBezTo>
                      <a:lnTo>
                        <a:pt x="1099451" y="248516"/>
                      </a:lnTo>
                      <a:cubicBezTo>
                        <a:pt x="1099451" y="111682"/>
                        <a:pt x="988329" y="361"/>
                        <a:pt x="851738" y="361"/>
                      </a:cubicBezTo>
                      <a:close/>
                      <a:moveTo>
                        <a:pt x="501192" y="542765"/>
                      </a:moveTo>
                      <a:cubicBezTo>
                        <a:pt x="494225" y="548421"/>
                        <a:pt x="487017" y="553716"/>
                        <a:pt x="479568" y="558650"/>
                      </a:cubicBezTo>
                      <a:cubicBezTo>
                        <a:pt x="479088" y="558891"/>
                        <a:pt x="478727" y="559252"/>
                        <a:pt x="478247" y="559493"/>
                      </a:cubicBezTo>
                      <a:cubicBezTo>
                        <a:pt x="470919" y="564307"/>
                        <a:pt x="463351" y="568760"/>
                        <a:pt x="455782" y="572851"/>
                      </a:cubicBezTo>
                      <a:cubicBezTo>
                        <a:pt x="455542" y="572972"/>
                        <a:pt x="455302" y="573092"/>
                        <a:pt x="455061" y="573212"/>
                      </a:cubicBezTo>
                      <a:cubicBezTo>
                        <a:pt x="390791" y="606789"/>
                        <a:pt x="316068" y="613529"/>
                        <a:pt x="247713" y="593310"/>
                      </a:cubicBezTo>
                      <a:cubicBezTo>
                        <a:pt x="247713" y="593310"/>
                        <a:pt x="247593" y="593310"/>
                        <a:pt x="247473" y="593310"/>
                      </a:cubicBezTo>
                      <a:cubicBezTo>
                        <a:pt x="239544" y="590903"/>
                        <a:pt x="231615" y="588135"/>
                        <a:pt x="223807" y="585006"/>
                      </a:cubicBezTo>
                      <a:cubicBezTo>
                        <a:pt x="222846" y="584645"/>
                        <a:pt x="222005" y="584284"/>
                        <a:pt x="221044" y="583923"/>
                      </a:cubicBezTo>
                      <a:cubicBezTo>
                        <a:pt x="214076" y="581035"/>
                        <a:pt x="207348" y="577906"/>
                        <a:pt x="200621" y="574416"/>
                      </a:cubicBezTo>
                      <a:cubicBezTo>
                        <a:pt x="198939" y="573573"/>
                        <a:pt x="197257" y="572731"/>
                        <a:pt x="195576" y="571888"/>
                      </a:cubicBezTo>
                      <a:cubicBezTo>
                        <a:pt x="189569" y="568639"/>
                        <a:pt x="183682" y="565149"/>
                        <a:pt x="177916" y="561418"/>
                      </a:cubicBezTo>
                      <a:cubicBezTo>
                        <a:pt x="175874" y="560095"/>
                        <a:pt x="173711" y="558771"/>
                        <a:pt x="171669" y="557447"/>
                      </a:cubicBezTo>
                      <a:cubicBezTo>
                        <a:pt x="166263" y="553836"/>
                        <a:pt x="160977" y="549745"/>
                        <a:pt x="155692" y="545653"/>
                      </a:cubicBezTo>
                      <a:cubicBezTo>
                        <a:pt x="153169" y="543727"/>
                        <a:pt x="150646" y="541681"/>
                        <a:pt x="148243" y="539636"/>
                      </a:cubicBezTo>
                      <a:cubicBezTo>
                        <a:pt x="143438" y="535544"/>
                        <a:pt x="138753" y="531332"/>
                        <a:pt x="134188" y="526879"/>
                      </a:cubicBezTo>
                      <a:cubicBezTo>
                        <a:pt x="131785" y="524592"/>
                        <a:pt x="129383" y="522185"/>
                        <a:pt x="127100" y="519778"/>
                      </a:cubicBezTo>
                      <a:cubicBezTo>
                        <a:pt x="122655" y="515205"/>
                        <a:pt x="118330" y="510391"/>
                        <a:pt x="114366" y="505577"/>
                      </a:cubicBezTo>
                      <a:cubicBezTo>
                        <a:pt x="112324" y="503170"/>
                        <a:pt x="110402" y="500643"/>
                        <a:pt x="108480" y="498236"/>
                      </a:cubicBezTo>
                      <a:cubicBezTo>
                        <a:pt x="104395" y="492941"/>
                        <a:pt x="100431" y="487646"/>
                        <a:pt x="96707" y="482110"/>
                      </a:cubicBezTo>
                      <a:cubicBezTo>
                        <a:pt x="95385" y="480064"/>
                        <a:pt x="94064" y="478018"/>
                        <a:pt x="92862" y="475972"/>
                      </a:cubicBezTo>
                      <a:cubicBezTo>
                        <a:pt x="89138" y="470075"/>
                        <a:pt x="85534" y="464178"/>
                        <a:pt x="82291" y="458161"/>
                      </a:cubicBezTo>
                      <a:cubicBezTo>
                        <a:pt x="81450" y="456596"/>
                        <a:pt x="80609" y="454911"/>
                        <a:pt x="79888" y="453347"/>
                      </a:cubicBezTo>
                      <a:cubicBezTo>
                        <a:pt x="76404" y="446607"/>
                        <a:pt x="73161" y="439627"/>
                        <a:pt x="70277" y="432647"/>
                      </a:cubicBezTo>
                      <a:cubicBezTo>
                        <a:pt x="69917" y="431805"/>
                        <a:pt x="69557" y="430962"/>
                        <a:pt x="69316" y="430120"/>
                      </a:cubicBezTo>
                      <a:cubicBezTo>
                        <a:pt x="43128" y="364170"/>
                        <a:pt x="43128" y="290036"/>
                        <a:pt x="69316" y="224086"/>
                      </a:cubicBezTo>
                      <a:cubicBezTo>
                        <a:pt x="69677" y="223244"/>
                        <a:pt x="69917" y="222401"/>
                        <a:pt x="70277" y="221559"/>
                      </a:cubicBezTo>
                      <a:cubicBezTo>
                        <a:pt x="72079" y="217106"/>
                        <a:pt x="74362" y="212653"/>
                        <a:pt x="76404" y="208321"/>
                      </a:cubicBezTo>
                      <a:cubicBezTo>
                        <a:pt x="79528" y="201701"/>
                        <a:pt x="82891" y="195323"/>
                        <a:pt x="86375" y="189065"/>
                      </a:cubicBezTo>
                      <a:cubicBezTo>
                        <a:pt x="87456" y="187260"/>
                        <a:pt x="88417" y="185455"/>
                        <a:pt x="89499" y="183770"/>
                      </a:cubicBezTo>
                      <a:cubicBezTo>
                        <a:pt x="93103" y="177752"/>
                        <a:pt x="97067" y="171735"/>
                        <a:pt x="101151" y="165958"/>
                      </a:cubicBezTo>
                      <a:cubicBezTo>
                        <a:pt x="102473" y="164033"/>
                        <a:pt x="103915" y="162228"/>
                        <a:pt x="105236" y="160422"/>
                      </a:cubicBezTo>
                      <a:cubicBezTo>
                        <a:pt x="109441" y="154887"/>
                        <a:pt x="113765" y="149591"/>
                        <a:pt x="118330" y="144296"/>
                      </a:cubicBezTo>
                      <a:cubicBezTo>
                        <a:pt x="120012" y="142491"/>
                        <a:pt x="121574" y="140565"/>
                        <a:pt x="123256" y="138760"/>
                      </a:cubicBezTo>
                      <a:cubicBezTo>
                        <a:pt x="128181" y="133465"/>
                        <a:pt x="133227" y="128290"/>
                        <a:pt x="138633" y="123356"/>
                      </a:cubicBezTo>
                      <a:cubicBezTo>
                        <a:pt x="139834" y="122272"/>
                        <a:pt x="141035" y="121069"/>
                        <a:pt x="142357" y="119986"/>
                      </a:cubicBezTo>
                      <a:cubicBezTo>
                        <a:pt x="147402" y="115533"/>
                        <a:pt x="152568" y="111201"/>
                        <a:pt x="157974" y="107109"/>
                      </a:cubicBezTo>
                      <a:cubicBezTo>
                        <a:pt x="159536" y="105905"/>
                        <a:pt x="161097" y="104702"/>
                        <a:pt x="162659" y="103619"/>
                      </a:cubicBezTo>
                      <a:cubicBezTo>
                        <a:pt x="167825" y="99768"/>
                        <a:pt x="173111" y="96157"/>
                        <a:pt x="178517" y="92788"/>
                      </a:cubicBezTo>
                      <a:cubicBezTo>
                        <a:pt x="180439" y="91584"/>
                        <a:pt x="182361" y="90381"/>
                        <a:pt x="184163" y="89297"/>
                      </a:cubicBezTo>
                      <a:cubicBezTo>
                        <a:pt x="189329" y="86168"/>
                        <a:pt x="194735" y="83160"/>
                        <a:pt x="200141" y="80392"/>
                      </a:cubicBezTo>
                      <a:cubicBezTo>
                        <a:pt x="202423" y="79188"/>
                        <a:pt x="204706" y="78105"/>
                        <a:pt x="206988" y="77022"/>
                      </a:cubicBezTo>
                      <a:cubicBezTo>
                        <a:pt x="212154" y="74495"/>
                        <a:pt x="217440" y="72208"/>
                        <a:pt x="222725" y="70042"/>
                      </a:cubicBezTo>
                      <a:cubicBezTo>
                        <a:pt x="225368" y="68959"/>
                        <a:pt x="228131" y="67876"/>
                        <a:pt x="230774" y="66913"/>
                      </a:cubicBezTo>
                      <a:cubicBezTo>
                        <a:pt x="235820" y="65108"/>
                        <a:pt x="240865" y="63423"/>
                        <a:pt x="246031" y="61738"/>
                      </a:cubicBezTo>
                      <a:cubicBezTo>
                        <a:pt x="249155" y="60775"/>
                        <a:pt x="252278" y="59933"/>
                        <a:pt x="255401" y="59090"/>
                      </a:cubicBezTo>
                      <a:cubicBezTo>
                        <a:pt x="260207" y="57767"/>
                        <a:pt x="265132" y="56683"/>
                        <a:pt x="270058" y="55600"/>
                      </a:cubicBezTo>
                      <a:cubicBezTo>
                        <a:pt x="273662" y="54878"/>
                        <a:pt x="277265" y="54156"/>
                        <a:pt x="280869" y="53555"/>
                      </a:cubicBezTo>
                      <a:cubicBezTo>
                        <a:pt x="285434" y="52832"/>
                        <a:pt x="290000" y="52110"/>
                        <a:pt x="294685" y="51629"/>
                      </a:cubicBezTo>
                      <a:cubicBezTo>
                        <a:pt x="298769" y="51147"/>
                        <a:pt x="302734" y="50786"/>
                        <a:pt x="306818" y="50425"/>
                      </a:cubicBezTo>
                      <a:cubicBezTo>
                        <a:pt x="313305" y="49944"/>
                        <a:pt x="319912" y="49463"/>
                        <a:pt x="326520" y="49463"/>
                      </a:cubicBezTo>
                      <a:cubicBezTo>
                        <a:pt x="334809" y="49463"/>
                        <a:pt x="342978" y="49824"/>
                        <a:pt x="351147" y="50546"/>
                      </a:cubicBezTo>
                      <a:cubicBezTo>
                        <a:pt x="351627" y="50546"/>
                        <a:pt x="352108" y="50546"/>
                        <a:pt x="352589" y="50546"/>
                      </a:cubicBezTo>
                      <a:cubicBezTo>
                        <a:pt x="360637" y="51268"/>
                        <a:pt x="368686" y="52471"/>
                        <a:pt x="376615" y="53916"/>
                      </a:cubicBezTo>
                      <a:cubicBezTo>
                        <a:pt x="377096" y="53916"/>
                        <a:pt x="377576" y="54036"/>
                        <a:pt x="378057" y="54156"/>
                      </a:cubicBezTo>
                      <a:cubicBezTo>
                        <a:pt x="385985" y="55721"/>
                        <a:pt x="393914" y="57526"/>
                        <a:pt x="401723" y="59692"/>
                      </a:cubicBezTo>
                      <a:cubicBezTo>
                        <a:pt x="402083" y="59692"/>
                        <a:pt x="402443" y="59933"/>
                        <a:pt x="402804" y="60053"/>
                      </a:cubicBezTo>
                      <a:cubicBezTo>
                        <a:pt x="410612" y="62340"/>
                        <a:pt x="418301" y="64867"/>
                        <a:pt x="425989" y="67755"/>
                      </a:cubicBezTo>
                      <a:cubicBezTo>
                        <a:pt x="426230" y="67755"/>
                        <a:pt x="426590" y="67996"/>
                        <a:pt x="426830" y="68116"/>
                      </a:cubicBezTo>
                      <a:cubicBezTo>
                        <a:pt x="434519" y="71125"/>
                        <a:pt x="441967" y="74374"/>
                        <a:pt x="449295" y="77985"/>
                      </a:cubicBezTo>
                      <a:cubicBezTo>
                        <a:pt x="449535" y="77985"/>
                        <a:pt x="449655" y="78225"/>
                        <a:pt x="449896" y="78346"/>
                      </a:cubicBezTo>
                      <a:cubicBezTo>
                        <a:pt x="457344" y="82077"/>
                        <a:pt x="464552" y="86048"/>
                        <a:pt x="471760" y="90501"/>
                      </a:cubicBezTo>
                      <a:cubicBezTo>
                        <a:pt x="471760" y="90501"/>
                        <a:pt x="471760" y="90501"/>
                        <a:pt x="471760" y="90501"/>
                      </a:cubicBezTo>
                      <a:cubicBezTo>
                        <a:pt x="486176" y="99407"/>
                        <a:pt x="499871" y="109756"/>
                        <a:pt x="512605" y="121310"/>
                      </a:cubicBezTo>
                      <a:cubicBezTo>
                        <a:pt x="540476" y="146703"/>
                        <a:pt x="562580" y="176910"/>
                        <a:pt x="578197" y="210968"/>
                      </a:cubicBezTo>
                      <a:cubicBezTo>
                        <a:pt x="578197" y="211209"/>
                        <a:pt x="578437" y="211329"/>
                        <a:pt x="578557" y="211570"/>
                      </a:cubicBezTo>
                      <a:cubicBezTo>
                        <a:pt x="593334" y="243823"/>
                        <a:pt x="602103" y="279205"/>
                        <a:pt x="603425" y="316633"/>
                      </a:cubicBezTo>
                      <a:lnTo>
                        <a:pt x="603425" y="326862"/>
                      </a:lnTo>
                      <a:cubicBezTo>
                        <a:pt x="603425" y="400996"/>
                        <a:pt x="574593" y="470797"/>
                        <a:pt x="522215" y="523148"/>
                      </a:cubicBezTo>
                      <a:cubicBezTo>
                        <a:pt x="515488" y="529887"/>
                        <a:pt x="508520" y="536145"/>
                        <a:pt x="501312" y="542042"/>
                      </a:cubicBezTo>
                      <a:cubicBezTo>
                        <a:pt x="501192" y="542163"/>
                        <a:pt x="500952" y="542283"/>
                        <a:pt x="500832" y="54240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C7EEB733-56C3-25DE-306B-467E8905D690}"/>
                    </a:ext>
                  </a:extLst>
                </p:cNvPr>
                <p:cNvSpPr/>
                <p:nvPr/>
              </p:nvSpPr>
              <p:spPr>
                <a:xfrm>
                  <a:off x="8233664" y="2504230"/>
                  <a:ext cx="1703464" cy="1370149"/>
                </a:xfrm>
                <a:custGeom>
                  <a:avLst/>
                  <a:gdLst>
                    <a:gd name="connsiteX0" fmla="*/ 1679210 w 1703464"/>
                    <a:gd name="connsiteY0" fmla="*/ 777441 h 1370149"/>
                    <a:gd name="connsiteX1" fmla="*/ 1685457 w 1703464"/>
                    <a:gd name="connsiteY1" fmla="*/ 775636 h 1370149"/>
                    <a:gd name="connsiteX2" fmla="*/ 1703237 w 1703464"/>
                    <a:gd name="connsiteY2" fmla="*/ 751927 h 1370149"/>
                    <a:gd name="connsiteX3" fmla="*/ 1703237 w 1703464"/>
                    <a:gd name="connsiteY3" fmla="*/ 248155 h 1370149"/>
                    <a:gd name="connsiteX4" fmla="*/ 1455524 w 1703464"/>
                    <a:gd name="connsiteY4" fmla="*/ 0 h 1370149"/>
                    <a:gd name="connsiteX5" fmla="*/ 1219223 w 1703464"/>
                    <a:gd name="connsiteY5" fmla="*/ 173661 h 1370149"/>
                    <a:gd name="connsiteX6" fmla="*/ 1204327 w 1703464"/>
                    <a:gd name="connsiteY6" fmla="*/ 148508 h 1370149"/>
                    <a:gd name="connsiteX7" fmla="*/ 1203366 w 1703464"/>
                    <a:gd name="connsiteY7" fmla="*/ 147064 h 1370149"/>
                    <a:gd name="connsiteX8" fmla="*/ 1195918 w 1703464"/>
                    <a:gd name="connsiteY8" fmla="*/ 136233 h 1370149"/>
                    <a:gd name="connsiteX9" fmla="*/ 1193875 w 1703464"/>
                    <a:gd name="connsiteY9" fmla="*/ 133344 h 1370149"/>
                    <a:gd name="connsiteX10" fmla="*/ 1186547 w 1703464"/>
                    <a:gd name="connsiteY10" fmla="*/ 123837 h 1370149"/>
                    <a:gd name="connsiteX11" fmla="*/ 1183784 w 1703464"/>
                    <a:gd name="connsiteY11" fmla="*/ 120347 h 1370149"/>
                    <a:gd name="connsiteX12" fmla="*/ 1175615 w 1703464"/>
                    <a:gd name="connsiteY12" fmla="*/ 110840 h 1370149"/>
                    <a:gd name="connsiteX13" fmla="*/ 1173333 w 1703464"/>
                    <a:gd name="connsiteY13" fmla="*/ 108192 h 1370149"/>
                    <a:gd name="connsiteX14" fmla="*/ 1130205 w 1703464"/>
                    <a:gd name="connsiteY14" fmla="*/ 68237 h 1370149"/>
                    <a:gd name="connsiteX15" fmla="*/ 1126842 w 1703464"/>
                    <a:gd name="connsiteY15" fmla="*/ 65589 h 1370149"/>
                    <a:gd name="connsiteX16" fmla="*/ 1119514 w 1703464"/>
                    <a:gd name="connsiteY16" fmla="*/ 60294 h 1370149"/>
                    <a:gd name="connsiteX17" fmla="*/ 1114228 w 1703464"/>
                    <a:gd name="connsiteY17" fmla="*/ 56563 h 1370149"/>
                    <a:gd name="connsiteX18" fmla="*/ 1106780 w 1703464"/>
                    <a:gd name="connsiteY18" fmla="*/ 51749 h 1370149"/>
                    <a:gd name="connsiteX19" fmla="*/ 1101494 w 1703464"/>
                    <a:gd name="connsiteY19" fmla="*/ 48259 h 1370149"/>
                    <a:gd name="connsiteX20" fmla="*/ 1093325 w 1703464"/>
                    <a:gd name="connsiteY20" fmla="*/ 43445 h 1370149"/>
                    <a:gd name="connsiteX21" fmla="*/ 1088279 w 1703464"/>
                    <a:gd name="connsiteY21" fmla="*/ 40557 h 1370149"/>
                    <a:gd name="connsiteX22" fmla="*/ 1079389 w 1703464"/>
                    <a:gd name="connsiteY22" fmla="*/ 35863 h 1370149"/>
                    <a:gd name="connsiteX23" fmla="*/ 1074824 w 1703464"/>
                    <a:gd name="connsiteY23" fmla="*/ 33577 h 1370149"/>
                    <a:gd name="connsiteX24" fmla="*/ 1065214 w 1703464"/>
                    <a:gd name="connsiteY24" fmla="*/ 29124 h 1370149"/>
                    <a:gd name="connsiteX25" fmla="*/ 1061129 w 1703464"/>
                    <a:gd name="connsiteY25" fmla="*/ 27198 h 1370149"/>
                    <a:gd name="connsiteX26" fmla="*/ 1050918 w 1703464"/>
                    <a:gd name="connsiteY26" fmla="*/ 22986 h 1370149"/>
                    <a:gd name="connsiteX27" fmla="*/ 1047074 w 1703464"/>
                    <a:gd name="connsiteY27" fmla="*/ 21542 h 1370149"/>
                    <a:gd name="connsiteX28" fmla="*/ 1036382 w 1703464"/>
                    <a:gd name="connsiteY28" fmla="*/ 17691 h 1370149"/>
                    <a:gd name="connsiteX29" fmla="*/ 1032778 w 1703464"/>
                    <a:gd name="connsiteY29" fmla="*/ 16488 h 1370149"/>
                    <a:gd name="connsiteX30" fmla="*/ 1021726 w 1703464"/>
                    <a:gd name="connsiteY30" fmla="*/ 13118 h 1370149"/>
                    <a:gd name="connsiteX31" fmla="*/ 1018122 w 1703464"/>
                    <a:gd name="connsiteY31" fmla="*/ 12155 h 1370149"/>
                    <a:gd name="connsiteX32" fmla="*/ 1006949 w 1703464"/>
                    <a:gd name="connsiteY32" fmla="*/ 9267 h 1370149"/>
                    <a:gd name="connsiteX33" fmla="*/ 1003105 w 1703464"/>
                    <a:gd name="connsiteY33" fmla="*/ 8424 h 1370149"/>
                    <a:gd name="connsiteX34" fmla="*/ 992053 w 1703464"/>
                    <a:gd name="connsiteY34" fmla="*/ 6138 h 1370149"/>
                    <a:gd name="connsiteX35" fmla="*/ 987848 w 1703464"/>
                    <a:gd name="connsiteY35" fmla="*/ 5416 h 1370149"/>
                    <a:gd name="connsiteX36" fmla="*/ 977037 w 1703464"/>
                    <a:gd name="connsiteY36" fmla="*/ 3610 h 1370149"/>
                    <a:gd name="connsiteX37" fmla="*/ 971991 w 1703464"/>
                    <a:gd name="connsiteY37" fmla="*/ 3009 h 1370149"/>
                    <a:gd name="connsiteX38" fmla="*/ 961780 w 1703464"/>
                    <a:gd name="connsiteY38" fmla="*/ 1805 h 1370149"/>
                    <a:gd name="connsiteX39" fmla="*/ 955172 w 1703464"/>
                    <a:gd name="connsiteY39" fmla="*/ 1324 h 1370149"/>
                    <a:gd name="connsiteX40" fmla="*/ 946403 w 1703464"/>
                    <a:gd name="connsiteY40" fmla="*/ 722 h 1370149"/>
                    <a:gd name="connsiteX41" fmla="*/ 933428 w 1703464"/>
                    <a:gd name="connsiteY41" fmla="*/ 361 h 1370149"/>
                    <a:gd name="connsiteX42" fmla="*/ 930785 w 1703464"/>
                    <a:gd name="connsiteY42" fmla="*/ 361 h 1370149"/>
                    <a:gd name="connsiteX43" fmla="*/ 930545 w 1703464"/>
                    <a:gd name="connsiteY43" fmla="*/ 361 h 1370149"/>
                    <a:gd name="connsiteX44" fmla="*/ 927902 w 1703464"/>
                    <a:gd name="connsiteY44" fmla="*/ 361 h 1370149"/>
                    <a:gd name="connsiteX45" fmla="*/ 915048 w 1703464"/>
                    <a:gd name="connsiteY45" fmla="*/ 722 h 1370149"/>
                    <a:gd name="connsiteX46" fmla="*/ 914928 w 1703464"/>
                    <a:gd name="connsiteY46" fmla="*/ 722 h 1370149"/>
                    <a:gd name="connsiteX47" fmla="*/ 914448 w 1703464"/>
                    <a:gd name="connsiteY47" fmla="*/ 722 h 1370149"/>
                    <a:gd name="connsiteX48" fmla="*/ 908441 w 1703464"/>
                    <a:gd name="connsiteY48" fmla="*/ 1203 h 1370149"/>
                    <a:gd name="connsiteX49" fmla="*/ 898590 w 1703464"/>
                    <a:gd name="connsiteY49" fmla="*/ 1926 h 1370149"/>
                    <a:gd name="connsiteX50" fmla="*/ 891382 w 1703464"/>
                    <a:gd name="connsiteY50" fmla="*/ 2768 h 1370149"/>
                    <a:gd name="connsiteX51" fmla="*/ 882853 w 1703464"/>
                    <a:gd name="connsiteY51" fmla="*/ 3851 h 1370149"/>
                    <a:gd name="connsiteX52" fmla="*/ 875525 w 1703464"/>
                    <a:gd name="connsiteY52" fmla="*/ 5055 h 1370149"/>
                    <a:gd name="connsiteX53" fmla="*/ 867236 w 1703464"/>
                    <a:gd name="connsiteY53" fmla="*/ 6499 h 1370149"/>
                    <a:gd name="connsiteX54" fmla="*/ 860268 w 1703464"/>
                    <a:gd name="connsiteY54" fmla="*/ 7943 h 1370149"/>
                    <a:gd name="connsiteX55" fmla="*/ 851738 w 1703464"/>
                    <a:gd name="connsiteY55" fmla="*/ 9868 h 1370149"/>
                    <a:gd name="connsiteX56" fmla="*/ 845371 w 1703464"/>
                    <a:gd name="connsiteY56" fmla="*/ 11553 h 1370149"/>
                    <a:gd name="connsiteX57" fmla="*/ 836121 w 1703464"/>
                    <a:gd name="connsiteY57" fmla="*/ 14201 h 1370149"/>
                    <a:gd name="connsiteX58" fmla="*/ 830835 w 1703464"/>
                    <a:gd name="connsiteY58" fmla="*/ 15886 h 1370149"/>
                    <a:gd name="connsiteX59" fmla="*/ 820624 w 1703464"/>
                    <a:gd name="connsiteY59" fmla="*/ 19376 h 1370149"/>
                    <a:gd name="connsiteX60" fmla="*/ 816660 w 1703464"/>
                    <a:gd name="connsiteY60" fmla="*/ 20820 h 1370149"/>
                    <a:gd name="connsiteX61" fmla="*/ 804887 w 1703464"/>
                    <a:gd name="connsiteY61" fmla="*/ 25514 h 1370149"/>
                    <a:gd name="connsiteX62" fmla="*/ 802724 w 1703464"/>
                    <a:gd name="connsiteY62" fmla="*/ 26476 h 1370149"/>
                    <a:gd name="connsiteX63" fmla="*/ 699531 w 1703464"/>
                    <a:gd name="connsiteY63" fmla="*/ 96157 h 1370149"/>
                    <a:gd name="connsiteX64" fmla="*/ 605587 w 1703464"/>
                    <a:gd name="connsiteY64" fmla="*/ 293646 h 1370149"/>
                    <a:gd name="connsiteX65" fmla="*/ 605587 w 1703464"/>
                    <a:gd name="connsiteY65" fmla="*/ 294128 h 1370149"/>
                    <a:gd name="connsiteX66" fmla="*/ 604506 w 1703464"/>
                    <a:gd name="connsiteY66" fmla="*/ 308329 h 1370149"/>
                    <a:gd name="connsiteX67" fmla="*/ 604266 w 1703464"/>
                    <a:gd name="connsiteY67" fmla="*/ 310856 h 1370149"/>
                    <a:gd name="connsiteX68" fmla="*/ 603785 w 1703464"/>
                    <a:gd name="connsiteY68" fmla="*/ 327464 h 1370149"/>
                    <a:gd name="connsiteX69" fmla="*/ 326640 w 1703464"/>
                    <a:gd name="connsiteY69" fmla="*/ 605104 h 1370149"/>
                    <a:gd name="connsiteX70" fmla="*/ 49495 w 1703464"/>
                    <a:gd name="connsiteY70" fmla="*/ 327464 h 1370149"/>
                    <a:gd name="connsiteX71" fmla="*/ 326640 w 1703464"/>
                    <a:gd name="connsiteY71" fmla="*/ 49824 h 1370149"/>
                    <a:gd name="connsiteX72" fmla="*/ 512965 w 1703464"/>
                    <a:gd name="connsiteY72" fmla="*/ 121911 h 1370149"/>
                    <a:gd name="connsiteX73" fmla="*/ 547924 w 1703464"/>
                    <a:gd name="connsiteY73" fmla="*/ 120227 h 1370149"/>
                    <a:gd name="connsiteX74" fmla="*/ 546242 w 1703464"/>
                    <a:gd name="connsiteY74" fmla="*/ 85206 h 1370149"/>
                    <a:gd name="connsiteX75" fmla="*/ 326640 w 1703464"/>
                    <a:gd name="connsiteY75" fmla="*/ 241 h 1370149"/>
                    <a:gd name="connsiteX76" fmla="*/ 0 w 1703464"/>
                    <a:gd name="connsiteY76" fmla="*/ 327464 h 1370149"/>
                    <a:gd name="connsiteX77" fmla="*/ 326640 w 1703464"/>
                    <a:gd name="connsiteY77" fmla="*/ 654687 h 1370149"/>
                    <a:gd name="connsiteX78" fmla="*/ 628412 w 1703464"/>
                    <a:gd name="connsiteY78" fmla="*/ 452504 h 1370149"/>
                    <a:gd name="connsiteX79" fmla="*/ 699531 w 1703464"/>
                    <a:gd name="connsiteY79" fmla="*/ 558771 h 1370149"/>
                    <a:gd name="connsiteX80" fmla="*/ 896668 w 1703464"/>
                    <a:gd name="connsiteY80" fmla="*/ 652882 h 1370149"/>
                    <a:gd name="connsiteX81" fmla="*/ 897269 w 1703464"/>
                    <a:gd name="connsiteY81" fmla="*/ 652882 h 1370149"/>
                    <a:gd name="connsiteX82" fmla="*/ 911324 w 1703464"/>
                    <a:gd name="connsiteY82" fmla="*/ 653965 h 1370149"/>
                    <a:gd name="connsiteX83" fmla="*/ 913847 w 1703464"/>
                    <a:gd name="connsiteY83" fmla="*/ 654206 h 1370149"/>
                    <a:gd name="connsiteX84" fmla="*/ 930425 w 1703464"/>
                    <a:gd name="connsiteY84" fmla="*/ 654687 h 1370149"/>
                    <a:gd name="connsiteX85" fmla="*/ 930665 w 1703464"/>
                    <a:gd name="connsiteY85" fmla="*/ 654687 h 1370149"/>
                    <a:gd name="connsiteX86" fmla="*/ 930665 w 1703464"/>
                    <a:gd name="connsiteY86" fmla="*/ 654687 h 1370149"/>
                    <a:gd name="connsiteX87" fmla="*/ 936912 w 1703464"/>
                    <a:gd name="connsiteY87" fmla="*/ 654567 h 1370149"/>
                    <a:gd name="connsiteX88" fmla="*/ 947003 w 1703464"/>
                    <a:gd name="connsiteY88" fmla="*/ 654326 h 1370149"/>
                    <a:gd name="connsiteX89" fmla="*/ 956133 w 1703464"/>
                    <a:gd name="connsiteY89" fmla="*/ 653604 h 1370149"/>
                    <a:gd name="connsiteX90" fmla="*/ 963341 w 1703464"/>
                    <a:gd name="connsiteY90" fmla="*/ 653002 h 1370149"/>
                    <a:gd name="connsiteX91" fmla="*/ 971270 w 1703464"/>
                    <a:gd name="connsiteY91" fmla="*/ 652039 h 1370149"/>
                    <a:gd name="connsiteX92" fmla="*/ 979679 w 1703464"/>
                    <a:gd name="connsiteY92" fmla="*/ 650956 h 1370149"/>
                    <a:gd name="connsiteX93" fmla="*/ 985686 w 1703464"/>
                    <a:gd name="connsiteY93" fmla="*/ 649873 h 1370149"/>
                    <a:gd name="connsiteX94" fmla="*/ 995897 w 1703464"/>
                    <a:gd name="connsiteY94" fmla="*/ 648068 h 1370149"/>
                    <a:gd name="connsiteX95" fmla="*/ 999862 w 1703464"/>
                    <a:gd name="connsiteY95" fmla="*/ 647226 h 1370149"/>
                    <a:gd name="connsiteX96" fmla="*/ 1011995 w 1703464"/>
                    <a:gd name="connsiteY96" fmla="*/ 644458 h 1370149"/>
                    <a:gd name="connsiteX97" fmla="*/ 1013797 w 1703464"/>
                    <a:gd name="connsiteY97" fmla="*/ 643976 h 1370149"/>
                    <a:gd name="connsiteX98" fmla="*/ 1125760 w 1703464"/>
                    <a:gd name="connsiteY98" fmla="*/ 589820 h 1370149"/>
                    <a:gd name="connsiteX99" fmla="*/ 1129244 w 1703464"/>
                    <a:gd name="connsiteY99" fmla="*/ 587052 h 1370149"/>
                    <a:gd name="connsiteX100" fmla="*/ 1137774 w 1703464"/>
                    <a:gd name="connsiteY100" fmla="*/ 580313 h 1370149"/>
                    <a:gd name="connsiteX101" fmla="*/ 1193034 w 1703464"/>
                    <a:gd name="connsiteY101" fmla="*/ 522185 h 1370149"/>
                    <a:gd name="connsiteX102" fmla="*/ 1193635 w 1703464"/>
                    <a:gd name="connsiteY102" fmla="*/ 521343 h 1370149"/>
                    <a:gd name="connsiteX103" fmla="*/ 1202164 w 1703464"/>
                    <a:gd name="connsiteY103" fmla="*/ 509188 h 1370149"/>
                    <a:gd name="connsiteX104" fmla="*/ 1203726 w 1703464"/>
                    <a:gd name="connsiteY104" fmla="*/ 506660 h 1370149"/>
                    <a:gd name="connsiteX105" fmla="*/ 1210694 w 1703464"/>
                    <a:gd name="connsiteY105" fmla="*/ 495709 h 1370149"/>
                    <a:gd name="connsiteX106" fmla="*/ 1212256 w 1703464"/>
                    <a:gd name="connsiteY106" fmla="*/ 493061 h 1370149"/>
                    <a:gd name="connsiteX107" fmla="*/ 1218623 w 1703464"/>
                    <a:gd name="connsiteY107" fmla="*/ 481749 h 1370149"/>
                    <a:gd name="connsiteX108" fmla="*/ 1219584 w 1703464"/>
                    <a:gd name="connsiteY108" fmla="*/ 479943 h 1370149"/>
                    <a:gd name="connsiteX109" fmla="*/ 1257065 w 1703464"/>
                    <a:gd name="connsiteY109" fmla="*/ 340341 h 1370149"/>
                    <a:gd name="connsiteX110" fmla="*/ 1257065 w 1703464"/>
                    <a:gd name="connsiteY110" fmla="*/ 339619 h 1370149"/>
                    <a:gd name="connsiteX111" fmla="*/ 1257065 w 1703464"/>
                    <a:gd name="connsiteY111" fmla="*/ 337573 h 1370149"/>
                    <a:gd name="connsiteX112" fmla="*/ 1257305 w 1703464"/>
                    <a:gd name="connsiteY112" fmla="*/ 327344 h 1370149"/>
                    <a:gd name="connsiteX113" fmla="*/ 1257065 w 1703464"/>
                    <a:gd name="connsiteY113" fmla="*/ 317114 h 1370149"/>
                    <a:gd name="connsiteX114" fmla="*/ 1257065 w 1703464"/>
                    <a:gd name="connsiteY114" fmla="*/ 248396 h 1370149"/>
                    <a:gd name="connsiteX115" fmla="*/ 1455403 w 1703464"/>
                    <a:gd name="connsiteY115" fmla="*/ 49703 h 1370149"/>
                    <a:gd name="connsiteX116" fmla="*/ 1653742 w 1703464"/>
                    <a:gd name="connsiteY116" fmla="*/ 248396 h 1370149"/>
                    <a:gd name="connsiteX117" fmla="*/ 1653742 w 1703464"/>
                    <a:gd name="connsiteY117" fmla="*/ 734116 h 1370149"/>
                    <a:gd name="connsiteX118" fmla="*/ 1459969 w 1703464"/>
                    <a:gd name="connsiteY118" fmla="*/ 917765 h 1370149"/>
                    <a:gd name="connsiteX119" fmla="*/ 1158196 w 1703464"/>
                    <a:gd name="connsiteY119" fmla="*/ 715703 h 1370149"/>
                    <a:gd name="connsiteX120" fmla="*/ 1133449 w 1703464"/>
                    <a:gd name="connsiteY120" fmla="*/ 740494 h 1370149"/>
                    <a:gd name="connsiteX121" fmla="*/ 1158196 w 1703464"/>
                    <a:gd name="connsiteY121" fmla="*/ 765286 h 1370149"/>
                    <a:gd name="connsiteX122" fmla="*/ 1435341 w 1703464"/>
                    <a:gd name="connsiteY122" fmla="*/ 1042926 h 1370149"/>
                    <a:gd name="connsiteX123" fmla="*/ 1158196 w 1703464"/>
                    <a:gd name="connsiteY123" fmla="*/ 1320566 h 1370149"/>
                    <a:gd name="connsiteX124" fmla="*/ 856904 w 1703464"/>
                    <a:gd name="connsiteY124" fmla="*/ 1320566 h 1370149"/>
                    <a:gd name="connsiteX125" fmla="*/ 856544 w 1703464"/>
                    <a:gd name="connsiteY125" fmla="*/ 1320566 h 1370149"/>
                    <a:gd name="connsiteX126" fmla="*/ 856183 w 1703464"/>
                    <a:gd name="connsiteY126" fmla="*/ 1320566 h 1370149"/>
                    <a:gd name="connsiteX127" fmla="*/ 579038 w 1703464"/>
                    <a:gd name="connsiteY127" fmla="*/ 1042926 h 1370149"/>
                    <a:gd name="connsiteX128" fmla="*/ 856183 w 1703464"/>
                    <a:gd name="connsiteY128" fmla="*/ 765286 h 1370149"/>
                    <a:gd name="connsiteX129" fmla="*/ 1132248 w 1703464"/>
                    <a:gd name="connsiteY129" fmla="*/ 1018135 h 1370149"/>
                    <a:gd name="connsiteX130" fmla="*/ 856183 w 1703464"/>
                    <a:gd name="connsiteY130" fmla="*/ 1018135 h 1370149"/>
                    <a:gd name="connsiteX131" fmla="*/ 831436 w 1703464"/>
                    <a:gd name="connsiteY131" fmla="*/ 1042926 h 1370149"/>
                    <a:gd name="connsiteX132" fmla="*/ 856183 w 1703464"/>
                    <a:gd name="connsiteY132" fmla="*/ 1067718 h 1370149"/>
                    <a:gd name="connsiteX133" fmla="*/ 1158076 w 1703464"/>
                    <a:gd name="connsiteY133" fmla="*/ 1067718 h 1370149"/>
                    <a:gd name="connsiteX134" fmla="*/ 1182823 w 1703464"/>
                    <a:gd name="connsiteY134" fmla="*/ 1042926 h 1370149"/>
                    <a:gd name="connsiteX135" fmla="*/ 856183 w 1703464"/>
                    <a:gd name="connsiteY135" fmla="*/ 715703 h 1370149"/>
                    <a:gd name="connsiteX136" fmla="*/ 529543 w 1703464"/>
                    <a:gd name="connsiteY136" fmla="*/ 1042926 h 1370149"/>
                    <a:gd name="connsiteX137" fmla="*/ 529543 w 1703464"/>
                    <a:gd name="connsiteY137" fmla="*/ 1285064 h 1370149"/>
                    <a:gd name="connsiteX138" fmla="*/ 512485 w 1703464"/>
                    <a:gd name="connsiteY138" fmla="*/ 1302153 h 1370149"/>
                    <a:gd name="connsiteX139" fmla="*/ 495426 w 1703464"/>
                    <a:gd name="connsiteY139" fmla="*/ 1285064 h 1370149"/>
                    <a:gd name="connsiteX140" fmla="*/ 495426 w 1703464"/>
                    <a:gd name="connsiteY140" fmla="*/ 963858 h 1370149"/>
                    <a:gd name="connsiteX141" fmla="*/ 247713 w 1703464"/>
                    <a:gd name="connsiteY141" fmla="*/ 715703 h 1370149"/>
                    <a:gd name="connsiteX142" fmla="*/ 0 w 1703464"/>
                    <a:gd name="connsiteY142" fmla="*/ 963858 h 1370149"/>
                    <a:gd name="connsiteX143" fmla="*/ 0 w 1703464"/>
                    <a:gd name="connsiteY143" fmla="*/ 1251006 h 1370149"/>
                    <a:gd name="connsiteX144" fmla="*/ 24747 w 1703464"/>
                    <a:gd name="connsiteY144" fmla="*/ 1275797 h 1370149"/>
                    <a:gd name="connsiteX145" fmla="*/ 49495 w 1703464"/>
                    <a:gd name="connsiteY145" fmla="*/ 1251006 h 1370149"/>
                    <a:gd name="connsiteX146" fmla="*/ 49495 w 1703464"/>
                    <a:gd name="connsiteY146" fmla="*/ 963858 h 1370149"/>
                    <a:gd name="connsiteX147" fmla="*/ 247833 w 1703464"/>
                    <a:gd name="connsiteY147" fmla="*/ 765165 h 1370149"/>
                    <a:gd name="connsiteX148" fmla="*/ 446172 w 1703464"/>
                    <a:gd name="connsiteY148" fmla="*/ 963858 h 1370149"/>
                    <a:gd name="connsiteX149" fmla="*/ 446172 w 1703464"/>
                    <a:gd name="connsiteY149" fmla="*/ 1285064 h 1370149"/>
                    <a:gd name="connsiteX150" fmla="*/ 512725 w 1703464"/>
                    <a:gd name="connsiteY150" fmla="*/ 1351736 h 1370149"/>
                    <a:gd name="connsiteX151" fmla="*/ 579278 w 1703464"/>
                    <a:gd name="connsiteY151" fmla="*/ 1285064 h 1370149"/>
                    <a:gd name="connsiteX152" fmla="*/ 579278 w 1703464"/>
                    <a:gd name="connsiteY152" fmla="*/ 1215744 h 1370149"/>
                    <a:gd name="connsiteX153" fmla="*/ 856424 w 1703464"/>
                    <a:gd name="connsiteY153" fmla="*/ 1370149 h 1370149"/>
                    <a:gd name="connsiteX154" fmla="*/ 856784 w 1703464"/>
                    <a:gd name="connsiteY154" fmla="*/ 1370149 h 1370149"/>
                    <a:gd name="connsiteX155" fmla="*/ 857144 w 1703464"/>
                    <a:gd name="connsiteY155" fmla="*/ 1370149 h 1370149"/>
                    <a:gd name="connsiteX156" fmla="*/ 1158436 w 1703464"/>
                    <a:gd name="connsiteY156" fmla="*/ 1370149 h 1370149"/>
                    <a:gd name="connsiteX157" fmla="*/ 1457926 w 1703464"/>
                    <a:gd name="connsiteY157" fmla="*/ 1173503 h 1370149"/>
                    <a:gd name="connsiteX158" fmla="*/ 1671882 w 1703464"/>
                    <a:gd name="connsiteY158" fmla="*/ 1369187 h 1370149"/>
                    <a:gd name="connsiteX159" fmla="*/ 1678730 w 1703464"/>
                    <a:gd name="connsiteY159" fmla="*/ 1370149 h 1370149"/>
                    <a:gd name="connsiteX160" fmla="*/ 1702516 w 1703464"/>
                    <a:gd name="connsiteY160" fmla="*/ 1352218 h 1370149"/>
                    <a:gd name="connsiteX161" fmla="*/ 1685577 w 1703464"/>
                    <a:gd name="connsiteY161" fmla="*/ 1321529 h 1370149"/>
                    <a:gd name="connsiteX162" fmla="*/ 1485437 w 1703464"/>
                    <a:gd name="connsiteY162" fmla="*/ 1067958 h 1370149"/>
                    <a:gd name="connsiteX163" fmla="*/ 1485076 w 1703464"/>
                    <a:gd name="connsiteY163" fmla="*/ 1042806 h 1370149"/>
                    <a:gd name="connsiteX164" fmla="*/ 1679450 w 1703464"/>
                    <a:gd name="connsiteY164" fmla="*/ 777682 h 1370149"/>
                    <a:gd name="connsiteX165" fmla="*/ 1105938 w 1703464"/>
                    <a:gd name="connsiteY165" fmla="*/ 542042 h 1370149"/>
                    <a:gd name="connsiteX166" fmla="*/ 1084915 w 1703464"/>
                    <a:gd name="connsiteY166" fmla="*/ 557687 h 1370149"/>
                    <a:gd name="connsiteX167" fmla="*/ 1082513 w 1703464"/>
                    <a:gd name="connsiteY167" fmla="*/ 559252 h 1370149"/>
                    <a:gd name="connsiteX168" fmla="*/ 1062090 w 1703464"/>
                    <a:gd name="connsiteY168" fmla="*/ 571527 h 1370149"/>
                    <a:gd name="connsiteX169" fmla="*/ 1058486 w 1703464"/>
                    <a:gd name="connsiteY169" fmla="*/ 573453 h 1370149"/>
                    <a:gd name="connsiteX170" fmla="*/ 1037823 w 1703464"/>
                    <a:gd name="connsiteY170" fmla="*/ 583201 h 1370149"/>
                    <a:gd name="connsiteX171" fmla="*/ 1033979 w 1703464"/>
                    <a:gd name="connsiteY171" fmla="*/ 584766 h 1370149"/>
                    <a:gd name="connsiteX172" fmla="*/ 1012235 w 1703464"/>
                    <a:gd name="connsiteY172" fmla="*/ 592588 h 1370149"/>
                    <a:gd name="connsiteX173" fmla="*/ 1009112 w 1703464"/>
                    <a:gd name="connsiteY173" fmla="*/ 593431 h 1370149"/>
                    <a:gd name="connsiteX174" fmla="*/ 985446 w 1703464"/>
                    <a:gd name="connsiteY174" fmla="*/ 599327 h 1370149"/>
                    <a:gd name="connsiteX175" fmla="*/ 983644 w 1703464"/>
                    <a:gd name="connsiteY175" fmla="*/ 599689 h 1370149"/>
                    <a:gd name="connsiteX176" fmla="*/ 958176 w 1703464"/>
                    <a:gd name="connsiteY176" fmla="*/ 603419 h 1370149"/>
                    <a:gd name="connsiteX177" fmla="*/ 957455 w 1703464"/>
                    <a:gd name="connsiteY177" fmla="*/ 603419 h 1370149"/>
                    <a:gd name="connsiteX178" fmla="*/ 930425 w 1703464"/>
                    <a:gd name="connsiteY178" fmla="*/ 604743 h 1370149"/>
                    <a:gd name="connsiteX179" fmla="*/ 904116 w 1703464"/>
                    <a:gd name="connsiteY179" fmla="*/ 603419 h 1370149"/>
                    <a:gd name="connsiteX180" fmla="*/ 902434 w 1703464"/>
                    <a:gd name="connsiteY180" fmla="*/ 603299 h 1370149"/>
                    <a:gd name="connsiteX181" fmla="*/ 878648 w 1703464"/>
                    <a:gd name="connsiteY181" fmla="*/ 599809 h 1370149"/>
                    <a:gd name="connsiteX182" fmla="*/ 874684 w 1703464"/>
                    <a:gd name="connsiteY182" fmla="*/ 599087 h 1370149"/>
                    <a:gd name="connsiteX183" fmla="*/ 853781 w 1703464"/>
                    <a:gd name="connsiteY183" fmla="*/ 593912 h 1370149"/>
                    <a:gd name="connsiteX184" fmla="*/ 846332 w 1703464"/>
                    <a:gd name="connsiteY184" fmla="*/ 591746 h 1370149"/>
                    <a:gd name="connsiteX185" fmla="*/ 829514 w 1703464"/>
                    <a:gd name="connsiteY185" fmla="*/ 585728 h 1370149"/>
                    <a:gd name="connsiteX186" fmla="*/ 819062 w 1703464"/>
                    <a:gd name="connsiteY186" fmla="*/ 581396 h 1370149"/>
                    <a:gd name="connsiteX187" fmla="*/ 805608 w 1703464"/>
                    <a:gd name="connsiteY187" fmla="*/ 575017 h 1370149"/>
                    <a:gd name="connsiteX188" fmla="*/ 794075 w 1703464"/>
                    <a:gd name="connsiteY188" fmla="*/ 568880 h 1370149"/>
                    <a:gd name="connsiteX189" fmla="*/ 782182 w 1703464"/>
                    <a:gd name="connsiteY189" fmla="*/ 561779 h 1370149"/>
                    <a:gd name="connsiteX190" fmla="*/ 771490 w 1703464"/>
                    <a:gd name="connsiteY190" fmla="*/ 554679 h 1370149"/>
                    <a:gd name="connsiteX191" fmla="*/ 759357 w 1703464"/>
                    <a:gd name="connsiteY191" fmla="*/ 545653 h 1370149"/>
                    <a:gd name="connsiteX192" fmla="*/ 750587 w 1703464"/>
                    <a:gd name="connsiteY192" fmla="*/ 538432 h 1370149"/>
                    <a:gd name="connsiteX193" fmla="*/ 737973 w 1703464"/>
                    <a:gd name="connsiteY193" fmla="*/ 526999 h 1370149"/>
                    <a:gd name="connsiteX194" fmla="*/ 730645 w 1703464"/>
                    <a:gd name="connsiteY194" fmla="*/ 519658 h 1370149"/>
                    <a:gd name="connsiteX195" fmla="*/ 719232 w 1703464"/>
                    <a:gd name="connsiteY195" fmla="*/ 507021 h 1370149"/>
                    <a:gd name="connsiteX196" fmla="*/ 712024 w 1703464"/>
                    <a:gd name="connsiteY196" fmla="*/ 498116 h 1370149"/>
                    <a:gd name="connsiteX197" fmla="*/ 703135 w 1703464"/>
                    <a:gd name="connsiteY197" fmla="*/ 486201 h 1370149"/>
                    <a:gd name="connsiteX198" fmla="*/ 695927 w 1703464"/>
                    <a:gd name="connsiteY198" fmla="*/ 475370 h 1370149"/>
                    <a:gd name="connsiteX199" fmla="*/ 688959 w 1703464"/>
                    <a:gd name="connsiteY199" fmla="*/ 463697 h 1370149"/>
                    <a:gd name="connsiteX200" fmla="*/ 682712 w 1703464"/>
                    <a:gd name="connsiteY200" fmla="*/ 452023 h 1370149"/>
                    <a:gd name="connsiteX201" fmla="*/ 676465 w 1703464"/>
                    <a:gd name="connsiteY201" fmla="*/ 438785 h 1370149"/>
                    <a:gd name="connsiteX202" fmla="*/ 672020 w 1703464"/>
                    <a:gd name="connsiteY202" fmla="*/ 428074 h 1370149"/>
                    <a:gd name="connsiteX203" fmla="*/ 666014 w 1703464"/>
                    <a:gd name="connsiteY203" fmla="*/ 411346 h 1370149"/>
                    <a:gd name="connsiteX204" fmla="*/ 663731 w 1703464"/>
                    <a:gd name="connsiteY204" fmla="*/ 403764 h 1370149"/>
                    <a:gd name="connsiteX205" fmla="*/ 658566 w 1703464"/>
                    <a:gd name="connsiteY205" fmla="*/ 382944 h 1370149"/>
                    <a:gd name="connsiteX206" fmla="*/ 657845 w 1703464"/>
                    <a:gd name="connsiteY206" fmla="*/ 378972 h 1370149"/>
                    <a:gd name="connsiteX207" fmla="*/ 654361 w 1703464"/>
                    <a:gd name="connsiteY207" fmla="*/ 355264 h 1370149"/>
                    <a:gd name="connsiteX208" fmla="*/ 654241 w 1703464"/>
                    <a:gd name="connsiteY208" fmla="*/ 353579 h 1370149"/>
                    <a:gd name="connsiteX209" fmla="*/ 652919 w 1703464"/>
                    <a:gd name="connsiteY209" fmla="*/ 327223 h 1370149"/>
                    <a:gd name="connsiteX210" fmla="*/ 654241 w 1703464"/>
                    <a:gd name="connsiteY210" fmla="*/ 300867 h 1370149"/>
                    <a:gd name="connsiteX211" fmla="*/ 654361 w 1703464"/>
                    <a:gd name="connsiteY211" fmla="*/ 299182 h 1370149"/>
                    <a:gd name="connsiteX212" fmla="*/ 657845 w 1703464"/>
                    <a:gd name="connsiteY212" fmla="*/ 275354 h 1370149"/>
                    <a:gd name="connsiteX213" fmla="*/ 658566 w 1703464"/>
                    <a:gd name="connsiteY213" fmla="*/ 271382 h 1370149"/>
                    <a:gd name="connsiteX214" fmla="*/ 663731 w 1703464"/>
                    <a:gd name="connsiteY214" fmla="*/ 250562 h 1370149"/>
                    <a:gd name="connsiteX215" fmla="*/ 665894 w 1703464"/>
                    <a:gd name="connsiteY215" fmla="*/ 243101 h 1370149"/>
                    <a:gd name="connsiteX216" fmla="*/ 671900 w 1703464"/>
                    <a:gd name="connsiteY216" fmla="*/ 226252 h 1370149"/>
                    <a:gd name="connsiteX217" fmla="*/ 676225 w 1703464"/>
                    <a:gd name="connsiteY217" fmla="*/ 215782 h 1370149"/>
                    <a:gd name="connsiteX218" fmla="*/ 678387 w 1703464"/>
                    <a:gd name="connsiteY218" fmla="*/ 211209 h 1370149"/>
                    <a:gd name="connsiteX219" fmla="*/ 690761 w 1703464"/>
                    <a:gd name="connsiteY219" fmla="*/ 187380 h 1370149"/>
                    <a:gd name="connsiteX220" fmla="*/ 691962 w 1703464"/>
                    <a:gd name="connsiteY220" fmla="*/ 185334 h 1370149"/>
                    <a:gd name="connsiteX221" fmla="*/ 705297 w 1703464"/>
                    <a:gd name="connsiteY221" fmla="*/ 164996 h 1370149"/>
                    <a:gd name="connsiteX222" fmla="*/ 708180 w 1703464"/>
                    <a:gd name="connsiteY222" fmla="*/ 161024 h 1370149"/>
                    <a:gd name="connsiteX223" fmla="*/ 722116 w 1703464"/>
                    <a:gd name="connsiteY223" fmla="*/ 143815 h 1370149"/>
                    <a:gd name="connsiteX224" fmla="*/ 726320 w 1703464"/>
                    <a:gd name="connsiteY224" fmla="*/ 139121 h 1370149"/>
                    <a:gd name="connsiteX225" fmla="*/ 741937 w 1703464"/>
                    <a:gd name="connsiteY225" fmla="*/ 123356 h 1370149"/>
                    <a:gd name="connsiteX226" fmla="*/ 745662 w 1703464"/>
                    <a:gd name="connsiteY226" fmla="*/ 119986 h 1370149"/>
                    <a:gd name="connsiteX227" fmla="*/ 761279 w 1703464"/>
                    <a:gd name="connsiteY227" fmla="*/ 107109 h 1370149"/>
                    <a:gd name="connsiteX228" fmla="*/ 765964 w 1703464"/>
                    <a:gd name="connsiteY228" fmla="*/ 103619 h 1370149"/>
                    <a:gd name="connsiteX229" fmla="*/ 781821 w 1703464"/>
                    <a:gd name="connsiteY229" fmla="*/ 92787 h 1370149"/>
                    <a:gd name="connsiteX230" fmla="*/ 787588 w 1703464"/>
                    <a:gd name="connsiteY230" fmla="*/ 89297 h 1370149"/>
                    <a:gd name="connsiteX231" fmla="*/ 803565 w 1703464"/>
                    <a:gd name="connsiteY231" fmla="*/ 80392 h 1370149"/>
                    <a:gd name="connsiteX232" fmla="*/ 810413 w 1703464"/>
                    <a:gd name="connsiteY232" fmla="*/ 77022 h 1370149"/>
                    <a:gd name="connsiteX233" fmla="*/ 826150 w 1703464"/>
                    <a:gd name="connsiteY233" fmla="*/ 70042 h 1370149"/>
                    <a:gd name="connsiteX234" fmla="*/ 834199 w 1703464"/>
                    <a:gd name="connsiteY234" fmla="*/ 66913 h 1370149"/>
                    <a:gd name="connsiteX235" fmla="*/ 849456 w 1703464"/>
                    <a:gd name="connsiteY235" fmla="*/ 61738 h 1370149"/>
                    <a:gd name="connsiteX236" fmla="*/ 858946 w 1703464"/>
                    <a:gd name="connsiteY236" fmla="*/ 58970 h 1370149"/>
                    <a:gd name="connsiteX237" fmla="*/ 873603 w 1703464"/>
                    <a:gd name="connsiteY237" fmla="*/ 55480 h 1370149"/>
                    <a:gd name="connsiteX238" fmla="*/ 884414 w 1703464"/>
                    <a:gd name="connsiteY238" fmla="*/ 53434 h 1370149"/>
                    <a:gd name="connsiteX239" fmla="*/ 898230 w 1703464"/>
                    <a:gd name="connsiteY239" fmla="*/ 51508 h 1370149"/>
                    <a:gd name="connsiteX240" fmla="*/ 910483 w 1703464"/>
                    <a:gd name="connsiteY240" fmla="*/ 50305 h 1370149"/>
                    <a:gd name="connsiteX241" fmla="*/ 930185 w 1703464"/>
                    <a:gd name="connsiteY241" fmla="*/ 49342 h 1370149"/>
                    <a:gd name="connsiteX242" fmla="*/ 954812 w 1703464"/>
                    <a:gd name="connsiteY242" fmla="*/ 50425 h 1370149"/>
                    <a:gd name="connsiteX243" fmla="*/ 956254 w 1703464"/>
                    <a:gd name="connsiteY243" fmla="*/ 50425 h 1370149"/>
                    <a:gd name="connsiteX244" fmla="*/ 980280 w 1703464"/>
                    <a:gd name="connsiteY244" fmla="*/ 53795 h 1370149"/>
                    <a:gd name="connsiteX245" fmla="*/ 981601 w 1703464"/>
                    <a:gd name="connsiteY245" fmla="*/ 54036 h 1370149"/>
                    <a:gd name="connsiteX246" fmla="*/ 1005268 w 1703464"/>
                    <a:gd name="connsiteY246" fmla="*/ 59572 h 1370149"/>
                    <a:gd name="connsiteX247" fmla="*/ 1006349 w 1703464"/>
                    <a:gd name="connsiteY247" fmla="*/ 59933 h 1370149"/>
                    <a:gd name="connsiteX248" fmla="*/ 1029534 w 1703464"/>
                    <a:gd name="connsiteY248" fmla="*/ 67755 h 1370149"/>
                    <a:gd name="connsiteX249" fmla="*/ 1030375 w 1703464"/>
                    <a:gd name="connsiteY249" fmla="*/ 68116 h 1370149"/>
                    <a:gd name="connsiteX250" fmla="*/ 1052960 w 1703464"/>
                    <a:gd name="connsiteY250" fmla="*/ 78105 h 1370149"/>
                    <a:gd name="connsiteX251" fmla="*/ 1053561 w 1703464"/>
                    <a:gd name="connsiteY251" fmla="*/ 78346 h 1370149"/>
                    <a:gd name="connsiteX252" fmla="*/ 1075425 w 1703464"/>
                    <a:gd name="connsiteY252" fmla="*/ 90501 h 1370149"/>
                    <a:gd name="connsiteX253" fmla="*/ 1075425 w 1703464"/>
                    <a:gd name="connsiteY253" fmla="*/ 90501 h 1370149"/>
                    <a:gd name="connsiteX254" fmla="*/ 1116390 w 1703464"/>
                    <a:gd name="connsiteY254" fmla="*/ 121430 h 1370149"/>
                    <a:gd name="connsiteX255" fmla="*/ 1181982 w 1703464"/>
                    <a:gd name="connsiteY255" fmla="*/ 211088 h 1370149"/>
                    <a:gd name="connsiteX256" fmla="*/ 1182343 w 1703464"/>
                    <a:gd name="connsiteY256" fmla="*/ 211690 h 1370149"/>
                    <a:gd name="connsiteX257" fmla="*/ 1207210 w 1703464"/>
                    <a:gd name="connsiteY257" fmla="*/ 316753 h 1370149"/>
                    <a:gd name="connsiteX258" fmla="*/ 1207210 w 1703464"/>
                    <a:gd name="connsiteY258" fmla="*/ 326983 h 1370149"/>
                    <a:gd name="connsiteX259" fmla="*/ 1126001 w 1703464"/>
                    <a:gd name="connsiteY259" fmla="*/ 523268 h 1370149"/>
                    <a:gd name="connsiteX260" fmla="*/ 1105698 w 1703464"/>
                    <a:gd name="connsiteY260" fmla="*/ 541802 h 1370149"/>
                    <a:gd name="connsiteX261" fmla="*/ 1105458 w 1703464"/>
                    <a:gd name="connsiteY261" fmla="*/ 541922 h 1370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</a:cxnLst>
                  <a:rect l="l" t="t" r="r" b="b"/>
                  <a:pathLst>
                    <a:path w="1703464" h="1370149">
                      <a:moveTo>
                        <a:pt x="1679210" y="777441"/>
                      </a:moveTo>
                      <a:lnTo>
                        <a:pt x="1685457" y="775636"/>
                      </a:lnTo>
                      <a:cubicBezTo>
                        <a:pt x="1696029" y="772507"/>
                        <a:pt x="1703237" y="762879"/>
                        <a:pt x="1703237" y="751927"/>
                      </a:cubicBezTo>
                      <a:lnTo>
                        <a:pt x="1703237" y="248155"/>
                      </a:lnTo>
                      <a:cubicBezTo>
                        <a:pt x="1703237" y="111321"/>
                        <a:pt x="1592114" y="0"/>
                        <a:pt x="1455524" y="0"/>
                      </a:cubicBezTo>
                      <a:cubicBezTo>
                        <a:pt x="1344762" y="0"/>
                        <a:pt x="1250818" y="73171"/>
                        <a:pt x="1219223" y="173661"/>
                      </a:cubicBezTo>
                      <a:cubicBezTo>
                        <a:pt x="1214658" y="164996"/>
                        <a:pt x="1209613" y="156571"/>
                        <a:pt x="1204327" y="148508"/>
                      </a:cubicBezTo>
                      <a:cubicBezTo>
                        <a:pt x="1203967" y="148027"/>
                        <a:pt x="1203726" y="147545"/>
                        <a:pt x="1203366" y="147064"/>
                      </a:cubicBezTo>
                      <a:cubicBezTo>
                        <a:pt x="1200963" y="143454"/>
                        <a:pt x="1198440" y="139843"/>
                        <a:pt x="1195918" y="136233"/>
                      </a:cubicBezTo>
                      <a:cubicBezTo>
                        <a:pt x="1195197" y="135270"/>
                        <a:pt x="1194596" y="134307"/>
                        <a:pt x="1193875" y="133344"/>
                      </a:cubicBezTo>
                      <a:cubicBezTo>
                        <a:pt x="1191473" y="130095"/>
                        <a:pt x="1189070" y="126966"/>
                        <a:pt x="1186547" y="123837"/>
                      </a:cubicBezTo>
                      <a:cubicBezTo>
                        <a:pt x="1185586" y="122754"/>
                        <a:pt x="1184745" y="121550"/>
                        <a:pt x="1183784" y="120347"/>
                      </a:cubicBezTo>
                      <a:cubicBezTo>
                        <a:pt x="1181141" y="117098"/>
                        <a:pt x="1178378" y="113969"/>
                        <a:pt x="1175615" y="110840"/>
                      </a:cubicBezTo>
                      <a:cubicBezTo>
                        <a:pt x="1174774" y="109997"/>
                        <a:pt x="1174054" y="109034"/>
                        <a:pt x="1173333" y="108192"/>
                      </a:cubicBezTo>
                      <a:cubicBezTo>
                        <a:pt x="1160238" y="93630"/>
                        <a:pt x="1145702" y="80271"/>
                        <a:pt x="1130205" y="68237"/>
                      </a:cubicBezTo>
                      <a:cubicBezTo>
                        <a:pt x="1129124" y="67394"/>
                        <a:pt x="1127923" y="66431"/>
                        <a:pt x="1126842" y="65589"/>
                      </a:cubicBezTo>
                      <a:cubicBezTo>
                        <a:pt x="1124439" y="63784"/>
                        <a:pt x="1122036" y="62099"/>
                        <a:pt x="1119514" y="60294"/>
                      </a:cubicBezTo>
                      <a:cubicBezTo>
                        <a:pt x="1117711" y="59090"/>
                        <a:pt x="1116030" y="57766"/>
                        <a:pt x="1114228" y="56563"/>
                      </a:cubicBezTo>
                      <a:cubicBezTo>
                        <a:pt x="1111825" y="54878"/>
                        <a:pt x="1109302" y="53314"/>
                        <a:pt x="1106780" y="51749"/>
                      </a:cubicBezTo>
                      <a:cubicBezTo>
                        <a:pt x="1104977" y="50666"/>
                        <a:pt x="1103296" y="49463"/>
                        <a:pt x="1101494" y="48259"/>
                      </a:cubicBezTo>
                      <a:cubicBezTo>
                        <a:pt x="1098851" y="46574"/>
                        <a:pt x="1096088" y="45010"/>
                        <a:pt x="1093325" y="43445"/>
                      </a:cubicBezTo>
                      <a:cubicBezTo>
                        <a:pt x="1091643" y="42482"/>
                        <a:pt x="1089961" y="41520"/>
                        <a:pt x="1088279" y="40557"/>
                      </a:cubicBezTo>
                      <a:cubicBezTo>
                        <a:pt x="1085396" y="38992"/>
                        <a:pt x="1082393" y="37428"/>
                        <a:pt x="1079389" y="35863"/>
                      </a:cubicBezTo>
                      <a:cubicBezTo>
                        <a:pt x="1077828" y="35141"/>
                        <a:pt x="1076386" y="34299"/>
                        <a:pt x="1074824" y="33577"/>
                      </a:cubicBezTo>
                      <a:cubicBezTo>
                        <a:pt x="1071701" y="32012"/>
                        <a:pt x="1068457" y="30568"/>
                        <a:pt x="1065214" y="29124"/>
                      </a:cubicBezTo>
                      <a:cubicBezTo>
                        <a:pt x="1063892" y="28522"/>
                        <a:pt x="1062451" y="27800"/>
                        <a:pt x="1061129" y="27198"/>
                      </a:cubicBezTo>
                      <a:cubicBezTo>
                        <a:pt x="1057765" y="25754"/>
                        <a:pt x="1054402" y="24310"/>
                        <a:pt x="1050918" y="22986"/>
                      </a:cubicBezTo>
                      <a:cubicBezTo>
                        <a:pt x="1049596" y="22505"/>
                        <a:pt x="1048395" y="22024"/>
                        <a:pt x="1047074" y="21542"/>
                      </a:cubicBezTo>
                      <a:cubicBezTo>
                        <a:pt x="1043590" y="20218"/>
                        <a:pt x="1039986" y="18894"/>
                        <a:pt x="1036382" y="17691"/>
                      </a:cubicBezTo>
                      <a:cubicBezTo>
                        <a:pt x="1035181" y="17330"/>
                        <a:pt x="1033979" y="16849"/>
                        <a:pt x="1032778" y="16488"/>
                      </a:cubicBezTo>
                      <a:cubicBezTo>
                        <a:pt x="1029174" y="15284"/>
                        <a:pt x="1025450" y="14201"/>
                        <a:pt x="1021726" y="13118"/>
                      </a:cubicBezTo>
                      <a:cubicBezTo>
                        <a:pt x="1020524" y="12757"/>
                        <a:pt x="1019323" y="12396"/>
                        <a:pt x="1018122" y="12155"/>
                      </a:cubicBezTo>
                      <a:cubicBezTo>
                        <a:pt x="1014398" y="11072"/>
                        <a:pt x="1010674" y="10109"/>
                        <a:pt x="1006949" y="9267"/>
                      </a:cubicBezTo>
                      <a:cubicBezTo>
                        <a:pt x="1005628" y="8906"/>
                        <a:pt x="1004427" y="8665"/>
                        <a:pt x="1003105" y="8424"/>
                      </a:cubicBezTo>
                      <a:cubicBezTo>
                        <a:pt x="999381" y="7582"/>
                        <a:pt x="995777" y="6739"/>
                        <a:pt x="992053" y="6138"/>
                      </a:cubicBezTo>
                      <a:cubicBezTo>
                        <a:pt x="990611" y="5897"/>
                        <a:pt x="989290" y="5656"/>
                        <a:pt x="987848" y="5416"/>
                      </a:cubicBezTo>
                      <a:cubicBezTo>
                        <a:pt x="984244" y="4814"/>
                        <a:pt x="980640" y="4212"/>
                        <a:pt x="977037" y="3610"/>
                      </a:cubicBezTo>
                      <a:cubicBezTo>
                        <a:pt x="975355" y="3370"/>
                        <a:pt x="973673" y="3129"/>
                        <a:pt x="971991" y="3009"/>
                      </a:cubicBezTo>
                      <a:cubicBezTo>
                        <a:pt x="968627" y="2527"/>
                        <a:pt x="965263" y="2166"/>
                        <a:pt x="961780" y="1805"/>
                      </a:cubicBezTo>
                      <a:cubicBezTo>
                        <a:pt x="959617" y="1565"/>
                        <a:pt x="957335" y="1444"/>
                        <a:pt x="955172" y="1324"/>
                      </a:cubicBezTo>
                      <a:cubicBezTo>
                        <a:pt x="952289" y="1083"/>
                        <a:pt x="949286" y="842"/>
                        <a:pt x="946403" y="722"/>
                      </a:cubicBezTo>
                      <a:cubicBezTo>
                        <a:pt x="942078" y="481"/>
                        <a:pt x="937753" y="481"/>
                        <a:pt x="933428" y="361"/>
                      </a:cubicBezTo>
                      <a:cubicBezTo>
                        <a:pt x="932587" y="361"/>
                        <a:pt x="931747" y="361"/>
                        <a:pt x="930785" y="361"/>
                      </a:cubicBezTo>
                      <a:lnTo>
                        <a:pt x="930545" y="361"/>
                      </a:lnTo>
                      <a:cubicBezTo>
                        <a:pt x="929704" y="361"/>
                        <a:pt x="928863" y="361"/>
                        <a:pt x="927902" y="361"/>
                      </a:cubicBezTo>
                      <a:cubicBezTo>
                        <a:pt x="923578" y="361"/>
                        <a:pt x="919253" y="361"/>
                        <a:pt x="915048" y="722"/>
                      </a:cubicBezTo>
                      <a:cubicBezTo>
                        <a:pt x="915048" y="722"/>
                        <a:pt x="915048" y="722"/>
                        <a:pt x="914928" y="722"/>
                      </a:cubicBezTo>
                      <a:cubicBezTo>
                        <a:pt x="914808" y="722"/>
                        <a:pt x="914568" y="722"/>
                        <a:pt x="914448" y="722"/>
                      </a:cubicBezTo>
                      <a:cubicBezTo>
                        <a:pt x="912405" y="722"/>
                        <a:pt x="910483" y="963"/>
                        <a:pt x="908441" y="1203"/>
                      </a:cubicBezTo>
                      <a:cubicBezTo>
                        <a:pt x="905197" y="1444"/>
                        <a:pt x="901834" y="1685"/>
                        <a:pt x="898590" y="1926"/>
                      </a:cubicBezTo>
                      <a:cubicBezTo>
                        <a:pt x="896187" y="2166"/>
                        <a:pt x="893785" y="2527"/>
                        <a:pt x="891382" y="2768"/>
                      </a:cubicBezTo>
                      <a:cubicBezTo>
                        <a:pt x="888499" y="3129"/>
                        <a:pt x="885736" y="3490"/>
                        <a:pt x="882853" y="3851"/>
                      </a:cubicBezTo>
                      <a:cubicBezTo>
                        <a:pt x="880450" y="4212"/>
                        <a:pt x="877927" y="4694"/>
                        <a:pt x="875525" y="5055"/>
                      </a:cubicBezTo>
                      <a:cubicBezTo>
                        <a:pt x="872762" y="5536"/>
                        <a:pt x="869999" y="6017"/>
                        <a:pt x="867236" y="6499"/>
                      </a:cubicBezTo>
                      <a:cubicBezTo>
                        <a:pt x="864833" y="6980"/>
                        <a:pt x="862550" y="7462"/>
                        <a:pt x="860268" y="7943"/>
                      </a:cubicBezTo>
                      <a:cubicBezTo>
                        <a:pt x="857385" y="8545"/>
                        <a:pt x="854622" y="9267"/>
                        <a:pt x="851738" y="9868"/>
                      </a:cubicBezTo>
                      <a:cubicBezTo>
                        <a:pt x="849576" y="10350"/>
                        <a:pt x="847534" y="10952"/>
                        <a:pt x="845371" y="11553"/>
                      </a:cubicBezTo>
                      <a:cubicBezTo>
                        <a:pt x="842248" y="12396"/>
                        <a:pt x="839245" y="13238"/>
                        <a:pt x="836121" y="14201"/>
                      </a:cubicBezTo>
                      <a:cubicBezTo>
                        <a:pt x="834319" y="14682"/>
                        <a:pt x="832517" y="15284"/>
                        <a:pt x="830835" y="15886"/>
                      </a:cubicBezTo>
                      <a:cubicBezTo>
                        <a:pt x="827352" y="16969"/>
                        <a:pt x="823988" y="18172"/>
                        <a:pt x="820624" y="19376"/>
                      </a:cubicBezTo>
                      <a:cubicBezTo>
                        <a:pt x="819303" y="19857"/>
                        <a:pt x="817981" y="20339"/>
                        <a:pt x="816660" y="20820"/>
                      </a:cubicBezTo>
                      <a:cubicBezTo>
                        <a:pt x="812695" y="22264"/>
                        <a:pt x="808851" y="23829"/>
                        <a:pt x="804887" y="25514"/>
                      </a:cubicBezTo>
                      <a:cubicBezTo>
                        <a:pt x="804166" y="25875"/>
                        <a:pt x="803445" y="26115"/>
                        <a:pt x="802724" y="26476"/>
                      </a:cubicBezTo>
                      <a:cubicBezTo>
                        <a:pt x="764522" y="42723"/>
                        <a:pt x="729444" y="66191"/>
                        <a:pt x="699531" y="96157"/>
                      </a:cubicBezTo>
                      <a:cubicBezTo>
                        <a:pt x="645832" y="149832"/>
                        <a:pt x="613276" y="219031"/>
                        <a:pt x="605587" y="293646"/>
                      </a:cubicBezTo>
                      <a:cubicBezTo>
                        <a:pt x="605587" y="293767"/>
                        <a:pt x="605587" y="294007"/>
                        <a:pt x="605587" y="294128"/>
                      </a:cubicBezTo>
                      <a:cubicBezTo>
                        <a:pt x="605107" y="298821"/>
                        <a:pt x="604746" y="303515"/>
                        <a:pt x="604506" y="308329"/>
                      </a:cubicBezTo>
                      <a:cubicBezTo>
                        <a:pt x="604506" y="309171"/>
                        <a:pt x="604386" y="310014"/>
                        <a:pt x="604266" y="310856"/>
                      </a:cubicBezTo>
                      <a:cubicBezTo>
                        <a:pt x="604026" y="316392"/>
                        <a:pt x="603785" y="321928"/>
                        <a:pt x="603785" y="327464"/>
                      </a:cubicBezTo>
                      <a:cubicBezTo>
                        <a:pt x="603785" y="480545"/>
                        <a:pt x="479448" y="605104"/>
                        <a:pt x="326640" y="605104"/>
                      </a:cubicBezTo>
                      <a:cubicBezTo>
                        <a:pt x="173832" y="605104"/>
                        <a:pt x="49495" y="480545"/>
                        <a:pt x="49495" y="327464"/>
                      </a:cubicBezTo>
                      <a:cubicBezTo>
                        <a:pt x="49495" y="174383"/>
                        <a:pt x="173832" y="49824"/>
                        <a:pt x="326640" y="49824"/>
                      </a:cubicBezTo>
                      <a:cubicBezTo>
                        <a:pt x="395716" y="49824"/>
                        <a:pt x="461909" y="75458"/>
                        <a:pt x="512965" y="121911"/>
                      </a:cubicBezTo>
                      <a:cubicBezTo>
                        <a:pt x="523056" y="131058"/>
                        <a:pt x="538673" y="130336"/>
                        <a:pt x="547924" y="120227"/>
                      </a:cubicBezTo>
                      <a:cubicBezTo>
                        <a:pt x="557054" y="110117"/>
                        <a:pt x="556333" y="94472"/>
                        <a:pt x="546242" y="85206"/>
                      </a:cubicBezTo>
                      <a:cubicBezTo>
                        <a:pt x="486056" y="30448"/>
                        <a:pt x="408090" y="241"/>
                        <a:pt x="326640" y="241"/>
                      </a:cubicBezTo>
                      <a:cubicBezTo>
                        <a:pt x="146561" y="241"/>
                        <a:pt x="0" y="147064"/>
                        <a:pt x="0" y="327464"/>
                      </a:cubicBezTo>
                      <a:cubicBezTo>
                        <a:pt x="0" y="507864"/>
                        <a:pt x="146561" y="654687"/>
                        <a:pt x="326640" y="654687"/>
                      </a:cubicBezTo>
                      <a:cubicBezTo>
                        <a:pt x="462510" y="654687"/>
                        <a:pt x="579278" y="571046"/>
                        <a:pt x="628412" y="452504"/>
                      </a:cubicBezTo>
                      <a:cubicBezTo>
                        <a:pt x="644630" y="491737"/>
                        <a:pt x="668537" y="527842"/>
                        <a:pt x="699531" y="558771"/>
                      </a:cubicBezTo>
                      <a:cubicBezTo>
                        <a:pt x="753110" y="612445"/>
                        <a:pt x="822186" y="645180"/>
                        <a:pt x="896668" y="652882"/>
                      </a:cubicBezTo>
                      <a:cubicBezTo>
                        <a:pt x="896908" y="652882"/>
                        <a:pt x="897028" y="652882"/>
                        <a:pt x="897269" y="652882"/>
                      </a:cubicBezTo>
                      <a:cubicBezTo>
                        <a:pt x="901954" y="653363"/>
                        <a:pt x="906639" y="653724"/>
                        <a:pt x="911324" y="653965"/>
                      </a:cubicBezTo>
                      <a:cubicBezTo>
                        <a:pt x="912165" y="653965"/>
                        <a:pt x="913006" y="654085"/>
                        <a:pt x="913847" y="654206"/>
                      </a:cubicBezTo>
                      <a:cubicBezTo>
                        <a:pt x="919373" y="654446"/>
                        <a:pt x="924899" y="654687"/>
                        <a:pt x="930425" y="654687"/>
                      </a:cubicBezTo>
                      <a:cubicBezTo>
                        <a:pt x="930425" y="654687"/>
                        <a:pt x="930545" y="654687"/>
                        <a:pt x="930665" y="654687"/>
                      </a:cubicBezTo>
                      <a:cubicBezTo>
                        <a:pt x="930665" y="654687"/>
                        <a:pt x="930665" y="654687"/>
                        <a:pt x="930665" y="654687"/>
                      </a:cubicBezTo>
                      <a:cubicBezTo>
                        <a:pt x="932708" y="654687"/>
                        <a:pt x="934750" y="654567"/>
                        <a:pt x="936912" y="654567"/>
                      </a:cubicBezTo>
                      <a:cubicBezTo>
                        <a:pt x="940276" y="654567"/>
                        <a:pt x="943640" y="654567"/>
                        <a:pt x="947003" y="654326"/>
                      </a:cubicBezTo>
                      <a:cubicBezTo>
                        <a:pt x="950127" y="654206"/>
                        <a:pt x="953130" y="653845"/>
                        <a:pt x="956133" y="653604"/>
                      </a:cubicBezTo>
                      <a:cubicBezTo>
                        <a:pt x="958536" y="653363"/>
                        <a:pt x="960939" y="653243"/>
                        <a:pt x="963341" y="653002"/>
                      </a:cubicBezTo>
                      <a:cubicBezTo>
                        <a:pt x="965984" y="652762"/>
                        <a:pt x="968627" y="652401"/>
                        <a:pt x="971270" y="652039"/>
                      </a:cubicBezTo>
                      <a:cubicBezTo>
                        <a:pt x="974033" y="651678"/>
                        <a:pt x="976916" y="651438"/>
                        <a:pt x="979679" y="650956"/>
                      </a:cubicBezTo>
                      <a:cubicBezTo>
                        <a:pt x="981722" y="650595"/>
                        <a:pt x="983644" y="650234"/>
                        <a:pt x="985686" y="649873"/>
                      </a:cubicBezTo>
                      <a:cubicBezTo>
                        <a:pt x="989050" y="649271"/>
                        <a:pt x="992534" y="648790"/>
                        <a:pt x="995897" y="648068"/>
                      </a:cubicBezTo>
                      <a:cubicBezTo>
                        <a:pt x="997219" y="647827"/>
                        <a:pt x="998540" y="647466"/>
                        <a:pt x="999862" y="647226"/>
                      </a:cubicBezTo>
                      <a:cubicBezTo>
                        <a:pt x="1003946" y="646383"/>
                        <a:pt x="1007911" y="645420"/>
                        <a:pt x="1011995" y="644458"/>
                      </a:cubicBezTo>
                      <a:cubicBezTo>
                        <a:pt x="1012596" y="644337"/>
                        <a:pt x="1013196" y="644097"/>
                        <a:pt x="1013797" y="643976"/>
                      </a:cubicBezTo>
                      <a:cubicBezTo>
                        <a:pt x="1054161" y="633386"/>
                        <a:pt x="1092123" y="615093"/>
                        <a:pt x="1125760" y="589820"/>
                      </a:cubicBezTo>
                      <a:cubicBezTo>
                        <a:pt x="1126962" y="588978"/>
                        <a:pt x="1128043" y="588015"/>
                        <a:pt x="1129244" y="587052"/>
                      </a:cubicBezTo>
                      <a:cubicBezTo>
                        <a:pt x="1132127" y="584886"/>
                        <a:pt x="1135011" y="582599"/>
                        <a:pt x="1137774" y="580313"/>
                      </a:cubicBezTo>
                      <a:cubicBezTo>
                        <a:pt x="1158436" y="563223"/>
                        <a:pt x="1177057" y="543727"/>
                        <a:pt x="1193034" y="522185"/>
                      </a:cubicBezTo>
                      <a:cubicBezTo>
                        <a:pt x="1193275" y="521944"/>
                        <a:pt x="1193395" y="521704"/>
                        <a:pt x="1193635" y="521343"/>
                      </a:cubicBezTo>
                      <a:cubicBezTo>
                        <a:pt x="1196518" y="517371"/>
                        <a:pt x="1199401" y="513279"/>
                        <a:pt x="1202164" y="509188"/>
                      </a:cubicBezTo>
                      <a:cubicBezTo>
                        <a:pt x="1202765" y="508345"/>
                        <a:pt x="1203246" y="507503"/>
                        <a:pt x="1203726" y="506660"/>
                      </a:cubicBezTo>
                      <a:cubicBezTo>
                        <a:pt x="1206129" y="503050"/>
                        <a:pt x="1208411" y="499440"/>
                        <a:pt x="1210694" y="495709"/>
                      </a:cubicBezTo>
                      <a:cubicBezTo>
                        <a:pt x="1211174" y="494866"/>
                        <a:pt x="1211655" y="493904"/>
                        <a:pt x="1212256" y="493061"/>
                      </a:cubicBezTo>
                      <a:cubicBezTo>
                        <a:pt x="1214418" y="489330"/>
                        <a:pt x="1216580" y="485600"/>
                        <a:pt x="1218623" y="481749"/>
                      </a:cubicBezTo>
                      <a:cubicBezTo>
                        <a:pt x="1218983" y="481147"/>
                        <a:pt x="1219223" y="480545"/>
                        <a:pt x="1219584" y="479943"/>
                      </a:cubicBezTo>
                      <a:cubicBezTo>
                        <a:pt x="1241808" y="437942"/>
                        <a:pt x="1255023" y="390646"/>
                        <a:pt x="1257065" y="340341"/>
                      </a:cubicBezTo>
                      <a:cubicBezTo>
                        <a:pt x="1257065" y="340100"/>
                        <a:pt x="1257065" y="339860"/>
                        <a:pt x="1257065" y="339619"/>
                      </a:cubicBezTo>
                      <a:lnTo>
                        <a:pt x="1257065" y="337573"/>
                      </a:lnTo>
                      <a:cubicBezTo>
                        <a:pt x="1257065" y="334203"/>
                        <a:pt x="1257305" y="330713"/>
                        <a:pt x="1257305" y="327344"/>
                      </a:cubicBezTo>
                      <a:cubicBezTo>
                        <a:pt x="1257305" y="323974"/>
                        <a:pt x="1257185" y="320484"/>
                        <a:pt x="1257065" y="317114"/>
                      </a:cubicBezTo>
                      <a:lnTo>
                        <a:pt x="1257065" y="248396"/>
                      </a:lnTo>
                      <a:cubicBezTo>
                        <a:pt x="1257065" y="138880"/>
                        <a:pt x="1345963" y="49703"/>
                        <a:pt x="1455403" y="49703"/>
                      </a:cubicBezTo>
                      <a:cubicBezTo>
                        <a:pt x="1564844" y="49703"/>
                        <a:pt x="1653742" y="138880"/>
                        <a:pt x="1653742" y="248396"/>
                      </a:cubicBezTo>
                      <a:lnTo>
                        <a:pt x="1653742" y="734116"/>
                      </a:lnTo>
                      <a:cubicBezTo>
                        <a:pt x="1563883" y="765647"/>
                        <a:pt x="1494687" y="833161"/>
                        <a:pt x="1459969" y="917765"/>
                      </a:cubicBezTo>
                      <a:cubicBezTo>
                        <a:pt x="1410834" y="799224"/>
                        <a:pt x="1294066" y="715703"/>
                        <a:pt x="1158196" y="715703"/>
                      </a:cubicBezTo>
                      <a:cubicBezTo>
                        <a:pt x="1144501" y="715703"/>
                        <a:pt x="1133449" y="726775"/>
                        <a:pt x="1133449" y="740494"/>
                      </a:cubicBezTo>
                      <a:cubicBezTo>
                        <a:pt x="1133449" y="754214"/>
                        <a:pt x="1144501" y="765286"/>
                        <a:pt x="1158196" y="765286"/>
                      </a:cubicBezTo>
                      <a:cubicBezTo>
                        <a:pt x="1311005" y="765286"/>
                        <a:pt x="1435341" y="889845"/>
                        <a:pt x="1435341" y="1042926"/>
                      </a:cubicBezTo>
                      <a:cubicBezTo>
                        <a:pt x="1435341" y="1196007"/>
                        <a:pt x="1311005" y="1320566"/>
                        <a:pt x="1158196" y="1320566"/>
                      </a:cubicBezTo>
                      <a:lnTo>
                        <a:pt x="856904" y="1320566"/>
                      </a:lnTo>
                      <a:cubicBezTo>
                        <a:pt x="856904" y="1320566"/>
                        <a:pt x="856664" y="1320566"/>
                        <a:pt x="856544" y="1320566"/>
                      </a:cubicBezTo>
                      <a:cubicBezTo>
                        <a:pt x="856544" y="1320566"/>
                        <a:pt x="856303" y="1320566"/>
                        <a:pt x="856183" y="1320566"/>
                      </a:cubicBezTo>
                      <a:cubicBezTo>
                        <a:pt x="703375" y="1320566"/>
                        <a:pt x="579038" y="1196007"/>
                        <a:pt x="579038" y="1042926"/>
                      </a:cubicBezTo>
                      <a:cubicBezTo>
                        <a:pt x="579038" y="889845"/>
                        <a:pt x="703375" y="765286"/>
                        <a:pt x="856183" y="765286"/>
                      </a:cubicBezTo>
                      <a:cubicBezTo>
                        <a:pt x="1000703" y="765286"/>
                        <a:pt x="1119754" y="876607"/>
                        <a:pt x="1132248" y="1018135"/>
                      </a:cubicBezTo>
                      <a:lnTo>
                        <a:pt x="856183" y="1018135"/>
                      </a:lnTo>
                      <a:cubicBezTo>
                        <a:pt x="842488" y="1018135"/>
                        <a:pt x="831436" y="1029207"/>
                        <a:pt x="831436" y="1042926"/>
                      </a:cubicBezTo>
                      <a:cubicBezTo>
                        <a:pt x="831436" y="1056646"/>
                        <a:pt x="842488" y="1067718"/>
                        <a:pt x="856183" y="1067718"/>
                      </a:cubicBezTo>
                      <a:lnTo>
                        <a:pt x="1158076" y="1067718"/>
                      </a:lnTo>
                      <a:cubicBezTo>
                        <a:pt x="1171771" y="1067718"/>
                        <a:pt x="1182823" y="1056646"/>
                        <a:pt x="1182823" y="1042926"/>
                      </a:cubicBezTo>
                      <a:cubicBezTo>
                        <a:pt x="1182823" y="862526"/>
                        <a:pt x="1036262" y="715703"/>
                        <a:pt x="856183" y="715703"/>
                      </a:cubicBezTo>
                      <a:cubicBezTo>
                        <a:pt x="676105" y="715703"/>
                        <a:pt x="529543" y="862526"/>
                        <a:pt x="529543" y="1042926"/>
                      </a:cubicBezTo>
                      <a:lnTo>
                        <a:pt x="529543" y="1285064"/>
                      </a:lnTo>
                      <a:cubicBezTo>
                        <a:pt x="529543" y="1294451"/>
                        <a:pt x="521855" y="1302153"/>
                        <a:pt x="512485" y="1302153"/>
                      </a:cubicBezTo>
                      <a:cubicBezTo>
                        <a:pt x="503114" y="1302153"/>
                        <a:pt x="495426" y="1294451"/>
                        <a:pt x="495426" y="1285064"/>
                      </a:cubicBezTo>
                      <a:lnTo>
                        <a:pt x="495426" y="963858"/>
                      </a:lnTo>
                      <a:cubicBezTo>
                        <a:pt x="495426" y="827024"/>
                        <a:pt x="384303" y="715703"/>
                        <a:pt x="247713" y="715703"/>
                      </a:cubicBezTo>
                      <a:cubicBezTo>
                        <a:pt x="111122" y="715703"/>
                        <a:pt x="0" y="827024"/>
                        <a:pt x="0" y="963858"/>
                      </a:cubicBezTo>
                      <a:lnTo>
                        <a:pt x="0" y="1251006"/>
                      </a:lnTo>
                      <a:cubicBezTo>
                        <a:pt x="0" y="1264726"/>
                        <a:pt x="11052" y="1275797"/>
                        <a:pt x="24747" y="1275797"/>
                      </a:cubicBezTo>
                      <a:cubicBezTo>
                        <a:pt x="38442" y="1275797"/>
                        <a:pt x="49495" y="1264726"/>
                        <a:pt x="49495" y="1251006"/>
                      </a:cubicBezTo>
                      <a:lnTo>
                        <a:pt x="49495" y="963858"/>
                      </a:lnTo>
                      <a:cubicBezTo>
                        <a:pt x="49495" y="854343"/>
                        <a:pt x="138392" y="765165"/>
                        <a:pt x="247833" y="765165"/>
                      </a:cubicBezTo>
                      <a:cubicBezTo>
                        <a:pt x="357274" y="765165"/>
                        <a:pt x="446172" y="854343"/>
                        <a:pt x="446172" y="963858"/>
                      </a:cubicBezTo>
                      <a:lnTo>
                        <a:pt x="446172" y="1285064"/>
                      </a:lnTo>
                      <a:cubicBezTo>
                        <a:pt x="446172" y="1321770"/>
                        <a:pt x="475964" y="1351736"/>
                        <a:pt x="512725" y="1351736"/>
                      </a:cubicBezTo>
                      <a:cubicBezTo>
                        <a:pt x="549485" y="1351736"/>
                        <a:pt x="579278" y="1321890"/>
                        <a:pt x="579278" y="1285064"/>
                      </a:cubicBezTo>
                      <a:lnTo>
                        <a:pt x="579278" y="1215744"/>
                      </a:lnTo>
                      <a:cubicBezTo>
                        <a:pt x="637062" y="1308411"/>
                        <a:pt x="739655" y="1370149"/>
                        <a:pt x="856424" y="1370149"/>
                      </a:cubicBezTo>
                      <a:cubicBezTo>
                        <a:pt x="856424" y="1370149"/>
                        <a:pt x="856664" y="1370149"/>
                        <a:pt x="856784" y="1370149"/>
                      </a:cubicBezTo>
                      <a:cubicBezTo>
                        <a:pt x="856784" y="1370149"/>
                        <a:pt x="857024" y="1370149"/>
                        <a:pt x="857144" y="1370149"/>
                      </a:cubicBezTo>
                      <a:lnTo>
                        <a:pt x="1158436" y="1370149"/>
                      </a:lnTo>
                      <a:cubicBezTo>
                        <a:pt x="1292264" y="1370149"/>
                        <a:pt x="1407471" y="1289035"/>
                        <a:pt x="1457926" y="1173503"/>
                      </a:cubicBezTo>
                      <a:cubicBezTo>
                        <a:pt x="1494206" y="1266771"/>
                        <a:pt x="1572052" y="1340424"/>
                        <a:pt x="1671882" y="1369187"/>
                      </a:cubicBezTo>
                      <a:cubicBezTo>
                        <a:pt x="1674165" y="1369909"/>
                        <a:pt x="1676447" y="1370149"/>
                        <a:pt x="1678730" y="1370149"/>
                      </a:cubicBezTo>
                      <a:cubicBezTo>
                        <a:pt x="1689421" y="1370149"/>
                        <a:pt x="1699392" y="1363049"/>
                        <a:pt x="1702516" y="1352218"/>
                      </a:cubicBezTo>
                      <a:cubicBezTo>
                        <a:pt x="1706240" y="1339100"/>
                        <a:pt x="1698671" y="1325380"/>
                        <a:pt x="1685577" y="1321529"/>
                      </a:cubicBezTo>
                      <a:cubicBezTo>
                        <a:pt x="1571451" y="1288674"/>
                        <a:pt x="1491083" y="1186741"/>
                        <a:pt x="1485437" y="1067958"/>
                      </a:cubicBezTo>
                      <a:cubicBezTo>
                        <a:pt x="1485196" y="1063385"/>
                        <a:pt x="1485076" y="1047499"/>
                        <a:pt x="1485076" y="1042806"/>
                      </a:cubicBezTo>
                      <a:cubicBezTo>
                        <a:pt x="1485076" y="920533"/>
                        <a:pt x="1563282" y="813906"/>
                        <a:pt x="1679450" y="777682"/>
                      </a:cubicBezTo>
                      <a:close/>
                      <a:moveTo>
                        <a:pt x="1105938" y="542042"/>
                      </a:moveTo>
                      <a:cubicBezTo>
                        <a:pt x="1099091" y="547578"/>
                        <a:pt x="1092123" y="552874"/>
                        <a:pt x="1084915" y="557687"/>
                      </a:cubicBezTo>
                      <a:cubicBezTo>
                        <a:pt x="1084195" y="558169"/>
                        <a:pt x="1083354" y="558650"/>
                        <a:pt x="1082513" y="559252"/>
                      </a:cubicBezTo>
                      <a:cubicBezTo>
                        <a:pt x="1075905" y="563584"/>
                        <a:pt x="1069058" y="567676"/>
                        <a:pt x="1062090" y="571527"/>
                      </a:cubicBezTo>
                      <a:cubicBezTo>
                        <a:pt x="1060889" y="572129"/>
                        <a:pt x="1059688" y="572731"/>
                        <a:pt x="1058486" y="573453"/>
                      </a:cubicBezTo>
                      <a:cubicBezTo>
                        <a:pt x="1051759" y="576943"/>
                        <a:pt x="1044911" y="580313"/>
                        <a:pt x="1037823" y="583201"/>
                      </a:cubicBezTo>
                      <a:cubicBezTo>
                        <a:pt x="1036502" y="583682"/>
                        <a:pt x="1035301" y="584164"/>
                        <a:pt x="1033979" y="584766"/>
                      </a:cubicBezTo>
                      <a:cubicBezTo>
                        <a:pt x="1026771" y="587654"/>
                        <a:pt x="1019563" y="590301"/>
                        <a:pt x="1012235" y="592588"/>
                      </a:cubicBezTo>
                      <a:cubicBezTo>
                        <a:pt x="1011274" y="592949"/>
                        <a:pt x="1010193" y="593190"/>
                        <a:pt x="1009112" y="593431"/>
                      </a:cubicBezTo>
                      <a:cubicBezTo>
                        <a:pt x="1001303" y="595717"/>
                        <a:pt x="993495" y="597763"/>
                        <a:pt x="985446" y="599327"/>
                      </a:cubicBezTo>
                      <a:cubicBezTo>
                        <a:pt x="984845" y="599448"/>
                        <a:pt x="984244" y="599568"/>
                        <a:pt x="983644" y="599689"/>
                      </a:cubicBezTo>
                      <a:cubicBezTo>
                        <a:pt x="975234" y="601373"/>
                        <a:pt x="966705" y="602577"/>
                        <a:pt x="958176" y="603419"/>
                      </a:cubicBezTo>
                      <a:cubicBezTo>
                        <a:pt x="957935" y="603419"/>
                        <a:pt x="957695" y="603419"/>
                        <a:pt x="957455" y="603419"/>
                      </a:cubicBezTo>
                      <a:cubicBezTo>
                        <a:pt x="948565" y="604262"/>
                        <a:pt x="939555" y="604743"/>
                        <a:pt x="930425" y="604743"/>
                      </a:cubicBezTo>
                      <a:cubicBezTo>
                        <a:pt x="921295" y="604743"/>
                        <a:pt x="912766" y="604262"/>
                        <a:pt x="904116" y="603419"/>
                      </a:cubicBezTo>
                      <a:cubicBezTo>
                        <a:pt x="903515" y="603419"/>
                        <a:pt x="903035" y="603419"/>
                        <a:pt x="902434" y="603299"/>
                      </a:cubicBezTo>
                      <a:cubicBezTo>
                        <a:pt x="894385" y="602457"/>
                        <a:pt x="886457" y="601253"/>
                        <a:pt x="878648" y="599809"/>
                      </a:cubicBezTo>
                      <a:cubicBezTo>
                        <a:pt x="877327" y="599568"/>
                        <a:pt x="876005" y="599327"/>
                        <a:pt x="874684" y="599087"/>
                      </a:cubicBezTo>
                      <a:cubicBezTo>
                        <a:pt x="867596" y="597643"/>
                        <a:pt x="860748" y="595837"/>
                        <a:pt x="853781" y="593912"/>
                      </a:cubicBezTo>
                      <a:cubicBezTo>
                        <a:pt x="851258" y="593190"/>
                        <a:pt x="848855" y="592468"/>
                        <a:pt x="846332" y="591746"/>
                      </a:cubicBezTo>
                      <a:cubicBezTo>
                        <a:pt x="840686" y="589940"/>
                        <a:pt x="835040" y="587895"/>
                        <a:pt x="829514" y="585728"/>
                      </a:cubicBezTo>
                      <a:cubicBezTo>
                        <a:pt x="826030" y="584404"/>
                        <a:pt x="822546" y="582960"/>
                        <a:pt x="819062" y="581396"/>
                      </a:cubicBezTo>
                      <a:cubicBezTo>
                        <a:pt x="814497" y="579350"/>
                        <a:pt x="810053" y="577304"/>
                        <a:pt x="805608" y="575017"/>
                      </a:cubicBezTo>
                      <a:cubicBezTo>
                        <a:pt x="801763" y="573092"/>
                        <a:pt x="797919" y="571046"/>
                        <a:pt x="794075" y="568880"/>
                      </a:cubicBezTo>
                      <a:cubicBezTo>
                        <a:pt x="789990" y="566593"/>
                        <a:pt x="786026" y="564186"/>
                        <a:pt x="782182" y="561779"/>
                      </a:cubicBezTo>
                      <a:cubicBezTo>
                        <a:pt x="778578" y="559493"/>
                        <a:pt x="774974" y="557086"/>
                        <a:pt x="771490" y="554679"/>
                      </a:cubicBezTo>
                      <a:cubicBezTo>
                        <a:pt x="767405" y="551791"/>
                        <a:pt x="763321" y="548782"/>
                        <a:pt x="759357" y="545653"/>
                      </a:cubicBezTo>
                      <a:cubicBezTo>
                        <a:pt x="756353" y="543366"/>
                        <a:pt x="753470" y="540959"/>
                        <a:pt x="750587" y="538432"/>
                      </a:cubicBezTo>
                      <a:cubicBezTo>
                        <a:pt x="746262" y="534822"/>
                        <a:pt x="742058" y="530970"/>
                        <a:pt x="737973" y="526999"/>
                      </a:cubicBezTo>
                      <a:cubicBezTo>
                        <a:pt x="735450" y="524592"/>
                        <a:pt x="733048" y="522185"/>
                        <a:pt x="730645" y="519658"/>
                      </a:cubicBezTo>
                      <a:cubicBezTo>
                        <a:pt x="726681" y="515566"/>
                        <a:pt x="722957" y="511354"/>
                        <a:pt x="719232" y="507021"/>
                      </a:cubicBezTo>
                      <a:cubicBezTo>
                        <a:pt x="716710" y="504133"/>
                        <a:pt x="714307" y="501124"/>
                        <a:pt x="712024" y="498116"/>
                      </a:cubicBezTo>
                      <a:cubicBezTo>
                        <a:pt x="708901" y="494144"/>
                        <a:pt x="706018" y="490173"/>
                        <a:pt x="703135" y="486201"/>
                      </a:cubicBezTo>
                      <a:cubicBezTo>
                        <a:pt x="700612" y="482711"/>
                        <a:pt x="698209" y="478981"/>
                        <a:pt x="695927" y="475370"/>
                      </a:cubicBezTo>
                      <a:cubicBezTo>
                        <a:pt x="693524" y="471519"/>
                        <a:pt x="691121" y="467668"/>
                        <a:pt x="688959" y="463697"/>
                      </a:cubicBezTo>
                      <a:cubicBezTo>
                        <a:pt x="686797" y="459845"/>
                        <a:pt x="684634" y="455994"/>
                        <a:pt x="682712" y="452023"/>
                      </a:cubicBezTo>
                      <a:cubicBezTo>
                        <a:pt x="680550" y="447690"/>
                        <a:pt x="678387" y="443238"/>
                        <a:pt x="676465" y="438785"/>
                      </a:cubicBezTo>
                      <a:cubicBezTo>
                        <a:pt x="674904" y="435295"/>
                        <a:pt x="673462" y="431684"/>
                        <a:pt x="672020" y="428074"/>
                      </a:cubicBezTo>
                      <a:cubicBezTo>
                        <a:pt x="669858" y="422538"/>
                        <a:pt x="667816" y="417002"/>
                        <a:pt x="666014" y="411346"/>
                      </a:cubicBezTo>
                      <a:cubicBezTo>
                        <a:pt x="665173" y="408818"/>
                        <a:pt x="664452" y="406291"/>
                        <a:pt x="663731" y="403764"/>
                      </a:cubicBezTo>
                      <a:cubicBezTo>
                        <a:pt x="661809" y="396904"/>
                        <a:pt x="660007" y="390044"/>
                        <a:pt x="658566" y="382944"/>
                      </a:cubicBezTo>
                      <a:cubicBezTo>
                        <a:pt x="658325" y="381620"/>
                        <a:pt x="658085" y="380296"/>
                        <a:pt x="657845" y="378972"/>
                      </a:cubicBezTo>
                      <a:cubicBezTo>
                        <a:pt x="656403" y="371150"/>
                        <a:pt x="655082" y="363207"/>
                        <a:pt x="654361" y="355264"/>
                      </a:cubicBezTo>
                      <a:cubicBezTo>
                        <a:pt x="654361" y="354662"/>
                        <a:pt x="654361" y="354061"/>
                        <a:pt x="654241" y="353579"/>
                      </a:cubicBezTo>
                      <a:cubicBezTo>
                        <a:pt x="653400" y="344914"/>
                        <a:pt x="652919" y="336129"/>
                        <a:pt x="652919" y="327223"/>
                      </a:cubicBezTo>
                      <a:cubicBezTo>
                        <a:pt x="652919" y="318318"/>
                        <a:pt x="653400" y="309532"/>
                        <a:pt x="654241" y="300867"/>
                      </a:cubicBezTo>
                      <a:cubicBezTo>
                        <a:pt x="654241" y="300265"/>
                        <a:pt x="654241" y="299664"/>
                        <a:pt x="654361" y="299182"/>
                      </a:cubicBezTo>
                      <a:cubicBezTo>
                        <a:pt x="655202" y="291119"/>
                        <a:pt x="656403" y="283297"/>
                        <a:pt x="657845" y="275354"/>
                      </a:cubicBezTo>
                      <a:cubicBezTo>
                        <a:pt x="658085" y="274030"/>
                        <a:pt x="658325" y="272706"/>
                        <a:pt x="658566" y="271382"/>
                      </a:cubicBezTo>
                      <a:cubicBezTo>
                        <a:pt x="660007" y="264402"/>
                        <a:pt x="661809" y="257422"/>
                        <a:pt x="663731" y="250562"/>
                      </a:cubicBezTo>
                      <a:cubicBezTo>
                        <a:pt x="664452" y="248035"/>
                        <a:pt x="665173" y="245508"/>
                        <a:pt x="665894" y="243101"/>
                      </a:cubicBezTo>
                      <a:cubicBezTo>
                        <a:pt x="667696" y="237444"/>
                        <a:pt x="669738" y="231788"/>
                        <a:pt x="671900" y="226252"/>
                      </a:cubicBezTo>
                      <a:cubicBezTo>
                        <a:pt x="673342" y="222762"/>
                        <a:pt x="674663" y="219152"/>
                        <a:pt x="676225" y="215782"/>
                      </a:cubicBezTo>
                      <a:cubicBezTo>
                        <a:pt x="676946" y="214217"/>
                        <a:pt x="677667" y="212773"/>
                        <a:pt x="678387" y="211209"/>
                      </a:cubicBezTo>
                      <a:cubicBezTo>
                        <a:pt x="682112" y="203025"/>
                        <a:pt x="686316" y="195082"/>
                        <a:pt x="690761" y="187380"/>
                      </a:cubicBezTo>
                      <a:cubicBezTo>
                        <a:pt x="691121" y="186658"/>
                        <a:pt x="691602" y="186056"/>
                        <a:pt x="691962" y="185334"/>
                      </a:cubicBezTo>
                      <a:cubicBezTo>
                        <a:pt x="696047" y="178354"/>
                        <a:pt x="700612" y="171615"/>
                        <a:pt x="705297" y="164996"/>
                      </a:cubicBezTo>
                      <a:cubicBezTo>
                        <a:pt x="706258" y="163672"/>
                        <a:pt x="707219" y="162348"/>
                        <a:pt x="708180" y="161024"/>
                      </a:cubicBezTo>
                      <a:cubicBezTo>
                        <a:pt x="712625" y="155127"/>
                        <a:pt x="717310" y="149350"/>
                        <a:pt x="722116" y="143815"/>
                      </a:cubicBezTo>
                      <a:cubicBezTo>
                        <a:pt x="723557" y="142250"/>
                        <a:pt x="724879" y="140686"/>
                        <a:pt x="726320" y="139121"/>
                      </a:cubicBezTo>
                      <a:cubicBezTo>
                        <a:pt x="731366" y="133705"/>
                        <a:pt x="736531" y="128410"/>
                        <a:pt x="741937" y="123356"/>
                      </a:cubicBezTo>
                      <a:cubicBezTo>
                        <a:pt x="743139" y="122272"/>
                        <a:pt x="744340" y="121069"/>
                        <a:pt x="745662" y="119986"/>
                      </a:cubicBezTo>
                      <a:cubicBezTo>
                        <a:pt x="750707" y="115533"/>
                        <a:pt x="755873" y="111201"/>
                        <a:pt x="761279" y="107109"/>
                      </a:cubicBezTo>
                      <a:cubicBezTo>
                        <a:pt x="762840" y="105905"/>
                        <a:pt x="764402" y="104702"/>
                        <a:pt x="765964" y="103619"/>
                      </a:cubicBezTo>
                      <a:cubicBezTo>
                        <a:pt x="771130" y="99768"/>
                        <a:pt x="776415" y="96157"/>
                        <a:pt x="781821" y="92787"/>
                      </a:cubicBezTo>
                      <a:cubicBezTo>
                        <a:pt x="783743" y="91584"/>
                        <a:pt x="785666" y="90381"/>
                        <a:pt x="787588" y="89297"/>
                      </a:cubicBezTo>
                      <a:cubicBezTo>
                        <a:pt x="792753" y="86168"/>
                        <a:pt x="798159" y="83280"/>
                        <a:pt x="803565" y="80392"/>
                      </a:cubicBezTo>
                      <a:cubicBezTo>
                        <a:pt x="805848" y="79188"/>
                        <a:pt x="808130" y="78105"/>
                        <a:pt x="810413" y="77022"/>
                      </a:cubicBezTo>
                      <a:cubicBezTo>
                        <a:pt x="815579" y="74495"/>
                        <a:pt x="820864" y="72208"/>
                        <a:pt x="826150" y="70042"/>
                      </a:cubicBezTo>
                      <a:cubicBezTo>
                        <a:pt x="828793" y="68959"/>
                        <a:pt x="831556" y="67876"/>
                        <a:pt x="834199" y="66913"/>
                      </a:cubicBezTo>
                      <a:cubicBezTo>
                        <a:pt x="839245" y="65108"/>
                        <a:pt x="844290" y="63423"/>
                        <a:pt x="849456" y="61738"/>
                      </a:cubicBezTo>
                      <a:cubicBezTo>
                        <a:pt x="852579" y="60775"/>
                        <a:pt x="855703" y="59812"/>
                        <a:pt x="858946" y="58970"/>
                      </a:cubicBezTo>
                      <a:cubicBezTo>
                        <a:pt x="863752" y="57646"/>
                        <a:pt x="868677" y="56563"/>
                        <a:pt x="873603" y="55480"/>
                      </a:cubicBezTo>
                      <a:cubicBezTo>
                        <a:pt x="877206" y="54758"/>
                        <a:pt x="880810" y="54036"/>
                        <a:pt x="884414" y="53434"/>
                      </a:cubicBezTo>
                      <a:cubicBezTo>
                        <a:pt x="888979" y="52712"/>
                        <a:pt x="893544" y="51990"/>
                        <a:pt x="898230" y="51508"/>
                      </a:cubicBezTo>
                      <a:cubicBezTo>
                        <a:pt x="902314" y="51027"/>
                        <a:pt x="906399" y="50666"/>
                        <a:pt x="910483" y="50305"/>
                      </a:cubicBezTo>
                      <a:cubicBezTo>
                        <a:pt x="916970" y="49824"/>
                        <a:pt x="923578" y="49342"/>
                        <a:pt x="930185" y="49342"/>
                      </a:cubicBezTo>
                      <a:cubicBezTo>
                        <a:pt x="938474" y="49342"/>
                        <a:pt x="946643" y="49703"/>
                        <a:pt x="954812" y="50425"/>
                      </a:cubicBezTo>
                      <a:cubicBezTo>
                        <a:pt x="955292" y="50425"/>
                        <a:pt x="955773" y="50425"/>
                        <a:pt x="956254" y="50425"/>
                      </a:cubicBezTo>
                      <a:cubicBezTo>
                        <a:pt x="964302" y="51147"/>
                        <a:pt x="972351" y="52351"/>
                        <a:pt x="980280" y="53795"/>
                      </a:cubicBezTo>
                      <a:cubicBezTo>
                        <a:pt x="980761" y="53795"/>
                        <a:pt x="981121" y="53915"/>
                        <a:pt x="981601" y="54036"/>
                      </a:cubicBezTo>
                      <a:cubicBezTo>
                        <a:pt x="989530" y="55600"/>
                        <a:pt x="997459" y="57405"/>
                        <a:pt x="1005268" y="59572"/>
                      </a:cubicBezTo>
                      <a:cubicBezTo>
                        <a:pt x="1005628" y="59572"/>
                        <a:pt x="1005988" y="59812"/>
                        <a:pt x="1006349" y="59933"/>
                      </a:cubicBezTo>
                      <a:cubicBezTo>
                        <a:pt x="1014157" y="62219"/>
                        <a:pt x="1021966" y="64747"/>
                        <a:pt x="1029534" y="67755"/>
                      </a:cubicBezTo>
                      <a:cubicBezTo>
                        <a:pt x="1029775" y="67755"/>
                        <a:pt x="1030135" y="67996"/>
                        <a:pt x="1030375" y="68116"/>
                      </a:cubicBezTo>
                      <a:cubicBezTo>
                        <a:pt x="1038064" y="71125"/>
                        <a:pt x="1045512" y="74374"/>
                        <a:pt x="1052960" y="78105"/>
                      </a:cubicBezTo>
                      <a:cubicBezTo>
                        <a:pt x="1053200" y="78105"/>
                        <a:pt x="1053320" y="78346"/>
                        <a:pt x="1053561" y="78346"/>
                      </a:cubicBezTo>
                      <a:cubicBezTo>
                        <a:pt x="1061009" y="82077"/>
                        <a:pt x="1068337" y="86168"/>
                        <a:pt x="1075425" y="90501"/>
                      </a:cubicBezTo>
                      <a:cubicBezTo>
                        <a:pt x="1075425" y="90501"/>
                        <a:pt x="1075425" y="90501"/>
                        <a:pt x="1075425" y="90501"/>
                      </a:cubicBezTo>
                      <a:cubicBezTo>
                        <a:pt x="1089841" y="99407"/>
                        <a:pt x="1103536" y="109756"/>
                        <a:pt x="1116390" y="121430"/>
                      </a:cubicBezTo>
                      <a:cubicBezTo>
                        <a:pt x="1144261" y="146823"/>
                        <a:pt x="1166365" y="177030"/>
                        <a:pt x="1181982" y="211088"/>
                      </a:cubicBezTo>
                      <a:cubicBezTo>
                        <a:pt x="1181982" y="211329"/>
                        <a:pt x="1182223" y="211449"/>
                        <a:pt x="1182343" y="211690"/>
                      </a:cubicBezTo>
                      <a:cubicBezTo>
                        <a:pt x="1197119" y="243943"/>
                        <a:pt x="1205768" y="279325"/>
                        <a:pt x="1207210" y="316753"/>
                      </a:cubicBezTo>
                      <a:lnTo>
                        <a:pt x="1207210" y="326983"/>
                      </a:lnTo>
                      <a:cubicBezTo>
                        <a:pt x="1207210" y="401116"/>
                        <a:pt x="1178378" y="470917"/>
                        <a:pt x="1126001" y="523268"/>
                      </a:cubicBezTo>
                      <a:cubicBezTo>
                        <a:pt x="1119514" y="529767"/>
                        <a:pt x="1112666" y="536025"/>
                        <a:pt x="1105698" y="541802"/>
                      </a:cubicBezTo>
                      <a:cubicBezTo>
                        <a:pt x="1105698" y="541802"/>
                        <a:pt x="1105578" y="541802"/>
                        <a:pt x="1105458" y="54192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1945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with image redviolet">
    <p:bg>
      <p:bgPr>
        <a:solidFill>
          <a:srgbClr val="9432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F965EF2-B9D5-DB7F-CDC6-945AEABD9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9932" y="1634120"/>
            <a:ext cx="5879507" cy="5223878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086662-DB23-ECE8-57D7-BFEE4ECF2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1838" y="2651508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64BA63-9EA8-F545-AADF-DFC45EE37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838" y="4519022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5CDBD2-CDEA-9437-A5FC-46E7B8CB51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838" y="4979014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2F9EF6-02C8-1268-31FC-56A105072639}"/>
              </a:ext>
            </a:extLst>
          </p:cNvPr>
          <p:cNvGrpSpPr/>
          <p:nvPr userDrawn="1"/>
        </p:nvGrpSpPr>
        <p:grpSpPr>
          <a:xfrm>
            <a:off x="7996203" y="5802447"/>
            <a:ext cx="2200742" cy="676694"/>
            <a:chOff x="519783" y="1223016"/>
            <a:chExt cx="3119345" cy="959151"/>
          </a:xfrm>
        </p:grpSpPr>
        <p:grpSp>
          <p:nvGrpSpPr>
            <p:cNvPr id="29" name="Graphic 1">
              <a:extLst>
                <a:ext uri="{FF2B5EF4-FFF2-40B4-BE49-F238E27FC236}">
                  <a16:creationId xmlns:a16="http://schemas.microsoft.com/office/drawing/2014/main" id="{00EC0F19-973E-D16F-AD59-4A677E0D6339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50" name="Graphic 1">
                <a:extLst>
                  <a:ext uri="{FF2B5EF4-FFF2-40B4-BE49-F238E27FC236}">
                    <a16:creationId xmlns:a16="http://schemas.microsoft.com/office/drawing/2014/main" id="{82669460-D395-5860-2892-4DF3F0E85152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852191AD-F9AB-FE4D-74E3-9706ED3EA778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08B2C007-36AD-F5DE-63A3-BDF8E1FF49FD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0EEBFE90-9D29-7ECF-2123-9EC14A5885FC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8A9C18EE-A28C-1BE4-B91A-CCD86F4CC940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6206929D-72D6-A39F-9C9E-3B3DA7D128D6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C6739BF7-F3E3-FDA4-039C-99EBB98AF797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22413BFA-449D-8FBF-723E-E51C16F6F6AA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5EE8D775-92E0-4989-C91C-551C4ED4A91F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5776560C-18C7-6275-AB89-446AB0394415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3929F1F0-2D7E-B13E-9494-E1E7C11F0327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F3B9BD6F-8250-7251-38D8-5B4D39CB530E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0" name="Graphic 1">
              <a:extLst>
                <a:ext uri="{FF2B5EF4-FFF2-40B4-BE49-F238E27FC236}">
                  <a16:creationId xmlns:a16="http://schemas.microsoft.com/office/drawing/2014/main" id="{624F1A4F-4E47-3DA9-FA52-01700AB15BD8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5600998A-25B0-DAA7-5F4D-542FDCD0A7A1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432E8816-A49C-E5B8-000D-D64EDC98B072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44084D9A-35DC-46FA-A23E-B4508667986F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80695519-F5F2-78C9-D0F9-BBDBD5BFC833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BDD3271-F43F-CB89-B490-2BF5427689E6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0840BB06-0B1D-77FC-1E0D-7A8A891622CC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52AF2B1-CD4D-4E3B-2D5A-AC5FD3245EB4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6" name="Graphic 1">
                  <a:extLst>
                    <a:ext uri="{FF2B5EF4-FFF2-40B4-BE49-F238E27FC236}">
                      <a16:creationId xmlns:a16="http://schemas.microsoft.com/office/drawing/2014/main" id="{59D2D7AC-B4D9-9A7C-DAD7-7146B0A2834A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BA469657-2DA1-691D-3A62-282F0B6A4596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AFF544D8-6E20-9975-C873-B9553BE7EE66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BD1E810E-7F59-7C58-73EE-C2543834D09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BC2598A7-A653-8526-4B67-4FE556AA935E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33" name="Graphic 1">
                  <a:extLst>
                    <a:ext uri="{FF2B5EF4-FFF2-40B4-BE49-F238E27FC236}">
                      <a16:creationId xmlns:a16="http://schemas.microsoft.com/office/drawing/2014/main" id="{4C22A1EA-FF0B-4188-8A52-DDE757ADF901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048C01C0-EC1D-B64E-01E9-DB34B297A6A6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7A8CC437-9FA0-E394-BD7F-4BCF4C5D342F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EAAB71EA-DBE3-3BBD-96FB-561D21ACBA26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0AC80D6A-AA21-C622-AEDD-7CEFF6805B4A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B670126F-2A87-F5C0-CA30-A3F2DC7303DE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E5C3BDA-F9E2-44B5-049D-065AD4C8D58F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7F0E83E3-F7A8-3A0E-C739-BBBD0259E4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9932" y="322083"/>
            <a:ext cx="3457549" cy="3457549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17" name="Picture Placeholder 86">
            <a:extLst>
              <a:ext uri="{FF2B5EF4-FFF2-40B4-BE49-F238E27FC236}">
                <a16:creationId xmlns:a16="http://schemas.microsoft.com/office/drawing/2014/main" id="{ECB4EB60-A024-7901-56E4-F688449CF6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6673" y="360686"/>
            <a:ext cx="3317592" cy="3318047"/>
          </a:xfrm>
          <a:custGeom>
            <a:avLst/>
            <a:gdLst>
              <a:gd name="connsiteX0" fmla="*/ 1659251 w 3317592"/>
              <a:gd name="connsiteY0" fmla="*/ 0 h 3318047"/>
              <a:gd name="connsiteX1" fmla="*/ 1806619 w 3317592"/>
              <a:gd name="connsiteY1" fmla="*/ 6823 h 3318047"/>
              <a:gd name="connsiteX2" fmla="*/ 1815715 w 3317592"/>
              <a:gd name="connsiteY2" fmla="*/ 7733 h 3318047"/>
              <a:gd name="connsiteX3" fmla="*/ 1959899 w 3317592"/>
              <a:gd name="connsiteY3" fmla="*/ 27745 h 3318047"/>
              <a:gd name="connsiteX4" fmla="*/ 1968087 w 3317592"/>
              <a:gd name="connsiteY4" fmla="*/ 29110 h 3318047"/>
              <a:gd name="connsiteX5" fmla="*/ 2109996 w 3317592"/>
              <a:gd name="connsiteY5" fmla="*/ 62313 h 3318047"/>
              <a:gd name="connsiteX6" fmla="*/ 2116364 w 3317592"/>
              <a:gd name="connsiteY6" fmla="*/ 64133 h 3318047"/>
              <a:gd name="connsiteX7" fmla="*/ 2255090 w 3317592"/>
              <a:gd name="connsiteY7" fmla="*/ 110526 h 3318047"/>
              <a:gd name="connsiteX8" fmla="*/ 2260093 w 3317592"/>
              <a:gd name="connsiteY8" fmla="*/ 112345 h 3318047"/>
              <a:gd name="connsiteX9" fmla="*/ 2395180 w 3317592"/>
              <a:gd name="connsiteY9" fmla="*/ 171929 h 3318047"/>
              <a:gd name="connsiteX10" fmla="*/ 2398364 w 3317592"/>
              <a:gd name="connsiteY10" fmla="*/ 173748 h 3318047"/>
              <a:gd name="connsiteX11" fmla="*/ 2529358 w 3317592"/>
              <a:gd name="connsiteY11" fmla="*/ 246522 h 3318047"/>
              <a:gd name="connsiteX12" fmla="*/ 2774060 w 3317592"/>
              <a:gd name="connsiteY12" fmla="*/ 430732 h 3318047"/>
              <a:gd name="connsiteX13" fmla="*/ 3166586 w 3317592"/>
              <a:gd name="connsiteY13" fmla="*/ 966532 h 3318047"/>
              <a:gd name="connsiteX14" fmla="*/ 3168860 w 3317592"/>
              <a:gd name="connsiteY14" fmla="*/ 970170 h 3318047"/>
              <a:gd name="connsiteX15" fmla="*/ 3317592 w 3317592"/>
              <a:gd name="connsiteY15" fmla="*/ 1597393 h 3318047"/>
              <a:gd name="connsiteX16" fmla="*/ 3317592 w 3317592"/>
              <a:gd name="connsiteY16" fmla="*/ 1658797 h 3318047"/>
              <a:gd name="connsiteX17" fmla="*/ 2831824 w 3317592"/>
              <a:gd name="connsiteY17" fmla="*/ 2831825 h 3318047"/>
              <a:gd name="connsiteX18" fmla="*/ 2709928 w 3317592"/>
              <a:gd name="connsiteY18" fmla="*/ 2942351 h 3318047"/>
              <a:gd name="connsiteX19" fmla="*/ 2708564 w 3317592"/>
              <a:gd name="connsiteY19" fmla="*/ 2943260 h 3318047"/>
              <a:gd name="connsiteX20" fmla="*/ 2582573 w 3317592"/>
              <a:gd name="connsiteY20" fmla="*/ 3036956 h 3318047"/>
              <a:gd name="connsiteX21" fmla="*/ 2568473 w 3317592"/>
              <a:gd name="connsiteY21" fmla="*/ 3046054 h 3318047"/>
              <a:gd name="connsiteX22" fmla="*/ 2446577 w 3317592"/>
              <a:gd name="connsiteY22" fmla="*/ 3119283 h 3318047"/>
              <a:gd name="connsiteX23" fmla="*/ 2424744 w 3317592"/>
              <a:gd name="connsiteY23" fmla="*/ 3130653 h 3318047"/>
              <a:gd name="connsiteX24" fmla="*/ 2301484 w 3317592"/>
              <a:gd name="connsiteY24" fmla="*/ 3188873 h 3318047"/>
              <a:gd name="connsiteX25" fmla="*/ 2278741 w 3317592"/>
              <a:gd name="connsiteY25" fmla="*/ 3197970 h 3318047"/>
              <a:gd name="connsiteX26" fmla="*/ 2148202 w 3317592"/>
              <a:gd name="connsiteY26" fmla="*/ 3244818 h 3318047"/>
              <a:gd name="connsiteX27" fmla="*/ 2130008 w 3317592"/>
              <a:gd name="connsiteY27" fmla="*/ 3250276 h 3318047"/>
              <a:gd name="connsiteX28" fmla="*/ 1988554 w 3317592"/>
              <a:gd name="connsiteY28" fmla="*/ 3285754 h 3318047"/>
              <a:gd name="connsiteX29" fmla="*/ 1977638 w 3317592"/>
              <a:gd name="connsiteY29" fmla="*/ 3287573 h 3318047"/>
              <a:gd name="connsiteX30" fmla="*/ 1824812 w 3317592"/>
              <a:gd name="connsiteY30" fmla="*/ 3310315 h 3318047"/>
              <a:gd name="connsiteX31" fmla="*/ 1820718 w 3317592"/>
              <a:gd name="connsiteY31" fmla="*/ 3310315 h 3318047"/>
              <a:gd name="connsiteX32" fmla="*/ 1658796 w 3317592"/>
              <a:gd name="connsiteY32" fmla="*/ 3318047 h 3318047"/>
              <a:gd name="connsiteX33" fmla="*/ 1501422 w 3317592"/>
              <a:gd name="connsiteY33" fmla="*/ 3310315 h 3318047"/>
              <a:gd name="connsiteX34" fmla="*/ 1491415 w 3317592"/>
              <a:gd name="connsiteY34" fmla="*/ 3309405 h 3318047"/>
              <a:gd name="connsiteX35" fmla="*/ 1349051 w 3317592"/>
              <a:gd name="connsiteY35" fmla="*/ 3288482 h 3318047"/>
              <a:gd name="connsiteX36" fmla="*/ 1325400 w 3317592"/>
              <a:gd name="connsiteY36" fmla="*/ 3284389 h 3318047"/>
              <a:gd name="connsiteX37" fmla="*/ 1200773 w 3317592"/>
              <a:gd name="connsiteY37" fmla="*/ 3253005 h 3318047"/>
              <a:gd name="connsiteX38" fmla="*/ 1156655 w 3317592"/>
              <a:gd name="connsiteY38" fmla="*/ 3239814 h 3318047"/>
              <a:gd name="connsiteX39" fmla="*/ 1055680 w 3317592"/>
              <a:gd name="connsiteY39" fmla="*/ 3203882 h 3318047"/>
              <a:gd name="connsiteX40" fmla="*/ 993367 w 3317592"/>
              <a:gd name="connsiteY40" fmla="*/ 3177957 h 3318047"/>
              <a:gd name="connsiteX41" fmla="*/ 912861 w 3317592"/>
              <a:gd name="connsiteY41" fmla="*/ 3139750 h 3318047"/>
              <a:gd name="connsiteX42" fmla="*/ 844180 w 3317592"/>
              <a:gd name="connsiteY42" fmla="*/ 3102909 h 3318047"/>
              <a:gd name="connsiteX43" fmla="*/ 772771 w 3317592"/>
              <a:gd name="connsiteY43" fmla="*/ 3060154 h 3318047"/>
              <a:gd name="connsiteX44" fmla="*/ 709093 w 3317592"/>
              <a:gd name="connsiteY44" fmla="*/ 3017854 h 3318047"/>
              <a:gd name="connsiteX45" fmla="*/ 636774 w 3317592"/>
              <a:gd name="connsiteY45" fmla="*/ 2964183 h 3318047"/>
              <a:gd name="connsiteX46" fmla="*/ 584013 w 3317592"/>
              <a:gd name="connsiteY46" fmla="*/ 2921428 h 3318047"/>
              <a:gd name="connsiteX47" fmla="*/ 508509 w 3317592"/>
              <a:gd name="connsiteY47" fmla="*/ 2853202 h 3318047"/>
              <a:gd name="connsiteX48" fmla="*/ 464390 w 3317592"/>
              <a:gd name="connsiteY48" fmla="*/ 2809082 h 3318047"/>
              <a:gd name="connsiteX49" fmla="*/ 396165 w 3317592"/>
              <a:gd name="connsiteY49" fmla="*/ 2734034 h 3318047"/>
              <a:gd name="connsiteX50" fmla="*/ 352954 w 3317592"/>
              <a:gd name="connsiteY50" fmla="*/ 2680819 h 3318047"/>
              <a:gd name="connsiteX51" fmla="*/ 299739 w 3317592"/>
              <a:gd name="connsiteY51" fmla="*/ 2609409 h 3318047"/>
              <a:gd name="connsiteX52" fmla="*/ 256529 w 3317592"/>
              <a:gd name="connsiteY52" fmla="*/ 2544821 h 3318047"/>
              <a:gd name="connsiteX53" fmla="*/ 214684 w 3317592"/>
              <a:gd name="connsiteY53" fmla="*/ 2474776 h 3318047"/>
              <a:gd name="connsiteX54" fmla="*/ 177387 w 3317592"/>
              <a:gd name="connsiteY54" fmla="*/ 2404731 h 3318047"/>
              <a:gd name="connsiteX55" fmla="*/ 140090 w 3317592"/>
              <a:gd name="connsiteY55" fmla="*/ 2325589 h 3318047"/>
              <a:gd name="connsiteX56" fmla="*/ 113709 w 3317592"/>
              <a:gd name="connsiteY56" fmla="*/ 2261912 h 3318047"/>
              <a:gd name="connsiteX57" fmla="*/ 78233 w 3317592"/>
              <a:gd name="connsiteY57" fmla="*/ 2162303 h 3318047"/>
              <a:gd name="connsiteX58" fmla="*/ 64587 w 3317592"/>
              <a:gd name="connsiteY58" fmla="*/ 2116819 h 3318047"/>
              <a:gd name="connsiteX59" fmla="*/ 33658 w 3317592"/>
              <a:gd name="connsiteY59" fmla="*/ 1992648 h 3318047"/>
              <a:gd name="connsiteX60" fmla="*/ 29564 w 3317592"/>
              <a:gd name="connsiteY60" fmla="*/ 1968541 h 3318047"/>
              <a:gd name="connsiteX61" fmla="*/ 8642 w 3317592"/>
              <a:gd name="connsiteY61" fmla="*/ 1826632 h 3318047"/>
              <a:gd name="connsiteX62" fmla="*/ 7732 w 3317592"/>
              <a:gd name="connsiteY62" fmla="*/ 1816170 h 3318047"/>
              <a:gd name="connsiteX63" fmla="*/ 0 w 3317592"/>
              <a:gd name="connsiteY63" fmla="*/ 1658797 h 3318047"/>
              <a:gd name="connsiteX64" fmla="*/ 7732 w 3317592"/>
              <a:gd name="connsiteY64" fmla="*/ 1501422 h 3318047"/>
              <a:gd name="connsiteX65" fmla="*/ 8642 w 3317592"/>
              <a:gd name="connsiteY65" fmla="*/ 1491415 h 3318047"/>
              <a:gd name="connsiteX66" fmla="*/ 29564 w 3317592"/>
              <a:gd name="connsiteY66" fmla="*/ 1349506 h 3318047"/>
              <a:gd name="connsiteX67" fmla="*/ 33658 w 3317592"/>
              <a:gd name="connsiteY67" fmla="*/ 1325854 h 3318047"/>
              <a:gd name="connsiteX68" fmla="*/ 64587 w 3317592"/>
              <a:gd name="connsiteY68" fmla="*/ 1201229 h 3318047"/>
              <a:gd name="connsiteX69" fmla="*/ 77777 w 3317592"/>
              <a:gd name="connsiteY69" fmla="*/ 1156655 h 3318047"/>
              <a:gd name="connsiteX70" fmla="*/ 113709 w 3317592"/>
              <a:gd name="connsiteY70" fmla="*/ 1056135 h 3318047"/>
              <a:gd name="connsiteX71" fmla="*/ 139636 w 3317592"/>
              <a:gd name="connsiteY71" fmla="*/ 993368 h 3318047"/>
              <a:gd name="connsiteX72" fmla="*/ 152371 w 3317592"/>
              <a:gd name="connsiteY72" fmla="*/ 966077 h 3318047"/>
              <a:gd name="connsiteX73" fmla="*/ 226509 w 3317592"/>
              <a:gd name="connsiteY73" fmla="*/ 823712 h 3318047"/>
              <a:gd name="connsiteX74" fmla="*/ 233787 w 3317592"/>
              <a:gd name="connsiteY74" fmla="*/ 811432 h 3318047"/>
              <a:gd name="connsiteX75" fmla="*/ 313384 w 3317592"/>
              <a:gd name="connsiteY75" fmla="*/ 690445 h 3318047"/>
              <a:gd name="connsiteX76" fmla="*/ 330668 w 3317592"/>
              <a:gd name="connsiteY76" fmla="*/ 666794 h 3318047"/>
              <a:gd name="connsiteX77" fmla="*/ 414358 w 3317592"/>
              <a:gd name="connsiteY77" fmla="*/ 564000 h 3318047"/>
              <a:gd name="connsiteX78" fmla="*/ 439829 w 3317592"/>
              <a:gd name="connsiteY78" fmla="*/ 536255 h 3318047"/>
              <a:gd name="connsiteX79" fmla="*/ 533526 w 3317592"/>
              <a:gd name="connsiteY79" fmla="*/ 442103 h 3318047"/>
              <a:gd name="connsiteX80" fmla="*/ 555812 w 3317592"/>
              <a:gd name="connsiteY80" fmla="*/ 422090 h 3318047"/>
              <a:gd name="connsiteX81" fmla="*/ 649055 w 3317592"/>
              <a:gd name="connsiteY81" fmla="*/ 345222 h 3318047"/>
              <a:gd name="connsiteX82" fmla="*/ 677254 w 3317592"/>
              <a:gd name="connsiteY82" fmla="*/ 323845 h 3318047"/>
              <a:gd name="connsiteX83" fmla="*/ 772315 w 3317592"/>
              <a:gd name="connsiteY83" fmla="*/ 258803 h 3318047"/>
              <a:gd name="connsiteX84" fmla="*/ 772315 w 3317592"/>
              <a:gd name="connsiteY84" fmla="*/ 257893 h 3318047"/>
              <a:gd name="connsiteX85" fmla="*/ 806429 w 3317592"/>
              <a:gd name="connsiteY85" fmla="*/ 236516 h 3318047"/>
              <a:gd name="connsiteX86" fmla="*/ 901945 w 3317592"/>
              <a:gd name="connsiteY86" fmla="*/ 183755 h 3318047"/>
              <a:gd name="connsiteX87" fmla="*/ 942880 w 3317592"/>
              <a:gd name="connsiteY87" fmla="*/ 163288 h 3318047"/>
              <a:gd name="connsiteX88" fmla="*/ 1037032 w 3317592"/>
              <a:gd name="connsiteY88" fmla="*/ 121897 h 3318047"/>
              <a:gd name="connsiteX89" fmla="*/ 1085699 w 3317592"/>
              <a:gd name="connsiteY89" fmla="*/ 103249 h 3318047"/>
              <a:gd name="connsiteX90" fmla="*/ 1177122 w 3317592"/>
              <a:gd name="connsiteY90" fmla="*/ 72774 h 3318047"/>
              <a:gd name="connsiteX91" fmla="*/ 1233522 w 3317592"/>
              <a:gd name="connsiteY91" fmla="*/ 56400 h 3318047"/>
              <a:gd name="connsiteX92" fmla="*/ 1320851 w 3317592"/>
              <a:gd name="connsiteY92" fmla="*/ 35932 h 3318047"/>
              <a:gd name="connsiteX93" fmla="*/ 1385894 w 3317592"/>
              <a:gd name="connsiteY93" fmla="*/ 23652 h 3318047"/>
              <a:gd name="connsiteX94" fmla="*/ 1468219 w 3317592"/>
              <a:gd name="connsiteY94" fmla="*/ 12281 h 3318047"/>
              <a:gd name="connsiteX95" fmla="*/ 1541448 w 3317592"/>
              <a:gd name="connsiteY95" fmla="*/ 5459 h 3318047"/>
              <a:gd name="connsiteX96" fmla="*/ 1659251 w 3317592"/>
              <a:gd name="connsiteY96" fmla="*/ 0 h 331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17592" h="3318047">
                <a:moveTo>
                  <a:pt x="1659251" y="0"/>
                </a:moveTo>
                <a:cubicBezTo>
                  <a:pt x="1708829" y="0"/>
                  <a:pt x="1757950" y="2274"/>
                  <a:pt x="1806619" y="6823"/>
                </a:cubicBezTo>
                <a:cubicBezTo>
                  <a:pt x="1809802" y="7733"/>
                  <a:pt x="1812532" y="7733"/>
                  <a:pt x="1815715" y="7733"/>
                </a:cubicBezTo>
                <a:cubicBezTo>
                  <a:pt x="1864384" y="12281"/>
                  <a:pt x="1912141" y="19104"/>
                  <a:pt x="1959899" y="27745"/>
                </a:cubicBezTo>
                <a:cubicBezTo>
                  <a:pt x="1962628" y="28200"/>
                  <a:pt x="1965357" y="28655"/>
                  <a:pt x="1968087" y="29110"/>
                </a:cubicBezTo>
                <a:cubicBezTo>
                  <a:pt x="2016299" y="38206"/>
                  <a:pt x="2063148" y="49123"/>
                  <a:pt x="2109996" y="62313"/>
                </a:cubicBezTo>
                <a:cubicBezTo>
                  <a:pt x="2112270" y="62768"/>
                  <a:pt x="2114089" y="63677"/>
                  <a:pt x="2116364" y="64133"/>
                </a:cubicBezTo>
                <a:cubicBezTo>
                  <a:pt x="2163212" y="77778"/>
                  <a:pt x="2209606" y="92787"/>
                  <a:pt x="2255090" y="110526"/>
                </a:cubicBezTo>
                <a:cubicBezTo>
                  <a:pt x="2256909" y="110980"/>
                  <a:pt x="2258273" y="111891"/>
                  <a:pt x="2260093" y="112345"/>
                </a:cubicBezTo>
                <a:cubicBezTo>
                  <a:pt x="2306032" y="130539"/>
                  <a:pt x="2351060" y="150097"/>
                  <a:pt x="2395180" y="171929"/>
                </a:cubicBezTo>
                <a:cubicBezTo>
                  <a:pt x="2396090" y="172384"/>
                  <a:pt x="2397454" y="173294"/>
                  <a:pt x="2398364" y="173748"/>
                </a:cubicBezTo>
                <a:cubicBezTo>
                  <a:pt x="2442938" y="196035"/>
                  <a:pt x="2486602" y="220142"/>
                  <a:pt x="2529358" y="246522"/>
                </a:cubicBezTo>
                <a:cubicBezTo>
                  <a:pt x="2615777" y="299739"/>
                  <a:pt x="2697647" y="361142"/>
                  <a:pt x="2774060" y="430732"/>
                </a:cubicBezTo>
                <a:cubicBezTo>
                  <a:pt x="2940532" y="582193"/>
                  <a:pt x="3072890" y="762764"/>
                  <a:pt x="3166586" y="966532"/>
                </a:cubicBezTo>
                <a:cubicBezTo>
                  <a:pt x="3167496" y="967896"/>
                  <a:pt x="3168405" y="968807"/>
                  <a:pt x="3168860" y="970170"/>
                </a:cubicBezTo>
                <a:cubicBezTo>
                  <a:pt x="3257099" y="1162568"/>
                  <a:pt x="3309405" y="1374067"/>
                  <a:pt x="3317592" y="1597393"/>
                </a:cubicBezTo>
                <a:lnTo>
                  <a:pt x="3317592" y="1658797"/>
                </a:lnTo>
                <a:cubicBezTo>
                  <a:pt x="3317592" y="2101809"/>
                  <a:pt x="3145208" y="2518441"/>
                  <a:pt x="2831824" y="2831825"/>
                </a:cubicBezTo>
                <a:cubicBezTo>
                  <a:pt x="2792708" y="2870941"/>
                  <a:pt x="2752228" y="2907782"/>
                  <a:pt x="2709928" y="2942351"/>
                </a:cubicBezTo>
                <a:cubicBezTo>
                  <a:pt x="2709473" y="2942806"/>
                  <a:pt x="2708564" y="2943260"/>
                  <a:pt x="2708564" y="2943260"/>
                </a:cubicBezTo>
                <a:cubicBezTo>
                  <a:pt x="2668083" y="2976918"/>
                  <a:pt x="2625783" y="3007848"/>
                  <a:pt x="2582573" y="3036956"/>
                </a:cubicBezTo>
                <a:cubicBezTo>
                  <a:pt x="2578025" y="3040141"/>
                  <a:pt x="2573022" y="3042870"/>
                  <a:pt x="2568473" y="3046054"/>
                </a:cubicBezTo>
                <a:cubicBezTo>
                  <a:pt x="2528902" y="3072434"/>
                  <a:pt x="2488421" y="3096995"/>
                  <a:pt x="2446577" y="3119283"/>
                </a:cubicBezTo>
                <a:cubicBezTo>
                  <a:pt x="2439300" y="3123376"/>
                  <a:pt x="2432021" y="3127015"/>
                  <a:pt x="2424744" y="3130653"/>
                </a:cubicBezTo>
                <a:cubicBezTo>
                  <a:pt x="2384264" y="3151576"/>
                  <a:pt x="2343328" y="3171134"/>
                  <a:pt x="2301484" y="3188873"/>
                </a:cubicBezTo>
                <a:cubicBezTo>
                  <a:pt x="2294205" y="3192057"/>
                  <a:pt x="2286474" y="3194785"/>
                  <a:pt x="2278741" y="3197970"/>
                </a:cubicBezTo>
                <a:cubicBezTo>
                  <a:pt x="2235986" y="3215254"/>
                  <a:pt x="2192322" y="3231173"/>
                  <a:pt x="2148202" y="3244818"/>
                </a:cubicBezTo>
                <a:cubicBezTo>
                  <a:pt x="2142290" y="3247093"/>
                  <a:pt x="2135922" y="3248457"/>
                  <a:pt x="2130008" y="3250276"/>
                </a:cubicBezTo>
                <a:cubicBezTo>
                  <a:pt x="2083161" y="3263921"/>
                  <a:pt x="2036312" y="3276202"/>
                  <a:pt x="1988554" y="3285754"/>
                </a:cubicBezTo>
                <a:cubicBezTo>
                  <a:pt x="1984915" y="3286209"/>
                  <a:pt x="1981276" y="3286663"/>
                  <a:pt x="1977638" y="3287573"/>
                </a:cubicBezTo>
                <a:cubicBezTo>
                  <a:pt x="1927150" y="3297579"/>
                  <a:pt x="1876209" y="3305311"/>
                  <a:pt x="1824812" y="3310315"/>
                </a:cubicBezTo>
                <a:cubicBezTo>
                  <a:pt x="1823448" y="3310315"/>
                  <a:pt x="1822083" y="3310315"/>
                  <a:pt x="1820718" y="3310315"/>
                </a:cubicBezTo>
                <a:cubicBezTo>
                  <a:pt x="1767048" y="3315318"/>
                  <a:pt x="1711557" y="3318047"/>
                  <a:pt x="1658796" y="3318047"/>
                </a:cubicBezTo>
                <a:cubicBezTo>
                  <a:pt x="1606035" y="3318047"/>
                  <a:pt x="1553274" y="3315318"/>
                  <a:pt x="1501422" y="3310315"/>
                </a:cubicBezTo>
                <a:cubicBezTo>
                  <a:pt x="1498238" y="3309859"/>
                  <a:pt x="1494600" y="3309405"/>
                  <a:pt x="1491415" y="3309405"/>
                </a:cubicBezTo>
                <a:cubicBezTo>
                  <a:pt x="1443203" y="3304856"/>
                  <a:pt x="1395900" y="3297125"/>
                  <a:pt x="1349051" y="3288482"/>
                </a:cubicBezTo>
                <a:cubicBezTo>
                  <a:pt x="1341319" y="3287118"/>
                  <a:pt x="1333132" y="3285754"/>
                  <a:pt x="1325400" y="3284389"/>
                </a:cubicBezTo>
                <a:cubicBezTo>
                  <a:pt x="1283554" y="3275747"/>
                  <a:pt x="1241710" y="3264831"/>
                  <a:pt x="1200773" y="3253005"/>
                </a:cubicBezTo>
                <a:cubicBezTo>
                  <a:pt x="1186219" y="3248457"/>
                  <a:pt x="1171209" y="3244363"/>
                  <a:pt x="1156655" y="3239814"/>
                </a:cubicBezTo>
                <a:cubicBezTo>
                  <a:pt x="1122542" y="3229354"/>
                  <a:pt x="1088884" y="3217073"/>
                  <a:pt x="1055680" y="3203882"/>
                </a:cubicBezTo>
                <a:cubicBezTo>
                  <a:pt x="1034758" y="3195696"/>
                  <a:pt x="1013836" y="3187054"/>
                  <a:pt x="993367" y="3177957"/>
                </a:cubicBezTo>
                <a:cubicBezTo>
                  <a:pt x="966077" y="3165677"/>
                  <a:pt x="939241" y="3152941"/>
                  <a:pt x="912861" y="3139750"/>
                </a:cubicBezTo>
                <a:cubicBezTo>
                  <a:pt x="889664" y="3127925"/>
                  <a:pt x="866922" y="3115644"/>
                  <a:pt x="844180" y="3102909"/>
                </a:cubicBezTo>
                <a:cubicBezTo>
                  <a:pt x="820074" y="3089264"/>
                  <a:pt x="796422" y="3075163"/>
                  <a:pt x="772771" y="3060154"/>
                </a:cubicBezTo>
                <a:cubicBezTo>
                  <a:pt x="751393" y="3046509"/>
                  <a:pt x="730016" y="3032408"/>
                  <a:pt x="709093" y="3017854"/>
                </a:cubicBezTo>
                <a:cubicBezTo>
                  <a:pt x="684532" y="3000569"/>
                  <a:pt x="660426" y="2982831"/>
                  <a:pt x="636774" y="2964183"/>
                </a:cubicBezTo>
                <a:cubicBezTo>
                  <a:pt x="618580" y="2950537"/>
                  <a:pt x="601297" y="2935983"/>
                  <a:pt x="584013" y="2921428"/>
                </a:cubicBezTo>
                <a:cubicBezTo>
                  <a:pt x="558086" y="2899596"/>
                  <a:pt x="533070" y="2876854"/>
                  <a:pt x="508509" y="2853202"/>
                </a:cubicBezTo>
                <a:cubicBezTo>
                  <a:pt x="493500" y="2838648"/>
                  <a:pt x="478945" y="2824092"/>
                  <a:pt x="464390" y="2809082"/>
                </a:cubicBezTo>
                <a:cubicBezTo>
                  <a:pt x="440738" y="2784522"/>
                  <a:pt x="417996" y="2759505"/>
                  <a:pt x="396165" y="2734034"/>
                </a:cubicBezTo>
                <a:cubicBezTo>
                  <a:pt x="381609" y="2716751"/>
                  <a:pt x="367055" y="2699012"/>
                  <a:pt x="352954" y="2680819"/>
                </a:cubicBezTo>
                <a:cubicBezTo>
                  <a:pt x="334306" y="2657621"/>
                  <a:pt x="316567" y="2633516"/>
                  <a:pt x="299739" y="2609409"/>
                </a:cubicBezTo>
                <a:cubicBezTo>
                  <a:pt x="284729" y="2588486"/>
                  <a:pt x="270629" y="2566654"/>
                  <a:pt x="256529" y="2544821"/>
                </a:cubicBezTo>
                <a:cubicBezTo>
                  <a:pt x="241974" y="2521625"/>
                  <a:pt x="227874" y="2498428"/>
                  <a:pt x="214684" y="2474776"/>
                </a:cubicBezTo>
                <a:cubicBezTo>
                  <a:pt x="201949" y="2451580"/>
                  <a:pt x="189213" y="2428383"/>
                  <a:pt x="177387" y="2404731"/>
                </a:cubicBezTo>
                <a:cubicBezTo>
                  <a:pt x="164197" y="2378351"/>
                  <a:pt x="151916" y="2352425"/>
                  <a:pt x="140090" y="2325589"/>
                </a:cubicBezTo>
                <a:cubicBezTo>
                  <a:pt x="130993" y="2304667"/>
                  <a:pt x="121897" y="2283289"/>
                  <a:pt x="113709" y="2261912"/>
                </a:cubicBezTo>
                <a:cubicBezTo>
                  <a:pt x="100974" y="2229163"/>
                  <a:pt x="88693" y="2195961"/>
                  <a:pt x="78233" y="2162303"/>
                </a:cubicBezTo>
                <a:cubicBezTo>
                  <a:pt x="73229" y="2147293"/>
                  <a:pt x="69136" y="2131828"/>
                  <a:pt x="64587" y="2116819"/>
                </a:cubicBezTo>
                <a:cubicBezTo>
                  <a:pt x="53217" y="2075883"/>
                  <a:pt x="42300" y="2034493"/>
                  <a:pt x="33658" y="1992648"/>
                </a:cubicBezTo>
                <a:cubicBezTo>
                  <a:pt x="32293" y="1984461"/>
                  <a:pt x="30929" y="1976729"/>
                  <a:pt x="29564" y="1968541"/>
                </a:cubicBezTo>
                <a:cubicBezTo>
                  <a:pt x="20922" y="1921693"/>
                  <a:pt x="13190" y="1874389"/>
                  <a:pt x="8642" y="1826632"/>
                </a:cubicBezTo>
                <a:cubicBezTo>
                  <a:pt x="7732" y="1822993"/>
                  <a:pt x="7732" y="1819809"/>
                  <a:pt x="7732" y="1816170"/>
                </a:cubicBezTo>
                <a:cubicBezTo>
                  <a:pt x="2729" y="1764318"/>
                  <a:pt x="0" y="1711558"/>
                  <a:pt x="0" y="1658797"/>
                </a:cubicBezTo>
                <a:cubicBezTo>
                  <a:pt x="0" y="1606035"/>
                  <a:pt x="2729" y="1553274"/>
                  <a:pt x="7732" y="1501422"/>
                </a:cubicBezTo>
                <a:cubicBezTo>
                  <a:pt x="8187" y="1498238"/>
                  <a:pt x="8642" y="1494600"/>
                  <a:pt x="8642" y="1491415"/>
                </a:cubicBezTo>
                <a:cubicBezTo>
                  <a:pt x="13190" y="1443657"/>
                  <a:pt x="20922" y="1396354"/>
                  <a:pt x="29564" y="1349506"/>
                </a:cubicBezTo>
                <a:cubicBezTo>
                  <a:pt x="30929" y="1341774"/>
                  <a:pt x="31839" y="1333586"/>
                  <a:pt x="33658" y="1325854"/>
                </a:cubicBezTo>
                <a:cubicBezTo>
                  <a:pt x="41846" y="1283554"/>
                  <a:pt x="52761" y="1242164"/>
                  <a:pt x="64587" y="1201229"/>
                </a:cubicBezTo>
                <a:cubicBezTo>
                  <a:pt x="68680" y="1186219"/>
                  <a:pt x="73229" y="1171209"/>
                  <a:pt x="77777" y="1156655"/>
                </a:cubicBezTo>
                <a:cubicBezTo>
                  <a:pt x="88693" y="1122542"/>
                  <a:pt x="100974" y="1089338"/>
                  <a:pt x="113709" y="1056135"/>
                </a:cubicBezTo>
                <a:cubicBezTo>
                  <a:pt x="121897" y="1035213"/>
                  <a:pt x="130539" y="1014290"/>
                  <a:pt x="139636" y="993368"/>
                </a:cubicBezTo>
                <a:cubicBezTo>
                  <a:pt x="143275" y="984271"/>
                  <a:pt x="148278" y="975173"/>
                  <a:pt x="152371" y="966077"/>
                </a:cubicBezTo>
                <a:cubicBezTo>
                  <a:pt x="174658" y="916955"/>
                  <a:pt x="199675" y="869652"/>
                  <a:pt x="226509" y="823712"/>
                </a:cubicBezTo>
                <a:cubicBezTo>
                  <a:pt x="228783" y="819619"/>
                  <a:pt x="231513" y="815526"/>
                  <a:pt x="233787" y="811432"/>
                </a:cubicBezTo>
                <a:cubicBezTo>
                  <a:pt x="258349" y="770042"/>
                  <a:pt x="285183" y="729562"/>
                  <a:pt x="313384" y="690445"/>
                </a:cubicBezTo>
                <a:cubicBezTo>
                  <a:pt x="318841" y="682258"/>
                  <a:pt x="324755" y="674525"/>
                  <a:pt x="330668" y="666794"/>
                </a:cubicBezTo>
                <a:cubicBezTo>
                  <a:pt x="357048" y="631316"/>
                  <a:pt x="385248" y="597203"/>
                  <a:pt x="414358" y="564000"/>
                </a:cubicBezTo>
                <a:cubicBezTo>
                  <a:pt x="423000" y="554903"/>
                  <a:pt x="431187" y="545352"/>
                  <a:pt x="439829" y="536255"/>
                </a:cubicBezTo>
                <a:cubicBezTo>
                  <a:pt x="469848" y="503962"/>
                  <a:pt x="500777" y="472122"/>
                  <a:pt x="533526" y="442103"/>
                </a:cubicBezTo>
                <a:cubicBezTo>
                  <a:pt x="540803" y="435280"/>
                  <a:pt x="548535" y="428913"/>
                  <a:pt x="555812" y="422090"/>
                </a:cubicBezTo>
                <a:cubicBezTo>
                  <a:pt x="586287" y="395254"/>
                  <a:pt x="617216" y="369784"/>
                  <a:pt x="649055" y="345222"/>
                </a:cubicBezTo>
                <a:cubicBezTo>
                  <a:pt x="658606" y="337945"/>
                  <a:pt x="667703" y="330668"/>
                  <a:pt x="677254" y="323845"/>
                </a:cubicBezTo>
                <a:cubicBezTo>
                  <a:pt x="708184" y="300648"/>
                  <a:pt x="740022" y="279271"/>
                  <a:pt x="772315" y="258803"/>
                </a:cubicBezTo>
                <a:lnTo>
                  <a:pt x="772315" y="257893"/>
                </a:lnTo>
                <a:cubicBezTo>
                  <a:pt x="783686" y="250616"/>
                  <a:pt x="795058" y="243339"/>
                  <a:pt x="806429" y="236516"/>
                </a:cubicBezTo>
                <a:cubicBezTo>
                  <a:pt x="837812" y="217868"/>
                  <a:pt x="869652" y="200584"/>
                  <a:pt x="901945" y="183755"/>
                </a:cubicBezTo>
                <a:cubicBezTo>
                  <a:pt x="915590" y="176933"/>
                  <a:pt x="929235" y="169655"/>
                  <a:pt x="942880" y="163288"/>
                </a:cubicBezTo>
                <a:cubicBezTo>
                  <a:pt x="973810" y="148278"/>
                  <a:pt x="1005193" y="134633"/>
                  <a:pt x="1037032" y="121897"/>
                </a:cubicBezTo>
                <a:cubicBezTo>
                  <a:pt x="1053406" y="115529"/>
                  <a:pt x="1069325" y="109162"/>
                  <a:pt x="1085699" y="103249"/>
                </a:cubicBezTo>
                <a:cubicBezTo>
                  <a:pt x="1115719" y="92332"/>
                  <a:pt x="1146193" y="82326"/>
                  <a:pt x="1177122" y="72774"/>
                </a:cubicBezTo>
                <a:cubicBezTo>
                  <a:pt x="1195770" y="66862"/>
                  <a:pt x="1214418" y="61403"/>
                  <a:pt x="1233522" y="56400"/>
                </a:cubicBezTo>
                <a:cubicBezTo>
                  <a:pt x="1262177" y="48668"/>
                  <a:pt x="1291286" y="41846"/>
                  <a:pt x="1320851" y="35932"/>
                </a:cubicBezTo>
                <a:cubicBezTo>
                  <a:pt x="1342683" y="31384"/>
                  <a:pt x="1364061" y="27290"/>
                  <a:pt x="1385894" y="23652"/>
                </a:cubicBezTo>
                <a:cubicBezTo>
                  <a:pt x="1413184" y="19104"/>
                  <a:pt x="1440474" y="15465"/>
                  <a:pt x="1468219" y="12281"/>
                </a:cubicBezTo>
                <a:cubicBezTo>
                  <a:pt x="1492780" y="9551"/>
                  <a:pt x="1516887" y="7277"/>
                  <a:pt x="1541448" y="5459"/>
                </a:cubicBezTo>
                <a:cubicBezTo>
                  <a:pt x="1580564" y="2729"/>
                  <a:pt x="1619680" y="0"/>
                  <a:pt x="165925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I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8B1D65C0-93E3-6DCE-A7E1-F16D7CC4AB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7586" y="810485"/>
            <a:ext cx="4457976" cy="105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732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no image redviolet">
    <p:bg>
      <p:bgPr>
        <a:solidFill>
          <a:srgbClr val="9432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F965EF2-B9D5-DB7F-CDC6-945AEABD9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9932" y="1634120"/>
            <a:ext cx="5879507" cy="5223878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086662-DB23-ECE8-57D7-BFEE4ECF2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1838" y="2651508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64BA63-9EA8-F545-AADF-DFC45EE37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838" y="5417971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5CDBD2-CDEA-9437-A5FC-46E7B8CB51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838" y="5877963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2F9EF6-02C8-1268-31FC-56A105072639}"/>
              </a:ext>
            </a:extLst>
          </p:cNvPr>
          <p:cNvGrpSpPr/>
          <p:nvPr userDrawn="1"/>
        </p:nvGrpSpPr>
        <p:grpSpPr>
          <a:xfrm>
            <a:off x="7833665" y="935280"/>
            <a:ext cx="2525818" cy="776650"/>
            <a:chOff x="519783" y="1223016"/>
            <a:chExt cx="3119345" cy="959151"/>
          </a:xfrm>
        </p:grpSpPr>
        <p:grpSp>
          <p:nvGrpSpPr>
            <p:cNvPr id="29" name="Graphic 1">
              <a:extLst>
                <a:ext uri="{FF2B5EF4-FFF2-40B4-BE49-F238E27FC236}">
                  <a16:creationId xmlns:a16="http://schemas.microsoft.com/office/drawing/2014/main" id="{00EC0F19-973E-D16F-AD59-4A677E0D6339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50" name="Graphic 1">
                <a:extLst>
                  <a:ext uri="{FF2B5EF4-FFF2-40B4-BE49-F238E27FC236}">
                    <a16:creationId xmlns:a16="http://schemas.microsoft.com/office/drawing/2014/main" id="{82669460-D395-5860-2892-4DF3F0E85152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852191AD-F9AB-FE4D-74E3-9706ED3EA778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08B2C007-36AD-F5DE-63A3-BDF8E1FF49FD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0EEBFE90-9D29-7ECF-2123-9EC14A5885FC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8A9C18EE-A28C-1BE4-B91A-CCD86F4CC940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6206929D-72D6-A39F-9C9E-3B3DA7D128D6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C6739BF7-F3E3-FDA4-039C-99EBB98AF797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22413BFA-449D-8FBF-723E-E51C16F6F6AA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5EE8D775-92E0-4989-C91C-551C4ED4A91F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5776560C-18C7-6275-AB89-446AB0394415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3929F1F0-2D7E-B13E-9494-E1E7C11F0327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F3B9BD6F-8250-7251-38D8-5B4D39CB530E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0" name="Graphic 1">
              <a:extLst>
                <a:ext uri="{FF2B5EF4-FFF2-40B4-BE49-F238E27FC236}">
                  <a16:creationId xmlns:a16="http://schemas.microsoft.com/office/drawing/2014/main" id="{624F1A4F-4E47-3DA9-FA52-01700AB15BD8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5600998A-25B0-DAA7-5F4D-542FDCD0A7A1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432E8816-A49C-E5B8-000D-D64EDC98B072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44084D9A-35DC-46FA-A23E-B4508667986F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80695519-F5F2-78C9-D0F9-BBDBD5BFC833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BDD3271-F43F-CB89-B490-2BF5427689E6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0840BB06-0B1D-77FC-1E0D-7A8A891622CC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52AF2B1-CD4D-4E3B-2D5A-AC5FD3245EB4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6" name="Graphic 1">
                  <a:extLst>
                    <a:ext uri="{FF2B5EF4-FFF2-40B4-BE49-F238E27FC236}">
                      <a16:creationId xmlns:a16="http://schemas.microsoft.com/office/drawing/2014/main" id="{59D2D7AC-B4D9-9A7C-DAD7-7146B0A2834A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BA469657-2DA1-691D-3A62-282F0B6A4596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AFF544D8-6E20-9975-C873-B9553BE7EE66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BD1E810E-7F59-7C58-73EE-C2543834D09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BC2598A7-A653-8526-4B67-4FE556AA935E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33" name="Graphic 1">
                  <a:extLst>
                    <a:ext uri="{FF2B5EF4-FFF2-40B4-BE49-F238E27FC236}">
                      <a16:creationId xmlns:a16="http://schemas.microsoft.com/office/drawing/2014/main" id="{4C22A1EA-FF0B-4188-8A52-DDE757ADF901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048C01C0-EC1D-B64E-01E9-DB34B297A6A6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7A8CC437-9FA0-E394-BD7F-4BCF4C5D342F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EAAB71EA-DBE3-3BBD-96FB-561D21ACBA26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0AC80D6A-AA21-C622-AEDD-7CEFF6805B4A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B670126F-2A87-F5C0-CA30-A3F2DC7303DE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E5C3BDA-F9E2-44B5-049D-065AD4C8D58F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96F62AD-8FAF-9958-F5B8-124FA15C68FA}"/>
              </a:ext>
            </a:extLst>
          </p:cNvPr>
          <p:cNvGrpSpPr/>
          <p:nvPr userDrawn="1"/>
        </p:nvGrpSpPr>
        <p:grpSpPr>
          <a:xfrm>
            <a:off x="1878034" y="935280"/>
            <a:ext cx="2702978" cy="3008672"/>
            <a:chOff x="1689833" y="2042460"/>
            <a:chExt cx="2702978" cy="3008672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F8ACA3E-3F01-511F-E750-8D7D5A203E26}"/>
                </a:ext>
              </a:extLst>
            </p:cNvPr>
            <p:cNvSpPr/>
            <p:nvPr/>
          </p:nvSpPr>
          <p:spPr>
            <a:xfrm>
              <a:off x="1689833" y="2042460"/>
              <a:ext cx="2702978" cy="3008672"/>
            </a:xfrm>
            <a:custGeom>
              <a:avLst/>
              <a:gdLst>
                <a:gd name="connsiteX0" fmla="*/ 2582846 w 2702978"/>
                <a:gd name="connsiteY0" fmla="*/ 0 h 3008672"/>
                <a:gd name="connsiteX1" fmla="*/ 2702978 w 2702978"/>
                <a:gd name="connsiteY1" fmla="*/ 120347 h 3008672"/>
                <a:gd name="connsiteX2" fmla="*/ 2702978 w 2702978"/>
                <a:gd name="connsiteY2" fmla="*/ 2888325 h 3008672"/>
                <a:gd name="connsiteX3" fmla="*/ 2582846 w 2702978"/>
                <a:gd name="connsiteY3" fmla="*/ 3008672 h 3008672"/>
                <a:gd name="connsiteX4" fmla="*/ 120132 w 2702978"/>
                <a:gd name="connsiteY4" fmla="*/ 3008672 h 3008672"/>
                <a:gd name="connsiteX5" fmla="*/ 0 w 2702978"/>
                <a:gd name="connsiteY5" fmla="*/ 2888325 h 3008672"/>
                <a:gd name="connsiteX6" fmla="*/ 0 w 2702978"/>
                <a:gd name="connsiteY6" fmla="*/ 120347 h 3008672"/>
                <a:gd name="connsiteX7" fmla="*/ 120132 w 2702978"/>
                <a:gd name="connsiteY7" fmla="*/ 0 h 300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2978" h="3008672">
                  <a:moveTo>
                    <a:pt x="2582846" y="0"/>
                  </a:moveTo>
                  <a:cubicBezTo>
                    <a:pt x="2649193" y="0"/>
                    <a:pt x="2702978" y="53881"/>
                    <a:pt x="2702978" y="120347"/>
                  </a:cubicBezTo>
                  <a:lnTo>
                    <a:pt x="2702978" y="2888325"/>
                  </a:lnTo>
                  <a:cubicBezTo>
                    <a:pt x="2702978" y="2954791"/>
                    <a:pt x="2649193" y="3008672"/>
                    <a:pt x="2582846" y="3008672"/>
                  </a:cubicBezTo>
                  <a:lnTo>
                    <a:pt x="120132" y="3008672"/>
                  </a:lnTo>
                  <a:cubicBezTo>
                    <a:pt x="53785" y="3008672"/>
                    <a:pt x="0" y="2954791"/>
                    <a:pt x="0" y="2888325"/>
                  </a:cubicBezTo>
                  <a:lnTo>
                    <a:pt x="0" y="120347"/>
                  </a:lnTo>
                  <a:cubicBezTo>
                    <a:pt x="0" y="53881"/>
                    <a:pt x="53785" y="0"/>
                    <a:pt x="120132" y="0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  <a:effectLst>
              <a:outerShdw blurRad="165100" dist="127000" dir="5400000" algn="ctr" rotWithShape="0">
                <a:srgbClr val="000000">
                  <a:alpha val="19850"/>
                </a:srgbClr>
              </a:outerShdw>
            </a:effectLst>
          </p:spPr>
          <p:txBody>
            <a:bodyPr rtlCol="0" anchor="ctr"/>
            <a:lstStyle/>
            <a:p>
              <a:endParaRPr lang="en-IS"/>
            </a:p>
          </p:txBody>
        </p:sp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49C2019A-17C3-E812-2990-1707F269541D}"/>
                </a:ext>
              </a:extLst>
            </p:cNvPr>
            <p:cNvGrpSpPr/>
            <p:nvPr/>
          </p:nvGrpSpPr>
          <p:grpSpPr>
            <a:xfrm>
              <a:off x="2189703" y="2504230"/>
              <a:ext cx="1703464" cy="2085611"/>
              <a:chOff x="8233664" y="2504230"/>
              <a:chExt cx="1703464" cy="2085611"/>
            </a:xfrm>
            <a:solidFill>
              <a:srgbClr val="341D5B"/>
            </a:solidFill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ED8AD917-F889-5202-933D-5624B72DF3BF}"/>
                  </a:ext>
                </a:extLst>
              </p:cNvPr>
              <p:cNvSpPr/>
              <p:nvPr/>
            </p:nvSpPr>
            <p:spPr>
              <a:xfrm>
                <a:off x="9394023" y="3935035"/>
                <a:ext cx="541917" cy="654446"/>
              </a:xfrm>
              <a:custGeom>
                <a:avLst/>
                <a:gdLst>
                  <a:gd name="connsiteX0" fmla="*/ 481851 w 541917"/>
                  <a:gd name="connsiteY0" fmla="*/ 0 h 654446"/>
                  <a:gd name="connsiteX1" fmla="*/ 541917 w 541917"/>
                  <a:gd name="connsiteY1" fmla="*/ 60173 h 654446"/>
                  <a:gd name="connsiteX2" fmla="*/ 541917 w 541917"/>
                  <a:gd name="connsiteY2" fmla="*/ 594273 h 654446"/>
                  <a:gd name="connsiteX3" fmla="*/ 481851 w 541917"/>
                  <a:gd name="connsiteY3" fmla="*/ 654446 h 654446"/>
                  <a:gd name="connsiteX4" fmla="*/ 60066 w 541917"/>
                  <a:gd name="connsiteY4" fmla="*/ 654446 h 654446"/>
                  <a:gd name="connsiteX5" fmla="*/ 0 w 541917"/>
                  <a:gd name="connsiteY5" fmla="*/ 594273 h 654446"/>
                  <a:gd name="connsiteX6" fmla="*/ 0 w 541917"/>
                  <a:gd name="connsiteY6" fmla="*/ 60173 h 654446"/>
                  <a:gd name="connsiteX7" fmla="*/ 60066 w 541917"/>
                  <a:gd name="connsiteY7" fmla="*/ 0 h 65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1917" h="654446">
                    <a:moveTo>
                      <a:pt x="481851" y="0"/>
                    </a:moveTo>
                    <a:cubicBezTo>
                      <a:pt x="515025" y="0"/>
                      <a:pt x="541917" y="26940"/>
                      <a:pt x="541917" y="60173"/>
                    </a:cubicBezTo>
                    <a:lnTo>
                      <a:pt x="541917" y="594273"/>
                    </a:lnTo>
                    <a:cubicBezTo>
                      <a:pt x="541917" y="627506"/>
                      <a:pt x="515025" y="654446"/>
                      <a:pt x="481851" y="654446"/>
                    </a:cubicBezTo>
                    <a:lnTo>
                      <a:pt x="60066" y="654446"/>
                    </a:lnTo>
                    <a:cubicBezTo>
                      <a:pt x="26892" y="654446"/>
                      <a:pt x="0" y="627506"/>
                      <a:pt x="0" y="594273"/>
                    </a:cubicBezTo>
                    <a:lnTo>
                      <a:pt x="0" y="60173"/>
                    </a:lnTo>
                    <a:cubicBezTo>
                      <a:pt x="0" y="26940"/>
                      <a:pt x="26892" y="0"/>
                      <a:pt x="60066" y="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grpSp>
            <p:nvGrpSpPr>
              <p:cNvPr id="8" name="Graphic 2">
                <a:extLst>
                  <a:ext uri="{FF2B5EF4-FFF2-40B4-BE49-F238E27FC236}">
                    <a16:creationId xmlns:a16="http://schemas.microsoft.com/office/drawing/2014/main" id="{2BE48FC4-BC63-7761-8940-12C93A80AA7C}"/>
                  </a:ext>
                </a:extLst>
              </p:cNvPr>
              <p:cNvGrpSpPr/>
              <p:nvPr/>
            </p:nvGrpSpPr>
            <p:grpSpPr>
              <a:xfrm>
                <a:off x="9534337" y="4065972"/>
                <a:ext cx="261167" cy="392451"/>
                <a:chOff x="9534337" y="4065972"/>
                <a:chExt cx="261167" cy="392451"/>
              </a:xfrm>
              <a:grpFill/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82A11AD6-4864-BB01-EC92-5B3F1AF29C48}"/>
                    </a:ext>
                  </a:extLst>
                </p:cNvPr>
                <p:cNvSpPr/>
                <p:nvPr/>
              </p:nvSpPr>
              <p:spPr>
                <a:xfrm>
                  <a:off x="9534337" y="4065972"/>
                  <a:ext cx="110762" cy="168966"/>
                </a:xfrm>
                <a:custGeom>
                  <a:avLst/>
                  <a:gdLst>
                    <a:gd name="connsiteX0" fmla="*/ 63190 w 110762"/>
                    <a:gd name="connsiteY0" fmla="*/ 59692 h 168966"/>
                    <a:gd name="connsiteX1" fmla="*/ 38683 w 110762"/>
                    <a:gd name="connsiteY1" fmla="*/ 41399 h 168966"/>
                    <a:gd name="connsiteX2" fmla="*/ 240 w 110762"/>
                    <a:gd name="connsiteY2" fmla="*/ 58609 h 168966"/>
                    <a:gd name="connsiteX3" fmla="*/ 240 w 110762"/>
                    <a:gd name="connsiteY3" fmla="*/ 14682 h 168966"/>
                    <a:gd name="connsiteX4" fmla="*/ 47332 w 110762"/>
                    <a:gd name="connsiteY4" fmla="*/ 0 h 168966"/>
                    <a:gd name="connsiteX5" fmla="*/ 108720 w 110762"/>
                    <a:gd name="connsiteY5" fmla="*/ 53675 h 168966"/>
                    <a:gd name="connsiteX6" fmla="*/ 88778 w 110762"/>
                    <a:gd name="connsiteY6" fmla="*/ 98444 h 168966"/>
                    <a:gd name="connsiteX7" fmla="*/ 59105 w 110762"/>
                    <a:gd name="connsiteY7" fmla="*/ 129975 h 168966"/>
                    <a:gd name="connsiteX8" fmla="*/ 110762 w 110762"/>
                    <a:gd name="connsiteY8" fmla="*/ 129975 h 168966"/>
                    <a:gd name="connsiteX9" fmla="*/ 110762 w 110762"/>
                    <a:gd name="connsiteY9" fmla="*/ 168967 h 168966"/>
                    <a:gd name="connsiteX10" fmla="*/ 0 w 110762"/>
                    <a:gd name="connsiteY10" fmla="*/ 168967 h 168966"/>
                    <a:gd name="connsiteX11" fmla="*/ 0 w 110762"/>
                    <a:gd name="connsiteY11" fmla="*/ 139963 h 168966"/>
                    <a:gd name="connsiteX12" fmla="*/ 54900 w 110762"/>
                    <a:gd name="connsiteY12" fmla="*/ 78948 h 168966"/>
                    <a:gd name="connsiteX13" fmla="*/ 63190 w 110762"/>
                    <a:gd name="connsiteY13" fmla="*/ 59692 h 16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762" h="168966">
                      <a:moveTo>
                        <a:pt x="63190" y="59692"/>
                      </a:moveTo>
                      <a:cubicBezTo>
                        <a:pt x="63190" y="49222"/>
                        <a:pt x="54900" y="41399"/>
                        <a:pt x="38683" y="41399"/>
                      </a:cubicBezTo>
                      <a:cubicBezTo>
                        <a:pt x="25468" y="41399"/>
                        <a:pt x="12494" y="46334"/>
                        <a:pt x="240" y="58609"/>
                      </a:cubicBezTo>
                      <a:lnTo>
                        <a:pt x="240" y="14682"/>
                      </a:lnTo>
                      <a:cubicBezTo>
                        <a:pt x="14416" y="4934"/>
                        <a:pt x="30634" y="0"/>
                        <a:pt x="47332" y="0"/>
                      </a:cubicBezTo>
                      <a:cubicBezTo>
                        <a:pt x="80729" y="0"/>
                        <a:pt x="108720" y="19256"/>
                        <a:pt x="108720" y="53675"/>
                      </a:cubicBezTo>
                      <a:cubicBezTo>
                        <a:pt x="108720" y="70644"/>
                        <a:pt x="100190" y="84965"/>
                        <a:pt x="88778" y="98444"/>
                      </a:cubicBezTo>
                      <a:lnTo>
                        <a:pt x="59105" y="129975"/>
                      </a:lnTo>
                      <a:lnTo>
                        <a:pt x="110762" y="129975"/>
                      </a:lnTo>
                      <a:lnTo>
                        <a:pt x="110762" y="168967"/>
                      </a:lnTo>
                      <a:lnTo>
                        <a:pt x="0" y="168967"/>
                      </a:lnTo>
                      <a:lnTo>
                        <a:pt x="0" y="139963"/>
                      </a:lnTo>
                      <a:lnTo>
                        <a:pt x="54900" y="78948"/>
                      </a:lnTo>
                      <a:cubicBezTo>
                        <a:pt x="60667" y="72449"/>
                        <a:pt x="63190" y="65950"/>
                        <a:pt x="63190" y="5969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DF7C4AFB-911D-6935-A69A-4931BC226C56}"/>
                    </a:ext>
                  </a:extLst>
                </p:cNvPr>
                <p:cNvSpPr/>
                <p:nvPr/>
              </p:nvSpPr>
              <p:spPr>
                <a:xfrm>
                  <a:off x="9661677" y="4065972"/>
                  <a:ext cx="133827" cy="171855"/>
                </a:xfrm>
                <a:custGeom>
                  <a:avLst/>
                  <a:gdLst>
                    <a:gd name="connsiteX0" fmla="*/ 0 w 133827"/>
                    <a:gd name="connsiteY0" fmla="*/ 85928 h 171855"/>
                    <a:gd name="connsiteX1" fmla="*/ 66914 w 133827"/>
                    <a:gd name="connsiteY1" fmla="*/ 0 h 171855"/>
                    <a:gd name="connsiteX2" fmla="*/ 133827 w 133827"/>
                    <a:gd name="connsiteY2" fmla="*/ 85928 h 171855"/>
                    <a:gd name="connsiteX3" fmla="*/ 66914 w 133827"/>
                    <a:gd name="connsiteY3" fmla="*/ 171855 h 171855"/>
                    <a:gd name="connsiteX4" fmla="*/ 0 w 133827"/>
                    <a:gd name="connsiteY4" fmla="*/ 85928 h 171855"/>
                    <a:gd name="connsiteX5" fmla="*/ 66914 w 133827"/>
                    <a:gd name="connsiteY5" fmla="*/ 132382 h 171855"/>
                    <a:gd name="connsiteX6" fmla="*/ 90820 w 133827"/>
                    <a:gd name="connsiteY6" fmla="*/ 85928 h 171855"/>
                    <a:gd name="connsiteX7" fmla="*/ 66914 w 133827"/>
                    <a:gd name="connsiteY7" fmla="*/ 39474 h 171855"/>
                    <a:gd name="connsiteX8" fmla="*/ 43248 w 133827"/>
                    <a:gd name="connsiteY8" fmla="*/ 85928 h 171855"/>
                    <a:gd name="connsiteX9" fmla="*/ 66914 w 133827"/>
                    <a:gd name="connsiteY9" fmla="*/ 132382 h 17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827" h="171855">
                      <a:moveTo>
                        <a:pt x="0" y="85928"/>
                      </a:moveTo>
                      <a:cubicBezTo>
                        <a:pt x="0" y="37909"/>
                        <a:pt x="18260" y="0"/>
                        <a:pt x="66914" y="0"/>
                      </a:cubicBezTo>
                      <a:cubicBezTo>
                        <a:pt x="115567" y="0"/>
                        <a:pt x="133827" y="37789"/>
                        <a:pt x="133827" y="85928"/>
                      </a:cubicBezTo>
                      <a:cubicBezTo>
                        <a:pt x="133827" y="134066"/>
                        <a:pt x="115567" y="171855"/>
                        <a:pt x="66914" y="171855"/>
                      </a:cubicBezTo>
                      <a:cubicBezTo>
                        <a:pt x="18260" y="171855"/>
                        <a:pt x="0" y="134427"/>
                        <a:pt x="0" y="85928"/>
                      </a:cubicBezTo>
                      <a:close/>
                      <a:moveTo>
                        <a:pt x="66914" y="132382"/>
                      </a:moveTo>
                      <a:cubicBezTo>
                        <a:pt x="86135" y="132382"/>
                        <a:pt x="90820" y="112163"/>
                        <a:pt x="90820" y="85928"/>
                      </a:cubicBezTo>
                      <a:cubicBezTo>
                        <a:pt x="90820" y="59692"/>
                        <a:pt x="86135" y="39474"/>
                        <a:pt x="66914" y="39474"/>
                      </a:cubicBezTo>
                      <a:cubicBezTo>
                        <a:pt x="47693" y="39474"/>
                        <a:pt x="43248" y="60173"/>
                        <a:pt x="43248" y="85928"/>
                      </a:cubicBezTo>
                      <a:cubicBezTo>
                        <a:pt x="43248" y="111682"/>
                        <a:pt x="47693" y="132382"/>
                        <a:pt x="66914" y="1323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A0C09BF9-C7C0-427C-25A6-4DF8455228A3}"/>
                    </a:ext>
                  </a:extLst>
                </p:cNvPr>
                <p:cNvSpPr/>
                <p:nvPr/>
              </p:nvSpPr>
              <p:spPr>
                <a:xfrm>
                  <a:off x="9534337" y="4289456"/>
                  <a:ext cx="110762" cy="168966"/>
                </a:xfrm>
                <a:custGeom>
                  <a:avLst/>
                  <a:gdLst>
                    <a:gd name="connsiteX0" fmla="*/ 63190 w 110762"/>
                    <a:gd name="connsiteY0" fmla="*/ 59692 h 168966"/>
                    <a:gd name="connsiteX1" fmla="*/ 38683 w 110762"/>
                    <a:gd name="connsiteY1" fmla="*/ 41399 h 168966"/>
                    <a:gd name="connsiteX2" fmla="*/ 240 w 110762"/>
                    <a:gd name="connsiteY2" fmla="*/ 58609 h 168966"/>
                    <a:gd name="connsiteX3" fmla="*/ 240 w 110762"/>
                    <a:gd name="connsiteY3" fmla="*/ 14682 h 168966"/>
                    <a:gd name="connsiteX4" fmla="*/ 47332 w 110762"/>
                    <a:gd name="connsiteY4" fmla="*/ 0 h 168966"/>
                    <a:gd name="connsiteX5" fmla="*/ 108720 w 110762"/>
                    <a:gd name="connsiteY5" fmla="*/ 53675 h 168966"/>
                    <a:gd name="connsiteX6" fmla="*/ 88778 w 110762"/>
                    <a:gd name="connsiteY6" fmla="*/ 98444 h 168966"/>
                    <a:gd name="connsiteX7" fmla="*/ 59105 w 110762"/>
                    <a:gd name="connsiteY7" fmla="*/ 129974 h 168966"/>
                    <a:gd name="connsiteX8" fmla="*/ 110762 w 110762"/>
                    <a:gd name="connsiteY8" fmla="*/ 129974 h 168966"/>
                    <a:gd name="connsiteX9" fmla="*/ 110762 w 110762"/>
                    <a:gd name="connsiteY9" fmla="*/ 168967 h 168966"/>
                    <a:gd name="connsiteX10" fmla="*/ 0 w 110762"/>
                    <a:gd name="connsiteY10" fmla="*/ 168967 h 168966"/>
                    <a:gd name="connsiteX11" fmla="*/ 0 w 110762"/>
                    <a:gd name="connsiteY11" fmla="*/ 139963 h 168966"/>
                    <a:gd name="connsiteX12" fmla="*/ 54900 w 110762"/>
                    <a:gd name="connsiteY12" fmla="*/ 78948 h 168966"/>
                    <a:gd name="connsiteX13" fmla="*/ 63190 w 110762"/>
                    <a:gd name="connsiteY13" fmla="*/ 59692 h 16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762" h="168966">
                      <a:moveTo>
                        <a:pt x="63190" y="59692"/>
                      </a:moveTo>
                      <a:cubicBezTo>
                        <a:pt x="63190" y="49222"/>
                        <a:pt x="54900" y="41399"/>
                        <a:pt x="38683" y="41399"/>
                      </a:cubicBezTo>
                      <a:cubicBezTo>
                        <a:pt x="25468" y="41399"/>
                        <a:pt x="12494" y="46333"/>
                        <a:pt x="240" y="58609"/>
                      </a:cubicBezTo>
                      <a:lnTo>
                        <a:pt x="240" y="14682"/>
                      </a:lnTo>
                      <a:cubicBezTo>
                        <a:pt x="14416" y="4934"/>
                        <a:pt x="30634" y="0"/>
                        <a:pt x="47332" y="0"/>
                      </a:cubicBezTo>
                      <a:cubicBezTo>
                        <a:pt x="80729" y="0"/>
                        <a:pt x="108720" y="19255"/>
                        <a:pt x="108720" y="53675"/>
                      </a:cubicBezTo>
                      <a:cubicBezTo>
                        <a:pt x="108720" y="70644"/>
                        <a:pt x="100190" y="84965"/>
                        <a:pt x="88778" y="98444"/>
                      </a:cubicBezTo>
                      <a:lnTo>
                        <a:pt x="59105" y="129974"/>
                      </a:lnTo>
                      <a:lnTo>
                        <a:pt x="110762" y="129974"/>
                      </a:lnTo>
                      <a:lnTo>
                        <a:pt x="110762" y="168967"/>
                      </a:lnTo>
                      <a:lnTo>
                        <a:pt x="0" y="168967"/>
                      </a:lnTo>
                      <a:lnTo>
                        <a:pt x="0" y="139963"/>
                      </a:lnTo>
                      <a:lnTo>
                        <a:pt x="54900" y="78948"/>
                      </a:lnTo>
                      <a:cubicBezTo>
                        <a:pt x="60667" y="72449"/>
                        <a:pt x="63190" y="65950"/>
                        <a:pt x="63190" y="5969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CC7F5B2E-C91E-AB9F-AC8B-B8AF1448ABF2}"/>
                    </a:ext>
                  </a:extLst>
                </p:cNvPr>
                <p:cNvSpPr/>
                <p:nvPr/>
              </p:nvSpPr>
              <p:spPr>
                <a:xfrm>
                  <a:off x="9656152" y="4292344"/>
                  <a:ext cx="134908" cy="166078"/>
                </a:xfrm>
                <a:custGeom>
                  <a:avLst/>
                  <a:gdLst>
                    <a:gd name="connsiteX0" fmla="*/ 134789 w 134908"/>
                    <a:gd name="connsiteY0" fmla="*/ 128290 h 166078"/>
                    <a:gd name="connsiteX1" fmla="*/ 115087 w 134908"/>
                    <a:gd name="connsiteY1" fmla="*/ 128290 h 166078"/>
                    <a:gd name="connsiteX2" fmla="*/ 115087 w 134908"/>
                    <a:gd name="connsiteY2" fmla="*/ 166079 h 166078"/>
                    <a:gd name="connsiteX3" fmla="*/ 74122 w 134908"/>
                    <a:gd name="connsiteY3" fmla="*/ 166079 h 166078"/>
                    <a:gd name="connsiteX4" fmla="*/ 74122 w 134908"/>
                    <a:gd name="connsiteY4" fmla="*/ 128290 h 166078"/>
                    <a:gd name="connsiteX5" fmla="*/ 0 w 134908"/>
                    <a:gd name="connsiteY5" fmla="*/ 128290 h 166078"/>
                    <a:gd name="connsiteX6" fmla="*/ 0 w 134908"/>
                    <a:gd name="connsiteY6" fmla="*/ 103017 h 166078"/>
                    <a:gd name="connsiteX7" fmla="*/ 72800 w 134908"/>
                    <a:gd name="connsiteY7" fmla="*/ 0 h 166078"/>
                    <a:gd name="connsiteX8" fmla="*/ 114967 w 134908"/>
                    <a:gd name="connsiteY8" fmla="*/ 0 h 166078"/>
                    <a:gd name="connsiteX9" fmla="*/ 114967 w 134908"/>
                    <a:gd name="connsiteY9" fmla="*/ 93269 h 166078"/>
                    <a:gd name="connsiteX10" fmla="*/ 134909 w 134908"/>
                    <a:gd name="connsiteY10" fmla="*/ 93269 h 166078"/>
                    <a:gd name="connsiteX11" fmla="*/ 134909 w 134908"/>
                    <a:gd name="connsiteY11" fmla="*/ 128290 h 166078"/>
                    <a:gd name="connsiteX12" fmla="*/ 74122 w 134908"/>
                    <a:gd name="connsiteY12" fmla="*/ 93269 h 166078"/>
                    <a:gd name="connsiteX13" fmla="*/ 74122 w 134908"/>
                    <a:gd name="connsiteY13" fmla="*/ 48981 h 166078"/>
                    <a:gd name="connsiteX14" fmla="*/ 43728 w 134908"/>
                    <a:gd name="connsiteY14" fmla="*/ 93269 h 166078"/>
                    <a:gd name="connsiteX15" fmla="*/ 74122 w 134908"/>
                    <a:gd name="connsiteY15" fmla="*/ 93269 h 166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4908" h="166078">
                      <a:moveTo>
                        <a:pt x="134789" y="128290"/>
                      </a:moveTo>
                      <a:lnTo>
                        <a:pt x="115087" y="128290"/>
                      </a:lnTo>
                      <a:lnTo>
                        <a:pt x="115087" y="166079"/>
                      </a:lnTo>
                      <a:lnTo>
                        <a:pt x="74122" y="166079"/>
                      </a:lnTo>
                      <a:lnTo>
                        <a:pt x="74122" y="128290"/>
                      </a:lnTo>
                      <a:lnTo>
                        <a:pt x="0" y="128290"/>
                      </a:lnTo>
                      <a:lnTo>
                        <a:pt x="0" y="103017"/>
                      </a:lnTo>
                      <a:lnTo>
                        <a:pt x="72800" y="0"/>
                      </a:lnTo>
                      <a:lnTo>
                        <a:pt x="114967" y="0"/>
                      </a:lnTo>
                      <a:lnTo>
                        <a:pt x="114967" y="93269"/>
                      </a:lnTo>
                      <a:lnTo>
                        <a:pt x="134909" y="93269"/>
                      </a:lnTo>
                      <a:lnTo>
                        <a:pt x="134909" y="128290"/>
                      </a:lnTo>
                      <a:close/>
                      <a:moveTo>
                        <a:pt x="74122" y="93269"/>
                      </a:moveTo>
                      <a:lnTo>
                        <a:pt x="74122" y="48981"/>
                      </a:lnTo>
                      <a:lnTo>
                        <a:pt x="43728" y="93269"/>
                      </a:lnTo>
                      <a:lnTo>
                        <a:pt x="74122" y="932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3" name="Graphic 2">
                <a:extLst>
                  <a:ext uri="{FF2B5EF4-FFF2-40B4-BE49-F238E27FC236}">
                    <a16:creationId xmlns:a16="http://schemas.microsoft.com/office/drawing/2014/main" id="{42A7D63C-148C-C49D-4EBC-6FC42606165B}"/>
                  </a:ext>
                </a:extLst>
              </p:cNvPr>
              <p:cNvGrpSpPr/>
              <p:nvPr/>
            </p:nvGrpSpPr>
            <p:grpSpPr>
              <a:xfrm>
                <a:off x="8233664" y="2504230"/>
                <a:ext cx="1703464" cy="2085611"/>
                <a:chOff x="8233664" y="2504230"/>
                <a:chExt cx="1703464" cy="2085611"/>
              </a:xfrm>
              <a:grpFill/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11573870-38AD-36A8-1EB7-C2F6F5E86D4D}"/>
                    </a:ext>
                  </a:extLst>
                </p:cNvPr>
                <p:cNvSpPr/>
                <p:nvPr/>
              </p:nvSpPr>
              <p:spPr>
                <a:xfrm>
                  <a:off x="8233905" y="3832708"/>
                  <a:ext cx="49254" cy="49493"/>
                </a:xfrm>
                <a:custGeom>
                  <a:avLst/>
                  <a:gdLst>
                    <a:gd name="connsiteX0" fmla="*/ 24627 w 49254"/>
                    <a:gd name="connsiteY0" fmla="*/ 49494 h 49493"/>
                    <a:gd name="connsiteX1" fmla="*/ 29432 w 49254"/>
                    <a:gd name="connsiteY1" fmla="*/ 49012 h 49493"/>
                    <a:gd name="connsiteX2" fmla="*/ 34118 w 49254"/>
                    <a:gd name="connsiteY2" fmla="*/ 47568 h 49493"/>
                    <a:gd name="connsiteX3" fmla="*/ 38322 w 49254"/>
                    <a:gd name="connsiteY3" fmla="*/ 45282 h 49493"/>
                    <a:gd name="connsiteX4" fmla="*/ 42166 w 49254"/>
                    <a:gd name="connsiteY4" fmla="*/ 42153 h 49493"/>
                    <a:gd name="connsiteX5" fmla="*/ 47452 w 49254"/>
                    <a:gd name="connsiteY5" fmla="*/ 34089 h 49493"/>
                    <a:gd name="connsiteX6" fmla="*/ 49254 w 49254"/>
                    <a:gd name="connsiteY6" fmla="*/ 24702 h 49493"/>
                    <a:gd name="connsiteX7" fmla="*/ 47452 w 49254"/>
                    <a:gd name="connsiteY7" fmla="*/ 15195 h 49493"/>
                    <a:gd name="connsiteX8" fmla="*/ 42166 w 49254"/>
                    <a:gd name="connsiteY8" fmla="*/ 7132 h 49493"/>
                    <a:gd name="connsiteX9" fmla="*/ 15137 w 49254"/>
                    <a:gd name="connsiteY9" fmla="*/ 1836 h 49493"/>
                    <a:gd name="connsiteX10" fmla="*/ 7208 w 49254"/>
                    <a:gd name="connsiteY10" fmla="*/ 7132 h 49493"/>
                    <a:gd name="connsiteX11" fmla="*/ 1802 w 49254"/>
                    <a:gd name="connsiteY11" fmla="*/ 15195 h 49493"/>
                    <a:gd name="connsiteX12" fmla="*/ 0 w 49254"/>
                    <a:gd name="connsiteY12" fmla="*/ 24702 h 49493"/>
                    <a:gd name="connsiteX13" fmla="*/ 1802 w 49254"/>
                    <a:gd name="connsiteY13" fmla="*/ 34089 h 49493"/>
                    <a:gd name="connsiteX14" fmla="*/ 7208 w 49254"/>
                    <a:gd name="connsiteY14" fmla="*/ 42153 h 49493"/>
                    <a:gd name="connsiteX15" fmla="*/ 24627 w 49254"/>
                    <a:gd name="connsiteY15" fmla="*/ 49494 h 49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9254" h="49493">
                      <a:moveTo>
                        <a:pt x="24627" y="49494"/>
                      </a:moveTo>
                      <a:cubicBezTo>
                        <a:pt x="26189" y="49494"/>
                        <a:pt x="27991" y="49253"/>
                        <a:pt x="29432" y="49012"/>
                      </a:cubicBezTo>
                      <a:cubicBezTo>
                        <a:pt x="30994" y="48651"/>
                        <a:pt x="32676" y="48170"/>
                        <a:pt x="34118" y="47568"/>
                      </a:cubicBezTo>
                      <a:cubicBezTo>
                        <a:pt x="35559" y="47087"/>
                        <a:pt x="37001" y="46245"/>
                        <a:pt x="38322" y="45282"/>
                      </a:cubicBezTo>
                      <a:cubicBezTo>
                        <a:pt x="39644" y="44439"/>
                        <a:pt x="40965" y="43356"/>
                        <a:pt x="42166" y="42153"/>
                      </a:cubicBezTo>
                      <a:cubicBezTo>
                        <a:pt x="44329" y="39866"/>
                        <a:pt x="46251" y="37098"/>
                        <a:pt x="47452" y="34089"/>
                      </a:cubicBezTo>
                      <a:cubicBezTo>
                        <a:pt x="48654" y="31081"/>
                        <a:pt x="49254" y="27952"/>
                        <a:pt x="49254" y="24702"/>
                      </a:cubicBezTo>
                      <a:cubicBezTo>
                        <a:pt x="49254" y="21453"/>
                        <a:pt x="48654" y="18204"/>
                        <a:pt x="47452" y="15195"/>
                      </a:cubicBezTo>
                      <a:cubicBezTo>
                        <a:pt x="46251" y="12186"/>
                        <a:pt x="44329" y="9539"/>
                        <a:pt x="42166" y="7132"/>
                      </a:cubicBezTo>
                      <a:cubicBezTo>
                        <a:pt x="35079" y="152"/>
                        <a:pt x="24147" y="-1894"/>
                        <a:pt x="15137" y="1836"/>
                      </a:cubicBezTo>
                      <a:cubicBezTo>
                        <a:pt x="12133" y="3040"/>
                        <a:pt x="9490" y="4845"/>
                        <a:pt x="7208" y="7132"/>
                      </a:cubicBezTo>
                      <a:cubicBezTo>
                        <a:pt x="4805" y="9539"/>
                        <a:pt x="3003" y="12186"/>
                        <a:pt x="1802" y="15195"/>
                      </a:cubicBezTo>
                      <a:cubicBezTo>
                        <a:pt x="601" y="18204"/>
                        <a:pt x="0" y="21333"/>
                        <a:pt x="0" y="24702"/>
                      </a:cubicBezTo>
                      <a:cubicBezTo>
                        <a:pt x="0" y="28072"/>
                        <a:pt x="601" y="31201"/>
                        <a:pt x="1802" y="34089"/>
                      </a:cubicBezTo>
                      <a:cubicBezTo>
                        <a:pt x="3003" y="37098"/>
                        <a:pt x="4925" y="39746"/>
                        <a:pt x="7208" y="42153"/>
                      </a:cubicBezTo>
                      <a:cubicBezTo>
                        <a:pt x="11773" y="46846"/>
                        <a:pt x="18140" y="49494"/>
                        <a:pt x="24627" y="4949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1B9171DF-70B6-7D2A-7D82-DD4964B6CB20}"/>
                    </a:ext>
                  </a:extLst>
                </p:cNvPr>
                <p:cNvSpPr/>
                <p:nvPr/>
              </p:nvSpPr>
              <p:spPr>
                <a:xfrm>
                  <a:off x="8233784" y="3935034"/>
                  <a:ext cx="1099451" cy="654807"/>
                </a:xfrm>
                <a:custGeom>
                  <a:avLst/>
                  <a:gdLst>
                    <a:gd name="connsiteX0" fmla="*/ 851498 w 1099451"/>
                    <a:gd name="connsiteY0" fmla="*/ 0 h 654807"/>
                    <a:gd name="connsiteX1" fmla="*/ 615198 w 1099451"/>
                    <a:gd name="connsiteY1" fmla="*/ 173661 h 654807"/>
                    <a:gd name="connsiteX2" fmla="*/ 600181 w 1099451"/>
                    <a:gd name="connsiteY2" fmla="*/ 148388 h 654807"/>
                    <a:gd name="connsiteX3" fmla="*/ 599340 w 1099451"/>
                    <a:gd name="connsiteY3" fmla="*/ 147064 h 654807"/>
                    <a:gd name="connsiteX4" fmla="*/ 591772 w 1099451"/>
                    <a:gd name="connsiteY4" fmla="*/ 136112 h 654807"/>
                    <a:gd name="connsiteX5" fmla="*/ 589850 w 1099451"/>
                    <a:gd name="connsiteY5" fmla="*/ 133344 h 654807"/>
                    <a:gd name="connsiteX6" fmla="*/ 582402 w 1099451"/>
                    <a:gd name="connsiteY6" fmla="*/ 123596 h 654807"/>
                    <a:gd name="connsiteX7" fmla="*/ 579879 w 1099451"/>
                    <a:gd name="connsiteY7" fmla="*/ 120347 h 654807"/>
                    <a:gd name="connsiteX8" fmla="*/ 571590 w 1099451"/>
                    <a:gd name="connsiteY8" fmla="*/ 110599 h 654807"/>
                    <a:gd name="connsiteX9" fmla="*/ 569427 w 1099451"/>
                    <a:gd name="connsiteY9" fmla="*/ 108072 h 654807"/>
                    <a:gd name="connsiteX10" fmla="*/ 526420 w 1099451"/>
                    <a:gd name="connsiteY10" fmla="*/ 68237 h 654807"/>
                    <a:gd name="connsiteX11" fmla="*/ 522816 w 1099451"/>
                    <a:gd name="connsiteY11" fmla="*/ 65348 h 654807"/>
                    <a:gd name="connsiteX12" fmla="*/ 515608 w 1099451"/>
                    <a:gd name="connsiteY12" fmla="*/ 60173 h 654807"/>
                    <a:gd name="connsiteX13" fmla="*/ 510322 w 1099451"/>
                    <a:gd name="connsiteY13" fmla="*/ 56443 h 654807"/>
                    <a:gd name="connsiteX14" fmla="*/ 502874 w 1099451"/>
                    <a:gd name="connsiteY14" fmla="*/ 51629 h 654807"/>
                    <a:gd name="connsiteX15" fmla="*/ 497468 w 1099451"/>
                    <a:gd name="connsiteY15" fmla="*/ 48139 h 654807"/>
                    <a:gd name="connsiteX16" fmla="*/ 489419 w 1099451"/>
                    <a:gd name="connsiteY16" fmla="*/ 43445 h 654807"/>
                    <a:gd name="connsiteX17" fmla="*/ 484374 w 1099451"/>
                    <a:gd name="connsiteY17" fmla="*/ 40557 h 654807"/>
                    <a:gd name="connsiteX18" fmla="*/ 475604 w 1099451"/>
                    <a:gd name="connsiteY18" fmla="*/ 35864 h 654807"/>
                    <a:gd name="connsiteX19" fmla="*/ 471039 w 1099451"/>
                    <a:gd name="connsiteY19" fmla="*/ 33456 h 654807"/>
                    <a:gd name="connsiteX20" fmla="*/ 461549 w 1099451"/>
                    <a:gd name="connsiteY20" fmla="*/ 29004 h 654807"/>
                    <a:gd name="connsiteX21" fmla="*/ 457344 w 1099451"/>
                    <a:gd name="connsiteY21" fmla="*/ 27078 h 654807"/>
                    <a:gd name="connsiteX22" fmla="*/ 447133 w 1099451"/>
                    <a:gd name="connsiteY22" fmla="*/ 22866 h 654807"/>
                    <a:gd name="connsiteX23" fmla="*/ 443288 w 1099451"/>
                    <a:gd name="connsiteY23" fmla="*/ 21422 h 654807"/>
                    <a:gd name="connsiteX24" fmla="*/ 432597 w 1099451"/>
                    <a:gd name="connsiteY24" fmla="*/ 17571 h 654807"/>
                    <a:gd name="connsiteX25" fmla="*/ 428993 w 1099451"/>
                    <a:gd name="connsiteY25" fmla="*/ 16367 h 654807"/>
                    <a:gd name="connsiteX26" fmla="*/ 418061 w 1099451"/>
                    <a:gd name="connsiteY26" fmla="*/ 12997 h 654807"/>
                    <a:gd name="connsiteX27" fmla="*/ 414457 w 1099451"/>
                    <a:gd name="connsiteY27" fmla="*/ 11914 h 654807"/>
                    <a:gd name="connsiteX28" fmla="*/ 403284 w 1099451"/>
                    <a:gd name="connsiteY28" fmla="*/ 9026 h 654807"/>
                    <a:gd name="connsiteX29" fmla="*/ 399440 w 1099451"/>
                    <a:gd name="connsiteY29" fmla="*/ 8184 h 654807"/>
                    <a:gd name="connsiteX30" fmla="*/ 388388 w 1099451"/>
                    <a:gd name="connsiteY30" fmla="*/ 5897 h 654807"/>
                    <a:gd name="connsiteX31" fmla="*/ 384183 w 1099451"/>
                    <a:gd name="connsiteY31" fmla="*/ 5175 h 654807"/>
                    <a:gd name="connsiteX32" fmla="*/ 373371 w 1099451"/>
                    <a:gd name="connsiteY32" fmla="*/ 3370 h 654807"/>
                    <a:gd name="connsiteX33" fmla="*/ 368326 w 1099451"/>
                    <a:gd name="connsiteY33" fmla="*/ 2768 h 654807"/>
                    <a:gd name="connsiteX34" fmla="*/ 358115 w 1099451"/>
                    <a:gd name="connsiteY34" fmla="*/ 1565 h 654807"/>
                    <a:gd name="connsiteX35" fmla="*/ 351507 w 1099451"/>
                    <a:gd name="connsiteY35" fmla="*/ 1083 h 654807"/>
                    <a:gd name="connsiteX36" fmla="*/ 342738 w 1099451"/>
                    <a:gd name="connsiteY36" fmla="*/ 481 h 654807"/>
                    <a:gd name="connsiteX37" fmla="*/ 329763 w 1099451"/>
                    <a:gd name="connsiteY37" fmla="*/ 120 h 654807"/>
                    <a:gd name="connsiteX38" fmla="*/ 327120 w 1099451"/>
                    <a:gd name="connsiteY38" fmla="*/ 120 h 654807"/>
                    <a:gd name="connsiteX39" fmla="*/ 326880 w 1099451"/>
                    <a:gd name="connsiteY39" fmla="*/ 120 h 654807"/>
                    <a:gd name="connsiteX40" fmla="*/ 324237 w 1099451"/>
                    <a:gd name="connsiteY40" fmla="*/ 120 h 654807"/>
                    <a:gd name="connsiteX41" fmla="*/ 311383 w 1099451"/>
                    <a:gd name="connsiteY41" fmla="*/ 481 h 654807"/>
                    <a:gd name="connsiteX42" fmla="*/ 311143 w 1099451"/>
                    <a:gd name="connsiteY42" fmla="*/ 481 h 654807"/>
                    <a:gd name="connsiteX43" fmla="*/ 310662 w 1099451"/>
                    <a:gd name="connsiteY43" fmla="*/ 481 h 654807"/>
                    <a:gd name="connsiteX44" fmla="*/ 304656 w 1099451"/>
                    <a:gd name="connsiteY44" fmla="*/ 963 h 654807"/>
                    <a:gd name="connsiteX45" fmla="*/ 294925 w 1099451"/>
                    <a:gd name="connsiteY45" fmla="*/ 1685 h 654807"/>
                    <a:gd name="connsiteX46" fmla="*/ 287477 w 1099451"/>
                    <a:gd name="connsiteY46" fmla="*/ 2527 h 654807"/>
                    <a:gd name="connsiteX47" fmla="*/ 279308 w 1099451"/>
                    <a:gd name="connsiteY47" fmla="*/ 3610 h 654807"/>
                    <a:gd name="connsiteX48" fmla="*/ 271619 w 1099451"/>
                    <a:gd name="connsiteY48" fmla="*/ 4934 h 654807"/>
                    <a:gd name="connsiteX49" fmla="*/ 263691 w 1099451"/>
                    <a:gd name="connsiteY49" fmla="*/ 6378 h 654807"/>
                    <a:gd name="connsiteX50" fmla="*/ 256362 w 1099451"/>
                    <a:gd name="connsiteY50" fmla="*/ 7943 h 654807"/>
                    <a:gd name="connsiteX51" fmla="*/ 248193 w 1099451"/>
                    <a:gd name="connsiteY51" fmla="*/ 9869 h 654807"/>
                    <a:gd name="connsiteX52" fmla="*/ 241586 w 1099451"/>
                    <a:gd name="connsiteY52" fmla="*/ 11674 h 654807"/>
                    <a:gd name="connsiteX53" fmla="*/ 232696 w 1099451"/>
                    <a:gd name="connsiteY53" fmla="*/ 14201 h 654807"/>
                    <a:gd name="connsiteX54" fmla="*/ 227050 w 1099451"/>
                    <a:gd name="connsiteY54" fmla="*/ 16006 h 654807"/>
                    <a:gd name="connsiteX55" fmla="*/ 217079 w 1099451"/>
                    <a:gd name="connsiteY55" fmla="*/ 19376 h 654807"/>
                    <a:gd name="connsiteX56" fmla="*/ 212754 w 1099451"/>
                    <a:gd name="connsiteY56" fmla="*/ 20940 h 654807"/>
                    <a:gd name="connsiteX57" fmla="*/ 201342 w 1099451"/>
                    <a:gd name="connsiteY57" fmla="*/ 25393 h 654807"/>
                    <a:gd name="connsiteX58" fmla="*/ 198819 w 1099451"/>
                    <a:gd name="connsiteY58" fmla="*/ 26476 h 654807"/>
                    <a:gd name="connsiteX59" fmla="*/ 185364 w 1099451"/>
                    <a:gd name="connsiteY59" fmla="*/ 32614 h 654807"/>
                    <a:gd name="connsiteX60" fmla="*/ 185124 w 1099451"/>
                    <a:gd name="connsiteY60" fmla="*/ 32614 h 654807"/>
                    <a:gd name="connsiteX61" fmla="*/ 95746 w 1099451"/>
                    <a:gd name="connsiteY61" fmla="*/ 96157 h 654807"/>
                    <a:gd name="connsiteX62" fmla="*/ 49495 w 1099451"/>
                    <a:gd name="connsiteY62" fmla="*/ 154526 h 654807"/>
                    <a:gd name="connsiteX63" fmla="*/ 49495 w 1099451"/>
                    <a:gd name="connsiteY63" fmla="*/ 25032 h 654807"/>
                    <a:gd name="connsiteX64" fmla="*/ 24747 w 1099451"/>
                    <a:gd name="connsiteY64" fmla="*/ 241 h 654807"/>
                    <a:gd name="connsiteX65" fmla="*/ 0 w 1099451"/>
                    <a:gd name="connsiteY65" fmla="*/ 25032 h 654807"/>
                    <a:gd name="connsiteX66" fmla="*/ 0 w 1099451"/>
                    <a:gd name="connsiteY66" fmla="*/ 327464 h 654807"/>
                    <a:gd name="connsiteX67" fmla="*/ 17780 w 1099451"/>
                    <a:gd name="connsiteY67" fmla="*/ 433851 h 654807"/>
                    <a:gd name="connsiteX68" fmla="*/ 18741 w 1099451"/>
                    <a:gd name="connsiteY68" fmla="*/ 436618 h 654807"/>
                    <a:gd name="connsiteX69" fmla="*/ 22465 w 1099451"/>
                    <a:gd name="connsiteY69" fmla="*/ 446487 h 654807"/>
                    <a:gd name="connsiteX70" fmla="*/ 24867 w 1099451"/>
                    <a:gd name="connsiteY70" fmla="*/ 452745 h 654807"/>
                    <a:gd name="connsiteX71" fmla="*/ 27510 w 1099451"/>
                    <a:gd name="connsiteY71" fmla="*/ 459003 h 654807"/>
                    <a:gd name="connsiteX72" fmla="*/ 31835 w 1099451"/>
                    <a:gd name="connsiteY72" fmla="*/ 468511 h 654807"/>
                    <a:gd name="connsiteX73" fmla="*/ 33157 w 1099451"/>
                    <a:gd name="connsiteY73" fmla="*/ 471158 h 654807"/>
                    <a:gd name="connsiteX74" fmla="*/ 95625 w 1099451"/>
                    <a:gd name="connsiteY74" fmla="*/ 559011 h 654807"/>
                    <a:gd name="connsiteX75" fmla="*/ 183682 w 1099451"/>
                    <a:gd name="connsiteY75" fmla="*/ 621832 h 654807"/>
                    <a:gd name="connsiteX76" fmla="*/ 185725 w 1099451"/>
                    <a:gd name="connsiteY76" fmla="*/ 622795 h 654807"/>
                    <a:gd name="connsiteX77" fmla="*/ 195936 w 1099451"/>
                    <a:gd name="connsiteY77" fmla="*/ 627368 h 654807"/>
                    <a:gd name="connsiteX78" fmla="*/ 201342 w 1099451"/>
                    <a:gd name="connsiteY78" fmla="*/ 629775 h 654807"/>
                    <a:gd name="connsiteX79" fmla="*/ 208310 w 1099451"/>
                    <a:gd name="connsiteY79" fmla="*/ 632543 h 654807"/>
                    <a:gd name="connsiteX80" fmla="*/ 217319 w 1099451"/>
                    <a:gd name="connsiteY80" fmla="*/ 635913 h 654807"/>
                    <a:gd name="connsiteX81" fmla="*/ 220923 w 1099451"/>
                    <a:gd name="connsiteY81" fmla="*/ 637116 h 654807"/>
                    <a:gd name="connsiteX82" fmla="*/ 233537 w 1099451"/>
                    <a:gd name="connsiteY82" fmla="*/ 641208 h 654807"/>
                    <a:gd name="connsiteX83" fmla="*/ 233537 w 1099451"/>
                    <a:gd name="connsiteY83" fmla="*/ 641208 h 654807"/>
                    <a:gd name="connsiteX84" fmla="*/ 326520 w 1099451"/>
                    <a:gd name="connsiteY84" fmla="*/ 654807 h 654807"/>
                    <a:gd name="connsiteX85" fmla="*/ 326640 w 1099451"/>
                    <a:gd name="connsiteY85" fmla="*/ 654807 h 654807"/>
                    <a:gd name="connsiteX86" fmla="*/ 326760 w 1099451"/>
                    <a:gd name="connsiteY86" fmla="*/ 654807 h 654807"/>
                    <a:gd name="connsiteX87" fmla="*/ 463230 w 1099451"/>
                    <a:gd name="connsiteY87" fmla="*/ 624721 h 654807"/>
                    <a:gd name="connsiteX88" fmla="*/ 464432 w 1099451"/>
                    <a:gd name="connsiteY88" fmla="*/ 624239 h 654807"/>
                    <a:gd name="connsiteX89" fmla="*/ 476205 w 1099451"/>
                    <a:gd name="connsiteY89" fmla="*/ 618463 h 654807"/>
                    <a:gd name="connsiteX90" fmla="*/ 479448 w 1099451"/>
                    <a:gd name="connsiteY90" fmla="*/ 616778 h 654807"/>
                    <a:gd name="connsiteX91" fmla="*/ 489179 w 1099451"/>
                    <a:gd name="connsiteY91" fmla="*/ 611362 h 654807"/>
                    <a:gd name="connsiteX92" fmla="*/ 493864 w 1099451"/>
                    <a:gd name="connsiteY92" fmla="*/ 608594 h 654807"/>
                    <a:gd name="connsiteX93" fmla="*/ 502033 w 1099451"/>
                    <a:gd name="connsiteY93" fmla="*/ 603419 h 654807"/>
                    <a:gd name="connsiteX94" fmla="*/ 507679 w 1099451"/>
                    <a:gd name="connsiteY94" fmla="*/ 599809 h 654807"/>
                    <a:gd name="connsiteX95" fmla="*/ 515128 w 1099451"/>
                    <a:gd name="connsiteY95" fmla="*/ 594634 h 654807"/>
                    <a:gd name="connsiteX96" fmla="*/ 520894 w 1099451"/>
                    <a:gd name="connsiteY96" fmla="*/ 590542 h 654807"/>
                    <a:gd name="connsiteX97" fmla="*/ 528582 w 1099451"/>
                    <a:gd name="connsiteY97" fmla="*/ 584645 h 654807"/>
                    <a:gd name="connsiteX98" fmla="*/ 533508 w 1099451"/>
                    <a:gd name="connsiteY98" fmla="*/ 580794 h 654807"/>
                    <a:gd name="connsiteX99" fmla="*/ 543599 w 1099451"/>
                    <a:gd name="connsiteY99" fmla="*/ 572129 h 654807"/>
                    <a:gd name="connsiteX100" fmla="*/ 545641 w 1099451"/>
                    <a:gd name="connsiteY100" fmla="*/ 570324 h 654807"/>
                    <a:gd name="connsiteX101" fmla="*/ 589249 w 1099451"/>
                    <a:gd name="connsiteY101" fmla="*/ 522306 h 654807"/>
                    <a:gd name="connsiteX102" fmla="*/ 590571 w 1099451"/>
                    <a:gd name="connsiteY102" fmla="*/ 520380 h 654807"/>
                    <a:gd name="connsiteX103" fmla="*/ 598379 w 1099451"/>
                    <a:gd name="connsiteY103" fmla="*/ 509308 h 654807"/>
                    <a:gd name="connsiteX104" fmla="*/ 600542 w 1099451"/>
                    <a:gd name="connsiteY104" fmla="*/ 505938 h 654807"/>
                    <a:gd name="connsiteX105" fmla="*/ 606909 w 1099451"/>
                    <a:gd name="connsiteY105" fmla="*/ 495829 h 654807"/>
                    <a:gd name="connsiteX106" fmla="*/ 608831 w 1099451"/>
                    <a:gd name="connsiteY106" fmla="*/ 492459 h 654807"/>
                    <a:gd name="connsiteX107" fmla="*/ 614837 w 1099451"/>
                    <a:gd name="connsiteY107" fmla="*/ 481869 h 654807"/>
                    <a:gd name="connsiteX108" fmla="*/ 616039 w 1099451"/>
                    <a:gd name="connsiteY108" fmla="*/ 479582 h 654807"/>
                    <a:gd name="connsiteX109" fmla="*/ 622166 w 1099451"/>
                    <a:gd name="connsiteY109" fmla="*/ 467427 h 654807"/>
                    <a:gd name="connsiteX110" fmla="*/ 622286 w 1099451"/>
                    <a:gd name="connsiteY110" fmla="*/ 467066 h 654807"/>
                    <a:gd name="connsiteX111" fmla="*/ 653280 w 1099451"/>
                    <a:gd name="connsiteY111" fmla="*/ 339499 h 654807"/>
                    <a:gd name="connsiteX112" fmla="*/ 653280 w 1099451"/>
                    <a:gd name="connsiteY112" fmla="*/ 339017 h 654807"/>
                    <a:gd name="connsiteX113" fmla="*/ 653280 w 1099451"/>
                    <a:gd name="connsiteY113" fmla="*/ 337694 h 654807"/>
                    <a:gd name="connsiteX114" fmla="*/ 653520 w 1099451"/>
                    <a:gd name="connsiteY114" fmla="*/ 327464 h 654807"/>
                    <a:gd name="connsiteX115" fmla="*/ 653280 w 1099451"/>
                    <a:gd name="connsiteY115" fmla="*/ 317234 h 654807"/>
                    <a:gd name="connsiteX116" fmla="*/ 653280 w 1099451"/>
                    <a:gd name="connsiteY116" fmla="*/ 248516 h 654807"/>
                    <a:gd name="connsiteX117" fmla="*/ 851618 w 1099451"/>
                    <a:gd name="connsiteY117" fmla="*/ 49824 h 654807"/>
                    <a:gd name="connsiteX118" fmla="*/ 1049957 w 1099451"/>
                    <a:gd name="connsiteY118" fmla="*/ 248516 h 654807"/>
                    <a:gd name="connsiteX119" fmla="*/ 1049957 w 1099451"/>
                    <a:gd name="connsiteY119" fmla="*/ 630016 h 654807"/>
                    <a:gd name="connsiteX120" fmla="*/ 1074704 w 1099451"/>
                    <a:gd name="connsiteY120" fmla="*/ 654807 h 654807"/>
                    <a:gd name="connsiteX121" fmla="*/ 1099451 w 1099451"/>
                    <a:gd name="connsiteY121" fmla="*/ 630016 h 654807"/>
                    <a:gd name="connsiteX122" fmla="*/ 1099451 w 1099451"/>
                    <a:gd name="connsiteY122" fmla="*/ 248516 h 654807"/>
                    <a:gd name="connsiteX123" fmla="*/ 851738 w 1099451"/>
                    <a:gd name="connsiteY123" fmla="*/ 361 h 654807"/>
                    <a:gd name="connsiteX124" fmla="*/ 501192 w 1099451"/>
                    <a:gd name="connsiteY124" fmla="*/ 542765 h 654807"/>
                    <a:gd name="connsiteX125" fmla="*/ 479568 w 1099451"/>
                    <a:gd name="connsiteY125" fmla="*/ 558650 h 654807"/>
                    <a:gd name="connsiteX126" fmla="*/ 478247 w 1099451"/>
                    <a:gd name="connsiteY126" fmla="*/ 559493 h 654807"/>
                    <a:gd name="connsiteX127" fmla="*/ 455782 w 1099451"/>
                    <a:gd name="connsiteY127" fmla="*/ 572851 h 654807"/>
                    <a:gd name="connsiteX128" fmla="*/ 455061 w 1099451"/>
                    <a:gd name="connsiteY128" fmla="*/ 573212 h 654807"/>
                    <a:gd name="connsiteX129" fmla="*/ 247713 w 1099451"/>
                    <a:gd name="connsiteY129" fmla="*/ 593310 h 654807"/>
                    <a:gd name="connsiteX130" fmla="*/ 247473 w 1099451"/>
                    <a:gd name="connsiteY130" fmla="*/ 593310 h 654807"/>
                    <a:gd name="connsiteX131" fmla="*/ 223807 w 1099451"/>
                    <a:gd name="connsiteY131" fmla="*/ 585006 h 654807"/>
                    <a:gd name="connsiteX132" fmla="*/ 221044 w 1099451"/>
                    <a:gd name="connsiteY132" fmla="*/ 583923 h 654807"/>
                    <a:gd name="connsiteX133" fmla="*/ 200621 w 1099451"/>
                    <a:gd name="connsiteY133" fmla="*/ 574416 h 654807"/>
                    <a:gd name="connsiteX134" fmla="*/ 195576 w 1099451"/>
                    <a:gd name="connsiteY134" fmla="*/ 571888 h 654807"/>
                    <a:gd name="connsiteX135" fmla="*/ 177916 w 1099451"/>
                    <a:gd name="connsiteY135" fmla="*/ 561418 h 654807"/>
                    <a:gd name="connsiteX136" fmla="*/ 171669 w 1099451"/>
                    <a:gd name="connsiteY136" fmla="*/ 557447 h 654807"/>
                    <a:gd name="connsiteX137" fmla="*/ 155692 w 1099451"/>
                    <a:gd name="connsiteY137" fmla="*/ 545653 h 654807"/>
                    <a:gd name="connsiteX138" fmla="*/ 148243 w 1099451"/>
                    <a:gd name="connsiteY138" fmla="*/ 539636 h 654807"/>
                    <a:gd name="connsiteX139" fmla="*/ 134188 w 1099451"/>
                    <a:gd name="connsiteY139" fmla="*/ 526879 h 654807"/>
                    <a:gd name="connsiteX140" fmla="*/ 127100 w 1099451"/>
                    <a:gd name="connsiteY140" fmla="*/ 519778 h 654807"/>
                    <a:gd name="connsiteX141" fmla="*/ 114366 w 1099451"/>
                    <a:gd name="connsiteY141" fmla="*/ 505577 h 654807"/>
                    <a:gd name="connsiteX142" fmla="*/ 108480 w 1099451"/>
                    <a:gd name="connsiteY142" fmla="*/ 498236 h 654807"/>
                    <a:gd name="connsiteX143" fmla="*/ 96707 w 1099451"/>
                    <a:gd name="connsiteY143" fmla="*/ 482110 h 654807"/>
                    <a:gd name="connsiteX144" fmla="*/ 92862 w 1099451"/>
                    <a:gd name="connsiteY144" fmla="*/ 475972 h 654807"/>
                    <a:gd name="connsiteX145" fmla="*/ 82291 w 1099451"/>
                    <a:gd name="connsiteY145" fmla="*/ 458161 h 654807"/>
                    <a:gd name="connsiteX146" fmla="*/ 79888 w 1099451"/>
                    <a:gd name="connsiteY146" fmla="*/ 453347 h 654807"/>
                    <a:gd name="connsiteX147" fmla="*/ 70277 w 1099451"/>
                    <a:gd name="connsiteY147" fmla="*/ 432647 h 654807"/>
                    <a:gd name="connsiteX148" fmla="*/ 69316 w 1099451"/>
                    <a:gd name="connsiteY148" fmla="*/ 430120 h 654807"/>
                    <a:gd name="connsiteX149" fmla="*/ 69316 w 1099451"/>
                    <a:gd name="connsiteY149" fmla="*/ 224086 h 654807"/>
                    <a:gd name="connsiteX150" fmla="*/ 70277 w 1099451"/>
                    <a:gd name="connsiteY150" fmla="*/ 221559 h 654807"/>
                    <a:gd name="connsiteX151" fmla="*/ 76404 w 1099451"/>
                    <a:gd name="connsiteY151" fmla="*/ 208321 h 654807"/>
                    <a:gd name="connsiteX152" fmla="*/ 86375 w 1099451"/>
                    <a:gd name="connsiteY152" fmla="*/ 189065 h 654807"/>
                    <a:gd name="connsiteX153" fmla="*/ 89499 w 1099451"/>
                    <a:gd name="connsiteY153" fmla="*/ 183770 h 654807"/>
                    <a:gd name="connsiteX154" fmla="*/ 101151 w 1099451"/>
                    <a:gd name="connsiteY154" fmla="*/ 165958 h 654807"/>
                    <a:gd name="connsiteX155" fmla="*/ 105236 w 1099451"/>
                    <a:gd name="connsiteY155" fmla="*/ 160422 h 654807"/>
                    <a:gd name="connsiteX156" fmla="*/ 118330 w 1099451"/>
                    <a:gd name="connsiteY156" fmla="*/ 144296 h 654807"/>
                    <a:gd name="connsiteX157" fmla="*/ 123256 w 1099451"/>
                    <a:gd name="connsiteY157" fmla="*/ 138760 h 654807"/>
                    <a:gd name="connsiteX158" fmla="*/ 138633 w 1099451"/>
                    <a:gd name="connsiteY158" fmla="*/ 123356 h 654807"/>
                    <a:gd name="connsiteX159" fmla="*/ 142357 w 1099451"/>
                    <a:gd name="connsiteY159" fmla="*/ 119986 h 654807"/>
                    <a:gd name="connsiteX160" fmla="*/ 157974 w 1099451"/>
                    <a:gd name="connsiteY160" fmla="*/ 107109 h 654807"/>
                    <a:gd name="connsiteX161" fmla="*/ 162659 w 1099451"/>
                    <a:gd name="connsiteY161" fmla="*/ 103619 h 654807"/>
                    <a:gd name="connsiteX162" fmla="*/ 178517 w 1099451"/>
                    <a:gd name="connsiteY162" fmla="*/ 92788 h 654807"/>
                    <a:gd name="connsiteX163" fmla="*/ 184163 w 1099451"/>
                    <a:gd name="connsiteY163" fmla="*/ 89297 h 654807"/>
                    <a:gd name="connsiteX164" fmla="*/ 200141 w 1099451"/>
                    <a:gd name="connsiteY164" fmla="*/ 80392 h 654807"/>
                    <a:gd name="connsiteX165" fmla="*/ 206988 w 1099451"/>
                    <a:gd name="connsiteY165" fmla="*/ 77022 h 654807"/>
                    <a:gd name="connsiteX166" fmla="*/ 222725 w 1099451"/>
                    <a:gd name="connsiteY166" fmla="*/ 70042 h 654807"/>
                    <a:gd name="connsiteX167" fmla="*/ 230774 w 1099451"/>
                    <a:gd name="connsiteY167" fmla="*/ 66913 h 654807"/>
                    <a:gd name="connsiteX168" fmla="*/ 246031 w 1099451"/>
                    <a:gd name="connsiteY168" fmla="*/ 61738 h 654807"/>
                    <a:gd name="connsiteX169" fmla="*/ 255401 w 1099451"/>
                    <a:gd name="connsiteY169" fmla="*/ 59090 h 654807"/>
                    <a:gd name="connsiteX170" fmla="*/ 270058 w 1099451"/>
                    <a:gd name="connsiteY170" fmla="*/ 55600 h 654807"/>
                    <a:gd name="connsiteX171" fmla="*/ 280869 w 1099451"/>
                    <a:gd name="connsiteY171" fmla="*/ 53555 h 654807"/>
                    <a:gd name="connsiteX172" fmla="*/ 294685 w 1099451"/>
                    <a:gd name="connsiteY172" fmla="*/ 51629 h 654807"/>
                    <a:gd name="connsiteX173" fmla="*/ 306818 w 1099451"/>
                    <a:gd name="connsiteY173" fmla="*/ 50425 h 654807"/>
                    <a:gd name="connsiteX174" fmla="*/ 326520 w 1099451"/>
                    <a:gd name="connsiteY174" fmla="*/ 49463 h 654807"/>
                    <a:gd name="connsiteX175" fmla="*/ 351147 w 1099451"/>
                    <a:gd name="connsiteY175" fmla="*/ 50546 h 654807"/>
                    <a:gd name="connsiteX176" fmla="*/ 352589 w 1099451"/>
                    <a:gd name="connsiteY176" fmla="*/ 50546 h 654807"/>
                    <a:gd name="connsiteX177" fmla="*/ 376615 w 1099451"/>
                    <a:gd name="connsiteY177" fmla="*/ 53916 h 654807"/>
                    <a:gd name="connsiteX178" fmla="*/ 378057 w 1099451"/>
                    <a:gd name="connsiteY178" fmla="*/ 54156 h 654807"/>
                    <a:gd name="connsiteX179" fmla="*/ 401723 w 1099451"/>
                    <a:gd name="connsiteY179" fmla="*/ 59692 h 654807"/>
                    <a:gd name="connsiteX180" fmla="*/ 402804 w 1099451"/>
                    <a:gd name="connsiteY180" fmla="*/ 60053 h 654807"/>
                    <a:gd name="connsiteX181" fmla="*/ 425989 w 1099451"/>
                    <a:gd name="connsiteY181" fmla="*/ 67755 h 654807"/>
                    <a:gd name="connsiteX182" fmla="*/ 426830 w 1099451"/>
                    <a:gd name="connsiteY182" fmla="*/ 68116 h 654807"/>
                    <a:gd name="connsiteX183" fmla="*/ 449295 w 1099451"/>
                    <a:gd name="connsiteY183" fmla="*/ 77985 h 654807"/>
                    <a:gd name="connsiteX184" fmla="*/ 449896 w 1099451"/>
                    <a:gd name="connsiteY184" fmla="*/ 78346 h 654807"/>
                    <a:gd name="connsiteX185" fmla="*/ 471760 w 1099451"/>
                    <a:gd name="connsiteY185" fmla="*/ 90501 h 654807"/>
                    <a:gd name="connsiteX186" fmla="*/ 471760 w 1099451"/>
                    <a:gd name="connsiteY186" fmla="*/ 90501 h 654807"/>
                    <a:gd name="connsiteX187" fmla="*/ 512605 w 1099451"/>
                    <a:gd name="connsiteY187" fmla="*/ 121310 h 654807"/>
                    <a:gd name="connsiteX188" fmla="*/ 578197 w 1099451"/>
                    <a:gd name="connsiteY188" fmla="*/ 210968 h 654807"/>
                    <a:gd name="connsiteX189" fmla="*/ 578557 w 1099451"/>
                    <a:gd name="connsiteY189" fmla="*/ 211570 h 654807"/>
                    <a:gd name="connsiteX190" fmla="*/ 603425 w 1099451"/>
                    <a:gd name="connsiteY190" fmla="*/ 316633 h 654807"/>
                    <a:gd name="connsiteX191" fmla="*/ 603425 w 1099451"/>
                    <a:gd name="connsiteY191" fmla="*/ 326862 h 654807"/>
                    <a:gd name="connsiteX192" fmla="*/ 522215 w 1099451"/>
                    <a:gd name="connsiteY192" fmla="*/ 523148 h 654807"/>
                    <a:gd name="connsiteX193" fmla="*/ 501312 w 1099451"/>
                    <a:gd name="connsiteY193" fmla="*/ 542042 h 654807"/>
                    <a:gd name="connsiteX194" fmla="*/ 500832 w 1099451"/>
                    <a:gd name="connsiteY194" fmla="*/ 542404 h 654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</a:cxnLst>
                  <a:rect l="l" t="t" r="r" b="b"/>
                  <a:pathLst>
                    <a:path w="1099451" h="654807">
                      <a:moveTo>
                        <a:pt x="851498" y="0"/>
                      </a:moveTo>
                      <a:cubicBezTo>
                        <a:pt x="740736" y="0"/>
                        <a:pt x="646793" y="73171"/>
                        <a:pt x="615198" y="173661"/>
                      </a:cubicBezTo>
                      <a:cubicBezTo>
                        <a:pt x="610513" y="164996"/>
                        <a:pt x="605587" y="156571"/>
                        <a:pt x="600181" y="148388"/>
                      </a:cubicBezTo>
                      <a:cubicBezTo>
                        <a:pt x="599941" y="147906"/>
                        <a:pt x="599581" y="147545"/>
                        <a:pt x="599340" y="147064"/>
                      </a:cubicBezTo>
                      <a:cubicBezTo>
                        <a:pt x="596938" y="143333"/>
                        <a:pt x="594295" y="139723"/>
                        <a:pt x="591772" y="136112"/>
                      </a:cubicBezTo>
                      <a:cubicBezTo>
                        <a:pt x="591171" y="135150"/>
                        <a:pt x="590451" y="134307"/>
                        <a:pt x="589850" y="133344"/>
                      </a:cubicBezTo>
                      <a:cubicBezTo>
                        <a:pt x="587447" y="130095"/>
                        <a:pt x="584924" y="126846"/>
                        <a:pt x="582402" y="123596"/>
                      </a:cubicBezTo>
                      <a:cubicBezTo>
                        <a:pt x="581561" y="122513"/>
                        <a:pt x="580720" y="121430"/>
                        <a:pt x="579879" y="120347"/>
                      </a:cubicBezTo>
                      <a:cubicBezTo>
                        <a:pt x="577116" y="116977"/>
                        <a:pt x="574353" y="113848"/>
                        <a:pt x="571590" y="110599"/>
                      </a:cubicBezTo>
                      <a:cubicBezTo>
                        <a:pt x="570869" y="109756"/>
                        <a:pt x="570148" y="108914"/>
                        <a:pt x="569427" y="108072"/>
                      </a:cubicBezTo>
                      <a:cubicBezTo>
                        <a:pt x="556333" y="93510"/>
                        <a:pt x="541917" y="80271"/>
                        <a:pt x="526420" y="68237"/>
                      </a:cubicBezTo>
                      <a:cubicBezTo>
                        <a:pt x="525219" y="67274"/>
                        <a:pt x="524017" y="66311"/>
                        <a:pt x="522816" y="65348"/>
                      </a:cubicBezTo>
                      <a:cubicBezTo>
                        <a:pt x="520413" y="63543"/>
                        <a:pt x="518011" y="61858"/>
                        <a:pt x="515608" y="60173"/>
                      </a:cubicBezTo>
                      <a:cubicBezTo>
                        <a:pt x="513806" y="58970"/>
                        <a:pt x="512124" y="57646"/>
                        <a:pt x="510322" y="56443"/>
                      </a:cubicBezTo>
                      <a:cubicBezTo>
                        <a:pt x="507920" y="54758"/>
                        <a:pt x="505397" y="53193"/>
                        <a:pt x="502874" y="51629"/>
                      </a:cubicBezTo>
                      <a:cubicBezTo>
                        <a:pt x="501072" y="50425"/>
                        <a:pt x="499270" y="49222"/>
                        <a:pt x="497468" y="48139"/>
                      </a:cubicBezTo>
                      <a:cubicBezTo>
                        <a:pt x="494825" y="46454"/>
                        <a:pt x="492062" y="45010"/>
                        <a:pt x="489419" y="43445"/>
                      </a:cubicBezTo>
                      <a:cubicBezTo>
                        <a:pt x="487737" y="42482"/>
                        <a:pt x="486056" y="41520"/>
                        <a:pt x="484374" y="40557"/>
                      </a:cubicBezTo>
                      <a:cubicBezTo>
                        <a:pt x="481490" y="38992"/>
                        <a:pt x="478487" y="37428"/>
                        <a:pt x="475604" y="35864"/>
                      </a:cubicBezTo>
                      <a:cubicBezTo>
                        <a:pt x="474042" y="35021"/>
                        <a:pt x="472601" y="34299"/>
                        <a:pt x="471039" y="33456"/>
                      </a:cubicBezTo>
                      <a:cubicBezTo>
                        <a:pt x="467916" y="31892"/>
                        <a:pt x="464672" y="30448"/>
                        <a:pt x="461549" y="29004"/>
                      </a:cubicBezTo>
                      <a:cubicBezTo>
                        <a:pt x="460107" y="28402"/>
                        <a:pt x="458785" y="27680"/>
                        <a:pt x="457344" y="27078"/>
                      </a:cubicBezTo>
                      <a:cubicBezTo>
                        <a:pt x="453980" y="25634"/>
                        <a:pt x="450616" y="24190"/>
                        <a:pt x="447133" y="22866"/>
                      </a:cubicBezTo>
                      <a:cubicBezTo>
                        <a:pt x="445811" y="22385"/>
                        <a:pt x="444610" y="21903"/>
                        <a:pt x="443288" y="21422"/>
                      </a:cubicBezTo>
                      <a:cubicBezTo>
                        <a:pt x="439805" y="20098"/>
                        <a:pt x="436201" y="18774"/>
                        <a:pt x="432597" y="17571"/>
                      </a:cubicBezTo>
                      <a:cubicBezTo>
                        <a:pt x="431395" y="17210"/>
                        <a:pt x="430194" y="16728"/>
                        <a:pt x="428993" y="16367"/>
                      </a:cubicBezTo>
                      <a:cubicBezTo>
                        <a:pt x="425389" y="15164"/>
                        <a:pt x="421665" y="14081"/>
                        <a:pt x="418061" y="12997"/>
                      </a:cubicBezTo>
                      <a:cubicBezTo>
                        <a:pt x="416859" y="12636"/>
                        <a:pt x="415658" y="12275"/>
                        <a:pt x="414457" y="11914"/>
                      </a:cubicBezTo>
                      <a:cubicBezTo>
                        <a:pt x="410733" y="10952"/>
                        <a:pt x="407129" y="9869"/>
                        <a:pt x="403284" y="9026"/>
                      </a:cubicBezTo>
                      <a:cubicBezTo>
                        <a:pt x="401963" y="8665"/>
                        <a:pt x="400762" y="8424"/>
                        <a:pt x="399440" y="8184"/>
                      </a:cubicBezTo>
                      <a:cubicBezTo>
                        <a:pt x="395716" y="7341"/>
                        <a:pt x="392112" y="6499"/>
                        <a:pt x="388388" y="5897"/>
                      </a:cubicBezTo>
                      <a:cubicBezTo>
                        <a:pt x="386946" y="5656"/>
                        <a:pt x="385625" y="5416"/>
                        <a:pt x="384183" y="5175"/>
                      </a:cubicBezTo>
                      <a:cubicBezTo>
                        <a:pt x="380579" y="4573"/>
                        <a:pt x="376975" y="3971"/>
                        <a:pt x="373371" y="3370"/>
                      </a:cubicBezTo>
                      <a:cubicBezTo>
                        <a:pt x="371690" y="3129"/>
                        <a:pt x="370008" y="2888"/>
                        <a:pt x="368326" y="2768"/>
                      </a:cubicBezTo>
                      <a:cubicBezTo>
                        <a:pt x="364962" y="2287"/>
                        <a:pt x="361598" y="1926"/>
                        <a:pt x="358115" y="1565"/>
                      </a:cubicBezTo>
                      <a:cubicBezTo>
                        <a:pt x="355952" y="1324"/>
                        <a:pt x="353670" y="1204"/>
                        <a:pt x="351507" y="1083"/>
                      </a:cubicBezTo>
                      <a:cubicBezTo>
                        <a:pt x="348624" y="843"/>
                        <a:pt x="345621" y="602"/>
                        <a:pt x="342738" y="481"/>
                      </a:cubicBezTo>
                      <a:cubicBezTo>
                        <a:pt x="338413" y="241"/>
                        <a:pt x="334088" y="241"/>
                        <a:pt x="329763" y="120"/>
                      </a:cubicBezTo>
                      <a:cubicBezTo>
                        <a:pt x="328922" y="120"/>
                        <a:pt x="328081" y="120"/>
                        <a:pt x="327120" y="120"/>
                      </a:cubicBezTo>
                      <a:lnTo>
                        <a:pt x="326880" y="120"/>
                      </a:lnTo>
                      <a:cubicBezTo>
                        <a:pt x="326039" y="120"/>
                        <a:pt x="325198" y="120"/>
                        <a:pt x="324237" y="120"/>
                      </a:cubicBezTo>
                      <a:cubicBezTo>
                        <a:pt x="319912" y="120"/>
                        <a:pt x="315588" y="120"/>
                        <a:pt x="311383" y="481"/>
                      </a:cubicBezTo>
                      <a:cubicBezTo>
                        <a:pt x="311383" y="481"/>
                        <a:pt x="311263" y="481"/>
                        <a:pt x="311143" y="481"/>
                      </a:cubicBezTo>
                      <a:cubicBezTo>
                        <a:pt x="311023" y="481"/>
                        <a:pt x="310782" y="481"/>
                        <a:pt x="310662" y="481"/>
                      </a:cubicBezTo>
                      <a:cubicBezTo>
                        <a:pt x="308620" y="481"/>
                        <a:pt x="306698" y="722"/>
                        <a:pt x="304656" y="963"/>
                      </a:cubicBezTo>
                      <a:cubicBezTo>
                        <a:pt x="301412" y="1204"/>
                        <a:pt x="298169" y="1444"/>
                        <a:pt x="294925" y="1685"/>
                      </a:cubicBezTo>
                      <a:cubicBezTo>
                        <a:pt x="292402" y="1926"/>
                        <a:pt x="290000" y="2287"/>
                        <a:pt x="287477" y="2527"/>
                      </a:cubicBezTo>
                      <a:cubicBezTo>
                        <a:pt x="284714" y="2888"/>
                        <a:pt x="281951" y="3129"/>
                        <a:pt x="279308" y="3610"/>
                      </a:cubicBezTo>
                      <a:cubicBezTo>
                        <a:pt x="276785" y="3971"/>
                        <a:pt x="274262" y="4453"/>
                        <a:pt x="271619" y="4934"/>
                      </a:cubicBezTo>
                      <a:cubicBezTo>
                        <a:pt x="268976" y="5416"/>
                        <a:pt x="266333" y="5777"/>
                        <a:pt x="263691" y="6378"/>
                      </a:cubicBezTo>
                      <a:cubicBezTo>
                        <a:pt x="261168" y="6860"/>
                        <a:pt x="258765" y="7462"/>
                        <a:pt x="256362" y="7943"/>
                      </a:cubicBezTo>
                      <a:cubicBezTo>
                        <a:pt x="253599" y="8545"/>
                        <a:pt x="250956" y="9146"/>
                        <a:pt x="248193" y="9869"/>
                      </a:cubicBezTo>
                      <a:cubicBezTo>
                        <a:pt x="245911" y="10470"/>
                        <a:pt x="243749" y="10952"/>
                        <a:pt x="241586" y="11674"/>
                      </a:cubicBezTo>
                      <a:cubicBezTo>
                        <a:pt x="238583" y="12516"/>
                        <a:pt x="235700" y="13359"/>
                        <a:pt x="232696" y="14201"/>
                      </a:cubicBezTo>
                      <a:cubicBezTo>
                        <a:pt x="230774" y="14803"/>
                        <a:pt x="228972" y="15404"/>
                        <a:pt x="227050" y="16006"/>
                      </a:cubicBezTo>
                      <a:cubicBezTo>
                        <a:pt x="223686" y="17089"/>
                        <a:pt x="220443" y="18172"/>
                        <a:pt x="217079" y="19376"/>
                      </a:cubicBezTo>
                      <a:cubicBezTo>
                        <a:pt x="215638" y="19857"/>
                        <a:pt x="214196" y="20459"/>
                        <a:pt x="212754" y="20940"/>
                      </a:cubicBezTo>
                      <a:cubicBezTo>
                        <a:pt x="208910" y="22385"/>
                        <a:pt x="205186" y="23829"/>
                        <a:pt x="201342" y="25393"/>
                      </a:cubicBezTo>
                      <a:cubicBezTo>
                        <a:pt x="200501" y="25754"/>
                        <a:pt x="199660" y="26115"/>
                        <a:pt x="198819" y="26476"/>
                      </a:cubicBezTo>
                      <a:cubicBezTo>
                        <a:pt x="194254" y="28402"/>
                        <a:pt x="189809" y="30448"/>
                        <a:pt x="185364" y="32614"/>
                      </a:cubicBezTo>
                      <a:cubicBezTo>
                        <a:pt x="185364" y="32614"/>
                        <a:pt x="185244" y="32614"/>
                        <a:pt x="185124" y="32614"/>
                      </a:cubicBezTo>
                      <a:cubicBezTo>
                        <a:pt x="152328" y="48500"/>
                        <a:pt x="122054" y="69801"/>
                        <a:pt x="95746" y="96157"/>
                      </a:cubicBezTo>
                      <a:cubicBezTo>
                        <a:pt x="77726" y="114209"/>
                        <a:pt x="62469" y="133826"/>
                        <a:pt x="49495" y="154526"/>
                      </a:cubicBezTo>
                      <a:lnTo>
                        <a:pt x="49495" y="25032"/>
                      </a:lnTo>
                      <a:cubicBezTo>
                        <a:pt x="49495" y="11313"/>
                        <a:pt x="38442" y="241"/>
                        <a:pt x="24747" y="241"/>
                      </a:cubicBezTo>
                      <a:cubicBezTo>
                        <a:pt x="11052" y="241"/>
                        <a:pt x="0" y="11313"/>
                        <a:pt x="0" y="25032"/>
                      </a:cubicBezTo>
                      <a:lnTo>
                        <a:pt x="0" y="327464"/>
                      </a:lnTo>
                      <a:cubicBezTo>
                        <a:pt x="0" y="364772"/>
                        <a:pt x="6367" y="400514"/>
                        <a:pt x="17780" y="433851"/>
                      </a:cubicBezTo>
                      <a:cubicBezTo>
                        <a:pt x="18140" y="434813"/>
                        <a:pt x="18380" y="435656"/>
                        <a:pt x="18741" y="436618"/>
                      </a:cubicBezTo>
                      <a:cubicBezTo>
                        <a:pt x="19942" y="439868"/>
                        <a:pt x="21143" y="443238"/>
                        <a:pt x="22465" y="446487"/>
                      </a:cubicBezTo>
                      <a:cubicBezTo>
                        <a:pt x="23306" y="448533"/>
                        <a:pt x="24026" y="450579"/>
                        <a:pt x="24867" y="452745"/>
                      </a:cubicBezTo>
                      <a:cubicBezTo>
                        <a:pt x="25708" y="454791"/>
                        <a:pt x="26669" y="456837"/>
                        <a:pt x="27510" y="459003"/>
                      </a:cubicBezTo>
                      <a:cubicBezTo>
                        <a:pt x="28952" y="462132"/>
                        <a:pt x="30273" y="465381"/>
                        <a:pt x="31835" y="468511"/>
                      </a:cubicBezTo>
                      <a:cubicBezTo>
                        <a:pt x="32316" y="469353"/>
                        <a:pt x="32676" y="470316"/>
                        <a:pt x="33157" y="471158"/>
                      </a:cubicBezTo>
                      <a:cubicBezTo>
                        <a:pt x="48533" y="502930"/>
                        <a:pt x="69316" y="532655"/>
                        <a:pt x="95625" y="559011"/>
                      </a:cubicBezTo>
                      <a:cubicBezTo>
                        <a:pt x="122054" y="585488"/>
                        <a:pt x="151847" y="606308"/>
                        <a:pt x="183682" y="621832"/>
                      </a:cubicBezTo>
                      <a:cubicBezTo>
                        <a:pt x="184403" y="622194"/>
                        <a:pt x="185004" y="622555"/>
                        <a:pt x="185725" y="622795"/>
                      </a:cubicBezTo>
                      <a:cubicBezTo>
                        <a:pt x="189088" y="624360"/>
                        <a:pt x="192452" y="625924"/>
                        <a:pt x="195936" y="627368"/>
                      </a:cubicBezTo>
                      <a:cubicBezTo>
                        <a:pt x="197738" y="628211"/>
                        <a:pt x="199540" y="628933"/>
                        <a:pt x="201342" y="629775"/>
                      </a:cubicBezTo>
                      <a:cubicBezTo>
                        <a:pt x="203624" y="630738"/>
                        <a:pt x="206027" y="631581"/>
                        <a:pt x="208310" y="632543"/>
                      </a:cubicBezTo>
                      <a:cubicBezTo>
                        <a:pt x="211313" y="633747"/>
                        <a:pt x="214316" y="634830"/>
                        <a:pt x="217319" y="635913"/>
                      </a:cubicBezTo>
                      <a:cubicBezTo>
                        <a:pt x="218521" y="636274"/>
                        <a:pt x="219722" y="636755"/>
                        <a:pt x="220923" y="637116"/>
                      </a:cubicBezTo>
                      <a:cubicBezTo>
                        <a:pt x="225128" y="638561"/>
                        <a:pt x="229213" y="639884"/>
                        <a:pt x="233537" y="641208"/>
                      </a:cubicBezTo>
                      <a:cubicBezTo>
                        <a:pt x="233537" y="641208"/>
                        <a:pt x="233537" y="641208"/>
                        <a:pt x="233537" y="641208"/>
                      </a:cubicBezTo>
                      <a:cubicBezTo>
                        <a:pt x="262970" y="649994"/>
                        <a:pt x="294204" y="654807"/>
                        <a:pt x="326520" y="654807"/>
                      </a:cubicBezTo>
                      <a:cubicBezTo>
                        <a:pt x="326520" y="654807"/>
                        <a:pt x="326520" y="654807"/>
                        <a:pt x="326640" y="654807"/>
                      </a:cubicBezTo>
                      <a:cubicBezTo>
                        <a:pt x="326760" y="654807"/>
                        <a:pt x="326640" y="654807"/>
                        <a:pt x="326760" y="654807"/>
                      </a:cubicBezTo>
                      <a:cubicBezTo>
                        <a:pt x="375534" y="654807"/>
                        <a:pt x="421665" y="643976"/>
                        <a:pt x="463230" y="624721"/>
                      </a:cubicBezTo>
                      <a:cubicBezTo>
                        <a:pt x="463591" y="624480"/>
                        <a:pt x="464071" y="624360"/>
                        <a:pt x="464432" y="624239"/>
                      </a:cubicBezTo>
                      <a:cubicBezTo>
                        <a:pt x="468396" y="622434"/>
                        <a:pt x="472360" y="620388"/>
                        <a:pt x="476205" y="618463"/>
                      </a:cubicBezTo>
                      <a:cubicBezTo>
                        <a:pt x="477286" y="617861"/>
                        <a:pt x="478367" y="617380"/>
                        <a:pt x="479448" y="616778"/>
                      </a:cubicBezTo>
                      <a:cubicBezTo>
                        <a:pt x="482692" y="615093"/>
                        <a:pt x="485935" y="613168"/>
                        <a:pt x="489179" y="611362"/>
                      </a:cubicBezTo>
                      <a:cubicBezTo>
                        <a:pt x="490741" y="610399"/>
                        <a:pt x="492302" y="609557"/>
                        <a:pt x="493864" y="608594"/>
                      </a:cubicBezTo>
                      <a:cubicBezTo>
                        <a:pt x="496627" y="606909"/>
                        <a:pt x="499390" y="605225"/>
                        <a:pt x="502033" y="603419"/>
                      </a:cubicBezTo>
                      <a:cubicBezTo>
                        <a:pt x="503955" y="602216"/>
                        <a:pt x="505757" y="601012"/>
                        <a:pt x="507679" y="599809"/>
                      </a:cubicBezTo>
                      <a:cubicBezTo>
                        <a:pt x="510202" y="598124"/>
                        <a:pt x="512605" y="596319"/>
                        <a:pt x="515128" y="594634"/>
                      </a:cubicBezTo>
                      <a:cubicBezTo>
                        <a:pt x="517050" y="593310"/>
                        <a:pt x="518972" y="591986"/>
                        <a:pt x="520894" y="590542"/>
                      </a:cubicBezTo>
                      <a:cubicBezTo>
                        <a:pt x="523537" y="588617"/>
                        <a:pt x="526060" y="586571"/>
                        <a:pt x="528582" y="584645"/>
                      </a:cubicBezTo>
                      <a:cubicBezTo>
                        <a:pt x="530264" y="583321"/>
                        <a:pt x="531826" y="582118"/>
                        <a:pt x="533508" y="580794"/>
                      </a:cubicBezTo>
                      <a:cubicBezTo>
                        <a:pt x="536872" y="578026"/>
                        <a:pt x="540235" y="575138"/>
                        <a:pt x="543599" y="572129"/>
                      </a:cubicBezTo>
                      <a:cubicBezTo>
                        <a:pt x="544320" y="571527"/>
                        <a:pt x="544920" y="570926"/>
                        <a:pt x="545641" y="570324"/>
                      </a:cubicBezTo>
                      <a:cubicBezTo>
                        <a:pt x="561739" y="555762"/>
                        <a:pt x="576275" y="539636"/>
                        <a:pt x="589249" y="522306"/>
                      </a:cubicBezTo>
                      <a:cubicBezTo>
                        <a:pt x="589730" y="521704"/>
                        <a:pt x="590090" y="520982"/>
                        <a:pt x="590571" y="520380"/>
                      </a:cubicBezTo>
                      <a:cubicBezTo>
                        <a:pt x="593214" y="516770"/>
                        <a:pt x="595857" y="513039"/>
                        <a:pt x="598379" y="509308"/>
                      </a:cubicBezTo>
                      <a:cubicBezTo>
                        <a:pt x="599100" y="508225"/>
                        <a:pt x="599821" y="507142"/>
                        <a:pt x="600542" y="505938"/>
                      </a:cubicBezTo>
                      <a:cubicBezTo>
                        <a:pt x="602704" y="502569"/>
                        <a:pt x="604866" y="499199"/>
                        <a:pt x="606909" y="495829"/>
                      </a:cubicBezTo>
                      <a:cubicBezTo>
                        <a:pt x="607509" y="494746"/>
                        <a:pt x="608230" y="493663"/>
                        <a:pt x="608831" y="492459"/>
                      </a:cubicBezTo>
                      <a:cubicBezTo>
                        <a:pt x="610873" y="488969"/>
                        <a:pt x="612915" y="485479"/>
                        <a:pt x="614837" y="481869"/>
                      </a:cubicBezTo>
                      <a:cubicBezTo>
                        <a:pt x="615198" y="481147"/>
                        <a:pt x="615678" y="480304"/>
                        <a:pt x="616039" y="479582"/>
                      </a:cubicBezTo>
                      <a:cubicBezTo>
                        <a:pt x="618201" y="475611"/>
                        <a:pt x="620243" y="471519"/>
                        <a:pt x="622166" y="467427"/>
                      </a:cubicBezTo>
                      <a:cubicBezTo>
                        <a:pt x="622166" y="467427"/>
                        <a:pt x="622166" y="467187"/>
                        <a:pt x="622286" y="467066"/>
                      </a:cubicBezTo>
                      <a:cubicBezTo>
                        <a:pt x="640666" y="428194"/>
                        <a:pt x="651598" y="384990"/>
                        <a:pt x="653280" y="339499"/>
                      </a:cubicBezTo>
                      <a:cubicBezTo>
                        <a:pt x="653280" y="339378"/>
                        <a:pt x="653280" y="339258"/>
                        <a:pt x="653280" y="339017"/>
                      </a:cubicBezTo>
                      <a:lnTo>
                        <a:pt x="653280" y="337694"/>
                      </a:lnTo>
                      <a:cubicBezTo>
                        <a:pt x="653280" y="334324"/>
                        <a:pt x="653520" y="330834"/>
                        <a:pt x="653520" y="327464"/>
                      </a:cubicBezTo>
                      <a:cubicBezTo>
                        <a:pt x="653520" y="324094"/>
                        <a:pt x="653400" y="320604"/>
                        <a:pt x="653280" y="317234"/>
                      </a:cubicBezTo>
                      <a:lnTo>
                        <a:pt x="653280" y="248516"/>
                      </a:lnTo>
                      <a:cubicBezTo>
                        <a:pt x="653280" y="139001"/>
                        <a:pt x="742178" y="49824"/>
                        <a:pt x="851618" y="49824"/>
                      </a:cubicBezTo>
                      <a:cubicBezTo>
                        <a:pt x="961059" y="49824"/>
                        <a:pt x="1049957" y="139001"/>
                        <a:pt x="1049957" y="248516"/>
                      </a:cubicBezTo>
                      <a:lnTo>
                        <a:pt x="1049957" y="630016"/>
                      </a:lnTo>
                      <a:cubicBezTo>
                        <a:pt x="1049957" y="643736"/>
                        <a:pt x="1061009" y="654807"/>
                        <a:pt x="1074704" y="654807"/>
                      </a:cubicBezTo>
                      <a:cubicBezTo>
                        <a:pt x="1088399" y="654807"/>
                        <a:pt x="1099451" y="643736"/>
                        <a:pt x="1099451" y="630016"/>
                      </a:cubicBezTo>
                      <a:lnTo>
                        <a:pt x="1099451" y="248516"/>
                      </a:lnTo>
                      <a:cubicBezTo>
                        <a:pt x="1099451" y="111682"/>
                        <a:pt x="988329" y="361"/>
                        <a:pt x="851738" y="361"/>
                      </a:cubicBezTo>
                      <a:close/>
                      <a:moveTo>
                        <a:pt x="501192" y="542765"/>
                      </a:moveTo>
                      <a:cubicBezTo>
                        <a:pt x="494225" y="548421"/>
                        <a:pt x="487017" y="553716"/>
                        <a:pt x="479568" y="558650"/>
                      </a:cubicBezTo>
                      <a:cubicBezTo>
                        <a:pt x="479088" y="558891"/>
                        <a:pt x="478727" y="559252"/>
                        <a:pt x="478247" y="559493"/>
                      </a:cubicBezTo>
                      <a:cubicBezTo>
                        <a:pt x="470919" y="564307"/>
                        <a:pt x="463351" y="568760"/>
                        <a:pt x="455782" y="572851"/>
                      </a:cubicBezTo>
                      <a:cubicBezTo>
                        <a:pt x="455542" y="572972"/>
                        <a:pt x="455302" y="573092"/>
                        <a:pt x="455061" y="573212"/>
                      </a:cubicBezTo>
                      <a:cubicBezTo>
                        <a:pt x="390791" y="606789"/>
                        <a:pt x="316068" y="613529"/>
                        <a:pt x="247713" y="593310"/>
                      </a:cubicBezTo>
                      <a:cubicBezTo>
                        <a:pt x="247713" y="593310"/>
                        <a:pt x="247593" y="593310"/>
                        <a:pt x="247473" y="593310"/>
                      </a:cubicBezTo>
                      <a:cubicBezTo>
                        <a:pt x="239544" y="590903"/>
                        <a:pt x="231615" y="588135"/>
                        <a:pt x="223807" y="585006"/>
                      </a:cubicBezTo>
                      <a:cubicBezTo>
                        <a:pt x="222846" y="584645"/>
                        <a:pt x="222005" y="584284"/>
                        <a:pt x="221044" y="583923"/>
                      </a:cubicBezTo>
                      <a:cubicBezTo>
                        <a:pt x="214076" y="581035"/>
                        <a:pt x="207348" y="577906"/>
                        <a:pt x="200621" y="574416"/>
                      </a:cubicBezTo>
                      <a:cubicBezTo>
                        <a:pt x="198939" y="573573"/>
                        <a:pt x="197257" y="572731"/>
                        <a:pt x="195576" y="571888"/>
                      </a:cubicBezTo>
                      <a:cubicBezTo>
                        <a:pt x="189569" y="568639"/>
                        <a:pt x="183682" y="565149"/>
                        <a:pt x="177916" y="561418"/>
                      </a:cubicBezTo>
                      <a:cubicBezTo>
                        <a:pt x="175874" y="560095"/>
                        <a:pt x="173711" y="558771"/>
                        <a:pt x="171669" y="557447"/>
                      </a:cubicBezTo>
                      <a:cubicBezTo>
                        <a:pt x="166263" y="553836"/>
                        <a:pt x="160977" y="549745"/>
                        <a:pt x="155692" y="545653"/>
                      </a:cubicBezTo>
                      <a:cubicBezTo>
                        <a:pt x="153169" y="543727"/>
                        <a:pt x="150646" y="541681"/>
                        <a:pt x="148243" y="539636"/>
                      </a:cubicBezTo>
                      <a:cubicBezTo>
                        <a:pt x="143438" y="535544"/>
                        <a:pt x="138753" y="531332"/>
                        <a:pt x="134188" y="526879"/>
                      </a:cubicBezTo>
                      <a:cubicBezTo>
                        <a:pt x="131785" y="524592"/>
                        <a:pt x="129383" y="522185"/>
                        <a:pt x="127100" y="519778"/>
                      </a:cubicBezTo>
                      <a:cubicBezTo>
                        <a:pt x="122655" y="515205"/>
                        <a:pt x="118330" y="510391"/>
                        <a:pt x="114366" y="505577"/>
                      </a:cubicBezTo>
                      <a:cubicBezTo>
                        <a:pt x="112324" y="503170"/>
                        <a:pt x="110402" y="500643"/>
                        <a:pt x="108480" y="498236"/>
                      </a:cubicBezTo>
                      <a:cubicBezTo>
                        <a:pt x="104395" y="492941"/>
                        <a:pt x="100431" y="487646"/>
                        <a:pt x="96707" y="482110"/>
                      </a:cubicBezTo>
                      <a:cubicBezTo>
                        <a:pt x="95385" y="480064"/>
                        <a:pt x="94064" y="478018"/>
                        <a:pt x="92862" y="475972"/>
                      </a:cubicBezTo>
                      <a:cubicBezTo>
                        <a:pt x="89138" y="470075"/>
                        <a:pt x="85534" y="464178"/>
                        <a:pt x="82291" y="458161"/>
                      </a:cubicBezTo>
                      <a:cubicBezTo>
                        <a:pt x="81450" y="456596"/>
                        <a:pt x="80609" y="454911"/>
                        <a:pt x="79888" y="453347"/>
                      </a:cubicBezTo>
                      <a:cubicBezTo>
                        <a:pt x="76404" y="446607"/>
                        <a:pt x="73161" y="439627"/>
                        <a:pt x="70277" y="432647"/>
                      </a:cubicBezTo>
                      <a:cubicBezTo>
                        <a:pt x="69917" y="431805"/>
                        <a:pt x="69557" y="430962"/>
                        <a:pt x="69316" y="430120"/>
                      </a:cubicBezTo>
                      <a:cubicBezTo>
                        <a:pt x="43128" y="364170"/>
                        <a:pt x="43128" y="290036"/>
                        <a:pt x="69316" y="224086"/>
                      </a:cubicBezTo>
                      <a:cubicBezTo>
                        <a:pt x="69677" y="223244"/>
                        <a:pt x="69917" y="222401"/>
                        <a:pt x="70277" y="221559"/>
                      </a:cubicBezTo>
                      <a:cubicBezTo>
                        <a:pt x="72079" y="217106"/>
                        <a:pt x="74362" y="212653"/>
                        <a:pt x="76404" y="208321"/>
                      </a:cubicBezTo>
                      <a:cubicBezTo>
                        <a:pt x="79528" y="201701"/>
                        <a:pt x="82891" y="195323"/>
                        <a:pt x="86375" y="189065"/>
                      </a:cubicBezTo>
                      <a:cubicBezTo>
                        <a:pt x="87456" y="187260"/>
                        <a:pt x="88417" y="185455"/>
                        <a:pt x="89499" y="183770"/>
                      </a:cubicBezTo>
                      <a:cubicBezTo>
                        <a:pt x="93103" y="177752"/>
                        <a:pt x="97067" y="171735"/>
                        <a:pt x="101151" y="165958"/>
                      </a:cubicBezTo>
                      <a:cubicBezTo>
                        <a:pt x="102473" y="164033"/>
                        <a:pt x="103915" y="162228"/>
                        <a:pt x="105236" y="160422"/>
                      </a:cubicBezTo>
                      <a:cubicBezTo>
                        <a:pt x="109441" y="154887"/>
                        <a:pt x="113765" y="149591"/>
                        <a:pt x="118330" y="144296"/>
                      </a:cubicBezTo>
                      <a:cubicBezTo>
                        <a:pt x="120012" y="142491"/>
                        <a:pt x="121574" y="140565"/>
                        <a:pt x="123256" y="138760"/>
                      </a:cubicBezTo>
                      <a:cubicBezTo>
                        <a:pt x="128181" y="133465"/>
                        <a:pt x="133227" y="128290"/>
                        <a:pt x="138633" y="123356"/>
                      </a:cubicBezTo>
                      <a:cubicBezTo>
                        <a:pt x="139834" y="122272"/>
                        <a:pt x="141035" y="121069"/>
                        <a:pt x="142357" y="119986"/>
                      </a:cubicBezTo>
                      <a:cubicBezTo>
                        <a:pt x="147402" y="115533"/>
                        <a:pt x="152568" y="111201"/>
                        <a:pt x="157974" y="107109"/>
                      </a:cubicBezTo>
                      <a:cubicBezTo>
                        <a:pt x="159536" y="105905"/>
                        <a:pt x="161097" y="104702"/>
                        <a:pt x="162659" y="103619"/>
                      </a:cubicBezTo>
                      <a:cubicBezTo>
                        <a:pt x="167825" y="99768"/>
                        <a:pt x="173111" y="96157"/>
                        <a:pt x="178517" y="92788"/>
                      </a:cubicBezTo>
                      <a:cubicBezTo>
                        <a:pt x="180439" y="91584"/>
                        <a:pt x="182361" y="90381"/>
                        <a:pt x="184163" y="89297"/>
                      </a:cubicBezTo>
                      <a:cubicBezTo>
                        <a:pt x="189329" y="86168"/>
                        <a:pt x="194735" y="83160"/>
                        <a:pt x="200141" y="80392"/>
                      </a:cubicBezTo>
                      <a:cubicBezTo>
                        <a:pt x="202423" y="79188"/>
                        <a:pt x="204706" y="78105"/>
                        <a:pt x="206988" y="77022"/>
                      </a:cubicBezTo>
                      <a:cubicBezTo>
                        <a:pt x="212154" y="74495"/>
                        <a:pt x="217440" y="72208"/>
                        <a:pt x="222725" y="70042"/>
                      </a:cubicBezTo>
                      <a:cubicBezTo>
                        <a:pt x="225368" y="68959"/>
                        <a:pt x="228131" y="67876"/>
                        <a:pt x="230774" y="66913"/>
                      </a:cubicBezTo>
                      <a:cubicBezTo>
                        <a:pt x="235820" y="65108"/>
                        <a:pt x="240865" y="63423"/>
                        <a:pt x="246031" y="61738"/>
                      </a:cubicBezTo>
                      <a:cubicBezTo>
                        <a:pt x="249155" y="60775"/>
                        <a:pt x="252278" y="59933"/>
                        <a:pt x="255401" y="59090"/>
                      </a:cubicBezTo>
                      <a:cubicBezTo>
                        <a:pt x="260207" y="57767"/>
                        <a:pt x="265132" y="56683"/>
                        <a:pt x="270058" y="55600"/>
                      </a:cubicBezTo>
                      <a:cubicBezTo>
                        <a:pt x="273662" y="54878"/>
                        <a:pt x="277265" y="54156"/>
                        <a:pt x="280869" y="53555"/>
                      </a:cubicBezTo>
                      <a:cubicBezTo>
                        <a:pt x="285434" y="52832"/>
                        <a:pt x="290000" y="52110"/>
                        <a:pt x="294685" y="51629"/>
                      </a:cubicBezTo>
                      <a:cubicBezTo>
                        <a:pt x="298769" y="51147"/>
                        <a:pt x="302734" y="50786"/>
                        <a:pt x="306818" y="50425"/>
                      </a:cubicBezTo>
                      <a:cubicBezTo>
                        <a:pt x="313305" y="49944"/>
                        <a:pt x="319912" y="49463"/>
                        <a:pt x="326520" y="49463"/>
                      </a:cubicBezTo>
                      <a:cubicBezTo>
                        <a:pt x="334809" y="49463"/>
                        <a:pt x="342978" y="49824"/>
                        <a:pt x="351147" y="50546"/>
                      </a:cubicBezTo>
                      <a:cubicBezTo>
                        <a:pt x="351627" y="50546"/>
                        <a:pt x="352108" y="50546"/>
                        <a:pt x="352589" y="50546"/>
                      </a:cubicBezTo>
                      <a:cubicBezTo>
                        <a:pt x="360637" y="51268"/>
                        <a:pt x="368686" y="52471"/>
                        <a:pt x="376615" y="53916"/>
                      </a:cubicBezTo>
                      <a:cubicBezTo>
                        <a:pt x="377096" y="53916"/>
                        <a:pt x="377576" y="54036"/>
                        <a:pt x="378057" y="54156"/>
                      </a:cubicBezTo>
                      <a:cubicBezTo>
                        <a:pt x="385985" y="55721"/>
                        <a:pt x="393914" y="57526"/>
                        <a:pt x="401723" y="59692"/>
                      </a:cubicBezTo>
                      <a:cubicBezTo>
                        <a:pt x="402083" y="59692"/>
                        <a:pt x="402443" y="59933"/>
                        <a:pt x="402804" y="60053"/>
                      </a:cubicBezTo>
                      <a:cubicBezTo>
                        <a:pt x="410612" y="62340"/>
                        <a:pt x="418301" y="64867"/>
                        <a:pt x="425989" y="67755"/>
                      </a:cubicBezTo>
                      <a:cubicBezTo>
                        <a:pt x="426230" y="67755"/>
                        <a:pt x="426590" y="67996"/>
                        <a:pt x="426830" y="68116"/>
                      </a:cubicBezTo>
                      <a:cubicBezTo>
                        <a:pt x="434519" y="71125"/>
                        <a:pt x="441967" y="74374"/>
                        <a:pt x="449295" y="77985"/>
                      </a:cubicBezTo>
                      <a:cubicBezTo>
                        <a:pt x="449535" y="77985"/>
                        <a:pt x="449655" y="78225"/>
                        <a:pt x="449896" y="78346"/>
                      </a:cubicBezTo>
                      <a:cubicBezTo>
                        <a:pt x="457344" y="82077"/>
                        <a:pt x="464552" y="86048"/>
                        <a:pt x="471760" y="90501"/>
                      </a:cubicBezTo>
                      <a:cubicBezTo>
                        <a:pt x="471760" y="90501"/>
                        <a:pt x="471760" y="90501"/>
                        <a:pt x="471760" y="90501"/>
                      </a:cubicBezTo>
                      <a:cubicBezTo>
                        <a:pt x="486176" y="99407"/>
                        <a:pt x="499871" y="109756"/>
                        <a:pt x="512605" y="121310"/>
                      </a:cubicBezTo>
                      <a:cubicBezTo>
                        <a:pt x="540476" y="146703"/>
                        <a:pt x="562580" y="176910"/>
                        <a:pt x="578197" y="210968"/>
                      </a:cubicBezTo>
                      <a:cubicBezTo>
                        <a:pt x="578197" y="211209"/>
                        <a:pt x="578437" y="211329"/>
                        <a:pt x="578557" y="211570"/>
                      </a:cubicBezTo>
                      <a:cubicBezTo>
                        <a:pt x="593334" y="243823"/>
                        <a:pt x="602103" y="279205"/>
                        <a:pt x="603425" y="316633"/>
                      </a:cubicBezTo>
                      <a:lnTo>
                        <a:pt x="603425" y="326862"/>
                      </a:lnTo>
                      <a:cubicBezTo>
                        <a:pt x="603425" y="400996"/>
                        <a:pt x="574593" y="470797"/>
                        <a:pt x="522215" y="523148"/>
                      </a:cubicBezTo>
                      <a:cubicBezTo>
                        <a:pt x="515488" y="529887"/>
                        <a:pt x="508520" y="536145"/>
                        <a:pt x="501312" y="542042"/>
                      </a:cubicBezTo>
                      <a:cubicBezTo>
                        <a:pt x="501192" y="542163"/>
                        <a:pt x="500952" y="542283"/>
                        <a:pt x="500832" y="54240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C7EEB733-56C3-25DE-306B-467E8905D690}"/>
                    </a:ext>
                  </a:extLst>
                </p:cNvPr>
                <p:cNvSpPr/>
                <p:nvPr/>
              </p:nvSpPr>
              <p:spPr>
                <a:xfrm>
                  <a:off x="8233664" y="2504230"/>
                  <a:ext cx="1703464" cy="1370149"/>
                </a:xfrm>
                <a:custGeom>
                  <a:avLst/>
                  <a:gdLst>
                    <a:gd name="connsiteX0" fmla="*/ 1679210 w 1703464"/>
                    <a:gd name="connsiteY0" fmla="*/ 777441 h 1370149"/>
                    <a:gd name="connsiteX1" fmla="*/ 1685457 w 1703464"/>
                    <a:gd name="connsiteY1" fmla="*/ 775636 h 1370149"/>
                    <a:gd name="connsiteX2" fmla="*/ 1703237 w 1703464"/>
                    <a:gd name="connsiteY2" fmla="*/ 751927 h 1370149"/>
                    <a:gd name="connsiteX3" fmla="*/ 1703237 w 1703464"/>
                    <a:gd name="connsiteY3" fmla="*/ 248155 h 1370149"/>
                    <a:gd name="connsiteX4" fmla="*/ 1455524 w 1703464"/>
                    <a:gd name="connsiteY4" fmla="*/ 0 h 1370149"/>
                    <a:gd name="connsiteX5" fmla="*/ 1219223 w 1703464"/>
                    <a:gd name="connsiteY5" fmla="*/ 173661 h 1370149"/>
                    <a:gd name="connsiteX6" fmla="*/ 1204327 w 1703464"/>
                    <a:gd name="connsiteY6" fmla="*/ 148508 h 1370149"/>
                    <a:gd name="connsiteX7" fmla="*/ 1203366 w 1703464"/>
                    <a:gd name="connsiteY7" fmla="*/ 147064 h 1370149"/>
                    <a:gd name="connsiteX8" fmla="*/ 1195918 w 1703464"/>
                    <a:gd name="connsiteY8" fmla="*/ 136233 h 1370149"/>
                    <a:gd name="connsiteX9" fmla="*/ 1193875 w 1703464"/>
                    <a:gd name="connsiteY9" fmla="*/ 133344 h 1370149"/>
                    <a:gd name="connsiteX10" fmla="*/ 1186547 w 1703464"/>
                    <a:gd name="connsiteY10" fmla="*/ 123837 h 1370149"/>
                    <a:gd name="connsiteX11" fmla="*/ 1183784 w 1703464"/>
                    <a:gd name="connsiteY11" fmla="*/ 120347 h 1370149"/>
                    <a:gd name="connsiteX12" fmla="*/ 1175615 w 1703464"/>
                    <a:gd name="connsiteY12" fmla="*/ 110840 h 1370149"/>
                    <a:gd name="connsiteX13" fmla="*/ 1173333 w 1703464"/>
                    <a:gd name="connsiteY13" fmla="*/ 108192 h 1370149"/>
                    <a:gd name="connsiteX14" fmla="*/ 1130205 w 1703464"/>
                    <a:gd name="connsiteY14" fmla="*/ 68237 h 1370149"/>
                    <a:gd name="connsiteX15" fmla="*/ 1126842 w 1703464"/>
                    <a:gd name="connsiteY15" fmla="*/ 65589 h 1370149"/>
                    <a:gd name="connsiteX16" fmla="*/ 1119514 w 1703464"/>
                    <a:gd name="connsiteY16" fmla="*/ 60294 h 1370149"/>
                    <a:gd name="connsiteX17" fmla="*/ 1114228 w 1703464"/>
                    <a:gd name="connsiteY17" fmla="*/ 56563 h 1370149"/>
                    <a:gd name="connsiteX18" fmla="*/ 1106780 w 1703464"/>
                    <a:gd name="connsiteY18" fmla="*/ 51749 h 1370149"/>
                    <a:gd name="connsiteX19" fmla="*/ 1101494 w 1703464"/>
                    <a:gd name="connsiteY19" fmla="*/ 48259 h 1370149"/>
                    <a:gd name="connsiteX20" fmla="*/ 1093325 w 1703464"/>
                    <a:gd name="connsiteY20" fmla="*/ 43445 h 1370149"/>
                    <a:gd name="connsiteX21" fmla="*/ 1088279 w 1703464"/>
                    <a:gd name="connsiteY21" fmla="*/ 40557 h 1370149"/>
                    <a:gd name="connsiteX22" fmla="*/ 1079389 w 1703464"/>
                    <a:gd name="connsiteY22" fmla="*/ 35863 h 1370149"/>
                    <a:gd name="connsiteX23" fmla="*/ 1074824 w 1703464"/>
                    <a:gd name="connsiteY23" fmla="*/ 33577 h 1370149"/>
                    <a:gd name="connsiteX24" fmla="*/ 1065214 w 1703464"/>
                    <a:gd name="connsiteY24" fmla="*/ 29124 h 1370149"/>
                    <a:gd name="connsiteX25" fmla="*/ 1061129 w 1703464"/>
                    <a:gd name="connsiteY25" fmla="*/ 27198 h 1370149"/>
                    <a:gd name="connsiteX26" fmla="*/ 1050918 w 1703464"/>
                    <a:gd name="connsiteY26" fmla="*/ 22986 h 1370149"/>
                    <a:gd name="connsiteX27" fmla="*/ 1047074 w 1703464"/>
                    <a:gd name="connsiteY27" fmla="*/ 21542 h 1370149"/>
                    <a:gd name="connsiteX28" fmla="*/ 1036382 w 1703464"/>
                    <a:gd name="connsiteY28" fmla="*/ 17691 h 1370149"/>
                    <a:gd name="connsiteX29" fmla="*/ 1032778 w 1703464"/>
                    <a:gd name="connsiteY29" fmla="*/ 16488 h 1370149"/>
                    <a:gd name="connsiteX30" fmla="*/ 1021726 w 1703464"/>
                    <a:gd name="connsiteY30" fmla="*/ 13118 h 1370149"/>
                    <a:gd name="connsiteX31" fmla="*/ 1018122 w 1703464"/>
                    <a:gd name="connsiteY31" fmla="*/ 12155 h 1370149"/>
                    <a:gd name="connsiteX32" fmla="*/ 1006949 w 1703464"/>
                    <a:gd name="connsiteY32" fmla="*/ 9267 h 1370149"/>
                    <a:gd name="connsiteX33" fmla="*/ 1003105 w 1703464"/>
                    <a:gd name="connsiteY33" fmla="*/ 8424 h 1370149"/>
                    <a:gd name="connsiteX34" fmla="*/ 992053 w 1703464"/>
                    <a:gd name="connsiteY34" fmla="*/ 6138 h 1370149"/>
                    <a:gd name="connsiteX35" fmla="*/ 987848 w 1703464"/>
                    <a:gd name="connsiteY35" fmla="*/ 5416 h 1370149"/>
                    <a:gd name="connsiteX36" fmla="*/ 977037 w 1703464"/>
                    <a:gd name="connsiteY36" fmla="*/ 3610 h 1370149"/>
                    <a:gd name="connsiteX37" fmla="*/ 971991 w 1703464"/>
                    <a:gd name="connsiteY37" fmla="*/ 3009 h 1370149"/>
                    <a:gd name="connsiteX38" fmla="*/ 961780 w 1703464"/>
                    <a:gd name="connsiteY38" fmla="*/ 1805 h 1370149"/>
                    <a:gd name="connsiteX39" fmla="*/ 955172 w 1703464"/>
                    <a:gd name="connsiteY39" fmla="*/ 1324 h 1370149"/>
                    <a:gd name="connsiteX40" fmla="*/ 946403 w 1703464"/>
                    <a:gd name="connsiteY40" fmla="*/ 722 h 1370149"/>
                    <a:gd name="connsiteX41" fmla="*/ 933428 w 1703464"/>
                    <a:gd name="connsiteY41" fmla="*/ 361 h 1370149"/>
                    <a:gd name="connsiteX42" fmla="*/ 930785 w 1703464"/>
                    <a:gd name="connsiteY42" fmla="*/ 361 h 1370149"/>
                    <a:gd name="connsiteX43" fmla="*/ 930545 w 1703464"/>
                    <a:gd name="connsiteY43" fmla="*/ 361 h 1370149"/>
                    <a:gd name="connsiteX44" fmla="*/ 927902 w 1703464"/>
                    <a:gd name="connsiteY44" fmla="*/ 361 h 1370149"/>
                    <a:gd name="connsiteX45" fmla="*/ 915048 w 1703464"/>
                    <a:gd name="connsiteY45" fmla="*/ 722 h 1370149"/>
                    <a:gd name="connsiteX46" fmla="*/ 914928 w 1703464"/>
                    <a:gd name="connsiteY46" fmla="*/ 722 h 1370149"/>
                    <a:gd name="connsiteX47" fmla="*/ 914448 w 1703464"/>
                    <a:gd name="connsiteY47" fmla="*/ 722 h 1370149"/>
                    <a:gd name="connsiteX48" fmla="*/ 908441 w 1703464"/>
                    <a:gd name="connsiteY48" fmla="*/ 1203 h 1370149"/>
                    <a:gd name="connsiteX49" fmla="*/ 898590 w 1703464"/>
                    <a:gd name="connsiteY49" fmla="*/ 1926 h 1370149"/>
                    <a:gd name="connsiteX50" fmla="*/ 891382 w 1703464"/>
                    <a:gd name="connsiteY50" fmla="*/ 2768 h 1370149"/>
                    <a:gd name="connsiteX51" fmla="*/ 882853 w 1703464"/>
                    <a:gd name="connsiteY51" fmla="*/ 3851 h 1370149"/>
                    <a:gd name="connsiteX52" fmla="*/ 875525 w 1703464"/>
                    <a:gd name="connsiteY52" fmla="*/ 5055 h 1370149"/>
                    <a:gd name="connsiteX53" fmla="*/ 867236 w 1703464"/>
                    <a:gd name="connsiteY53" fmla="*/ 6499 h 1370149"/>
                    <a:gd name="connsiteX54" fmla="*/ 860268 w 1703464"/>
                    <a:gd name="connsiteY54" fmla="*/ 7943 h 1370149"/>
                    <a:gd name="connsiteX55" fmla="*/ 851738 w 1703464"/>
                    <a:gd name="connsiteY55" fmla="*/ 9868 h 1370149"/>
                    <a:gd name="connsiteX56" fmla="*/ 845371 w 1703464"/>
                    <a:gd name="connsiteY56" fmla="*/ 11553 h 1370149"/>
                    <a:gd name="connsiteX57" fmla="*/ 836121 w 1703464"/>
                    <a:gd name="connsiteY57" fmla="*/ 14201 h 1370149"/>
                    <a:gd name="connsiteX58" fmla="*/ 830835 w 1703464"/>
                    <a:gd name="connsiteY58" fmla="*/ 15886 h 1370149"/>
                    <a:gd name="connsiteX59" fmla="*/ 820624 w 1703464"/>
                    <a:gd name="connsiteY59" fmla="*/ 19376 h 1370149"/>
                    <a:gd name="connsiteX60" fmla="*/ 816660 w 1703464"/>
                    <a:gd name="connsiteY60" fmla="*/ 20820 h 1370149"/>
                    <a:gd name="connsiteX61" fmla="*/ 804887 w 1703464"/>
                    <a:gd name="connsiteY61" fmla="*/ 25514 h 1370149"/>
                    <a:gd name="connsiteX62" fmla="*/ 802724 w 1703464"/>
                    <a:gd name="connsiteY62" fmla="*/ 26476 h 1370149"/>
                    <a:gd name="connsiteX63" fmla="*/ 699531 w 1703464"/>
                    <a:gd name="connsiteY63" fmla="*/ 96157 h 1370149"/>
                    <a:gd name="connsiteX64" fmla="*/ 605587 w 1703464"/>
                    <a:gd name="connsiteY64" fmla="*/ 293646 h 1370149"/>
                    <a:gd name="connsiteX65" fmla="*/ 605587 w 1703464"/>
                    <a:gd name="connsiteY65" fmla="*/ 294128 h 1370149"/>
                    <a:gd name="connsiteX66" fmla="*/ 604506 w 1703464"/>
                    <a:gd name="connsiteY66" fmla="*/ 308329 h 1370149"/>
                    <a:gd name="connsiteX67" fmla="*/ 604266 w 1703464"/>
                    <a:gd name="connsiteY67" fmla="*/ 310856 h 1370149"/>
                    <a:gd name="connsiteX68" fmla="*/ 603785 w 1703464"/>
                    <a:gd name="connsiteY68" fmla="*/ 327464 h 1370149"/>
                    <a:gd name="connsiteX69" fmla="*/ 326640 w 1703464"/>
                    <a:gd name="connsiteY69" fmla="*/ 605104 h 1370149"/>
                    <a:gd name="connsiteX70" fmla="*/ 49495 w 1703464"/>
                    <a:gd name="connsiteY70" fmla="*/ 327464 h 1370149"/>
                    <a:gd name="connsiteX71" fmla="*/ 326640 w 1703464"/>
                    <a:gd name="connsiteY71" fmla="*/ 49824 h 1370149"/>
                    <a:gd name="connsiteX72" fmla="*/ 512965 w 1703464"/>
                    <a:gd name="connsiteY72" fmla="*/ 121911 h 1370149"/>
                    <a:gd name="connsiteX73" fmla="*/ 547924 w 1703464"/>
                    <a:gd name="connsiteY73" fmla="*/ 120227 h 1370149"/>
                    <a:gd name="connsiteX74" fmla="*/ 546242 w 1703464"/>
                    <a:gd name="connsiteY74" fmla="*/ 85206 h 1370149"/>
                    <a:gd name="connsiteX75" fmla="*/ 326640 w 1703464"/>
                    <a:gd name="connsiteY75" fmla="*/ 241 h 1370149"/>
                    <a:gd name="connsiteX76" fmla="*/ 0 w 1703464"/>
                    <a:gd name="connsiteY76" fmla="*/ 327464 h 1370149"/>
                    <a:gd name="connsiteX77" fmla="*/ 326640 w 1703464"/>
                    <a:gd name="connsiteY77" fmla="*/ 654687 h 1370149"/>
                    <a:gd name="connsiteX78" fmla="*/ 628412 w 1703464"/>
                    <a:gd name="connsiteY78" fmla="*/ 452504 h 1370149"/>
                    <a:gd name="connsiteX79" fmla="*/ 699531 w 1703464"/>
                    <a:gd name="connsiteY79" fmla="*/ 558771 h 1370149"/>
                    <a:gd name="connsiteX80" fmla="*/ 896668 w 1703464"/>
                    <a:gd name="connsiteY80" fmla="*/ 652882 h 1370149"/>
                    <a:gd name="connsiteX81" fmla="*/ 897269 w 1703464"/>
                    <a:gd name="connsiteY81" fmla="*/ 652882 h 1370149"/>
                    <a:gd name="connsiteX82" fmla="*/ 911324 w 1703464"/>
                    <a:gd name="connsiteY82" fmla="*/ 653965 h 1370149"/>
                    <a:gd name="connsiteX83" fmla="*/ 913847 w 1703464"/>
                    <a:gd name="connsiteY83" fmla="*/ 654206 h 1370149"/>
                    <a:gd name="connsiteX84" fmla="*/ 930425 w 1703464"/>
                    <a:gd name="connsiteY84" fmla="*/ 654687 h 1370149"/>
                    <a:gd name="connsiteX85" fmla="*/ 930665 w 1703464"/>
                    <a:gd name="connsiteY85" fmla="*/ 654687 h 1370149"/>
                    <a:gd name="connsiteX86" fmla="*/ 930665 w 1703464"/>
                    <a:gd name="connsiteY86" fmla="*/ 654687 h 1370149"/>
                    <a:gd name="connsiteX87" fmla="*/ 936912 w 1703464"/>
                    <a:gd name="connsiteY87" fmla="*/ 654567 h 1370149"/>
                    <a:gd name="connsiteX88" fmla="*/ 947003 w 1703464"/>
                    <a:gd name="connsiteY88" fmla="*/ 654326 h 1370149"/>
                    <a:gd name="connsiteX89" fmla="*/ 956133 w 1703464"/>
                    <a:gd name="connsiteY89" fmla="*/ 653604 h 1370149"/>
                    <a:gd name="connsiteX90" fmla="*/ 963341 w 1703464"/>
                    <a:gd name="connsiteY90" fmla="*/ 653002 h 1370149"/>
                    <a:gd name="connsiteX91" fmla="*/ 971270 w 1703464"/>
                    <a:gd name="connsiteY91" fmla="*/ 652039 h 1370149"/>
                    <a:gd name="connsiteX92" fmla="*/ 979679 w 1703464"/>
                    <a:gd name="connsiteY92" fmla="*/ 650956 h 1370149"/>
                    <a:gd name="connsiteX93" fmla="*/ 985686 w 1703464"/>
                    <a:gd name="connsiteY93" fmla="*/ 649873 h 1370149"/>
                    <a:gd name="connsiteX94" fmla="*/ 995897 w 1703464"/>
                    <a:gd name="connsiteY94" fmla="*/ 648068 h 1370149"/>
                    <a:gd name="connsiteX95" fmla="*/ 999862 w 1703464"/>
                    <a:gd name="connsiteY95" fmla="*/ 647226 h 1370149"/>
                    <a:gd name="connsiteX96" fmla="*/ 1011995 w 1703464"/>
                    <a:gd name="connsiteY96" fmla="*/ 644458 h 1370149"/>
                    <a:gd name="connsiteX97" fmla="*/ 1013797 w 1703464"/>
                    <a:gd name="connsiteY97" fmla="*/ 643976 h 1370149"/>
                    <a:gd name="connsiteX98" fmla="*/ 1125760 w 1703464"/>
                    <a:gd name="connsiteY98" fmla="*/ 589820 h 1370149"/>
                    <a:gd name="connsiteX99" fmla="*/ 1129244 w 1703464"/>
                    <a:gd name="connsiteY99" fmla="*/ 587052 h 1370149"/>
                    <a:gd name="connsiteX100" fmla="*/ 1137774 w 1703464"/>
                    <a:gd name="connsiteY100" fmla="*/ 580313 h 1370149"/>
                    <a:gd name="connsiteX101" fmla="*/ 1193034 w 1703464"/>
                    <a:gd name="connsiteY101" fmla="*/ 522185 h 1370149"/>
                    <a:gd name="connsiteX102" fmla="*/ 1193635 w 1703464"/>
                    <a:gd name="connsiteY102" fmla="*/ 521343 h 1370149"/>
                    <a:gd name="connsiteX103" fmla="*/ 1202164 w 1703464"/>
                    <a:gd name="connsiteY103" fmla="*/ 509188 h 1370149"/>
                    <a:gd name="connsiteX104" fmla="*/ 1203726 w 1703464"/>
                    <a:gd name="connsiteY104" fmla="*/ 506660 h 1370149"/>
                    <a:gd name="connsiteX105" fmla="*/ 1210694 w 1703464"/>
                    <a:gd name="connsiteY105" fmla="*/ 495709 h 1370149"/>
                    <a:gd name="connsiteX106" fmla="*/ 1212256 w 1703464"/>
                    <a:gd name="connsiteY106" fmla="*/ 493061 h 1370149"/>
                    <a:gd name="connsiteX107" fmla="*/ 1218623 w 1703464"/>
                    <a:gd name="connsiteY107" fmla="*/ 481749 h 1370149"/>
                    <a:gd name="connsiteX108" fmla="*/ 1219584 w 1703464"/>
                    <a:gd name="connsiteY108" fmla="*/ 479943 h 1370149"/>
                    <a:gd name="connsiteX109" fmla="*/ 1257065 w 1703464"/>
                    <a:gd name="connsiteY109" fmla="*/ 340341 h 1370149"/>
                    <a:gd name="connsiteX110" fmla="*/ 1257065 w 1703464"/>
                    <a:gd name="connsiteY110" fmla="*/ 339619 h 1370149"/>
                    <a:gd name="connsiteX111" fmla="*/ 1257065 w 1703464"/>
                    <a:gd name="connsiteY111" fmla="*/ 337573 h 1370149"/>
                    <a:gd name="connsiteX112" fmla="*/ 1257305 w 1703464"/>
                    <a:gd name="connsiteY112" fmla="*/ 327344 h 1370149"/>
                    <a:gd name="connsiteX113" fmla="*/ 1257065 w 1703464"/>
                    <a:gd name="connsiteY113" fmla="*/ 317114 h 1370149"/>
                    <a:gd name="connsiteX114" fmla="*/ 1257065 w 1703464"/>
                    <a:gd name="connsiteY114" fmla="*/ 248396 h 1370149"/>
                    <a:gd name="connsiteX115" fmla="*/ 1455403 w 1703464"/>
                    <a:gd name="connsiteY115" fmla="*/ 49703 h 1370149"/>
                    <a:gd name="connsiteX116" fmla="*/ 1653742 w 1703464"/>
                    <a:gd name="connsiteY116" fmla="*/ 248396 h 1370149"/>
                    <a:gd name="connsiteX117" fmla="*/ 1653742 w 1703464"/>
                    <a:gd name="connsiteY117" fmla="*/ 734116 h 1370149"/>
                    <a:gd name="connsiteX118" fmla="*/ 1459969 w 1703464"/>
                    <a:gd name="connsiteY118" fmla="*/ 917765 h 1370149"/>
                    <a:gd name="connsiteX119" fmla="*/ 1158196 w 1703464"/>
                    <a:gd name="connsiteY119" fmla="*/ 715703 h 1370149"/>
                    <a:gd name="connsiteX120" fmla="*/ 1133449 w 1703464"/>
                    <a:gd name="connsiteY120" fmla="*/ 740494 h 1370149"/>
                    <a:gd name="connsiteX121" fmla="*/ 1158196 w 1703464"/>
                    <a:gd name="connsiteY121" fmla="*/ 765286 h 1370149"/>
                    <a:gd name="connsiteX122" fmla="*/ 1435341 w 1703464"/>
                    <a:gd name="connsiteY122" fmla="*/ 1042926 h 1370149"/>
                    <a:gd name="connsiteX123" fmla="*/ 1158196 w 1703464"/>
                    <a:gd name="connsiteY123" fmla="*/ 1320566 h 1370149"/>
                    <a:gd name="connsiteX124" fmla="*/ 856904 w 1703464"/>
                    <a:gd name="connsiteY124" fmla="*/ 1320566 h 1370149"/>
                    <a:gd name="connsiteX125" fmla="*/ 856544 w 1703464"/>
                    <a:gd name="connsiteY125" fmla="*/ 1320566 h 1370149"/>
                    <a:gd name="connsiteX126" fmla="*/ 856183 w 1703464"/>
                    <a:gd name="connsiteY126" fmla="*/ 1320566 h 1370149"/>
                    <a:gd name="connsiteX127" fmla="*/ 579038 w 1703464"/>
                    <a:gd name="connsiteY127" fmla="*/ 1042926 h 1370149"/>
                    <a:gd name="connsiteX128" fmla="*/ 856183 w 1703464"/>
                    <a:gd name="connsiteY128" fmla="*/ 765286 h 1370149"/>
                    <a:gd name="connsiteX129" fmla="*/ 1132248 w 1703464"/>
                    <a:gd name="connsiteY129" fmla="*/ 1018135 h 1370149"/>
                    <a:gd name="connsiteX130" fmla="*/ 856183 w 1703464"/>
                    <a:gd name="connsiteY130" fmla="*/ 1018135 h 1370149"/>
                    <a:gd name="connsiteX131" fmla="*/ 831436 w 1703464"/>
                    <a:gd name="connsiteY131" fmla="*/ 1042926 h 1370149"/>
                    <a:gd name="connsiteX132" fmla="*/ 856183 w 1703464"/>
                    <a:gd name="connsiteY132" fmla="*/ 1067718 h 1370149"/>
                    <a:gd name="connsiteX133" fmla="*/ 1158076 w 1703464"/>
                    <a:gd name="connsiteY133" fmla="*/ 1067718 h 1370149"/>
                    <a:gd name="connsiteX134" fmla="*/ 1182823 w 1703464"/>
                    <a:gd name="connsiteY134" fmla="*/ 1042926 h 1370149"/>
                    <a:gd name="connsiteX135" fmla="*/ 856183 w 1703464"/>
                    <a:gd name="connsiteY135" fmla="*/ 715703 h 1370149"/>
                    <a:gd name="connsiteX136" fmla="*/ 529543 w 1703464"/>
                    <a:gd name="connsiteY136" fmla="*/ 1042926 h 1370149"/>
                    <a:gd name="connsiteX137" fmla="*/ 529543 w 1703464"/>
                    <a:gd name="connsiteY137" fmla="*/ 1285064 h 1370149"/>
                    <a:gd name="connsiteX138" fmla="*/ 512485 w 1703464"/>
                    <a:gd name="connsiteY138" fmla="*/ 1302153 h 1370149"/>
                    <a:gd name="connsiteX139" fmla="*/ 495426 w 1703464"/>
                    <a:gd name="connsiteY139" fmla="*/ 1285064 h 1370149"/>
                    <a:gd name="connsiteX140" fmla="*/ 495426 w 1703464"/>
                    <a:gd name="connsiteY140" fmla="*/ 963858 h 1370149"/>
                    <a:gd name="connsiteX141" fmla="*/ 247713 w 1703464"/>
                    <a:gd name="connsiteY141" fmla="*/ 715703 h 1370149"/>
                    <a:gd name="connsiteX142" fmla="*/ 0 w 1703464"/>
                    <a:gd name="connsiteY142" fmla="*/ 963858 h 1370149"/>
                    <a:gd name="connsiteX143" fmla="*/ 0 w 1703464"/>
                    <a:gd name="connsiteY143" fmla="*/ 1251006 h 1370149"/>
                    <a:gd name="connsiteX144" fmla="*/ 24747 w 1703464"/>
                    <a:gd name="connsiteY144" fmla="*/ 1275797 h 1370149"/>
                    <a:gd name="connsiteX145" fmla="*/ 49495 w 1703464"/>
                    <a:gd name="connsiteY145" fmla="*/ 1251006 h 1370149"/>
                    <a:gd name="connsiteX146" fmla="*/ 49495 w 1703464"/>
                    <a:gd name="connsiteY146" fmla="*/ 963858 h 1370149"/>
                    <a:gd name="connsiteX147" fmla="*/ 247833 w 1703464"/>
                    <a:gd name="connsiteY147" fmla="*/ 765165 h 1370149"/>
                    <a:gd name="connsiteX148" fmla="*/ 446172 w 1703464"/>
                    <a:gd name="connsiteY148" fmla="*/ 963858 h 1370149"/>
                    <a:gd name="connsiteX149" fmla="*/ 446172 w 1703464"/>
                    <a:gd name="connsiteY149" fmla="*/ 1285064 h 1370149"/>
                    <a:gd name="connsiteX150" fmla="*/ 512725 w 1703464"/>
                    <a:gd name="connsiteY150" fmla="*/ 1351736 h 1370149"/>
                    <a:gd name="connsiteX151" fmla="*/ 579278 w 1703464"/>
                    <a:gd name="connsiteY151" fmla="*/ 1285064 h 1370149"/>
                    <a:gd name="connsiteX152" fmla="*/ 579278 w 1703464"/>
                    <a:gd name="connsiteY152" fmla="*/ 1215744 h 1370149"/>
                    <a:gd name="connsiteX153" fmla="*/ 856424 w 1703464"/>
                    <a:gd name="connsiteY153" fmla="*/ 1370149 h 1370149"/>
                    <a:gd name="connsiteX154" fmla="*/ 856784 w 1703464"/>
                    <a:gd name="connsiteY154" fmla="*/ 1370149 h 1370149"/>
                    <a:gd name="connsiteX155" fmla="*/ 857144 w 1703464"/>
                    <a:gd name="connsiteY155" fmla="*/ 1370149 h 1370149"/>
                    <a:gd name="connsiteX156" fmla="*/ 1158436 w 1703464"/>
                    <a:gd name="connsiteY156" fmla="*/ 1370149 h 1370149"/>
                    <a:gd name="connsiteX157" fmla="*/ 1457926 w 1703464"/>
                    <a:gd name="connsiteY157" fmla="*/ 1173503 h 1370149"/>
                    <a:gd name="connsiteX158" fmla="*/ 1671882 w 1703464"/>
                    <a:gd name="connsiteY158" fmla="*/ 1369187 h 1370149"/>
                    <a:gd name="connsiteX159" fmla="*/ 1678730 w 1703464"/>
                    <a:gd name="connsiteY159" fmla="*/ 1370149 h 1370149"/>
                    <a:gd name="connsiteX160" fmla="*/ 1702516 w 1703464"/>
                    <a:gd name="connsiteY160" fmla="*/ 1352218 h 1370149"/>
                    <a:gd name="connsiteX161" fmla="*/ 1685577 w 1703464"/>
                    <a:gd name="connsiteY161" fmla="*/ 1321529 h 1370149"/>
                    <a:gd name="connsiteX162" fmla="*/ 1485437 w 1703464"/>
                    <a:gd name="connsiteY162" fmla="*/ 1067958 h 1370149"/>
                    <a:gd name="connsiteX163" fmla="*/ 1485076 w 1703464"/>
                    <a:gd name="connsiteY163" fmla="*/ 1042806 h 1370149"/>
                    <a:gd name="connsiteX164" fmla="*/ 1679450 w 1703464"/>
                    <a:gd name="connsiteY164" fmla="*/ 777682 h 1370149"/>
                    <a:gd name="connsiteX165" fmla="*/ 1105938 w 1703464"/>
                    <a:gd name="connsiteY165" fmla="*/ 542042 h 1370149"/>
                    <a:gd name="connsiteX166" fmla="*/ 1084915 w 1703464"/>
                    <a:gd name="connsiteY166" fmla="*/ 557687 h 1370149"/>
                    <a:gd name="connsiteX167" fmla="*/ 1082513 w 1703464"/>
                    <a:gd name="connsiteY167" fmla="*/ 559252 h 1370149"/>
                    <a:gd name="connsiteX168" fmla="*/ 1062090 w 1703464"/>
                    <a:gd name="connsiteY168" fmla="*/ 571527 h 1370149"/>
                    <a:gd name="connsiteX169" fmla="*/ 1058486 w 1703464"/>
                    <a:gd name="connsiteY169" fmla="*/ 573453 h 1370149"/>
                    <a:gd name="connsiteX170" fmla="*/ 1037823 w 1703464"/>
                    <a:gd name="connsiteY170" fmla="*/ 583201 h 1370149"/>
                    <a:gd name="connsiteX171" fmla="*/ 1033979 w 1703464"/>
                    <a:gd name="connsiteY171" fmla="*/ 584766 h 1370149"/>
                    <a:gd name="connsiteX172" fmla="*/ 1012235 w 1703464"/>
                    <a:gd name="connsiteY172" fmla="*/ 592588 h 1370149"/>
                    <a:gd name="connsiteX173" fmla="*/ 1009112 w 1703464"/>
                    <a:gd name="connsiteY173" fmla="*/ 593431 h 1370149"/>
                    <a:gd name="connsiteX174" fmla="*/ 985446 w 1703464"/>
                    <a:gd name="connsiteY174" fmla="*/ 599327 h 1370149"/>
                    <a:gd name="connsiteX175" fmla="*/ 983644 w 1703464"/>
                    <a:gd name="connsiteY175" fmla="*/ 599689 h 1370149"/>
                    <a:gd name="connsiteX176" fmla="*/ 958176 w 1703464"/>
                    <a:gd name="connsiteY176" fmla="*/ 603419 h 1370149"/>
                    <a:gd name="connsiteX177" fmla="*/ 957455 w 1703464"/>
                    <a:gd name="connsiteY177" fmla="*/ 603419 h 1370149"/>
                    <a:gd name="connsiteX178" fmla="*/ 930425 w 1703464"/>
                    <a:gd name="connsiteY178" fmla="*/ 604743 h 1370149"/>
                    <a:gd name="connsiteX179" fmla="*/ 904116 w 1703464"/>
                    <a:gd name="connsiteY179" fmla="*/ 603419 h 1370149"/>
                    <a:gd name="connsiteX180" fmla="*/ 902434 w 1703464"/>
                    <a:gd name="connsiteY180" fmla="*/ 603299 h 1370149"/>
                    <a:gd name="connsiteX181" fmla="*/ 878648 w 1703464"/>
                    <a:gd name="connsiteY181" fmla="*/ 599809 h 1370149"/>
                    <a:gd name="connsiteX182" fmla="*/ 874684 w 1703464"/>
                    <a:gd name="connsiteY182" fmla="*/ 599087 h 1370149"/>
                    <a:gd name="connsiteX183" fmla="*/ 853781 w 1703464"/>
                    <a:gd name="connsiteY183" fmla="*/ 593912 h 1370149"/>
                    <a:gd name="connsiteX184" fmla="*/ 846332 w 1703464"/>
                    <a:gd name="connsiteY184" fmla="*/ 591746 h 1370149"/>
                    <a:gd name="connsiteX185" fmla="*/ 829514 w 1703464"/>
                    <a:gd name="connsiteY185" fmla="*/ 585728 h 1370149"/>
                    <a:gd name="connsiteX186" fmla="*/ 819062 w 1703464"/>
                    <a:gd name="connsiteY186" fmla="*/ 581396 h 1370149"/>
                    <a:gd name="connsiteX187" fmla="*/ 805608 w 1703464"/>
                    <a:gd name="connsiteY187" fmla="*/ 575017 h 1370149"/>
                    <a:gd name="connsiteX188" fmla="*/ 794075 w 1703464"/>
                    <a:gd name="connsiteY188" fmla="*/ 568880 h 1370149"/>
                    <a:gd name="connsiteX189" fmla="*/ 782182 w 1703464"/>
                    <a:gd name="connsiteY189" fmla="*/ 561779 h 1370149"/>
                    <a:gd name="connsiteX190" fmla="*/ 771490 w 1703464"/>
                    <a:gd name="connsiteY190" fmla="*/ 554679 h 1370149"/>
                    <a:gd name="connsiteX191" fmla="*/ 759357 w 1703464"/>
                    <a:gd name="connsiteY191" fmla="*/ 545653 h 1370149"/>
                    <a:gd name="connsiteX192" fmla="*/ 750587 w 1703464"/>
                    <a:gd name="connsiteY192" fmla="*/ 538432 h 1370149"/>
                    <a:gd name="connsiteX193" fmla="*/ 737973 w 1703464"/>
                    <a:gd name="connsiteY193" fmla="*/ 526999 h 1370149"/>
                    <a:gd name="connsiteX194" fmla="*/ 730645 w 1703464"/>
                    <a:gd name="connsiteY194" fmla="*/ 519658 h 1370149"/>
                    <a:gd name="connsiteX195" fmla="*/ 719232 w 1703464"/>
                    <a:gd name="connsiteY195" fmla="*/ 507021 h 1370149"/>
                    <a:gd name="connsiteX196" fmla="*/ 712024 w 1703464"/>
                    <a:gd name="connsiteY196" fmla="*/ 498116 h 1370149"/>
                    <a:gd name="connsiteX197" fmla="*/ 703135 w 1703464"/>
                    <a:gd name="connsiteY197" fmla="*/ 486201 h 1370149"/>
                    <a:gd name="connsiteX198" fmla="*/ 695927 w 1703464"/>
                    <a:gd name="connsiteY198" fmla="*/ 475370 h 1370149"/>
                    <a:gd name="connsiteX199" fmla="*/ 688959 w 1703464"/>
                    <a:gd name="connsiteY199" fmla="*/ 463697 h 1370149"/>
                    <a:gd name="connsiteX200" fmla="*/ 682712 w 1703464"/>
                    <a:gd name="connsiteY200" fmla="*/ 452023 h 1370149"/>
                    <a:gd name="connsiteX201" fmla="*/ 676465 w 1703464"/>
                    <a:gd name="connsiteY201" fmla="*/ 438785 h 1370149"/>
                    <a:gd name="connsiteX202" fmla="*/ 672020 w 1703464"/>
                    <a:gd name="connsiteY202" fmla="*/ 428074 h 1370149"/>
                    <a:gd name="connsiteX203" fmla="*/ 666014 w 1703464"/>
                    <a:gd name="connsiteY203" fmla="*/ 411346 h 1370149"/>
                    <a:gd name="connsiteX204" fmla="*/ 663731 w 1703464"/>
                    <a:gd name="connsiteY204" fmla="*/ 403764 h 1370149"/>
                    <a:gd name="connsiteX205" fmla="*/ 658566 w 1703464"/>
                    <a:gd name="connsiteY205" fmla="*/ 382944 h 1370149"/>
                    <a:gd name="connsiteX206" fmla="*/ 657845 w 1703464"/>
                    <a:gd name="connsiteY206" fmla="*/ 378972 h 1370149"/>
                    <a:gd name="connsiteX207" fmla="*/ 654361 w 1703464"/>
                    <a:gd name="connsiteY207" fmla="*/ 355264 h 1370149"/>
                    <a:gd name="connsiteX208" fmla="*/ 654241 w 1703464"/>
                    <a:gd name="connsiteY208" fmla="*/ 353579 h 1370149"/>
                    <a:gd name="connsiteX209" fmla="*/ 652919 w 1703464"/>
                    <a:gd name="connsiteY209" fmla="*/ 327223 h 1370149"/>
                    <a:gd name="connsiteX210" fmla="*/ 654241 w 1703464"/>
                    <a:gd name="connsiteY210" fmla="*/ 300867 h 1370149"/>
                    <a:gd name="connsiteX211" fmla="*/ 654361 w 1703464"/>
                    <a:gd name="connsiteY211" fmla="*/ 299182 h 1370149"/>
                    <a:gd name="connsiteX212" fmla="*/ 657845 w 1703464"/>
                    <a:gd name="connsiteY212" fmla="*/ 275354 h 1370149"/>
                    <a:gd name="connsiteX213" fmla="*/ 658566 w 1703464"/>
                    <a:gd name="connsiteY213" fmla="*/ 271382 h 1370149"/>
                    <a:gd name="connsiteX214" fmla="*/ 663731 w 1703464"/>
                    <a:gd name="connsiteY214" fmla="*/ 250562 h 1370149"/>
                    <a:gd name="connsiteX215" fmla="*/ 665894 w 1703464"/>
                    <a:gd name="connsiteY215" fmla="*/ 243101 h 1370149"/>
                    <a:gd name="connsiteX216" fmla="*/ 671900 w 1703464"/>
                    <a:gd name="connsiteY216" fmla="*/ 226252 h 1370149"/>
                    <a:gd name="connsiteX217" fmla="*/ 676225 w 1703464"/>
                    <a:gd name="connsiteY217" fmla="*/ 215782 h 1370149"/>
                    <a:gd name="connsiteX218" fmla="*/ 678387 w 1703464"/>
                    <a:gd name="connsiteY218" fmla="*/ 211209 h 1370149"/>
                    <a:gd name="connsiteX219" fmla="*/ 690761 w 1703464"/>
                    <a:gd name="connsiteY219" fmla="*/ 187380 h 1370149"/>
                    <a:gd name="connsiteX220" fmla="*/ 691962 w 1703464"/>
                    <a:gd name="connsiteY220" fmla="*/ 185334 h 1370149"/>
                    <a:gd name="connsiteX221" fmla="*/ 705297 w 1703464"/>
                    <a:gd name="connsiteY221" fmla="*/ 164996 h 1370149"/>
                    <a:gd name="connsiteX222" fmla="*/ 708180 w 1703464"/>
                    <a:gd name="connsiteY222" fmla="*/ 161024 h 1370149"/>
                    <a:gd name="connsiteX223" fmla="*/ 722116 w 1703464"/>
                    <a:gd name="connsiteY223" fmla="*/ 143815 h 1370149"/>
                    <a:gd name="connsiteX224" fmla="*/ 726320 w 1703464"/>
                    <a:gd name="connsiteY224" fmla="*/ 139121 h 1370149"/>
                    <a:gd name="connsiteX225" fmla="*/ 741937 w 1703464"/>
                    <a:gd name="connsiteY225" fmla="*/ 123356 h 1370149"/>
                    <a:gd name="connsiteX226" fmla="*/ 745662 w 1703464"/>
                    <a:gd name="connsiteY226" fmla="*/ 119986 h 1370149"/>
                    <a:gd name="connsiteX227" fmla="*/ 761279 w 1703464"/>
                    <a:gd name="connsiteY227" fmla="*/ 107109 h 1370149"/>
                    <a:gd name="connsiteX228" fmla="*/ 765964 w 1703464"/>
                    <a:gd name="connsiteY228" fmla="*/ 103619 h 1370149"/>
                    <a:gd name="connsiteX229" fmla="*/ 781821 w 1703464"/>
                    <a:gd name="connsiteY229" fmla="*/ 92787 h 1370149"/>
                    <a:gd name="connsiteX230" fmla="*/ 787588 w 1703464"/>
                    <a:gd name="connsiteY230" fmla="*/ 89297 h 1370149"/>
                    <a:gd name="connsiteX231" fmla="*/ 803565 w 1703464"/>
                    <a:gd name="connsiteY231" fmla="*/ 80392 h 1370149"/>
                    <a:gd name="connsiteX232" fmla="*/ 810413 w 1703464"/>
                    <a:gd name="connsiteY232" fmla="*/ 77022 h 1370149"/>
                    <a:gd name="connsiteX233" fmla="*/ 826150 w 1703464"/>
                    <a:gd name="connsiteY233" fmla="*/ 70042 h 1370149"/>
                    <a:gd name="connsiteX234" fmla="*/ 834199 w 1703464"/>
                    <a:gd name="connsiteY234" fmla="*/ 66913 h 1370149"/>
                    <a:gd name="connsiteX235" fmla="*/ 849456 w 1703464"/>
                    <a:gd name="connsiteY235" fmla="*/ 61738 h 1370149"/>
                    <a:gd name="connsiteX236" fmla="*/ 858946 w 1703464"/>
                    <a:gd name="connsiteY236" fmla="*/ 58970 h 1370149"/>
                    <a:gd name="connsiteX237" fmla="*/ 873603 w 1703464"/>
                    <a:gd name="connsiteY237" fmla="*/ 55480 h 1370149"/>
                    <a:gd name="connsiteX238" fmla="*/ 884414 w 1703464"/>
                    <a:gd name="connsiteY238" fmla="*/ 53434 h 1370149"/>
                    <a:gd name="connsiteX239" fmla="*/ 898230 w 1703464"/>
                    <a:gd name="connsiteY239" fmla="*/ 51508 h 1370149"/>
                    <a:gd name="connsiteX240" fmla="*/ 910483 w 1703464"/>
                    <a:gd name="connsiteY240" fmla="*/ 50305 h 1370149"/>
                    <a:gd name="connsiteX241" fmla="*/ 930185 w 1703464"/>
                    <a:gd name="connsiteY241" fmla="*/ 49342 h 1370149"/>
                    <a:gd name="connsiteX242" fmla="*/ 954812 w 1703464"/>
                    <a:gd name="connsiteY242" fmla="*/ 50425 h 1370149"/>
                    <a:gd name="connsiteX243" fmla="*/ 956254 w 1703464"/>
                    <a:gd name="connsiteY243" fmla="*/ 50425 h 1370149"/>
                    <a:gd name="connsiteX244" fmla="*/ 980280 w 1703464"/>
                    <a:gd name="connsiteY244" fmla="*/ 53795 h 1370149"/>
                    <a:gd name="connsiteX245" fmla="*/ 981601 w 1703464"/>
                    <a:gd name="connsiteY245" fmla="*/ 54036 h 1370149"/>
                    <a:gd name="connsiteX246" fmla="*/ 1005268 w 1703464"/>
                    <a:gd name="connsiteY246" fmla="*/ 59572 h 1370149"/>
                    <a:gd name="connsiteX247" fmla="*/ 1006349 w 1703464"/>
                    <a:gd name="connsiteY247" fmla="*/ 59933 h 1370149"/>
                    <a:gd name="connsiteX248" fmla="*/ 1029534 w 1703464"/>
                    <a:gd name="connsiteY248" fmla="*/ 67755 h 1370149"/>
                    <a:gd name="connsiteX249" fmla="*/ 1030375 w 1703464"/>
                    <a:gd name="connsiteY249" fmla="*/ 68116 h 1370149"/>
                    <a:gd name="connsiteX250" fmla="*/ 1052960 w 1703464"/>
                    <a:gd name="connsiteY250" fmla="*/ 78105 h 1370149"/>
                    <a:gd name="connsiteX251" fmla="*/ 1053561 w 1703464"/>
                    <a:gd name="connsiteY251" fmla="*/ 78346 h 1370149"/>
                    <a:gd name="connsiteX252" fmla="*/ 1075425 w 1703464"/>
                    <a:gd name="connsiteY252" fmla="*/ 90501 h 1370149"/>
                    <a:gd name="connsiteX253" fmla="*/ 1075425 w 1703464"/>
                    <a:gd name="connsiteY253" fmla="*/ 90501 h 1370149"/>
                    <a:gd name="connsiteX254" fmla="*/ 1116390 w 1703464"/>
                    <a:gd name="connsiteY254" fmla="*/ 121430 h 1370149"/>
                    <a:gd name="connsiteX255" fmla="*/ 1181982 w 1703464"/>
                    <a:gd name="connsiteY255" fmla="*/ 211088 h 1370149"/>
                    <a:gd name="connsiteX256" fmla="*/ 1182343 w 1703464"/>
                    <a:gd name="connsiteY256" fmla="*/ 211690 h 1370149"/>
                    <a:gd name="connsiteX257" fmla="*/ 1207210 w 1703464"/>
                    <a:gd name="connsiteY257" fmla="*/ 316753 h 1370149"/>
                    <a:gd name="connsiteX258" fmla="*/ 1207210 w 1703464"/>
                    <a:gd name="connsiteY258" fmla="*/ 326983 h 1370149"/>
                    <a:gd name="connsiteX259" fmla="*/ 1126001 w 1703464"/>
                    <a:gd name="connsiteY259" fmla="*/ 523268 h 1370149"/>
                    <a:gd name="connsiteX260" fmla="*/ 1105698 w 1703464"/>
                    <a:gd name="connsiteY260" fmla="*/ 541802 h 1370149"/>
                    <a:gd name="connsiteX261" fmla="*/ 1105458 w 1703464"/>
                    <a:gd name="connsiteY261" fmla="*/ 541922 h 1370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</a:cxnLst>
                  <a:rect l="l" t="t" r="r" b="b"/>
                  <a:pathLst>
                    <a:path w="1703464" h="1370149">
                      <a:moveTo>
                        <a:pt x="1679210" y="777441"/>
                      </a:moveTo>
                      <a:lnTo>
                        <a:pt x="1685457" y="775636"/>
                      </a:lnTo>
                      <a:cubicBezTo>
                        <a:pt x="1696029" y="772507"/>
                        <a:pt x="1703237" y="762879"/>
                        <a:pt x="1703237" y="751927"/>
                      </a:cubicBezTo>
                      <a:lnTo>
                        <a:pt x="1703237" y="248155"/>
                      </a:lnTo>
                      <a:cubicBezTo>
                        <a:pt x="1703237" y="111321"/>
                        <a:pt x="1592114" y="0"/>
                        <a:pt x="1455524" y="0"/>
                      </a:cubicBezTo>
                      <a:cubicBezTo>
                        <a:pt x="1344762" y="0"/>
                        <a:pt x="1250818" y="73171"/>
                        <a:pt x="1219223" y="173661"/>
                      </a:cubicBezTo>
                      <a:cubicBezTo>
                        <a:pt x="1214658" y="164996"/>
                        <a:pt x="1209613" y="156571"/>
                        <a:pt x="1204327" y="148508"/>
                      </a:cubicBezTo>
                      <a:cubicBezTo>
                        <a:pt x="1203967" y="148027"/>
                        <a:pt x="1203726" y="147545"/>
                        <a:pt x="1203366" y="147064"/>
                      </a:cubicBezTo>
                      <a:cubicBezTo>
                        <a:pt x="1200963" y="143454"/>
                        <a:pt x="1198440" y="139843"/>
                        <a:pt x="1195918" y="136233"/>
                      </a:cubicBezTo>
                      <a:cubicBezTo>
                        <a:pt x="1195197" y="135270"/>
                        <a:pt x="1194596" y="134307"/>
                        <a:pt x="1193875" y="133344"/>
                      </a:cubicBezTo>
                      <a:cubicBezTo>
                        <a:pt x="1191473" y="130095"/>
                        <a:pt x="1189070" y="126966"/>
                        <a:pt x="1186547" y="123837"/>
                      </a:cubicBezTo>
                      <a:cubicBezTo>
                        <a:pt x="1185586" y="122754"/>
                        <a:pt x="1184745" y="121550"/>
                        <a:pt x="1183784" y="120347"/>
                      </a:cubicBezTo>
                      <a:cubicBezTo>
                        <a:pt x="1181141" y="117098"/>
                        <a:pt x="1178378" y="113969"/>
                        <a:pt x="1175615" y="110840"/>
                      </a:cubicBezTo>
                      <a:cubicBezTo>
                        <a:pt x="1174774" y="109997"/>
                        <a:pt x="1174054" y="109034"/>
                        <a:pt x="1173333" y="108192"/>
                      </a:cubicBezTo>
                      <a:cubicBezTo>
                        <a:pt x="1160238" y="93630"/>
                        <a:pt x="1145702" y="80271"/>
                        <a:pt x="1130205" y="68237"/>
                      </a:cubicBezTo>
                      <a:cubicBezTo>
                        <a:pt x="1129124" y="67394"/>
                        <a:pt x="1127923" y="66431"/>
                        <a:pt x="1126842" y="65589"/>
                      </a:cubicBezTo>
                      <a:cubicBezTo>
                        <a:pt x="1124439" y="63784"/>
                        <a:pt x="1122036" y="62099"/>
                        <a:pt x="1119514" y="60294"/>
                      </a:cubicBezTo>
                      <a:cubicBezTo>
                        <a:pt x="1117711" y="59090"/>
                        <a:pt x="1116030" y="57766"/>
                        <a:pt x="1114228" y="56563"/>
                      </a:cubicBezTo>
                      <a:cubicBezTo>
                        <a:pt x="1111825" y="54878"/>
                        <a:pt x="1109302" y="53314"/>
                        <a:pt x="1106780" y="51749"/>
                      </a:cubicBezTo>
                      <a:cubicBezTo>
                        <a:pt x="1104977" y="50666"/>
                        <a:pt x="1103296" y="49463"/>
                        <a:pt x="1101494" y="48259"/>
                      </a:cubicBezTo>
                      <a:cubicBezTo>
                        <a:pt x="1098851" y="46574"/>
                        <a:pt x="1096088" y="45010"/>
                        <a:pt x="1093325" y="43445"/>
                      </a:cubicBezTo>
                      <a:cubicBezTo>
                        <a:pt x="1091643" y="42482"/>
                        <a:pt x="1089961" y="41520"/>
                        <a:pt x="1088279" y="40557"/>
                      </a:cubicBezTo>
                      <a:cubicBezTo>
                        <a:pt x="1085396" y="38992"/>
                        <a:pt x="1082393" y="37428"/>
                        <a:pt x="1079389" y="35863"/>
                      </a:cubicBezTo>
                      <a:cubicBezTo>
                        <a:pt x="1077828" y="35141"/>
                        <a:pt x="1076386" y="34299"/>
                        <a:pt x="1074824" y="33577"/>
                      </a:cubicBezTo>
                      <a:cubicBezTo>
                        <a:pt x="1071701" y="32012"/>
                        <a:pt x="1068457" y="30568"/>
                        <a:pt x="1065214" y="29124"/>
                      </a:cubicBezTo>
                      <a:cubicBezTo>
                        <a:pt x="1063892" y="28522"/>
                        <a:pt x="1062451" y="27800"/>
                        <a:pt x="1061129" y="27198"/>
                      </a:cubicBezTo>
                      <a:cubicBezTo>
                        <a:pt x="1057765" y="25754"/>
                        <a:pt x="1054402" y="24310"/>
                        <a:pt x="1050918" y="22986"/>
                      </a:cubicBezTo>
                      <a:cubicBezTo>
                        <a:pt x="1049596" y="22505"/>
                        <a:pt x="1048395" y="22024"/>
                        <a:pt x="1047074" y="21542"/>
                      </a:cubicBezTo>
                      <a:cubicBezTo>
                        <a:pt x="1043590" y="20218"/>
                        <a:pt x="1039986" y="18894"/>
                        <a:pt x="1036382" y="17691"/>
                      </a:cubicBezTo>
                      <a:cubicBezTo>
                        <a:pt x="1035181" y="17330"/>
                        <a:pt x="1033979" y="16849"/>
                        <a:pt x="1032778" y="16488"/>
                      </a:cubicBezTo>
                      <a:cubicBezTo>
                        <a:pt x="1029174" y="15284"/>
                        <a:pt x="1025450" y="14201"/>
                        <a:pt x="1021726" y="13118"/>
                      </a:cubicBezTo>
                      <a:cubicBezTo>
                        <a:pt x="1020524" y="12757"/>
                        <a:pt x="1019323" y="12396"/>
                        <a:pt x="1018122" y="12155"/>
                      </a:cubicBezTo>
                      <a:cubicBezTo>
                        <a:pt x="1014398" y="11072"/>
                        <a:pt x="1010674" y="10109"/>
                        <a:pt x="1006949" y="9267"/>
                      </a:cubicBezTo>
                      <a:cubicBezTo>
                        <a:pt x="1005628" y="8906"/>
                        <a:pt x="1004427" y="8665"/>
                        <a:pt x="1003105" y="8424"/>
                      </a:cubicBezTo>
                      <a:cubicBezTo>
                        <a:pt x="999381" y="7582"/>
                        <a:pt x="995777" y="6739"/>
                        <a:pt x="992053" y="6138"/>
                      </a:cubicBezTo>
                      <a:cubicBezTo>
                        <a:pt x="990611" y="5897"/>
                        <a:pt x="989290" y="5656"/>
                        <a:pt x="987848" y="5416"/>
                      </a:cubicBezTo>
                      <a:cubicBezTo>
                        <a:pt x="984244" y="4814"/>
                        <a:pt x="980640" y="4212"/>
                        <a:pt x="977037" y="3610"/>
                      </a:cubicBezTo>
                      <a:cubicBezTo>
                        <a:pt x="975355" y="3370"/>
                        <a:pt x="973673" y="3129"/>
                        <a:pt x="971991" y="3009"/>
                      </a:cubicBezTo>
                      <a:cubicBezTo>
                        <a:pt x="968627" y="2527"/>
                        <a:pt x="965263" y="2166"/>
                        <a:pt x="961780" y="1805"/>
                      </a:cubicBezTo>
                      <a:cubicBezTo>
                        <a:pt x="959617" y="1565"/>
                        <a:pt x="957335" y="1444"/>
                        <a:pt x="955172" y="1324"/>
                      </a:cubicBezTo>
                      <a:cubicBezTo>
                        <a:pt x="952289" y="1083"/>
                        <a:pt x="949286" y="842"/>
                        <a:pt x="946403" y="722"/>
                      </a:cubicBezTo>
                      <a:cubicBezTo>
                        <a:pt x="942078" y="481"/>
                        <a:pt x="937753" y="481"/>
                        <a:pt x="933428" y="361"/>
                      </a:cubicBezTo>
                      <a:cubicBezTo>
                        <a:pt x="932587" y="361"/>
                        <a:pt x="931747" y="361"/>
                        <a:pt x="930785" y="361"/>
                      </a:cubicBezTo>
                      <a:lnTo>
                        <a:pt x="930545" y="361"/>
                      </a:lnTo>
                      <a:cubicBezTo>
                        <a:pt x="929704" y="361"/>
                        <a:pt x="928863" y="361"/>
                        <a:pt x="927902" y="361"/>
                      </a:cubicBezTo>
                      <a:cubicBezTo>
                        <a:pt x="923578" y="361"/>
                        <a:pt x="919253" y="361"/>
                        <a:pt x="915048" y="722"/>
                      </a:cubicBezTo>
                      <a:cubicBezTo>
                        <a:pt x="915048" y="722"/>
                        <a:pt x="915048" y="722"/>
                        <a:pt x="914928" y="722"/>
                      </a:cubicBezTo>
                      <a:cubicBezTo>
                        <a:pt x="914808" y="722"/>
                        <a:pt x="914568" y="722"/>
                        <a:pt x="914448" y="722"/>
                      </a:cubicBezTo>
                      <a:cubicBezTo>
                        <a:pt x="912405" y="722"/>
                        <a:pt x="910483" y="963"/>
                        <a:pt x="908441" y="1203"/>
                      </a:cubicBezTo>
                      <a:cubicBezTo>
                        <a:pt x="905197" y="1444"/>
                        <a:pt x="901834" y="1685"/>
                        <a:pt x="898590" y="1926"/>
                      </a:cubicBezTo>
                      <a:cubicBezTo>
                        <a:pt x="896187" y="2166"/>
                        <a:pt x="893785" y="2527"/>
                        <a:pt x="891382" y="2768"/>
                      </a:cubicBezTo>
                      <a:cubicBezTo>
                        <a:pt x="888499" y="3129"/>
                        <a:pt x="885736" y="3490"/>
                        <a:pt x="882853" y="3851"/>
                      </a:cubicBezTo>
                      <a:cubicBezTo>
                        <a:pt x="880450" y="4212"/>
                        <a:pt x="877927" y="4694"/>
                        <a:pt x="875525" y="5055"/>
                      </a:cubicBezTo>
                      <a:cubicBezTo>
                        <a:pt x="872762" y="5536"/>
                        <a:pt x="869999" y="6017"/>
                        <a:pt x="867236" y="6499"/>
                      </a:cubicBezTo>
                      <a:cubicBezTo>
                        <a:pt x="864833" y="6980"/>
                        <a:pt x="862550" y="7462"/>
                        <a:pt x="860268" y="7943"/>
                      </a:cubicBezTo>
                      <a:cubicBezTo>
                        <a:pt x="857385" y="8545"/>
                        <a:pt x="854622" y="9267"/>
                        <a:pt x="851738" y="9868"/>
                      </a:cubicBezTo>
                      <a:cubicBezTo>
                        <a:pt x="849576" y="10350"/>
                        <a:pt x="847534" y="10952"/>
                        <a:pt x="845371" y="11553"/>
                      </a:cubicBezTo>
                      <a:cubicBezTo>
                        <a:pt x="842248" y="12396"/>
                        <a:pt x="839245" y="13238"/>
                        <a:pt x="836121" y="14201"/>
                      </a:cubicBezTo>
                      <a:cubicBezTo>
                        <a:pt x="834319" y="14682"/>
                        <a:pt x="832517" y="15284"/>
                        <a:pt x="830835" y="15886"/>
                      </a:cubicBezTo>
                      <a:cubicBezTo>
                        <a:pt x="827352" y="16969"/>
                        <a:pt x="823988" y="18172"/>
                        <a:pt x="820624" y="19376"/>
                      </a:cubicBezTo>
                      <a:cubicBezTo>
                        <a:pt x="819303" y="19857"/>
                        <a:pt x="817981" y="20339"/>
                        <a:pt x="816660" y="20820"/>
                      </a:cubicBezTo>
                      <a:cubicBezTo>
                        <a:pt x="812695" y="22264"/>
                        <a:pt x="808851" y="23829"/>
                        <a:pt x="804887" y="25514"/>
                      </a:cubicBezTo>
                      <a:cubicBezTo>
                        <a:pt x="804166" y="25875"/>
                        <a:pt x="803445" y="26115"/>
                        <a:pt x="802724" y="26476"/>
                      </a:cubicBezTo>
                      <a:cubicBezTo>
                        <a:pt x="764522" y="42723"/>
                        <a:pt x="729444" y="66191"/>
                        <a:pt x="699531" y="96157"/>
                      </a:cubicBezTo>
                      <a:cubicBezTo>
                        <a:pt x="645832" y="149832"/>
                        <a:pt x="613276" y="219031"/>
                        <a:pt x="605587" y="293646"/>
                      </a:cubicBezTo>
                      <a:cubicBezTo>
                        <a:pt x="605587" y="293767"/>
                        <a:pt x="605587" y="294007"/>
                        <a:pt x="605587" y="294128"/>
                      </a:cubicBezTo>
                      <a:cubicBezTo>
                        <a:pt x="605107" y="298821"/>
                        <a:pt x="604746" y="303515"/>
                        <a:pt x="604506" y="308329"/>
                      </a:cubicBezTo>
                      <a:cubicBezTo>
                        <a:pt x="604506" y="309171"/>
                        <a:pt x="604386" y="310014"/>
                        <a:pt x="604266" y="310856"/>
                      </a:cubicBezTo>
                      <a:cubicBezTo>
                        <a:pt x="604026" y="316392"/>
                        <a:pt x="603785" y="321928"/>
                        <a:pt x="603785" y="327464"/>
                      </a:cubicBezTo>
                      <a:cubicBezTo>
                        <a:pt x="603785" y="480545"/>
                        <a:pt x="479448" y="605104"/>
                        <a:pt x="326640" y="605104"/>
                      </a:cubicBezTo>
                      <a:cubicBezTo>
                        <a:pt x="173832" y="605104"/>
                        <a:pt x="49495" y="480545"/>
                        <a:pt x="49495" y="327464"/>
                      </a:cubicBezTo>
                      <a:cubicBezTo>
                        <a:pt x="49495" y="174383"/>
                        <a:pt x="173832" y="49824"/>
                        <a:pt x="326640" y="49824"/>
                      </a:cubicBezTo>
                      <a:cubicBezTo>
                        <a:pt x="395716" y="49824"/>
                        <a:pt x="461909" y="75458"/>
                        <a:pt x="512965" y="121911"/>
                      </a:cubicBezTo>
                      <a:cubicBezTo>
                        <a:pt x="523056" y="131058"/>
                        <a:pt x="538673" y="130336"/>
                        <a:pt x="547924" y="120227"/>
                      </a:cubicBezTo>
                      <a:cubicBezTo>
                        <a:pt x="557054" y="110117"/>
                        <a:pt x="556333" y="94472"/>
                        <a:pt x="546242" y="85206"/>
                      </a:cubicBezTo>
                      <a:cubicBezTo>
                        <a:pt x="486056" y="30448"/>
                        <a:pt x="408090" y="241"/>
                        <a:pt x="326640" y="241"/>
                      </a:cubicBezTo>
                      <a:cubicBezTo>
                        <a:pt x="146561" y="241"/>
                        <a:pt x="0" y="147064"/>
                        <a:pt x="0" y="327464"/>
                      </a:cubicBezTo>
                      <a:cubicBezTo>
                        <a:pt x="0" y="507864"/>
                        <a:pt x="146561" y="654687"/>
                        <a:pt x="326640" y="654687"/>
                      </a:cubicBezTo>
                      <a:cubicBezTo>
                        <a:pt x="462510" y="654687"/>
                        <a:pt x="579278" y="571046"/>
                        <a:pt x="628412" y="452504"/>
                      </a:cubicBezTo>
                      <a:cubicBezTo>
                        <a:pt x="644630" y="491737"/>
                        <a:pt x="668537" y="527842"/>
                        <a:pt x="699531" y="558771"/>
                      </a:cubicBezTo>
                      <a:cubicBezTo>
                        <a:pt x="753110" y="612445"/>
                        <a:pt x="822186" y="645180"/>
                        <a:pt x="896668" y="652882"/>
                      </a:cubicBezTo>
                      <a:cubicBezTo>
                        <a:pt x="896908" y="652882"/>
                        <a:pt x="897028" y="652882"/>
                        <a:pt x="897269" y="652882"/>
                      </a:cubicBezTo>
                      <a:cubicBezTo>
                        <a:pt x="901954" y="653363"/>
                        <a:pt x="906639" y="653724"/>
                        <a:pt x="911324" y="653965"/>
                      </a:cubicBezTo>
                      <a:cubicBezTo>
                        <a:pt x="912165" y="653965"/>
                        <a:pt x="913006" y="654085"/>
                        <a:pt x="913847" y="654206"/>
                      </a:cubicBezTo>
                      <a:cubicBezTo>
                        <a:pt x="919373" y="654446"/>
                        <a:pt x="924899" y="654687"/>
                        <a:pt x="930425" y="654687"/>
                      </a:cubicBezTo>
                      <a:cubicBezTo>
                        <a:pt x="930425" y="654687"/>
                        <a:pt x="930545" y="654687"/>
                        <a:pt x="930665" y="654687"/>
                      </a:cubicBezTo>
                      <a:cubicBezTo>
                        <a:pt x="930665" y="654687"/>
                        <a:pt x="930665" y="654687"/>
                        <a:pt x="930665" y="654687"/>
                      </a:cubicBezTo>
                      <a:cubicBezTo>
                        <a:pt x="932708" y="654687"/>
                        <a:pt x="934750" y="654567"/>
                        <a:pt x="936912" y="654567"/>
                      </a:cubicBezTo>
                      <a:cubicBezTo>
                        <a:pt x="940276" y="654567"/>
                        <a:pt x="943640" y="654567"/>
                        <a:pt x="947003" y="654326"/>
                      </a:cubicBezTo>
                      <a:cubicBezTo>
                        <a:pt x="950127" y="654206"/>
                        <a:pt x="953130" y="653845"/>
                        <a:pt x="956133" y="653604"/>
                      </a:cubicBezTo>
                      <a:cubicBezTo>
                        <a:pt x="958536" y="653363"/>
                        <a:pt x="960939" y="653243"/>
                        <a:pt x="963341" y="653002"/>
                      </a:cubicBezTo>
                      <a:cubicBezTo>
                        <a:pt x="965984" y="652762"/>
                        <a:pt x="968627" y="652401"/>
                        <a:pt x="971270" y="652039"/>
                      </a:cubicBezTo>
                      <a:cubicBezTo>
                        <a:pt x="974033" y="651678"/>
                        <a:pt x="976916" y="651438"/>
                        <a:pt x="979679" y="650956"/>
                      </a:cubicBezTo>
                      <a:cubicBezTo>
                        <a:pt x="981722" y="650595"/>
                        <a:pt x="983644" y="650234"/>
                        <a:pt x="985686" y="649873"/>
                      </a:cubicBezTo>
                      <a:cubicBezTo>
                        <a:pt x="989050" y="649271"/>
                        <a:pt x="992534" y="648790"/>
                        <a:pt x="995897" y="648068"/>
                      </a:cubicBezTo>
                      <a:cubicBezTo>
                        <a:pt x="997219" y="647827"/>
                        <a:pt x="998540" y="647466"/>
                        <a:pt x="999862" y="647226"/>
                      </a:cubicBezTo>
                      <a:cubicBezTo>
                        <a:pt x="1003946" y="646383"/>
                        <a:pt x="1007911" y="645420"/>
                        <a:pt x="1011995" y="644458"/>
                      </a:cubicBezTo>
                      <a:cubicBezTo>
                        <a:pt x="1012596" y="644337"/>
                        <a:pt x="1013196" y="644097"/>
                        <a:pt x="1013797" y="643976"/>
                      </a:cubicBezTo>
                      <a:cubicBezTo>
                        <a:pt x="1054161" y="633386"/>
                        <a:pt x="1092123" y="615093"/>
                        <a:pt x="1125760" y="589820"/>
                      </a:cubicBezTo>
                      <a:cubicBezTo>
                        <a:pt x="1126962" y="588978"/>
                        <a:pt x="1128043" y="588015"/>
                        <a:pt x="1129244" y="587052"/>
                      </a:cubicBezTo>
                      <a:cubicBezTo>
                        <a:pt x="1132127" y="584886"/>
                        <a:pt x="1135011" y="582599"/>
                        <a:pt x="1137774" y="580313"/>
                      </a:cubicBezTo>
                      <a:cubicBezTo>
                        <a:pt x="1158436" y="563223"/>
                        <a:pt x="1177057" y="543727"/>
                        <a:pt x="1193034" y="522185"/>
                      </a:cubicBezTo>
                      <a:cubicBezTo>
                        <a:pt x="1193275" y="521944"/>
                        <a:pt x="1193395" y="521704"/>
                        <a:pt x="1193635" y="521343"/>
                      </a:cubicBezTo>
                      <a:cubicBezTo>
                        <a:pt x="1196518" y="517371"/>
                        <a:pt x="1199401" y="513279"/>
                        <a:pt x="1202164" y="509188"/>
                      </a:cubicBezTo>
                      <a:cubicBezTo>
                        <a:pt x="1202765" y="508345"/>
                        <a:pt x="1203246" y="507503"/>
                        <a:pt x="1203726" y="506660"/>
                      </a:cubicBezTo>
                      <a:cubicBezTo>
                        <a:pt x="1206129" y="503050"/>
                        <a:pt x="1208411" y="499440"/>
                        <a:pt x="1210694" y="495709"/>
                      </a:cubicBezTo>
                      <a:cubicBezTo>
                        <a:pt x="1211174" y="494866"/>
                        <a:pt x="1211655" y="493904"/>
                        <a:pt x="1212256" y="493061"/>
                      </a:cubicBezTo>
                      <a:cubicBezTo>
                        <a:pt x="1214418" y="489330"/>
                        <a:pt x="1216580" y="485600"/>
                        <a:pt x="1218623" y="481749"/>
                      </a:cubicBezTo>
                      <a:cubicBezTo>
                        <a:pt x="1218983" y="481147"/>
                        <a:pt x="1219223" y="480545"/>
                        <a:pt x="1219584" y="479943"/>
                      </a:cubicBezTo>
                      <a:cubicBezTo>
                        <a:pt x="1241808" y="437942"/>
                        <a:pt x="1255023" y="390646"/>
                        <a:pt x="1257065" y="340341"/>
                      </a:cubicBezTo>
                      <a:cubicBezTo>
                        <a:pt x="1257065" y="340100"/>
                        <a:pt x="1257065" y="339860"/>
                        <a:pt x="1257065" y="339619"/>
                      </a:cubicBezTo>
                      <a:lnTo>
                        <a:pt x="1257065" y="337573"/>
                      </a:lnTo>
                      <a:cubicBezTo>
                        <a:pt x="1257065" y="334203"/>
                        <a:pt x="1257305" y="330713"/>
                        <a:pt x="1257305" y="327344"/>
                      </a:cubicBezTo>
                      <a:cubicBezTo>
                        <a:pt x="1257305" y="323974"/>
                        <a:pt x="1257185" y="320484"/>
                        <a:pt x="1257065" y="317114"/>
                      </a:cubicBezTo>
                      <a:lnTo>
                        <a:pt x="1257065" y="248396"/>
                      </a:lnTo>
                      <a:cubicBezTo>
                        <a:pt x="1257065" y="138880"/>
                        <a:pt x="1345963" y="49703"/>
                        <a:pt x="1455403" y="49703"/>
                      </a:cubicBezTo>
                      <a:cubicBezTo>
                        <a:pt x="1564844" y="49703"/>
                        <a:pt x="1653742" y="138880"/>
                        <a:pt x="1653742" y="248396"/>
                      </a:cubicBezTo>
                      <a:lnTo>
                        <a:pt x="1653742" y="734116"/>
                      </a:lnTo>
                      <a:cubicBezTo>
                        <a:pt x="1563883" y="765647"/>
                        <a:pt x="1494687" y="833161"/>
                        <a:pt x="1459969" y="917765"/>
                      </a:cubicBezTo>
                      <a:cubicBezTo>
                        <a:pt x="1410834" y="799224"/>
                        <a:pt x="1294066" y="715703"/>
                        <a:pt x="1158196" y="715703"/>
                      </a:cubicBezTo>
                      <a:cubicBezTo>
                        <a:pt x="1144501" y="715703"/>
                        <a:pt x="1133449" y="726775"/>
                        <a:pt x="1133449" y="740494"/>
                      </a:cubicBezTo>
                      <a:cubicBezTo>
                        <a:pt x="1133449" y="754214"/>
                        <a:pt x="1144501" y="765286"/>
                        <a:pt x="1158196" y="765286"/>
                      </a:cubicBezTo>
                      <a:cubicBezTo>
                        <a:pt x="1311005" y="765286"/>
                        <a:pt x="1435341" y="889845"/>
                        <a:pt x="1435341" y="1042926"/>
                      </a:cubicBezTo>
                      <a:cubicBezTo>
                        <a:pt x="1435341" y="1196007"/>
                        <a:pt x="1311005" y="1320566"/>
                        <a:pt x="1158196" y="1320566"/>
                      </a:cubicBezTo>
                      <a:lnTo>
                        <a:pt x="856904" y="1320566"/>
                      </a:lnTo>
                      <a:cubicBezTo>
                        <a:pt x="856904" y="1320566"/>
                        <a:pt x="856664" y="1320566"/>
                        <a:pt x="856544" y="1320566"/>
                      </a:cubicBezTo>
                      <a:cubicBezTo>
                        <a:pt x="856544" y="1320566"/>
                        <a:pt x="856303" y="1320566"/>
                        <a:pt x="856183" y="1320566"/>
                      </a:cubicBezTo>
                      <a:cubicBezTo>
                        <a:pt x="703375" y="1320566"/>
                        <a:pt x="579038" y="1196007"/>
                        <a:pt x="579038" y="1042926"/>
                      </a:cubicBezTo>
                      <a:cubicBezTo>
                        <a:pt x="579038" y="889845"/>
                        <a:pt x="703375" y="765286"/>
                        <a:pt x="856183" y="765286"/>
                      </a:cubicBezTo>
                      <a:cubicBezTo>
                        <a:pt x="1000703" y="765286"/>
                        <a:pt x="1119754" y="876607"/>
                        <a:pt x="1132248" y="1018135"/>
                      </a:cubicBezTo>
                      <a:lnTo>
                        <a:pt x="856183" y="1018135"/>
                      </a:lnTo>
                      <a:cubicBezTo>
                        <a:pt x="842488" y="1018135"/>
                        <a:pt x="831436" y="1029207"/>
                        <a:pt x="831436" y="1042926"/>
                      </a:cubicBezTo>
                      <a:cubicBezTo>
                        <a:pt x="831436" y="1056646"/>
                        <a:pt x="842488" y="1067718"/>
                        <a:pt x="856183" y="1067718"/>
                      </a:cubicBezTo>
                      <a:lnTo>
                        <a:pt x="1158076" y="1067718"/>
                      </a:lnTo>
                      <a:cubicBezTo>
                        <a:pt x="1171771" y="1067718"/>
                        <a:pt x="1182823" y="1056646"/>
                        <a:pt x="1182823" y="1042926"/>
                      </a:cubicBezTo>
                      <a:cubicBezTo>
                        <a:pt x="1182823" y="862526"/>
                        <a:pt x="1036262" y="715703"/>
                        <a:pt x="856183" y="715703"/>
                      </a:cubicBezTo>
                      <a:cubicBezTo>
                        <a:pt x="676105" y="715703"/>
                        <a:pt x="529543" y="862526"/>
                        <a:pt x="529543" y="1042926"/>
                      </a:cubicBezTo>
                      <a:lnTo>
                        <a:pt x="529543" y="1285064"/>
                      </a:lnTo>
                      <a:cubicBezTo>
                        <a:pt x="529543" y="1294451"/>
                        <a:pt x="521855" y="1302153"/>
                        <a:pt x="512485" y="1302153"/>
                      </a:cubicBezTo>
                      <a:cubicBezTo>
                        <a:pt x="503114" y="1302153"/>
                        <a:pt x="495426" y="1294451"/>
                        <a:pt x="495426" y="1285064"/>
                      </a:cubicBezTo>
                      <a:lnTo>
                        <a:pt x="495426" y="963858"/>
                      </a:lnTo>
                      <a:cubicBezTo>
                        <a:pt x="495426" y="827024"/>
                        <a:pt x="384303" y="715703"/>
                        <a:pt x="247713" y="715703"/>
                      </a:cubicBezTo>
                      <a:cubicBezTo>
                        <a:pt x="111122" y="715703"/>
                        <a:pt x="0" y="827024"/>
                        <a:pt x="0" y="963858"/>
                      </a:cubicBezTo>
                      <a:lnTo>
                        <a:pt x="0" y="1251006"/>
                      </a:lnTo>
                      <a:cubicBezTo>
                        <a:pt x="0" y="1264726"/>
                        <a:pt x="11052" y="1275797"/>
                        <a:pt x="24747" y="1275797"/>
                      </a:cubicBezTo>
                      <a:cubicBezTo>
                        <a:pt x="38442" y="1275797"/>
                        <a:pt x="49495" y="1264726"/>
                        <a:pt x="49495" y="1251006"/>
                      </a:cubicBezTo>
                      <a:lnTo>
                        <a:pt x="49495" y="963858"/>
                      </a:lnTo>
                      <a:cubicBezTo>
                        <a:pt x="49495" y="854343"/>
                        <a:pt x="138392" y="765165"/>
                        <a:pt x="247833" y="765165"/>
                      </a:cubicBezTo>
                      <a:cubicBezTo>
                        <a:pt x="357274" y="765165"/>
                        <a:pt x="446172" y="854343"/>
                        <a:pt x="446172" y="963858"/>
                      </a:cubicBezTo>
                      <a:lnTo>
                        <a:pt x="446172" y="1285064"/>
                      </a:lnTo>
                      <a:cubicBezTo>
                        <a:pt x="446172" y="1321770"/>
                        <a:pt x="475964" y="1351736"/>
                        <a:pt x="512725" y="1351736"/>
                      </a:cubicBezTo>
                      <a:cubicBezTo>
                        <a:pt x="549485" y="1351736"/>
                        <a:pt x="579278" y="1321890"/>
                        <a:pt x="579278" y="1285064"/>
                      </a:cubicBezTo>
                      <a:lnTo>
                        <a:pt x="579278" y="1215744"/>
                      </a:lnTo>
                      <a:cubicBezTo>
                        <a:pt x="637062" y="1308411"/>
                        <a:pt x="739655" y="1370149"/>
                        <a:pt x="856424" y="1370149"/>
                      </a:cubicBezTo>
                      <a:cubicBezTo>
                        <a:pt x="856424" y="1370149"/>
                        <a:pt x="856664" y="1370149"/>
                        <a:pt x="856784" y="1370149"/>
                      </a:cubicBezTo>
                      <a:cubicBezTo>
                        <a:pt x="856784" y="1370149"/>
                        <a:pt x="857024" y="1370149"/>
                        <a:pt x="857144" y="1370149"/>
                      </a:cubicBezTo>
                      <a:lnTo>
                        <a:pt x="1158436" y="1370149"/>
                      </a:lnTo>
                      <a:cubicBezTo>
                        <a:pt x="1292264" y="1370149"/>
                        <a:pt x="1407471" y="1289035"/>
                        <a:pt x="1457926" y="1173503"/>
                      </a:cubicBezTo>
                      <a:cubicBezTo>
                        <a:pt x="1494206" y="1266771"/>
                        <a:pt x="1572052" y="1340424"/>
                        <a:pt x="1671882" y="1369187"/>
                      </a:cubicBezTo>
                      <a:cubicBezTo>
                        <a:pt x="1674165" y="1369909"/>
                        <a:pt x="1676447" y="1370149"/>
                        <a:pt x="1678730" y="1370149"/>
                      </a:cubicBezTo>
                      <a:cubicBezTo>
                        <a:pt x="1689421" y="1370149"/>
                        <a:pt x="1699392" y="1363049"/>
                        <a:pt x="1702516" y="1352218"/>
                      </a:cubicBezTo>
                      <a:cubicBezTo>
                        <a:pt x="1706240" y="1339100"/>
                        <a:pt x="1698671" y="1325380"/>
                        <a:pt x="1685577" y="1321529"/>
                      </a:cubicBezTo>
                      <a:cubicBezTo>
                        <a:pt x="1571451" y="1288674"/>
                        <a:pt x="1491083" y="1186741"/>
                        <a:pt x="1485437" y="1067958"/>
                      </a:cubicBezTo>
                      <a:cubicBezTo>
                        <a:pt x="1485196" y="1063385"/>
                        <a:pt x="1485076" y="1047499"/>
                        <a:pt x="1485076" y="1042806"/>
                      </a:cubicBezTo>
                      <a:cubicBezTo>
                        <a:pt x="1485076" y="920533"/>
                        <a:pt x="1563282" y="813906"/>
                        <a:pt x="1679450" y="777682"/>
                      </a:cubicBezTo>
                      <a:close/>
                      <a:moveTo>
                        <a:pt x="1105938" y="542042"/>
                      </a:moveTo>
                      <a:cubicBezTo>
                        <a:pt x="1099091" y="547578"/>
                        <a:pt x="1092123" y="552874"/>
                        <a:pt x="1084915" y="557687"/>
                      </a:cubicBezTo>
                      <a:cubicBezTo>
                        <a:pt x="1084195" y="558169"/>
                        <a:pt x="1083354" y="558650"/>
                        <a:pt x="1082513" y="559252"/>
                      </a:cubicBezTo>
                      <a:cubicBezTo>
                        <a:pt x="1075905" y="563584"/>
                        <a:pt x="1069058" y="567676"/>
                        <a:pt x="1062090" y="571527"/>
                      </a:cubicBezTo>
                      <a:cubicBezTo>
                        <a:pt x="1060889" y="572129"/>
                        <a:pt x="1059688" y="572731"/>
                        <a:pt x="1058486" y="573453"/>
                      </a:cubicBezTo>
                      <a:cubicBezTo>
                        <a:pt x="1051759" y="576943"/>
                        <a:pt x="1044911" y="580313"/>
                        <a:pt x="1037823" y="583201"/>
                      </a:cubicBezTo>
                      <a:cubicBezTo>
                        <a:pt x="1036502" y="583682"/>
                        <a:pt x="1035301" y="584164"/>
                        <a:pt x="1033979" y="584766"/>
                      </a:cubicBezTo>
                      <a:cubicBezTo>
                        <a:pt x="1026771" y="587654"/>
                        <a:pt x="1019563" y="590301"/>
                        <a:pt x="1012235" y="592588"/>
                      </a:cubicBezTo>
                      <a:cubicBezTo>
                        <a:pt x="1011274" y="592949"/>
                        <a:pt x="1010193" y="593190"/>
                        <a:pt x="1009112" y="593431"/>
                      </a:cubicBezTo>
                      <a:cubicBezTo>
                        <a:pt x="1001303" y="595717"/>
                        <a:pt x="993495" y="597763"/>
                        <a:pt x="985446" y="599327"/>
                      </a:cubicBezTo>
                      <a:cubicBezTo>
                        <a:pt x="984845" y="599448"/>
                        <a:pt x="984244" y="599568"/>
                        <a:pt x="983644" y="599689"/>
                      </a:cubicBezTo>
                      <a:cubicBezTo>
                        <a:pt x="975234" y="601373"/>
                        <a:pt x="966705" y="602577"/>
                        <a:pt x="958176" y="603419"/>
                      </a:cubicBezTo>
                      <a:cubicBezTo>
                        <a:pt x="957935" y="603419"/>
                        <a:pt x="957695" y="603419"/>
                        <a:pt x="957455" y="603419"/>
                      </a:cubicBezTo>
                      <a:cubicBezTo>
                        <a:pt x="948565" y="604262"/>
                        <a:pt x="939555" y="604743"/>
                        <a:pt x="930425" y="604743"/>
                      </a:cubicBezTo>
                      <a:cubicBezTo>
                        <a:pt x="921295" y="604743"/>
                        <a:pt x="912766" y="604262"/>
                        <a:pt x="904116" y="603419"/>
                      </a:cubicBezTo>
                      <a:cubicBezTo>
                        <a:pt x="903515" y="603419"/>
                        <a:pt x="903035" y="603419"/>
                        <a:pt x="902434" y="603299"/>
                      </a:cubicBezTo>
                      <a:cubicBezTo>
                        <a:pt x="894385" y="602457"/>
                        <a:pt x="886457" y="601253"/>
                        <a:pt x="878648" y="599809"/>
                      </a:cubicBezTo>
                      <a:cubicBezTo>
                        <a:pt x="877327" y="599568"/>
                        <a:pt x="876005" y="599327"/>
                        <a:pt x="874684" y="599087"/>
                      </a:cubicBezTo>
                      <a:cubicBezTo>
                        <a:pt x="867596" y="597643"/>
                        <a:pt x="860748" y="595837"/>
                        <a:pt x="853781" y="593912"/>
                      </a:cubicBezTo>
                      <a:cubicBezTo>
                        <a:pt x="851258" y="593190"/>
                        <a:pt x="848855" y="592468"/>
                        <a:pt x="846332" y="591746"/>
                      </a:cubicBezTo>
                      <a:cubicBezTo>
                        <a:pt x="840686" y="589940"/>
                        <a:pt x="835040" y="587895"/>
                        <a:pt x="829514" y="585728"/>
                      </a:cubicBezTo>
                      <a:cubicBezTo>
                        <a:pt x="826030" y="584404"/>
                        <a:pt x="822546" y="582960"/>
                        <a:pt x="819062" y="581396"/>
                      </a:cubicBezTo>
                      <a:cubicBezTo>
                        <a:pt x="814497" y="579350"/>
                        <a:pt x="810053" y="577304"/>
                        <a:pt x="805608" y="575017"/>
                      </a:cubicBezTo>
                      <a:cubicBezTo>
                        <a:pt x="801763" y="573092"/>
                        <a:pt x="797919" y="571046"/>
                        <a:pt x="794075" y="568880"/>
                      </a:cubicBezTo>
                      <a:cubicBezTo>
                        <a:pt x="789990" y="566593"/>
                        <a:pt x="786026" y="564186"/>
                        <a:pt x="782182" y="561779"/>
                      </a:cubicBezTo>
                      <a:cubicBezTo>
                        <a:pt x="778578" y="559493"/>
                        <a:pt x="774974" y="557086"/>
                        <a:pt x="771490" y="554679"/>
                      </a:cubicBezTo>
                      <a:cubicBezTo>
                        <a:pt x="767405" y="551791"/>
                        <a:pt x="763321" y="548782"/>
                        <a:pt x="759357" y="545653"/>
                      </a:cubicBezTo>
                      <a:cubicBezTo>
                        <a:pt x="756353" y="543366"/>
                        <a:pt x="753470" y="540959"/>
                        <a:pt x="750587" y="538432"/>
                      </a:cubicBezTo>
                      <a:cubicBezTo>
                        <a:pt x="746262" y="534822"/>
                        <a:pt x="742058" y="530970"/>
                        <a:pt x="737973" y="526999"/>
                      </a:cubicBezTo>
                      <a:cubicBezTo>
                        <a:pt x="735450" y="524592"/>
                        <a:pt x="733048" y="522185"/>
                        <a:pt x="730645" y="519658"/>
                      </a:cubicBezTo>
                      <a:cubicBezTo>
                        <a:pt x="726681" y="515566"/>
                        <a:pt x="722957" y="511354"/>
                        <a:pt x="719232" y="507021"/>
                      </a:cubicBezTo>
                      <a:cubicBezTo>
                        <a:pt x="716710" y="504133"/>
                        <a:pt x="714307" y="501124"/>
                        <a:pt x="712024" y="498116"/>
                      </a:cubicBezTo>
                      <a:cubicBezTo>
                        <a:pt x="708901" y="494144"/>
                        <a:pt x="706018" y="490173"/>
                        <a:pt x="703135" y="486201"/>
                      </a:cubicBezTo>
                      <a:cubicBezTo>
                        <a:pt x="700612" y="482711"/>
                        <a:pt x="698209" y="478981"/>
                        <a:pt x="695927" y="475370"/>
                      </a:cubicBezTo>
                      <a:cubicBezTo>
                        <a:pt x="693524" y="471519"/>
                        <a:pt x="691121" y="467668"/>
                        <a:pt x="688959" y="463697"/>
                      </a:cubicBezTo>
                      <a:cubicBezTo>
                        <a:pt x="686797" y="459845"/>
                        <a:pt x="684634" y="455994"/>
                        <a:pt x="682712" y="452023"/>
                      </a:cubicBezTo>
                      <a:cubicBezTo>
                        <a:pt x="680550" y="447690"/>
                        <a:pt x="678387" y="443238"/>
                        <a:pt x="676465" y="438785"/>
                      </a:cubicBezTo>
                      <a:cubicBezTo>
                        <a:pt x="674904" y="435295"/>
                        <a:pt x="673462" y="431684"/>
                        <a:pt x="672020" y="428074"/>
                      </a:cubicBezTo>
                      <a:cubicBezTo>
                        <a:pt x="669858" y="422538"/>
                        <a:pt x="667816" y="417002"/>
                        <a:pt x="666014" y="411346"/>
                      </a:cubicBezTo>
                      <a:cubicBezTo>
                        <a:pt x="665173" y="408818"/>
                        <a:pt x="664452" y="406291"/>
                        <a:pt x="663731" y="403764"/>
                      </a:cubicBezTo>
                      <a:cubicBezTo>
                        <a:pt x="661809" y="396904"/>
                        <a:pt x="660007" y="390044"/>
                        <a:pt x="658566" y="382944"/>
                      </a:cubicBezTo>
                      <a:cubicBezTo>
                        <a:pt x="658325" y="381620"/>
                        <a:pt x="658085" y="380296"/>
                        <a:pt x="657845" y="378972"/>
                      </a:cubicBezTo>
                      <a:cubicBezTo>
                        <a:pt x="656403" y="371150"/>
                        <a:pt x="655082" y="363207"/>
                        <a:pt x="654361" y="355264"/>
                      </a:cubicBezTo>
                      <a:cubicBezTo>
                        <a:pt x="654361" y="354662"/>
                        <a:pt x="654361" y="354061"/>
                        <a:pt x="654241" y="353579"/>
                      </a:cubicBezTo>
                      <a:cubicBezTo>
                        <a:pt x="653400" y="344914"/>
                        <a:pt x="652919" y="336129"/>
                        <a:pt x="652919" y="327223"/>
                      </a:cubicBezTo>
                      <a:cubicBezTo>
                        <a:pt x="652919" y="318318"/>
                        <a:pt x="653400" y="309532"/>
                        <a:pt x="654241" y="300867"/>
                      </a:cubicBezTo>
                      <a:cubicBezTo>
                        <a:pt x="654241" y="300265"/>
                        <a:pt x="654241" y="299664"/>
                        <a:pt x="654361" y="299182"/>
                      </a:cubicBezTo>
                      <a:cubicBezTo>
                        <a:pt x="655202" y="291119"/>
                        <a:pt x="656403" y="283297"/>
                        <a:pt x="657845" y="275354"/>
                      </a:cubicBezTo>
                      <a:cubicBezTo>
                        <a:pt x="658085" y="274030"/>
                        <a:pt x="658325" y="272706"/>
                        <a:pt x="658566" y="271382"/>
                      </a:cubicBezTo>
                      <a:cubicBezTo>
                        <a:pt x="660007" y="264402"/>
                        <a:pt x="661809" y="257422"/>
                        <a:pt x="663731" y="250562"/>
                      </a:cubicBezTo>
                      <a:cubicBezTo>
                        <a:pt x="664452" y="248035"/>
                        <a:pt x="665173" y="245508"/>
                        <a:pt x="665894" y="243101"/>
                      </a:cubicBezTo>
                      <a:cubicBezTo>
                        <a:pt x="667696" y="237444"/>
                        <a:pt x="669738" y="231788"/>
                        <a:pt x="671900" y="226252"/>
                      </a:cubicBezTo>
                      <a:cubicBezTo>
                        <a:pt x="673342" y="222762"/>
                        <a:pt x="674663" y="219152"/>
                        <a:pt x="676225" y="215782"/>
                      </a:cubicBezTo>
                      <a:cubicBezTo>
                        <a:pt x="676946" y="214217"/>
                        <a:pt x="677667" y="212773"/>
                        <a:pt x="678387" y="211209"/>
                      </a:cubicBezTo>
                      <a:cubicBezTo>
                        <a:pt x="682112" y="203025"/>
                        <a:pt x="686316" y="195082"/>
                        <a:pt x="690761" y="187380"/>
                      </a:cubicBezTo>
                      <a:cubicBezTo>
                        <a:pt x="691121" y="186658"/>
                        <a:pt x="691602" y="186056"/>
                        <a:pt x="691962" y="185334"/>
                      </a:cubicBezTo>
                      <a:cubicBezTo>
                        <a:pt x="696047" y="178354"/>
                        <a:pt x="700612" y="171615"/>
                        <a:pt x="705297" y="164996"/>
                      </a:cubicBezTo>
                      <a:cubicBezTo>
                        <a:pt x="706258" y="163672"/>
                        <a:pt x="707219" y="162348"/>
                        <a:pt x="708180" y="161024"/>
                      </a:cubicBezTo>
                      <a:cubicBezTo>
                        <a:pt x="712625" y="155127"/>
                        <a:pt x="717310" y="149350"/>
                        <a:pt x="722116" y="143815"/>
                      </a:cubicBezTo>
                      <a:cubicBezTo>
                        <a:pt x="723557" y="142250"/>
                        <a:pt x="724879" y="140686"/>
                        <a:pt x="726320" y="139121"/>
                      </a:cubicBezTo>
                      <a:cubicBezTo>
                        <a:pt x="731366" y="133705"/>
                        <a:pt x="736531" y="128410"/>
                        <a:pt x="741937" y="123356"/>
                      </a:cubicBezTo>
                      <a:cubicBezTo>
                        <a:pt x="743139" y="122272"/>
                        <a:pt x="744340" y="121069"/>
                        <a:pt x="745662" y="119986"/>
                      </a:cubicBezTo>
                      <a:cubicBezTo>
                        <a:pt x="750707" y="115533"/>
                        <a:pt x="755873" y="111201"/>
                        <a:pt x="761279" y="107109"/>
                      </a:cubicBezTo>
                      <a:cubicBezTo>
                        <a:pt x="762840" y="105905"/>
                        <a:pt x="764402" y="104702"/>
                        <a:pt x="765964" y="103619"/>
                      </a:cubicBezTo>
                      <a:cubicBezTo>
                        <a:pt x="771130" y="99768"/>
                        <a:pt x="776415" y="96157"/>
                        <a:pt x="781821" y="92787"/>
                      </a:cubicBezTo>
                      <a:cubicBezTo>
                        <a:pt x="783743" y="91584"/>
                        <a:pt x="785666" y="90381"/>
                        <a:pt x="787588" y="89297"/>
                      </a:cubicBezTo>
                      <a:cubicBezTo>
                        <a:pt x="792753" y="86168"/>
                        <a:pt x="798159" y="83280"/>
                        <a:pt x="803565" y="80392"/>
                      </a:cubicBezTo>
                      <a:cubicBezTo>
                        <a:pt x="805848" y="79188"/>
                        <a:pt x="808130" y="78105"/>
                        <a:pt x="810413" y="77022"/>
                      </a:cubicBezTo>
                      <a:cubicBezTo>
                        <a:pt x="815579" y="74495"/>
                        <a:pt x="820864" y="72208"/>
                        <a:pt x="826150" y="70042"/>
                      </a:cubicBezTo>
                      <a:cubicBezTo>
                        <a:pt x="828793" y="68959"/>
                        <a:pt x="831556" y="67876"/>
                        <a:pt x="834199" y="66913"/>
                      </a:cubicBezTo>
                      <a:cubicBezTo>
                        <a:pt x="839245" y="65108"/>
                        <a:pt x="844290" y="63423"/>
                        <a:pt x="849456" y="61738"/>
                      </a:cubicBezTo>
                      <a:cubicBezTo>
                        <a:pt x="852579" y="60775"/>
                        <a:pt x="855703" y="59812"/>
                        <a:pt x="858946" y="58970"/>
                      </a:cubicBezTo>
                      <a:cubicBezTo>
                        <a:pt x="863752" y="57646"/>
                        <a:pt x="868677" y="56563"/>
                        <a:pt x="873603" y="55480"/>
                      </a:cubicBezTo>
                      <a:cubicBezTo>
                        <a:pt x="877206" y="54758"/>
                        <a:pt x="880810" y="54036"/>
                        <a:pt x="884414" y="53434"/>
                      </a:cubicBezTo>
                      <a:cubicBezTo>
                        <a:pt x="888979" y="52712"/>
                        <a:pt x="893544" y="51990"/>
                        <a:pt x="898230" y="51508"/>
                      </a:cubicBezTo>
                      <a:cubicBezTo>
                        <a:pt x="902314" y="51027"/>
                        <a:pt x="906399" y="50666"/>
                        <a:pt x="910483" y="50305"/>
                      </a:cubicBezTo>
                      <a:cubicBezTo>
                        <a:pt x="916970" y="49824"/>
                        <a:pt x="923578" y="49342"/>
                        <a:pt x="930185" y="49342"/>
                      </a:cubicBezTo>
                      <a:cubicBezTo>
                        <a:pt x="938474" y="49342"/>
                        <a:pt x="946643" y="49703"/>
                        <a:pt x="954812" y="50425"/>
                      </a:cubicBezTo>
                      <a:cubicBezTo>
                        <a:pt x="955292" y="50425"/>
                        <a:pt x="955773" y="50425"/>
                        <a:pt x="956254" y="50425"/>
                      </a:cubicBezTo>
                      <a:cubicBezTo>
                        <a:pt x="964302" y="51147"/>
                        <a:pt x="972351" y="52351"/>
                        <a:pt x="980280" y="53795"/>
                      </a:cubicBezTo>
                      <a:cubicBezTo>
                        <a:pt x="980761" y="53795"/>
                        <a:pt x="981121" y="53915"/>
                        <a:pt x="981601" y="54036"/>
                      </a:cubicBezTo>
                      <a:cubicBezTo>
                        <a:pt x="989530" y="55600"/>
                        <a:pt x="997459" y="57405"/>
                        <a:pt x="1005268" y="59572"/>
                      </a:cubicBezTo>
                      <a:cubicBezTo>
                        <a:pt x="1005628" y="59572"/>
                        <a:pt x="1005988" y="59812"/>
                        <a:pt x="1006349" y="59933"/>
                      </a:cubicBezTo>
                      <a:cubicBezTo>
                        <a:pt x="1014157" y="62219"/>
                        <a:pt x="1021966" y="64747"/>
                        <a:pt x="1029534" y="67755"/>
                      </a:cubicBezTo>
                      <a:cubicBezTo>
                        <a:pt x="1029775" y="67755"/>
                        <a:pt x="1030135" y="67996"/>
                        <a:pt x="1030375" y="68116"/>
                      </a:cubicBezTo>
                      <a:cubicBezTo>
                        <a:pt x="1038064" y="71125"/>
                        <a:pt x="1045512" y="74374"/>
                        <a:pt x="1052960" y="78105"/>
                      </a:cubicBezTo>
                      <a:cubicBezTo>
                        <a:pt x="1053200" y="78105"/>
                        <a:pt x="1053320" y="78346"/>
                        <a:pt x="1053561" y="78346"/>
                      </a:cubicBezTo>
                      <a:cubicBezTo>
                        <a:pt x="1061009" y="82077"/>
                        <a:pt x="1068337" y="86168"/>
                        <a:pt x="1075425" y="90501"/>
                      </a:cubicBezTo>
                      <a:cubicBezTo>
                        <a:pt x="1075425" y="90501"/>
                        <a:pt x="1075425" y="90501"/>
                        <a:pt x="1075425" y="90501"/>
                      </a:cubicBezTo>
                      <a:cubicBezTo>
                        <a:pt x="1089841" y="99407"/>
                        <a:pt x="1103536" y="109756"/>
                        <a:pt x="1116390" y="121430"/>
                      </a:cubicBezTo>
                      <a:cubicBezTo>
                        <a:pt x="1144261" y="146823"/>
                        <a:pt x="1166365" y="177030"/>
                        <a:pt x="1181982" y="211088"/>
                      </a:cubicBezTo>
                      <a:cubicBezTo>
                        <a:pt x="1181982" y="211329"/>
                        <a:pt x="1182223" y="211449"/>
                        <a:pt x="1182343" y="211690"/>
                      </a:cubicBezTo>
                      <a:cubicBezTo>
                        <a:pt x="1197119" y="243943"/>
                        <a:pt x="1205768" y="279325"/>
                        <a:pt x="1207210" y="316753"/>
                      </a:cubicBezTo>
                      <a:lnTo>
                        <a:pt x="1207210" y="326983"/>
                      </a:lnTo>
                      <a:cubicBezTo>
                        <a:pt x="1207210" y="401116"/>
                        <a:pt x="1178378" y="470917"/>
                        <a:pt x="1126001" y="523268"/>
                      </a:cubicBezTo>
                      <a:cubicBezTo>
                        <a:pt x="1119514" y="529767"/>
                        <a:pt x="1112666" y="536025"/>
                        <a:pt x="1105698" y="541802"/>
                      </a:cubicBezTo>
                      <a:cubicBezTo>
                        <a:pt x="1105698" y="541802"/>
                        <a:pt x="1105578" y="541802"/>
                        <a:pt x="1105458" y="54192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111198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plum">
    <p:bg>
      <p:bgPr>
        <a:solidFill>
          <a:srgbClr val="7614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3F8E421-5816-6D9F-185E-BF29544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119290"/>
            <a:ext cx="3855720" cy="4738710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4E9801B8-071A-9308-29D3-1790A4BB4327}"/>
              </a:ext>
            </a:extLst>
          </p:cNvPr>
          <p:cNvGrpSpPr/>
          <p:nvPr userDrawn="1"/>
        </p:nvGrpSpPr>
        <p:grpSpPr>
          <a:xfrm>
            <a:off x="4799149" y="1391564"/>
            <a:ext cx="2594049" cy="3175985"/>
            <a:chOff x="4799149" y="1391564"/>
            <a:chExt cx="2594049" cy="3175985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6FD7032-36B6-8F8E-FEFF-F9F03EC68EA8}"/>
                </a:ext>
              </a:extLst>
            </p:cNvPr>
            <p:cNvSpPr/>
            <p:nvPr/>
          </p:nvSpPr>
          <p:spPr>
            <a:xfrm>
              <a:off x="6566151" y="3570404"/>
              <a:ext cx="825235" cy="996596"/>
            </a:xfrm>
            <a:custGeom>
              <a:avLst/>
              <a:gdLst>
                <a:gd name="connsiteX0" fmla="*/ 733766 w 825235"/>
                <a:gd name="connsiteY0" fmla="*/ 0 h 996596"/>
                <a:gd name="connsiteX1" fmla="*/ 825236 w 825235"/>
                <a:gd name="connsiteY1" fmla="*/ 91633 h 996596"/>
                <a:gd name="connsiteX2" fmla="*/ 825236 w 825235"/>
                <a:gd name="connsiteY2" fmla="*/ 904964 h 996596"/>
                <a:gd name="connsiteX3" fmla="*/ 733766 w 825235"/>
                <a:gd name="connsiteY3" fmla="*/ 996596 h 996596"/>
                <a:gd name="connsiteX4" fmla="*/ 91469 w 825235"/>
                <a:gd name="connsiteY4" fmla="*/ 996596 h 996596"/>
                <a:gd name="connsiteX5" fmla="*/ 0 w 825235"/>
                <a:gd name="connsiteY5" fmla="*/ 904964 h 996596"/>
                <a:gd name="connsiteX6" fmla="*/ 0 w 825235"/>
                <a:gd name="connsiteY6" fmla="*/ 91633 h 996596"/>
                <a:gd name="connsiteX7" fmla="*/ 91469 w 825235"/>
                <a:gd name="connsiteY7" fmla="*/ 0 h 99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5235" h="996596">
                  <a:moveTo>
                    <a:pt x="733766" y="0"/>
                  </a:moveTo>
                  <a:cubicBezTo>
                    <a:pt x="784283" y="0"/>
                    <a:pt x="825236" y="41025"/>
                    <a:pt x="825236" y="91633"/>
                  </a:cubicBezTo>
                  <a:lnTo>
                    <a:pt x="825236" y="904964"/>
                  </a:lnTo>
                  <a:cubicBezTo>
                    <a:pt x="825236" y="955571"/>
                    <a:pt x="784283" y="996596"/>
                    <a:pt x="733766" y="996596"/>
                  </a:cubicBezTo>
                  <a:lnTo>
                    <a:pt x="91469" y="996596"/>
                  </a:lnTo>
                  <a:cubicBezTo>
                    <a:pt x="40952" y="996596"/>
                    <a:pt x="0" y="955571"/>
                    <a:pt x="0" y="904964"/>
                  </a:cubicBezTo>
                  <a:lnTo>
                    <a:pt x="0" y="91633"/>
                  </a:lnTo>
                  <a:cubicBezTo>
                    <a:pt x="0" y="41025"/>
                    <a:pt x="40952" y="0"/>
                    <a:pt x="91469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grpSp>
          <p:nvGrpSpPr>
            <p:cNvPr id="50" name="Graphic 10">
              <a:extLst>
                <a:ext uri="{FF2B5EF4-FFF2-40B4-BE49-F238E27FC236}">
                  <a16:creationId xmlns:a16="http://schemas.microsoft.com/office/drawing/2014/main" id="{8FEBAC16-1E70-4691-B635-1FACFBF25E79}"/>
                </a:ext>
              </a:extLst>
            </p:cNvPr>
            <p:cNvGrpSpPr/>
            <p:nvPr/>
          </p:nvGrpSpPr>
          <p:grpSpPr>
            <a:xfrm>
              <a:off x="6779824" y="3769797"/>
              <a:ext cx="397708" cy="597627"/>
              <a:chOff x="6779824" y="3769797"/>
              <a:chExt cx="397708" cy="597627"/>
            </a:xfrm>
            <a:solidFill>
              <a:srgbClr val="3A1B60"/>
            </a:solidFill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85DB7FC0-F054-DC6F-1CB9-4C766F00C421}"/>
                  </a:ext>
                </a:extLst>
              </p:cNvPr>
              <p:cNvSpPr/>
              <p:nvPr/>
            </p:nvSpPr>
            <p:spPr>
              <a:xfrm>
                <a:off x="6779824" y="3769797"/>
                <a:ext cx="168669" cy="257304"/>
              </a:xfrm>
              <a:custGeom>
                <a:avLst/>
                <a:gdLst>
                  <a:gd name="connsiteX0" fmla="*/ 96226 w 168669"/>
                  <a:gd name="connsiteY0" fmla="*/ 90900 h 257304"/>
                  <a:gd name="connsiteX1" fmla="*/ 58906 w 168669"/>
                  <a:gd name="connsiteY1" fmla="*/ 63043 h 257304"/>
                  <a:gd name="connsiteX2" fmla="*/ 366 w 168669"/>
                  <a:gd name="connsiteY2" fmla="*/ 89250 h 257304"/>
                  <a:gd name="connsiteX3" fmla="*/ 366 w 168669"/>
                  <a:gd name="connsiteY3" fmla="*/ 22358 h 257304"/>
                  <a:gd name="connsiteX4" fmla="*/ 72078 w 168669"/>
                  <a:gd name="connsiteY4" fmla="*/ 0 h 257304"/>
                  <a:gd name="connsiteX5" fmla="*/ 165559 w 168669"/>
                  <a:gd name="connsiteY5" fmla="*/ 81736 h 257304"/>
                  <a:gd name="connsiteX6" fmla="*/ 135192 w 168669"/>
                  <a:gd name="connsiteY6" fmla="*/ 149911 h 257304"/>
                  <a:gd name="connsiteX7" fmla="*/ 90006 w 168669"/>
                  <a:gd name="connsiteY7" fmla="*/ 197926 h 257304"/>
                  <a:gd name="connsiteX8" fmla="*/ 168669 w 168669"/>
                  <a:gd name="connsiteY8" fmla="*/ 197926 h 257304"/>
                  <a:gd name="connsiteX9" fmla="*/ 168669 w 168669"/>
                  <a:gd name="connsiteY9" fmla="*/ 257304 h 257304"/>
                  <a:gd name="connsiteX10" fmla="*/ 0 w 168669"/>
                  <a:gd name="connsiteY10" fmla="*/ 257304 h 257304"/>
                  <a:gd name="connsiteX11" fmla="*/ 0 w 168669"/>
                  <a:gd name="connsiteY11" fmla="*/ 213138 h 257304"/>
                  <a:gd name="connsiteX12" fmla="*/ 83603 w 168669"/>
                  <a:gd name="connsiteY12" fmla="*/ 120222 h 257304"/>
                  <a:gd name="connsiteX13" fmla="*/ 96226 w 168669"/>
                  <a:gd name="connsiteY13" fmla="*/ 90900 h 25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8669" h="257304">
                    <a:moveTo>
                      <a:pt x="96226" y="90900"/>
                    </a:moveTo>
                    <a:cubicBezTo>
                      <a:pt x="96226" y="74955"/>
                      <a:pt x="83603" y="63043"/>
                      <a:pt x="58906" y="63043"/>
                    </a:cubicBezTo>
                    <a:cubicBezTo>
                      <a:pt x="38783" y="63043"/>
                      <a:pt x="19025" y="70557"/>
                      <a:pt x="366" y="89250"/>
                    </a:cubicBezTo>
                    <a:lnTo>
                      <a:pt x="366" y="22358"/>
                    </a:lnTo>
                    <a:cubicBezTo>
                      <a:pt x="21953" y="7514"/>
                      <a:pt x="46649" y="0"/>
                      <a:pt x="72078" y="0"/>
                    </a:cubicBezTo>
                    <a:cubicBezTo>
                      <a:pt x="122935" y="0"/>
                      <a:pt x="165559" y="29323"/>
                      <a:pt x="165559" y="81736"/>
                    </a:cubicBezTo>
                    <a:cubicBezTo>
                      <a:pt x="165559" y="107577"/>
                      <a:pt x="152571" y="129385"/>
                      <a:pt x="135192" y="149911"/>
                    </a:cubicBezTo>
                    <a:lnTo>
                      <a:pt x="90006" y="197926"/>
                    </a:lnTo>
                    <a:lnTo>
                      <a:pt x="168669" y="197926"/>
                    </a:lnTo>
                    <a:lnTo>
                      <a:pt x="168669" y="257304"/>
                    </a:lnTo>
                    <a:lnTo>
                      <a:pt x="0" y="257304"/>
                    </a:lnTo>
                    <a:lnTo>
                      <a:pt x="0" y="213138"/>
                    </a:lnTo>
                    <a:lnTo>
                      <a:pt x="83603" y="120222"/>
                    </a:lnTo>
                    <a:cubicBezTo>
                      <a:pt x="92384" y="110326"/>
                      <a:pt x="96226" y="100429"/>
                      <a:pt x="96226" y="90900"/>
                    </a:cubicBezTo>
                    <a:close/>
                  </a:path>
                </a:pathLst>
              </a:custGeom>
              <a:solidFill>
                <a:srgbClr val="761449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4253FC0B-629C-950C-3B47-520F2B38705B}"/>
                  </a:ext>
                </a:extLst>
              </p:cNvPr>
              <p:cNvSpPr/>
              <p:nvPr/>
            </p:nvSpPr>
            <p:spPr>
              <a:xfrm>
                <a:off x="6973738" y="3769797"/>
                <a:ext cx="203793" cy="261702"/>
              </a:xfrm>
              <a:custGeom>
                <a:avLst/>
                <a:gdLst>
                  <a:gd name="connsiteX0" fmla="*/ 0 w 203793"/>
                  <a:gd name="connsiteY0" fmla="*/ 130851 h 261702"/>
                  <a:gd name="connsiteX1" fmla="*/ 101897 w 203793"/>
                  <a:gd name="connsiteY1" fmla="*/ 0 h 261702"/>
                  <a:gd name="connsiteX2" fmla="*/ 203793 w 203793"/>
                  <a:gd name="connsiteY2" fmla="*/ 130851 h 261702"/>
                  <a:gd name="connsiteX3" fmla="*/ 101897 w 203793"/>
                  <a:gd name="connsiteY3" fmla="*/ 261703 h 261702"/>
                  <a:gd name="connsiteX4" fmla="*/ 0 w 203793"/>
                  <a:gd name="connsiteY4" fmla="*/ 130851 h 261702"/>
                  <a:gd name="connsiteX5" fmla="*/ 101897 w 203793"/>
                  <a:gd name="connsiteY5" fmla="*/ 201592 h 261702"/>
                  <a:gd name="connsiteX6" fmla="*/ 138301 w 203793"/>
                  <a:gd name="connsiteY6" fmla="*/ 130851 h 261702"/>
                  <a:gd name="connsiteX7" fmla="*/ 101897 w 203793"/>
                  <a:gd name="connsiteY7" fmla="*/ 60111 h 261702"/>
                  <a:gd name="connsiteX8" fmla="*/ 65858 w 203793"/>
                  <a:gd name="connsiteY8" fmla="*/ 130851 h 261702"/>
                  <a:gd name="connsiteX9" fmla="*/ 101897 w 203793"/>
                  <a:gd name="connsiteY9" fmla="*/ 201592 h 261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3793" h="261702">
                    <a:moveTo>
                      <a:pt x="0" y="130851"/>
                    </a:moveTo>
                    <a:cubicBezTo>
                      <a:pt x="0" y="57728"/>
                      <a:pt x="27807" y="0"/>
                      <a:pt x="101897" y="0"/>
                    </a:cubicBezTo>
                    <a:cubicBezTo>
                      <a:pt x="175987" y="0"/>
                      <a:pt x="203793" y="57545"/>
                      <a:pt x="203793" y="130851"/>
                    </a:cubicBezTo>
                    <a:cubicBezTo>
                      <a:pt x="203793" y="204157"/>
                      <a:pt x="175987" y="261703"/>
                      <a:pt x="101897" y="261703"/>
                    </a:cubicBezTo>
                    <a:cubicBezTo>
                      <a:pt x="27807" y="261703"/>
                      <a:pt x="0" y="204707"/>
                      <a:pt x="0" y="130851"/>
                    </a:cubicBezTo>
                    <a:close/>
                    <a:moveTo>
                      <a:pt x="101897" y="201592"/>
                    </a:moveTo>
                    <a:cubicBezTo>
                      <a:pt x="131167" y="201592"/>
                      <a:pt x="138301" y="170803"/>
                      <a:pt x="138301" y="130851"/>
                    </a:cubicBezTo>
                    <a:cubicBezTo>
                      <a:pt x="138301" y="90900"/>
                      <a:pt x="131167" y="60111"/>
                      <a:pt x="101897" y="60111"/>
                    </a:cubicBezTo>
                    <a:cubicBezTo>
                      <a:pt x="72627" y="60111"/>
                      <a:pt x="65858" y="91633"/>
                      <a:pt x="65858" y="130851"/>
                    </a:cubicBezTo>
                    <a:cubicBezTo>
                      <a:pt x="65858" y="170070"/>
                      <a:pt x="72627" y="201592"/>
                      <a:pt x="101897" y="201592"/>
                    </a:cubicBezTo>
                    <a:close/>
                  </a:path>
                </a:pathLst>
              </a:custGeom>
              <a:solidFill>
                <a:srgbClr val="761449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ED033228-3AC3-B35E-BBD0-9A981BE7E93C}"/>
                  </a:ext>
                </a:extLst>
              </p:cNvPr>
              <p:cNvSpPr/>
              <p:nvPr/>
            </p:nvSpPr>
            <p:spPr>
              <a:xfrm>
                <a:off x="6779824" y="4110120"/>
                <a:ext cx="168669" cy="257304"/>
              </a:xfrm>
              <a:custGeom>
                <a:avLst/>
                <a:gdLst>
                  <a:gd name="connsiteX0" fmla="*/ 96226 w 168669"/>
                  <a:gd name="connsiteY0" fmla="*/ 90899 h 257304"/>
                  <a:gd name="connsiteX1" fmla="*/ 58906 w 168669"/>
                  <a:gd name="connsiteY1" fmla="*/ 63043 h 257304"/>
                  <a:gd name="connsiteX2" fmla="*/ 366 w 168669"/>
                  <a:gd name="connsiteY2" fmla="*/ 89250 h 257304"/>
                  <a:gd name="connsiteX3" fmla="*/ 366 w 168669"/>
                  <a:gd name="connsiteY3" fmla="*/ 22358 h 257304"/>
                  <a:gd name="connsiteX4" fmla="*/ 72078 w 168669"/>
                  <a:gd name="connsiteY4" fmla="*/ 0 h 257304"/>
                  <a:gd name="connsiteX5" fmla="*/ 165559 w 168669"/>
                  <a:gd name="connsiteY5" fmla="*/ 81736 h 257304"/>
                  <a:gd name="connsiteX6" fmla="*/ 135192 w 168669"/>
                  <a:gd name="connsiteY6" fmla="*/ 149911 h 257304"/>
                  <a:gd name="connsiteX7" fmla="*/ 90006 w 168669"/>
                  <a:gd name="connsiteY7" fmla="*/ 197926 h 257304"/>
                  <a:gd name="connsiteX8" fmla="*/ 168669 w 168669"/>
                  <a:gd name="connsiteY8" fmla="*/ 197926 h 257304"/>
                  <a:gd name="connsiteX9" fmla="*/ 168669 w 168669"/>
                  <a:gd name="connsiteY9" fmla="*/ 257304 h 257304"/>
                  <a:gd name="connsiteX10" fmla="*/ 0 w 168669"/>
                  <a:gd name="connsiteY10" fmla="*/ 257304 h 257304"/>
                  <a:gd name="connsiteX11" fmla="*/ 0 w 168669"/>
                  <a:gd name="connsiteY11" fmla="*/ 213137 h 257304"/>
                  <a:gd name="connsiteX12" fmla="*/ 83603 w 168669"/>
                  <a:gd name="connsiteY12" fmla="*/ 120222 h 257304"/>
                  <a:gd name="connsiteX13" fmla="*/ 96226 w 168669"/>
                  <a:gd name="connsiteY13" fmla="*/ 90899 h 25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8669" h="257304">
                    <a:moveTo>
                      <a:pt x="96226" y="90899"/>
                    </a:moveTo>
                    <a:cubicBezTo>
                      <a:pt x="96226" y="74955"/>
                      <a:pt x="83603" y="63043"/>
                      <a:pt x="58906" y="63043"/>
                    </a:cubicBezTo>
                    <a:cubicBezTo>
                      <a:pt x="38783" y="63043"/>
                      <a:pt x="19025" y="70557"/>
                      <a:pt x="366" y="89250"/>
                    </a:cubicBezTo>
                    <a:lnTo>
                      <a:pt x="366" y="22358"/>
                    </a:lnTo>
                    <a:cubicBezTo>
                      <a:pt x="21953" y="7514"/>
                      <a:pt x="46649" y="0"/>
                      <a:pt x="72078" y="0"/>
                    </a:cubicBezTo>
                    <a:cubicBezTo>
                      <a:pt x="122935" y="0"/>
                      <a:pt x="165559" y="29322"/>
                      <a:pt x="165559" y="81736"/>
                    </a:cubicBezTo>
                    <a:cubicBezTo>
                      <a:pt x="165559" y="107577"/>
                      <a:pt x="152571" y="129385"/>
                      <a:pt x="135192" y="149911"/>
                    </a:cubicBezTo>
                    <a:lnTo>
                      <a:pt x="90006" y="197926"/>
                    </a:lnTo>
                    <a:lnTo>
                      <a:pt x="168669" y="197926"/>
                    </a:lnTo>
                    <a:lnTo>
                      <a:pt x="168669" y="257304"/>
                    </a:lnTo>
                    <a:lnTo>
                      <a:pt x="0" y="257304"/>
                    </a:lnTo>
                    <a:lnTo>
                      <a:pt x="0" y="213137"/>
                    </a:lnTo>
                    <a:lnTo>
                      <a:pt x="83603" y="120222"/>
                    </a:lnTo>
                    <a:cubicBezTo>
                      <a:pt x="92384" y="110325"/>
                      <a:pt x="96226" y="100429"/>
                      <a:pt x="96226" y="90899"/>
                    </a:cubicBezTo>
                    <a:close/>
                  </a:path>
                </a:pathLst>
              </a:custGeom>
              <a:solidFill>
                <a:srgbClr val="761449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D17ECF78-84E3-A6E1-8967-57C0F8244008}"/>
                  </a:ext>
                </a:extLst>
              </p:cNvPr>
              <p:cNvSpPr/>
              <p:nvPr/>
            </p:nvSpPr>
            <p:spPr>
              <a:xfrm>
                <a:off x="6965323" y="4114518"/>
                <a:ext cx="205439" cy="252906"/>
              </a:xfrm>
              <a:custGeom>
                <a:avLst/>
                <a:gdLst>
                  <a:gd name="connsiteX0" fmla="*/ 205257 w 205439"/>
                  <a:gd name="connsiteY0" fmla="*/ 195361 h 252906"/>
                  <a:gd name="connsiteX1" fmla="*/ 175255 w 205439"/>
                  <a:gd name="connsiteY1" fmla="*/ 195361 h 252906"/>
                  <a:gd name="connsiteX2" fmla="*/ 175255 w 205439"/>
                  <a:gd name="connsiteY2" fmla="*/ 252906 h 252906"/>
                  <a:gd name="connsiteX3" fmla="*/ 112873 w 205439"/>
                  <a:gd name="connsiteY3" fmla="*/ 252906 h 252906"/>
                  <a:gd name="connsiteX4" fmla="*/ 112873 w 205439"/>
                  <a:gd name="connsiteY4" fmla="*/ 195361 h 252906"/>
                  <a:gd name="connsiteX5" fmla="*/ 0 w 205439"/>
                  <a:gd name="connsiteY5" fmla="*/ 195361 h 252906"/>
                  <a:gd name="connsiteX6" fmla="*/ 0 w 205439"/>
                  <a:gd name="connsiteY6" fmla="*/ 156875 h 252906"/>
                  <a:gd name="connsiteX7" fmla="*/ 110861 w 205439"/>
                  <a:gd name="connsiteY7" fmla="*/ 0 h 252906"/>
                  <a:gd name="connsiteX8" fmla="*/ 175072 w 205439"/>
                  <a:gd name="connsiteY8" fmla="*/ 0 h 252906"/>
                  <a:gd name="connsiteX9" fmla="*/ 175072 w 205439"/>
                  <a:gd name="connsiteY9" fmla="*/ 142031 h 252906"/>
                  <a:gd name="connsiteX10" fmla="*/ 205440 w 205439"/>
                  <a:gd name="connsiteY10" fmla="*/ 142031 h 252906"/>
                  <a:gd name="connsiteX11" fmla="*/ 205440 w 205439"/>
                  <a:gd name="connsiteY11" fmla="*/ 195361 h 252906"/>
                  <a:gd name="connsiteX12" fmla="*/ 112873 w 205439"/>
                  <a:gd name="connsiteY12" fmla="*/ 142031 h 252906"/>
                  <a:gd name="connsiteX13" fmla="*/ 112873 w 205439"/>
                  <a:gd name="connsiteY13" fmla="*/ 74589 h 252906"/>
                  <a:gd name="connsiteX14" fmla="*/ 66590 w 205439"/>
                  <a:gd name="connsiteY14" fmla="*/ 142031 h 252906"/>
                  <a:gd name="connsiteX15" fmla="*/ 112873 w 205439"/>
                  <a:gd name="connsiteY15" fmla="*/ 142031 h 25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39" h="252906">
                    <a:moveTo>
                      <a:pt x="205257" y="195361"/>
                    </a:moveTo>
                    <a:lnTo>
                      <a:pt x="175255" y="195361"/>
                    </a:lnTo>
                    <a:lnTo>
                      <a:pt x="175255" y="252906"/>
                    </a:lnTo>
                    <a:lnTo>
                      <a:pt x="112873" y="252906"/>
                    </a:lnTo>
                    <a:lnTo>
                      <a:pt x="112873" y="195361"/>
                    </a:lnTo>
                    <a:lnTo>
                      <a:pt x="0" y="195361"/>
                    </a:lnTo>
                    <a:lnTo>
                      <a:pt x="0" y="156875"/>
                    </a:lnTo>
                    <a:lnTo>
                      <a:pt x="110861" y="0"/>
                    </a:lnTo>
                    <a:lnTo>
                      <a:pt x="175072" y="0"/>
                    </a:lnTo>
                    <a:lnTo>
                      <a:pt x="175072" y="142031"/>
                    </a:lnTo>
                    <a:lnTo>
                      <a:pt x="205440" y="142031"/>
                    </a:lnTo>
                    <a:lnTo>
                      <a:pt x="205440" y="195361"/>
                    </a:lnTo>
                    <a:close/>
                    <a:moveTo>
                      <a:pt x="112873" y="142031"/>
                    </a:moveTo>
                    <a:lnTo>
                      <a:pt x="112873" y="74589"/>
                    </a:lnTo>
                    <a:lnTo>
                      <a:pt x="66590" y="142031"/>
                    </a:lnTo>
                    <a:lnTo>
                      <a:pt x="112873" y="142031"/>
                    </a:lnTo>
                    <a:close/>
                  </a:path>
                </a:pathLst>
              </a:custGeom>
              <a:solidFill>
                <a:srgbClr val="761449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</p:grpSp>
        <p:grpSp>
          <p:nvGrpSpPr>
            <p:cNvPr id="55" name="Graphic 10">
              <a:extLst>
                <a:ext uri="{FF2B5EF4-FFF2-40B4-BE49-F238E27FC236}">
                  <a16:creationId xmlns:a16="http://schemas.microsoft.com/office/drawing/2014/main" id="{EA7FC94A-8776-4DAF-71C7-C3F8ED678EEE}"/>
                </a:ext>
              </a:extLst>
            </p:cNvPr>
            <p:cNvGrpSpPr/>
            <p:nvPr/>
          </p:nvGrpSpPr>
          <p:grpSpPr>
            <a:xfrm>
              <a:off x="4799149" y="1391564"/>
              <a:ext cx="2594049" cy="3175985"/>
              <a:chOff x="4799149" y="1391564"/>
              <a:chExt cx="2594049" cy="3175985"/>
            </a:xfrm>
            <a:solidFill>
              <a:srgbClr val="FFFFFF"/>
            </a:solidFill>
          </p:grpSpPr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406C58A1-E13B-3C49-C9E3-58138C95DFDD}"/>
                  </a:ext>
                </a:extLst>
              </p:cNvPr>
              <p:cNvSpPr/>
              <p:nvPr/>
            </p:nvSpPr>
            <p:spPr>
              <a:xfrm>
                <a:off x="4799514" y="3414581"/>
                <a:ext cx="75004" cy="75369"/>
              </a:xfrm>
              <a:custGeom>
                <a:avLst/>
                <a:gdLst>
                  <a:gd name="connsiteX0" fmla="*/ 37502 w 75004"/>
                  <a:gd name="connsiteY0" fmla="*/ 75369 h 75369"/>
                  <a:gd name="connsiteX1" fmla="*/ 44820 w 75004"/>
                  <a:gd name="connsiteY1" fmla="*/ 74637 h 75369"/>
                  <a:gd name="connsiteX2" fmla="*/ 51955 w 75004"/>
                  <a:gd name="connsiteY2" fmla="*/ 72437 h 75369"/>
                  <a:gd name="connsiteX3" fmla="*/ 58357 w 75004"/>
                  <a:gd name="connsiteY3" fmla="*/ 68955 h 75369"/>
                  <a:gd name="connsiteX4" fmla="*/ 64211 w 75004"/>
                  <a:gd name="connsiteY4" fmla="*/ 64190 h 75369"/>
                  <a:gd name="connsiteX5" fmla="*/ 72261 w 75004"/>
                  <a:gd name="connsiteY5" fmla="*/ 51912 h 75369"/>
                  <a:gd name="connsiteX6" fmla="*/ 75005 w 75004"/>
                  <a:gd name="connsiteY6" fmla="*/ 37617 h 75369"/>
                  <a:gd name="connsiteX7" fmla="*/ 72261 w 75004"/>
                  <a:gd name="connsiteY7" fmla="*/ 23139 h 75369"/>
                  <a:gd name="connsiteX8" fmla="*/ 64211 w 75004"/>
                  <a:gd name="connsiteY8" fmla="*/ 10860 h 75369"/>
                  <a:gd name="connsiteX9" fmla="*/ 23050 w 75004"/>
                  <a:gd name="connsiteY9" fmla="*/ 2797 h 75369"/>
                  <a:gd name="connsiteX10" fmla="*/ 10976 w 75004"/>
                  <a:gd name="connsiteY10" fmla="*/ 10860 h 75369"/>
                  <a:gd name="connsiteX11" fmla="*/ 2744 w 75004"/>
                  <a:gd name="connsiteY11" fmla="*/ 23139 h 75369"/>
                  <a:gd name="connsiteX12" fmla="*/ 0 w 75004"/>
                  <a:gd name="connsiteY12" fmla="*/ 37617 h 75369"/>
                  <a:gd name="connsiteX13" fmla="*/ 2744 w 75004"/>
                  <a:gd name="connsiteY13" fmla="*/ 51912 h 75369"/>
                  <a:gd name="connsiteX14" fmla="*/ 10976 w 75004"/>
                  <a:gd name="connsiteY14" fmla="*/ 64190 h 75369"/>
                  <a:gd name="connsiteX15" fmla="*/ 37502 w 75004"/>
                  <a:gd name="connsiteY15" fmla="*/ 75369 h 75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004" h="75369">
                    <a:moveTo>
                      <a:pt x="37502" y="75369"/>
                    </a:moveTo>
                    <a:cubicBezTo>
                      <a:pt x="39881" y="75369"/>
                      <a:pt x="42625" y="75003"/>
                      <a:pt x="44820" y="74637"/>
                    </a:cubicBezTo>
                    <a:cubicBezTo>
                      <a:pt x="47198" y="74087"/>
                      <a:pt x="49759" y="73354"/>
                      <a:pt x="51955" y="72437"/>
                    </a:cubicBezTo>
                    <a:cubicBezTo>
                      <a:pt x="54150" y="71704"/>
                      <a:pt x="56345" y="70422"/>
                      <a:pt x="58357" y="68955"/>
                    </a:cubicBezTo>
                    <a:cubicBezTo>
                      <a:pt x="60370" y="67672"/>
                      <a:pt x="62382" y="66023"/>
                      <a:pt x="64211" y="64190"/>
                    </a:cubicBezTo>
                    <a:cubicBezTo>
                      <a:pt x="67504" y="60708"/>
                      <a:pt x="70431" y="56493"/>
                      <a:pt x="72261" y="51912"/>
                    </a:cubicBezTo>
                    <a:cubicBezTo>
                      <a:pt x="74090" y="47330"/>
                      <a:pt x="75005" y="42565"/>
                      <a:pt x="75005" y="37617"/>
                    </a:cubicBezTo>
                    <a:cubicBezTo>
                      <a:pt x="75005" y="32669"/>
                      <a:pt x="74090" y="27721"/>
                      <a:pt x="72261" y="23139"/>
                    </a:cubicBezTo>
                    <a:cubicBezTo>
                      <a:pt x="70431" y="18557"/>
                      <a:pt x="67504" y="14526"/>
                      <a:pt x="64211" y="10860"/>
                    </a:cubicBezTo>
                    <a:cubicBezTo>
                      <a:pt x="53418" y="231"/>
                      <a:pt x="36771" y="-2885"/>
                      <a:pt x="23050" y="2797"/>
                    </a:cubicBezTo>
                    <a:cubicBezTo>
                      <a:pt x="18477" y="4629"/>
                      <a:pt x="14452" y="7378"/>
                      <a:pt x="10976" y="10860"/>
                    </a:cubicBezTo>
                    <a:cubicBezTo>
                      <a:pt x="7317" y="14526"/>
                      <a:pt x="4573" y="18557"/>
                      <a:pt x="2744" y="23139"/>
                    </a:cubicBezTo>
                    <a:cubicBezTo>
                      <a:pt x="915" y="27721"/>
                      <a:pt x="0" y="32485"/>
                      <a:pt x="0" y="37617"/>
                    </a:cubicBezTo>
                    <a:cubicBezTo>
                      <a:pt x="0" y="42748"/>
                      <a:pt x="915" y="47513"/>
                      <a:pt x="2744" y="51912"/>
                    </a:cubicBezTo>
                    <a:cubicBezTo>
                      <a:pt x="4573" y="56493"/>
                      <a:pt x="7500" y="60525"/>
                      <a:pt x="10976" y="64190"/>
                    </a:cubicBezTo>
                    <a:cubicBezTo>
                      <a:pt x="17928" y="71338"/>
                      <a:pt x="27624" y="75369"/>
                      <a:pt x="37502" y="753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14B6D1A3-3588-FD4E-C480-8CF15C8C7B70}"/>
                  </a:ext>
                </a:extLst>
              </p:cNvPr>
              <p:cNvSpPr/>
              <p:nvPr/>
            </p:nvSpPr>
            <p:spPr>
              <a:xfrm>
                <a:off x="4799331" y="3570404"/>
                <a:ext cx="1674253" cy="997146"/>
              </a:xfrm>
              <a:custGeom>
                <a:avLst/>
                <a:gdLst>
                  <a:gd name="connsiteX0" fmla="*/ 1296668 w 1674253"/>
                  <a:gd name="connsiteY0" fmla="*/ 0 h 997146"/>
                  <a:gd name="connsiteX1" fmla="*/ 936828 w 1674253"/>
                  <a:gd name="connsiteY1" fmla="*/ 264452 h 997146"/>
                  <a:gd name="connsiteX2" fmla="*/ 913961 w 1674253"/>
                  <a:gd name="connsiteY2" fmla="*/ 225966 h 997146"/>
                  <a:gd name="connsiteX3" fmla="*/ 912680 w 1674253"/>
                  <a:gd name="connsiteY3" fmla="*/ 223950 h 997146"/>
                  <a:gd name="connsiteX4" fmla="*/ 901155 w 1674253"/>
                  <a:gd name="connsiteY4" fmla="*/ 207273 h 997146"/>
                  <a:gd name="connsiteX5" fmla="*/ 898228 w 1674253"/>
                  <a:gd name="connsiteY5" fmla="*/ 203058 h 997146"/>
                  <a:gd name="connsiteX6" fmla="*/ 886886 w 1674253"/>
                  <a:gd name="connsiteY6" fmla="*/ 188213 h 997146"/>
                  <a:gd name="connsiteX7" fmla="*/ 883044 w 1674253"/>
                  <a:gd name="connsiteY7" fmla="*/ 183265 h 997146"/>
                  <a:gd name="connsiteX8" fmla="*/ 870421 w 1674253"/>
                  <a:gd name="connsiteY8" fmla="*/ 168421 h 997146"/>
                  <a:gd name="connsiteX9" fmla="*/ 867128 w 1674253"/>
                  <a:gd name="connsiteY9" fmla="*/ 164572 h 997146"/>
                  <a:gd name="connsiteX10" fmla="*/ 801637 w 1674253"/>
                  <a:gd name="connsiteY10" fmla="*/ 103911 h 997146"/>
                  <a:gd name="connsiteX11" fmla="*/ 796148 w 1674253"/>
                  <a:gd name="connsiteY11" fmla="*/ 99513 h 997146"/>
                  <a:gd name="connsiteX12" fmla="*/ 785172 w 1674253"/>
                  <a:gd name="connsiteY12" fmla="*/ 91633 h 997146"/>
                  <a:gd name="connsiteX13" fmla="*/ 777123 w 1674253"/>
                  <a:gd name="connsiteY13" fmla="*/ 85951 h 997146"/>
                  <a:gd name="connsiteX14" fmla="*/ 765781 w 1674253"/>
                  <a:gd name="connsiteY14" fmla="*/ 78621 h 997146"/>
                  <a:gd name="connsiteX15" fmla="*/ 757548 w 1674253"/>
                  <a:gd name="connsiteY15" fmla="*/ 73306 h 997146"/>
                  <a:gd name="connsiteX16" fmla="*/ 745291 w 1674253"/>
                  <a:gd name="connsiteY16" fmla="*/ 66159 h 997146"/>
                  <a:gd name="connsiteX17" fmla="*/ 737608 w 1674253"/>
                  <a:gd name="connsiteY17" fmla="*/ 61761 h 997146"/>
                  <a:gd name="connsiteX18" fmla="*/ 724254 w 1674253"/>
                  <a:gd name="connsiteY18" fmla="*/ 54613 h 997146"/>
                  <a:gd name="connsiteX19" fmla="*/ 717302 w 1674253"/>
                  <a:gd name="connsiteY19" fmla="*/ 50948 h 997146"/>
                  <a:gd name="connsiteX20" fmla="*/ 702850 w 1674253"/>
                  <a:gd name="connsiteY20" fmla="*/ 44167 h 997146"/>
                  <a:gd name="connsiteX21" fmla="*/ 696447 w 1674253"/>
                  <a:gd name="connsiteY21" fmla="*/ 41235 h 997146"/>
                  <a:gd name="connsiteX22" fmla="*/ 680897 w 1674253"/>
                  <a:gd name="connsiteY22" fmla="*/ 34821 h 997146"/>
                  <a:gd name="connsiteX23" fmla="*/ 675043 w 1674253"/>
                  <a:gd name="connsiteY23" fmla="*/ 32621 h 997146"/>
                  <a:gd name="connsiteX24" fmla="*/ 658761 w 1674253"/>
                  <a:gd name="connsiteY24" fmla="*/ 26757 h 997146"/>
                  <a:gd name="connsiteX25" fmla="*/ 653273 w 1674253"/>
                  <a:gd name="connsiteY25" fmla="*/ 24924 h 997146"/>
                  <a:gd name="connsiteX26" fmla="*/ 636626 w 1674253"/>
                  <a:gd name="connsiteY26" fmla="*/ 19793 h 997146"/>
                  <a:gd name="connsiteX27" fmla="*/ 631138 w 1674253"/>
                  <a:gd name="connsiteY27" fmla="*/ 18143 h 997146"/>
                  <a:gd name="connsiteX28" fmla="*/ 614125 w 1674253"/>
                  <a:gd name="connsiteY28" fmla="*/ 13745 h 997146"/>
                  <a:gd name="connsiteX29" fmla="*/ 608271 w 1674253"/>
                  <a:gd name="connsiteY29" fmla="*/ 12462 h 997146"/>
                  <a:gd name="connsiteX30" fmla="*/ 591440 w 1674253"/>
                  <a:gd name="connsiteY30" fmla="*/ 8980 h 997146"/>
                  <a:gd name="connsiteX31" fmla="*/ 585037 w 1674253"/>
                  <a:gd name="connsiteY31" fmla="*/ 7881 h 997146"/>
                  <a:gd name="connsiteX32" fmla="*/ 568573 w 1674253"/>
                  <a:gd name="connsiteY32" fmla="*/ 5131 h 997146"/>
                  <a:gd name="connsiteX33" fmla="*/ 560889 w 1674253"/>
                  <a:gd name="connsiteY33" fmla="*/ 4215 h 997146"/>
                  <a:gd name="connsiteX34" fmla="*/ 545340 w 1674253"/>
                  <a:gd name="connsiteY34" fmla="*/ 2383 h 997146"/>
                  <a:gd name="connsiteX35" fmla="*/ 535278 w 1674253"/>
                  <a:gd name="connsiteY35" fmla="*/ 1650 h 997146"/>
                  <a:gd name="connsiteX36" fmla="*/ 521924 w 1674253"/>
                  <a:gd name="connsiteY36" fmla="*/ 733 h 997146"/>
                  <a:gd name="connsiteX37" fmla="*/ 502166 w 1674253"/>
                  <a:gd name="connsiteY37" fmla="*/ 183 h 997146"/>
                  <a:gd name="connsiteX38" fmla="*/ 498142 w 1674253"/>
                  <a:gd name="connsiteY38" fmla="*/ 183 h 997146"/>
                  <a:gd name="connsiteX39" fmla="*/ 497776 w 1674253"/>
                  <a:gd name="connsiteY39" fmla="*/ 183 h 997146"/>
                  <a:gd name="connsiteX40" fmla="*/ 493751 w 1674253"/>
                  <a:gd name="connsiteY40" fmla="*/ 183 h 997146"/>
                  <a:gd name="connsiteX41" fmla="*/ 474177 w 1674253"/>
                  <a:gd name="connsiteY41" fmla="*/ 733 h 997146"/>
                  <a:gd name="connsiteX42" fmla="*/ 473811 w 1674253"/>
                  <a:gd name="connsiteY42" fmla="*/ 733 h 997146"/>
                  <a:gd name="connsiteX43" fmla="*/ 473079 w 1674253"/>
                  <a:gd name="connsiteY43" fmla="*/ 733 h 997146"/>
                  <a:gd name="connsiteX44" fmla="*/ 463932 w 1674253"/>
                  <a:gd name="connsiteY44" fmla="*/ 1466 h 997146"/>
                  <a:gd name="connsiteX45" fmla="*/ 449114 w 1674253"/>
                  <a:gd name="connsiteY45" fmla="*/ 2566 h 997146"/>
                  <a:gd name="connsiteX46" fmla="*/ 437772 w 1674253"/>
                  <a:gd name="connsiteY46" fmla="*/ 3849 h 997146"/>
                  <a:gd name="connsiteX47" fmla="*/ 425332 w 1674253"/>
                  <a:gd name="connsiteY47" fmla="*/ 5498 h 997146"/>
                  <a:gd name="connsiteX48" fmla="*/ 413624 w 1674253"/>
                  <a:gd name="connsiteY48" fmla="*/ 7514 h 997146"/>
                  <a:gd name="connsiteX49" fmla="*/ 401550 w 1674253"/>
                  <a:gd name="connsiteY49" fmla="*/ 9713 h 997146"/>
                  <a:gd name="connsiteX50" fmla="*/ 390391 w 1674253"/>
                  <a:gd name="connsiteY50" fmla="*/ 12096 h 997146"/>
                  <a:gd name="connsiteX51" fmla="*/ 377951 w 1674253"/>
                  <a:gd name="connsiteY51" fmla="*/ 15028 h 997146"/>
                  <a:gd name="connsiteX52" fmla="*/ 367889 w 1674253"/>
                  <a:gd name="connsiteY52" fmla="*/ 17777 h 997146"/>
                  <a:gd name="connsiteX53" fmla="*/ 354352 w 1674253"/>
                  <a:gd name="connsiteY53" fmla="*/ 21625 h 997146"/>
                  <a:gd name="connsiteX54" fmla="*/ 345754 w 1674253"/>
                  <a:gd name="connsiteY54" fmla="*/ 24374 h 997146"/>
                  <a:gd name="connsiteX55" fmla="*/ 330570 w 1674253"/>
                  <a:gd name="connsiteY55" fmla="*/ 29506 h 997146"/>
                  <a:gd name="connsiteX56" fmla="*/ 323984 w 1674253"/>
                  <a:gd name="connsiteY56" fmla="*/ 31888 h 997146"/>
                  <a:gd name="connsiteX57" fmla="*/ 306605 w 1674253"/>
                  <a:gd name="connsiteY57" fmla="*/ 38669 h 997146"/>
                  <a:gd name="connsiteX58" fmla="*/ 302763 w 1674253"/>
                  <a:gd name="connsiteY58" fmla="*/ 40319 h 997146"/>
                  <a:gd name="connsiteX59" fmla="*/ 282274 w 1674253"/>
                  <a:gd name="connsiteY59" fmla="*/ 49665 h 997146"/>
                  <a:gd name="connsiteX60" fmla="*/ 281908 w 1674253"/>
                  <a:gd name="connsiteY60" fmla="*/ 49665 h 997146"/>
                  <a:gd name="connsiteX61" fmla="*/ 145802 w 1674253"/>
                  <a:gd name="connsiteY61" fmla="*/ 146429 h 997146"/>
                  <a:gd name="connsiteX62" fmla="*/ 75371 w 1674253"/>
                  <a:gd name="connsiteY62" fmla="*/ 235313 h 997146"/>
                  <a:gd name="connsiteX63" fmla="*/ 75371 w 1674253"/>
                  <a:gd name="connsiteY63" fmla="*/ 38119 h 997146"/>
                  <a:gd name="connsiteX64" fmla="*/ 37685 w 1674253"/>
                  <a:gd name="connsiteY64" fmla="*/ 367 h 997146"/>
                  <a:gd name="connsiteX65" fmla="*/ 0 w 1674253"/>
                  <a:gd name="connsiteY65" fmla="*/ 38119 h 997146"/>
                  <a:gd name="connsiteX66" fmla="*/ 0 w 1674253"/>
                  <a:gd name="connsiteY66" fmla="*/ 498665 h 997146"/>
                  <a:gd name="connsiteX67" fmla="*/ 27075 w 1674253"/>
                  <a:gd name="connsiteY67" fmla="*/ 660671 h 997146"/>
                  <a:gd name="connsiteX68" fmla="*/ 28538 w 1674253"/>
                  <a:gd name="connsiteY68" fmla="*/ 664886 h 997146"/>
                  <a:gd name="connsiteX69" fmla="*/ 34210 w 1674253"/>
                  <a:gd name="connsiteY69" fmla="*/ 679914 h 997146"/>
                  <a:gd name="connsiteX70" fmla="*/ 37868 w 1674253"/>
                  <a:gd name="connsiteY70" fmla="*/ 689444 h 997146"/>
                  <a:gd name="connsiteX71" fmla="*/ 41893 w 1674253"/>
                  <a:gd name="connsiteY71" fmla="*/ 698973 h 997146"/>
                  <a:gd name="connsiteX72" fmla="*/ 48479 w 1674253"/>
                  <a:gd name="connsiteY72" fmla="*/ 713452 h 997146"/>
                  <a:gd name="connsiteX73" fmla="*/ 50491 w 1674253"/>
                  <a:gd name="connsiteY73" fmla="*/ 717483 h 997146"/>
                  <a:gd name="connsiteX74" fmla="*/ 145619 w 1674253"/>
                  <a:gd name="connsiteY74" fmla="*/ 851267 h 997146"/>
                  <a:gd name="connsiteX75" fmla="*/ 279713 w 1674253"/>
                  <a:gd name="connsiteY75" fmla="*/ 946931 h 997146"/>
                  <a:gd name="connsiteX76" fmla="*/ 282823 w 1674253"/>
                  <a:gd name="connsiteY76" fmla="*/ 948397 h 997146"/>
                  <a:gd name="connsiteX77" fmla="*/ 298373 w 1674253"/>
                  <a:gd name="connsiteY77" fmla="*/ 955362 h 997146"/>
                  <a:gd name="connsiteX78" fmla="*/ 306605 w 1674253"/>
                  <a:gd name="connsiteY78" fmla="*/ 959027 h 997146"/>
                  <a:gd name="connsiteX79" fmla="*/ 317215 w 1674253"/>
                  <a:gd name="connsiteY79" fmla="*/ 963242 h 997146"/>
                  <a:gd name="connsiteX80" fmla="*/ 330936 w 1674253"/>
                  <a:gd name="connsiteY80" fmla="*/ 968374 h 997146"/>
                  <a:gd name="connsiteX81" fmla="*/ 336424 w 1674253"/>
                  <a:gd name="connsiteY81" fmla="*/ 970206 h 997146"/>
                  <a:gd name="connsiteX82" fmla="*/ 355632 w 1674253"/>
                  <a:gd name="connsiteY82" fmla="*/ 976437 h 997146"/>
                  <a:gd name="connsiteX83" fmla="*/ 355632 w 1674253"/>
                  <a:gd name="connsiteY83" fmla="*/ 976437 h 997146"/>
                  <a:gd name="connsiteX84" fmla="*/ 497227 w 1674253"/>
                  <a:gd name="connsiteY84" fmla="*/ 997146 h 997146"/>
                  <a:gd name="connsiteX85" fmla="*/ 497410 w 1674253"/>
                  <a:gd name="connsiteY85" fmla="*/ 997146 h 997146"/>
                  <a:gd name="connsiteX86" fmla="*/ 497593 w 1674253"/>
                  <a:gd name="connsiteY86" fmla="*/ 997146 h 997146"/>
                  <a:gd name="connsiteX87" fmla="*/ 705411 w 1674253"/>
                  <a:gd name="connsiteY87" fmla="*/ 951330 h 997146"/>
                  <a:gd name="connsiteX88" fmla="*/ 707240 w 1674253"/>
                  <a:gd name="connsiteY88" fmla="*/ 950597 h 997146"/>
                  <a:gd name="connsiteX89" fmla="*/ 725168 w 1674253"/>
                  <a:gd name="connsiteY89" fmla="*/ 941800 h 997146"/>
                  <a:gd name="connsiteX90" fmla="*/ 730108 w 1674253"/>
                  <a:gd name="connsiteY90" fmla="*/ 939234 h 997146"/>
                  <a:gd name="connsiteX91" fmla="*/ 744926 w 1674253"/>
                  <a:gd name="connsiteY91" fmla="*/ 930987 h 997146"/>
                  <a:gd name="connsiteX92" fmla="*/ 752060 w 1674253"/>
                  <a:gd name="connsiteY92" fmla="*/ 926772 h 997146"/>
                  <a:gd name="connsiteX93" fmla="*/ 764500 w 1674253"/>
                  <a:gd name="connsiteY93" fmla="*/ 918892 h 997146"/>
                  <a:gd name="connsiteX94" fmla="*/ 773098 w 1674253"/>
                  <a:gd name="connsiteY94" fmla="*/ 913394 h 997146"/>
                  <a:gd name="connsiteX95" fmla="*/ 784440 w 1674253"/>
                  <a:gd name="connsiteY95" fmla="*/ 905513 h 997146"/>
                  <a:gd name="connsiteX96" fmla="*/ 793221 w 1674253"/>
                  <a:gd name="connsiteY96" fmla="*/ 899283 h 997146"/>
                  <a:gd name="connsiteX97" fmla="*/ 804929 w 1674253"/>
                  <a:gd name="connsiteY97" fmla="*/ 890302 h 997146"/>
                  <a:gd name="connsiteX98" fmla="*/ 812430 w 1674253"/>
                  <a:gd name="connsiteY98" fmla="*/ 884438 h 997146"/>
                  <a:gd name="connsiteX99" fmla="*/ 827797 w 1674253"/>
                  <a:gd name="connsiteY99" fmla="*/ 871243 h 997146"/>
                  <a:gd name="connsiteX100" fmla="*/ 830907 w 1674253"/>
                  <a:gd name="connsiteY100" fmla="*/ 868494 h 997146"/>
                  <a:gd name="connsiteX101" fmla="*/ 897313 w 1674253"/>
                  <a:gd name="connsiteY101" fmla="*/ 795371 h 997146"/>
                  <a:gd name="connsiteX102" fmla="*/ 899326 w 1674253"/>
                  <a:gd name="connsiteY102" fmla="*/ 792439 h 997146"/>
                  <a:gd name="connsiteX103" fmla="*/ 911217 w 1674253"/>
                  <a:gd name="connsiteY103" fmla="*/ 775578 h 997146"/>
                  <a:gd name="connsiteX104" fmla="*/ 914510 w 1674253"/>
                  <a:gd name="connsiteY104" fmla="*/ 770447 h 997146"/>
                  <a:gd name="connsiteX105" fmla="*/ 924205 w 1674253"/>
                  <a:gd name="connsiteY105" fmla="*/ 755053 h 997146"/>
                  <a:gd name="connsiteX106" fmla="*/ 927132 w 1674253"/>
                  <a:gd name="connsiteY106" fmla="*/ 749921 h 997146"/>
                  <a:gd name="connsiteX107" fmla="*/ 936279 w 1674253"/>
                  <a:gd name="connsiteY107" fmla="*/ 733794 h 997146"/>
                  <a:gd name="connsiteX108" fmla="*/ 938109 w 1674253"/>
                  <a:gd name="connsiteY108" fmla="*/ 730312 h 997146"/>
                  <a:gd name="connsiteX109" fmla="*/ 947439 w 1674253"/>
                  <a:gd name="connsiteY109" fmla="*/ 711802 h 997146"/>
                  <a:gd name="connsiteX110" fmla="*/ 947621 w 1674253"/>
                  <a:gd name="connsiteY110" fmla="*/ 711253 h 997146"/>
                  <a:gd name="connsiteX111" fmla="*/ 994820 w 1674253"/>
                  <a:gd name="connsiteY111" fmla="*/ 516991 h 997146"/>
                  <a:gd name="connsiteX112" fmla="*/ 994820 w 1674253"/>
                  <a:gd name="connsiteY112" fmla="*/ 516258 h 997146"/>
                  <a:gd name="connsiteX113" fmla="*/ 994820 w 1674253"/>
                  <a:gd name="connsiteY113" fmla="*/ 514242 h 997146"/>
                  <a:gd name="connsiteX114" fmla="*/ 995185 w 1674253"/>
                  <a:gd name="connsiteY114" fmla="*/ 498665 h 997146"/>
                  <a:gd name="connsiteX115" fmla="*/ 994820 w 1674253"/>
                  <a:gd name="connsiteY115" fmla="*/ 483087 h 997146"/>
                  <a:gd name="connsiteX116" fmla="*/ 994820 w 1674253"/>
                  <a:gd name="connsiteY116" fmla="*/ 378443 h 997146"/>
                  <a:gd name="connsiteX117" fmla="*/ 1296851 w 1674253"/>
                  <a:gd name="connsiteY117" fmla="*/ 75872 h 997146"/>
                  <a:gd name="connsiteX118" fmla="*/ 1598883 w 1674253"/>
                  <a:gd name="connsiteY118" fmla="*/ 378443 h 997146"/>
                  <a:gd name="connsiteX119" fmla="*/ 1598883 w 1674253"/>
                  <a:gd name="connsiteY119" fmla="*/ 959393 h 997146"/>
                  <a:gd name="connsiteX120" fmla="*/ 1636568 w 1674253"/>
                  <a:gd name="connsiteY120" fmla="*/ 997146 h 997146"/>
                  <a:gd name="connsiteX121" fmla="*/ 1674253 w 1674253"/>
                  <a:gd name="connsiteY121" fmla="*/ 959393 h 997146"/>
                  <a:gd name="connsiteX122" fmla="*/ 1674253 w 1674253"/>
                  <a:gd name="connsiteY122" fmla="*/ 378443 h 997146"/>
                  <a:gd name="connsiteX123" fmla="*/ 1297034 w 1674253"/>
                  <a:gd name="connsiteY123" fmla="*/ 550 h 997146"/>
                  <a:gd name="connsiteX124" fmla="*/ 763219 w 1674253"/>
                  <a:gd name="connsiteY124" fmla="*/ 826526 h 997146"/>
                  <a:gd name="connsiteX125" fmla="*/ 730291 w 1674253"/>
                  <a:gd name="connsiteY125" fmla="*/ 850717 h 997146"/>
                  <a:gd name="connsiteX126" fmla="*/ 728278 w 1674253"/>
                  <a:gd name="connsiteY126" fmla="*/ 852000 h 997146"/>
                  <a:gd name="connsiteX127" fmla="*/ 694069 w 1674253"/>
                  <a:gd name="connsiteY127" fmla="*/ 872342 h 997146"/>
                  <a:gd name="connsiteX128" fmla="*/ 692971 w 1674253"/>
                  <a:gd name="connsiteY128" fmla="*/ 872892 h 997146"/>
                  <a:gd name="connsiteX129" fmla="*/ 377219 w 1674253"/>
                  <a:gd name="connsiteY129" fmla="*/ 903498 h 997146"/>
                  <a:gd name="connsiteX130" fmla="*/ 376853 w 1674253"/>
                  <a:gd name="connsiteY130" fmla="*/ 903498 h 997146"/>
                  <a:gd name="connsiteX131" fmla="*/ 340814 w 1674253"/>
                  <a:gd name="connsiteY131" fmla="*/ 890852 h 997146"/>
                  <a:gd name="connsiteX132" fmla="*/ 336607 w 1674253"/>
                  <a:gd name="connsiteY132" fmla="*/ 889203 h 997146"/>
                  <a:gd name="connsiteX133" fmla="*/ 305507 w 1674253"/>
                  <a:gd name="connsiteY133" fmla="*/ 874725 h 997146"/>
                  <a:gd name="connsiteX134" fmla="*/ 297824 w 1674253"/>
                  <a:gd name="connsiteY134" fmla="*/ 870876 h 997146"/>
                  <a:gd name="connsiteX135" fmla="*/ 270932 w 1674253"/>
                  <a:gd name="connsiteY135" fmla="*/ 854932 h 997146"/>
                  <a:gd name="connsiteX136" fmla="*/ 261419 w 1674253"/>
                  <a:gd name="connsiteY136" fmla="*/ 848885 h 997146"/>
                  <a:gd name="connsiteX137" fmla="*/ 237088 w 1674253"/>
                  <a:gd name="connsiteY137" fmla="*/ 830925 h 997146"/>
                  <a:gd name="connsiteX138" fmla="*/ 225746 w 1674253"/>
                  <a:gd name="connsiteY138" fmla="*/ 821761 h 997146"/>
                  <a:gd name="connsiteX139" fmla="*/ 204342 w 1674253"/>
                  <a:gd name="connsiteY139" fmla="*/ 802335 h 997146"/>
                  <a:gd name="connsiteX140" fmla="*/ 193549 w 1674253"/>
                  <a:gd name="connsiteY140" fmla="*/ 791522 h 997146"/>
                  <a:gd name="connsiteX141" fmla="*/ 174157 w 1674253"/>
                  <a:gd name="connsiteY141" fmla="*/ 769897 h 997146"/>
                  <a:gd name="connsiteX142" fmla="*/ 165194 w 1674253"/>
                  <a:gd name="connsiteY142" fmla="*/ 758718 h 997146"/>
                  <a:gd name="connsiteX143" fmla="*/ 147265 w 1674253"/>
                  <a:gd name="connsiteY143" fmla="*/ 734161 h 997146"/>
                  <a:gd name="connsiteX144" fmla="*/ 141411 w 1674253"/>
                  <a:gd name="connsiteY144" fmla="*/ 724814 h 997146"/>
                  <a:gd name="connsiteX145" fmla="*/ 125313 w 1674253"/>
                  <a:gd name="connsiteY145" fmla="*/ 697691 h 997146"/>
                  <a:gd name="connsiteX146" fmla="*/ 121654 w 1674253"/>
                  <a:gd name="connsiteY146" fmla="*/ 690360 h 997146"/>
                  <a:gd name="connsiteX147" fmla="*/ 107019 w 1674253"/>
                  <a:gd name="connsiteY147" fmla="*/ 658839 h 997146"/>
                  <a:gd name="connsiteX148" fmla="*/ 105556 w 1674253"/>
                  <a:gd name="connsiteY148" fmla="*/ 654990 h 997146"/>
                  <a:gd name="connsiteX149" fmla="*/ 105556 w 1674253"/>
                  <a:gd name="connsiteY149" fmla="*/ 341240 h 997146"/>
                  <a:gd name="connsiteX150" fmla="*/ 107019 w 1674253"/>
                  <a:gd name="connsiteY150" fmla="*/ 337391 h 997146"/>
                  <a:gd name="connsiteX151" fmla="*/ 116349 w 1674253"/>
                  <a:gd name="connsiteY151" fmla="*/ 317232 h 997146"/>
                  <a:gd name="connsiteX152" fmla="*/ 131533 w 1674253"/>
                  <a:gd name="connsiteY152" fmla="*/ 287910 h 997146"/>
                  <a:gd name="connsiteX153" fmla="*/ 136289 w 1674253"/>
                  <a:gd name="connsiteY153" fmla="*/ 279846 h 997146"/>
                  <a:gd name="connsiteX154" fmla="*/ 154034 w 1674253"/>
                  <a:gd name="connsiteY154" fmla="*/ 252723 h 997146"/>
                  <a:gd name="connsiteX155" fmla="*/ 160254 w 1674253"/>
                  <a:gd name="connsiteY155" fmla="*/ 244293 h 997146"/>
                  <a:gd name="connsiteX156" fmla="*/ 180194 w 1674253"/>
                  <a:gd name="connsiteY156" fmla="*/ 219735 h 997146"/>
                  <a:gd name="connsiteX157" fmla="*/ 187695 w 1674253"/>
                  <a:gd name="connsiteY157" fmla="*/ 211305 h 997146"/>
                  <a:gd name="connsiteX158" fmla="*/ 211111 w 1674253"/>
                  <a:gd name="connsiteY158" fmla="*/ 187847 h 997146"/>
                  <a:gd name="connsiteX159" fmla="*/ 216782 w 1674253"/>
                  <a:gd name="connsiteY159" fmla="*/ 182715 h 997146"/>
                  <a:gd name="connsiteX160" fmla="*/ 240564 w 1674253"/>
                  <a:gd name="connsiteY160" fmla="*/ 163106 h 997146"/>
                  <a:gd name="connsiteX161" fmla="*/ 247699 w 1674253"/>
                  <a:gd name="connsiteY161" fmla="*/ 157791 h 997146"/>
                  <a:gd name="connsiteX162" fmla="*/ 271847 w 1674253"/>
                  <a:gd name="connsiteY162" fmla="*/ 141298 h 997146"/>
                  <a:gd name="connsiteX163" fmla="*/ 280445 w 1674253"/>
                  <a:gd name="connsiteY163" fmla="*/ 135983 h 997146"/>
                  <a:gd name="connsiteX164" fmla="*/ 304776 w 1674253"/>
                  <a:gd name="connsiteY164" fmla="*/ 122421 h 997146"/>
                  <a:gd name="connsiteX165" fmla="*/ 315203 w 1674253"/>
                  <a:gd name="connsiteY165" fmla="*/ 117290 h 997146"/>
                  <a:gd name="connsiteX166" fmla="*/ 339168 w 1674253"/>
                  <a:gd name="connsiteY166" fmla="*/ 106660 h 997146"/>
                  <a:gd name="connsiteX167" fmla="*/ 351425 w 1674253"/>
                  <a:gd name="connsiteY167" fmla="*/ 101896 h 997146"/>
                  <a:gd name="connsiteX168" fmla="*/ 374658 w 1674253"/>
                  <a:gd name="connsiteY168" fmla="*/ 94015 h 997146"/>
                  <a:gd name="connsiteX169" fmla="*/ 388927 w 1674253"/>
                  <a:gd name="connsiteY169" fmla="*/ 89983 h 997146"/>
                  <a:gd name="connsiteX170" fmla="*/ 411246 w 1674253"/>
                  <a:gd name="connsiteY170" fmla="*/ 84669 h 997146"/>
                  <a:gd name="connsiteX171" fmla="*/ 427710 w 1674253"/>
                  <a:gd name="connsiteY171" fmla="*/ 81553 h 997146"/>
                  <a:gd name="connsiteX172" fmla="*/ 448748 w 1674253"/>
                  <a:gd name="connsiteY172" fmla="*/ 78621 h 997146"/>
                  <a:gd name="connsiteX173" fmla="*/ 467225 w 1674253"/>
                  <a:gd name="connsiteY173" fmla="*/ 76788 h 997146"/>
                  <a:gd name="connsiteX174" fmla="*/ 497227 w 1674253"/>
                  <a:gd name="connsiteY174" fmla="*/ 75322 h 997146"/>
                  <a:gd name="connsiteX175" fmla="*/ 534729 w 1674253"/>
                  <a:gd name="connsiteY175" fmla="*/ 76972 h 997146"/>
                  <a:gd name="connsiteX176" fmla="*/ 536925 w 1674253"/>
                  <a:gd name="connsiteY176" fmla="*/ 76972 h 997146"/>
                  <a:gd name="connsiteX177" fmla="*/ 573512 w 1674253"/>
                  <a:gd name="connsiteY177" fmla="*/ 82103 h 997146"/>
                  <a:gd name="connsiteX178" fmla="*/ 575707 w 1674253"/>
                  <a:gd name="connsiteY178" fmla="*/ 82469 h 997146"/>
                  <a:gd name="connsiteX179" fmla="*/ 611746 w 1674253"/>
                  <a:gd name="connsiteY179" fmla="*/ 90900 h 997146"/>
                  <a:gd name="connsiteX180" fmla="*/ 613393 w 1674253"/>
                  <a:gd name="connsiteY180" fmla="*/ 91449 h 997146"/>
                  <a:gd name="connsiteX181" fmla="*/ 648700 w 1674253"/>
                  <a:gd name="connsiteY181" fmla="*/ 103178 h 997146"/>
                  <a:gd name="connsiteX182" fmla="*/ 649981 w 1674253"/>
                  <a:gd name="connsiteY182" fmla="*/ 103728 h 997146"/>
                  <a:gd name="connsiteX183" fmla="*/ 684190 w 1674253"/>
                  <a:gd name="connsiteY183" fmla="*/ 118756 h 997146"/>
                  <a:gd name="connsiteX184" fmla="*/ 685105 w 1674253"/>
                  <a:gd name="connsiteY184" fmla="*/ 119306 h 997146"/>
                  <a:gd name="connsiteX185" fmla="*/ 718399 w 1674253"/>
                  <a:gd name="connsiteY185" fmla="*/ 137816 h 997146"/>
                  <a:gd name="connsiteX186" fmla="*/ 718399 w 1674253"/>
                  <a:gd name="connsiteY186" fmla="*/ 137816 h 997146"/>
                  <a:gd name="connsiteX187" fmla="*/ 780599 w 1674253"/>
                  <a:gd name="connsiteY187" fmla="*/ 184731 h 997146"/>
                  <a:gd name="connsiteX188" fmla="*/ 880483 w 1674253"/>
                  <a:gd name="connsiteY188" fmla="*/ 321264 h 997146"/>
                  <a:gd name="connsiteX189" fmla="*/ 881032 w 1674253"/>
                  <a:gd name="connsiteY189" fmla="*/ 322180 h 997146"/>
                  <a:gd name="connsiteX190" fmla="*/ 918900 w 1674253"/>
                  <a:gd name="connsiteY190" fmla="*/ 482171 h 997146"/>
                  <a:gd name="connsiteX191" fmla="*/ 918900 w 1674253"/>
                  <a:gd name="connsiteY191" fmla="*/ 497748 h 997146"/>
                  <a:gd name="connsiteX192" fmla="*/ 795234 w 1674253"/>
                  <a:gd name="connsiteY192" fmla="*/ 796654 h 997146"/>
                  <a:gd name="connsiteX193" fmla="*/ 763402 w 1674253"/>
                  <a:gd name="connsiteY193" fmla="*/ 825427 h 997146"/>
                  <a:gd name="connsiteX194" fmla="*/ 762671 w 1674253"/>
                  <a:gd name="connsiteY194" fmla="*/ 825976 h 997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</a:cxnLst>
                <a:rect l="l" t="t" r="r" b="b"/>
                <a:pathLst>
                  <a:path w="1674253" h="997146">
                    <a:moveTo>
                      <a:pt x="1296668" y="0"/>
                    </a:moveTo>
                    <a:cubicBezTo>
                      <a:pt x="1127999" y="0"/>
                      <a:pt x="984941" y="111425"/>
                      <a:pt x="936828" y="264452"/>
                    </a:cubicBezTo>
                    <a:cubicBezTo>
                      <a:pt x="929693" y="251257"/>
                      <a:pt x="922193" y="238428"/>
                      <a:pt x="913961" y="225966"/>
                    </a:cubicBezTo>
                    <a:cubicBezTo>
                      <a:pt x="913595" y="225233"/>
                      <a:pt x="913046" y="224683"/>
                      <a:pt x="912680" y="223950"/>
                    </a:cubicBezTo>
                    <a:cubicBezTo>
                      <a:pt x="909021" y="218269"/>
                      <a:pt x="904997" y="212771"/>
                      <a:pt x="901155" y="207273"/>
                    </a:cubicBezTo>
                    <a:cubicBezTo>
                      <a:pt x="900240" y="205807"/>
                      <a:pt x="899143" y="204524"/>
                      <a:pt x="898228" y="203058"/>
                    </a:cubicBezTo>
                    <a:cubicBezTo>
                      <a:pt x="894569" y="198110"/>
                      <a:pt x="890728" y="193162"/>
                      <a:pt x="886886" y="188213"/>
                    </a:cubicBezTo>
                    <a:cubicBezTo>
                      <a:pt x="885605" y="186564"/>
                      <a:pt x="884325" y="184915"/>
                      <a:pt x="883044" y="183265"/>
                    </a:cubicBezTo>
                    <a:cubicBezTo>
                      <a:pt x="878837" y="178134"/>
                      <a:pt x="874629" y="173369"/>
                      <a:pt x="870421" y="168421"/>
                    </a:cubicBezTo>
                    <a:cubicBezTo>
                      <a:pt x="869324" y="167138"/>
                      <a:pt x="868226" y="165855"/>
                      <a:pt x="867128" y="164572"/>
                    </a:cubicBezTo>
                    <a:cubicBezTo>
                      <a:pt x="847188" y="142397"/>
                      <a:pt x="825236" y="122238"/>
                      <a:pt x="801637" y="103911"/>
                    </a:cubicBezTo>
                    <a:cubicBezTo>
                      <a:pt x="799807" y="102445"/>
                      <a:pt x="797978" y="100979"/>
                      <a:pt x="796148" y="99513"/>
                    </a:cubicBezTo>
                    <a:cubicBezTo>
                      <a:pt x="792490" y="96764"/>
                      <a:pt x="788831" y="94198"/>
                      <a:pt x="785172" y="91633"/>
                    </a:cubicBezTo>
                    <a:cubicBezTo>
                      <a:pt x="782428" y="89800"/>
                      <a:pt x="779867" y="87784"/>
                      <a:pt x="777123" y="85951"/>
                    </a:cubicBezTo>
                    <a:cubicBezTo>
                      <a:pt x="773464" y="83386"/>
                      <a:pt x="769622" y="81003"/>
                      <a:pt x="765781" y="78621"/>
                    </a:cubicBezTo>
                    <a:cubicBezTo>
                      <a:pt x="763037" y="76788"/>
                      <a:pt x="760292" y="74956"/>
                      <a:pt x="757548" y="73306"/>
                    </a:cubicBezTo>
                    <a:cubicBezTo>
                      <a:pt x="753524" y="70740"/>
                      <a:pt x="749316" y="68541"/>
                      <a:pt x="745291" y="66159"/>
                    </a:cubicBezTo>
                    <a:cubicBezTo>
                      <a:pt x="742730" y="64693"/>
                      <a:pt x="740169" y="63227"/>
                      <a:pt x="737608" y="61761"/>
                    </a:cubicBezTo>
                    <a:cubicBezTo>
                      <a:pt x="733217" y="59378"/>
                      <a:pt x="728644" y="56995"/>
                      <a:pt x="724254" y="54613"/>
                    </a:cubicBezTo>
                    <a:cubicBezTo>
                      <a:pt x="721875" y="53330"/>
                      <a:pt x="719680" y="52231"/>
                      <a:pt x="717302" y="50948"/>
                    </a:cubicBezTo>
                    <a:cubicBezTo>
                      <a:pt x="712545" y="48565"/>
                      <a:pt x="707606" y="46366"/>
                      <a:pt x="702850" y="44167"/>
                    </a:cubicBezTo>
                    <a:cubicBezTo>
                      <a:pt x="700654" y="43251"/>
                      <a:pt x="698642" y="42151"/>
                      <a:pt x="696447" y="41235"/>
                    </a:cubicBezTo>
                    <a:cubicBezTo>
                      <a:pt x="691325" y="39036"/>
                      <a:pt x="686202" y="36836"/>
                      <a:pt x="680897" y="34821"/>
                    </a:cubicBezTo>
                    <a:cubicBezTo>
                      <a:pt x="678885" y="34087"/>
                      <a:pt x="677055" y="33354"/>
                      <a:pt x="675043" y="32621"/>
                    </a:cubicBezTo>
                    <a:cubicBezTo>
                      <a:pt x="669738" y="30605"/>
                      <a:pt x="664250" y="28590"/>
                      <a:pt x="658761" y="26757"/>
                    </a:cubicBezTo>
                    <a:cubicBezTo>
                      <a:pt x="656932" y="26207"/>
                      <a:pt x="655103" y="25474"/>
                      <a:pt x="653273" y="24924"/>
                    </a:cubicBezTo>
                    <a:cubicBezTo>
                      <a:pt x="647785" y="23092"/>
                      <a:pt x="642114" y="21442"/>
                      <a:pt x="636626" y="19793"/>
                    </a:cubicBezTo>
                    <a:cubicBezTo>
                      <a:pt x="634797" y="19243"/>
                      <a:pt x="632967" y="18693"/>
                      <a:pt x="631138" y="18143"/>
                    </a:cubicBezTo>
                    <a:cubicBezTo>
                      <a:pt x="625467" y="16677"/>
                      <a:pt x="619979" y="15028"/>
                      <a:pt x="614125" y="13745"/>
                    </a:cubicBezTo>
                    <a:cubicBezTo>
                      <a:pt x="612112" y="13195"/>
                      <a:pt x="610283" y="12829"/>
                      <a:pt x="608271" y="12462"/>
                    </a:cubicBezTo>
                    <a:cubicBezTo>
                      <a:pt x="602599" y="11179"/>
                      <a:pt x="597111" y="9896"/>
                      <a:pt x="591440" y="8980"/>
                    </a:cubicBezTo>
                    <a:cubicBezTo>
                      <a:pt x="589245" y="8613"/>
                      <a:pt x="587233" y="8247"/>
                      <a:pt x="585037" y="7881"/>
                    </a:cubicBezTo>
                    <a:cubicBezTo>
                      <a:pt x="579549" y="6964"/>
                      <a:pt x="574061" y="6048"/>
                      <a:pt x="568573" y="5131"/>
                    </a:cubicBezTo>
                    <a:cubicBezTo>
                      <a:pt x="566012" y="4765"/>
                      <a:pt x="563451" y="4398"/>
                      <a:pt x="560889" y="4215"/>
                    </a:cubicBezTo>
                    <a:cubicBezTo>
                      <a:pt x="555767" y="3482"/>
                      <a:pt x="550645" y="2932"/>
                      <a:pt x="545340" y="2383"/>
                    </a:cubicBezTo>
                    <a:cubicBezTo>
                      <a:pt x="542047" y="2016"/>
                      <a:pt x="538571" y="1833"/>
                      <a:pt x="535278" y="1650"/>
                    </a:cubicBezTo>
                    <a:cubicBezTo>
                      <a:pt x="530888" y="1283"/>
                      <a:pt x="526314" y="916"/>
                      <a:pt x="521924" y="733"/>
                    </a:cubicBezTo>
                    <a:cubicBezTo>
                      <a:pt x="515338" y="367"/>
                      <a:pt x="508752" y="367"/>
                      <a:pt x="502166" y="183"/>
                    </a:cubicBezTo>
                    <a:cubicBezTo>
                      <a:pt x="500886" y="183"/>
                      <a:pt x="499605" y="183"/>
                      <a:pt x="498142" y="183"/>
                    </a:cubicBezTo>
                    <a:lnTo>
                      <a:pt x="497776" y="183"/>
                    </a:lnTo>
                    <a:cubicBezTo>
                      <a:pt x="496495" y="183"/>
                      <a:pt x="495215" y="183"/>
                      <a:pt x="493751" y="183"/>
                    </a:cubicBezTo>
                    <a:cubicBezTo>
                      <a:pt x="487165" y="183"/>
                      <a:pt x="480579" y="183"/>
                      <a:pt x="474177" y="733"/>
                    </a:cubicBezTo>
                    <a:cubicBezTo>
                      <a:pt x="474177" y="733"/>
                      <a:pt x="473994" y="733"/>
                      <a:pt x="473811" y="733"/>
                    </a:cubicBezTo>
                    <a:cubicBezTo>
                      <a:pt x="473628" y="733"/>
                      <a:pt x="473262" y="733"/>
                      <a:pt x="473079" y="733"/>
                    </a:cubicBezTo>
                    <a:cubicBezTo>
                      <a:pt x="469969" y="733"/>
                      <a:pt x="467042" y="1100"/>
                      <a:pt x="463932" y="1466"/>
                    </a:cubicBezTo>
                    <a:cubicBezTo>
                      <a:pt x="458993" y="1833"/>
                      <a:pt x="454053" y="2199"/>
                      <a:pt x="449114" y="2566"/>
                    </a:cubicBezTo>
                    <a:cubicBezTo>
                      <a:pt x="445272" y="2932"/>
                      <a:pt x="441614" y="3482"/>
                      <a:pt x="437772" y="3849"/>
                    </a:cubicBezTo>
                    <a:cubicBezTo>
                      <a:pt x="433564" y="4398"/>
                      <a:pt x="429357" y="4765"/>
                      <a:pt x="425332" y="5498"/>
                    </a:cubicBezTo>
                    <a:cubicBezTo>
                      <a:pt x="421490" y="6048"/>
                      <a:pt x="417649" y="6781"/>
                      <a:pt x="413624" y="7514"/>
                    </a:cubicBezTo>
                    <a:cubicBezTo>
                      <a:pt x="409599" y="8247"/>
                      <a:pt x="405575" y="8797"/>
                      <a:pt x="401550" y="9713"/>
                    </a:cubicBezTo>
                    <a:cubicBezTo>
                      <a:pt x="397708" y="10446"/>
                      <a:pt x="394050" y="11363"/>
                      <a:pt x="390391" y="12096"/>
                    </a:cubicBezTo>
                    <a:cubicBezTo>
                      <a:pt x="386183" y="13012"/>
                      <a:pt x="382159" y="13928"/>
                      <a:pt x="377951" y="15028"/>
                    </a:cubicBezTo>
                    <a:cubicBezTo>
                      <a:pt x="374475" y="15944"/>
                      <a:pt x="371182" y="16677"/>
                      <a:pt x="367889" y="17777"/>
                    </a:cubicBezTo>
                    <a:cubicBezTo>
                      <a:pt x="363316" y="19060"/>
                      <a:pt x="358925" y="20342"/>
                      <a:pt x="354352" y="21625"/>
                    </a:cubicBezTo>
                    <a:cubicBezTo>
                      <a:pt x="351425" y="22542"/>
                      <a:pt x="348681" y="23458"/>
                      <a:pt x="345754" y="24374"/>
                    </a:cubicBezTo>
                    <a:cubicBezTo>
                      <a:pt x="340632" y="26024"/>
                      <a:pt x="335692" y="27673"/>
                      <a:pt x="330570" y="29506"/>
                    </a:cubicBezTo>
                    <a:cubicBezTo>
                      <a:pt x="328375" y="30239"/>
                      <a:pt x="326179" y="31155"/>
                      <a:pt x="323984" y="31888"/>
                    </a:cubicBezTo>
                    <a:cubicBezTo>
                      <a:pt x="318130" y="34087"/>
                      <a:pt x="312459" y="36287"/>
                      <a:pt x="306605" y="38669"/>
                    </a:cubicBezTo>
                    <a:cubicBezTo>
                      <a:pt x="305324" y="39219"/>
                      <a:pt x="304044" y="39769"/>
                      <a:pt x="302763" y="40319"/>
                    </a:cubicBezTo>
                    <a:cubicBezTo>
                      <a:pt x="295812" y="43251"/>
                      <a:pt x="289043" y="46366"/>
                      <a:pt x="282274" y="49665"/>
                    </a:cubicBezTo>
                    <a:cubicBezTo>
                      <a:pt x="282274" y="49665"/>
                      <a:pt x="282091" y="49665"/>
                      <a:pt x="281908" y="49665"/>
                    </a:cubicBezTo>
                    <a:cubicBezTo>
                      <a:pt x="231966" y="73856"/>
                      <a:pt x="185866" y="106294"/>
                      <a:pt x="145802" y="146429"/>
                    </a:cubicBezTo>
                    <a:cubicBezTo>
                      <a:pt x="118361" y="173919"/>
                      <a:pt x="95128" y="203791"/>
                      <a:pt x="75371" y="235313"/>
                    </a:cubicBezTo>
                    <a:lnTo>
                      <a:pt x="75371" y="38119"/>
                    </a:lnTo>
                    <a:cubicBezTo>
                      <a:pt x="75371" y="17227"/>
                      <a:pt x="58540" y="367"/>
                      <a:pt x="37685" y="367"/>
                    </a:cubicBezTo>
                    <a:cubicBezTo>
                      <a:pt x="16830" y="367"/>
                      <a:pt x="0" y="17227"/>
                      <a:pt x="0" y="38119"/>
                    </a:cubicBezTo>
                    <a:lnTo>
                      <a:pt x="0" y="498665"/>
                    </a:lnTo>
                    <a:cubicBezTo>
                      <a:pt x="0" y="555477"/>
                      <a:pt x="9696" y="609907"/>
                      <a:pt x="27075" y="660671"/>
                    </a:cubicBezTo>
                    <a:cubicBezTo>
                      <a:pt x="27624" y="662137"/>
                      <a:pt x="27990" y="663420"/>
                      <a:pt x="28538" y="664886"/>
                    </a:cubicBezTo>
                    <a:cubicBezTo>
                      <a:pt x="30368" y="669834"/>
                      <a:pt x="32197" y="674966"/>
                      <a:pt x="34210" y="679914"/>
                    </a:cubicBezTo>
                    <a:cubicBezTo>
                      <a:pt x="35490" y="683030"/>
                      <a:pt x="36588" y="686145"/>
                      <a:pt x="37868" y="689444"/>
                    </a:cubicBezTo>
                    <a:cubicBezTo>
                      <a:pt x="39149" y="692559"/>
                      <a:pt x="40612" y="695675"/>
                      <a:pt x="41893" y="698973"/>
                    </a:cubicBezTo>
                    <a:cubicBezTo>
                      <a:pt x="44088" y="703739"/>
                      <a:pt x="46101" y="708687"/>
                      <a:pt x="48479" y="713452"/>
                    </a:cubicBezTo>
                    <a:cubicBezTo>
                      <a:pt x="49211" y="714734"/>
                      <a:pt x="49759" y="716200"/>
                      <a:pt x="50491" y="717483"/>
                    </a:cubicBezTo>
                    <a:cubicBezTo>
                      <a:pt x="73907" y="765865"/>
                      <a:pt x="105556" y="811132"/>
                      <a:pt x="145619" y="851267"/>
                    </a:cubicBezTo>
                    <a:cubicBezTo>
                      <a:pt x="185866" y="891585"/>
                      <a:pt x="231234" y="923290"/>
                      <a:pt x="279713" y="946931"/>
                    </a:cubicBezTo>
                    <a:cubicBezTo>
                      <a:pt x="280811" y="947481"/>
                      <a:pt x="281725" y="948031"/>
                      <a:pt x="282823" y="948397"/>
                    </a:cubicBezTo>
                    <a:cubicBezTo>
                      <a:pt x="287945" y="950780"/>
                      <a:pt x="293067" y="953163"/>
                      <a:pt x="298373" y="955362"/>
                    </a:cubicBezTo>
                    <a:cubicBezTo>
                      <a:pt x="301117" y="956645"/>
                      <a:pt x="303861" y="957744"/>
                      <a:pt x="306605" y="959027"/>
                    </a:cubicBezTo>
                    <a:cubicBezTo>
                      <a:pt x="310081" y="960493"/>
                      <a:pt x="313740" y="961776"/>
                      <a:pt x="317215" y="963242"/>
                    </a:cubicBezTo>
                    <a:cubicBezTo>
                      <a:pt x="321789" y="965075"/>
                      <a:pt x="326362" y="966724"/>
                      <a:pt x="330936" y="968374"/>
                    </a:cubicBezTo>
                    <a:cubicBezTo>
                      <a:pt x="332765" y="968923"/>
                      <a:pt x="334595" y="969656"/>
                      <a:pt x="336424" y="970206"/>
                    </a:cubicBezTo>
                    <a:cubicBezTo>
                      <a:pt x="342827" y="972405"/>
                      <a:pt x="349047" y="974421"/>
                      <a:pt x="355632" y="976437"/>
                    </a:cubicBezTo>
                    <a:cubicBezTo>
                      <a:pt x="355632" y="976437"/>
                      <a:pt x="355632" y="976437"/>
                      <a:pt x="355632" y="976437"/>
                    </a:cubicBezTo>
                    <a:cubicBezTo>
                      <a:pt x="400452" y="989816"/>
                      <a:pt x="448016" y="997146"/>
                      <a:pt x="497227" y="997146"/>
                    </a:cubicBezTo>
                    <a:cubicBezTo>
                      <a:pt x="497227" y="997146"/>
                      <a:pt x="497227" y="997146"/>
                      <a:pt x="497410" y="997146"/>
                    </a:cubicBezTo>
                    <a:cubicBezTo>
                      <a:pt x="497593" y="997146"/>
                      <a:pt x="497410" y="997146"/>
                      <a:pt x="497593" y="997146"/>
                    </a:cubicBezTo>
                    <a:cubicBezTo>
                      <a:pt x="571866" y="997146"/>
                      <a:pt x="642114" y="980652"/>
                      <a:pt x="705411" y="951330"/>
                    </a:cubicBezTo>
                    <a:cubicBezTo>
                      <a:pt x="705960" y="950963"/>
                      <a:pt x="706691" y="950780"/>
                      <a:pt x="707240" y="950597"/>
                    </a:cubicBezTo>
                    <a:cubicBezTo>
                      <a:pt x="713277" y="947848"/>
                      <a:pt x="719314" y="944732"/>
                      <a:pt x="725168" y="941800"/>
                    </a:cubicBezTo>
                    <a:cubicBezTo>
                      <a:pt x="726815" y="940884"/>
                      <a:pt x="728461" y="940151"/>
                      <a:pt x="730108" y="939234"/>
                    </a:cubicBezTo>
                    <a:cubicBezTo>
                      <a:pt x="735047" y="936668"/>
                      <a:pt x="739986" y="933736"/>
                      <a:pt x="744926" y="930987"/>
                    </a:cubicBezTo>
                    <a:cubicBezTo>
                      <a:pt x="747304" y="929521"/>
                      <a:pt x="749682" y="928238"/>
                      <a:pt x="752060" y="926772"/>
                    </a:cubicBezTo>
                    <a:cubicBezTo>
                      <a:pt x="756268" y="924207"/>
                      <a:pt x="760475" y="921641"/>
                      <a:pt x="764500" y="918892"/>
                    </a:cubicBezTo>
                    <a:cubicBezTo>
                      <a:pt x="767427" y="917059"/>
                      <a:pt x="770171" y="915226"/>
                      <a:pt x="773098" y="913394"/>
                    </a:cubicBezTo>
                    <a:cubicBezTo>
                      <a:pt x="776940" y="910828"/>
                      <a:pt x="780599" y="908079"/>
                      <a:pt x="784440" y="905513"/>
                    </a:cubicBezTo>
                    <a:cubicBezTo>
                      <a:pt x="787367" y="903498"/>
                      <a:pt x="790294" y="901482"/>
                      <a:pt x="793221" y="899283"/>
                    </a:cubicBezTo>
                    <a:cubicBezTo>
                      <a:pt x="797246" y="896350"/>
                      <a:pt x="801088" y="893235"/>
                      <a:pt x="804929" y="890302"/>
                    </a:cubicBezTo>
                    <a:cubicBezTo>
                      <a:pt x="807491" y="888286"/>
                      <a:pt x="809869" y="886454"/>
                      <a:pt x="812430" y="884438"/>
                    </a:cubicBezTo>
                    <a:cubicBezTo>
                      <a:pt x="817552" y="880223"/>
                      <a:pt x="822674" y="875825"/>
                      <a:pt x="827797" y="871243"/>
                    </a:cubicBezTo>
                    <a:cubicBezTo>
                      <a:pt x="828894" y="870327"/>
                      <a:pt x="829809" y="869410"/>
                      <a:pt x="830907" y="868494"/>
                    </a:cubicBezTo>
                    <a:cubicBezTo>
                      <a:pt x="855420" y="846319"/>
                      <a:pt x="877556" y="821761"/>
                      <a:pt x="897313" y="795371"/>
                    </a:cubicBezTo>
                    <a:cubicBezTo>
                      <a:pt x="898045" y="794455"/>
                      <a:pt x="898594" y="793355"/>
                      <a:pt x="899326" y="792439"/>
                    </a:cubicBezTo>
                    <a:cubicBezTo>
                      <a:pt x="903350" y="786941"/>
                      <a:pt x="907375" y="781260"/>
                      <a:pt x="911217" y="775578"/>
                    </a:cubicBezTo>
                    <a:cubicBezTo>
                      <a:pt x="912314" y="773929"/>
                      <a:pt x="913412" y="772280"/>
                      <a:pt x="914510" y="770447"/>
                    </a:cubicBezTo>
                    <a:cubicBezTo>
                      <a:pt x="917802" y="765316"/>
                      <a:pt x="921095" y="760184"/>
                      <a:pt x="924205" y="755053"/>
                    </a:cubicBezTo>
                    <a:cubicBezTo>
                      <a:pt x="925120" y="753403"/>
                      <a:pt x="926218" y="751754"/>
                      <a:pt x="927132" y="749921"/>
                    </a:cubicBezTo>
                    <a:cubicBezTo>
                      <a:pt x="930242" y="744607"/>
                      <a:pt x="933352" y="739292"/>
                      <a:pt x="936279" y="733794"/>
                    </a:cubicBezTo>
                    <a:cubicBezTo>
                      <a:pt x="936828" y="732695"/>
                      <a:pt x="937560" y="731412"/>
                      <a:pt x="938109" y="730312"/>
                    </a:cubicBezTo>
                    <a:cubicBezTo>
                      <a:pt x="941402" y="724264"/>
                      <a:pt x="944511" y="718033"/>
                      <a:pt x="947439" y="711802"/>
                    </a:cubicBezTo>
                    <a:cubicBezTo>
                      <a:pt x="947439" y="711802"/>
                      <a:pt x="947439" y="711436"/>
                      <a:pt x="947621" y="711253"/>
                    </a:cubicBezTo>
                    <a:cubicBezTo>
                      <a:pt x="975611" y="652058"/>
                      <a:pt x="992258" y="586266"/>
                      <a:pt x="994820" y="516991"/>
                    </a:cubicBezTo>
                    <a:cubicBezTo>
                      <a:pt x="994820" y="516808"/>
                      <a:pt x="994820" y="516625"/>
                      <a:pt x="994820" y="516258"/>
                    </a:cubicBezTo>
                    <a:lnTo>
                      <a:pt x="994820" y="514242"/>
                    </a:lnTo>
                    <a:cubicBezTo>
                      <a:pt x="994820" y="509111"/>
                      <a:pt x="995185" y="503796"/>
                      <a:pt x="995185" y="498665"/>
                    </a:cubicBezTo>
                    <a:cubicBezTo>
                      <a:pt x="995185" y="493533"/>
                      <a:pt x="995003" y="488218"/>
                      <a:pt x="994820" y="483087"/>
                    </a:cubicBezTo>
                    <a:lnTo>
                      <a:pt x="994820" y="378443"/>
                    </a:lnTo>
                    <a:cubicBezTo>
                      <a:pt x="994820" y="211671"/>
                      <a:pt x="1130194" y="75872"/>
                      <a:pt x="1296851" y="75872"/>
                    </a:cubicBezTo>
                    <a:cubicBezTo>
                      <a:pt x="1463508" y="75872"/>
                      <a:pt x="1598883" y="211671"/>
                      <a:pt x="1598883" y="378443"/>
                    </a:cubicBezTo>
                    <a:lnTo>
                      <a:pt x="1598883" y="959393"/>
                    </a:lnTo>
                    <a:cubicBezTo>
                      <a:pt x="1598883" y="980286"/>
                      <a:pt x="1615713" y="997146"/>
                      <a:pt x="1636568" y="997146"/>
                    </a:cubicBezTo>
                    <a:cubicBezTo>
                      <a:pt x="1657423" y="997146"/>
                      <a:pt x="1674253" y="980286"/>
                      <a:pt x="1674253" y="959393"/>
                    </a:cubicBezTo>
                    <a:lnTo>
                      <a:pt x="1674253" y="378443"/>
                    </a:lnTo>
                    <a:cubicBezTo>
                      <a:pt x="1674253" y="170070"/>
                      <a:pt x="1505035" y="550"/>
                      <a:pt x="1297034" y="550"/>
                    </a:cubicBezTo>
                    <a:close/>
                    <a:moveTo>
                      <a:pt x="763219" y="826526"/>
                    </a:moveTo>
                    <a:cubicBezTo>
                      <a:pt x="752609" y="835140"/>
                      <a:pt x="741633" y="843203"/>
                      <a:pt x="730291" y="850717"/>
                    </a:cubicBezTo>
                    <a:cubicBezTo>
                      <a:pt x="729559" y="851084"/>
                      <a:pt x="729010" y="851633"/>
                      <a:pt x="728278" y="852000"/>
                    </a:cubicBezTo>
                    <a:cubicBezTo>
                      <a:pt x="717119" y="859331"/>
                      <a:pt x="705594" y="866112"/>
                      <a:pt x="694069" y="872342"/>
                    </a:cubicBezTo>
                    <a:cubicBezTo>
                      <a:pt x="693703" y="872526"/>
                      <a:pt x="693337" y="872709"/>
                      <a:pt x="692971" y="872892"/>
                    </a:cubicBezTo>
                    <a:cubicBezTo>
                      <a:pt x="595099" y="924023"/>
                      <a:pt x="481311" y="934286"/>
                      <a:pt x="377219" y="903498"/>
                    </a:cubicBezTo>
                    <a:cubicBezTo>
                      <a:pt x="377219" y="903498"/>
                      <a:pt x="377036" y="903498"/>
                      <a:pt x="376853" y="903498"/>
                    </a:cubicBezTo>
                    <a:cubicBezTo>
                      <a:pt x="364779" y="899832"/>
                      <a:pt x="352705" y="895617"/>
                      <a:pt x="340814" y="890852"/>
                    </a:cubicBezTo>
                    <a:cubicBezTo>
                      <a:pt x="339351" y="890302"/>
                      <a:pt x="338070" y="889753"/>
                      <a:pt x="336607" y="889203"/>
                    </a:cubicBezTo>
                    <a:cubicBezTo>
                      <a:pt x="325996" y="884804"/>
                      <a:pt x="315752" y="880040"/>
                      <a:pt x="305507" y="874725"/>
                    </a:cubicBezTo>
                    <a:cubicBezTo>
                      <a:pt x="302946" y="873442"/>
                      <a:pt x="300385" y="872159"/>
                      <a:pt x="297824" y="870876"/>
                    </a:cubicBezTo>
                    <a:cubicBezTo>
                      <a:pt x="288677" y="865928"/>
                      <a:pt x="279713" y="860614"/>
                      <a:pt x="270932" y="854932"/>
                    </a:cubicBezTo>
                    <a:cubicBezTo>
                      <a:pt x="267822" y="852916"/>
                      <a:pt x="264529" y="850901"/>
                      <a:pt x="261419" y="848885"/>
                    </a:cubicBezTo>
                    <a:cubicBezTo>
                      <a:pt x="253187" y="843387"/>
                      <a:pt x="245138" y="837156"/>
                      <a:pt x="237088" y="830925"/>
                    </a:cubicBezTo>
                    <a:cubicBezTo>
                      <a:pt x="233247" y="827992"/>
                      <a:pt x="229405" y="824877"/>
                      <a:pt x="225746" y="821761"/>
                    </a:cubicBezTo>
                    <a:cubicBezTo>
                      <a:pt x="218429" y="815530"/>
                      <a:pt x="211294" y="809116"/>
                      <a:pt x="204342" y="802335"/>
                    </a:cubicBezTo>
                    <a:cubicBezTo>
                      <a:pt x="200684" y="798853"/>
                      <a:pt x="197025" y="795188"/>
                      <a:pt x="193549" y="791522"/>
                    </a:cubicBezTo>
                    <a:cubicBezTo>
                      <a:pt x="186780" y="784559"/>
                      <a:pt x="180194" y="777228"/>
                      <a:pt x="174157" y="769897"/>
                    </a:cubicBezTo>
                    <a:cubicBezTo>
                      <a:pt x="171048" y="766232"/>
                      <a:pt x="168121" y="762383"/>
                      <a:pt x="165194" y="758718"/>
                    </a:cubicBezTo>
                    <a:cubicBezTo>
                      <a:pt x="158974" y="750654"/>
                      <a:pt x="152937" y="742591"/>
                      <a:pt x="147265" y="734161"/>
                    </a:cubicBezTo>
                    <a:cubicBezTo>
                      <a:pt x="145253" y="731045"/>
                      <a:pt x="143241" y="727929"/>
                      <a:pt x="141411" y="724814"/>
                    </a:cubicBezTo>
                    <a:cubicBezTo>
                      <a:pt x="135740" y="715834"/>
                      <a:pt x="130252" y="706854"/>
                      <a:pt x="125313" y="697691"/>
                    </a:cubicBezTo>
                    <a:cubicBezTo>
                      <a:pt x="124032" y="695308"/>
                      <a:pt x="122752" y="692743"/>
                      <a:pt x="121654" y="690360"/>
                    </a:cubicBezTo>
                    <a:cubicBezTo>
                      <a:pt x="116349" y="680097"/>
                      <a:pt x="111410" y="669468"/>
                      <a:pt x="107019" y="658839"/>
                    </a:cubicBezTo>
                    <a:cubicBezTo>
                      <a:pt x="106470" y="657556"/>
                      <a:pt x="105921" y="656273"/>
                      <a:pt x="105556" y="654990"/>
                    </a:cubicBezTo>
                    <a:cubicBezTo>
                      <a:pt x="65675" y="554561"/>
                      <a:pt x="65675" y="441669"/>
                      <a:pt x="105556" y="341240"/>
                    </a:cubicBezTo>
                    <a:cubicBezTo>
                      <a:pt x="106104" y="339957"/>
                      <a:pt x="106470" y="338674"/>
                      <a:pt x="107019" y="337391"/>
                    </a:cubicBezTo>
                    <a:cubicBezTo>
                      <a:pt x="109763" y="330611"/>
                      <a:pt x="113239" y="323830"/>
                      <a:pt x="116349" y="317232"/>
                    </a:cubicBezTo>
                    <a:cubicBezTo>
                      <a:pt x="121105" y="307153"/>
                      <a:pt x="126228" y="297440"/>
                      <a:pt x="131533" y="287910"/>
                    </a:cubicBezTo>
                    <a:cubicBezTo>
                      <a:pt x="133179" y="285161"/>
                      <a:pt x="134643" y="282412"/>
                      <a:pt x="136289" y="279846"/>
                    </a:cubicBezTo>
                    <a:cubicBezTo>
                      <a:pt x="141777" y="270683"/>
                      <a:pt x="147814" y="261520"/>
                      <a:pt x="154034" y="252723"/>
                    </a:cubicBezTo>
                    <a:cubicBezTo>
                      <a:pt x="156047" y="249791"/>
                      <a:pt x="158242" y="247042"/>
                      <a:pt x="160254" y="244293"/>
                    </a:cubicBezTo>
                    <a:cubicBezTo>
                      <a:pt x="166657" y="235863"/>
                      <a:pt x="173243" y="227799"/>
                      <a:pt x="180194" y="219735"/>
                    </a:cubicBezTo>
                    <a:cubicBezTo>
                      <a:pt x="182756" y="216986"/>
                      <a:pt x="185134" y="214054"/>
                      <a:pt x="187695" y="211305"/>
                    </a:cubicBezTo>
                    <a:cubicBezTo>
                      <a:pt x="195195" y="203241"/>
                      <a:pt x="202879" y="195361"/>
                      <a:pt x="211111" y="187847"/>
                    </a:cubicBezTo>
                    <a:cubicBezTo>
                      <a:pt x="212940" y="186198"/>
                      <a:pt x="214770" y="184365"/>
                      <a:pt x="216782" y="182715"/>
                    </a:cubicBezTo>
                    <a:cubicBezTo>
                      <a:pt x="224466" y="175935"/>
                      <a:pt x="232332" y="169337"/>
                      <a:pt x="240564" y="163106"/>
                    </a:cubicBezTo>
                    <a:cubicBezTo>
                      <a:pt x="242942" y="161273"/>
                      <a:pt x="245321" y="159441"/>
                      <a:pt x="247699" y="157791"/>
                    </a:cubicBezTo>
                    <a:cubicBezTo>
                      <a:pt x="255565" y="151927"/>
                      <a:pt x="263614" y="146429"/>
                      <a:pt x="271847" y="141298"/>
                    </a:cubicBezTo>
                    <a:cubicBezTo>
                      <a:pt x="274774" y="139465"/>
                      <a:pt x="277701" y="137632"/>
                      <a:pt x="280445" y="135983"/>
                    </a:cubicBezTo>
                    <a:cubicBezTo>
                      <a:pt x="288311" y="131218"/>
                      <a:pt x="296543" y="126636"/>
                      <a:pt x="304776" y="122421"/>
                    </a:cubicBezTo>
                    <a:cubicBezTo>
                      <a:pt x="308251" y="120589"/>
                      <a:pt x="311727" y="118939"/>
                      <a:pt x="315203" y="117290"/>
                    </a:cubicBezTo>
                    <a:cubicBezTo>
                      <a:pt x="323069" y="113441"/>
                      <a:pt x="331119" y="109959"/>
                      <a:pt x="339168" y="106660"/>
                    </a:cubicBezTo>
                    <a:cubicBezTo>
                      <a:pt x="343193" y="105011"/>
                      <a:pt x="347400" y="103362"/>
                      <a:pt x="351425" y="101896"/>
                    </a:cubicBezTo>
                    <a:cubicBezTo>
                      <a:pt x="359108" y="99147"/>
                      <a:pt x="366792" y="96581"/>
                      <a:pt x="374658" y="94015"/>
                    </a:cubicBezTo>
                    <a:cubicBezTo>
                      <a:pt x="379414" y="92549"/>
                      <a:pt x="384171" y="91266"/>
                      <a:pt x="388927" y="89983"/>
                    </a:cubicBezTo>
                    <a:cubicBezTo>
                      <a:pt x="396245" y="87967"/>
                      <a:pt x="403745" y="86318"/>
                      <a:pt x="411246" y="84669"/>
                    </a:cubicBezTo>
                    <a:cubicBezTo>
                      <a:pt x="416734" y="83569"/>
                      <a:pt x="422222" y="82469"/>
                      <a:pt x="427710" y="81553"/>
                    </a:cubicBezTo>
                    <a:cubicBezTo>
                      <a:pt x="434662" y="80453"/>
                      <a:pt x="441614" y="79354"/>
                      <a:pt x="448748" y="78621"/>
                    </a:cubicBezTo>
                    <a:cubicBezTo>
                      <a:pt x="454968" y="77888"/>
                      <a:pt x="461005" y="77338"/>
                      <a:pt x="467225" y="76788"/>
                    </a:cubicBezTo>
                    <a:cubicBezTo>
                      <a:pt x="477104" y="76055"/>
                      <a:pt x="487165" y="75322"/>
                      <a:pt x="497227" y="75322"/>
                    </a:cubicBezTo>
                    <a:cubicBezTo>
                      <a:pt x="509850" y="75322"/>
                      <a:pt x="522289" y="75872"/>
                      <a:pt x="534729" y="76972"/>
                    </a:cubicBezTo>
                    <a:cubicBezTo>
                      <a:pt x="535461" y="76972"/>
                      <a:pt x="536193" y="76972"/>
                      <a:pt x="536925" y="76972"/>
                    </a:cubicBezTo>
                    <a:cubicBezTo>
                      <a:pt x="549181" y="78071"/>
                      <a:pt x="561438" y="79904"/>
                      <a:pt x="573512" y="82103"/>
                    </a:cubicBezTo>
                    <a:cubicBezTo>
                      <a:pt x="574244" y="82103"/>
                      <a:pt x="574976" y="82286"/>
                      <a:pt x="575707" y="82469"/>
                    </a:cubicBezTo>
                    <a:cubicBezTo>
                      <a:pt x="587781" y="84852"/>
                      <a:pt x="599855" y="87601"/>
                      <a:pt x="611746" y="90900"/>
                    </a:cubicBezTo>
                    <a:cubicBezTo>
                      <a:pt x="612295" y="90900"/>
                      <a:pt x="612844" y="91266"/>
                      <a:pt x="613393" y="91449"/>
                    </a:cubicBezTo>
                    <a:cubicBezTo>
                      <a:pt x="625284" y="94932"/>
                      <a:pt x="636992" y="98780"/>
                      <a:pt x="648700" y="103178"/>
                    </a:cubicBezTo>
                    <a:cubicBezTo>
                      <a:pt x="649066" y="103178"/>
                      <a:pt x="649615" y="103545"/>
                      <a:pt x="649981" y="103728"/>
                    </a:cubicBezTo>
                    <a:cubicBezTo>
                      <a:pt x="661689" y="108310"/>
                      <a:pt x="673031" y="113258"/>
                      <a:pt x="684190" y="118756"/>
                    </a:cubicBezTo>
                    <a:cubicBezTo>
                      <a:pt x="684556" y="118756"/>
                      <a:pt x="684739" y="119122"/>
                      <a:pt x="685105" y="119306"/>
                    </a:cubicBezTo>
                    <a:cubicBezTo>
                      <a:pt x="696447" y="124987"/>
                      <a:pt x="707423" y="131035"/>
                      <a:pt x="718399" y="137816"/>
                    </a:cubicBezTo>
                    <a:cubicBezTo>
                      <a:pt x="718399" y="137816"/>
                      <a:pt x="718399" y="137816"/>
                      <a:pt x="718399" y="137816"/>
                    </a:cubicBezTo>
                    <a:cubicBezTo>
                      <a:pt x="740352" y="151377"/>
                      <a:pt x="761207" y="167138"/>
                      <a:pt x="780599" y="184731"/>
                    </a:cubicBezTo>
                    <a:cubicBezTo>
                      <a:pt x="823040" y="223400"/>
                      <a:pt x="856701" y="269400"/>
                      <a:pt x="880483" y="321264"/>
                    </a:cubicBezTo>
                    <a:cubicBezTo>
                      <a:pt x="880483" y="321630"/>
                      <a:pt x="880849" y="321814"/>
                      <a:pt x="881032" y="322180"/>
                    </a:cubicBezTo>
                    <a:cubicBezTo>
                      <a:pt x="903533" y="371295"/>
                      <a:pt x="916888" y="425176"/>
                      <a:pt x="918900" y="482171"/>
                    </a:cubicBezTo>
                    <a:lnTo>
                      <a:pt x="918900" y="497748"/>
                    </a:lnTo>
                    <a:cubicBezTo>
                      <a:pt x="918900" y="610640"/>
                      <a:pt x="874995" y="716934"/>
                      <a:pt x="795234" y="796654"/>
                    </a:cubicBezTo>
                    <a:cubicBezTo>
                      <a:pt x="784989" y="806917"/>
                      <a:pt x="774379" y="816447"/>
                      <a:pt x="763402" y="825427"/>
                    </a:cubicBezTo>
                    <a:cubicBezTo>
                      <a:pt x="763219" y="825610"/>
                      <a:pt x="762854" y="825793"/>
                      <a:pt x="762671" y="8259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7291DD01-A875-5084-8609-E544EAE7E2E0}"/>
                  </a:ext>
                </a:extLst>
              </p:cNvPr>
              <p:cNvSpPr/>
              <p:nvPr/>
            </p:nvSpPr>
            <p:spPr>
              <a:xfrm>
                <a:off x="4799149" y="1391564"/>
                <a:ext cx="2594049" cy="2086474"/>
              </a:xfrm>
              <a:custGeom>
                <a:avLst/>
                <a:gdLst>
                  <a:gd name="connsiteX0" fmla="*/ 2557114 w 2594049"/>
                  <a:gd name="connsiteY0" fmla="*/ 1183893 h 2086474"/>
                  <a:gd name="connsiteX1" fmla="*/ 2566627 w 2594049"/>
                  <a:gd name="connsiteY1" fmla="*/ 1181144 h 2086474"/>
                  <a:gd name="connsiteX2" fmla="*/ 2593702 w 2594049"/>
                  <a:gd name="connsiteY2" fmla="*/ 1145041 h 2086474"/>
                  <a:gd name="connsiteX3" fmla="*/ 2593702 w 2594049"/>
                  <a:gd name="connsiteY3" fmla="*/ 377893 h 2086474"/>
                  <a:gd name="connsiteX4" fmla="*/ 2216483 w 2594049"/>
                  <a:gd name="connsiteY4" fmla="*/ 0 h 2086474"/>
                  <a:gd name="connsiteX5" fmla="*/ 1856643 w 2594049"/>
                  <a:gd name="connsiteY5" fmla="*/ 264452 h 2086474"/>
                  <a:gd name="connsiteX6" fmla="*/ 1833958 w 2594049"/>
                  <a:gd name="connsiteY6" fmla="*/ 226149 h 2086474"/>
                  <a:gd name="connsiteX7" fmla="*/ 1832495 w 2594049"/>
                  <a:gd name="connsiteY7" fmla="*/ 223950 h 2086474"/>
                  <a:gd name="connsiteX8" fmla="*/ 1821153 w 2594049"/>
                  <a:gd name="connsiteY8" fmla="*/ 207456 h 2086474"/>
                  <a:gd name="connsiteX9" fmla="*/ 1818043 w 2594049"/>
                  <a:gd name="connsiteY9" fmla="*/ 203058 h 2086474"/>
                  <a:gd name="connsiteX10" fmla="*/ 1806884 w 2594049"/>
                  <a:gd name="connsiteY10" fmla="*/ 188580 h 2086474"/>
                  <a:gd name="connsiteX11" fmla="*/ 1802676 w 2594049"/>
                  <a:gd name="connsiteY11" fmla="*/ 183265 h 2086474"/>
                  <a:gd name="connsiteX12" fmla="*/ 1790236 w 2594049"/>
                  <a:gd name="connsiteY12" fmla="*/ 168787 h 2086474"/>
                  <a:gd name="connsiteX13" fmla="*/ 1786760 w 2594049"/>
                  <a:gd name="connsiteY13" fmla="*/ 164755 h 2086474"/>
                  <a:gd name="connsiteX14" fmla="*/ 1721085 w 2594049"/>
                  <a:gd name="connsiteY14" fmla="*/ 103911 h 2086474"/>
                  <a:gd name="connsiteX15" fmla="*/ 1715963 w 2594049"/>
                  <a:gd name="connsiteY15" fmla="*/ 99880 h 2086474"/>
                  <a:gd name="connsiteX16" fmla="*/ 1704804 w 2594049"/>
                  <a:gd name="connsiteY16" fmla="*/ 91816 h 2086474"/>
                  <a:gd name="connsiteX17" fmla="*/ 1696755 w 2594049"/>
                  <a:gd name="connsiteY17" fmla="*/ 86135 h 2086474"/>
                  <a:gd name="connsiteX18" fmla="*/ 1685412 w 2594049"/>
                  <a:gd name="connsiteY18" fmla="*/ 78804 h 2086474"/>
                  <a:gd name="connsiteX19" fmla="*/ 1677363 w 2594049"/>
                  <a:gd name="connsiteY19" fmla="*/ 73489 h 2086474"/>
                  <a:gd name="connsiteX20" fmla="*/ 1664923 w 2594049"/>
                  <a:gd name="connsiteY20" fmla="*/ 66159 h 2086474"/>
                  <a:gd name="connsiteX21" fmla="*/ 1657240 w 2594049"/>
                  <a:gd name="connsiteY21" fmla="*/ 61760 h 2086474"/>
                  <a:gd name="connsiteX22" fmla="*/ 1643702 w 2594049"/>
                  <a:gd name="connsiteY22" fmla="*/ 54613 h 2086474"/>
                  <a:gd name="connsiteX23" fmla="*/ 1636751 w 2594049"/>
                  <a:gd name="connsiteY23" fmla="*/ 51131 h 2086474"/>
                  <a:gd name="connsiteX24" fmla="*/ 1622116 w 2594049"/>
                  <a:gd name="connsiteY24" fmla="*/ 44350 h 2086474"/>
                  <a:gd name="connsiteX25" fmla="*/ 1615896 w 2594049"/>
                  <a:gd name="connsiteY25" fmla="*/ 41418 h 2086474"/>
                  <a:gd name="connsiteX26" fmla="*/ 1600346 w 2594049"/>
                  <a:gd name="connsiteY26" fmla="*/ 35004 h 2086474"/>
                  <a:gd name="connsiteX27" fmla="*/ 1594492 w 2594049"/>
                  <a:gd name="connsiteY27" fmla="*/ 32804 h 2086474"/>
                  <a:gd name="connsiteX28" fmla="*/ 1578210 w 2594049"/>
                  <a:gd name="connsiteY28" fmla="*/ 26940 h 2086474"/>
                  <a:gd name="connsiteX29" fmla="*/ 1572722 w 2594049"/>
                  <a:gd name="connsiteY29" fmla="*/ 25107 h 2086474"/>
                  <a:gd name="connsiteX30" fmla="*/ 1555892 w 2594049"/>
                  <a:gd name="connsiteY30" fmla="*/ 19976 h 2086474"/>
                  <a:gd name="connsiteX31" fmla="*/ 1550404 w 2594049"/>
                  <a:gd name="connsiteY31" fmla="*/ 18510 h 2086474"/>
                  <a:gd name="connsiteX32" fmla="*/ 1533390 w 2594049"/>
                  <a:gd name="connsiteY32" fmla="*/ 14111 h 2086474"/>
                  <a:gd name="connsiteX33" fmla="*/ 1527536 w 2594049"/>
                  <a:gd name="connsiteY33" fmla="*/ 12829 h 2086474"/>
                  <a:gd name="connsiteX34" fmla="*/ 1510706 w 2594049"/>
                  <a:gd name="connsiteY34" fmla="*/ 9347 h 2086474"/>
                  <a:gd name="connsiteX35" fmla="*/ 1504303 w 2594049"/>
                  <a:gd name="connsiteY35" fmla="*/ 8247 h 2086474"/>
                  <a:gd name="connsiteX36" fmla="*/ 1487839 w 2594049"/>
                  <a:gd name="connsiteY36" fmla="*/ 5498 h 2086474"/>
                  <a:gd name="connsiteX37" fmla="*/ 1480155 w 2594049"/>
                  <a:gd name="connsiteY37" fmla="*/ 4582 h 2086474"/>
                  <a:gd name="connsiteX38" fmla="*/ 1464606 w 2594049"/>
                  <a:gd name="connsiteY38" fmla="*/ 2749 h 2086474"/>
                  <a:gd name="connsiteX39" fmla="*/ 1454544 w 2594049"/>
                  <a:gd name="connsiteY39" fmla="*/ 2016 h 2086474"/>
                  <a:gd name="connsiteX40" fmla="*/ 1441189 w 2594049"/>
                  <a:gd name="connsiteY40" fmla="*/ 1100 h 2086474"/>
                  <a:gd name="connsiteX41" fmla="*/ 1421432 w 2594049"/>
                  <a:gd name="connsiteY41" fmla="*/ 550 h 2086474"/>
                  <a:gd name="connsiteX42" fmla="*/ 1417407 w 2594049"/>
                  <a:gd name="connsiteY42" fmla="*/ 550 h 2086474"/>
                  <a:gd name="connsiteX43" fmla="*/ 1417042 w 2594049"/>
                  <a:gd name="connsiteY43" fmla="*/ 550 h 2086474"/>
                  <a:gd name="connsiteX44" fmla="*/ 1413017 w 2594049"/>
                  <a:gd name="connsiteY44" fmla="*/ 550 h 2086474"/>
                  <a:gd name="connsiteX45" fmla="*/ 1393442 w 2594049"/>
                  <a:gd name="connsiteY45" fmla="*/ 1100 h 2086474"/>
                  <a:gd name="connsiteX46" fmla="*/ 1393260 w 2594049"/>
                  <a:gd name="connsiteY46" fmla="*/ 1100 h 2086474"/>
                  <a:gd name="connsiteX47" fmla="*/ 1392528 w 2594049"/>
                  <a:gd name="connsiteY47" fmla="*/ 1100 h 2086474"/>
                  <a:gd name="connsiteX48" fmla="*/ 1383381 w 2594049"/>
                  <a:gd name="connsiteY48" fmla="*/ 1833 h 2086474"/>
                  <a:gd name="connsiteX49" fmla="*/ 1368380 w 2594049"/>
                  <a:gd name="connsiteY49" fmla="*/ 2932 h 2086474"/>
                  <a:gd name="connsiteX50" fmla="*/ 1357404 w 2594049"/>
                  <a:gd name="connsiteY50" fmla="*/ 4215 h 2086474"/>
                  <a:gd name="connsiteX51" fmla="*/ 1344415 w 2594049"/>
                  <a:gd name="connsiteY51" fmla="*/ 5864 h 2086474"/>
                  <a:gd name="connsiteX52" fmla="*/ 1333256 w 2594049"/>
                  <a:gd name="connsiteY52" fmla="*/ 7697 h 2086474"/>
                  <a:gd name="connsiteX53" fmla="*/ 1320633 w 2594049"/>
                  <a:gd name="connsiteY53" fmla="*/ 9896 h 2086474"/>
                  <a:gd name="connsiteX54" fmla="*/ 1310023 w 2594049"/>
                  <a:gd name="connsiteY54" fmla="*/ 12096 h 2086474"/>
                  <a:gd name="connsiteX55" fmla="*/ 1297034 w 2594049"/>
                  <a:gd name="connsiteY55" fmla="*/ 15028 h 2086474"/>
                  <a:gd name="connsiteX56" fmla="*/ 1287338 w 2594049"/>
                  <a:gd name="connsiteY56" fmla="*/ 17594 h 2086474"/>
                  <a:gd name="connsiteX57" fmla="*/ 1273252 w 2594049"/>
                  <a:gd name="connsiteY57" fmla="*/ 21625 h 2086474"/>
                  <a:gd name="connsiteX58" fmla="*/ 1265203 w 2594049"/>
                  <a:gd name="connsiteY58" fmla="*/ 24191 h 2086474"/>
                  <a:gd name="connsiteX59" fmla="*/ 1249653 w 2594049"/>
                  <a:gd name="connsiteY59" fmla="*/ 29506 h 2086474"/>
                  <a:gd name="connsiteX60" fmla="*/ 1243616 w 2594049"/>
                  <a:gd name="connsiteY60" fmla="*/ 31705 h 2086474"/>
                  <a:gd name="connsiteX61" fmla="*/ 1225688 w 2594049"/>
                  <a:gd name="connsiteY61" fmla="*/ 38852 h 2086474"/>
                  <a:gd name="connsiteX62" fmla="*/ 1222395 w 2594049"/>
                  <a:gd name="connsiteY62" fmla="*/ 40318 h 2086474"/>
                  <a:gd name="connsiteX63" fmla="*/ 1065251 w 2594049"/>
                  <a:gd name="connsiteY63" fmla="*/ 146429 h 2086474"/>
                  <a:gd name="connsiteX64" fmla="*/ 922193 w 2594049"/>
                  <a:gd name="connsiteY64" fmla="*/ 447167 h 2086474"/>
                  <a:gd name="connsiteX65" fmla="*/ 922193 w 2594049"/>
                  <a:gd name="connsiteY65" fmla="*/ 447900 h 2086474"/>
                  <a:gd name="connsiteX66" fmla="*/ 920547 w 2594049"/>
                  <a:gd name="connsiteY66" fmla="*/ 469526 h 2086474"/>
                  <a:gd name="connsiteX67" fmla="*/ 920181 w 2594049"/>
                  <a:gd name="connsiteY67" fmla="*/ 473374 h 2086474"/>
                  <a:gd name="connsiteX68" fmla="*/ 919449 w 2594049"/>
                  <a:gd name="connsiteY68" fmla="*/ 498665 h 2086474"/>
                  <a:gd name="connsiteX69" fmla="*/ 497410 w 2594049"/>
                  <a:gd name="connsiteY69" fmla="*/ 921458 h 2086474"/>
                  <a:gd name="connsiteX70" fmla="*/ 75371 w 2594049"/>
                  <a:gd name="connsiteY70" fmla="*/ 498665 h 2086474"/>
                  <a:gd name="connsiteX71" fmla="*/ 497410 w 2594049"/>
                  <a:gd name="connsiteY71" fmla="*/ 75872 h 2086474"/>
                  <a:gd name="connsiteX72" fmla="*/ 781147 w 2594049"/>
                  <a:gd name="connsiteY72" fmla="*/ 185648 h 2086474"/>
                  <a:gd name="connsiteX73" fmla="*/ 834382 w 2594049"/>
                  <a:gd name="connsiteY73" fmla="*/ 183082 h 2086474"/>
                  <a:gd name="connsiteX74" fmla="*/ 831821 w 2594049"/>
                  <a:gd name="connsiteY74" fmla="*/ 129752 h 2086474"/>
                  <a:gd name="connsiteX75" fmla="*/ 497410 w 2594049"/>
                  <a:gd name="connsiteY75" fmla="*/ 367 h 2086474"/>
                  <a:gd name="connsiteX76" fmla="*/ 0 w 2594049"/>
                  <a:gd name="connsiteY76" fmla="*/ 498665 h 2086474"/>
                  <a:gd name="connsiteX77" fmla="*/ 497410 w 2594049"/>
                  <a:gd name="connsiteY77" fmla="*/ 996963 h 2086474"/>
                  <a:gd name="connsiteX78" fmla="*/ 956951 w 2594049"/>
                  <a:gd name="connsiteY78" fmla="*/ 689077 h 2086474"/>
                  <a:gd name="connsiteX79" fmla="*/ 1065251 w 2594049"/>
                  <a:gd name="connsiteY79" fmla="*/ 850900 h 2086474"/>
                  <a:gd name="connsiteX80" fmla="*/ 1365453 w 2594049"/>
                  <a:gd name="connsiteY80" fmla="*/ 994214 h 2086474"/>
                  <a:gd name="connsiteX81" fmla="*/ 1366368 w 2594049"/>
                  <a:gd name="connsiteY81" fmla="*/ 994214 h 2086474"/>
                  <a:gd name="connsiteX82" fmla="*/ 1387771 w 2594049"/>
                  <a:gd name="connsiteY82" fmla="*/ 995863 h 2086474"/>
                  <a:gd name="connsiteX83" fmla="*/ 1391613 w 2594049"/>
                  <a:gd name="connsiteY83" fmla="*/ 996230 h 2086474"/>
                  <a:gd name="connsiteX84" fmla="*/ 1416859 w 2594049"/>
                  <a:gd name="connsiteY84" fmla="*/ 996963 h 2086474"/>
                  <a:gd name="connsiteX85" fmla="*/ 1417225 w 2594049"/>
                  <a:gd name="connsiteY85" fmla="*/ 996963 h 2086474"/>
                  <a:gd name="connsiteX86" fmla="*/ 1417225 w 2594049"/>
                  <a:gd name="connsiteY86" fmla="*/ 996963 h 2086474"/>
                  <a:gd name="connsiteX87" fmla="*/ 1426737 w 2594049"/>
                  <a:gd name="connsiteY87" fmla="*/ 996780 h 2086474"/>
                  <a:gd name="connsiteX88" fmla="*/ 1442104 w 2594049"/>
                  <a:gd name="connsiteY88" fmla="*/ 996413 h 2086474"/>
                  <a:gd name="connsiteX89" fmla="*/ 1456007 w 2594049"/>
                  <a:gd name="connsiteY89" fmla="*/ 995313 h 2086474"/>
                  <a:gd name="connsiteX90" fmla="*/ 1466984 w 2594049"/>
                  <a:gd name="connsiteY90" fmla="*/ 994397 h 2086474"/>
                  <a:gd name="connsiteX91" fmla="*/ 1479058 w 2594049"/>
                  <a:gd name="connsiteY91" fmla="*/ 992931 h 2086474"/>
                  <a:gd name="connsiteX92" fmla="*/ 1491863 w 2594049"/>
                  <a:gd name="connsiteY92" fmla="*/ 991282 h 2086474"/>
                  <a:gd name="connsiteX93" fmla="*/ 1501010 w 2594049"/>
                  <a:gd name="connsiteY93" fmla="*/ 989632 h 2086474"/>
                  <a:gd name="connsiteX94" fmla="*/ 1516560 w 2594049"/>
                  <a:gd name="connsiteY94" fmla="*/ 986883 h 2086474"/>
                  <a:gd name="connsiteX95" fmla="*/ 1522597 w 2594049"/>
                  <a:gd name="connsiteY95" fmla="*/ 985600 h 2086474"/>
                  <a:gd name="connsiteX96" fmla="*/ 1541074 w 2594049"/>
                  <a:gd name="connsiteY96" fmla="*/ 981385 h 2086474"/>
                  <a:gd name="connsiteX97" fmla="*/ 1543818 w 2594049"/>
                  <a:gd name="connsiteY97" fmla="*/ 980652 h 2086474"/>
                  <a:gd name="connsiteX98" fmla="*/ 1714317 w 2594049"/>
                  <a:gd name="connsiteY98" fmla="*/ 898183 h 2086474"/>
                  <a:gd name="connsiteX99" fmla="*/ 1719622 w 2594049"/>
                  <a:gd name="connsiteY99" fmla="*/ 893968 h 2086474"/>
                  <a:gd name="connsiteX100" fmla="*/ 1732611 w 2594049"/>
                  <a:gd name="connsiteY100" fmla="*/ 883705 h 2086474"/>
                  <a:gd name="connsiteX101" fmla="*/ 1816762 w 2594049"/>
                  <a:gd name="connsiteY101" fmla="*/ 795188 h 2086474"/>
                  <a:gd name="connsiteX102" fmla="*/ 1817677 w 2594049"/>
                  <a:gd name="connsiteY102" fmla="*/ 793905 h 2086474"/>
                  <a:gd name="connsiteX103" fmla="*/ 1830665 w 2594049"/>
                  <a:gd name="connsiteY103" fmla="*/ 775395 h 2086474"/>
                  <a:gd name="connsiteX104" fmla="*/ 1833044 w 2594049"/>
                  <a:gd name="connsiteY104" fmla="*/ 771547 h 2086474"/>
                  <a:gd name="connsiteX105" fmla="*/ 1843654 w 2594049"/>
                  <a:gd name="connsiteY105" fmla="*/ 754869 h 2086474"/>
                  <a:gd name="connsiteX106" fmla="*/ 1846032 w 2594049"/>
                  <a:gd name="connsiteY106" fmla="*/ 750838 h 2086474"/>
                  <a:gd name="connsiteX107" fmla="*/ 1855728 w 2594049"/>
                  <a:gd name="connsiteY107" fmla="*/ 733611 h 2086474"/>
                  <a:gd name="connsiteX108" fmla="*/ 1857192 w 2594049"/>
                  <a:gd name="connsiteY108" fmla="*/ 730862 h 2086474"/>
                  <a:gd name="connsiteX109" fmla="*/ 1914268 w 2594049"/>
                  <a:gd name="connsiteY109" fmla="*/ 518274 h 2086474"/>
                  <a:gd name="connsiteX110" fmla="*/ 1914268 w 2594049"/>
                  <a:gd name="connsiteY110" fmla="*/ 517174 h 2086474"/>
                  <a:gd name="connsiteX111" fmla="*/ 1914268 w 2594049"/>
                  <a:gd name="connsiteY111" fmla="*/ 514059 h 2086474"/>
                  <a:gd name="connsiteX112" fmla="*/ 1914634 w 2594049"/>
                  <a:gd name="connsiteY112" fmla="*/ 498481 h 2086474"/>
                  <a:gd name="connsiteX113" fmla="*/ 1914268 w 2594049"/>
                  <a:gd name="connsiteY113" fmla="*/ 482904 h 2086474"/>
                  <a:gd name="connsiteX114" fmla="*/ 1914268 w 2594049"/>
                  <a:gd name="connsiteY114" fmla="*/ 378259 h 2086474"/>
                  <a:gd name="connsiteX115" fmla="*/ 2216300 w 2594049"/>
                  <a:gd name="connsiteY115" fmla="*/ 75689 h 2086474"/>
                  <a:gd name="connsiteX116" fmla="*/ 2518331 w 2594049"/>
                  <a:gd name="connsiteY116" fmla="*/ 378259 h 2086474"/>
                  <a:gd name="connsiteX117" fmla="*/ 2518331 w 2594049"/>
                  <a:gd name="connsiteY117" fmla="*/ 1117918 h 2086474"/>
                  <a:gd name="connsiteX118" fmla="*/ 2223252 w 2594049"/>
                  <a:gd name="connsiteY118" fmla="*/ 1397580 h 2086474"/>
                  <a:gd name="connsiteX119" fmla="*/ 1763710 w 2594049"/>
                  <a:gd name="connsiteY119" fmla="*/ 1089878 h 2086474"/>
                  <a:gd name="connsiteX120" fmla="*/ 1726025 w 2594049"/>
                  <a:gd name="connsiteY120" fmla="*/ 1127631 h 2086474"/>
                  <a:gd name="connsiteX121" fmla="*/ 1763710 w 2594049"/>
                  <a:gd name="connsiteY121" fmla="*/ 1165383 h 2086474"/>
                  <a:gd name="connsiteX122" fmla="*/ 2185749 w 2594049"/>
                  <a:gd name="connsiteY122" fmla="*/ 1588176 h 2086474"/>
                  <a:gd name="connsiteX123" fmla="*/ 1763710 w 2594049"/>
                  <a:gd name="connsiteY123" fmla="*/ 2010969 h 2086474"/>
                  <a:gd name="connsiteX124" fmla="*/ 1304900 w 2594049"/>
                  <a:gd name="connsiteY124" fmla="*/ 2010969 h 2086474"/>
                  <a:gd name="connsiteX125" fmla="*/ 1304352 w 2594049"/>
                  <a:gd name="connsiteY125" fmla="*/ 2010969 h 2086474"/>
                  <a:gd name="connsiteX126" fmla="*/ 1303803 w 2594049"/>
                  <a:gd name="connsiteY126" fmla="*/ 2010969 h 2086474"/>
                  <a:gd name="connsiteX127" fmla="*/ 881763 w 2594049"/>
                  <a:gd name="connsiteY127" fmla="*/ 1588176 h 2086474"/>
                  <a:gd name="connsiteX128" fmla="*/ 1303803 w 2594049"/>
                  <a:gd name="connsiteY128" fmla="*/ 1165383 h 2086474"/>
                  <a:gd name="connsiteX129" fmla="*/ 1724195 w 2594049"/>
                  <a:gd name="connsiteY129" fmla="*/ 1550424 h 2086474"/>
                  <a:gd name="connsiteX130" fmla="*/ 1303803 w 2594049"/>
                  <a:gd name="connsiteY130" fmla="*/ 1550424 h 2086474"/>
                  <a:gd name="connsiteX131" fmla="*/ 1266117 w 2594049"/>
                  <a:gd name="connsiteY131" fmla="*/ 1588176 h 2086474"/>
                  <a:gd name="connsiteX132" fmla="*/ 1303803 w 2594049"/>
                  <a:gd name="connsiteY132" fmla="*/ 1625929 h 2086474"/>
                  <a:gd name="connsiteX133" fmla="*/ 1763527 w 2594049"/>
                  <a:gd name="connsiteY133" fmla="*/ 1625929 h 2086474"/>
                  <a:gd name="connsiteX134" fmla="*/ 1801213 w 2594049"/>
                  <a:gd name="connsiteY134" fmla="*/ 1588176 h 2086474"/>
                  <a:gd name="connsiteX135" fmla="*/ 1303803 w 2594049"/>
                  <a:gd name="connsiteY135" fmla="*/ 1089878 h 2086474"/>
                  <a:gd name="connsiteX136" fmla="*/ 806393 w 2594049"/>
                  <a:gd name="connsiteY136" fmla="*/ 1588176 h 2086474"/>
                  <a:gd name="connsiteX137" fmla="*/ 806393 w 2594049"/>
                  <a:gd name="connsiteY137" fmla="*/ 1956906 h 2086474"/>
                  <a:gd name="connsiteX138" fmla="*/ 780416 w 2594049"/>
                  <a:gd name="connsiteY138" fmla="*/ 1982930 h 2086474"/>
                  <a:gd name="connsiteX139" fmla="*/ 754438 w 2594049"/>
                  <a:gd name="connsiteY139" fmla="*/ 1956906 h 2086474"/>
                  <a:gd name="connsiteX140" fmla="*/ 754438 w 2594049"/>
                  <a:gd name="connsiteY140" fmla="*/ 1467771 h 2086474"/>
                  <a:gd name="connsiteX141" fmla="*/ 377219 w 2594049"/>
                  <a:gd name="connsiteY141" fmla="*/ 1089878 h 2086474"/>
                  <a:gd name="connsiteX142" fmla="*/ 0 w 2594049"/>
                  <a:gd name="connsiteY142" fmla="*/ 1467771 h 2086474"/>
                  <a:gd name="connsiteX143" fmla="*/ 0 w 2594049"/>
                  <a:gd name="connsiteY143" fmla="*/ 1905042 h 2086474"/>
                  <a:gd name="connsiteX144" fmla="*/ 37685 w 2594049"/>
                  <a:gd name="connsiteY144" fmla="*/ 1942795 h 2086474"/>
                  <a:gd name="connsiteX145" fmla="*/ 75371 w 2594049"/>
                  <a:gd name="connsiteY145" fmla="*/ 1905042 h 2086474"/>
                  <a:gd name="connsiteX146" fmla="*/ 75371 w 2594049"/>
                  <a:gd name="connsiteY146" fmla="*/ 1467771 h 2086474"/>
                  <a:gd name="connsiteX147" fmla="*/ 377402 w 2594049"/>
                  <a:gd name="connsiteY147" fmla="*/ 1165200 h 2086474"/>
                  <a:gd name="connsiteX148" fmla="*/ 679434 w 2594049"/>
                  <a:gd name="connsiteY148" fmla="*/ 1467771 h 2086474"/>
                  <a:gd name="connsiteX149" fmla="*/ 679434 w 2594049"/>
                  <a:gd name="connsiteY149" fmla="*/ 1956906 h 2086474"/>
                  <a:gd name="connsiteX150" fmla="*/ 780782 w 2594049"/>
                  <a:gd name="connsiteY150" fmla="*/ 2058435 h 2086474"/>
                  <a:gd name="connsiteX151" fmla="*/ 882129 w 2594049"/>
                  <a:gd name="connsiteY151" fmla="*/ 1956906 h 2086474"/>
                  <a:gd name="connsiteX152" fmla="*/ 882129 w 2594049"/>
                  <a:gd name="connsiteY152" fmla="*/ 1851345 h 2086474"/>
                  <a:gd name="connsiteX153" fmla="*/ 1304169 w 2594049"/>
                  <a:gd name="connsiteY153" fmla="*/ 2086474 h 2086474"/>
                  <a:gd name="connsiteX154" fmla="*/ 1304717 w 2594049"/>
                  <a:gd name="connsiteY154" fmla="*/ 2086474 h 2086474"/>
                  <a:gd name="connsiteX155" fmla="*/ 1305266 w 2594049"/>
                  <a:gd name="connsiteY155" fmla="*/ 2086474 h 2086474"/>
                  <a:gd name="connsiteX156" fmla="*/ 1764076 w 2594049"/>
                  <a:gd name="connsiteY156" fmla="*/ 2086474 h 2086474"/>
                  <a:gd name="connsiteX157" fmla="*/ 2220142 w 2594049"/>
                  <a:gd name="connsiteY157" fmla="*/ 1787019 h 2086474"/>
                  <a:gd name="connsiteX158" fmla="*/ 2545955 w 2594049"/>
                  <a:gd name="connsiteY158" fmla="*/ 2085008 h 2086474"/>
                  <a:gd name="connsiteX159" fmla="*/ 2556383 w 2594049"/>
                  <a:gd name="connsiteY159" fmla="*/ 2086474 h 2086474"/>
                  <a:gd name="connsiteX160" fmla="*/ 2592604 w 2594049"/>
                  <a:gd name="connsiteY160" fmla="*/ 2059168 h 2086474"/>
                  <a:gd name="connsiteX161" fmla="*/ 2566810 w 2594049"/>
                  <a:gd name="connsiteY161" fmla="*/ 2012435 h 2086474"/>
                  <a:gd name="connsiteX162" fmla="*/ 2262034 w 2594049"/>
                  <a:gd name="connsiteY162" fmla="*/ 1626295 h 2086474"/>
                  <a:gd name="connsiteX163" fmla="*/ 2261486 w 2594049"/>
                  <a:gd name="connsiteY163" fmla="*/ 1587993 h 2086474"/>
                  <a:gd name="connsiteX164" fmla="*/ 2557480 w 2594049"/>
                  <a:gd name="connsiteY164" fmla="*/ 1184260 h 2086474"/>
                  <a:gd name="connsiteX165" fmla="*/ 1684132 w 2594049"/>
                  <a:gd name="connsiteY165" fmla="*/ 825427 h 2086474"/>
                  <a:gd name="connsiteX166" fmla="*/ 1652118 w 2594049"/>
                  <a:gd name="connsiteY166" fmla="*/ 849251 h 2086474"/>
                  <a:gd name="connsiteX167" fmla="*/ 1648459 w 2594049"/>
                  <a:gd name="connsiteY167" fmla="*/ 851633 h 2086474"/>
                  <a:gd name="connsiteX168" fmla="*/ 1617359 w 2594049"/>
                  <a:gd name="connsiteY168" fmla="*/ 870326 h 2086474"/>
                  <a:gd name="connsiteX169" fmla="*/ 1611871 w 2594049"/>
                  <a:gd name="connsiteY169" fmla="*/ 873259 h 2086474"/>
                  <a:gd name="connsiteX170" fmla="*/ 1580406 w 2594049"/>
                  <a:gd name="connsiteY170" fmla="*/ 888103 h 2086474"/>
                  <a:gd name="connsiteX171" fmla="*/ 1574552 w 2594049"/>
                  <a:gd name="connsiteY171" fmla="*/ 890486 h 2086474"/>
                  <a:gd name="connsiteX172" fmla="*/ 1541440 w 2594049"/>
                  <a:gd name="connsiteY172" fmla="*/ 902398 h 2086474"/>
                  <a:gd name="connsiteX173" fmla="*/ 1536683 w 2594049"/>
                  <a:gd name="connsiteY173" fmla="*/ 903681 h 2086474"/>
                  <a:gd name="connsiteX174" fmla="*/ 1500644 w 2594049"/>
                  <a:gd name="connsiteY174" fmla="*/ 912661 h 2086474"/>
                  <a:gd name="connsiteX175" fmla="*/ 1497900 w 2594049"/>
                  <a:gd name="connsiteY175" fmla="*/ 913210 h 2086474"/>
                  <a:gd name="connsiteX176" fmla="*/ 1459117 w 2594049"/>
                  <a:gd name="connsiteY176" fmla="*/ 918892 h 2086474"/>
                  <a:gd name="connsiteX177" fmla="*/ 1458020 w 2594049"/>
                  <a:gd name="connsiteY177" fmla="*/ 918892 h 2086474"/>
                  <a:gd name="connsiteX178" fmla="*/ 1416859 w 2594049"/>
                  <a:gd name="connsiteY178" fmla="*/ 920908 h 2086474"/>
                  <a:gd name="connsiteX179" fmla="*/ 1376795 w 2594049"/>
                  <a:gd name="connsiteY179" fmla="*/ 918892 h 2086474"/>
                  <a:gd name="connsiteX180" fmla="*/ 1374234 w 2594049"/>
                  <a:gd name="connsiteY180" fmla="*/ 918708 h 2086474"/>
                  <a:gd name="connsiteX181" fmla="*/ 1338012 w 2594049"/>
                  <a:gd name="connsiteY181" fmla="*/ 913394 h 2086474"/>
                  <a:gd name="connsiteX182" fmla="*/ 1331975 w 2594049"/>
                  <a:gd name="connsiteY182" fmla="*/ 912294 h 2086474"/>
                  <a:gd name="connsiteX183" fmla="*/ 1300144 w 2594049"/>
                  <a:gd name="connsiteY183" fmla="*/ 904414 h 2086474"/>
                  <a:gd name="connsiteX184" fmla="*/ 1288802 w 2594049"/>
                  <a:gd name="connsiteY184" fmla="*/ 901115 h 2086474"/>
                  <a:gd name="connsiteX185" fmla="*/ 1263190 w 2594049"/>
                  <a:gd name="connsiteY185" fmla="*/ 891952 h 2086474"/>
                  <a:gd name="connsiteX186" fmla="*/ 1247275 w 2594049"/>
                  <a:gd name="connsiteY186" fmla="*/ 885354 h 2086474"/>
                  <a:gd name="connsiteX187" fmla="*/ 1226786 w 2594049"/>
                  <a:gd name="connsiteY187" fmla="*/ 875641 h 2086474"/>
                  <a:gd name="connsiteX188" fmla="*/ 1209223 w 2594049"/>
                  <a:gd name="connsiteY188" fmla="*/ 866295 h 2086474"/>
                  <a:gd name="connsiteX189" fmla="*/ 1191113 w 2594049"/>
                  <a:gd name="connsiteY189" fmla="*/ 855482 h 2086474"/>
                  <a:gd name="connsiteX190" fmla="*/ 1174831 w 2594049"/>
                  <a:gd name="connsiteY190" fmla="*/ 844669 h 2086474"/>
                  <a:gd name="connsiteX191" fmla="*/ 1156354 w 2594049"/>
                  <a:gd name="connsiteY191" fmla="*/ 830924 h 2086474"/>
                  <a:gd name="connsiteX192" fmla="*/ 1143000 w 2594049"/>
                  <a:gd name="connsiteY192" fmla="*/ 819929 h 2086474"/>
                  <a:gd name="connsiteX193" fmla="*/ 1123791 w 2594049"/>
                  <a:gd name="connsiteY193" fmla="*/ 802518 h 2086474"/>
                  <a:gd name="connsiteX194" fmla="*/ 1112632 w 2594049"/>
                  <a:gd name="connsiteY194" fmla="*/ 791339 h 2086474"/>
                  <a:gd name="connsiteX195" fmla="*/ 1095253 w 2594049"/>
                  <a:gd name="connsiteY195" fmla="*/ 772096 h 2086474"/>
                  <a:gd name="connsiteX196" fmla="*/ 1084276 w 2594049"/>
                  <a:gd name="connsiteY196" fmla="*/ 758535 h 2086474"/>
                  <a:gd name="connsiteX197" fmla="*/ 1070739 w 2594049"/>
                  <a:gd name="connsiteY197" fmla="*/ 740391 h 2086474"/>
                  <a:gd name="connsiteX198" fmla="*/ 1059763 w 2594049"/>
                  <a:gd name="connsiteY198" fmla="*/ 723898 h 2086474"/>
                  <a:gd name="connsiteX199" fmla="*/ 1049152 w 2594049"/>
                  <a:gd name="connsiteY199" fmla="*/ 706121 h 2086474"/>
                  <a:gd name="connsiteX200" fmla="*/ 1039639 w 2594049"/>
                  <a:gd name="connsiteY200" fmla="*/ 688344 h 2086474"/>
                  <a:gd name="connsiteX201" fmla="*/ 1030127 w 2594049"/>
                  <a:gd name="connsiteY201" fmla="*/ 668185 h 2086474"/>
                  <a:gd name="connsiteX202" fmla="*/ 1023358 w 2594049"/>
                  <a:gd name="connsiteY202" fmla="*/ 651874 h 2086474"/>
                  <a:gd name="connsiteX203" fmla="*/ 1014211 w 2594049"/>
                  <a:gd name="connsiteY203" fmla="*/ 626401 h 2086474"/>
                  <a:gd name="connsiteX204" fmla="*/ 1010735 w 2594049"/>
                  <a:gd name="connsiteY204" fmla="*/ 614855 h 2086474"/>
                  <a:gd name="connsiteX205" fmla="*/ 1002869 w 2594049"/>
                  <a:gd name="connsiteY205" fmla="*/ 583150 h 2086474"/>
                  <a:gd name="connsiteX206" fmla="*/ 1001771 w 2594049"/>
                  <a:gd name="connsiteY206" fmla="*/ 577102 h 2086474"/>
                  <a:gd name="connsiteX207" fmla="*/ 996466 w 2594049"/>
                  <a:gd name="connsiteY207" fmla="*/ 540999 h 2086474"/>
                  <a:gd name="connsiteX208" fmla="*/ 996283 w 2594049"/>
                  <a:gd name="connsiteY208" fmla="*/ 538433 h 2086474"/>
                  <a:gd name="connsiteX209" fmla="*/ 994271 w 2594049"/>
                  <a:gd name="connsiteY209" fmla="*/ 498298 h 2086474"/>
                  <a:gd name="connsiteX210" fmla="*/ 996283 w 2594049"/>
                  <a:gd name="connsiteY210" fmla="*/ 458163 h 2086474"/>
                  <a:gd name="connsiteX211" fmla="*/ 996466 w 2594049"/>
                  <a:gd name="connsiteY211" fmla="*/ 455597 h 2086474"/>
                  <a:gd name="connsiteX212" fmla="*/ 1001771 w 2594049"/>
                  <a:gd name="connsiteY212" fmla="*/ 419311 h 2086474"/>
                  <a:gd name="connsiteX213" fmla="*/ 1002869 w 2594049"/>
                  <a:gd name="connsiteY213" fmla="*/ 413263 h 2086474"/>
                  <a:gd name="connsiteX214" fmla="*/ 1010735 w 2594049"/>
                  <a:gd name="connsiteY214" fmla="*/ 381558 h 2086474"/>
                  <a:gd name="connsiteX215" fmla="*/ 1014028 w 2594049"/>
                  <a:gd name="connsiteY215" fmla="*/ 370196 h 2086474"/>
                  <a:gd name="connsiteX216" fmla="*/ 1023175 w 2594049"/>
                  <a:gd name="connsiteY216" fmla="*/ 344539 h 2086474"/>
                  <a:gd name="connsiteX217" fmla="*/ 1029761 w 2594049"/>
                  <a:gd name="connsiteY217" fmla="*/ 328595 h 2086474"/>
                  <a:gd name="connsiteX218" fmla="*/ 1033054 w 2594049"/>
                  <a:gd name="connsiteY218" fmla="*/ 321630 h 2086474"/>
                  <a:gd name="connsiteX219" fmla="*/ 1051896 w 2594049"/>
                  <a:gd name="connsiteY219" fmla="*/ 285344 h 2086474"/>
                  <a:gd name="connsiteX220" fmla="*/ 1053726 w 2594049"/>
                  <a:gd name="connsiteY220" fmla="*/ 282228 h 2086474"/>
                  <a:gd name="connsiteX221" fmla="*/ 1074032 w 2594049"/>
                  <a:gd name="connsiteY221" fmla="*/ 251257 h 2086474"/>
                  <a:gd name="connsiteX222" fmla="*/ 1078422 w 2594049"/>
                  <a:gd name="connsiteY222" fmla="*/ 245209 h 2086474"/>
                  <a:gd name="connsiteX223" fmla="*/ 1099643 w 2594049"/>
                  <a:gd name="connsiteY223" fmla="*/ 219002 h 2086474"/>
                  <a:gd name="connsiteX224" fmla="*/ 1106046 w 2594049"/>
                  <a:gd name="connsiteY224" fmla="*/ 211855 h 2086474"/>
                  <a:gd name="connsiteX225" fmla="*/ 1129828 w 2594049"/>
                  <a:gd name="connsiteY225" fmla="*/ 187847 h 2086474"/>
                  <a:gd name="connsiteX226" fmla="*/ 1135499 w 2594049"/>
                  <a:gd name="connsiteY226" fmla="*/ 182715 h 2086474"/>
                  <a:gd name="connsiteX227" fmla="*/ 1159281 w 2594049"/>
                  <a:gd name="connsiteY227" fmla="*/ 163106 h 2086474"/>
                  <a:gd name="connsiteX228" fmla="*/ 1166416 w 2594049"/>
                  <a:gd name="connsiteY228" fmla="*/ 157791 h 2086474"/>
                  <a:gd name="connsiteX229" fmla="*/ 1190564 w 2594049"/>
                  <a:gd name="connsiteY229" fmla="*/ 141298 h 2086474"/>
                  <a:gd name="connsiteX230" fmla="*/ 1199345 w 2594049"/>
                  <a:gd name="connsiteY230" fmla="*/ 135983 h 2086474"/>
                  <a:gd name="connsiteX231" fmla="*/ 1223676 w 2594049"/>
                  <a:gd name="connsiteY231" fmla="*/ 122421 h 2086474"/>
                  <a:gd name="connsiteX232" fmla="*/ 1234103 w 2594049"/>
                  <a:gd name="connsiteY232" fmla="*/ 117290 h 2086474"/>
                  <a:gd name="connsiteX233" fmla="*/ 1258068 w 2594049"/>
                  <a:gd name="connsiteY233" fmla="*/ 106660 h 2086474"/>
                  <a:gd name="connsiteX234" fmla="*/ 1270325 w 2594049"/>
                  <a:gd name="connsiteY234" fmla="*/ 101895 h 2086474"/>
                  <a:gd name="connsiteX235" fmla="*/ 1293558 w 2594049"/>
                  <a:gd name="connsiteY235" fmla="*/ 94015 h 2086474"/>
                  <a:gd name="connsiteX236" fmla="*/ 1308010 w 2594049"/>
                  <a:gd name="connsiteY236" fmla="*/ 89800 h 2086474"/>
                  <a:gd name="connsiteX237" fmla="*/ 1330329 w 2594049"/>
                  <a:gd name="connsiteY237" fmla="*/ 84485 h 2086474"/>
                  <a:gd name="connsiteX238" fmla="*/ 1346793 w 2594049"/>
                  <a:gd name="connsiteY238" fmla="*/ 81370 h 2086474"/>
                  <a:gd name="connsiteX239" fmla="*/ 1367831 w 2594049"/>
                  <a:gd name="connsiteY239" fmla="*/ 78438 h 2086474"/>
                  <a:gd name="connsiteX240" fmla="*/ 1386491 w 2594049"/>
                  <a:gd name="connsiteY240" fmla="*/ 76605 h 2086474"/>
                  <a:gd name="connsiteX241" fmla="*/ 1416493 w 2594049"/>
                  <a:gd name="connsiteY241" fmla="*/ 75139 h 2086474"/>
                  <a:gd name="connsiteX242" fmla="*/ 1453995 w 2594049"/>
                  <a:gd name="connsiteY242" fmla="*/ 76788 h 2086474"/>
                  <a:gd name="connsiteX243" fmla="*/ 1456190 w 2594049"/>
                  <a:gd name="connsiteY243" fmla="*/ 76788 h 2086474"/>
                  <a:gd name="connsiteX244" fmla="*/ 1492778 w 2594049"/>
                  <a:gd name="connsiteY244" fmla="*/ 81920 h 2086474"/>
                  <a:gd name="connsiteX245" fmla="*/ 1494790 w 2594049"/>
                  <a:gd name="connsiteY245" fmla="*/ 82286 h 2086474"/>
                  <a:gd name="connsiteX246" fmla="*/ 1530829 w 2594049"/>
                  <a:gd name="connsiteY246" fmla="*/ 90716 h 2086474"/>
                  <a:gd name="connsiteX247" fmla="*/ 1532476 w 2594049"/>
                  <a:gd name="connsiteY247" fmla="*/ 91266 h 2086474"/>
                  <a:gd name="connsiteX248" fmla="*/ 1567783 w 2594049"/>
                  <a:gd name="connsiteY248" fmla="*/ 103178 h 2086474"/>
                  <a:gd name="connsiteX249" fmla="*/ 1569063 w 2594049"/>
                  <a:gd name="connsiteY249" fmla="*/ 103728 h 2086474"/>
                  <a:gd name="connsiteX250" fmla="*/ 1603456 w 2594049"/>
                  <a:gd name="connsiteY250" fmla="*/ 118939 h 2086474"/>
                  <a:gd name="connsiteX251" fmla="*/ 1604371 w 2594049"/>
                  <a:gd name="connsiteY251" fmla="*/ 119306 h 2086474"/>
                  <a:gd name="connsiteX252" fmla="*/ 1637665 w 2594049"/>
                  <a:gd name="connsiteY252" fmla="*/ 137815 h 2086474"/>
                  <a:gd name="connsiteX253" fmla="*/ 1637665 w 2594049"/>
                  <a:gd name="connsiteY253" fmla="*/ 137815 h 2086474"/>
                  <a:gd name="connsiteX254" fmla="*/ 1700047 w 2594049"/>
                  <a:gd name="connsiteY254" fmla="*/ 184915 h 2086474"/>
                  <a:gd name="connsiteX255" fmla="*/ 1799932 w 2594049"/>
                  <a:gd name="connsiteY255" fmla="*/ 321447 h 2086474"/>
                  <a:gd name="connsiteX256" fmla="*/ 1800481 w 2594049"/>
                  <a:gd name="connsiteY256" fmla="*/ 322364 h 2086474"/>
                  <a:gd name="connsiteX257" fmla="*/ 1838349 w 2594049"/>
                  <a:gd name="connsiteY257" fmla="*/ 482354 h 2086474"/>
                  <a:gd name="connsiteX258" fmla="*/ 1838349 w 2594049"/>
                  <a:gd name="connsiteY258" fmla="*/ 497932 h 2086474"/>
                  <a:gd name="connsiteX259" fmla="*/ 1714682 w 2594049"/>
                  <a:gd name="connsiteY259" fmla="*/ 796837 h 2086474"/>
                  <a:gd name="connsiteX260" fmla="*/ 1683766 w 2594049"/>
                  <a:gd name="connsiteY260" fmla="*/ 825060 h 2086474"/>
                  <a:gd name="connsiteX261" fmla="*/ 1683400 w 2594049"/>
                  <a:gd name="connsiteY261" fmla="*/ 825243 h 208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2594049" h="2086474">
                    <a:moveTo>
                      <a:pt x="2557114" y="1183893"/>
                    </a:moveTo>
                    <a:lnTo>
                      <a:pt x="2566627" y="1181144"/>
                    </a:lnTo>
                    <a:cubicBezTo>
                      <a:pt x="2582726" y="1176379"/>
                      <a:pt x="2593702" y="1161718"/>
                      <a:pt x="2593702" y="1145041"/>
                    </a:cubicBezTo>
                    <a:lnTo>
                      <a:pt x="2593702" y="377893"/>
                    </a:lnTo>
                    <a:cubicBezTo>
                      <a:pt x="2593702" y="169520"/>
                      <a:pt x="2424484" y="0"/>
                      <a:pt x="2216483" y="0"/>
                    </a:cubicBezTo>
                    <a:cubicBezTo>
                      <a:pt x="2047814" y="0"/>
                      <a:pt x="1904756" y="111425"/>
                      <a:pt x="1856643" y="264452"/>
                    </a:cubicBezTo>
                    <a:cubicBezTo>
                      <a:pt x="1849691" y="251257"/>
                      <a:pt x="1842008" y="238428"/>
                      <a:pt x="1833958" y="226149"/>
                    </a:cubicBezTo>
                    <a:cubicBezTo>
                      <a:pt x="1833410" y="225416"/>
                      <a:pt x="1833044" y="224683"/>
                      <a:pt x="1832495" y="223950"/>
                    </a:cubicBezTo>
                    <a:cubicBezTo>
                      <a:pt x="1828836" y="218452"/>
                      <a:pt x="1824994" y="212954"/>
                      <a:pt x="1821153" y="207456"/>
                    </a:cubicBezTo>
                    <a:cubicBezTo>
                      <a:pt x="1820055" y="205990"/>
                      <a:pt x="1819140" y="204524"/>
                      <a:pt x="1818043" y="203058"/>
                    </a:cubicBezTo>
                    <a:cubicBezTo>
                      <a:pt x="1814384" y="198110"/>
                      <a:pt x="1810725" y="193345"/>
                      <a:pt x="1806884" y="188580"/>
                    </a:cubicBezTo>
                    <a:cubicBezTo>
                      <a:pt x="1805420" y="186931"/>
                      <a:pt x="1804139" y="185098"/>
                      <a:pt x="1802676" y="183265"/>
                    </a:cubicBezTo>
                    <a:cubicBezTo>
                      <a:pt x="1798651" y="178317"/>
                      <a:pt x="1794444" y="173552"/>
                      <a:pt x="1790236" y="168787"/>
                    </a:cubicBezTo>
                    <a:cubicBezTo>
                      <a:pt x="1788955" y="167504"/>
                      <a:pt x="1787858" y="166038"/>
                      <a:pt x="1786760" y="164755"/>
                    </a:cubicBezTo>
                    <a:cubicBezTo>
                      <a:pt x="1766820" y="142580"/>
                      <a:pt x="1744684" y="122238"/>
                      <a:pt x="1721085" y="103911"/>
                    </a:cubicBezTo>
                    <a:cubicBezTo>
                      <a:pt x="1719439" y="102629"/>
                      <a:pt x="1717610" y="101162"/>
                      <a:pt x="1715963" y="99880"/>
                    </a:cubicBezTo>
                    <a:cubicBezTo>
                      <a:pt x="1712304" y="97131"/>
                      <a:pt x="1708645" y="94565"/>
                      <a:pt x="1704804" y="91816"/>
                    </a:cubicBezTo>
                    <a:cubicBezTo>
                      <a:pt x="1702060" y="89983"/>
                      <a:pt x="1699499" y="87967"/>
                      <a:pt x="1696755" y="86135"/>
                    </a:cubicBezTo>
                    <a:cubicBezTo>
                      <a:pt x="1693096" y="83569"/>
                      <a:pt x="1689254" y="81186"/>
                      <a:pt x="1685412" y="78804"/>
                    </a:cubicBezTo>
                    <a:cubicBezTo>
                      <a:pt x="1682668" y="77155"/>
                      <a:pt x="1680107" y="75322"/>
                      <a:pt x="1677363" y="73489"/>
                    </a:cubicBezTo>
                    <a:cubicBezTo>
                      <a:pt x="1673338" y="70924"/>
                      <a:pt x="1669131" y="68541"/>
                      <a:pt x="1664923" y="66159"/>
                    </a:cubicBezTo>
                    <a:cubicBezTo>
                      <a:pt x="1662362" y="64693"/>
                      <a:pt x="1659801" y="63227"/>
                      <a:pt x="1657240" y="61760"/>
                    </a:cubicBezTo>
                    <a:cubicBezTo>
                      <a:pt x="1652849" y="59378"/>
                      <a:pt x="1648276" y="56995"/>
                      <a:pt x="1643702" y="54613"/>
                    </a:cubicBezTo>
                    <a:cubicBezTo>
                      <a:pt x="1641324" y="53513"/>
                      <a:pt x="1639129" y="52231"/>
                      <a:pt x="1636751" y="51131"/>
                    </a:cubicBezTo>
                    <a:cubicBezTo>
                      <a:pt x="1631994" y="48749"/>
                      <a:pt x="1627055" y="46549"/>
                      <a:pt x="1622116" y="44350"/>
                    </a:cubicBezTo>
                    <a:cubicBezTo>
                      <a:pt x="1620103" y="43434"/>
                      <a:pt x="1617908" y="42334"/>
                      <a:pt x="1615896" y="41418"/>
                    </a:cubicBezTo>
                    <a:cubicBezTo>
                      <a:pt x="1610774" y="39219"/>
                      <a:pt x="1605651" y="37020"/>
                      <a:pt x="1600346" y="35004"/>
                    </a:cubicBezTo>
                    <a:cubicBezTo>
                      <a:pt x="1598334" y="34271"/>
                      <a:pt x="1596504" y="33538"/>
                      <a:pt x="1594492" y="32804"/>
                    </a:cubicBezTo>
                    <a:cubicBezTo>
                      <a:pt x="1589187" y="30789"/>
                      <a:pt x="1583698" y="28773"/>
                      <a:pt x="1578210" y="26940"/>
                    </a:cubicBezTo>
                    <a:cubicBezTo>
                      <a:pt x="1576381" y="26390"/>
                      <a:pt x="1574552" y="25657"/>
                      <a:pt x="1572722" y="25107"/>
                    </a:cubicBezTo>
                    <a:cubicBezTo>
                      <a:pt x="1567234" y="23275"/>
                      <a:pt x="1561563" y="21625"/>
                      <a:pt x="1555892" y="19976"/>
                    </a:cubicBezTo>
                    <a:cubicBezTo>
                      <a:pt x="1554062" y="19426"/>
                      <a:pt x="1552233" y="18876"/>
                      <a:pt x="1550404" y="18510"/>
                    </a:cubicBezTo>
                    <a:cubicBezTo>
                      <a:pt x="1544733" y="16860"/>
                      <a:pt x="1539062" y="15394"/>
                      <a:pt x="1533390" y="14111"/>
                    </a:cubicBezTo>
                    <a:cubicBezTo>
                      <a:pt x="1531378" y="13562"/>
                      <a:pt x="1529549" y="13195"/>
                      <a:pt x="1527536" y="12829"/>
                    </a:cubicBezTo>
                    <a:cubicBezTo>
                      <a:pt x="1521865" y="11546"/>
                      <a:pt x="1516377" y="10263"/>
                      <a:pt x="1510706" y="9347"/>
                    </a:cubicBezTo>
                    <a:cubicBezTo>
                      <a:pt x="1508511" y="8980"/>
                      <a:pt x="1506498" y="8613"/>
                      <a:pt x="1504303" y="8247"/>
                    </a:cubicBezTo>
                    <a:cubicBezTo>
                      <a:pt x="1498815" y="7331"/>
                      <a:pt x="1493327" y="6414"/>
                      <a:pt x="1487839" y="5498"/>
                    </a:cubicBezTo>
                    <a:cubicBezTo>
                      <a:pt x="1485278" y="5131"/>
                      <a:pt x="1482717" y="4765"/>
                      <a:pt x="1480155" y="4582"/>
                    </a:cubicBezTo>
                    <a:cubicBezTo>
                      <a:pt x="1475033" y="3849"/>
                      <a:pt x="1469911" y="3299"/>
                      <a:pt x="1464606" y="2749"/>
                    </a:cubicBezTo>
                    <a:cubicBezTo>
                      <a:pt x="1461313" y="2382"/>
                      <a:pt x="1457837" y="2199"/>
                      <a:pt x="1454544" y="2016"/>
                    </a:cubicBezTo>
                    <a:cubicBezTo>
                      <a:pt x="1450153" y="1649"/>
                      <a:pt x="1445580" y="1283"/>
                      <a:pt x="1441189" y="1100"/>
                    </a:cubicBezTo>
                    <a:cubicBezTo>
                      <a:pt x="1434604" y="733"/>
                      <a:pt x="1428018" y="733"/>
                      <a:pt x="1421432" y="550"/>
                    </a:cubicBezTo>
                    <a:cubicBezTo>
                      <a:pt x="1420152" y="550"/>
                      <a:pt x="1418871" y="550"/>
                      <a:pt x="1417407" y="550"/>
                    </a:cubicBezTo>
                    <a:lnTo>
                      <a:pt x="1417042" y="550"/>
                    </a:lnTo>
                    <a:cubicBezTo>
                      <a:pt x="1415761" y="550"/>
                      <a:pt x="1414480" y="550"/>
                      <a:pt x="1413017" y="550"/>
                    </a:cubicBezTo>
                    <a:cubicBezTo>
                      <a:pt x="1406431" y="550"/>
                      <a:pt x="1399845" y="550"/>
                      <a:pt x="1393442" y="1100"/>
                    </a:cubicBezTo>
                    <a:cubicBezTo>
                      <a:pt x="1393442" y="1100"/>
                      <a:pt x="1393442" y="1100"/>
                      <a:pt x="1393260" y="1100"/>
                    </a:cubicBezTo>
                    <a:cubicBezTo>
                      <a:pt x="1393077" y="1100"/>
                      <a:pt x="1392711" y="1100"/>
                      <a:pt x="1392528" y="1100"/>
                    </a:cubicBezTo>
                    <a:cubicBezTo>
                      <a:pt x="1389418" y="1100"/>
                      <a:pt x="1386491" y="1466"/>
                      <a:pt x="1383381" y="1833"/>
                    </a:cubicBezTo>
                    <a:cubicBezTo>
                      <a:pt x="1378442" y="2199"/>
                      <a:pt x="1373319" y="2566"/>
                      <a:pt x="1368380" y="2932"/>
                    </a:cubicBezTo>
                    <a:cubicBezTo>
                      <a:pt x="1364721" y="3299"/>
                      <a:pt x="1361062" y="3849"/>
                      <a:pt x="1357404" y="4215"/>
                    </a:cubicBezTo>
                    <a:cubicBezTo>
                      <a:pt x="1353013" y="4765"/>
                      <a:pt x="1348805" y="5315"/>
                      <a:pt x="1344415" y="5864"/>
                    </a:cubicBezTo>
                    <a:cubicBezTo>
                      <a:pt x="1340756" y="6414"/>
                      <a:pt x="1336915" y="7147"/>
                      <a:pt x="1333256" y="7697"/>
                    </a:cubicBezTo>
                    <a:cubicBezTo>
                      <a:pt x="1329048" y="8430"/>
                      <a:pt x="1324841" y="9163"/>
                      <a:pt x="1320633" y="9896"/>
                    </a:cubicBezTo>
                    <a:cubicBezTo>
                      <a:pt x="1316974" y="10629"/>
                      <a:pt x="1313498" y="11362"/>
                      <a:pt x="1310023" y="12096"/>
                    </a:cubicBezTo>
                    <a:cubicBezTo>
                      <a:pt x="1305632" y="13012"/>
                      <a:pt x="1301424" y="14111"/>
                      <a:pt x="1297034" y="15028"/>
                    </a:cubicBezTo>
                    <a:cubicBezTo>
                      <a:pt x="1293741" y="15761"/>
                      <a:pt x="1290631" y="16677"/>
                      <a:pt x="1287338" y="17594"/>
                    </a:cubicBezTo>
                    <a:cubicBezTo>
                      <a:pt x="1282582" y="18876"/>
                      <a:pt x="1278008" y="20159"/>
                      <a:pt x="1273252" y="21625"/>
                    </a:cubicBezTo>
                    <a:cubicBezTo>
                      <a:pt x="1270508" y="22358"/>
                      <a:pt x="1267764" y="23275"/>
                      <a:pt x="1265203" y="24191"/>
                    </a:cubicBezTo>
                    <a:cubicBezTo>
                      <a:pt x="1259897" y="25840"/>
                      <a:pt x="1254775" y="27673"/>
                      <a:pt x="1249653" y="29506"/>
                    </a:cubicBezTo>
                    <a:cubicBezTo>
                      <a:pt x="1247641" y="30239"/>
                      <a:pt x="1245628" y="30972"/>
                      <a:pt x="1243616" y="31705"/>
                    </a:cubicBezTo>
                    <a:cubicBezTo>
                      <a:pt x="1237579" y="33904"/>
                      <a:pt x="1231725" y="36287"/>
                      <a:pt x="1225688" y="38852"/>
                    </a:cubicBezTo>
                    <a:cubicBezTo>
                      <a:pt x="1224590" y="39402"/>
                      <a:pt x="1223493" y="39769"/>
                      <a:pt x="1222395" y="40318"/>
                    </a:cubicBezTo>
                    <a:cubicBezTo>
                      <a:pt x="1164221" y="65059"/>
                      <a:pt x="1110803" y="100796"/>
                      <a:pt x="1065251" y="146429"/>
                    </a:cubicBezTo>
                    <a:cubicBezTo>
                      <a:pt x="983477" y="228165"/>
                      <a:pt x="933901" y="333543"/>
                      <a:pt x="922193" y="447167"/>
                    </a:cubicBezTo>
                    <a:cubicBezTo>
                      <a:pt x="922193" y="447350"/>
                      <a:pt x="922193" y="447717"/>
                      <a:pt x="922193" y="447900"/>
                    </a:cubicBezTo>
                    <a:cubicBezTo>
                      <a:pt x="921461" y="455048"/>
                      <a:pt x="920912" y="462195"/>
                      <a:pt x="920547" y="469526"/>
                    </a:cubicBezTo>
                    <a:cubicBezTo>
                      <a:pt x="920547" y="470808"/>
                      <a:pt x="920364" y="472091"/>
                      <a:pt x="920181" y="473374"/>
                    </a:cubicBezTo>
                    <a:cubicBezTo>
                      <a:pt x="919815" y="481804"/>
                      <a:pt x="919449" y="490234"/>
                      <a:pt x="919449" y="498665"/>
                    </a:cubicBezTo>
                    <a:cubicBezTo>
                      <a:pt x="919449" y="731778"/>
                      <a:pt x="730107" y="921458"/>
                      <a:pt x="497410" y="921458"/>
                    </a:cubicBezTo>
                    <a:cubicBezTo>
                      <a:pt x="264712" y="921458"/>
                      <a:pt x="75371" y="731778"/>
                      <a:pt x="75371" y="498665"/>
                    </a:cubicBezTo>
                    <a:cubicBezTo>
                      <a:pt x="75371" y="265551"/>
                      <a:pt x="264712" y="75872"/>
                      <a:pt x="497410" y="75872"/>
                    </a:cubicBezTo>
                    <a:cubicBezTo>
                      <a:pt x="602599" y="75872"/>
                      <a:pt x="703398" y="114907"/>
                      <a:pt x="781147" y="185648"/>
                    </a:cubicBezTo>
                    <a:cubicBezTo>
                      <a:pt x="796514" y="199576"/>
                      <a:pt x="820296" y="198476"/>
                      <a:pt x="834382" y="183082"/>
                    </a:cubicBezTo>
                    <a:cubicBezTo>
                      <a:pt x="848286" y="167688"/>
                      <a:pt x="847188" y="143863"/>
                      <a:pt x="831821" y="129752"/>
                    </a:cubicBezTo>
                    <a:cubicBezTo>
                      <a:pt x="740169" y="46366"/>
                      <a:pt x="621442" y="367"/>
                      <a:pt x="497410" y="367"/>
                    </a:cubicBezTo>
                    <a:cubicBezTo>
                      <a:pt x="223185" y="367"/>
                      <a:pt x="0" y="223950"/>
                      <a:pt x="0" y="498665"/>
                    </a:cubicBezTo>
                    <a:cubicBezTo>
                      <a:pt x="0" y="773379"/>
                      <a:pt x="223185" y="996963"/>
                      <a:pt x="497410" y="996963"/>
                    </a:cubicBezTo>
                    <a:cubicBezTo>
                      <a:pt x="704313" y="996963"/>
                      <a:pt x="882129" y="869593"/>
                      <a:pt x="956951" y="689077"/>
                    </a:cubicBezTo>
                    <a:cubicBezTo>
                      <a:pt x="981648" y="748822"/>
                      <a:pt x="1018053" y="803801"/>
                      <a:pt x="1065251" y="850900"/>
                    </a:cubicBezTo>
                    <a:cubicBezTo>
                      <a:pt x="1146841" y="932637"/>
                      <a:pt x="1252031" y="982485"/>
                      <a:pt x="1365453" y="994214"/>
                    </a:cubicBezTo>
                    <a:cubicBezTo>
                      <a:pt x="1365819" y="994214"/>
                      <a:pt x="1366002" y="994214"/>
                      <a:pt x="1366368" y="994214"/>
                    </a:cubicBezTo>
                    <a:cubicBezTo>
                      <a:pt x="1373502" y="994947"/>
                      <a:pt x="1380637" y="995497"/>
                      <a:pt x="1387771" y="995863"/>
                    </a:cubicBezTo>
                    <a:cubicBezTo>
                      <a:pt x="1389052" y="995863"/>
                      <a:pt x="1390333" y="996046"/>
                      <a:pt x="1391613" y="996230"/>
                    </a:cubicBezTo>
                    <a:cubicBezTo>
                      <a:pt x="1400028" y="996596"/>
                      <a:pt x="1408443" y="996963"/>
                      <a:pt x="1416859" y="996963"/>
                    </a:cubicBezTo>
                    <a:cubicBezTo>
                      <a:pt x="1416859" y="996963"/>
                      <a:pt x="1417042" y="996963"/>
                      <a:pt x="1417225" y="996963"/>
                    </a:cubicBezTo>
                    <a:cubicBezTo>
                      <a:pt x="1417225" y="996963"/>
                      <a:pt x="1417225" y="996963"/>
                      <a:pt x="1417225" y="996963"/>
                    </a:cubicBezTo>
                    <a:cubicBezTo>
                      <a:pt x="1420334" y="996963"/>
                      <a:pt x="1423444" y="996780"/>
                      <a:pt x="1426737" y="996780"/>
                    </a:cubicBezTo>
                    <a:cubicBezTo>
                      <a:pt x="1431860" y="996780"/>
                      <a:pt x="1436982" y="996780"/>
                      <a:pt x="1442104" y="996413"/>
                    </a:cubicBezTo>
                    <a:cubicBezTo>
                      <a:pt x="1446861" y="996230"/>
                      <a:pt x="1451434" y="995680"/>
                      <a:pt x="1456007" y="995313"/>
                    </a:cubicBezTo>
                    <a:cubicBezTo>
                      <a:pt x="1459666" y="994947"/>
                      <a:pt x="1463325" y="994764"/>
                      <a:pt x="1466984" y="994397"/>
                    </a:cubicBezTo>
                    <a:cubicBezTo>
                      <a:pt x="1471008" y="994031"/>
                      <a:pt x="1475033" y="993481"/>
                      <a:pt x="1479058" y="992931"/>
                    </a:cubicBezTo>
                    <a:cubicBezTo>
                      <a:pt x="1483265" y="992381"/>
                      <a:pt x="1487656" y="992015"/>
                      <a:pt x="1491863" y="991282"/>
                    </a:cubicBezTo>
                    <a:cubicBezTo>
                      <a:pt x="1494973" y="990732"/>
                      <a:pt x="1497900" y="990182"/>
                      <a:pt x="1501010" y="989632"/>
                    </a:cubicBezTo>
                    <a:cubicBezTo>
                      <a:pt x="1506133" y="988716"/>
                      <a:pt x="1511438" y="987983"/>
                      <a:pt x="1516560" y="986883"/>
                    </a:cubicBezTo>
                    <a:cubicBezTo>
                      <a:pt x="1518572" y="986517"/>
                      <a:pt x="1520585" y="985967"/>
                      <a:pt x="1522597" y="985600"/>
                    </a:cubicBezTo>
                    <a:cubicBezTo>
                      <a:pt x="1528817" y="984317"/>
                      <a:pt x="1534854" y="982851"/>
                      <a:pt x="1541074" y="981385"/>
                    </a:cubicBezTo>
                    <a:cubicBezTo>
                      <a:pt x="1541989" y="981202"/>
                      <a:pt x="1542903" y="980835"/>
                      <a:pt x="1543818" y="980652"/>
                    </a:cubicBezTo>
                    <a:cubicBezTo>
                      <a:pt x="1605285" y="964525"/>
                      <a:pt x="1663094" y="936669"/>
                      <a:pt x="1714317" y="898183"/>
                    </a:cubicBezTo>
                    <a:cubicBezTo>
                      <a:pt x="1716146" y="896900"/>
                      <a:pt x="1717792" y="895434"/>
                      <a:pt x="1719622" y="893968"/>
                    </a:cubicBezTo>
                    <a:cubicBezTo>
                      <a:pt x="1724012" y="890669"/>
                      <a:pt x="1728403" y="887187"/>
                      <a:pt x="1732611" y="883705"/>
                    </a:cubicBezTo>
                    <a:cubicBezTo>
                      <a:pt x="1764076" y="857681"/>
                      <a:pt x="1792431" y="827992"/>
                      <a:pt x="1816762" y="795188"/>
                    </a:cubicBezTo>
                    <a:cubicBezTo>
                      <a:pt x="1817128" y="794821"/>
                      <a:pt x="1817311" y="794455"/>
                      <a:pt x="1817677" y="793905"/>
                    </a:cubicBezTo>
                    <a:cubicBezTo>
                      <a:pt x="1822068" y="787857"/>
                      <a:pt x="1826458" y="781626"/>
                      <a:pt x="1830665" y="775395"/>
                    </a:cubicBezTo>
                    <a:cubicBezTo>
                      <a:pt x="1831580" y="774112"/>
                      <a:pt x="1832312" y="772829"/>
                      <a:pt x="1833044" y="771547"/>
                    </a:cubicBezTo>
                    <a:cubicBezTo>
                      <a:pt x="1836702" y="766049"/>
                      <a:pt x="1840178" y="760551"/>
                      <a:pt x="1843654" y="754869"/>
                    </a:cubicBezTo>
                    <a:cubicBezTo>
                      <a:pt x="1844386" y="753587"/>
                      <a:pt x="1845118" y="752120"/>
                      <a:pt x="1846032" y="750838"/>
                    </a:cubicBezTo>
                    <a:cubicBezTo>
                      <a:pt x="1849325" y="745156"/>
                      <a:pt x="1852618" y="739475"/>
                      <a:pt x="1855728" y="733611"/>
                    </a:cubicBezTo>
                    <a:cubicBezTo>
                      <a:pt x="1856277" y="732694"/>
                      <a:pt x="1856643" y="731778"/>
                      <a:pt x="1857192" y="730862"/>
                    </a:cubicBezTo>
                    <a:cubicBezTo>
                      <a:pt x="1891035" y="666902"/>
                      <a:pt x="1911158" y="594879"/>
                      <a:pt x="1914268" y="518274"/>
                    </a:cubicBezTo>
                    <a:cubicBezTo>
                      <a:pt x="1914268" y="517907"/>
                      <a:pt x="1914268" y="517541"/>
                      <a:pt x="1914268" y="517174"/>
                    </a:cubicBezTo>
                    <a:lnTo>
                      <a:pt x="1914268" y="514059"/>
                    </a:lnTo>
                    <a:cubicBezTo>
                      <a:pt x="1914268" y="508927"/>
                      <a:pt x="1914634" y="503613"/>
                      <a:pt x="1914634" y="498481"/>
                    </a:cubicBezTo>
                    <a:cubicBezTo>
                      <a:pt x="1914634" y="493350"/>
                      <a:pt x="1914451" y="488035"/>
                      <a:pt x="1914268" y="482904"/>
                    </a:cubicBezTo>
                    <a:lnTo>
                      <a:pt x="1914268" y="378259"/>
                    </a:lnTo>
                    <a:cubicBezTo>
                      <a:pt x="1914268" y="211488"/>
                      <a:pt x="2049643" y="75689"/>
                      <a:pt x="2216300" y="75689"/>
                    </a:cubicBezTo>
                    <a:cubicBezTo>
                      <a:pt x="2382957" y="75689"/>
                      <a:pt x="2518331" y="211488"/>
                      <a:pt x="2518331" y="378259"/>
                    </a:cubicBezTo>
                    <a:lnTo>
                      <a:pt x="2518331" y="1117918"/>
                    </a:lnTo>
                    <a:cubicBezTo>
                      <a:pt x="2381493" y="1165933"/>
                      <a:pt x="2276121" y="1268745"/>
                      <a:pt x="2223252" y="1397580"/>
                    </a:cubicBezTo>
                    <a:cubicBezTo>
                      <a:pt x="2148430" y="1217064"/>
                      <a:pt x="1970613" y="1089878"/>
                      <a:pt x="1763710" y="1089878"/>
                    </a:cubicBezTo>
                    <a:cubicBezTo>
                      <a:pt x="1742855" y="1089878"/>
                      <a:pt x="1726025" y="1106739"/>
                      <a:pt x="1726025" y="1127631"/>
                    </a:cubicBezTo>
                    <a:cubicBezTo>
                      <a:pt x="1726025" y="1148523"/>
                      <a:pt x="1742855" y="1165383"/>
                      <a:pt x="1763710" y="1165383"/>
                    </a:cubicBezTo>
                    <a:cubicBezTo>
                      <a:pt x="1996408" y="1165383"/>
                      <a:pt x="2185749" y="1355063"/>
                      <a:pt x="2185749" y="1588176"/>
                    </a:cubicBezTo>
                    <a:cubicBezTo>
                      <a:pt x="2185749" y="1821290"/>
                      <a:pt x="1996408" y="2010969"/>
                      <a:pt x="1763710" y="2010969"/>
                    </a:cubicBezTo>
                    <a:lnTo>
                      <a:pt x="1304900" y="2010969"/>
                    </a:lnTo>
                    <a:cubicBezTo>
                      <a:pt x="1304900" y="2010969"/>
                      <a:pt x="1304534" y="2010969"/>
                      <a:pt x="1304352" y="2010969"/>
                    </a:cubicBezTo>
                    <a:cubicBezTo>
                      <a:pt x="1304352" y="2010969"/>
                      <a:pt x="1303986" y="2010969"/>
                      <a:pt x="1303803" y="2010969"/>
                    </a:cubicBezTo>
                    <a:cubicBezTo>
                      <a:pt x="1071105" y="2010969"/>
                      <a:pt x="881763" y="1821290"/>
                      <a:pt x="881763" y="1588176"/>
                    </a:cubicBezTo>
                    <a:cubicBezTo>
                      <a:pt x="881763" y="1355063"/>
                      <a:pt x="1071105" y="1165383"/>
                      <a:pt x="1303803" y="1165383"/>
                    </a:cubicBezTo>
                    <a:cubicBezTo>
                      <a:pt x="1523878" y="1165383"/>
                      <a:pt x="1705170" y="1334904"/>
                      <a:pt x="1724195" y="1550424"/>
                    </a:cubicBezTo>
                    <a:lnTo>
                      <a:pt x="1303803" y="1550424"/>
                    </a:lnTo>
                    <a:cubicBezTo>
                      <a:pt x="1282948" y="1550424"/>
                      <a:pt x="1266117" y="1567284"/>
                      <a:pt x="1266117" y="1588176"/>
                    </a:cubicBezTo>
                    <a:cubicBezTo>
                      <a:pt x="1266117" y="1609069"/>
                      <a:pt x="1282948" y="1625929"/>
                      <a:pt x="1303803" y="1625929"/>
                    </a:cubicBezTo>
                    <a:lnTo>
                      <a:pt x="1763527" y="1625929"/>
                    </a:lnTo>
                    <a:cubicBezTo>
                      <a:pt x="1784382" y="1625929"/>
                      <a:pt x="1801213" y="1609069"/>
                      <a:pt x="1801213" y="1588176"/>
                    </a:cubicBezTo>
                    <a:cubicBezTo>
                      <a:pt x="1801213" y="1313462"/>
                      <a:pt x="1578028" y="1089878"/>
                      <a:pt x="1303803" y="1089878"/>
                    </a:cubicBezTo>
                    <a:cubicBezTo>
                      <a:pt x="1029578" y="1089878"/>
                      <a:pt x="806393" y="1313462"/>
                      <a:pt x="806393" y="1588176"/>
                    </a:cubicBezTo>
                    <a:lnTo>
                      <a:pt x="806393" y="1956906"/>
                    </a:lnTo>
                    <a:cubicBezTo>
                      <a:pt x="806393" y="1971200"/>
                      <a:pt x="794685" y="1982930"/>
                      <a:pt x="780416" y="1982930"/>
                    </a:cubicBezTo>
                    <a:cubicBezTo>
                      <a:pt x="766146" y="1982930"/>
                      <a:pt x="754438" y="1971200"/>
                      <a:pt x="754438" y="1956906"/>
                    </a:cubicBezTo>
                    <a:lnTo>
                      <a:pt x="754438" y="1467771"/>
                    </a:lnTo>
                    <a:cubicBezTo>
                      <a:pt x="754438" y="1259398"/>
                      <a:pt x="585220" y="1089878"/>
                      <a:pt x="377219" y="1089878"/>
                    </a:cubicBezTo>
                    <a:cubicBezTo>
                      <a:pt x="169218" y="1089878"/>
                      <a:pt x="0" y="1259398"/>
                      <a:pt x="0" y="1467771"/>
                    </a:cubicBezTo>
                    <a:lnTo>
                      <a:pt x="0" y="1905042"/>
                    </a:lnTo>
                    <a:cubicBezTo>
                      <a:pt x="0" y="1925934"/>
                      <a:pt x="16830" y="1942795"/>
                      <a:pt x="37685" y="1942795"/>
                    </a:cubicBezTo>
                    <a:cubicBezTo>
                      <a:pt x="58540" y="1942795"/>
                      <a:pt x="75371" y="1925934"/>
                      <a:pt x="75371" y="1905042"/>
                    </a:cubicBezTo>
                    <a:lnTo>
                      <a:pt x="75371" y="1467771"/>
                    </a:lnTo>
                    <a:cubicBezTo>
                      <a:pt x="75371" y="1301000"/>
                      <a:pt x="210745" y="1165200"/>
                      <a:pt x="377402" y="1165200"/>
                    </a:cubicBezTo>
                    <a:cubicBezTo>
                      <a:pt x="544059" y="1165200"/>
                      <a:pt x="679434" y="1301000"/>
                      <a:pt x="679434" y="1467771"/>
                    </a:cubicBezTo>
                    <a:lnTo>
                      <a:pt x="679434" y="1956906"/>
                    </a:lnTo>
                    <a:cubicBezTo>
                      <a:pt x="679434" y="2012802"/>
                      <a:pt x="724802" y="2058435"/>
                      <a:pt x="780782" y="2058435"/>
                    </a:cubicBezTo>
                    <a:cubicBezTo>
                      <a:pt x="836761" y="2058435"/>
                      <a:pt x="882129" y="2012985"/>
                      <a:pt x="882129" y="1956906"/>
                    </a:cubicBezTo>
                    <a:lnTo>
                      <a:pt x="882129" y="1851345"/>
                    </a:lnTo>
                    <a:cubicBezTo>
                      <a:pt x="970123" y="1992459"/>
                      <a:pt x="1126352" y="2086474"/>
                      <a:pt x="1304169" y="2086474"/>
                    </a:cubicBezTo>
                    <a:cubicBezTo>
                      <a:pt x="1304169" y="2086474"/>
                      <a:pt x="1304534" y="2086474"/>
                      <a:pt x="1304717" y="2086474"/>
                    </a:cubicBezTo>
                    <a:cubicBezTo>
                      <a:pt x="1304717" y="2086474"/>
                      <a:pt x="1305083" y="2086474"/>
                      <a:pt x="1305266" y="2086474"/>
                    </a:cubicBezTo>
                    <a:lnTo>
                      <a:pt x="1764076" y="2086474"/>
                    </a:lnTo>
                    <a:cubicBezTo>
                      <a:pt x="1967869" y="2086474"/>
                      <a:pt x="2143308" y="1962954"/>
                      <a:pt x="2220142" y="1787019"/>
                    </a:cubicBezTo>
                    <a:cubicBezTo>
                      <a:pt x="2275389" y="1929050"/>
                      <a:pt x="2393933" y="2041208"/>
                      <a:pt x="2545955" y="2085008"/>
                    </a:cubicBezTo>
                    <a:cubicBezTo>
                      <a:pt x="2549431" y="2086108"/>
                      <a:pt x="2552907" y="2086474"/>
                      <a:pt x="2556383" y="2086474"/>
                    </a:cubicBezTo>
                    <a:cubicBezTo>
                      <a:pt x="2572664" y="2086474"/>
                      <a:pt x="2587848" y="2075662"/>
                      <a:pt x="2592604" y="2059168"/>
                    </a:cubicBezTo>
                    <a:cubicBezTo>
                      <a:pt x="2598275" y="2039192"/>
                      <a:pt x="2586750" y="2018300"/>
                      <a:pt x="2566810" y="2012435"/>
                    </a:cubicBezTo>
                    <a:cubicBezTo>
                      <a:pt x="2393018" y="1962404"/>
                      <a:pt x="2270633" y="1807178"/>
                      <a:pt x="2262034" y="1626295"/>
                    </a:cubicBezTo>
                    <a:cubicBezTo>
                      <a:pt x="2261669" y="1619331"/>
                      <a:pt x="2261486" y="1595140"/>
                      <a:pt x="2261486" y="1587993"/>
                    </a:cubicBezTo>
                    <a:cubicBezTo>
                      <a:pt x="2261486" y="1401796"/>
                      <a:pt x="2380579" y="1239423"/>
                      <a:pt x="2557480" y="1184260"/>
                    </a:cubicBezTo>
                    <a:close/>
                    <a:moveTo>
                      <a:pt x="1684132" y="825427"/>
                    </a:moveTo>
                    <a:cubicBezTo>
                      <a:pt x="1673704" y="833857"/>
                      <a:pt x="1663094" y="841920"/>
                      <a:pt x="1652118" y="849251"/>
                    </a:cubicBezTo>
                    <a:cubicBezTo>
                      <a:pt x="1651020" y="849984"/>
                      <a:pt x="1649739" y="850717"/>
                      <a:pt x="1648459" y="851633"/>
                    </a:cubicBezTo>
                    <a:cubicBezTo>
                      <a:pt x="1638397" y="858231"/>
                      <a:pt x="1627970" y="864462"/>
                      <a:pt x="1617359" y="870326"/>
                    </a:cubicBezTo>
                    <a:cubicBezTo>
                      <a:pt x="1615530" y="871243"/>
                      <a:pt x="1613701" y="872159"/>
                      <a:pt x="1611871" y="873259"/>
                    </a:cubicBezTo>
                    <a:cubicBezTo>
                      <a:pt x="1601627" y="878573"/>
                      <a:pt x="1591199" y="883705"/>
                      <a:pt x="1580406" y="888103"/>
                    </a:cubicBezTo>
                    <a:cubicBezTo>
                      <a:pt x="1578393" y="888836"/>
                      <a:pt x="1576564" y="889569"/>
                      <a:pt x="1574552" y="890486"/>
                    </a:cubicBezTo>
                    <a:cubicBezTo>
                      <a:pt x="1563575" y="894884"/>
                      <a:pt x="1552599" y="898916"/>
                      <a:pt x="1541440" y="902398"/>
                    </a:cubicBezTo>
                    <a:cubicBezTo>
                      <a:pt x="1539976" y="902948"/>
                      <a:pt x="1538330" y="903314"/>
                      <a:pt x="1536683" y="903681"/>
                    </a:cubicBezTo>
                    <a:cubicBezTo>
                      <a:pt x="1524792" y="907163"/>
                      <a:pt x="1512901" y="910278"/>
                      <a:pt x="1500644" y="912661"/>
                    </a:cubicBezTo>
                    <a:cubicBezTo>
                      <a:pt x="1499730" y="912844"/>
                      <a:pt x="1498815" y="913027"/>
                      <a:pt x="1497900" y="913210"/>
                    </a:cubicBezTo>
                    <a:cubicBezTo>
                      <a:pt x="1485095" y="915776"/>
                      <a:pt x="1472106" y="917609"/>
                      <a:pt x="1459117" y="918892"/>
                    </a:cubicBezTo>
                    <a:cubicBezTo>
                      <a:pt x="1458752" y="918892"/>
                      <a:pt x="1458386" y="918892"/>
                      <a:pt x="1458020" y="918892"/>
                    </a:cubicBezTo>
                    <a:cubicBezTo>
                      <a:pt x="1444482" y="920175"/>
                      <a:pt x="1430762" y="920908"/>
                      <a:pt x="1416859" y="920908"/>
                    </a:cubicBezTo>
                    <a:cubicBezTo>
                      <a:pt x="1402955" y="920908"/>
                      <a:pt x="1389967" y="920175"/>
                      <a:pt x="1376795" y="918892"/>
                    </a:cubicBezTo>
                    <a:cubicBezTo>
                      <a:pt x="1375880" y="918892"/>
                      <a:pt x="1375149" y="918892"/>
                      <a:pt x="1374234" y="918708"/>
                    </a:cubicBezTo>
                    <a:cubicBezTo>
                      <a:pt x="1361977" y="917426"/>
                      <a:pt x="1349903" y="915593"/>
                      <a:pt x="1338012" y="913394"/>
                    </a:cubicBezTo>
                    <a:cubicBezTo>
                      <a:pt x="1336000" y="913027"/>
                      <a:pt x="1333987" y="912661"/>
                      <a:pt x="1331975" y="912294"/>
                    </a:cubicBezTo>
                    <a:cubicBezTo>
                      <a:pt x="1321182" y="910095"/>
                      <a:pt x="1310754" y="907346"/>
                      <a:pt x="1300144" y="904414"/>
                    </a:cubicBezTo>
                    <a:cubicBezTo>
                      <a:pt x="1296302" y="903314"/>
                      <a:pt x="1292643" y="902215"/>
                      <a:pt x="1288802" y="901115"/>
                    </a:cubicBezTo>
                    <a:cubicBezTo>
                      <a:pt x="1280204" y="898366"/>
                      <a:pt x="1271606" y="895251"/>
                      <a:pt x="1263190" y="891952"/>
                    </a:cubicBezTo>
                    <a:cubicBezTo>
                      <a:pt x="1257885" y="889936"/>
                      <a:pt x="1252580" y="887737"/>
                      <a:pt x="1247275" y="885354"/>
                    </a:cubicBezTo>
                    <a:cubicBezTo>
                      <a:pt x="1240323" y="882239"/>
                      <a:pt x="1233554" y="879123"/>
                      <a:pt x="1226786" y="875641"/>
                    </a:cubicBezTo>
                    <a:cubicBezTo>
                      <a:pt x="1220931" y="872709"/>
                      <a:pt x="1215077" y="869593"/>
                      <a:pt x="1209223" y="866295"/>
                    </a:cubicBezTo>
                    <a:cubicBezTo>
                      <a:pt x="1203004" y="862813"/>
                      <a:pt x="1196967" y="859147"/>
                      <a:pt x="1191113" y="855482"/>
                    </a:cubicBezTo>
                    <a:cubicBezTo>
                      <a:pt x="1185624" y="852000"/>
                      <a:pt x="1180136" y="848335"/>
                      <a:pt x="1174831" y="844669"/>
                    </a:cubicBezTo>
                    <a:cubicBezTo>
                      <a:pt x="1168611" y="840271"/>
                      <a:pt x="1162391" y="835689"/>
                      <a:pt x="1156354" y="830924"/>
                    </a:cubicBezTo>
                    <a:cubicBezTo>
                      <a:pt x="1151781" y="827442"/>
                      <a:pt x="1147390" y="823777"/>
                      <a:pt x="1143000" y="819929"/>
                    </a:cubicBezTo>
                    <a:cubicBezTo>
                      <a:pt x="1136414" y="814431"/>
                      <a:pt x="1130011" y="808566"/>
                      <a:pt x="1123791" y="802518"/>
                    </a:cubicBezTo>
                    <a:cubicBezTo>
                      <a:pt x="1119950" y="798853"/>
                      <a:pt x="1116291" y="795188"/>
                      <a:pt x="1112632" y="791339"/>
                    </a:cubicBezTo>
                    <a:cubicBezTo>
                      <a:pt x="1106595" y="785108"/>
                      <a:pt x="1100924" y="778694"/>
                      <a:pt x="1095253" y="772096"/>
                    </a:cubicBezTo>
                    <a:cubicBezTo>
                      <a:pt x="1091411" y="767698"/>
                      <a:pt x="1087752" y="763116"/>
                      <a:pt x="1084276" y="758535"/>
                    </a:cubicBezTo>
                    <a:cubicBezTo>
                      <a:pt x="1079520" y="752487"/>
                      <a:pt x="1075130" y="746439"/>
                      <a:pt x="1070739" y="740391"/>
                    </a:cubicBezTo>
                    <a:cubicBezTo>
                      <a:pt x="1066897" y="735077"/>
                      <a:pt x="1063239" y="729396"/>
                      <a:pt x="1059763" y="723898"/>
                    </a:cubicBezTo>
                    <a:cubicBezTo>
                      <a:pt x="1056104" y="718033"/>
                      <a:pt x="1052445" y="712169"/>
                      <a:pt x="1049152" y="706121"/>
                    </a:cubicBezTo>
                    <a:cubicBezTo>
                      <a:pt x="1045859" y="700256"/>
                      <a:pt x="1042566" y="694392"/>
                      <a:pt x="1039639" y="688344"/>
                    </a:cubicBezTo>
                    <a:cubicBezTo>
                      <a:pt x="1036347" y="681747"/>
                      <a:pt x="1033054" y="674966"/>
                      <a:pt x="1030127" y="668185"/>
                    </a:cubicBezTo>
                    <a:cubicBezTo>
                      <a:pt x="1027748" y="662870"/>
                      <a:pt x="1025553" y="657372"/>
                      <a:pt x="1023358" y="651874"/>
                    </a:cubicBezTo>
                    <a:cubicBezTo>
                      <a:pt x="1020065" y="643444"/>
                      <a:pt x="1016955" y="635014"/>
                      <a:pt x="1014211" y="626401"/>
                    </a:cubicBezTo>
                    <a:cubicBezTo>
                      <a:pt x="1012930" y="622552"/>
                      <a:pt x="1011833" y="618703"/>
                      <a:pt x="1010735" y="614855"/>
                    </a:cubicBezTo>
                    <a:cubicBezTo>
                      <a:pt x="1007808" y="604409"/>
                      <a:pt x="1005064" y="593963"/>
                      <a:pt x="1002869" y="583150"/>
                    </a:cubicBezTo>
                    <a:cubicBezTo>
                      <a:pt x="1002503" y="581134"/>
                      <a:pt x="1002137" y="579118"/>
                      <a:pt x="1001771" y="577102"/>
                    </a:cubicBezTo>
                    <a:cubicBezTo>
                      <a:pt x="999576" y="565190"/>
                      <a:pt x="997564" y="553094"/>
                      <a:pt x="996466" y="540999"/>
                    </a:cubicBezTo>
                    <a:cubicBezTo>
                      <a:pt x="996466" y="540083"/>
                      <a:pt x="996466" y="539166"/>
                      <a:pt x="996283" y="538433"/>
                    </a:cubicBezTo>
                    <a:cubicBezTo>
                      <a:pt x="995002" y="525238"/>
                      <a:pt x="994271" y="511860"/>
                      <a:pt x="994271" y="498298"/>
                    </a:cubicBezTo>
                    <a:cubicBezTo>
                      <a:pt x="994271" y="484736"/>
                      <a:pt x="995002" y="471358"/>
                      <a:pt x="996283" y="458163"/>
                    </a:cubicBezTo>
                    <a:cubicBezTo>
                      <a:pt x="996283" y="457247"/>
                      <a:pt x="996283" y="456330"/>
                      <a:pt x="996466" y="455597"/>
                    </a:cubicBezTo>
                    <a:cubicBezTo>
                      <a:pt x="997747" y="443319"/>
                      <a:pt x="999576" y="431406"/>
                      <a:pt x="1001771" y="419311"/>
                    </a:cubicBezTo>
                    <a:cubicBezTo>
                      <a:pt x="1002137" y="417295"/>
                      <a:pt x="1002503" y="415279"/>
                      <a:pt x="1002869" y="413263"/>
                    </a:cubicBezTo>
                    <a:cubicBezTo>
                      <a:pt x="1005064" y="402634"/>
                      <a:pt x="1007808" y="392004"/>
                      <a:pt x="1010735" y="381558"/>
                    </a:cubicBezTo>
                    <a:cubicBezTo>
                      <a:pt x="1011833" y="377710"/>
                      <a:pt x="1012930" y="373861"/>
                      <a:pt x="1014028" y="370196"/>
                    </a:cubicBezTo>
                    <a:cubicBezTo>
                      <a:pt x="1016772" y="361582"/>
                      <a:pt x="1019882" y="352969"/>
                      <a:pt x="1023175" y="344539"/>
                    </a:cubicBezTo>
                    <a:cubicBezTo>
                      <a:pt x="1025370" y="339224"/>
                      <a:pt x="1027383" y="333726"/>
                      <a:pt x="1029761" y="328595"/>
                    </a:cubicBezTo>
                    <a:cubicBezTo>
                      <a:pt x="1030858" y="326212"/>
                      <a:pt x="1031956" y="324013"/>
                      <a:pt x="1033054" y="321630"/>
                    </a:cubicBezTo>
                    <a:cubicBezTo>
                      <a:pt x="1038725" y="309168"/>
                      <a:pt x="1045128" y="297073"/>
                      <a:pt x="1051896" y="285344"/>
                    </a:cubicBezTo>
                    <a:cubicBezTo>
                      <a:pt x="1052445" y="284244"/>
                      <a:pt x="1053177" y="283328"/>
                      <a:pt x="1053726" y="282228"/>
                    </a:cubicBezTo>
                    <a:cubicBezTo>
                      <a:pt x="1059946" y="271599"/>
                      <a:pt x="1066897" y="261336"/>
                      <a:pt x="1074032" y="251257"/>
                    </a:cubicBezTo>
                    <a:cubicBezTo>
                      <a:pt x="1075495" y="249241"/>
                      <a:pt x="1076959" y="247225"/>
                      <a:pt x="1078422" y="245209"/>
                    </a:cubicBezTo>
                    <a:cubicBezTo>
                      <a:pt x="1085191" y="236229"/>
                      <a:pt x="1092326" y="227432"/>
                      <a:pt x="1099643" y="219002"/>
                    </a:cubicBezTo>
                    <a:cubicBezTo>
                      <a:pt x="1101839" y="216619"/>
                      <a:pt x="1103851" y="214237"/>
                      <a:pt x="1106046" y="211855"/>
                    </a:cubicBezTo>
                    <a:cubicBezTo>
                      <a:pt x="1113730" y="203608"/>
                      <a:pt x="1121596" y="195544"/>
                      <a:pt x="1129828" y="187847"/>
                    </a:cubicBezTo>
                    <a:cubicBezTo>
                      <a:pt x="1131658" y="186197"/>
                      <a:pt x="1133487" y="184365"/>
                      <a:pt x="1135499" y="182715"/>
                    </a:cubicBezTo>
                    <a:cubicBezTo>
                      <a:pt x="1143183" y="175935"/>
                      <a:pt x="1151049" y="169337"/>
                      <a:pt x="1159281" y="163106"/>
                    </a:cubicBezTo>
                    <a:cubicBezTo>
                      <a:pt x="1161659" y="161273"/>
                      <a:pt x="1164038" y="159441"/>
                      <a:pt x="1166416" y="157791"/>
                    </a:cubicBezTo>
                    <a:cubicBezTo>
                      <a:pt x="1174282" y="151927"/>
                      <a:pt x="1182331" y="146429"/>
                      <a:pt x="1190564" y="141298"/>
                    </a:cubicBezTo>
                    <a:cubicBezTo>
                      <a:pt x="1193491" y="139465"/>
                      <a:pt x="1196418" y="137632"/>
                      <a:pt x="1199345" y="135983"/>
                    </a:cubicBezTo>
                    <a:cubicBezTo>
                      <a:pt x="1207211" y="131218"/>
                      <a:pt x="1215443" y="126820"/>
                      <a:pt x="1223676" y="122421"/>
                    </a:cubicBezTo>
                    <a:cubicBezTo>
                      <a:pt x="1227151" y="120589"/>
                      <a:pt x="1230627" y="118939"/>
                      <a:pt x="1234103" y="117290"/>
                    </a:cubicBezTo>
                    <a:cubicBezTo>
                      <a:pt x="1241969" y="113441"/>
                      <a:pt x="1250019" y="109959"/>
                      <a:pt x="1258068" y="106660"/>
                    </a:cubicBezTo>
                    <a:cubicBezTo>
                      <a:pt x="1262093" y="105011"/>
                      <a:pt x="1266300" y="103362"/>
                      <a:pt x="1270325" y="101895"/>
                    </a:cubicBezTo>
                    <a:cubicBezTo>
                      <a:pt x="1278008" y="99146"/>
                      <a:pt x="1285692" y="96581"/>
                      <a:pt x="1293558" y="94015"/>
                    </a:cubicBezTo>
                    <a:cubicBezTo>
                      <a:pt x="1298315" y="92549"/>
                      <a:pt x="1303071" y="91083"/>
                      <a:pt x="1308010" y="89800"/>
                    </a:cubicBezTo>
                    <a:cubicBezTo>
                      <a:pt x="1315328" y="87784"/>
                      <a:pt x="1322828" y="86135"/>
                      <a:pt x="1330329" y="84485"/>
                    </a:cubicBezTo>
                    <a:cubicBezTo>
                      <a:pt x="1335817" y="83386"/>
                      <a:pt x="1341305" y="82286"/>
                      <a:pt x="1346793" y="81370"/>
                    </a:cubicBezTo>
                    <a:cubicBezTo>
                      <a:pt x="1353745" y="80270"/>
                      <a:pt x="1360696" y="79171"/>
                      <a:pt x="1367831" y="78438"/>
                    </a:cubicBezTo>
                    <a:cubicBezTo>
                      <a:pt x="1374051" y="77704"/>
                      <a:pt x="1380271" y="77155"/>
                      <a:pt x="1386491" y="76605"/>
                    </a:cubicBezTo>
                    <a:cubicBezTo>
                      <a:pt x="1396370" y="75872"/>
                      <a:pt x="1406431" y="75139"/>
                      <a:pt x="1416493" y="75139"/>
                    </a:cubicBezTo>
                    <a:cubicBezTo>
                      <a:pt x="1429116" y="75139"/>
                      <a:pt x="1441555" y="75689"/>
                      <a:pt x="1453995" y="76788"/>
                    </a:cubicBezTo>
                    <a:cubicBezTo>
                      <a:pt x="1454727" y="76788"/>
                      <a:pt x="1455459" y="76788"/>
                      <a:pt x="1456190" y="76788"/>
                    </a:cubicBezTo>
                    <a:cubicBezTo>
                      <a:pt x="1468447" y="77888"/>
                      <a:pt x="1480704" y="79720"/>
                      <a:pt x="1492778" y="81920"/>
                    </a:cubicBezTo>
                    <a:cubicBezTo>
                      <a:pt x="1493510" y="81920"/>
                      <a:pt x="1494059" y="82103"/>
                      <a:pt x="1494790" y="82286"/>
                    </a:cubicBezTo>
                    <a:cubicBezTo>
                      <a:pt x="1506864" y="84669"/>
                      <a:pt x="1518938" y="87418"/>
                      <a:pt x="1530829" y="90716"/>
                    </a:cubicBezTo>
                    <a:cubicBezTo>
                      <a:pt x="1531378" y="90716"/>
                      <a:pt x="1531927" y="91083"/>
                      <a:pt x="1532476" y="91266"/>
                    </a:cubicBezTo>
                    <a:cubicBezTo>
                      <a:pt x="1544367" y="94748"/>
                      <a:pt x="1556258" y="98597"/>
                      <a:pt x="1567783" y="103178"/>
                    </a:cubicBezTo>
                    <a:cubicBezTo>
                      <a:pt x="1568149" y="103178"/>
                      <a:pt x="1568698" y="103545"/>
                      <a:pt x="1569063" y="103728"/>
                    </a:cubicBezTo>
                    <a:cubicBezTo>
                      <a:pt x="1580772" y="108310"/>
                      <a:pt x="1592114" y="113258"/>
                      <a:pt x="1603456" y="118939"/>
                    </a:cubicBezTo>
                    <a:cubicBezTo>
                      <a:pt x="1603822" y="118939"/>
                      <a:pt x="1604005" y="119306"/>
                      <a:pt x="1604371" y="119306"/>
                    </a:cubicBezTo>
                    <a:cubicBezTo>
                      <a:pt x="1615713" y="124987"/>
                      <a:pt x="1626872" y="131218"/>
                      <a:pt x="1637665" y="137815"/>
                    </a:cubicBezTo>
                    <a:cubicBezTo>
                      <a:pt x="1637665" y="137815"/>
                      <a:pt x="1637665" y="137815"/>
                      <a:pt x="1637665" y="137815"/>
                    </a:cubicBezTo>
                    <a:cubicBezTo>
                      <a:pt x="1659618" y="151377"/>
                      <a:pt x="1680473" y="167138"/>
                      <a:pt x="1700047" y="184915"/>
                    </a:cubicBezTo>
                    <a:cubicBezTo>
                      <a:pt x="1742489" y="223584"/>
                      <a:pt x="1776150" y="269583"/>
                      <a:pt x="1799932" y="321447"/>
                    </a:cubicBezTo>
                    <a:cubicBezTo>
                      <a:pt x="1799932" y="321814"/>
                      <a:pt x="1800298" y="321997"/>
                      <a:pt x="1800481" y="322364"/>
                    </a:cubicBezTo>
                    <a:cubicBezTo>
                      <a:pt x="1822982" y="371479"/>
                      <a:pt x="1836154" y="425359"/>
                      <a:pt x="1838349" y="482354"/>
                    </a:cubicBezTo>
                    <a:lnTo>
                      <a:pt x="1838349" y="497932"/>
                    </a:lnTo>
                    <a:cubicBezTo>
                      <a:pt x="1838349" y="610823"/>
                      <a:pt x="1794444" y="717117"/>
                      <a:pt x="1714682" y="796837"/>
                    </a:cubicBezTo>
                    <a:cubicBezTo>
                      <a:pt x="1704804" y="806733"/>
                      <a:pt x="1694376" y="816263"/>
                      <a:pt x="1683766" y="825060"/>
                    </a:cubicBezTo>
                    <a:cubicBezTo>
                      <a:pt x="1683766" y="825060"/>
                      <a:pt x="1683583" y="825060"/>
                      <a:pt x="1683400" y="8252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CAEDB8-536B-62D5-AAC1-6DC949C262CD}"/>
              </a:ext>
            </a:extLst>
          </p:cNvPr>
          <p:cNvGrpSpPr/>
          <p:nvPr userDrawn="1"/>
        </p:nvGrpSpPr>
        <p:grpSpPr>
          <a:xfrm>
            <a:off x="5224271" y="420333"/>
            <a:ext cx="1743458" cy="536086"/>
            <a:chOff x="2765276" y="826305"/>
            <a:chExt cx="2216917" cy="681668"/>
          </a:xfrm>
        </p:grpSpPr>
        <p:grpSp>
          <p:nvGrpSpPr>
            <p:cNvPr id="13" name="Graphic 1">
              <a:extLst>
                <a:ext uri="{FF2B5EF4-FFF2-40B4-BE49-F238E27FC236}">
                  <a16:creationId xmlns:a16="http://schemas.microsoft.com/office/drawing/2014/main" id="{258B3EAD-BFE4-C0D0-56A2-3D8F165A3850}"/>
                </a:ext>
              </a:extLst>
            </p:cNvPr>
            <p:cNvGrpSpPr/>
            <p:nvPr/>
          </p:nvGrpSpPr>
          <p:grpSpPr>
            <a:xfrm>
              <a:off x="2765276" y="826305"/>
              <a:ext cx="2216917" cy="525984"/>
              <a:chOff x="2765276" y="826305"/>
              <a:chExt cx="2216917" cy="525984"/>
            </a:xfrm>
            <a:solidFill>
              <a:schemeClr val="bg1"/>
            </a:solidFill>
          </p:grpSpPr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D3A7DFFD-289B-37A9-994F-17C3A82775BF}"/>
                  </a:ext>
                </a:extLst>
              </p:cNvPr>
              <p:cNvGrpSpPr/>
              <p:nvPr/>
            </p:nvGrpSpPr>
            <p:grpSpPr>
              <a:xfrm>
                <a:off x="3425506" y="901620"/>
                <a:ext cx="1556686" cy="294984"/>
                <a:chOff x="3425506" y="901620"/>
                <a:chExt cx="1556686" cy="294984"/>
              </a:xfrm>
              <a:solidFill>
                <a:schemeClr val="bg1"/>
              </a:solidFill>
            </p:grpSpPr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ABBAF678-9D21-E829-183E-BBB153B7F97B}"/>
                    </a:ext>
                  </a:extLst>
                </p:cNvPr>
                <p:cNvSpPr/>
                <p:nvPr/>
              </p:nvSpPr>
              <p:spPr>
                <a:xfrm>
                  <a:off x="3425506" y="914783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CC17DF94-A979-82ED-75B5-9638C946E459}"/>
                    </a:ext>
                  </a:extLst>
                </p:cNvPr>
                <p:cNvSpPr/>
                <p:nvPr/>
              </p:nvSpPr>
              <p:spPr>
                <a:xfrm>
                  <a:off x="3618887" y="910451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33DDB30E-AAED-DA14-B620-F5FD917C0F1F}"/>
                    </a:ext>
                  </a:extLst>
                </p:cNvPr>
                <p:cNvSpPr/>
                <p:nvPr/>
              </p:nvSpPr>
              <p:spPr>
                <a:xfrm>
                  <a:off x="3941741" y="914783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EE7FE5BF-2EF7-A8A9-CFA5-AF8BB0872F1B}"/>
                    </a:ext>
                  </a:extLst>
                </p:cNvPr>
                <p:cNvSpPr/>
                <p:nvPr/>
              </p:nvSpPr>
              <p:spPr>
                <a:xfrm>
                  <a:off x="4172811" y="988099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B87FD6B-008A-59D9-9CBA-623387FD4CE1}"/>
                    </a:ext>
                  </a:extLst>
                </p:cNvPr>
                <p:cNvSpPr/>
                <p:nvPr/>
              </p:nvSpPr>
              <p:spPr>
                <a:xfrm>
                  <a:off x="4387364" y="934945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FDFC0F46-6B0E-0335-C5CE-C08CA8226A12}"/>
                    </a:ext>
                  </a:extLst>
                </p:cNvPr>
                <p:cNvSpPr/>
                <p:nvPr/>
              </p:nvSpPr>
              <p:spPr>
                <a:xfrm>
                  <a:off x="4548764" y="987932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9F76B8FA-732B-CD2F-83F1-BFDB4E564BA6}"/>
                    </a:ext>
                  </a:extLst>
                </p:cNvPr>
                <p:cNvSpPr/>
                <p:nvPr/>
              </p:nvSpPr>
              <p:spPr>
                <a:xfrm>
                  <a:off x="4771076" y="901620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7A6B498E-4BFF-F5F1-A14D-3D78983D6696}"/>
                    </a:ext>
                  </a:extLst>
                </p:cNvPr>
                <p:cNvSpPr/>
                <p:nvPr/>
              </p:nvSpPr>
              <p:spPr>
                <a:xfrm>
                  <a:off x="4885142" y="915172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5" name="Graphic 1">
                <a:extLst>
                  <a:ext uri="{FF2B5EF4-FFF2-40B4-BE49-F238E27FC236}">
                    <a16:creationId xmlns:a16="http://schemas.microsoft.com/office/drawing/2014/main" id="{2F086B5C-3506-B2CF-CBEA-0185511992D2}"/>
                  </a:ext>
                </a:extLst>
              </p:cNvPr>
              <p:cNvGrpSpPr/>
              <p:nvPr/>
            </p:nvGrpSpPr>
            <p:grpSpPr>
              <a:xfrm>
                <a:off x="2765276" y="826305"/>
                <a:ext cx="524770" cy="525984"/>
                <a:chOff x="2765276" y="826305"/>
                <a:chExt cx="524770" cy="525984"/>
              </a:xfrm>
              <a:solidFill>
                <a:schemeClr val="bg1"/>
              </a:solidFill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78CE6C7-6198-C61F-CF79-B8EC9A9636B4}"/>
                    </a:ext>
                  </a:extLst>
                </p:cNvPr>
                <p:cNvSpPr/>
                <p:nvPr/>
              </p:nvSpPr>
              <p:spPr>
                <a:xfrm>
                  <a:off x="2765276" y="865351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571B1239-F228-B8E4-BD56-21A496B38829}"/>
                    </a:ext>
                  </a:extLst>
                </p:cNvPr>
                <p:cNvSpPr/>
                <p:nvPr/>
              </p:nvSpPr>
              <p:spPr>
                <a:xfrm>
                  <a:off x="2884807" y="826305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14" name="Graphic 1">
              <a:extLst>
                <a:ext uri="{FF2B5EF4-FFF2-40B4-BE49-F238E27FC236}">
                  <a16:creationId xmlns:a16="http://schemas.microsoft.com/office/drawing/2014/main" id="{265BF555-618B-B1DB-60E7-4E3F2BF87077}"/>
                </a:ext>
              </a:extLst>
            </p:cNvPr>
            <p:cNvGrpSpPr/>
            <p:nvPr/>
          </p:nvGrpSpPr>
          <p:grpSpPr>
            <a:xfrm>
              <a:off x="3425617" y="1306300"/>
              <a:ext cx="1526867" cy="201673"/>
              <a:chOff x="3425617" y="1306300"/>
              <a:chExt cx="1526867" cy="201673"/>
            </a:xfrm>
            <a:solidFill>
              <a:schemeClr val="bg1"/>
            </a:solidFill>
          </p:grpSpPr>
          <p:grpSp>
            <p:nvGrpSpPr>
              <p:cNvPr id="15" name="Graphic 1">
                <a:extLst>
                  <a:ext uri="{FF2B5EF4-FFF2-40B4-BE49-F238E27FC236}">
                    <a16:creationId xmlns:a16="http://schemas.microsoft.com/office/drawing/2014/main" id="{9DEA0A93-4CF4-47B8-4EF8-35FF36B308C4}"/>
                  </a:ext>
                </a:extLst>
              </p:cNvPr>
              <p:cNvGrpSpPr/>
              <p:nvPr/>
            </p:nvGrpSpPr>
            <p:grpSpPr>
              <a:xfrm>
                <a:off x="3425617" y="1352122"/>
                <a:ext cx="1526867" cy="135578"/>
                <a:chOff x="3425617" y="1352122"/>
                <a:chExt cx="1526867" cy="135578"/>
              </a:xfrm>
              <a:solidFill>
                <a:schemeClr val="bg1"/>
              </a:solidFill>
            </p:grpSpPr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58D1127-4594-BC94-86F8-1C9533BA1367}"/>
                    </a:ext>
                  </a:extLst>
                </p:cNvPr>
                <p:cNvSpPr/>
                <p:nvPr/>
              </p:nvSpPr>
              <p:spPr>
                <a:xfrm>
                  <a:off x="4225466" y="1352289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880346BD-37CE-F805-CF49-4A45E58C650B}"/>
                    </a:ext>
                  </a:extLst>
                </p:cNvPr>
                <p:cNvSpPr/>
                <p:nvPr/>
              </p:nvSpPr>
              <p:spPr>
                <a:xfrm>
                  <a:off x="4319412" y="1352178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B43113FD-33EE-42A3-2117-8B88A13A19C5}"/>
                    </a:ext>
                  </a:extLst>
                </p:cNvPr>
                <p:cNvSpPr/>
                <p:nvPr/>
              </p:nvSpPr>
              <p:spPr>
                <a:xfrm>
                  <a:off x="4426328" y="1352178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BC872FE4-8EA5-2346-986B-B256423AD7E2}"/>
                    </a:ext>
                  </a:extLst>
                </p:cNvPr>
                <p:cNvSpPr/>
                <p:nvPr/>
              </p:nvSpPr>
              <p:spPr>
                <a:xfrm>
                  <a:off x="4584014" y="1352178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D665C454-39E4-ABA5-151E-CD4AF5451086}"/>
                    </a:ext>
                  </a:extLst>
                </p:cNvPr>
                <p:cNvSpPr/>
                <p:nvPr/>
              </p:nvSpPr>
              <p:spPr>
                <a:xfrm>
                  <a:off x="4682284" y="1352122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4C2F2C0-06B5-CA15-400B-376392B3938C}"/>
                    </a:ext>
                  </a:extLst>
                </p:cNvPr>
                <p:cNvSpPr/>
                <p:nvPr/>
              </p:nvSpPr>
              <p:spPr>
                <a:xfrm>
                  <a:off x="4782716" y="1352178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B5FF3565-86CC-4586-52B8-C942C7156021}"/>
                    </a:ext>
                  </a:extLst>
                </p:cNvPr>
                <p:cNvGrpSpPr/>
                <p:nvPr/>
              </p:nvGrpSpPr>
              <p:grpSpPr>
                <a:xfrm>
                  <a:off x="3425617" y="1352122"/>
                  <a:ext cx="175200" cy="98809"/>
                  <a:chOff x="3425617" y="1352122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832A5130-5D1B-1EA7-28F6-3BABB6ECBABB}"/>
                      </a:ext>
                    </a:extLst>
                  </p:cNvPr>
                  <p:cNvSpPr/>
                  <p:nvPr/>
                </p:nvSpPr>
                <p:spPr>
                  <a:xfrm>
                    <a:off x="3425617" y="1352122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3" name="Freeform 32">
                    <a:extLst>
                      <a:ext uri="{FF2B5EF4-FFF2-40B4-BE49-F238E27FC236}">
                        <a16:creationId xmlns:a16="http://schemas.microsoft.com/office/drawing/2014/main" id="{DDFECC20-574C-BF59-B105-4DD09F889E98}"/>
                      </a:ext>
                    </a:extLst>
                  </p:cNvPr>
                  <p:cNvSpPr/>
                  <p:nvPr/>
                </p:nvSpPr>
                <p:spPr>
                  <a:xfrm>
                    <a:off x="3526104" y="1352178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20F6B2BA-7341-0B8C-2C4F-8EA33E11FD47}"/>
                    </a:ext>
                  </a:extLst>
                </p:cNvPr>
                <p:cNvSpPr/>
                <p:nvPr/>
              </p:nvSpPr>
              <p:spPr>
                <a:xfrm>
                  <a:off x="4871452" y="1353955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6" name="Graphic 1">
                <a:extLst>
                  <a:ext uri="{FF2B5EF4-FFF2-40B4-BE49-F238E27FC236}">
                    <a16:creationId xmlns:a16="http://schemas.microsoft.com/office/drawing/2014/main" id="{318AA345-053F-A455-E330-62955CAF8A95}"/>
                  </a:ext>
                </a:extLst>
              </p:cNvPr>
              <p:cNvGrpSpPr/>
              <p:nvPr/>
            </p:nvGrpSpPr>
            <p:grpSpPr>
              <a:xfrm>
                <a:off x="3674202" y="1306300"/>
                <a:ext cx="481981" cy="201673"/>
                <a:chOff x="3674202" y="1306300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17" name="Graphic 1">
                  <a:extLst>
                    <a:ext uri="{FF2B5EF4-FFF2-40B4-BE49-F238E27FC236}">
                      <a16:creationId xmlns:a16="http://schemas.microsoft.com/office/drawing/2014/main" id="{1AF10DAC-6C58-A6B6-429D-0013B4E69A19}"/>
                    </a:ext>
                  </a:extLst>
                </p:cNvPr>
                <p:cNvGrpSpPr/>
                <p:nvPr/>
              </p:nvGrpSpPr>
              <p:grpSpPr>
                <a:xfrm>
                  <a:off x="3674202" y="1306300"/>
                  <a:ext cx="481981" cy="201673"/>
                  <a:chOff x="3674202" y="1306300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19" name="Freeform 18">
                    <a:extLst>
                      <a:ext uri="{FF2B5EF4-FFF2-40B4-BE49-F238E27FC236}">
                        <a16:creationId xmlns:a16="http://schemas.microsoft.com/office/drawing/2014/main" id="{E3F55CDC-121C-E6EE-B1E4-1F7987078387}"/>
                      </a:ext>
                    </a:extLst>
                  </p:cNvPr>
                  <p:cNvSpPr/>
                  <p:nvPr/>
                </p:nvSpPr>
                <p:spPr>
                  <a:xfrm>
                    <a:off x="3674202" y="1344624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CB12410D-4CF0-74E0-6397-21151D00962F}"/>
                      </a:ext>
                    </a:extLst>
                  </p:cNvPr>
                  <p:cNvSpPr/>
                  <p:nvPr/>
                </p:nvSpPr>
                <p:spPr>
                  <a:xfrm>
                    <a:off x="3786605" y="1344624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1" name="Freeform 20">
                    <a:extLst>
                      <a:ext uri="{FF2B5EF4-FFF2-40B4-BE49-F238E27FC236}">
                        <a16:creationId xmlns:a16="http://schemas.microsoft.com/office/drawing/2014/main" id="{E45F9D7D-6E18-6ADF-046B-A895E243D92A}"/>
                      </a:ext>
                    </a:extLst>
                  </p:cNvPr>
                  <p:cNvSpPr/>
                  <p:nvPr/>
                </p:nvSpPr>
                <p:spPr>
                  <a:xfrm>
                    <a:off x="3888477" y="1306300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2" name="Freeform 21">
                    <a:extLst>
                      <a:ext uri="{FF2B5EF4-FFF2-40B4-BE49-F238E27FC236}">
                        <a16:creationId xmlns:a16="http://schemas.microsoft.com/office/drawing/2014/main" id="{545C958E-8EF1-B776-A893-FE38822E19F9}"/>
                      </a:ext>
                    </a:extLst>
                  </p:cNvPr>
                  <p:cNvSpPr/>
                  <p:nvPr/>
                </p:nvSpPr>
                <p:spPr>
                  <a:xfrm>
                    <a:off x="4074532" y="1344624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3" name="Freeform 22">
                    <a:extLst>
                      <a:ext uri="{FF2B5EF4-FFF2-40B4-BE49-F238E27FC236}">
                        <a16:creationId xmlns:a16="http://schemas.microsoft.com/office/drawing/2014/main" id="{2840B636-4B0B-FD6E-C0AA-73E15487B49D}"/>
                      </a:ext>
                    </a:extLst>
                  </p:cNvPr>
                  <p:cNvSpPr/>
                  <p:nvPr/>
                </p:nvSpPr>
                <p:spPr>
                  <a:xfrm>
                    <a:off x="3966517" y="1344735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4FD8F2C4-5BD7-21C3-C429-9FB178B16164}"/>
                    </a:ext>
                  </a:extLst>
                </p:cNvPr>
                <p:cNvSpPr/>
                <p:nvPr/>
              </p:nvSpPr>
              <p:spPr>
                <a:xfrm>
                  <a:off x="3992234" y="1306633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4A5CAE0-2245-0FBB-4D31-267982F6B68F}"/>
              </a:ext>
            </a:extLst>
          </p:cNvPr>
          <p:cNvSpPr txBox="1"/>
          <p:nvPr userDrawn="1"/>
        </p:nvSpPr>
        <p:spPr>
          <a:xfrm>
            <a:off x="3855720" y="5270006"/>
            <a:ext cx="448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400" b="1">
                <a:solidFill>
                  <a:srgbClr val="FED89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1CB5F92-028C-64E1-5FC8-60C912F33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336280" y="1"/>
            <a:ext cx="3855720" cy="473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525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purple">
    <p:bg>
      <p:bgPr>
        <a:solidFill>
          <a:srgbClr val="341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AACF398-9624-E3D5-5693-5A930292A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37942" y="688376"/>
            <a:ext cx="4116116" cy="458163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FCAEDB8-536B-62D5-AAC1-6DC949C262CD}"/>
              </a:ext>
            </a:extLst>
          </p:cNvPr>
          <p:cNvGrpSpPr/>
          <p:nvPr userDrawn="1"/>
        </p:nvGrpSpPr>
        <p:grpSpPr>
          <a:xfrm>
            <a:off x="5224271" y="420333"/>
            <a:ext cx="1743458" cy="536086"/>
            <a:chOff x="2765276" y="826305"/>
            <a:chExt cx="2216917" cy="681668"/>
          </a:xfrm>
        </p:grpSpPr>
        <p:grpSp>
          <p:nvGrpSpPr>
            <p:cNvPr id="13" name="Graphic 1">
              <a:extLst>
                <a:ext uri="{FF2B5EF4-FFF2-40B4-BE49-F238E27FC236}">
                  <a16:creationId xmlns:a16="http://schemas.microsoft.com/office/drawing/2014/main" id="{258B3EAD-BFE4-C0D0-56A2-3D8F165A3850}"/>
                </a:ext>
              </a:extLst>
            </p:cNvPr>
            <p:cNvGrpSpPr/>
            <p:nvPr/>
          </p:nvGrpSpPr>
          <p:grpSpPr>
            <a:xfrm>
              <a:off x="2765276" y="826305"/>
              <a:ext cx="2216917" cy="525984"/>
              <a:chOff x="2765276" y="826305"/>
              <a:chExt cx="2216917" cy="525984"/>
            </a:xfrm>
            <a:solidFill>
              <a:schemeClr val="bg1"/>
            </a:solidFill>
          </p:grpSpPr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D3A7DFFD-289B-37A9-994F-17C3A82775BF}"/>
                  </a:ext>
                </a:extLst>
              </p:cNvPr>
              <p:cNvGrpSpPr/>
              <p:nvPr/>
            </p:nvGrpSpPr>
            <p:grpSpPr>
              <a:xfrm>
                <a:off x="3425506" y="901620"/>
                <a:ext cx="1556686" cy="294984"/>
                <a:chOff x="3425506" y="901620"/>
                <a:chExt cx="1556686" cy="294984"/>
              </a:xfrm>
              <a:solidFill>
                <a:schemeClr val="bg1"/>
              </a:solidFill>
            </p:grpSpPr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ABBAF678-9D21-E829-183E-BBB153B7F97B}"/>
                    </a:ext>
                  </a:extLst>
                </p:cNvPr>
                <p:cNvSpPr/>
                <p:nvPr/>
              </p:nvSpPr>
              <p:spPr>
                <a:xfrm>
                  <a:off x="3425506" y="914783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CC17DF94-A979-82ED-75B5-9638C946E459}"/>
                    </a:ext>
                  </a:extLst>
                </p:cNvPr>
                <p:cNvSpPr/>
                <p:nvPr/>
              </p:nvSpPr>
              <p:spPr>
                <a:xfrm>
                  <a:off x="3618887" y="910451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33DDB30E-AAED-DA14-B620-F5FD917C0F1F}"/>
                    </a:ext>
                  </a:extLst>
                </p:cNvPr>
                <p:cNvSpPr/>
                <p:nvPr/>
              </p:nvSpPr>
              <p:spPr>
                <a:xfrm>
                  <a:off x="3941741" y="914783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EE7FE5BF-2EF7-A8A9-CFA5-AF8BB0872F1B}"/>
                    </a:ext>
                  </a:extLst>
                </p:cNvPr>
                <p:cNvSpPr/>
                <p:nvPr/>
              </p:nvSpPr>
              <p:spPr>
                <a:xfrm>
                  <a:off x="4172811" y="988099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B87FD6B-008A-59D9-9CBA-623387FD4CE1}"/>
                    </a:ext>
                  </a:extLst>
                </p:cNvPr>
                <p:cNvSpPr/>
                <p:nvPr/>
              </p:nvSpPr>
              <p:spPr>
                <a:xfrm>
                  <a:off x="4387364" y="934945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FDFC0F46-6B0E-0335-C5CE-C08CA8226A12}"/>
                    </a:ext>
                  </a:extLst>
                </p:cNvPr>
                <p:cNvSpPr/>
                <p:nvPr/>
              </p:nvSpPr>
              <p:spPr>
                <a:xfrm>
                  <a:off x="4548764" y="987932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9F76B8FA-732B-CD2F-83F1-BFDB4E564BA6}"/>
                    </a:ext>
                  </a:extLst>
                </p:cNvPr>
                <p:cNvSpPr/>
                <p:nvPr/>
              </p:nvSpPr>
              <p:spPr>
                <a:xfrm>
                  <a:off x="4771076" y="901620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7A6B498E-4BFF-F5F1-A14D-3D78983D6696}"/>
                    </a:ext>
                  </a:extLst>
                </p:cNvPr>
                <p:cNvSpPr/>
                <p:nvPr/>
              </p:nvSpPr>
              <p:spPr>
                <a:xfrm>
                  <a:off x="4885142" y="915172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5" name="Graphic 1">
                <a:extLst>
                  <a:ext uri="{FF2B5EF4-FFF2-40B4-BE49-F238E27FC236}">
                    <a16:creationId xmlns:a16="http://schemas.microsoft.com/office/drawing/2014/main" id="{2F086B5C-3506-B2CF-CBEA-0185511992D2}"/>
                  </a:ext>
                </a:extLst>
              </p:cNvPr>
              <p:cNvGrpSpPr/>
              <p:nvPr/>
            </p:nvGrpSpPr>
            <p:grpSpPr>
              <a:xfrm>
                <a:off x="2765276" y="826305"/>
                <a:ext cx="524770" cy="525984"/>
                <a:chOff x="2765276" y="826305"/>
                <a:chExt cx="524770" cy="525984"/>
              </a:xfrm>
              <a:solidFill>
                <a:schemeClr val="bg1"/>
              </a:solidFill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78CE6C7-6198-C61F-CF79-B8EC9A9636B4}"/>
                    </a:ext>
                  </a:extLst>
                </p:cNvPr>
                <p:cNvSpPr/>
                <p:nvPr/>
              </p:nvSpPr>
              <p:spPr>
                <a:xfrm>
                  <a:off x="2765276" y="865351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571B1239-F228-B8E4-BD56-21A496B38829}"/>
                    </a:ext>
                  </a:extLst>
                </p:cNvPr>
                <p:cNvSpPr/>
                <p:nvPr/>
              </p:nvSpPr>
              <p:spPr>
                <a:xfrm>
                  <a:off x="2884807" y="826305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14" name="Graphic 1">
              <a:extLst>
                <a:ext uri="{FF2B5EF4-FFF2-40B4-BE49-F238E27FC236}">
                  <a16:creationId xmlns:a16="http://schemas.microsoft.com/office/drawing/2014/main" id="{265BF555-618B-B1DB-60E7-4E3F2BF87077}"/>
                </a:ext>
              </a:extLst>
            </p:cNvPr>
            <p:cNvGrpSpPr/>
            <p:nvPr/>
          </p:nvGrpSpPr>
          <p:grpSpPr>
            <a:xfrm>
              <a:off x="3425617" y="1306300"/>
              <a:ext cx="1526867" cy="201673"/>
              <a:chOff x="3425617" y="1306300"/>
              <a:chExt cx="1526867" cy="201673"/>
            </a:xfrm>
            <a:solidFill>
              <a:schemeClr val="bg1"/>
            </a:solidFill>
          </p:grpSpPr>
          <p:grpSp>
            <p:nvGrpSpPr>
              <p:cNvPr id="15" name="Graphic 1">
                <a:extLst>
                  <a:ext uri="{FF2B5EF4-FFF2-40B4-BE49-F238E27FC236}">
                    <a16:creationId xmlns:a16="http://schemas.microsoft.com/office/drawing/2014/main" id="{9DEA0A93-4CF4-47B8-4EF8-35FF36B308C4}"/>
                  </a:ext>
                </a:extLst>
              </p:cNvPr>
              <p:cNvGrpSpPr/>
              <p:nvPr/>
            </p:nvGrpSpPr>
            <p:grpSpPr>
              <a:xfrm>
                <a:off x="3425617" y="1352122"/>
                <a:ext cx="1526867" cy="135578"/>
                <a:chOff x="3425617" y="1352122"/>
                <a:chExt cx="1526867" cy="135578"/>
              </a:xfrm>
              <a:solidFill>
                <a:schemeClr val="bg1"/>
              </a:solidFill>
            </p:grpSpPr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58D1127-4594-BC94-86F8-1C9533BA1367}"/>
                    </a:ext>
                  </a:extLst>
                </p:cNvPr>
                <p:cNvSpPr/>
                <p:nvPr/>
              </p:nvSpPr>
              <p:spPr>
                <a:xfrm>
                  <a:off x="4225466" y="1352289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880346BD-37CE-F805-CF49-4A45E58C650B}"/>
                    </a:ext>
                  </a:extLst>
                </p:cNvPr>
                <p:cNvSpPr/>
                <p:nvPr/>
              </p:nvSpPr>
              <p:spPr>
                <a:xfrm>
                  <a:off x="4319412" y="1352178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B43113FD-33EE-42A3-2117-8B88A13A19C5}"/>
                    </a:ext>
                  </a:extLst>
                </p:cNvPr>
                <p:cNvSpPr/>
                <p:nvPr/>
              </p:nvSpPr>
              <p:spPr>
                <a:xfrm>
                  <a:off x="4426328" y="1352178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BC872FE4-8EA5-2346-986B-B256423AD7E2}"/>
                    </a:ext>
                  </a:extLst>
                </p:cNvPr>
                <p:cNvSpPr/>
                <p:nvPr/>
              </p:nvSpPr>
              <p:spPr>
                <a:xfrm>
                  <a:off x="4584014" y="1352178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D665C454-39E4-ABA5-151E-CD4AF5451086}"/>
                    </a:ext>
                  </a:extLst>
                </p:cNvPr>
                <p:cNvSpPr/>
                <p:nvPr/>
              </p:nvSpPr>
              <p:spPr>
                <a:xfrm>
                  <a:off x="4682284" y="1352122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4C2F2C0-06B5-CA15-400B-376392B3938C}"/>
                    </a:ext>
                  </a:extLst>
                </p:cNvPr>
                <p:cNvSpPr/>
                <p:nvPr/>
              </p:nvSpPr>
              <p:spPr>
                <a:xfrm>
                  <a:off x="4782716" y="1352178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B5FF3565-86CC-4586-52B8-C942C7156021}"/>
                    </a:ext>
                  </a:extLst>
                </p:cNvPr>
                <p:cNvGrpSpPr/>
                <p:nvPr/>
              </p:nvGrpSpPr>
              <p:grpSpPr>
                <a:xfrm>
                  <a:off x="3425617" y="1352122"/>
                  <a:ext cx="175200" cy="98809"/>
                  <a:chOff x="3425617" y="1352122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832A5130-5D1B-1EA7-28F6-3BABB6ECBABB}"/>
                      </a:ext>
                    </a:extLst>
                  </p:cNvPr>
                  <p:cNvSpPr/>
                  <p:nvPr/>
                </p:nvSpPr>
                <p:spPr>
                  <a:xfrm>
                    <a:off x="3425617" y="1352122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3" name="Freeform 32">
                    <a:extLst>
                      <a:ext uri="{FF2B5EF4-FFF2-40B4-BE49-F238E27FC236}">
                        <a16:creationId xmlns:a16="http://schemas.microsoft.com/office/drawing/2014/main" id="{DDFECC20-574C-BF59-B105-4DD09F889E98}"/>
                      </a:ext>
                    </a:extLst>
                  </p:cNvPr>
                  <p:cNvSpPr/>
                  <p:nvPr/>
                </p:nvSpPr>
                <p:spPr>
                  <a:xfrm>
                    <a:off x="3526104" y="1352178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20F6B2BA-7341-0B8C-2C4F-8EA33E11FD47}"/>
                    </a:ext>
                  </a:extLst>
                </p:cNvPr>
                <p:cNvSpPr/>
                <p:nvPr/>
              </p:nvSpPr>
              <p:spPr>
                <a:xfrm>
                  <a:off x="4871452" y="1353955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6" name="Graphic 1">
                <a:extLst>
                  <a:ext uri="{FF2B5EF4-FFF2-40B4-BE49-F238E27FC236}">
                    <a16:creationId xmlns:a16="http://schemas.microsoft.com/office/drawing/2014/main" id="{318AA345-053F-A455-E330-62955CAF8A95}"/>
                  </a:ext>
                </a:extLst>
              </p:cNvPr>
              <p:cNvGrpSpPr/>
              <p:nvPr/>
            </p:nvGrpSpPr>
            <p:grpSpPr>
              <a:xfrm>
                <a:off x="3674202" y="1306300"/>
                <a:ext cx="481981" cy="201673"/>
                <a:chOff x="3674202" y="1306300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17" name="Graphic 1">
                  <a:extLst>
                    <a:ext uri="{FF2B5EF4-FFF2-40B4-BE49-F238E27FC236}">
                      <a16:creationId xmlns:a16="http://schemas.microsoft.com/office/drawing/2014/main" id="{1AF10DAC-6C58-A6B6-429D-0013B4E69A19}"/>
                    </a:ext>
                  </a:extLst>
                </p:cNvPr>
                <p:cNvGrpSpPr/>
                <p:nvPr/>
              </p:nvGrpSpPr>
              <p:grpSpPr>
                <a:xfrm>
                  <a:off x="3674202" y="1306300"/>
                  <a:ext cx="481981" cy="201673"/>
                  <a:chOff x="3674202" y="1306300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19" name="Freeform 18">
                    <a:extLst>
                      <a:ext uri="{FF2B5EF4-FFF2-40B4-BE49-F238E27FC236}">
                        <a16:creationId xmlns:a16="http://schemas.microsoft.com/office/drawing/2014/main" id="{E3F55CDC-121C-E6EE-B1E4-1F7987078387}"/>
                      </a:ext>
                    </a:extLst>
                  </p:cNvPr>
                  <p:cNvSpPr/>
                  <p:nvPr/>
                </p:nvSpPr>
                <p:spPr>
                  <a:xfrm>
                    <a:off x="3674202" y="1344624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CB12410D-4CF0-74E0-6397-21151D00962F}"/>
                      </a:ext>
                    </a:extLst>
                  </p:cNvPr>
                  <p:cNvSpPr/>
                  <p:nvPr/>
                </p:nvSpPr>
                <p:spPr>
                  <a:xfrm>
                    <a:off x="3786605" y="1344624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1" name="Freeform 20">
                    <a:extLst>
                      <a:ext uri="{FF2B5EF4-FFF2-40B4-BE49-F238E27FC236}">
                        <a16:creationId xmlns:a16="http://schemas.microsoft.com/office/drawing/2014/main" id="{E45F9D7D-6E18-6ADF-046B-A895E243D92A}"/>
                      </a:ext>
                    </a:extLst>
                  </p:cNvPr>
                  <p:cNvSpPr/>
                  <p:nvPr/>
                </p:nvSpPr>
                <p:spPr>
                  <a:xfrm>
                    <a:off x="3888477" y="1306300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2" name="Freeform 21">
                    <a:extLst>
                      <a:ext uri="{FF2B5EF4-FFF2-40B4-BE49-F238E27FC236}">
                        <a16:creationId xmlns:a16="http://schemas.microsoft.com/office/drawing/2014/main" id="{545C958E-8EF1-B776-A893-FE38822E19F9}"/>
                      </a:ext>
                    </a:extLst>
                  </p:cNvPr>
                  <p:cNvSpPr/>
                  <p:nvPr/>
                </p:nvSpPr>
                <p:spPr>
                  <a:xfrm>
                    <a:off x="4074532" y="1344624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3" name="Freeform 22">
                    <a:extLst>
                      <a:ext uri="{FF2B5EF4-FFF2-40B4-BE49-F238E27FC236}">
                        <a16:creationId xmlns:a16="http://schemas.microsoft.com/office/drawing/2014/main" id="{2840B636-4B0B-FD6E-C0AA-73E15487B49D}"/>
                      </a:ext>
                    </a:extLst>
                  </p:cNvPr>
                  <p:cNvSpPr/>
                  <p:nvPr/>
                </p:nvSpPr>
                <p:spPr>
                  <a:xfrm>
                    <a:off x="3966517" y="1344735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4FD8F2C4-5BD7-21C3-C429-9FB178B16164}"/>
                    </a:ext>
                  </a:extLst>
                </p:cNvPr>
                <p:cNvSpPr/>
                <p:nvPr/>
              </p:nvSpPr>
              <p:spPr>
                <a:xfrm>
                  <a:off x="3992234" y="1306633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4A5CAE0-2245-0FBB-4D31-267982F6B68F}"/>
              </a:ext>
            </a:extLst>
          </p:cNvPr>
          <p:cNvSpPr txBox="1"/>
          <p:nvPr userDrawn="1"/>
        </p:nvSpPr>
        <p:spPr>
          <a:xfrm>
            <a:off x="3855720" y="5270006"/>
            <a:ext cx="448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400" b="1"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956ED7-B372-6CD7-7FFC-831FBB3F6FA1}"/>
              </a:ext>
            </a:extLst>
          </p:cNvPr>
          <p:cNvGrpSpPr/>
          <p:nvPr userDrawn="1"/>
        </p:nvGrpSpPr>
        <p:grpSpPr>
          <a:xfrm>
            <a:off x="0" y="2119277"/>
            <a:ext cx="3856012" cy="4738354"/>
            <a:chOff x="0" y="2119277"/>
            <a:chExt cx="3856012" cy="4738354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90C87AE5-2B54-01EE-6892-73460FEDB475}"/>
                </a:ext>
              </a:extLst>
            </p:cNvPr>
            <p:cNvSpPr/>
            <p:nvPr/>
          </p:nvSpPr>
          <p:spPr>
            <a:xfrm>
              <a:off x="1571811" y="4634613"/>
              <a:ext cx="2284201" cy="2223018"/>
            </a:xfrm>
            <a:custGeom>
              <a:avLst/>
              <a:gdLst>
                <a:gd name="connsiteX0" fmla="*/ 1515261 w 2284201"/>
                <a:gd name="connsiteY0" fmla="*/ 86 h 2223018"/>
                <a:gd name="connsiteX1" fmla="*/ 755427 w 2284201"/>
                <a:gd name="connsiteY1" fmla="*/ 773047 h 2223018"/>
                <a:gd name="connsiteX2" fmla="*/ 755427 w 2284201"/>
                <a:gd name="connsiteY2" fmla="*/ 1029305 h 2223018"/>
                <a:gd name="connsiteX3" fmla="*/ 756455 w 2284201"/>
                <a:gd name="connsiteY3" fmla="*/ 1068757 h 2223018"/>
                <a:gd name="connsiteX4" fmla="*/ 755427 w 2284201"/>
                <a:gd name="connsiteY4" fmla="*/ 1108210 h 2223018"/>
                <a:gd name="connsiteX5" fmla="*/ 755427 w 2284201"/>
                <a:gd name="connsiteY5" fmla="*/ 1113353 h 2223018"/>
                <a:gd name="connsiteX6" fmla="*/ 755280 w 2284201"/>
                <a:gd name="connsiteY6" fmla="*/ 1115042 h 2223018"/>
                <a:gd name="connsiteX7" fmla="*/ 635937 w 2284201"/>
                <a:gd name="connsiteY7" fmla="*/ 1605811 h 2223018"/>
                <a:gd name="connsiteX8" fmla="*/ 635349 w 2284201"/>
                <a:gd name="connsiteY8" fmla="*/ 1607060 h 2223018"/>
                <a:gd name="connsiteX9" fmla="*/ 611774 w 2284201"/>
                <a:gd name="connsiteY9" fmla="*/ 1653933 h 2223018"/>
                <a:gd name="connsiteX10" fmla="*/ 607147 w 2284201"/>
                <a:gd name="connsiteY10" fmla="*/ 1662896 h 2223018"/>
                <a:gd name="connsiteX11" fmla="*/ 583940 w 2284201"/>
                <a:gd name="connsiteY11" fmla="*/ 1703818 h 2223018"/>
                <a:gd name="connsiteX12" fmla="*/ 576595 w 2284201"/>
                <a:gd name="connsiteY12" fmla="*/ 1716675 h 2223018"/>
                <a:gd name="connsiteX13" fmla="*/ 551919 w 2284201"/>
                <a:gd name="connsiteY13" fmla="*/ 1755613 h 2223018"/>
                <a:gd name="connsiteX14" fmla="*/ 543693 w 2284201"/>
                <a:gd name="connsiteY14" fmla="*/ 1768470 h 2223018"/>
                <a:gd name="connsiteX15" fmla="*/ 513729 w 2284201"/>
                <a:gd name="connsiteY15" fmla="*/ 1810935 h 2223018"/>
                <a:gd name="connsiteX16" fmla="*/ 508588 w 2284201"/>
                <a:gd name="connsiteY16" fmla="*/ 1818208 h 2223018"/>
                <a:gd name="connsiteX17" fmla="*/ 340552 w 2284201"/>
                <a:gd name="connsiteY17" fmla="*/ 2003202 h 2223018"/>
                <a:gd name="connsiteX18" fmla="*/ 332694 w 2284201"/>
                <a:gd name="connsiteY18" fmla="*/ 2010034 h 2223018"/>
                <a:gd name="connsiteX19" fmla="*/ 294063 w 2284201"/>
                <a:gd name="connsiteY19" fmla="*/ 2043242 h 2223018"/>
                <a:gd name="connsiteX20" fmla="*/ 275115 w 2284201"/>
                <a:gd name="connsiteY20" fmla="*/ 2058156 h 2223018"/>
                <a:gd name="connsiteX21" fmla="*/ 245518 w 2284201"/>
                <a:gd name="connsiteY21" fmla="*/ 2081078 h 2223018"/>
                <a:gd name="connsiteX22" fmla="*/ 223338 w 2284201"/>
                <a:gd name="connsiteY22" fmla="*/ 2096874 h 2223018"/>
                <a:gd name="connsiteX23" fmla="*/ 194769 w 2284201"/>
                <a:gd name="connsiteY23" fmla="*/ 2116784 h 2223018"/>
                <a:gd name="connsiteX24" fmla="*/ 173177 w 2284201"/>
                <a:gd name="connsiteY24" fmla="*/ 2130596 h 2223018"/>
                <a:gd name="connsiteX25" fmla="*/ 141597 w 2284201"/>
                <a:gd name="connsiteY25" fmla="*/ 2150285 h 2223018"/>
                <a:gd name="connsiteX26" fmla="*/ 123383 w 2284201"/>
                <a:gd name="connsiteY26" fmla="*/ 2160791 h 2223018"/>
                <a:gd name="connsiteX27" fmla="*/ 86074 w 2284201"/>
                <a:gd name="connsiteY27" fmla="*/ 2181583 h 2223018"/>
                <a:gd name="connsiteX28" fmla="*/ 73736 w 2284201"/>
                <a:gd name="connsiteY28" fmla="*/ 2187901 h 2223018"/>
                <a:gd name="connsiteX29" fmla="*/ 28422 w 2284201"/>
                <a:gd name="connsiteY29" fmla="*/ 2210309 h 2223018"/>
                <a:gd name="connsiteX30" fmla="*/ 23869 w 2284201"/>
                <a:gd name="connsiteY30" fmla="*/ 2212366 h 2223018"/>
                <a:gd name="connsiteX31" fmla="*/ 0 w 2284201"/>
                <a:gd name="connsiteY31" fmla="*/ 2223019 h 2223018"/>
                <a:gd name="connsiteX32" fmla="*/ 2284202 w 2284201"/>
                <a:gd name="connsiteY32" fmla="*/ 2223019 h 2223018"/>
                <a:gd name="connsiteX33" fmla="*/ 2284202 w 2284201"/>
                <a:gd name="connsiteY33" fmla="*/ 764598 h 2223018"/>
                <a:gd name="connsiteX34" fmla="*/ 1515408 w 2284201"/>
                <a:gd name="connsiteY34" fmla="*/ 13 h 222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84201" h="2223018">
                  <a:moveTo>
                    <a:pt x="1515261" y="86"/>
                  </a:moveTo>
                  <a:cubicBezTo>
                    <a:pt x="1093482" y="2511"/>
                    <a:pt x="755427" y="351118"/>
                    <a:pt x="755427" y="773047"/>
                  </a:cubicBezTo>
                  <a:lnTo>
                    <a:pt x="755427" y="1029305"/>
                  </a:lnTo>
                  <a:cubicBezTo>
                    <a:pt x="755795" y="1042456"/>
                    <a:pt x="756455" y="1055533"/>
                    <a:pt x="756455" y="1068757"/>
                  </a:cubicBezTo>
                  <a:cubicBezTo>
                    <a:pt x="756455" y="1081982"/>
                    <a:pt x="755868" y="1095059"/>
                    <a:pt x="755427" y="1108210"/>
                  </a:cubicBezTo>
                  <a:lnTo>
                    <a:pt x="755427" y="1113353"/>
                  </a:lnTo>
                  <a:cubicBezTo>
                    <a:pt x="755427" y="1113940"/>
                    <a:pt x="755280" y="1114528"/>
                    <a:pt x="755280" y="1115042"/>
                  </a:cubicBezTo>
                  <a:cubicBezTo>
                    <a:pt x="748891" y="1290044"/>
                    <a:pt x="706882" y="1456009"/>
                    <a:pt x="635937" y="1605811"/>
                  </a:cubicBezTo>
                  <a:cubicBezTo>
                    <a:pt x="635716" y="1606252"/>
                    <a:pt x="635570" y="1606693"/>
                    <a:pt x="635349" y="1607060"/>
                  </a:cubicBezTo>
                  <a:cubicBezTo>
                    <a:pt x="627858" y="1622856"/>
                    <a:pt x="619926" y="1638431"/>
                    <a:pt x="611774" y="1653933"/>
                  </a:cubicBezTo>
                  <a:cubicBezTo>
                    <a:pt x="610232" y="1656945"/>
                    <a:pt x="608763" y="1659957"/>
                    <a:pt x="607147" y="1662896"/>
                  </a:cubicBezTo>
                  <a:cubicBezTo>
                    <a:pt x="599730" y="1676708"/>
                    <a:pt x="591871" y="1690300"/>
                    <a:pt x="583940" y="1703818"/>
                  </a:cubicBezTo>
                  <a:cubicBezTo>
                    <a:pt x="581443" y="1708079"/>
                    <a:pt x="579092" y="1712414"/>
                    <a:pt x="576595" y="1716675"/>
                  </a:cubicBezTo>
                  <a:cubicBezTo>
                    <a:pt x="568664" y="1729826"/>
                    <a:pt x="560291" y="1742756"/>
                    <a:pt x="551919" y="1755613"/>
                  </a:cubicBezTo>
                  <a:cubicBezTo>
                    <a:pt x="549128" y="1759874"/>
                    <a:pt x="546558" y="1764209"/>
                    <a:pt x="543693" y="1768470"/>
                  </a:cubicBezTo>
                  <a:cubicBezTo>
                    <a:pt x="533999" y="1782870"/>
                    <a:pt x="524011" y="1796976"/>
                    <a:pt x="513729" y="1810935"/>
                  </a:cubicBezTo>
                  <a:cubicBezTo>
                    <a:pt x="511966" y="1813286"/>
                    <a:pt x="510350" y="1815784"/>
                    <a:pt x="508588" y="1818208"/>
                  </a:cubicBezTo>
                  <a:cubicBezTo>
                    <a:pt x="458721" y="1885285"/>
                    <a:pt x="402464" y="1947292"/>
                    <a:pt x="340552" y="2003202"/>
                  </a:cubicBezTo>
                  <a:cubicBezTo>
                    <a:pt x="337981" y="2005552"/>
                    <a:pt x="335264" y="2007683"/>
                    <a:pt x="332694" y="2010034"/>
                  </a:cubicBezTo>
                  <a:cubicBezTo>
                    <a:pt x="319988" y="2021348"/>
                    <a:pt x="307209" y="2032442"/>
                    <a:pt x="294063" y="2043242"/>
                  </a:cubicBezTo>
                  <a:cubicBezTo>
                    <a:pt x="287820" y="2048384"/>
                    <a:pt x="281431" y="2053160"/>
                    <a:pt x="275115" y="2058156"/>
                  </a:cubicBezTo>
                  <a:cubicBezTo>
                    <a:pt x="265347" y="2065870"/>
                    <a:pt x="255579" y="2073658"/>
                    <a:pt x="245518" y="2081078"/>
                  </a:cubicBezTo>
                  <a:cubicBezTo>
                    <a:pt x="238247" y="2086515"/>
                    <a:pt x="230756" y="2091657"/>
                    <a:pt x="223338" y="2096874"/>
                  </a:cubicBezTo>
                  <a:cubicBezTo>
                    <a:pt x="213864" y="2103559"/>
                    <a:pt x="204390" y="2110318"/>
                    <a:pt x="194769" y="2116784"/>
                  </a:cubicBezTo>
                  <a:cubicBezTo>
                    <a:pt x="187645" y="2121559"/>
                    <a:pt x="180374" y="2126041"/>
                    <a:pt x="173177" y="2130596"/>
                  </a:cubicBezTo>
                  <a:cubicBezTo>
                    <a:pt x="162748" y="2137282"/>
                    <a:pt x="152319" y="2143967"/>
                    <a:pt x="141597" y="2150285"/>
                  </a:cubicBezTo>
                  <a:cubicBezTo>
                    <a:pt x="135574" y="2153885"/>
                    <a:pt x="129405" y="2157265"/>
                    <a:pt x="123383" y="2160791"/>
                  </a:cubicBezTo>
                  <a:cubicBezTo>
                    <a:pt x="111045" y="2167918"/>
                    <a:pt x="98706" y="2174897"/>
                    <a:pt x="86074" y="2181583"/>
                  </a:cubicBezTo>
                  <a:cubicBezTo>
                    <a:pt x="81962" y="2183713"/>
                    <a:pt x="77849" y="2185770"/>
                    <a:pt x="73736" y="2187901"/>
                  </a:cubicBezTo>
                  <a:cubicBezTo>
                    <a:pt x="58754" y="2195615"/>
                    <a:pt x="43698" y="2203109"/>
                    <a:pt x="28422" y="2210309"/>
                  </a:cubicBezTo>
                  <a:cubicBezTo>
                    <a:pt x="26880" y="2211044"/>
                    <a:pt x="25411" y="2211631"/>
                    <a:pt x="23869" y="2212366"/>
                  </a:cubicBezTo>
                  <a:cubicBezTo>
                    <a:pt x="15937" y="2216039"/>
                    <a:pt x="8005" y="2219566"/>
                    <a:pt x="0" y="2223019"/>
                  </a:cubicBezTo>
                  <a:lnTo>
                    <a:pt x="2284202" y="2223019"/>
                  </a:lnTo>
                  <a:lnTo>
                    <a:pt x="2284202" y="764598"/>
                  </a:lnTo>
                  <a:cubicBezTo>
                    <a:pt x="2284202" y="341567"/>
                    <a:pt x="1938950" y="-2412"/>
                    <a:pt x="1515408" y="13"/>
                  </a:cubicBezTo>
                  <a:close/>
                </a:path>
              </a:pathLst>
            </a:custGeom>
            <a:solidFill>
              <a:srgbClr val="F1BE7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6C33B01-6B1E-FA57-A1A9-A4ECBE7DAC0B}"/>
                </a:ext>
              </a:extLst>
            </p:cNvPr>
            <p:cNvSpPr/>
            <p:nvPr/>
          </p:nvSpPr>
          <p:spPr>
            <a:xfrm>
              <a:off x="734" y="4634700"/>
              <a:ext cx="2135848" cy="2136619"/>
            </a:xfrm>
            <a:custGeom>
              <a:avLst/>
              <a:gdLst>
                <a:gd name="connsiteX0" fmla="*/ 1657299 w 2135848"/>
                <a:gd name="connsiteY0" fmla="*/ 1959842 h 2136619"/>
                <a:gd name="connsiteX1" fmla="*/ 1740729 w 2135848"/>
                <a:gd name="connsiteY1" fmla="*/ 1898570 h 2136619"/>
                <a:gd name="connsiteX2" fmla="*/ 1742492 w 2135848"/>
                <a:gd name="connsiteY2" fmla="*/ 1897174 h 2136619"/>
                <a:gd name="connsiteX3" fmla="*/ 1822985 w 2135848"/>
                <a:gd name="connsiteY3" fmla="*/ 1824367 h 2136619"/>
                <a:gd name="connsiteX4" fmla="*/ 2135849 w 2135848"/>
                <a:gd name="connsiteY4" fmla="*/ 1068671 h 2136619"/>
                <a:gd name="connsiteX5" fmla="*/ 2135849 w 2135848"/>
                <a:gd name="connsiteY5" fmla="*/ 1029218 h 2136619"/>
                <a:gd name="connsiteX6" fmla="*/ 2040006 w 2135848"/>
                <a:gd name="connsiteY6" fmla="*/ 624922 h 2136619"/>
                <a:gd name="connsiteX7" fmla="*/ 2038758 w 2135848"/>
                <a:gd name="connsiteY7" fmla="*/ 622718 h 2136619"/>
                <a:gd name="connsiteX8" fmla="*/ 1785823 w 2135848"/>
                <a:gd name="connsiteY8" fmla="*/ 277490 h 2136619"/>
                <a:gd name="connsiteX9" fmla="*/ 1628289 w 2135848"/>
                <a:gd name="connsiteY9" fmla="*/ 158765 h 2136619"/>
                <a:gd name="connsiteX10" fmla="*/ 1627848 w 2135848"/>
                <a:gd name="connsiteY10" fmla="*/ 158545 h 2136619"/>
                <a:gd name="connsiteX11" fmla="*/ 1543757 w 2135848"/>
                <a:gd name="connsiteY11" fmla="*/ 111892 h 2136619"/>
                <a:gd name="connsiteX12" fmla="*/ 1541333 w 2135848"/>
                <a:gd name="connsiteY12" fmla="*/ 110643 h 2136619"/>
                <a:gd name="connsiteX13" fmla="*/ 1454671 w 2135848"/>
                <a:gd name="connsiteY13" fmla="*/ 72440 h 2136619"/>
                <a:gd name="connsiteX14" fmla="*/ 1451293 w 2135848"/>
                <a:gd name="connsiteY14" fmla="*/ 71117 h 2136619"/>
                <a:gd name="connsiteX15" fmla="*/ 1362061 w 2135848"/>
                <a:gd name="connsiteY15" fmla="*/ 41289 h 2136619"/>
                <a:gd name="connsiteX16" fmla="*/ 1357801 w 2135848"/>
                <a:gd name="connsiteY16" fmla="*/ 40114 h 2136619"/>
                <a:gd name="connsiteX17" fmla="*/ 1266659 w 2135848"/>
                <a:gd name="connsiteY17" fmla="*/ 18734 h 2136619"/>
                <a:gd name="connsiteX18" fmla="*/ 1261298 w 2135848"/>
                <a:gd name="connsiteY18" fmla="*/ 17779 h 2136619"/>
                <a:gd name="connsiteX19" fmla="*/ 1168614 w 2135848"/>
                <a:gd name="connsiteY19" fmla="*/ 4849 h 2136619"/>
                <a:gd name="connsiteX20" fmla="*/ 1162885 w 2135848"/>
                <a:gd name="connsiteY20" fmla="*/ 4408 h 2136619"/>
                <a:gd name="connsiteX21" fmla="*/ 1068071 w 2135848"/>
                <a:gd name="connsiteY21" fmla="*/ 0 h 2136619"/>
                <a:gd name="connsiteX22" fmla="*/ 992132 w 2135848"/>
                <a:gd name="connsiteY22" fmla="*/ 3526 h 2136619"/>
                <a:gd name="connsiteX23" fmla="*/ 945129 w 2135848"/>
                <a:gd name="connsiteY23" fmla="*/ 7934 h 2136619"/>
                <a:gd name="connsiteX24" fmla="*/ 891883 w 2135848"/>
                <a:gd name="connsiteY24" fmla="*/ 15355 h 2136619"/>
                <a:gd name="connsiteX25" fmla="*/ 850241 w 2135848"/>
                <a:gd name="connsiteY25" fmla="*/ 23216 h 2136619"/>
                <a:gd name="connsiteX26" fmla="*/ 793838 w 2135848"/>
                <a:gd name="connsiteY26" fmla="*/ 36514 h 2136619"/>
                <a:gd name="connsiteX27" fmla="*/ 757484 w 2135848"/>
                <a:gd name="connsiteY27" fmla="*/ 46873 h 2136619"/>
                <a:gd name="connsiteX28" fmla="*/ 698583 w 2135848"/>
                <a:gd name="connsiteY28" fmla="*/ 66562 h 2136619"/>
                <a:gd name="connsiteX29" fmla="*/ 667370 w 2135848"/>
                <a:gd name="connsiteY29" fmla="*/ 78685 h 2136619"/>
                <a:gd name="connsiteX30" fmla="*/ 606780 w 2135848"/>
                <a:gd name="connsiteY30" fmla="*/ 105354 h 2136619"/>
                <a:gd name="connsiteX31" fmla="*/ 580414 w 2135848"/>
                <a:gd name="connsiteY31" fmla="*/ 118505 h 2136619"/>
                <a:gd name="connsiteX32" fmla="*/ 518943 w 2135848"/>
                <a:gd name="connsiteY32" fmla="*/ 152594 h 2136619"/>
                <a:gd name="connsiteX33" fmla="*/ 496984 w 2135848"/>
                <a:gd name="connsiteY33" fmla="*/ 166259 h 2136619"/>
                <a:gd name="connsiteX34" fmla="*/ 435733 w 2135848"/>
                <a:gd name="connsiteY34" fmla="*/ 208062 h 2136619"/>
                <a:gd name="connsiteX35" fmla="*/ 417666 w 2135848"/>
                <a:gd name="connsiteY35" fmla="*/ 221728 h 2136619"/>
                <a:gd name="connsiteX36" fmla="*/ 357664 w 2135848"/>
                <a:gd name="connsiteY36" fmla="*/ 271392 h 2136619"/>
                <a:gd name="connsiteX37" fmla="*/ 343416 w 2135848"/>
                <a:gd name="connsiteY37" fmla="*/ 284396 h 2136619"/>
                <a:gd name="connsiteX38" fmla="*/ 284222 w 2135848"/>
                <a:gd name="connsiteY38" fmla="*/ 343759 h 2136619"/>
                <a:gd name="connsiteX39" fmla="*/ 265127 w 2135848"/>
                <a:gd name="connsiteY39" fmla="*/ 364917 h 2136619"/>
                <a:gd name="connsiteX40" fmla="*/ 214745 w 2135848"/>
                <a:gd name="connsiteY40" fmla="*/ 426851 h 2136619"/>
                <a:gd name="connsiteX41" fmla="*/ 198955 w 2135848"/>
                <a:gd name="connsiteY41" fmla="*/ 448304 h 2136619"/>
                <a:gd name="connsiteX42" fmla="*/ 154008 w 2135848"/>
                <a:gd name="connsiteY42" fmla="*/ 516703 h 2136619"/>
                <a:gd name="connsiteX43" fmla="*/ 141891 w 2135848"/>
                <a:gd name="connsiteY43" fmla="*/ 537274 h 2136619"/>
                <a:gd name="connsiteX44" fmla="*/ 103260 w 2135848"/>
                <a:gd name="connsiteY44" fmla="*/ 611330 h 2136619"/>
                <a:gd name="connsiteX45" fmla="*/ 79611 w 2135848"/>
                <a:gd name="connsiteY45" fmla="*/ 662391 h 2136619"/>
                <a:gd name="connsiteX46" fmla="*/ 75792 w 2135848"/>
                <a:gd name="connsiteY46" fmla="*/ 672015 h 2136619"/>
                <a:gd name="connsiteX47" fmla="*/ 75792 w 2135848"/>
                <a:gd name="connsiteY47" fmla="*/ 1465106 h 2136619"/>
                <a:gd name="connsiteX48" fmla="*/ 79685 w 2135848"/>
                <a:gd name="connsiteY48" fmla="*/ 1474878 h 2136619"/>
                <a:gd name="connsiteX49" fmla="*/ 116553 w 2135848"/>
                <a:gd name="connsiteY49" fmla="*/ 1554517 h 2136619"/>
                <a:gd name="connsiteX50" fmla="*/ 126027 w 2135848"/>
                <a:gd name="connsiteY50" fmla="*/ 1573031 h 2136619"/>
                <a:gd name="connsiteX51" fmla="*/ 166567 w 2135848"/>
                <a:gd name="connsiteY51" fmla="*/ 1641724 h 2136619"/>
                <a:gd name="connsiteX52" fmla="*/ 181549 w 2135848"/>
                <a:gd name="connsiteY52" fmla="*/ 1665161 h 2136619"/>
                <a:gd name="connsiteX53" fmla="*/ 227010 w 2135848"/>
                <a:gd name="connsiteY53" fmla="*/ 1727095 h 2136619"/>
                <a:gd name="connsiteX54" fmla="*/ 249924 w 2135848"/>
                <a:gd name="connsiteY54" fmla="*/ 1755453 h 2136619"/>
                <a:gd name="connsiteX55" fmla="*/ 299204 w 2135848"/>
                <a:gd name="connsiteY55" fmla="*/ 1809967 h 2136619"/>
                <a:gd name="connsiteX56" fmla="*/ 326451 w 2135848"/>
                <a:gd name="connsiteY56" fmla="*/ 1837224 h 2136619"/>
                <a:gd name="connsiteX57" fmla="*/ 380725 w 2135848"/>
                <a:gd name="connsiteY57" fmla="*/ 1886301 h 2136619"/>
                <a:gd name="connsiteX58" fmla="*/ 409441 w 2135848"/>
                <a:gd name="connsiteY58" fmla="*/ 1909516 h 2136619"/>
                <a:gd name="connsiteX59" fmla="*/ 470985 w 2135848"/>
                <a:gd name="connsiteY59" fmla="*/ 1954700 h 2136619"/>
                <a:gd name="connsiteX60" fmla="*/ 494928 w 2135848"/>
                <a:gd name="connsiteY60" fmla="*/ 1970055 h 2136619"/>
                <a:gd name="connsiteX61" fmla="*/ 563009 w 2135848"/>
                <a:gd name="connsiteY61" fmla="*/ 2010242 h 2136619"/>
                <a:gd name="connsiteX62" fmla="*/ 582250 w 2135848"/>
                <a:gd name="connsiteY62" fmla="*/ 2020087 h 2136619"/>
                <a:gd name="connsiteX63" fmla="*/ 661054 w 2135848"/>
                <a:gd name="connsiteY63" fmla="*/ 2056600 h 2136619"/>
                <a:gd name="connsiteX64" fmla="*/ 671703 w 2135848"/>
                <a:gd name="connsiteY64" fmla="*/ 2060788 h 2136619"/>
                <a:gd name="connsiteX65" fmla="*/ 762845 w 2135848"/>
                <a:gd name="connsiteY65" fmla="*/ 2092600 h 2136619"/>
                <a:gd name="connsiteX66" fmla="*/ 763653 w 2135848"/>
                <a:gd name="connsiteY66" fmla="*/ 2092820 h 2136619"/>
                <a:gd name="connsiteX67" fmla="*/ 1562852 w 2135848"/>
                <a:gd name="connsiteY67" fmla="*/ 2015311 h 2136619"/>
                <a:gd name="connsiteX68" fmla="*/ 1565496 w 2135848"/>
                <a:gd name="connsiteY68" fmla="*/ 2013989 h 2136619"/>
                <a:gd name="connsiteX69" fmla="*/ 1652305 w 2135848"/>
                <a:gd name="connsiteY69" fmla="*/ 1962781 h 2136619"/>
                <a:gd name="connsiteX70" fmla="*/ 1657225 w 2135848"/>
                <a:gd name="connsiteY70" fmla="*/ 1959622 h 213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135848" h="2136619">
                  <a:moveTo>
                    <a:pt x="1657299" y="1959842"/>
                  </a:moveTo>
                  <a:cubicBezTo>
                    <a:pt x="1685868" y="1940887"/>
                    <a:pt x="1713702" y="1920463"/>
                    <a:pt x="1740729" y="1898570"/>
                  </a:cubicBezTo>
                  <a:cubicBezTo>
                    <a:pt x="1741317" y="1898129"/>
                    <a:pt x="1741904" y="1897688"/>
                    <a:pt x="1742492" y="1897174"/>
                  </a:cubicBezTo>
                  <a:cubicBezTo>
                    <a:pt x="1770253" y="1874472"/>
                    <a:pt x="1797133" y="1850301"/>
                    <a:pt x="1822985" y="1824367"/>
                  </a:cubicBezTo>
                  <a:cubicBezTo>
                    <a:pt x="2024730" y="1622475"/>
                    <a:pt x="2135849" y="1354169"/>
                    <a:pt x="2135849" y="1068671"/>
                  </a:cubicBezTo>
                  <a:lnTo>
                    <a:pt x="2135849" y="1029218"/>
                  </a:lnTo>
                  <a:cubicBezTo>
                    <a:pt x="2130634" y="885441"/>
                    <a:pt x="2096851" y="748863"/>
                    <a:pt x="2040006" y="624922"/>
                  </a:cubicBezTo>
                  <a:cubicBezTo>
                    <a:pt x="2039639" y="624114"/>
                    <a:pt x="2039052" y="623526"/>
                    <a:pt x="2038758" y="622718"/>
                  </a:cubicBezTo>
                  <a:cubicBezTo>
                    <a:pt x="1978315" y="491283"/>
                    <a:pt x="1893269" y="375203"/>
                    <a:pt x="1785823" y="277490"/>
                  </a:cubicBezTo>
                  <a:cubicBezTo>
                    <a:pt x="1736690" y="232821"/>
                    <a:pt x="1683885" y="193148"/>
                    <a:pt x="1628289" y="158765"/>
                  </a:cubicBezTo>
                  <a:cubicBezTo>
                    <a:pt x="1628142" y="158765"/>
                    <a:pt x="1627995" y="158618"/>
                    <a:pt x="1627848" y="158545"/>
                  </a:cubicBezTo>
                  <a:cubicBezTo>
                    <a:pt x="1600528" y="141647"/>
                    <a:pt x="1572473" y="126145"/>
                    <a:pt x="1543757" y="111892"/>
                  </a:cubicBezTo>
                  <a:cubicBezTo>
                    <a:pt x="1542949" y="111525"/>
                    <a:pt x="1542141" y="111084"/>
                    <a:pt x="1541333" y="110643"/>
                  </a:cubicBezTo>
                  <a:cubicBezTo>
                    <a:pt x="1512985" y="96611"/>
                    <a:pt x="1484048" y="83901"/>
                    <a:pt x="1454671" y="72440"/>
                  </a:cubicBezTo>
                  <a:cubicBezTo>
                    <a:pt x="1453570" y="71999"/>
                    <a:pt x="1452395" y="71558"/>
                    <a:pt x="1451293" y="71117"/>
                  </a:cubicBezTo>
                  <a:cubicBezTo>
                    <a:pt x="1422063" y="59877"/>
                    <a:pt x="1392245" y="49885"/>
                    <a:pt x="1362061" y="41289"/>
                  </a:cubicBezTo>
                  <a:cubicBezTo>
                    <a:pt x="1360665" y="40922"/>
                    <a:pt x="1359196" y="40481"/>
                    <a:pt x="1357801" y="40114"/>
                  </a:cubicBezTo>
                  <a:cubicBezTo>
                    <a:pt x="1327763" y="31665"/>
                    <a:pt x="1297358" y="24538"/>
                    <a:pt x="1266659" y="18734"/>
                  </a:cubicBezTo>
                  <a:cubicBezTo>
                    <a:pt x="1264897" y="18441"/>
                    <a:pt x="1263134" y="18073"/>
                    <a:pt x="1261298" y="17779"/>
                  </a:cubicBezTo>
                  <a:cubicBezTo>
                    <a:pt x="1230672" y="12196"/>
                    <a:pt x="1199827" y="7788"/>
                    <a:pt x="1168614" y="4849"/>
                  </a:cubicBezTo>
                  <a:cubicBezTo>
                    <a:pt x="1166704" y="4629"/>
                    <a:pt x="1164795" y="4555"/>
                    <a:pt x="1162885" y="4408"/>
                  </a:cubicBezTo>
                  <a:cubicBezTo>
                    <a:pt x="1131452" y="1616"/>
                    <a:pt x="1099872" y="74"/>
                    <a:pt x="1068071" y="0"/>
                  </a:cubicBezTo>
                  <a:cubicBezTo>
                    <a:pt x="1042587" y="0"/>
                    <a:pt x="1017323" y="1690"/>
                    <a:pt x="992132" y="3526"/>
                  </a:cubicBezTo>
                  <a:cubicBezTo>
                    <a:pt x="976415" y="4629"/>
                    <a:pt x="960772" y="6171"/>
                    <a:pt x="945129" y="7934"/>
                  </a:cubicBezTo>
                  <a:cubicBezTo>
                    <a:pt x="927282" y="9992"/>
                    <a:pt x="909509" y="12416"/>
                    <a:pt x="891883" y="15355"/>
                  </a:cubicBezTo>
                  <a:cubicBezTo>
                    <a:pt x="877929" y="17632"/>
                    <a:pt x="864049" y="20351"/>
                    <a:pt x="850241" y="23216"/>
                  </a:cubicBezTo>
                  <a:cubicBezTo>
                    <a:pt x="831293" y="27183"/>
                    <a:pt x="812492" y="31518"/>
                    <a:pt x="793838" y="36514"/>
                  </a:cubicBezTo>
                  <a:cubicBezTo>
                    <a:pt x="781646" y="39746"/>
                    <a:pt x="769528" y="43273"/>
                    <a:pt x="757484" y="46873"/>
                  </a:cubicBezTo>
                  <a:cubicBezTo>
                    <a:pt x="737654" y="52897"/>
                    <a:pt x="718045" y="59436"/>
                    <a:pt x="698583" y="66562"/>
                  </a:cubicBezTo>
                  <a:cubicBezTo>
                    <a:pt x="688081" y="70456"/>
                    <a:pt x="677725" y="74497"/>
                    <a:pt x="667370" y="78685"/>
                  </a:cubicBezTo>
                  <a:cubicBezTo>
                    <a:pt x="646880" y="86987"/>
                    <a:pt x="626683" y="95803"/>
                    <a:pt x="606780" y="105354"/>
                  </a:cubicBezTo>
                  <a:cubicBezTo>
                    <a:pt x="597967" y="109615"/>
                    <a:pt x="589154" y="114023"/>
                    <a:pt x="580414" y="118505"/>
                  </a:cubicBezTo>
                  <a:cubicBezTo>
                    <a:pt x="559630" y="129231"/>
                    <a:pt x="539066" y="140545"/>
                    <a:pt x="518943" y="152594"/>
                  </a:cubicBezTo>
                  <a:cubicBezTo>
                    <a:pt x="511526" y="157075"/>
                    <a:pt x="504255" y="161630"/>
                    <a:pt x="496984" y="166259"/>
                  </a:cubicBezTo>
                  <a:cubicBezTo>
                    <a:pt x="476200" y="179483"/>
                    <a:pt x="455709" y="193369"/>
                    <a:pt x="435733" y="208062"/>
                  </a:cubicBezTo>
                  <a:cubicBezTo>
                    <a:pt x="429637" y="212544"/>
                    <a:pt x="423615" y="217099"/>
                    <a:pt x="417666" y="221728"/>
                  </a:cubicBezTo>
                  <a:cubicBezTo>
                    <a:pt x="397176" y="237523"/>
                    <a:pt x="377126" y="254054"/>
                    <a:pt x="357664" y="271392"/>
                  </a:cubicBezTo>
                  <a:cubicBezTo>
                    <a:pt x="352890" y="275653"/>
                    <a:pt x="348116" y="280061"/>
                    <a:pt x="343416" y="284396"/>
                  </a:cubicBezTo>
                  <a:cubicBezTo>
                    <a:pt x="322779" y="303424"/>
                    <a:pt x="303170" y="323334"/>
                    <a:pt x="284222" y="343759"/>
                  </a:cubicBezTo>
                  <a:cubicBezTo>
                    <a:pt x="277759" y="350738"/>
                    <a:pt x="271369" y="357791"/>
                    <a:pt x="265127" y="364917"/>
                  </a:cubicBezTo>
                  <a:cubicBezTo>
                    <a:pt x="247501" y="384974"/>
                    <a:pt x="230756" y="405619"/>
                    <a:pt x="214745" y="426851"/>
                  </a:cubicBezTo>
                  <a:cubicBezTo>
                    <a:pt x="209384" y="433978"/>
                    <a:pt x="204096" y="441104"/>
                    <a:pt x="198955" y="448304"/>
                  </a:cubicBezTo>
                  <a:cubicBezTo>
                    <a:pt x="183092" y="470492"/>
                    <a:pt x="168109" y="493267"/>
                    <a:pt x="154008" y="516703"/>
                  </a:cubicBezTo>
                  <a:cubicBezTo>
                    <a:pt x="149896" y="523536"/>
                    <a:pt x="145856" y="530368"/>
                    <a:pt x="141891" y="537274"/>
                  </a:cubicBezTo>
                  <a:cubicBezTo>
                    <a:pt x="128083" y="561372"/>
                    <a:pt x="115231" y="586057"/>
                    <a:pt x="103260" y="611330"/>
                  </a:cubicBezTo>
                  <a:cubicBezTo>
                    <a:pt x="95255" y="628301"/>
                    <a:pt x="86662" y="645126"/>
                    <a:pt x="79611" y="662391"/>
                  </a:cubicBezTo>
                  <a:cubicBezTo>
                    <a:pt x="78289" y="665550"/>
                    <a:pt x="77114" y="668783"/>
                    <a:pt x="75792" y="672015"/>
                  </a:cubicBezTo>
                  <a:cubicBezTo>
                    <a:pt x="-25264" y="925995"/>
                    <a:pt x="-25264" y="1211126"/>
                    <a:pt x="75792" y="1465106"/>
                  </a:cubicBezTo>
                  <a:cubicBezTo>
                    <a:pt x="77114" y="1468339"/>
                    <a:pt x="78289" y="1471645"/>
                    <a:pt x="79685" y="1474878"/>
                  </a:cubicBezTo>
                  <a:cubicBezTo>
                    <a:pt x="90701" y="1501840"/>
                    <a:pt x="103260" y="1528362"/>
                    <a:pt x="116553" y="1554517"/>
                  </a:cubicBezTo>
                  <a:cubicBezTo>
                    <a:pt x="119711" y="1560689"/>
                    <a:pt x="122796" y="1566933"/>
                    <a:pt x="126027" y="1573031"/>
                  </a:cubicBezTo>
                  <a:cubicBezTo>
                    <a:pt x="138512" y="1596394"/>
                    <a:pt x="152246" y="1619170"/>
                    <a:pt x="166567" y="1641724"/>
                  </a:cubicBezTo>
                  <a:cubicBezTo>
                    <a:pt x="171561" y="1649512"/>
                    <a:pt x="176408" y="1657446"/>
                    <a:pt x="181549" y="1665161"/>
                  </a:cubicBezTo>
                  <a:cubicBezTo>
                    <a:pt x="195797" y="1686319"/>
                    <a:pt x="211147" y="1706817"/>
                    <a:pt x="227010" y="1727095"/>
                  </a:cubicBezTo>
                  <a:cubicBezTo>
                    <a:pt x="234501" y="1736645"/>
                    <a:pt x="242066" y="1746196"/>
                    <a:pt x="249924" y="1755453"/>
                  </a:cubicBezTo>
                  <a:cubicBezTo>
                    <a:pt x="265567" y="1774041"/>
                    <a:pt x="282018" y="1792188"/>
                    <a:pt x="299204" y="1809967"/>
                  </a:cubicBezTo>
                  <a:cubicBezTo>
                    <a:pt x="308164" y="1819224"/>
                    <a:pt x="317197" y="1828334"/>
                    <a:pt x="326451" y="1837224"/>
                  </a:cubicBezTo>
                  <a:cubicBezTo>
                    <a:pt x="344151" y="1854268"/>
                    <a:pt x="362217" y="1870725"/>
                    <a:pt x="380725" y="1886301"/>
                  </a:cubicBezTo>
                  <a:cubicBezTo>
                    <a:pt x="390125" y="1894235"/>
                    <a:pt x="399746" y="1901876"/>
                    <a:pt x="409441" y="1909516"/>
                  </a:cubicBezTo>
                  <a:cubicBezTo>
                    <a:pt x="429564" y="1925312"/>
                    <a:pt x="449981" y="1940594"/>
                    <a:pt x="470985" y="1954700"/>
                  </a:cubicBezTo>
                  <a:cubicBezTo>
                    <a:pt x="478844" y="1959989"/>
                    <a:pt x="486922" y="1964985"/>
                    <a:pt x="494928" y="1970055"/>
                  </a:cubicBezTo>
                  <a:cubicBezTo>
                    <a:pt x="517254" y="1984234"/>
                    <a:pt x="539874" y="1997825"/>
                    <a:pt x="563009" y="2010242"/>
                  </a:cubicBezTo>
                  <a:cubicBezTo>
                    <a:pt x="569325" y="2013694"/>
                    <a:pt x="575861" y="2016854"/>
                    <a:pt x="582250" y="2020087"/>
                  </a:cubicBezTo>
                  <a:cubicBezTo>
                    <a:pt x="608176" y="2033311"/>
                    <a:pt x="634395" y="2045653"/>
                    <a:pt x="661054" y="2056600"/>
                  </a:cubicBezTo>
                  <a:cubicBezTo>
                    <a:pt x="664579" y="2058070"/>
                    <a:pt x="668178" y="2059392"/>
                    <a:pt x="671703" y="2060788"/>
                  </a:cubicBezTo>
                  <a:cubicBezTo>
                    <a:pt x="701741" y="2072690"/>
                    <a:pt x="732073" y="2083489"/>
                    <a:pt x="762845" y="2092600"/>
                  </a:cubicBezTo>
                  <a:cubicBezTo>
                    <a:pt x="763139" y="2092673"/>
                    <a:pt x="763433" y="2092746"/>
                    <a:pt x="763653" y="2092820"/>
                  </a:cubicBezTo>
                  <a:cubicBezTo>
                    <a:pt x="1027384" y="2170623"/>
                    <a:pt x="1315351" y="2144762"/>
                    <a:pt x="1562852" y="2015311"/>
                  </a:cubicBezTo>
                  <a:cubicBezTo>
                    <a:pt x="1563733" y="2014870"/>
                    <a:pt x="1564615" y="2014429"/>
                    <a:pt x="1565496" y="2013989"/>
                  </a:cubicBezTo>
                  <a:cubicBezTo>
                    <a:pt x="1595093" y="1998413"/>
                    <a:pt x="1623956" y="1981295"/>
                    <a:pt x="1652305" y="1962781"/>
                  </a:cubicBezTo>
                  <a:cubicBezTo>
                    <a:pt x="1653920" y="1961679"/>
                    <a:pt x="1655609" y="1960650"/>
                    <a:pt x="1657225" y="1959622"/>
                  </a:cubicBezTo>
                  <a:close/>
                </a:path>
              </a:pathLst>
            </a:custGeom>
            <a:solidFill>
              <a:srgbClr val="C6C2F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93C1B5A-7C14-D808-1046-BB1C09D885E0}"/>
                </a:ext>
              </a:extLst>
            </p:cNvPr>
            <p:cNvSpPr/>
            <p:nvPr/>
          </p:nvSpPr>
          <p:spPr>
            <a:xfrm>
              <a:off x="0" y="2119277"/>
              <a:ext cx="2925808" cy="2971732"/>
            </a:xfrm>
            <a:custGeom>
              <a:avLst/>
              <a:gdLst>
                <a:gd name="connsiteX0" fmla="*/ 2041328 w 2925808"/>
                <a:gd name="connsiteY0" fmla="*/ 1783237 h 2971732"/>
                <a:gd name="connsiteX1" fmla="*/ 2041328 w 2925808"/>
                <a:gd name="connsiteY1" fmla="*/ 1995708 h 2971732"/>
                <a:gd name="connsiteX2" fmla="*/ 1780608 w 2925808"/>
                <a:gd name="connsiteY2" fmla="*/ 2257255 h 2971732"/>
                <a:gd name="connsiteX3" fmla="*/ 1528628 w 2925808"/>
                <a:gd name="connsiteY3" fmla="*/ 2000850 h 2971732"/>
                <a:gd name="connsiteX4" fmla="*/ 1528628 w 2925808"/>
                <a:gd name="connsiteY4" fmla="*/ 772974 h 2971732"/>
                <a:gd name="connsiteX5" fmla="*/ 768794 w 2925808"/>
                <a:gd name="connsiteY5" fmla="*/ 13 h 2971732"/>
                <a:gd name="connsiteX6" fmla="*/ 0 w 2925808"/>
                <a:gd name="connsiteY6" fmla="*/ 764598 h 2971732"/>
                <a:gd name="connsiteX7" fmla="*/ 0 w 2925808"/>
                <a:gd name="connsiteY7" fmla="*/ 2918397 h 2971732"/>
                <a:gd name="connsiteX8" fmla="*/ 178171 w 2925808"/>
                <a:gd name="connsiteY8" fmla="*/ 2693657 h 2971732"/>
                <a:gd name="connsiteX9" fmla="*/ 522836 w 2925808"/>
                <a:gd name="connsiteY9" fmla="*/ 2449228 h 2971732"/>
                <a:gd name="connsiteX10" fmla="*/ 523644 w 2925808"/>
                <a:gd name="connsiteY10" fmla="*/ 2448861 h 2971732"/>
                <a:gd name="connsiteX11" fmla="*/ 575420 w 2925808"/>
                <a:gd name="connsiteY11" fmla="*/ 2425424 h 2971732"/>
                <a:gd name="connsiteX12" fmla="*/ 585115 w 2925808"/>
                <a:gd name="connsiteY12" fmla="*/ 2421457 h 2971732"/>
                <a:gd name="connsiteX13" fmla="*/ 629033 w 2925808"/>
                <a:gd name="connsiteY13" fmla="*/ 2404118 h 2971732"/>
                <a:gd name="connsiteX14" fmla="*/ 645631 w 2925808"/>
                <a:gd name="connsiteY14" fmla="*/ 2398094 h 2971732"/>
                <a:gd name="connsiteX15" fmla="*/ 683821 w 2925808"/>
                <a:gd name="connsiteY15" fmla="*/ 2385164 h 2971732"/>
                <a:gd name="connsiteX16" fmla="*/ 705560 w 2925808"/>
                <a:gd name="connsiteY16" fmla="*/ 2378405 h 2971732"/>
                <a:gd name="connsiteX17" fmla="*/ 739711 w 2925808"/>
                <a:gd name="connsiteY17" fmla="*/ 2368707 h 2971732"/>
                <a:gd name="connsiteX18" fmla="*/ 765416 w 2925808"/>
                <a:gd name="connsiteY18" fmla="*/ 2361947 h 2971732"/>
                <a:gd name="connsiteX19" fmla="*/ 796849 w 2925808"/>
                <a:gd name="connsiteY19" fmla="*/ 2354674 h 2971732"/>
                <a:gd name="connsiteX20" fmla="*/ 825198 w 2925808"/>
                <a:gd name="connsiteY20" fmla="*/ 2348650 h 2971732"/>
                <a:gd name="connsiteX21" fmla="*/ 855603 w 2925808"/>
                <a:gd name="connsiteY21" fmla="*/ 2343213 h 2971732"/>
                <a:gd name="connsiteX22" fmla="*/ 885126 w 2925808"/>
                <a:gd name="connsiteY22" fmla="*/ 2338364 h 2971732"/>
                <a:gd name="connsiteX23" fmla="*/ 916707 w 2925808"/>
                <a:gd name="connsiteY23" fmla="*/ 2334324 h 2971732"/>
                <a:gd name="connsiteX24" fmla="*/ 945349 w 2925808"/>
                <a:gd name="connsiteY24" fmla="*/ 2330944 h 2971732"/>
                <a:gd name="connsiteX25" fmla="*/ 983098 w 2925808"/>
                <a:gd name="connsiteY25" fmla="*/ 2328079 h 2971732"/>
                <a:gd name="connsiteX26" fmla="*/ 1006159 w 2925808"/>
                <a:gd name="connsiteY26" fmla="*/ 2326462 h 2971732"/>
                <a:gd name="connsiteX27" fmla="*/ 1008069 w 2925808"/>
                <a:gd name="connsiteY27" fmla="*/ 2326316 h 2971732"/>
                <a:gd name="connsiteX28" fmla="*/ 1008803 w 2925808"/>
                <a:gd name="connsiteY28" fmla="*/ 2326316 h 2971732"/>
                <a:gd name="connsiteX29" fmla="*/ 1058450 w 2925808"/>
                <a:gd name="connsiteY29" fmla="*/ 2325066 h 2971732"/>
                <a:gd name="connsiteX30" fmla="*/ 1068438 w 2925808"/>
                <a:gd name="connsiteY30" fmla="*/ 2324846 h 2971732"/>
                <a:gd name="connsiteX31" fmla="*/ 1069393 w 2925808"/>
                <a:gd name="connsiteY31" fmla="*/ 2324846 h 2971732"/>
                <a:gd name="connsiteX32" fmla="*/ 1079381 w 2925808"/>
                <a:gd name="connsiteY32" fmla="*/ 2325066 h 2971732"/>
                <a:gd name="connsiteX33" fmla="*/ 1129469 w 2925808"/>
                <a:gd name="connsiteY33" fmla="*/ 2326316 h 2971732"/>
                <a:gd name="connsiteX34" fmla="*/ 1163473 w 2925808"/>
                <a:gd name="connsiteY34" fmla="*/ 2328666 h 2971732"/>
                <a:gd name="connsiteX35" fmla="*/ 1189104 w 2925808"/>
                <a:gd name="connsiteY35" fmla="*/ 2330650 h 2971732"/>
                <a:gd name="connsiteX36" fmla="*/ 1228322 w 2925808"/>
                <a:gd name="connsiteY36" fmla="*/ 2335205 h 2971732"/>
                <a:gd name="connsiteX37" fmla="*/ 1247931 w 2925808"/>
                <a:gd name="connsiteY37" fmla="*/ 2337703 h 2971732"/>
                <a:gd name="connsiteX38" fmla="*/ 1289573 w 2925808"/>
                <a:gd name="connsiteY38" fmla="*/ 2344462 h 2971732"/>
                <a:gd name="connsiteX39" fmla="*/ 1305877 w 2925808"/>
                <a:gd name="connsiteY39" fmla="*/ 2347401 h 2971732"/>
                <a:gd name="connsiteX40" fmla="*/ 1348621 w 2925808"/>
                <a:gd name="connsiteY40" fmla="*/ 2356437 h 2971732"/>
                <a:gd name="connsiteX41" fmla="*/ 1363309 w 2925808"/>
                <a:gd name="connsiteY41" fmla="*/ 2359817 h 2971732"/>
                <a:gd name="connsiteX42" fmla="*/ 1406126 w 2925808"/>
                <a:gd name="connsiteY42" fmla="*/ 2370911 h 2971732"/>
                <a:gd name="connsiteX43" fmla="*/ 1420007 w 2925808"/>
                <a:gd name="connsiteY43" fmla="*/ 2374878 h 2971732"/>
                <a:gd name="connsiteX44" fmla="*/ 1462309 w 2925808"/>
                <a:gd name="connsiteY44" fmla="*/ 2387955 h 2971732"/>
                <a:gd name="connsiteX45" fmla="*/ 1476190 w 2925808"/>
                <a:gd name="connsiteY45" fmla="*/ 2392657 h 2971732"/>
                <a:gd name="connsiteX46" fmla="*/ 1517318 w 2925808"/>
                <a:gd name="connsiteY46" fmla="*/ 2407424 h 2971732"/>
                <a:gd name="connsiteX47" fmla="*/ 1531933 w 2925808"/>
                <a:gd name="connsiteY47" fmla="*/ 2413228 h 2971732"/>
                <a:gd name="connsiteX48" fmla="*/ 1571151 w 2925808"/>
                <a:gd name="connsiteY48" fmla="*/ 2429465 h 2971732"/>
                <a:gd name="connsiteX49" fmla="*/ 1587161 w 2925808"/>
                <a:gd name="connsiteY49" fmla="*/ 2436738 h 2971732"/>
                <a:gd name="connsiteX50" fmla="*/ 1623956 w 2925808"/>
                <a:gd name="connsiteY50" fmla="*/ 2453930 h 2971732"/>
                <a:gd name="connsiteX51" fmla="*/ 1641729 w 2925808"/>
                <a:gd name="connsiteY51" fmla="*/ 2463040 h 2971732"/>
                <a:gd name="connsiteX52" fmla="*/ 1675733 w 2925808"/>
                <a:gd name="connsiteY52" fmla="*/ 2480893 h 2971732"/>
                <a:gd name="connsiteX53" fmla="*/ 1695268 w 2925808"/>
                <a:gd name="connsiteY53" fmla="*/ 2492133 h 2971732"/>
                <a:gd name="connsiteX54" fmla="*/ 1726334 w 2925808"/>
                <a:gd name="connsiteY54" fmla="*/ 2510354 h 2971732"/>
                <a:gd name="connsiteX55" fmla="*/ 1747192 w 2925808"/>
                <a:gd name="connsiteY55" fmla="*/ 2523725 h 2971732"/>
                <a:gd name="connsiteX56" fmla="*/ 1775908 w 2925808"/>
                <a:gd name="connsiteY56" fmla="*/ 2542386 h 2971732"/>
                <a:gd name="connsiteX57" fmla="*/ 1796325 w 2925808"/>
                <a:gd name="connsiteY57" fmla="*/ 2556933 h 2971732"/>
                <a:gd name="connsiteX58" fmla="*/ 1824160 w 2925808"/>
                <a:gd name="connsiteY58" fmla="*/ 2576842 h 2971732"/>
                <a:gd name="connsiteX59" fmla="*/ 1838187 w 2925808"/>
                <a:gd name="connsiteY59" fmla="*/ 2587863 h 2971732"/>
                <a:gd name="connsiteX60" fmla="*/ 2003799 w 2925808"/>
                <a:gd name="connsiteY60" fmla="*/ 2741118 h 2971732"/>
                <a:gd name="connsiteX61" fmla="*/ 2012098 w 2925808"/>
                <a:gd name="connsiteY61" fmla="*/ 2750669 h 2971732"/>
                <a:gd name="connsiteX62" fmla="*/ 2044266 w 2925808"/>
                <a:gd name="connsiteY62" fmla="*/ 2788211 h 2971732"/>
                <a:gd name="connsiteX63" fmla="*/ 2054034 w 2925808"/>
                <a:gd name="connsiteY63" fmla="*/ 2800627 h 2971732"/>
                <a:gd name="connsiteX64" fmla="*/ 2082823 w 2925808"/>
                <a:gd name="connsiteY64" fmla="*/ 2837949 h 2971732"/>
                <a:gd name="connsiteX65" fmla="*/ 2090314 w 2925808"/>
                <a:gd name="connsiteY65" fmla="*/ 2848455 h 2971732"/>
                <a:gd name="connsiteX66" fmla="*/ 2119691 w 2925808"/>
                <a:gd name="connsiteY66" fmla="*/ 2890699 h 2971732"/>
                <a:gd name="connsiteX67" fmla="*/ 2122996 w 2925808"/>
                <a:gd name="connsiteY67" fmla="*/ 2895842 h 2971732"/>
                <a:gd name="connsiteX68" fmla="*/ 2164858 w 2925808"/>
                <a:gd name="connsiteY68" fmla="*/ 2964315 h 2971732"/>
                <a:gd name="connsiteX69" fmla="*/ 2191371 w 2925808"/>
                <a:gd name="connsiteY69" fmla="*/ 2961890 h 2971732"/>
                <a:gd name="connsiteX70" fmla="*/ 2913970 w 2925808"/>
                <a:gd name="connsiteY70" fmla="*/ 2341450 h 2971732"/>
                <a:gd name="connsiteX71" fmla="*/ 2913235 w 2925808"/>
                <a:gd name="connsiteY71" fmla="*/ 2312503 h 2971732"/>
                <a:gd name="connsiteX72" fmla="*/ 2068429 w 2925808"/>
                <a:gd name="connsiteY72" fmla="*/ 1775082 h 2971732"/>
                <a:gd name="connsiteX73" fmla="*/ 2041549 w 2925808"/>
                <a:gd name="connsiteY73" fmla="*/ 1783237 h 297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925808" h="2971732">
                  <a:moveTo>
                    <a:pt x="2041328" y="1783237"/>
                  </a:moveTo>
                  <a:lnTo>
                    <a:pt x="2041328" y="1995708"/>
                  </a:lnTo>
                  <a:cubicBezTo>
                    <a:pt x="2041328" y="2139192"/>
                    <a:pt x="1923968" y="2259680"/>
                    <a:pt x="1780608" y="2257255"/>
                  </a:cubicBezTo>
                  <a:cubicBezTo>
                    <a:pt x="1641288" y="2254904"/>
                    <a:pt x="1528628" y="2140808"/>
                    <a:pt x="1528628" y="2000850"/>
                  </a:cubicBezTo>
                  <a:lnTo>
                    <a:pt x="1528628" y="772974"/>
                  </a:lnTo>
                  <a:cubicBezTo>
                    <a:pt x="1528628" y="351045"/>
                    <a:pt x="1190500" y="2437"/>
                    <a:pt x="768794" y="13"/>
                  </a:cubicBezTo>
                  <a:cubicBezTo>
                    <a:pt x="345252" y="-2412"/>
                    <a:pt x="0" y="341567"/>
                    <a:pt x="0" y="764598"/>
                  </a:cubicBezTo>
                  <a:lnTo>
                    <a:pt x="0" y="2918397"/>
                  </a:lnTo>
                  <a:cubicBezTo>
                    <a:pt x="49720" y="2838537"/>
                    <a:pt x="108841" y="2763011"/>
                    <a:pt x="178171" y="2693657"/>
                  </a:cubicBezTo>
                  <a:cubicBezTo>
                    <a:pt x="279521" y="2592271"/>
                    <a:pt x="396221" y="2510207"/>
                    <a:pt x="522836" y="2449228"/>
                  </a:cubicBezTo>
                  <a:cubicBezTo>
                    <a:pt x="523129" y="2449081"/>
                    <a:pt x="523350" y="2449008"/>
                    <a:pt x="523644" y="2448861"/>
                  </a:cubicBezTo>
                  <a:cubicBezTo>
                    <a:pt x="540756" y="2440632"/>
                    <a:pt x="558015" y="2432845"/>
                    <a:pt x="575420" y="2425424"/>
                  </a:cubicBezTo>
                  <a:cubicBezTo>
                    <a:pt x="578652" y="2424028"/>
                    <a:pt x="581883" y="2422779"/>
                    <a:pt x="585115" y="2421457"/>
                  </a:cubicBezTo>
                  <a:cubicBezTo>
                    <a:pt x="599656" y="2415432"/>
                    <a:pt x="614271" y="2409555"/>
                    <a:pt x="629033" y="2404118"/>
                  </a:cubicBezTo>
                  <a:cubicBezTo>
                    <a:pt x="634541" y="2402061"/>
                    <a:pt x="640050" y="2400078"/>
                    <a:pt x="645631" y="2398094"/>
                  </a:cubicBezTo>
                  <a:cubicBezTo>
                    <a:pt x="658263" y="2393612"/>
                    <a:pt x="671042" y="2389278"/>
                    <a:pt x="683821" y="2385164"/>
                  </a:cubicBezTo>
                  <a:cubicBezTo>
                    <a:pt x="691018" y="2382812"/>
                    <a:pt x="698289" y="2380609"/>
                    <a:pt x="705560" y="2378405"/>
                  </a:cubicBezTo>
                  <a:cubicBezTo>
                    <a:pt x="716870" y="2375025"/>
                    <a:pt x="728254" y="2371792"/>
                    <a:pt x="739711" y="2368707"/>
                  </a:cubicBezTo>
                  <a:cubicBezTo>
                    <a:pt x="748230" y="2366356"/>
                    <a:pt x="756749" y="2364152"/>
                    <a:pt x="765416" y="2361947"/>
                  </a:cubicBezTo>
                  <a:cubicBezTo>
                    <a:pt x="775844" y="2359376"/>
                    <a:pt x="786347" y="2357025"/>
                    <a:pt x="796849" y="2354674"/>
                  </a:cubicBezTo>
                  <a:cubicBezTo>
                    <a:pt x="806249" y="2352617"/>
                    <a:pt x="815723" y="2350560"/>
                    <a:pt x="825198" y="2348650"/>
                  </a:cubicBezTo>
                  <a:cubicBezTo>
                    <a:pt x="835333" y="2346666"/>
                    <a:pt x="845468" y="2344976"/>
                    <a:pt x="855603" y="2343213"/>
                  </a:cubicBezTo>
                  <a:cubicBezTo>
                    <a:pt x="865444" y="2341523"/>
                    <a:pt x="875212" y="2339760"/>
                    <a:pt x="885126" y="2338364"/>
                  </a:cubicBezTo>
                  <a:cubicBezTo>
                    <a:pt x="895629" y="2336821"/>
                    <a:pt x="906131" y="2335646"/>
                    <a:pt x="916707" y="2334324"/>
                  </a:cubicBezTo>
                  <a:cubicBezTo>
                    <a:pt x="926254" y="2333148"/>
                    <a:pt x="935728" y="2331899"/>
                    <a:pt x="945349" y="2330944"/>
                  </a:cubicBezTo>
                  <a:cubicBezTo>
                    <a:pt x="957908" y="2329768"/>
                    <a:pt x="970466" y="2328887"/>
                    <a:pt x="983098" y="2328079"/>
                  </a:cubicBezTo>
                  <a:cubicBezTo>
                    <a:pt x="990810" y="2327564"/>
                    <a:pt x="998448" y="2326830"/>
                    <a:pt x="1006159" y="2326462"/>
                  </a:cubicBezTo>
                  <a:cubicBezTo>
                    <a:pt x="1006820" y="2326462"/>
                    <a:pt x="1007481" y="2326316"/>
                    <a:pt x="1008069" y="2326316"/>
                  </a:cubicBezTo>
                  <a:cubicBezTo>
                    <a:pt x="1008363" y="2326316"/>
                    <a:pt x="1008583" y="2326316"/>
                    <a:pt x="1008803" y="2326316"/>
                  </a:cubicBezTo>
                  <a:cubicBezTo>
                    <a:pt x="1025328" y="2325507"/>
                    <a:pt x="1041852" y="2325213"/>
                    <a:pt x="1058450" y="2325066"/>
                  </a:cubicBezTo>
                  <a:cubicBezTo>
                    <a:pt x="1061829" y="2325066"/>
                    <a:pt x="1065060" y="2324846"/>
                    <a:pt x="1068438" y="2324846"/>
                  </a:cubicBezTo>
                  <a:lnTo>
                    <a:pt x="1069393" y="2324846"/>
                  </a:lnTo>
                  <a:cubicBezTo>
                    <a:pt x="1072772" y="2324846"/>
                    <a:pt x="1076076" y="2325066"/>
                    <a:pt x="1079381" y="2325066"/>
                  </a:cubicBezTo>
                  <a:cubicBezTo>
                    <a:pt x="1096126" y="2325213"/>
                    <a:pt x="1112871" y="2325507"/>
                    <a:pt x="1129469" y="2326316"/>
                  </a:cubicBezTo>
                  <a:cubicBezTo>
                    <a:pt x="1140853" y="2326830"/>
                    <a:pt x="1152163" y="2327858"/>
                    <a:pt x="1163473" y="2328666"/>
                  </a:cubicBezTo>
                  <a:cubicBezTo>
                    <a:pt x="1171992" y="2329328"/>
                    <a:pt x="1180585" y="2329842"/>
                    <a:pt x="1189104" y="2330650"/>
                  </a:cubicBezTo>
                  <a:cubicBezTo>
                    <a:pt x="1202250" y="2331899"/>
                    <a:pt x="1215250" y="2333589"/>
                    <a:pt x="1228322" y="2335205"/>
                  </a:cubicBezTo>
                  <a:cubicBezTo>
                    <a:pt x="1234859" y="2336013"/>
                    <a:pt x="1241395" y="2336821"/>
                    <a:pt x="1247931" y="2337703"/>
                  </a:cubicBezTo>
                  <a:cubicBezTo>
                    <a:pt x="1261885" y="2339687"/>
                    <a:pt x="1275766" y="2342038"/>
                    <a:pt x="1289573" y="2344462"/>
                  </a:cubicBezTo>
                  <a:cubicBezTo>
                    <a:pt x="1295008" y="2345417"/>
                    <a:pt x="1300443" y="2346372"/>
                    <a:pt x="1305877" y="2347401"/>
                  </a:cubicBezTo>
                  <a:cubicBezTo>
                    <a:pt x="1320199" y="2350119"/>
                    <a:pt x="1334446" y="2353205"/>
                    <a:pt x="1348621" y="2356437"/>
                  </a:cubicBezTo>
                  <a:cubicBezTo>
                    <a:pt x="1353541" y="2357540"/>
                    <a:pt x="1358389" y="2358642"/>
                    <a:pt x="1363309" y="2359817"/>
                  </a:cubicBezTo>
                  <a:cubicBezTo>
                    <a:pt x="1377704" y="2363270"/>
                    <a:pt x="1391952" y="2367017"/>
                    <a:pt x="1406126" y="2370911"/>
                  </a:cubicBezTo>
                  <a:cubicBezTo>
                    <a:pt x="1410753" y="2372233"/>
                    <a:pt x="1415380" y="2373556"/>
                    <a:pt x="1420007" y="2374878"/>
                  </a:cubicBezTo>
                  <a:cubicBezTo>
                    <a:pt x="1434181" y="2378992"/>
                    <a:pt x="1448282" y="2383327"/>
                    <a:pt x="1462309" y="2387955"/>
                  </a:cubicBezTo>
                  <a:cubicBezTo>
                    <a:pt x="1466936" y="2389498"/>
                    <a:pt x="1471563" y="2391114"/>
                    <a:pt x="1476190" y="2392657"/>
                  </a:cubicBezTo>
                  <a:cubicBezTo>
                    <a:pt x="1489997" y="2397359"/>
                    <a:pt x="1503731" y="2402282"/>
                    <a:pt x="1517318" y="2407424"/>
                  </a:cubicBezTo>
                  <a:cubicBezTo>
                    <a:pt x="1522238" y="2409261"/>
                    <a:pt x="1527085" y="2411245"/>
                    <a:pt x="1531933" y="2413228"/>
                  </a:cubicBezTo>
                  <a:cubicBezTo>
                    <a:pt x="1545079" y="2418445"/>
                    <a:pt x="1558225" y="2423808"/>
                    <a:pt x="1571151" y="2429465"/>
                  </a:cubicBezTo>
                  <a:cubicBezTo>
                    <a:pt x="1576512" y="2431816"/>
                    <a:pt x="1581800" y="2434314"/>
                    <a:pt x="1587161" y="2436738"/>
                  </a:cubicBezTo>
                  <a:cubicBezTo>
                    <a:pt x="1599500" y="2442322"/>
                    <a:pt x="1611838" y="2447979"/>
                    <a:pt x="1623956" y="2453930"/>
                  </a:cubicBezTo>
                  <a:cubicBezTo>
                    <a:pt x="1629905" y="2456869"/>
                    <a:pt x="1635780" y="2460028"/>
                    <a:pt x="1641729" y="2463040"/>
                  </a:cubicBezTo>
                  <a:cubicBezTo>
                    <a:pt x="1653112" y="2468917"/>
                    <a:pt x="1664569" y="2474721"/>
                    <a:pt x="1675733" y="2480893"/>
                  </a:cubicBezTo>
                  <a:cubicBezTo>
                    <a:pt x="1682343" y="2484493"/>
                    <a:pt x="1688805" y="2488387"/>
                    <a:pt x="1695268" y="2492133"/>
                  </a:cubicBezTo>
                  <a:cubicBezTo>
                    <a:pt x="1705697" y="2498158"/>
                    <a:pt x="1716126" y="2504035"/>
                    <a:pt x="1726334" y="2510354"/>
                  </a:cubicBezTo>
                  <a:cubicBezTo>
                    <a:pt x="1733385" y="2514688"/>
                    <a:pt x="1740215" y="2519243"/>
                    <a:pt x="1747192" y="2523725"/>
                  </a:cubicBezTo>
                  <a:cubicBezTo>
                    <a:pt x="1756813" y="2529896"/>
                    <a:pt x="1766434" y="2535921"/>
                    <a:pt x="1775908" y="2542386"/>
                  </a:cubicBezTo>
                  <a:cubicBezTo>
                    <a:pt x="1782812" y="2547088"/>
                    <a:pt x="1789495" y="2552084"/>
                    <a:pt x="1796325" y="2556933"/>
                  </a:cubicBezTo>
                  <a:cubicBezTo>
                    <a:pt x="1805652" y="2563545"/>
                    <a:pt x="1815053" y="2570010"/>
                    <a:pt x="1824160" y="2576842"/>
                  </a:cubicBezTo>
                  <a:cubicBezTo>
                    <a:pt x="1828933" y="2580443"/>
                    <a:pt x="1833487" y="2584263"/>
                    <a:pt x="1838187" y="2587863"/>
                  </a:cubicBezTo>
                  <a:cubicBezTo>
                    <a:pt x="1897822" y="2634001"/>
                    <a:pt x="1953345" y="2685208"/>
                    <a:pt x="2003799" y="2741118"/>
                  </a:cubicBezTo>
                  <a:cubicBezTo>
                    <a:pt x="2006590" y="2744203"/>
                    <a:pt x="2009308" y="2747510"/>
                    <a:pt x="2012098" y="2750669"/>
                  </a:cubicBezTo>
                  <a:cubicBezTo>
                    <a:pt x="2023041" y="2763011"/>
                    <a:pt x="2033837" y="2775501"/>
                    <a:pt x="2044266" y="2788211"/>
                  </a:cubicBezTo>
                  <a:cubicBezTo>
                    <a:pt x="2047571" y="2792325"/>
                    <a:pt x="2050802" y="2796513"/>
                    <a:pt x="2054034" y="2800627"/>
                  </a:cubicBezTo>
                  <a:cubicBezTo>
                    <a:pt x="2063802" y="2812896"/>
                    <a:pt x="2073496" y="2825239"/>
                    <a:pt x="2082823" y="2837949"/>
                  </a:cubicBezTo>
                  <a:cubicBezTo>
                    <a:pt x="2085394" y="2841402"/>
                    <a:pt x="2087817" y="2845002"/>
                    <a:pt x="2090314" y="2848455"/>
                  </a:cubicBezTo>
                  <a:cubicBezTo>
                    <a:pt x="2100376" y="2862341"/>
                    <a:pt x="2110217" y="2876373"/>
                    <a:pt x="2119691" y="2890699"/>
                  </a:cubicBezTo>
                  <a:cubicBezTo>
                    <a:pt x="2120793" y="2892389"/>
                    <a:pt x="2121895" y="2894152"/>
                    <a:pt x="2122996" y="2895842"/>
                  </a:cubicBezTo>
                  <a:cubicBezTo>
                    <a:pt x="2137611" y="2918177"/>
                    <a:pt x="2151639" y="2941025"/>
                    <a:pt x="2164858" y="2964315"/>
                  </a:cubicBezTo>
                  <a:cubicBezTo>
                    <a:pt x="2171101" y="2975262"/>
                    <a:pt x="2187185" y="2973792"/>
                    <a:pt x="2191371" y="2961890"/>
                  </a:cubicBezTo>
                  <a:cubicBezTo>
                    <a:pt x="2303444" y="2645315"/>
                    <a:pt x="2577824" y="2405000"/>
                    <a:pt x="2913970" y="2341450"/>
                  </a:cubicBezTo>
                  <a:cubicBezTo>
                    <a:pt x="2930201" y="2338364"/>
                    <a:pt x="2929540" y="2315075"/>
                    <a:pt x="2913235" y="2312503"/>
                  </a:cubicBezTo>
                  <a:cubicBezTo>
                    <a:pt x="2562842" y="2257255"/>
                    <a:pt x="2260040" y="2056907"/>
                    <a:pt x="2068429" y="1775082"/>
                  </a:cubicBezTo>
                  <a:cubicBezTo>
                    <a:pt x="2060276" y="1763033"/>
                    <a:pt x="2041549" y="1768690"/>
                    <a:pt x="2041549" y="1783237"/>
                  </a:cubicBezTo>
                  <a:close/>
                </a:path>
              </a:pathLst>
            </a:custGeom>
            <a:solidFill>
              <a:srgbClr val="6057C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DA402CE-C61E-7E84-834F-A2CFE15DD981}"/>
              </a:ext>
            </a:extLst>
          </p:cNvPr>
          <p:cNvGrpSpPr/>
          <p:nvPr userDrawn="1"/>
        </p:nvGrpSpPr>
        <p:grpSpPr>
          <a:xfrm rot="10800000">
            <a:off x="8343989" y="0"/>
            <a:ext cx="3856012" cy="4738354"/>
            <a:chOff x="0" y="2119277"/>
            <a:chExt cx="3856012" cy="473835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375787C-DB0D-A9A5-86A7-756CE7049024}"/>
                </a:ext>
              </a:extLst>
            </p:cNvPr>
            <p:cNvSpPr/>
            <p:nvPr/>
          </p:nvSpPr>
          <p:spPr>
            <a:xfrm>
              <a:off x="1571811" y="4634613"/>
              <a:ext cx="2284201" cy="2223018"/>
            </a:xfrm>
            <a:custGeom>
              <a:avLst/>
              <a:gdLst>
                <a:gd name="connsiteX0" fmla="*/ 1515261 w 2284201"/>
                <a:gd name="connsiteY0" fmla="*/ 86 h 2223018"/>
                <a:gd name="connsiteX1" fmla="*/ 755427 w 2284201"/>
                <a:gd name="connsiteY1" fmla="*/ 773047 h 2223018"/>
                <a:gd name="connsiteX2" fmla="*/ 755427 w 2284201"/>
                <a:gd name="connsiteY2" fmla="*/ 1029305 h 2223018"/>
                <a:gd name="connsiteX3" fmla="*/ 756455 w 2284201"/>
                <a:gd name="connsiteY3" fmla="*/ 1068757 h 2223018"/>
                <a:gd name="connsiteX4" fmla="*/ 755427 w 2284201"/>
                <a:gd name="connsiteY4" fmla="*/ 1108210 h 2223018"/>
                <a:gd name="connsiteX5" fmla="*/ 755427 w 2284201"/>
                <a:gd name="connsiteY5" fmla="*/ 1113353 h 2223018"/>
                <a:gd name="connsiteX6" fmla="*/ 755280 w 2284201"/>
                <a:gd name="connsiteY6" fmla="*/ 1115042 h 2223018"/>
                <a:gd name="connsiteX7" fmla="*/ 635937 w 2284201"/>
                <a:gd name="connsiteY7" fmla="*/ 1605811 h 2223018"/>
                <a:gd name="connsiteX8" fmla="*/ 635349 w 2284201"/>
                <a:gd name="connsiteY8" fmla="*/ 1607060 h 2223018"/>
                <a:gd name="connsiteX9" fmla="*/ 611774 w 2284201"/>
                <a:gd name="connsiteY9" fmla="*/ 1653933 h 2223018"/>
                <a:gd name="connsiteX10" fmla="*/ 607147 w 2284201"/>
                <a:gd name="connsiteY10" fmla="*/ 1662896 h 2223018"/>
                <a:gd name="connsiteX11" fmla="*/ 583940 w 2284201"/>
                <a:gd name="connsiteY11" fmla="*/ 1703818 h 2223018"/>
                <a:gd name="connsiteX12" fmla="*/ 576595 w 2284201"/>
                <a:gd name="connsiteY12" fmla="*/ 1716675 h 2223018"/>
                <a:gd name="connsiteX13" fmla="*/ 551919 w 2284201"/>
                <a:gd name="connsiteY13" fmla="*/ 1755613 h 2223018"/>
                <a:gd name="connsiteX14" fmla="*/ 543693 w 2284201"/>
                <a:gd name="connsiteY14" fmla="*/ 1768470 h 2223018"/>
                <a:gd name="connsiteX15" fmla="*/ 513729 w 2284201"/>
                <a:gd name="connsiteY15" fmla="*/ 1810935 h 2223018"/>
                <a:gd name="connsiteX16" fmla="*/ 508588 w 2284201"/>
                <a:gd name="connsiteY16" fmla="*/ 1818208 h 2223018"/>
                <a:gd name="connsiteX17" fmla="*/ 340552 w 2284201"/>
                <a:gd name="connsiteY17" fmla="*/ 2003202 h 2223018"/>
                <a:gd name="connsiteX18" fmla="*/ 332694 w 2284201"/>
                <a:gd name="connsiteY18" fmla="*/ 2010034 h 2223018"/>
                <a:gd name="connsiteX19" fmla="*/ 294063 w 2284201"/>
                <a:gd name="connsiteY19" fmla="*/ 2043242 h 2223018"/>
                <a:gd name="connsiteX20" fmla="*/ 275115 w 2284201"/>
                <a:gd name="connsiteY20" fmla="*/ 2058156 h 2223018"/>
                <a:gd name="connsiteX21" fmla="*/ 245518 w 2284201"/>
                <a:gd name="connsiteY21" fmla="*/ 2081078 h 2223018"/>
                <a:gd name="connsiteX22" fmla="*/ 223338 w 2284201"/>
                <a:gd name="connsiteY22" fmla="*/ 2096874 h 2223018"/>
                <a:gd name="connsiteX23" fmla="*/ 194769 w 2284201"/>
                <a:gd name="connsiteY23" fmla="*/ 2116784 h 2223018"/>
                <a:gd name="connsiteX24" fmla="*/ 173177 w 2284201"/>
                <a:gd name="connsiteY24" fmla="*/ 2130596 h 2223018"/>
                <a:gd name="connsiteX25" fmla="*/ 141597 w 2284201"/>
                <a:gd name="connsiteY25" fmla="*/ 2150285 h 2223018"/>
                <a:gd name="connsiteX26" fmla="*/ 123383 w 2284201"/>
                <a:gd name="connsiteY26" fmla="*/ 2160791 h 2223018"/>
                <a:gd name="connsiteX27" fmla="*/ 86074 w 2284201"/>
                <a:gd name="connsiteY27" fmla="*/ 2181583 h 2223018"/>
                <a:gd name="connsiteX28" fmla="*/ 73736 w 2284201"/>
                <a:gd name="connsiteY28" fmla="*/ 2187901 h 2223018"/>
                <a:gd name="connsiteX29" fmla="*/ 28422 w 2284201"/>
                <a:gd name="connsiteY29" fmla="*/ 2210309 h 2223018"/>
                <a:gd name="connsiteX30" fmla="*/ 23869 w 2284201"/>
                <a:gd name="connsiteY30" fmla="*/ 2212366 h 2223018"/>
                <a:gd name="connsiteX31" fmla="*/ 0 w 2284201"/>
                <a:gd name="connsiteY31" fmla="*/ 2223019 h 2223018"/>
                <a:gd name="connsiteX32" fmla="*/ 2284202 w 2284201"/>
                <a:gd name="connsiteY32" fmla="*/ 2223019 h 2223018"/>
                <a:gd name="connsiteX33" fmla="*/ 2284202 w 2284201"/>
                <a:gd name="connsiteY33" fmla="*/ 764598 h 2223018"/>
                <a:gd name="connsiteX34" fmla="*/ 1515408 w 2284201"/>
                <a:gd name="connsiteY34" fmla="*/ 13 h 222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84201" h="2223018">
                  <a:moveTo>
                    <a:pt x="1515261" y="86"/>
                  </a:moveTo>
                  <a:cubicBezTo>
                    <a:pt x="1093482" y="2511"/>
                    <a:pt x="755427" y="351118"/>
                    <a:pt x="755427" y="773047"/>
                  </a:cubicBezTo>
                  <a:lnTo>
                    <a:pt x="755427" y="1029305"/>
                  </a:lnTo>
                  <a:cubicBezTo>
                    <a:pt x="755795" y="1042456"/>
                    <a:pt x="756455" y="1055533"/>
                    <a:pt x="756455" y="1068757"/>
                  </a:cubicBezTo>
                  <a:cubicBezTo>
                    <a:pt x="756455" y="1081982"/>
                    <a:pt x="755868" y="1095059"/>
                    <a:pt x="755427" y="1108210"/>
                  </a:cubicBezTo>
                  <a:lnTo>
                    <a:pt x="755427" y="1113353"/>
                  </a:lnTo>
                  <a:cubicBezTo>
                    <a:pt x="755427" y="1113940"/>
                    <a:pt x="755280" y="1114528"/>
                    <a:pt x="755280" y="1115042"/>
                  </a:cubicBezTo>
                  <a:cubicBezTo>
                    <a:pt x="748891" y="1290044"/>
                    <a:pt x="706882" y="1456009"/>
                    <a:pt x="635937" y="1605811"/>
                  </a:cubicBezTo>
                  <a:cubicBezTo>
                    <a:pt x="635716" y="1606252"/>
                    <a:pt x="635570" y="1606693"/>
                    <a:pt x="635349" y="1607060"/>
                  </a:cubicBezTo>
                  <a:cubicBezTo>
                    <a:pt x="627858" y="1622856"/>
                    <a:pt x="619926" y="1638431"/>
                    <a:pt x="611774" y="1653933"/>
                  </a:cubicBezTo>
                  <a:cubicBezTo>
                    <a:pt x="610232" y="1656945"/>
                    <a:pt x="608763" y="1659957"/>
                    <a:pt x="607147" y="1662896"/>
                  </a:cubicBezTo>
                  <a:cubicBezTo>
                    <a:pt x="599730" y="1676708"/>
                    <a:pt x="591871" y="1690300"/>
                    <a:pt x="583940" y="1703818"/>
                  </a:cubicBezTo>
                  <a:cubicBezTo>
                    <a:pt x="581443" y="1708079"/>
                    <a:pt x="579092" y="1712414"/>
                    <a:pt x="576595" y="1716675"/>
                  </a:cubicBezTo>
                  <a:cubicBezTo>
                    <a:pt x="568664" y="1729826"/>
                    <a:pt x="560291" y="1742756"/>
                    <a:pt x="551919" y="1755613"/>
                  </a:cubicBezTo>
                  <a:cubicBezTo>
                    <a:pt x="549128" y="1759874"/>
                    <a:pt x="546558" y="1764209"/>
                    <a:pt x="543693" y="1768470"/>
                  </a:cubicBezTo>
                  <a:cubicBezTo>
                    <a:pt x="533999" y="1782870"/>
                    <a:pt x="524011" y="1796976"/>
                    <a:pt x="513729" y="1810935"/>
                  </a:cubicBezTo>
                  <a:cubicBezTo>
                    <a:pt x="511966" y="1813286"/>
                    <a:pt x="510350" y="1815784"/>
                    <a:pt x="508588" y="1818208"/>
                  </a:cubicBezTo>
                  <a:cubicBezTo>
                    <a:pt x="458721" y="1885285"/>
                    <a:pt x="402464" y="1947292"/>
                    <a:pt x="340552" y="2003202"/>
                  </a:cubicBezTo>
                  <a:cubicBezTo>
                    <a:pt x="337981" y="2005552"/>
                    <a:pt x="335264" y="2007683"/>
                    <a:pt x="332694" y="2010034"/>
                  </a:cubicBezTo>
                  <a:cubicBezTo>
                    <a:pt x="319988" y="2021348"/>
                    <a:pt x="307209" y="2032442"/>
                    <a:pt x="294063" y="2043242"/>
                  </a:cubicBezTo>
                  <a:cubicBezTo>
                    <a:pt x="287820" y="2048384"/>
                    <a:pt x="281431" y="2053160"/>
                    <a:pt x="275115" y="2058156"/>
                  </a:cubicBezTo>
                  <a:cubicBezTo>
                    <a:pt x="265347" y="2065870"/>
                    <a:pt x="255579" y="2073658"/>
                    <a:pt x="245518" y="2081078"/>
                  </a:cubicBezTo>
                  <a:cubicBezTo>
                    <a:pt x="238247" y="2086515"/>
                    <a:pt x="230756" y="2091657"/>
                    <a:pt x="223338" y="2096874"/>
                  </a:cubicBezTo>
                  <a:cubicBezTo>
                    <a:pt x="213864" y="2103559"/>
                    <a:pt x="204390" y="2110318"/>
                    <a:pt x="194769" y="2116784"/>
                  </a:cubicBezTo>
                  <a:cubicBezTo>
                    <a:pt x="187645" y="2121559"/>
                    <a:pt x="180374" y="2126041"/>
                    <a:pt x="173177" y="2130596"/>
                  </a:cubicBezTo>
                  <a:cubicBezTo>
                    <a:pt x="162748" y="2137282"/>
                    <a:pt x="152319" y="2143967"/>
                    <a:pt x="141597" y="2150285"/>
                  </a:cubicBezTo>
                  <a:cubicBezTo>
                    <a:pt x="135574" y="2153885"/>
                    <a:pt x="129405" y="2157265"/>
                    <a:pt x="123383" y="2160791"/>
                  </a:cubicBezTo>
                  <a:cubicBezTo>
                    <a:pt x="111045" y="2167918"/>
                    <a:pt x="98706" y="2174897"/>
                    <a:pt x="86074" y="2181583"/>
                  </a:cubicBezTo>
                  <a:cubicBezTo>
                    <a:pt x="81962" y="2183713"/>
                    <a:pt x="77849" y="2185770"/>
                    <a:pt x="73736" y="2187901"/>
                  </a:cubicBezTo>
                  <a:cubicBezTo>
                    <a:pt x="58754" y="2195615"/>
                    <a:pt x="43698" y="2203109"/>
                    <a:pt x="28422" y="2210309"/>
                  </a:cubicBezTo>
                  <a:cubicBezTo>
                    <a:pt x="26880" y="2211044"/>
                    <a:pt x="25411" y="2211631"/>
                    <a:pt x="23869" y="2212366"/>
                  </a:cubicBezTo>
                  <a:cubicBezTo>
                    <a:pt x="15937" y="2216039"/>
                    <a:pt x="8005" y="2219566"/>
                    <a:pt x="0" y="2223019"/>
                  </a:cubicBezTo>
                  <a:lnTo>
                    <a:pt x="2284202" y="2223019"/>
                  </a:lnTo>
                  <a:lnTo>
                    <a:pt x="2284202" y="764598"/>
                  </a:lnTo>
                  <a:cubicBezTo>
                    <a:pt x="2284202" y="341567"/>
                    <a:pt x="1938950" y="-2412"/>
                    <a:pt x="1515408" y="13"/>
                  </a:cubicBezTo>
                  <a:close/>
                </a:path>
              </a:pathLst>
            </a:custGeom>
            <a:solidFill>
              <a:srgbClr val="F1BE7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FD02DB2-9E80-4A15-14B6-16BFB97C37AC}"/>
                </a:ext>
              </a:extLst>
            </p:cNvPr>
            <p:cNvSpPr/>
            <p:nvPr/>
          </p:nvSpPr>
          <p:spPr>
            <a:xfrm>
              <a:off x="734" y="4634700"/>
              <a:ext cx="2135848" cy="2136619"/>
            </a:xfrm>
            <a:custGeom>
              <a:avLst/>
              <a:gdLst>
                <a:gd name="connsiteX0" fmla="*/ 1657299 w 2135848"/>
                <a:gd name="connsiteY0" fmla="*/ 1959842 h 2136619"/>
                <a:gd name="connsiteX1" fmla="*/ 1740729 w 2135848"/>
                <a:gd name="connsiteY1" fmla="*/ 1898570 h 2136619"/>
                <a:gd name="connsiteX2" fmla="*/ 1742492 w 2135848"/>
                <a:gd name="connsiteY2" fmla="*/ 1897174 h 2136619"/>
                <a:gd name="connsiteX3" fmla="*/ 1822985 w 2135848"/>
                <a:gd name="connsiteY3" fmla="*/ 1824367 h 2136619"/>
                <a:gd name="connsiteX4" fmla="*/ 2135849 w 2135848"/>
                <a:gd name="connsiteY4" fmla="*/ 1068671 h 2136619"/>
                <a:gd name="connsiteX5" fmla="*/ 2135849 w 2135848"/>
                <a:gd name="connsiteY5" fmla="*/ 1029218 h 2136619"/>
                <a:gd name="connsiteX6" fmla="*/ 2040006 w 2135848"/>
                <a:gd name="connsiteY6" fmla="*/ 624922 h 2136619"/>
                <a:gd name="connsiteX7" fmla="*/ 2038758 w 2135848"/>
                <a:gd name="connsiteY7" fmla="*/ 622718 h 2136619"/>
                <a:gd name="connsiteX8" fmla="*/ 1785823 w 2135848"/>
                <a:gd name="connsiteY8" fmla="*/ 277490 h 2136619"/>
                <a:gd name="connsiteX9" fmla="*/ 1628289 w 2135848"/>
                <a:gd name="connsiteY9" fmla="*/ 158765 h 2136619"/>
                <a:gd name="connsiteX10" fmla="*/ 1627848 w 2135848"/>
                <a:gd name="connsiteY10" fmla="*/ 158545 h 2136619"/>
                <a:gd name="connsiteX11" fmla="*/ 1543757 w 2135848"/>
                <a:gd name="connsiteY11" fmla="*/ 111892 h 2136619"/>
                <a:gd name="connsiteX12" fmla="*/ 1541333 w 2135848"/>
                <a:gd name="connsiteY12" fmla="*/ 110643 h 2136619"/>
                <a:gd name="connsiteX13" fmla="*/ 1454671 w 2135848"/>
                <a:gd name="connsiteY13" fmla="*/ 72440 h 2136619"/>
                <a:gd name="connsiteX14" fmla="*/ 1451293 w 2135848"/>
                <a:gd name="connsiteY14" fmla="*/ 71117 h 2136619"/>
                <a:gd name="connsiteX15" fmla="*/ 1362061 w 2135848"/>
                <a:gd name="connsiteY15" fmla="*/ 41289 h 2136619"/>
                <a:gd name="connsiteX16" fmla="*/ 1357801 w 2135848"/>
                <a:gd name="connsiteY16" fmla="*/ 40114 h 2136619"/>
                <a:gd name="connsiteX17" fmla="*/ 1266659 w 2135848"/>
                <a:gd name="connsiteY17" fmla="*/ 18734 h 2136619"/>
                <a:gd name="connsiteX18" fmla="*/ 1261298 w 2135848"/>
                <a:gd name="connsiteY18" fmla="*/ 17779 h 2136619"/>
                <a:gd name="connsiteX19" fmla="*/ 1168614 w 2135848"/>
                <a:gd name="connsiteY19" fmla="*/ 4849 h 2136619"/>
                <a:gd name="connsiteX20" fmla="*/ 1162885 w 2135848"/>
                <a:gd name="connsiteY20" fmla="*/ 4408 h 2136619"/>
                <a:gd name="connsiteX21" fmla="*/ 1068071 w 2135848"/>
                <a:gd name="connsiteY21" fmla="*/ 0 h 2136619"/>
                <a:gd name="connsiteX22" fmla="*/ 992132 w 2135848"/>
                <a:gd name="connsiteY22" fmla="*/ 3526 h 2136619"/>
                <a:gd name="connsiteX23" fmla="*/ 945129 w 2135848"/>
                <a:gd name="connsiteY23" fmla="*/ 7934 h 2136619"/>
                <a:gd name="connsiteX24" fmla="*/ 891883 w 2135848"/>
                <a:gd name="connsiteY24" fmla="*/ 15355 h 2136619"/>
                <a:gd name="connsiteX25" fmla="*/ 850241 w 2135848"/>
                <a:gd name="connsiteY25" fmla="*/ 23216 h 2136619"/>
                <a:gd name="connsiteX26" fmla="*/ 793838 w 2135848"/>
                <a:gd name="connsiteY26" fmla="*/ 36514 h 2136619"/>
                <a:gd name="connsiteX27" fmla="*/ 757484 w 2135848"/>
                <a:gd name="connsiteY27" fmla="*/ 46873 h 2136619"/>
                <a:gd name="connsiteX28" fmla="*/ 698583 w 2135848"/>
                <a:gd name="connsiteY28" fmla="*/ 66562 h 2136619"/>
                <a:gd name="connsiteX29" fmla="*/ 667370 w 2135848"/>
                <a:gd name="connsiteY29" fmla="*/ 78685 h 2136619"/>
                <a:gd name="connsiteX30" fmla="*/ 606780 w 2135848"/>
                <a:gd name="connsiteY30" fmla="*/ 105354 h 2136619"/>
                <a:gd name="connsiteX31" fmla="*/ 580414 w 2135848"/>
                <a:gd name="connsiteY31" fmla="*/ 118505 h 2136619"/>
                <a:gd name="connsiteX32" fmla="*/ 518943 w 2135848"/>
                <a:gd name="connsiteY32" fmla="*/ 152594 h 2136619"/>
                <a:gd name="connsiteX33" fmla="*/ 496984 w 2135848"/>
                <a:gd name="connsiteY33" fmla="*/ 166259 h 2136619"/>
                <a:gd name="connsiteX34" fmla="*/ 435733 w 2135848"/>
                <a:gd name="connsiteY34" fmla="*/ 208062 h 2136619"/>
                <a:gd name="connsiteX35" fmla="*/ 417666 w 2135848"/>
                <a:gd name="connsiteY35" fmla="*/ 221728 h 2136619"/>
                <a:gd name="connsiteX36" fmla="*/ 357664 w 2135848"/>
                <a:gd name="connsiteY36" fmla="*/ 271392 h 2136619"/>
                <a:gd name="connsiteX37" fmla="*/ 343416 w 2135848"/>
                <a:gd name="connsiteY37" fmla="*/ 284396 h 2136619"/>
                <a:gd name="connsiteX38" fmla="*/ 284222 w 2135848"/>
                <a:gd name="connsiteY38" fmla="*/ 343759 h 2136619"/>
                <a:gd name="connsiteX39" fmla="*/ 265127 w 2135848"/>
                <a:gd name="connsiteY39" fmla="*/ 364917 h 2136619"/>
                <a:gd name="connsiteX40" fmla="*/ 214745 w 2135848"/>
                <a:gd name="connsiteY40" fmla="*/ 426851 h 2136619"/>
                <a:gd name="connsiteX41" fmla="*/ 198955 w 2135848"/>
                <a:gd name="connsiteY41" fmla="*/ 448304 h 2136619"/>
                <a:gd name="connsiteX42" fmla="*/ 154008 w 2135848"/>
                <a:gd name="connsiteY42" fmla="*/ 516703 h 2136619"/>
                <a:gd name="connsiteX43" fmla="*/ 141891 w 2135848"/>
                <a:gd name="connsiteY43" fmla="*/ 537274 h 2136619"/>
                <a:gd name="connsiteX44" fmla="*/ 103260 w 2135848"/>
                <a:gd name="connsiteY44" fmla="*/ 611330 h 2136619"/>
                <a:gd name="connsiteX45" fmla="*/ 79611 w 2135848"/>
                <a:gd name="connsiteY45" fmla="*/ 662391 h 2136619"/>
                <a:gd name="connsiteX46" fmla="*/ 75792 w 2135848"/>
                <a:gd name="connsiteY46" fmla="*/ 672015 h 2136619"/>
                <a:gd name="connsiteX47" fmla="*/ 75792 w 2135848"/>
                <a:gd name="connsiteY47" fmla="*/ 1465106 h 2136619"/>
                <a:gd name="connsiteX48" fmla="*/ 79685 w 2135848"/>
                <a:gd name="connsiteY48" fmla="*/ 1474878 h 2136619"/>
                <a:gd name="connsiteX49" fmla="*/ 116553 w 2135848"/>
                <a:gd name="connsiteY49" fmla="*/ 1554517 h 2136619"/>
                <a:gd name="connsiteX50" fmla="*/ 126027 w 2135848"/>
                <a:gd name="connsiteY50" fmla="*/ 1573031 h 2136619"/>
                <a:gd name="connsiteX51" fmla="*/ 166567 w 2135848"/>
                <a:gd name="connsiteY51" fmla="*/ 1641724 h 2136619"/>
                <a:gd name="connsiteX52" fmla="*/ 181549 w 2135848"/>
                <a:gd name="connsiteY52" fmla="*/ 1665161 h 2136619"/>
                <a:gd name="connsiteX53" fmla="*/ 227010 w 2135848"/>
                <a:gd name="connsiteY53" fmla="*/ 1727095 h 2136619"/>
                <a:gd name="connsiteX54" fmla="*/ 249924 w 2135848"/>
                <a:gd name="connsiteY54" fmla="*/ 1755453 h 2136619"/>
                <a:gd name="connsiteX55" fmla="*/ 299204 w 2135848"/>
                <a:gd name="connsiteY55" fmla="*/ 1809967 h 2136619"/>
                <a:gd name="connsiteX56" fmla="*/ 326451 w 2135848"/>
                <a:gd name="connsiteY56" fmla="*/ 1837224 h 2136619"/>
                <a:gd name="connsiteX57" fmla="*/ 380725 w 2135848"/>
                <a:gd name="connsiteY57" fmla="*/ 1886301 h 2136619"/>
                <a:gd name="connsiteX58" fmla="*/ 409441 w 2135848"/>
                <a:gd name="connsiteY58" fmla="*/ 1909516 h 2136619"/>
                <a:gd name="connsiteX59" fmla="*/ 470985 w 2135848"/>
                <a:gd name="connsiteY59" fmla="*/ 1954700 h 2136619"/>
                <a:gd name="connsiteX60" fmla="*/ 494928 w 2135848"/>
                <a:gd name="connsiteY60" fmla="*/ 1970055 h 2136619"/>
                <a:gd name="connsiteX61" fmla="*/ 563009 w 2135848"/>
                <a:gd name="connsiteY61" fmla="*/ 2010242 h 2136619"/>
                <a:gd name="connsiteX62" fmla="*/ 582250 w 2135848"/>
                <a:gd name="connsiteY62" fmla="*/ 2020087 h 2136619"/>
                <a:gd name="connsiteX63" fmla="*/ 661054 w 2135848"/>
                <a:gd name="connsiteY63" fmla="*/ 2056600 h 2136619"/>
                <a:gd name="connsiteX64" fmla="*/ 671703 w 2135848"/>
                <a:gd name="connsiteY64" fmla="*/ 2060788 h 2136619"/>
                <a:gd name="connsiteX65" fmla="*/ 762845 w 2135848"/>
                <a:gd name="connsiteY65" fmla="*/ 2092600 h 2136619"/>
                <a:gd name="connsiteX66" fmla="*/ 763653 w 2135848"/>
                <a:gd name="connsiteY66" fmla="*/ 2092820 h 2136619"/>
                <a:gd name="connsiteX67" fmla="*/ 1562852 w 2135848"/>
                <a:gd name="connsiteY67" fmla="*/ 2015311 h 2136619"/>
                <a:gd name="connsiteX68" fmla="*/ 1565496 w 2135848"/>
                <a:gd name="connsiteY68" fmla="*/ 2013989 h 2136619"/>
                <a:gd name="connsiteX69" fmla="*/ 1652305 w 2135848"/>
                <a:gd name="connsiteY69" fmla="*/ 1962781 h 2136619"/>
                <a:gd name="connsiteX70" fmla="*/ 1657225 w 2135848"/>
                <a:gd name="connsiteY70" fmla="*/ 1959622 h 213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135848" h="2136619">
                  <a:moveTo>
                    <a:pt x="1657299" y="1959842"/>
                  </a:moveTo>
                  <a:cubicBezTo>
                    <a:pt x="1685868" y="1940887"/>
                    <a:pt x="1713702" y="1920463"/>
                    <a:pt x="1740729" y="1898570"/>
                  </a:cubicBezTo>
                  <a:cubicBezTo>
                    <a:pt x="1741317" y="1898129"/>
                    <a:pt x="1741904" y="1897688"/>
                    <a:pt x="1742492" y="1897174"/>
                  </a:cubicBezTo>
                  <a:cubicBezTo>
                    <a:pt x="1770253" y="1874472"/>
                    <a:pt x="1797133" y="1850301"/>
                    <a:pt x="1822985" y="1824367"/>
                  </a:cubicBezTo>
                  <a:cubicBezTo>
                    <a:pt x="2024730" y="1622475"/>
                    <a:pt x="2135849" y="1354169"/>
                    <a:pt x="2135849" y="1068671"/>
                  </a:cubicBezTo>
                  <a:lnTo>
                    <a:pt x="2135849" y="1029218"/>
                  </a:lnTo>
                  <a:cubicBezTo>
                    <a:pt x="2130634" y="885441"/>
                    <a:pt x="2096851" y="748863"/>
                    <a:pt x="2040006" y="624922"/>
                  </a:cubicBezTo>
                  <a:cubicBezTo>
                    <a:pt x="2039639" y="624114"/>
                    <a:pt x="2039052" y="623526"/>
                    <a:pt x="2038758" y="622718"/>
                  </a:cubicBezTo>
                  <a:cubicBezTo>
                    <a:pt x="1978315" y="491283"/>
                    <a:pt x="1893269" y="375203"/>
                    <a:pt x="1785823" y="277490"/>
                  </a:cubicBezTo>
                  <a:cubicBezTo>
                    <a:pt x="1736690" y="232821"/>
                    <a:pt x="1683885" y="193148"/>
                    <a:pt x="1628289" y="158765"/>
                  </a:cubicBezTo>
                  <a:cubicBezTo>
                    <a:pt x="1628142" y="158765"/>
                    <a:pt x="1627995" y="158618"/>
                    <a:pt x="1627848" y="158545"/>
                  </a:cubicBezTo>
                  <a:cubicBezTo>
                    <a:pt x="1600528" y="141647"/>
                    <a:pt x="1572473" y="126145"/>
                    <a:pt x="1543757" y="111892"/>
                  </a:cubicBezTo>
                  <a:cubicBezTo>
                    <a:pt x="1542949" y="111525"/>
                    <a:pt x="1542141" y="111084"/>
                    <a:pt x="1541333" y="110643"/>
                  </a:cubicBezTo>
                  <a:cubicBezTo>
                    <a:pt x="1512985" y="96611"/>
                    <a:pt x="1484048" y="83901"/>
                    <a:pt x="1454671" y="72440"/>
                  </a:cubicBezTo>
                  <a:cubicBezTo>
                    <a:pt x="1453570" y="71999"/>
                    <a:pt x="1452395" y="71558"/>
                    <a:pt x="1451293" y="71117"/>
                  </a:cubicBezTo>
                  <a:cubicBezTo>
                    <a:pt x="1422063" y="59877"/>
                    <a:pt x="1392245" y="49885"/>
                    <a:pt x="1362061" y="41289"/>
                  </a:cubicBezTo>
                  <a:cubicBezTo>
                    <a:pt x="1360665" y="40922"/>
                    <a:pt x="1359196" y="40481"/>
                    <a:pt x="1357801" y="40114"/>
                  </a:cubicBezTo>
                  <a:cubicBezTo>
                    <a:pt x="1327763" y="31665"/>
                    <a:pt x="1297358" y="24538"/>
                    <a:pt x="1266659" y="18734"/>
                  </a:cubicBezTo>
                  <a:cubicBezTo>
                    <a:pt x="1264897" y="18441"/>
                    <a:pt x="1263134" y="18073"/>
                    <a:pt x="1261298" y="17779"/>
                  </a:cubicBezTo>
                  <a:cubicBezTo>
                    <a:pt x="1230672" y="12196"/>
                    <a:pt x="1199827" y="7788"/>
                    <a:pt x="1168614" y="4849"/>
                  </a:cubicBezTo>
                  <a:cubicBezTo>
                    <a:pt x="1166704" y="4629"/>
                    <a:pt x="1164795" y="4555"/>
                    <a:pt x="1162885" y="4408"/>
                  </a:cubicBezTo>
                  <a:cubicBezTo>
                    <a:pt x="1131452" y="1616"/>
                    <a:pt x="1099872" y="74"/>
                    <a:pt x="1068071" y="0"/>
                  </a:cubicBezTo>
                  <a:cubicBezTo>
                    <a:pt x="1042587" y="0"/>
                    <a:pt x="1017323" y="1690"/>
                    <a:pt x="992132" y="3526"/>
                  </a:cubicBezTo>
                  <a:cubicBezTo>
                    <a:pt x="976415" y="4629"/>
                    <a:pt x="960772" y="6171"/>
                    <a:pt x="945129" y="7934"/>
                  </a:cubicBezTo>
                  <a:cubicBezTo>
                    <a:pt x="927282" y="9992"/>
                    <a:pt x="909509" y="12416"/>
                    <a:pt x="891883" y="15355"/>
                  </a:cubicBezTo>
                  <a:cubicBezTo>
                    <a:pt x="877929" y="17632"/>
                    <a:pt x="864049" y="20351"/>
                    <a:pt x="850241" y="23216"/>
                  </a:cubicBezTo>
                  <a:cubicBezTo>
                    <a:pt x="831293" y="27183"/>
                    <a:pt x="812492" y="31518"/>
                    <a:pt x="793838" y="36514"/>
                  </a:cubicBezTo>
                  <a:cubicBezTo>
                    <a:pt x="781646" y="39746"/>
                    <a:pt x="769528" y="43273"/>
                    <a:pt x="757484" y="46873"/>
                  </a:cubicBezTo>
                  <a:cubicBezTo>
                    <a:pt x="737654" y="52897"/>
                    <a:pt x="718045" y="59436"/>
                    <a:pt x="698583" y="66562"/>
                  </a:cubicBezTo>
                  <a:cubicBezTo>
                    <a:pt x="688081" y="70456"/>
                    <a:pt x="677725" y="74497"/>
                    <a:pt x="667370" y="78685"/>
                  </a:cubicBezTo>
                  <a:cubicBezTo>
                    <a:pt x="646880" y="86987"/>
                    <a:pt x="626683" y="95803"/>
                    <a:pt x="606780" y="105354"/>
                  </a:cubicBezTo>
                  <a:cubicBezTo>
                    <a:pt x="597967" y="109615"/>
                    <a:pt x="589154" y="114023"/>
                    <a:pt x="580414" y="118505"/>
                  </a:cubicBezTo>
                  <a:cubicBezTo>
                    <a:pt x="559630" y="129231"/>
                    <a:pt x="539066" y="140545"/>
                    <a:pt x="518943" y="152594"/>
                  </a:cubicBezTo>
                  <a:cubicBezTo>
                    <a:pt x="511526" y="157075"/>
                    <a:pt x="504255" y="161630"/>
                    <a:pt x="496984" y="166259"/>
                  </a:cubicBezTo>
                  <a:cubicBezTo>
                    <a:pt x="476200" y="179483"/>
                    <a:pt x="455709" y="193369"/>
                    <a:pt x="435733" y="208062"/>
                  </a:cubicBezTo>
                  <a:cubicBezTo>
                    <a:pt x="429637" y="212544"/>
                    <a:pt x="423615" y="217099"/>
                    <a:pt x="417666" y="221728"/>
                  </a:cubicBezTo>
                  <a:cubicBezTo>
                    <a:pt x="397176" y="237523"/>
                    <a:pt x="377126" y="254054"/>
                    <a:pt x="357664" y="271392"/>
                  </a:cubicBezTo>
                  <a:cubicBezTo>
                    <a:pt x="352890" y="275653"/>
                    <a:pt x="348116" y="280061"/>
                    <a:pt x="343416" y="284396"/>
                  </a:cubicBezTo>
                  <a:cubicBezTo>
                    <a:pt x="322779" y="303424"/>
                    <a:pt x="303170" y="323334"/>
                    <a:pt x="284222" y="343759"/>
                  </a:cubicBezTo>
                  <a:cubicBezTo>
                    <a:pt x="277759" y="350738"/>
                    <a:pt x="271369" y="357791"/>
                    <a:pt x="265127" y="364917"/>
                  </a:cubicBezTo>
                  <a:cubicBezTo>
                    <a:pt x="247501" y="384974"/>
                    <a:pt x="230756" y="405619"/>
                    <a:pt x="214745" y="426851"/>
                  </a:cubicBezTo>
                  <a:cubicBezTo>
                    <a:pt x="209384" y="433978"/>
                    <a:pt x="204096" y="441104"/>
                    <a:pt x="198955" y="448304"/>
                  </a:cubicBezTo>
                  <a:cubicBezTo>
                    <a:pt x="183092" y="470492"/>
                    <a:pt x="168109" y="493267"/>
                    <a:pt x="154008" y="516703"/>
                  </a:cubicBezTo>
                  <a:cubicBezTo>
                    <a:pt x="149896" y="523536"/>
                    <a:pt x="145856" y="530368"/>
                    <a:pt x="141891" y="537274"/>
                  </a:cubicBezTo>
                  <a:cubicBezTo>
                    <a:pt x="128083" y="561372"/>
                    <a:pt x="115231" y="586057"/>
                    <a:pt x="103260" y="611330"/>
                  </a:cubicBezTo>
                  <a:cubicBezTo>
                    <a:pt x="95255" y="628301"/>
                    <a:pt x="86662" y="645126"/>
                    <a:pt x="79611" y="662391"/>
                  </a:cubicBezTo>
                  <a:cubicBezTo>
                    <a:pt x="78289" y="665550"/>
                    <a:pt x="77114" y="668783"/>
                    <a:pt x="75792" y="672015"/>
                  </a:cubicBezTo>
                  <a:cubicBezTo>
                    <a:pt x="-25264" y="925995"/>
                    <a:pt x="-25264" y="1211126"/>
                    <a:pt x="75792" y="1465106"/>
                  </a:cubicBezTo>
                  <a:cubicBezTo>
                    <a:pt x="77114" y="1468339"/>
                    <a:pt x="78289" y="1471645"/>
                    <a:pt x="79685" y="1474878"/>
                  </a:cubicBezTo>
                  <a:cubicBezTo>
                    <a:pt x="90701" y="1501840"/>
                    <a:pt x="103260" y="1528362"/>
                    <a:pt x="116553" y="1554517"/>
                  </a:cubicBezTo>
                  <a:cubicBezTo>
                    <a:pt x="119711" y="1560689"/>
                    <a:pt x="122796" y="1566933"/>
                    <a:pt x="126027" y="1573031"/>
                  </a:cubicBezTo>
                  <a:cubicBezTo>
                    <a:pt x="138512" y="1596394"/>
                    <a:pt x="152246" y="1619170"/>
                    <a:pt x="166567" y="1641724"/>
                  </a:cubicBezTo>
                  <a:cubicBezTo>
                    <a:pt x="171561" y="1649512"/>
                    <a:pt x="176408" y="1657446"/>
                    <a:pt x="181549" y="1665161"/>
                  </a:cubicBezTo>
                  <a:cubicBezTo>
                    <a:pt x="195797" y="1686319"/>
                    <a:pt x="211147" y="1706817"/>
                    <a:pt x="227010" y="1727095"/>
                  </a:cubicBezTo>
                  <a:cubicBezTo>
                    <a:pt x="234501" y="1736645"/>
                    <a:pt x="242066" y="1746196"/>
                    <a:pt x="249924" y="1755453"/>
                  </a:cubicBezTo>
                  <a:cubicBezTo>
                    <a:pt x="265567" y="1774041"/>
                    <a:pt x="282018" y="1792188"/>
                    <a:pt x="299204" y="1809967"/>
                  </a:cubicBezTo>
                  <a:cubicBezTo>
                    <a:pt x="308164" y="1819224"/>
                    <a:pt x="317197" y="1828334"/>
                    <a:pt x="326451" y="1837224"/>
                  </a:cubicBezTo>
                  <a:cubicBezTo>
                    <a:pt x="344151" y="1854268"/>
                    <a:pt x="362217" y="1870725"/>
                    <a:pt x="380725" y="1886301"/>
                  </a:cubicBezTo>
                  <a:cubicBezTo>
                    <a:pt x="390125" y="1894235"/>
                    <a:pt x="399746" y="1901876"/>
                    <a:pt x="409441" y="1909516"/>
                  </a:cubicBezTo>
                  <a:cubicBezTo>
                    <a:pt x="429564" y="1925312"/>
                    <a:pt x="449981" y="1940594"/>
                    <a:pt x="470985" y="1954700"/>
                  </a:cubicBezTo>
                  <a:cubicBezTo>
                    <a:pt x="478844" y="1959989"/>
                    <a:pt x="486922" y="1964985"/>
                    <a:pt x="494928" y="1970055"/>
                  </a:cubicBezTo>
                  <a:cubicBezTo>
                    <a:pt x="517254" y="1984234"/>
                    <a:pt x="539874" y="1997825"/>
                    <a:pt x="563009" y="2010242"/>
                  </a:cubicBezTo>
                  <a:cubicBezTo>
                    <a:pt x="569325" y="2013694"/>
                    <a:pt x="575861" y="2016854"/>
                    <a:pt x="582250" y="2020087"/>
                  </a:cubicBezTo>
                  <a:cubicBezTo>
                    <a:pt x="608176" y="2033311"/>
                    <a:pt x="634395" y="2045653"/>
                    <a:pt x="661054" y="2056600"/>
                  </a:cubicBezTo>
                  <a:cubicBezTo>
                    <a:pt x="664579" y="2058070"/>
                    <a:pt x="668178" y="2059392"/>
                    <a:pt x="671703" y="2060788"/>
                  </a:cubicBezTo>
                  <a:cubicBezTo>
                    <a:pt x="701741" y="2072690"/>
                    <a:pt x="732073" y="2083489"/>
                    <a:pt x="762845" y="2092600"/>
                  </a:cubicBezTo>
                  <a:cubicBezTo>
                    <a:pt x="763139" y="2092673"/>
                    <a:pt x="763433" y="2092746"/>
                    <a:pt x="763653" y="2092820"/>
                  </a:cubicBezTo>
                  <a:cubicBezTo>
                    <a:pt x="1027384" y="2170623"/>
                    <a:pt x="1315351" y="2144762"/>
                    <a:pt x="1562852" y="2015311"/>
                  </a:cubicBezTo>
                  <a:cubicBezTo>
                    <a:pt x="1563733" y="2014870"/>
                    <a:pt x="1564615" y="2014429"/>
                    <a:pt x="1565496" y="2013989"/>
                  </a:cubicBezTo>
                  <a:cubicBezTo>
                    <a:pt x="1595093" y="1998413"/>
                    <a:pt x="1623956" y="1981295"/>
                    <a:pt x="1652305" y="1962781"/>
                  </a:cubicBezTo>
                  <a:cubicBezTo>
                    <a:pt x="1653920" y="1961679"/>
                    <a:pt x="1655609" y="1960650"/>
                    <a:pt x="1657225" y="1959622"/>
                  </a:cubicBezTo>
                  <a:close/>
                </a:path>
              </a:pathLst>
            </a:custGeom>
            <a:solidFill>
              <a:srgbClr val="C6C2F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91902EB-0D7C-1CE6-858F-CD908C003446}"/>
                </a:ext>
              </a:extLst>
            </p:cNvPr>
            <p:cNvSpPr/>
            <p:nvPr/>
          </p:nvSpPr>
          <p:spPr>
            <a:xfrm>
              <a:off x="0" y="2119277"/>
              <a:ext cx="2925808" cy="2971732"/>
            </a:xfrm>
            <a:custGeom>
              <a:avLst/>
              <a:gdLst>
                <a:gd name="connsiteX0" fmla="*/ 2041328 w 2925808"/>
                <a:gd name="connsiteY0" fmla="*/ 1783237 h 2971732"/>
                <a:gd name="connsiteX1" fmla="*/ 2041328 w 2925808"/>
                <a:gd name="connsiteY1" fmla="*/ 1995708 h 2971732"/>
                <a:gd name="connsiteX2" fmla="*/ 1780608 w 2925808"/>
                <a:gd name="connsiteY2" fmla="*/ 2257255 h 2971732"/>
                <a:gd name="connsiteX3" fmla="*/ 1528628 w 2925808"/>
                <a:gd name="connsiteY3" fmla="*/ 2000850 h 2971732"/>
                <a:gd name="connsiteX4" fmla="*/ 1528628 w 2925808"/>
                <a:gd name="connsiteY4" fmla="*/ 772974 h 2971732"/>
                <a:gd name="connsiteX5" fmla="*/ 768794 w 2925808"/>
                <a:gd name="connsiteY5" fmla="*/ 13 h 2971732"/>
                <a:gd name="connsiteX6" fmla="*/ 0 w 2925808"/>
                <a:gd name="connsiteY6" fmla="*/ 764598 h 2971732"/>
                <a:gd name="connsiteX7" fmla="*/ 0 w 2925808"/>
                <a:gd name="connsiteY7" fmla="*/ 2918397 h 2971732"/>
                <a:gd name="connsiteX8" fmla="*/ 178171 w 2925808"/>
                <a:gd name="connsiteY8" fmla="*/ 2693657 h 2971732"/>
                <a:gd name="connsiteX9" fmla="*/ 522836 w 2925808"/>
                <a:gd name="connsiteY9" fmla="*/ 2449228 h 2971732"/>
                <a:gd name="connsiteX10" fmla="*/ 523644 w 2925808"/>
                <a:gd name="connsiteY10" fmla="*/ 2448861 h 2971732"/>
                <a:gd name="connsiteX11" fmla="*/ 575420 w 2925808"/>
                <a:gd name="connsiteY11" fmla="*/ 2425424 h 2971732"/>
                <a:gd name="connsiteX12" fmla="*/ 585115 w 2925808"/>
                <a:gd name="connsiteY12" fmla="*/ 2421457 h 2971732"/>
                <a:gd name="connsiteX13" fmla="*/ 629033 w 2925808"/>
                <a:gd name="connsiteY13" fmla="*/ 2404118 h 2971732"/>
                <a:gd name="connsiteX14" fmla="*/ 645631 w 2925808"/>
                <a:gd name="connsiteY14" fmla="*/ 2398094 h 2971732"/>
                <a:gd name="connsiteX15" fmla="*/ 683821 w 2925808"/>
                <a:gd name="connsiteY15" fmla="*/ 2385164 h 2971732"/>
                <a:gd name="connsiteX16" fmla="*/ 705560 w 2925808"/>
                <a:gd name="connsiteY16" fmla="*/ 2378405 h 2971732"/>
                <a:gd name="connsiteX17" fmla="*/ 739711 w 2925808"/>
                <a:gd name="connsiteY17" fmla="*/ 2368707 h 2971732"/>
                <a:gd name="connsiteX18" fmla="*/ 765416 w 2925808"/>
                <a:gd name="connsiteY18" fmla="*/ 2361947 h 2971732"/>
                <a:gd name="connsiteX19" fmla="*/ 796849 w 2925808"/>
                <a:gd name="connsiteY19" fmla="*/ 2354674 h 2971732"/>
                <a:gd name="connsiteX20" fmla="*/ 825198 w 2925808"/>
                <a:gd name="connsiteY20" fmla="*/ 2348650 h 2971732"/>
                <a:gd name="connsiteX21" fmla="*/ 855603 w 2925808"/>
                <a:gd name="connsiteY21" fmla="*/ 2343213 h 2971732"/>
                <a:gd name="connsiteX22" fmla="*/ 885126 w 2925808"/>
                <a:gd name="connsiteY22" fmla="*/ 2338364 h 2971732"/>
                <a:gd name="connsiteX23" fmla="*/ 916707 w 2925808"/>
                <a:gd name="connsiteY23" fmla="*/ 2334324 h 2971732"/>
                <a:gd name="connsiteX24" fmla="*/ 945349 w 2925808"/>
                <a:gd name="connsiteY24" fmla="*/ 2330944 h 2971732"/>
                <a:gd name="connsiteX25" fmla="*/ 983098 w 2925808"/>
                <a:gd name="connsiteY25" fmla="*/ 2328079 h 2971732"/>
                <a:gd name="connsiteX26" fmla="*/ 1006159 w 2925808"/>
                <a:gd name="connsiteY26" fmla="*/ 2326462 h 2971732"/>
                <a:gd name="connsiteX27" fmla="*/ 1008069 w 2925808"/>
                <a:gd name="connsiteY27" fmla="*/ 2326316 h 2971732"/>
                <a:gd name="connsiteX28" fmla="*/ 1008803 w 2925808"/>
                <a:gd name="connsiteY28" fmla="*/ 2326316 h 2971732"/>
                <a:gd name="connsiteX29" fmla="*/ 1058450 w 2925808"/>
                <a:gd name="connsiteY29" fmla="*/ 2325066 h 2971732"/>
                <a:gd name="connsiteX30" fmla="*/ 1068438 w 2925808"/>
                <a:gd name="connsiteY30" fmla="*/ 2324846 h 2971732"/>
                <a:gd name="connsiteX31" fmla="*/ 1069393 w 2925808"/>
                <a:gd name="connsiteY31" fmla="*/ 2324846 h 2971732"/>
                <a:gd name="connsiteX32" fmla="*/ 1079381 w 2925808"/>
                <a:gd name="connsiteY32" fmla="*/ 2325066 h 2971732"/>
                <a:gd name="connsiteX33" fmla="*/ 1129469 w 2925808"/>
                <a:gd name="connsiteY33" fmla="*/ 2326316 h 2971732"/>
                <a:gd name="connsiteX34" fmla="*/ 1163473 w 2925808"/>
                <a:gd name="connsiteY34" fmla="*/ 2328666 h 2971732"/>
                <a:gd name="connsiteX35" fmla="*/ 1189104 w 2925808"/>
                <a:gd name="connsiteY35" fmla="*/ 2330650 h 2971732"/>
                <a:gd name="connsiteX36" fmla="*/ 1228322 w 2925808"/>
                <a:gd name="connsiteY36" fmla="*/ 2335205 h 2971732"/>
                <a:gd name="connsiteX37" fmla="*/ 1247931 w 2925808"/>
                <a:gd name="connsiteY37" fmla="*/ 2337703 h 2971732"/>
                <a:gd name="connsiteX38" fmla="*/ 1289573 w 2925808"/>
                <a:gd name="connsiteY38" fmla="*/ 2344462 h 2971732"/>
                <a:gd name="connsiteX39" fmla="*/ 1305877 w 2925808"/>
                <a:gd name="connsiteY39" fmla="*/ 2347401 h 2971732"/>
                <a:gd name="connsiteX40" fmla="*/ 1348621 w 2925808"/>
                <a:gd name="connsiteY40" fmla="*/ 2356437 h 2971732"/>
                <a:gd name="connsiteX41" fmla="*/ 1363309 w 2925808"/>
                <a:gd name="connsiteY41" fmla="*/ 2359817 h 2971732"/>
                <a:gd name="connsiteX42" fmla="*/ 1406126 w 2925808"/>
                <a:gd name="connsiteY42" fmla="*/ 2370911 h 2971732"/>
                <a:gd name="connsiteX43" fmla="*/ 1420007 w 2925808"/>
                <a:gd name="connsiteY43" fmla="*/ 2374878 h 2971732"/>
                <a:gd name="connsiteX44" fmla="*/ 1462309 w 2925808"/>
                <a:gd name="connsiteY44" fmla="*/ 2387955 h 2971732"/>
                <a:gd name="connsiteX45" fmla="*/ 1476190 w 2925808"/>
                <a:gd name="connsiteY45" fmla="*/ 2392657 h 2971732"/>
                <a:gd name="connsiteX46" fmla="*/ 1517318 w 2925808"/>
                <a:gd name="connsiteY46" fmla="*/ 2407424 h 2971732"/>
                <a:gd name="connsiteX47" fmla="*/ 1531933 w 2925808"/>
                <a:gd name="connsiteY47" fmla="*/ 2413228 h 2971732"/>
                <a:gd name="connsiteX48" fmla="*/ 1571151 w 2925808"/>
                <a:gd name="connsiteY48" fmla="*/ 2429465 h 2971732"/>
                <a:gd name="connsiteX49" fmla="*/ 1587161 w 2925808"/>
                <a:gd name="connsiteY49" fmla="*/ 2436738 h 2971732"/>
                <a:gd name="connsiteX50" fmla="*/ 1623956 w 2925808"/>
                <a:gd name="connsiteY50" fmla="*/ 2453930 h 2971732"/>
                <a:gd name="connsiteX51" fmla="*/ 1641729 w 2925808"/>
                <a:gd name="connsiteY51" fmla="*/ 2463040 h 2971732"/>
                <a:gd name="connsiteX52" fmla="*/ 1675733 w 2925808"/>
                <a:gd name="connsiteY52" fmla="*/ 2480893 h 2971732"/>
                <a:gd name="connsiteX53" fmla="*/ 1695268 w 2925808"/>
                <a:gd name="connsiteY53" fmla="*/ 2492133 h 2971732"/>
                <a:gd name="connsiteX54" fmla="*/ 1726334 w 2925808"/>
                <a:gd name="connsiteY54" fmla="*/ 2510354 h 2971732"/>
                <a:gd name="connsiteX55" fmla="*/ 1747192 w 2925808"/>
                <a:gd name="connsiteY55" fmla="*/ 2523725 h 2971732"/>
                <a:gd name="connsiteX56" fmla="*/ 1775908 w 2925808"/>
                <a:gd name="connsiteY56" fmla="*/ 2542386 h 2971732"/>
                <a:gd name="connsiteX57" fmla="*/ 1796325 w 2925808"/>
                <a:gd name="connsiteY57" fmla="*/ 2556933 h 2971732"/>
                <a:gd name="connsiteX58" fmla="*/ 1824160 w 2925808"/>
                <a:gd name="connsiteY58" fmla="*/ 2576842 h 2971732"/>
                <a:gd name="connsiteX59" fmla="*/ 1838187 w 2925808"/>
                <a:gd name="connsiteY59" fmla="*/ 2587863 h 2971732"/>
                <a:gd name="connsiteX60" fmla="*/ 2003799 w 2925808"/>
                <a:gd name="connsiteY60" fmla="*/ 2741118 h 2971732"/>
                <a:gd name="connsiteX61" fmla="*/ 2012098 w 2925808"/>
                <a:gd name="connsiteY61" fmla="*/ 2750669 h 2971732"/>
                <a:gd name="connsiteX62" fmla="*/ 2044266 w 2925808"/>
                <a:gd name="connsiteY62" fmla="*/ 2788211 h 2971732"/>
                <a:gd name="connsiteX63" fmla="*/ 2054034 w 2925808"/>
                <a:gd name="connsiteY63" fmla="*/ 2800627 h 2971732"/>
                <a:gd name="connsiteX64" fmla="*/ 2082823 w 2925808"/>
                <a:gd name="connsiteY64" fmla="*/ 2837949 h 2971732"/>
                <a:gd name="connsiteX65" fmla="*/ 2090314 w 2925808"/>
                <a:gd name="connsiteY65" fmla="*/ 2848455 h 2971732"/>
                <a:gd name="connsiteX66" fmla="*/ 2119691 w 2925808"/>
                <a:gd name="connsiteY66" fmla="*/ 2890699 h 2971732"/>
                <a:gd name="connsiteX67" fmla="*/ 2122996 w 2925808"/>
                <a:gd name="connsiteY67" fmla="*/ 2895842 h 2971732"/>
                <a:gd name="connsiteX68" fmla="*/ 2164858 w 2925808"/>
                <a:gd name="connsiteY68" fmla="*/ 2964315 h 2971732"/>
                <a:gd name="connsiteX69" fmla="*/ 2191371 w 2925808"/>
                <a:gd name="connsiteY69" fmla="*/ 2961890 h 2971732"/>
                <a:gd name="connsiteX70" fmla="*/ 2913970 w 2925808"/>
                <a:gd name="connsiteY70" fmla="*/ 2341450 h 2971732"/>
                <a:gd name="connsiteX71" fmla="*/ 2913235 w 2925808"/>
                <a:gd name="connsiteY71" fmla="*/ 2312503 h 2971732"/>
                <a:gd name="connsiteX72" fmla="*/ 2068429 w 2925808"/>
                <a:gd name="connsiteY72" fmla="*/ 1775082 h 2971732"/>
                <a:gd name="connsiteX73" fmla="*/ 2041549 w 2925808"/>
                <a:gd name="connsiteY73" fmla="*/ 1783237 h 297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925808" h="2971732">
                  <a:moveTo>
                    <a:pt x="2041328" y="1783237"/>
                  </a:moveTo>
                  <a:lnTo>
                    <a:pt x="2041328" y="1995708"/>
                  </a:lnTo>
                  <a:cubicBezTo>
                    <a:pt x="2041328" y="2139192"/>
                    <a:pt x="1923968" y="2259680"/>
                    <a:pt x="1780608" y="2257255"/>
                  </a:cubicBezTo>
                  <a:cubicBezTo>
                    <a:pt x="1641288" y="2254904"/>
                    <a:pt x="1528628" y="2140808"/>
                    <a:pt x="1528628" y="2000850"/>
                  </a:cubicBezTo>
                  <a:lnTo>
                    <a:pt x="1528628" y="772974"/>
                  </a:lnTo>
                  <a:cubicBezTo>
                    <a:pt x="1528628" y="351045"/>
                    <a:pt x="1190500" y="2437"/>
                    <a:pt x="768794" y="13"/>
                  </a:cubicBezTo>
                  <a:cubicBezTo>
                    <a:pt x="345252" y="-2412"/>
                    <a:pt x="0" y="341567"/>
                    <a:pt x="0" y="764598"/>
                  </a:cubicBezTo>
                  <a:lnTo>
                    <a:pt x="0" y="2918397"/>
                  </a:lnTo>
                  <a:cubicBezTo>
                    <a:pt x="49720" y="2838537"/>
                    <a:pt x="108841" y="2763011"/>
                    <a:pt x="178171" y="2693657"/>
                  </a:cubicBezTo>
                  <a:cubicBezTo>
                    <a:pt x="279521" y="2592271"/>
                    <a:pt x="396221" y="2510207"/>
                    <a:pt x="522836" y="2449228"/>
                  </a:cubicBezTo>
                  <a:cubicBezTo>
                    <a:pt x="523129" y="2449081"/>
                    <a:pt x="523350" y="2449008"/>
                    <a:pt x="523644" y="2448861"/>
                  </a:cubicBezTo>
                  <a:cubicBezTo>
                    <a:pt x="540756" y="2440632"/>
                    <a:pt x="558015" y="2432845"/>
                    <a:pt x="575420" y="2425424"/>
                  </a:cubicBezTo>
                  <a:cubicBezTo>
                    <a:pt x="578652" y="2424028"/>
                    <a:pt x="581883" y="2422779"/>
                    <a:pt x="585115" y="2421457"/>
                  </a:cubicBezTo>
                  <a:cubicBezTo>
                    <a:pt x="599656" y="2415432"/>
                    <a:pt x="614271" y="2409555"/>
                    <a:pt x="629033" y="2404118"/>
                  </a:cubicBezTo>
                  <a:cubicBezTo>
                    <a:pt x="634541" y="2402061"/>
                    <a:pt x="640050" y="2400078"/>
                    <a:pt x="645631" y="2398094"/>
                  </a:cubicBezTo>
                  <a:cubicBezTo>
                    <a:pt x="658263" y="2393612"/>
                    <a:pt x="671042" y="2389278"/>
                    <a:pt x="683821" y="2385164"/>
                  </a:cubicBezTo>
                  <a:cubicBezTo>
                    <a:pt x="691018" y="2382812"/>
                    <a:pt x="698289" y="2380609"/>
                    <a:pt x="705560" y="2378405"/>
                  </a:cubicBezTo>
                  <a:cubicBezTo>
                    <a:pt x="716870" y="2375025"/>
                    <a:pt x="728254" y="2371792"/>
                    <a:pt x="739711" y="2368707"/>
                  </a:cubicBezTo>
                  <a:cubicBezTo>
                    <a:pt x="748230" y="2366356"/>
                    <a:pt x="756749" y="2364152"/>
                    <a:pt x="765416" y="2361947"/>
                  </a:cubicBezTo>
                  <a:cubicBezTo>
                    <a:pt x="775844" y="2359376"/>
                    <a:pt x="786347" y="2357025"/>
                    <a:pt x="796849" y="2354674"/>
                  </a:cubicBezTo>
                  <a:cubicBezTo>
                    <a:pt x="806249" y="2352617"/>
                    <a:pt x="815723" y="2350560"/>
                    <a:pt x="825198" y="2348650"/>
                  </a:cubicBezTo>
                  <a:cubicBezTo>
                    <a:pt x="835333" y="2346666"/>
                    <a:pt x="845468" y="2344976"/>
                    <a:pt x="855603" y="2343213"/>
                  </a:cubicBezTo>
                  <a:cubicBezTo>
                    <a:pt x="865444" y="2341523"/>
                    <a:pt x="875212" y="2339760"/>
                    <a:pt x="885126" y="2338364"/>
                  </a:cubicBezTo>
                  <a:cubicBezTo>
                    <a:pt x="895629" y="2336821"/>
                    <a:pt x="906131" y="2335646"/>
                    <a:pt x="916707" y="2334324"/>
                  </a:cubicBezTo>
                  <a:cubicBezTo>
                    <a:pt x="926254" y="2333148"/>
                    <a:pt x="935728" y="2331899"/>
                    <a:pt x="945349" y="2330944"/>
                  </a:cubicBezTo>
                  <a:cubicBezTo>
                    <a:pt x="957908" y="2329768"/>
                    <a:pt x="970466" y="2328887"/>
                    <a:pt x="983098" y="2328079"/>
                  </a:cubicBezTo>
                  <a:cubicBezTo>
                    <a:pt x="990810" y="2327564"/>
                    <a:pt x="998448" y="2326830"/>
                    <a:pt x="1006159" y="2326462"/>
                  </a:cubicBezTo>
                  <a:cubicBezTo>
                    <a:pt x="1006820" y="2326462"/>
                    <a:pt x="1007481" y="2326316"/>
                    <a:pt x="1008069" y="2326316"/>
                  </a:cubicBezTo>
                  <a:cubicBezTo>
                    <a:pt x="1008363" y="2326316"/>
                    <a:pt x="1008583" y="2326316"/>
                    <a:pt x="1008803" y="2326316"/>
                  </a:cubicBezTo>
                  <a:cubicBezTo>
                    <a:pt x="1025328" y="2325507"/>
                    <a:pt x="1041852" y="2325213"/>
                    <a:pt x="1058450" y="2325066"/>
                  </a:cubicBezTo>
                  <a:cubicBezTo>
                    <a:pt x="1061829" y="2325066"/>
                    <a:pt x="1065060" y="2324846"/>
                    <a:pt x="1068438" y="2324846"/>
                  </a:cubicBezTo>
                  <a:lnTo>
                    <a:pt x="1069393" y="2324846"/>
                  </a:lnTo>
                  <a:cubicBezTo>
                    <a:pt x="1072772" y="2324846"/>
                    <a:pt x="1076076" y="2325066"/>
                    <a:pt x="1079381" y="2325066"/>
                  </a:cubicBezTo>
                  <a:cubicBezTo>
                    <a:pt x="1096126" y="2325213"/>
                    <a:pt x="1112871" y="2325507"/>
                    <a:pt x="1129469" y="2326316"/>
                  </a:cubicBezTo>
                  <a:cubicBezTo>
                    <a:pt x="1140853" y="2326830"/>
                    <a:pt x="1152163" y="2327858"/>
                    <a:pt x="1163473" y="2328666"/>
                  </a:cubicBezTo>
                  <a:cubicBezTo>
                    <a:pt x="1171992" y="2329328"/>
                    <a:pt x="1180585" y="2329842"/>
                    <a:pt x="1189104" y="2330650"/>
                  </a:cubicBezTo>
                  <a:cubicBezTo>
                    <a:pt x="1202250" y="2331899"/>
                    <a:pt x="1215250" y="2333589"/>
                    <a:pt x="1228322" y="2335205"/>
                  </a:cubicBezTo>
                  <a:cubicBezTo>
                    <a:pt x="1234859" y="2336013"/>
                    <a:pt x="1241395" y="2336821"/>
                    <a:pt x="1247931" y="2337703"/>
                  </a:cubicBezTo>
                  <a:cubicBezTo>
                    <a:pt x="1261885" y="2339687"/>
                    <a:pt x="1275766" y="2342038"/>
                    <a:pt x="1289573" y="2344462"/>
                  </a:cubicBezTo>
                  <a:cubicBezTo>
                    <a:pt x="1295008" y="2345417"/>
                    <a:pt x="1300443" y="2346372"/>
                    <a:pt x="1305877" y="2347401"/>
                  </a:cubicBezTo>
                  <a:cubicBezTo>
                    <a:pt x="1320199" y="2350119"/>
                    <a:pt x="1334446" y="2353205"/>
                    <a:pt x="1348621" y="2356437"/>
                  </a:cubicBezTo>
                  <a:cubicBezTo>
                    <a:pt x="1353541" y="2357540"/>
                    <a:pt x="1358389" y="2358642"/>
                    <a:pt x="1363309" y="2359817"/>
                  </a:cubicBezTo>
                  <a:cubicBezTo>
                    <a:pt x="1377704" y="2363270"/>
                    <a:pt x="1391952" y="2367017"/>
                    <a:pt x="1406126" y="2370911"/>
                  </a:cubicBezTo>
                  <a:cubicBezTo>
                    <a:pt x="1410753" y="2372233"/>
                    <a:pt x="1415380" y="2373556"/>
                    <a:pt x="1420007" y="2374878"/>
                  </a:cubicBezTo>
                  <a:cubicBezTo>
                    <a:pt x="1434181" y="2378992"/>
                    <a:pt x="1448282" y="2383327"/>
                    <a:pt x="1462309" y="2387955"/>
                  </a:cubicBezTo>
                  <a:cubicBezTo>
                    <a:pt x="1466936" y="2389498"/>
                    <a:pt x="1471563" y="2391114"/>
                    <a:pt x="1476190" y="2392657"/>
                  </a:cubicBezTo>
                  <a:cubicBezTo>
                    <a:pt x="1489997" y="2397359"/>
                    <a:pt x="1503731" y="2402282"/>
                    <a:pt x="1517318" y="2407424"/>
                  </a:cubicBezTo>
                  <a:cubicBezTo>
                    <a:pt x="1522238" y="2409261"/>
                    <a:pt x="1527085" y="2411245"/>
                    <a:pt x="1531933" y="2413228"/>
                  </a:cubicBezTo>
                  <a:cubicBezTo>
                    <a:pt x="1545079" y="2418445"/>
                    <a:pt x="1558225" y="2423808"/>
                    <a:pt x="1571151" y="2429465"/>
                  </a:cubicBezTo>
                  <a:cubicBezTo>
                    <a:pt x="1576512" y="2431816"/>
                    <a:pt x="1581800" y="2434314"/>
                    <a:pt x="1587161" y="2436738"/>
                  </a:cubicBezTo>
                  <a:cubicBezTo>
                    <a:pt x="1599500" y="2442322"/>
                    <a:pt x="1611838" y="2447979"/>
                    <a:pt x="1623956" y="2453930"/>
                  </a:cubicBezTo>
                  <a:cubicBezTo>
                    <a:pt x="1629905" y="2456869"/>
                    <a:pt x="1635780" y="2460028"/>
                    <a:pt x="1641729" y="2463040"/>
                  </a:cubicBezTo>
                  <a:cubicBezTo>
                    <a:pt x="1653112" y="2468917"/>
                    <a:pt x="1664569" y="2474721"/>
                    <a:pt x="1675733" y="2480893"/>
                  </a:cubicBezTo>
                  <a:cubicBezTo>
                    <a:pt x="1682343" y="2484493"/>
                    <a:pt x="1688805" y="2488387"/>
                    <a:pt x="1695268" y="2492133"/>
                  </a:cubicBezTo>
                  <a:cubicBezTo>
                    <a:pt x="1705697" y="2498158"/>
                    <a:pt x="1716126" y="2504035"/>
                    <a:pt x="1726334" y="2510354"/>
                  </a:cubicBezTo>
                  <a:cubicBezTo>
                    <a:pt x="1733385" y="2514688"/>
                    <a:pt x="1740215" y="2519243"/>
                    <a:pt x="1747192" y="2523725"/>
                  </a:cubicBezTo>
                  <a:cubicBezTo>
                    <a:pt x="1756813" y="2529896"/>
                    <a:pt x="1766434" y="2535921"/>
                    <a:pt x="1775908" y="2542386"/>
                  </a:cubicBezTo>
                  <a:cubicBezTo>
                    <a:pt x="1782812" y="2547088"/>
                    <a:pt x="1789495" y="2552084"/>
                    <a:pt x="1796325" y="2556933"/>
                  </a:cubicBezTo>
                  <a:cubicBezTo>
                    <a:pt x="1805652" y="2563545"/>
                    <a:pt x="1815053" y="2570010"/>
                    <a:pt x="1824160" y="2576842"/>
                  </a:cubicBezTo>
                  <a:cubicBezTo>
                    <a:pt x="1828933" y="2580443"/>
                    <a:pt x="1833487" y="2584263"/>
                    <a:pt x="1838187" y="2587863"/>
                  </a:cubicBezTo>
                  <a:cubicBezTo>
                    <a:pt x="1897822" y="2634001"/>
                    <a:pt x="1953345" y="2685208"/>
                    <a:pt x="2003799" y="2741118"/>
                  </a:cubicBezTo>
                  <a:cubicBezTo>
                    <a:pt x="2006590" y="2744203"/>
                    <a:pt x="2009308" y="2747510"/>
                    <a:pt x="2012098" y="2750669"/>
                  </a:cubicBezTo>
                  <a:cubicBezTo>
                    <a:pt x="2023041" y="2763011"/>
                    <a:pt x="2033837" y="2775501"/>
                    <a:pt x="2044266" y="2788211"/>
                  </a:cubicBezTo>
                  <a:cubicBezTo>
                    <a:pt x="2047571" y="2792325"/>
                    <a:pt x="2050802" y="2796513"/>
                    <a:pt x="2054034" y="2800627"/>
                  </a:cubicBezTo>
                  <a:cubicBezTo>
                    <a:pt x="2063802" y="2812896"/>
                    <a:pt x="2073496" y="2825239"/>
                    <a:pt x="2082823" y="2837949"/>
                  </a:cubicBezTo>
                  <a:cubicBezTo>
                    <a:pt x="2085394" y="2841402"/>
                    <a:pt x="2087817" y="2845002"/>
                    <a:pt x="2090314" y="2848455"/>
                  </a:cubicBezTo>
                  <a:cubicBezTo>
                    <a:pt x="2100376" y="2862341"/>
                    <a:pt x="2110217" y="2876373"/>
                    <a:pt x="2119691" y="2890699"/>
                  </a:cubicBezTo>
                  <a:cubicBezTo>
                    <a:pt x="2120793" y="2892389"/>
                    <a:pt x="2121895" y="2894152"/>
                    <a:pt x="2122996" y="2895842"/>
                  </a:cubicBezTo>
                  <a:cubicBezTo>
                    <a:pt x="2137611" y="2918177"/>
                    <a:pt x="2151639" y="2941025"/>
                    <a:pt x="2164858" y="2964315"/>
                  </a:cubicBezTo>
                  <a:cubicBezTo>
                    <a:pt x="2171101" y="2975262"/>
                    <a:pt x="2187185" y="2973792"/>
                    <a:pt x="2191371" y="2961890"/>
                  </a:cubicBezTo>
                  <a:cubicBezTo>
                    <a:pt x="2303444" y="2645315"/>
                    <a:pt x="2577824" y="2405000"/>
                    <a:pt x="2913970" y="2341450"/>
                  </a:cubicBezTo>
                  <a:cubicBezTo>
                    <a:pt x="2930201" y="2338364"/>
                    <a:pt x="2929540" y="2315075"/>
                    <a:pt x="2913235" y="2312503"/>
                  </a:cubicBezTo>
                  <a:cubicBezTo>
                    <a:pt x="2562842" y="2257255"/>
                    <a:pt x="2260040" y="2056907"/>
                    <a:pt x="2068429" y="1775082"/>
                  </a:cubicBezTo>
                  <a:cubicBezTo>
                    <a:pt x="2060276" y="1763033"/>
                    <a:pt x="2041549" y="1768690"/>
                    <a:pt x="2041549" y="1783237"/>
                  </a:cubicBezTo>
                  <a:close/>
                </a:path>
              </a:pathLst>
            </a:custGeom>
            <a:solidFill>
              <a:srgbClr val="6057C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</p:grpSp>
    </p:spTree>
    <p:extLst>
      <p:ext uri="{BB962C8B-B14F-4D97-AF65-F5344CB8AC3E}">
        <p14:creationId xmlns:p14="http://schemas.microsoft.com/office/powerpoint/2010/main" val="359659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-318722" y="1648582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732" y="1201825"/>
            <a:ext cx="4111419" cy="466660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930" y="997526"/>
            <a:ext cx="6570434" cy="545832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3330069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12F4C1-9107-094E-74BF-AB7B3A3E9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22221" y="2361448"/>
            <a:ext cx="4147558" cy="17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268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BEB495D-D33F-4B67-34F3-3B068AE15E02}"/>
              </a:ext>
            </a:extLst>
          </p:cNvPr>
          <p:cNvSpPr/>
          <p:nvPr userDrawn="1"/>
        </p:nvSpPr>
        <p:spPr>
          <a:xfrm>
            <a:off x="0" y="0"/>
            <a:ext cx="3546505" cy="15638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405321"/>
            <a:ext cx="4291605" cy="4328398"/>
          </a:xfrm>
          <a:prstGeom prst="rect">
            <a:avLst/>
          </a:prstGeom>
          <a:ln w="15875"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998" y="5162399"/>
            <a:ext cx="6967370" cy="536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998" y="5698959"/>
            <a:ext cx="6967370" cy="37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08A129B-8A0B-082D-128A-76A825E517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998" y="6076319"/>
            <a:ext cx="6967370" cy="323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9033" y="2479536"/>
            <a:ext cx="6397536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8342562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-361956" y="361957"/>
            <a:ext cx="1826351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D6977E-AB56-017E-0E2F-1C370C495DEA}"/>
              </a:ext>
            </a:extLst>
          </p:cNvPr>
          <p:cNvSpPr/>
          <p:nvPr userDrawn="1"/>
        </p:nvSpPr>
        <p:spPr>
          <a:xfrm>
            <a:off x="0" y="3168597"/>
            <a:ext cx="3572142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83266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361" y="4972417"/>
            <a:ext cx="4118199" cy="40712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361" y="53795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5314" y="3008421"/>
            <a:ext cx="6724974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36647" y="275541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C52DE1B-8B33-CAB2-5BDF-105F3BFCE4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361" y="56956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7788" y="1236822"/>
            <a:ext cx="4118199" cy="407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7788" y="16439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17788" y="19600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881925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48E058F-DFF2-4523-1214-C4143033F556}"/>
              </a:ext>
            </a:extLst>
          </p:cNvPr>
          <p:cNvSpPr/>
          <p:nvPr userDrawn="1"/>
        </p:nvSpPr>
        <p:spPr>
          <a:xfrm rot="5400000">
            <a:off x="9994552" y="2420846"/>
            <a:ext cx="1398165" cy="2996728"/>
          </a:xfrm>
          <a:prstGeom prst="rect">
            <a:avLst/>
          </a:pr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783611" y="1492915"/>
            <a:ext cx="1398165" cy="2965393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8618" y="2466490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39796" y="187974"/>
            <a:ext cx="1912408" cy="787460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8464" y="1157139"/>
            <a:ext cx="10215072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39795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98516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98516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98516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A8BCD7E-DA6F-A5C8-8FD9-EC3FB730E0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60972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05554ADB-A1BB-EA53-7906-7F8EE8EDD6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79740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D14A476-A3B5-445D-E682-F91E17B8FA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79740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45E67C5-13D8-3059-4CE7-FC711CAF8F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79740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8ABE284B-E079-CDAF-8277-72A9FF70E9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53222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43509816-BCD1-C310-A99A-936A363575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53222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134047A-EF15-C520-19EA-E6527EDC16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53222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575532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/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C297E935-941E-9C2F-563D-E91D013A6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944464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title</a:t>
            </a:r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C23583-BBD0-A2D8-FBC2-A8930216C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419225"/>
            <a:ext cx="7667118" cy="467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693C68B-963A-4A71-9ABC-F3D44ED76C6A}"/>
              </a:ext>
            </a:extLst>
          </p:cNvPr>
          <p:cNvSpPr/>
          <p:nvPr userDrawn="1"/>
        </p:nvSpPr>
        <p:spPr>
          <a:xfrm flipH="1">
            <a:off x="7798859" y="2469734"/>
            <a:ext cx="4393140" cy="4393139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3C5EEF-A015-C555-A3A3-969AB1ADE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111868-D038-7F36-D312-2D4C785095ED}"/>
              </a:ext>
            </a:extLst>
          </p:cNvPr>
          <p:cNvCxnSpPr>
            <a:cxnSpLocks/>
          </p:cNvCxnSpPr>
          <p:nvPr userDrawn="1"/>
        </p:nvCxnSpPr>
        <p:spPr>
          <a:xfrm flipH="1">
            <a:off x="7609474" y="3495230"/>
            <a:ext cx="3362771" cy="3362770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5D5313-2DAA-3F9F-09F9-5CA20372B46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91544" y="5204389"/>
            <a:ext cx="785657" cy="785657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597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4A9DCC3-E8D7-C445-85E9-C6F9EC110461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50188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661F3E-648B-5740-9E11-DC433187044F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0B896-631A-C948-B929-910A701FAD6F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41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1" y="2836191"/>
            <a:ext cx="10718799" cy="1185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08F9F-CF4A-EE46-A4B1-7A9A1E3B8B7E}"/>
              </a:ext>
            </a:extLst>
          </p:cNvPr>
          <p:cNvCxnSpPr/>
          <p:nvPr userDrawn="1"/>
        </p:nvCxnSpPr>
        <p:spPr>
          <a:xfrm>
            <a:off x="5181600" y="1761223"/>
            <a:ext cx="914400" cy="914400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042CFF-054F-7944-83F4-1B876D680D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195948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4E7318-290F-804F-A213-55E78B5F26C0}"/>
              </a:ext>
            </a:extLst>
          </p:cNvPr>
          <p:cNvCxnSpPr>
            <a:cxnSpLocks/>
          </p:cNvCxnSpPr>
          <p:nvPr userDrawn="1"/>
        </p:nvCxnSpPr>
        <p:spPr>
          <a:xfrm>
            <a:off x="4718094" y="5348611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67B4A9-8EE8-D347-A11A-408131288CDC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7368" y="4649076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7C67B9-5ED3-1347-A4EF-E127B283F0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848335" y="195948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B83C5D-63B4-D04E-B9A2-0530B8F968A5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8716" y="5348612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2442B894-80B9-CF46-9923-AA26009B5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069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E2FD613-0ADB-094F-9CD2-554E6C78DC68}"/>
              </a:ext>
            </a:extLst>
          </p:cNvPr>
          <p:cNvSpPr/>
          <p:nvPr userDrawn="1"/>
        </p:nvSpPr>
        <p:spPr>
          <a:xfrm rot="8100000">
            <a:off x="2800105" y="1415806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0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687BCB-1984-9B41-98BA-0B729407F26B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13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AB0322F-4592-16FF-E490-7890B20626E6}"/>
              </a:ext>
            </a:extLst>
          </p:cNvPr>
          <p:cNvSpPr/>
          <p:nvPr userDrawn="1"/>
        </p:nvSpPr>
        <p:spPr>
          <a:xfrm>
            <a:off x="-5914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566114-CC2C-8545-955D-F090D7E9F93D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796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F7237B-B27F-0248-B221-E849A67812A1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8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1481" y="711051"/>
            <a:ext cx="5916694" cy="5916694"/>
          </a:xfrm>
          <a:prstGeom prst="diamond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720343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6672875" y="1073461"/>
            <a:ext cx="515408" cy="515408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7182754" y="317350"/>
            <a:ext cx="1266294" cy="1266294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6DC063-E0B5-5C4C-A6BB-44D3156187F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26775" y="3322111"/>
            <a:ext cx="674445" cy="67444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10031896" y="1652788"/>
            <a:ext cx="1669323" cy="1669323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196931CC-F0F5-8E10-BD0E-9A1AC5B0A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87671" y="2303488"/>
            <a:ext cx="3421876" cy="140900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4B519A-3357-1943-878B-4FE463E1C5CD}"/>
              </a:ext>
            </a:extLst>
          </p:cNvPr>
          <p:cNvCxnSpPr>
            <a:cxnSpLocks/>
          </p:cNvCxnSpPr>
          <p:nvPr userDrawn="1"/>
        </p:nvCxnSpPr>
        <p:spPr>
          <a:xfrm flipH="1">
            <a:off x="-110123" y="201699"/>
            <a:ext cx="3720821" cy="3720821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894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67A1442-0956-8C46-8669-1C486AAC27DD}"/>
              </a:ext>
            </a:extLst>
          </p:cNvPr>
          <p:cNvSpPr/>
          <p:nvPr userDrawn="1"/>
        </p:nvSpPr>
        <p:spPr>
          <a:xfrm rot="8100000">
            <a:off x="3886857" y="1399476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50000"/>
                </a:srgbClr>
              </a:gs>
              <a:gs pos="50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2B65B3-96F2-F64C-91C0-8BEF156AFC47}"/>
              </a:ext>
            </a:extLst>
          </p:cNvPr>
          <p:cNvSpPr/>
          <p:nvPr userDrawn="1"/>
        </p:nvSpPr>
        <p:spPr>
          <a:xfrm rot="13500000">
            <a:off x="1410758" y="109467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87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CF6FC87-6D3A-16B0-0EC5-B3A8870707A1}"/>
              </a:ext>
            </a:extLst>
          </p:cNvPr>
          <p:cNvSpPr/>
          <p:nvPr userDrawn="1"/>
        </p:nvSpPr>
        <p:spPr>
          <a:xfrm rot="5400000">
            <a:off x="1930863" y="-412993"/>
            <a:ext cx="2981370" cy="3799797"/>
          </a:xfrm>
          <a:custGeom>
            <a:avLst/>
            <a:gdLst>
              <a:gd name="connsiteX0" fmla="*/ 0 w 2981370"/>
              <a:gd name="connsiteY0" fmla="*/ 3799797 h 3799797"/>
              <a:gd name="connsiteX1" fmla="*/ 0 w 2981370"/>
              <a:gd name="connsiteY1" fmla="*/ 2162942 h 3799797"/>
              <a:gd name="connsiteX2" fmla="*/ 2162942 w 2981370"/>
              <a:gd name="connsiteY2" fmla="*/ 0 h 3799797"/>
              <a:gd name="connsiteX3" fmla="*/ 2981370 w 2981370"/>
              <a:gd name="connsiteY3" fmla="*/ 818428 h 379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1370" h="3799797">
                <a:moveTo>
                  <a:pt x="0" y="3799797"/>
                </a:moveTo>
                <a:lnTo>
                  <a:pt x="0" y="2162942"/>
                </a:lnTo>
                <a:lnTo>
                  <a:pt x="2162942" y="0"/>
                </a:lnTo>
                <a:lnTo>
                  <a:pt x="2981370" y="818428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09284C5-3949-7600-4D9E-3B5204E3BCC1}"/>
              </a:ext>
            </a:extLst>
          </p:cNvPr>
          <p:cNvSpPr/>
          <p:nvPr userDrawn="1"/>
        </p:nvSpPr>
        <p:spPr>
          <a:xfrm>
            <a:off x="6596190" y="3479262"/>
            <a:ext cx="5062805" cy="3378738"/>
          </a:xfrm>
          <a:custGeom>
            <a:avLst/>
            <a:gdLst>
              <a:gd name="connsiteX0" fmla="*/ 3378738 w 5062805"/>
              <a:gd name="connsiteY0" fmla="*/ 0 h 3378738"/>
              <a:gd name="connsiteX1" fmla="*/ 5062805 w 5062805"/>
              <a:gd name="connsiteY1" fmla="*/ 1684068 h 3378738"/>
              <a:gd name="connsiteX2" fmla="*/ 3368135 w 5062805"/>
              <a:gd name="connsiteY2" fmla="*/ 3378738 h 3378738"/>
              <a:gd name="connsiteX3" fmla="*/ 0 w 5062805"/>
              <a:gd name="connsiteY3" fmla="*/ 3378738 h 337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805" h="3378738">
                <a:moveTo>
                  <a:pt x="3378738" y="0"/>
                </a:moveTo>
                <a:lnTo>
                  <a:pt x="5062805" y="1684068"/>
                </a:lnTo>
                <a:lnTo>
                  <a:pt x="3368135" y="3378738"/>
                </a:lnTo>
                <a:lnTo>
                  <a:pt x="0" y="3378738"/>
                </a:lnTo>
                <a:close/>
              </a:path>
            </a:pathLst>
          </a:cu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F3E88F-190A-2B4A-9C4B-83B6B74851BB}"/>
              </a:ext>
            </a:extLst>
          </p:cNvPr>
          <p:cNvSpPr/>
          <p:nvPr userDrawn="1"/>
        </p:nvSpPr>
        <p:spPr>
          <a:xfrm rot="13500000">
            <a:off x="6362956" y="1094675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0296" y="694722"/>
            <a:ext cx="5916694" cy="5916694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715" y="5367517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3616325" y="179619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2044995"/>
            <a:ext cx="614299" cy="614299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8572595" y="177511"/>
            <a:ext cx="1669323" cy="1669323"/>
          </a:xfrm>
          <a:prstGeom prst="line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D380F66-B4D5-184D-94DB-90D0CF1B87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85078" y="694722"/>
            <a:ext cx="4462492" cy="4462492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D90AA33-3B20-3886-AA59-59B13EC8B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535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2286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56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3133" y="0"/>
            <a:ext cx="5748867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5453729" y="1108290"/>
            <a:ext cx="6390497" cy="437097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980" y="1172845"/>
            <a:ext cx="6244017" cy="4236371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9805" y="5816254"/>
            <a:ext cx="1468192" cy="60455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E14EAB4-2797-0D82-7939-D96DF2EF9F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4765665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1B7E3C5-9392-EDC5-6E1F-1AAB8D30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393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1934044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149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012F36-8998-C1AE-8F2F-279949AFFDBE}"/>
              </a:ext>
            </a:extLst>
          </p:cNvPr>
          <p:cNvSpPr/>
          <p:nvPr userDrawn="1"/>
        </p:nvSpPr>
        <p:spPr>
          <a:xfrm>
            <a:off x="10613876" y="5136020"/>
            <a:ext cx="1578123" cy="17219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629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744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91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3028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067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7A0E42-AF9F-46DB-C085-0665D329C2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S"/>
              <a:t>Insert fullscreen picture (needs to be good quality)</a:t>
            </a:r>
          </a:p>
        </p:txBody>
      </p:sp>
    </p:spTree>
    <p:extLst>
      <p:ext uri="{BB962C8B-B14F-4D97-AF65-F5344CB8AC3E}">
        <p14:creationId xmlns:p14="http://schemas.microsoft.com/office/powerpoint/2010/main" val="30411443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5217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89305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5616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A31EF8-9C02-C65C-5517-FE232200B4F0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8197109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7A9796-70D4-F051-6286-88A912822062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C72C0A1-46D5-2926-AD7B-F2ACE4572520}"/>
              </a:ext>
            </a:extLst>
          </p:cNvPr>
          <p:cNvSpPr/>
          <p:nvPr userDrawn="1"/>
        </p:nvSpPr>
        <p:spPr>
          <a:xfrm flipH="1">
            <a:off x="6822516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949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"/>
            <a:ext cx="4874400" cy="67638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27A073-0059-2A4C-42E1-31A5AE78F844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3457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8"/>
          <a:stretch/>
        </p:blipFill>
        <p:spPr>
          <a:xfrm rot="5400000">
            <a:off x="635068" y="-166518"/>
            <a:ext cx="6389451" cy="7659586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372125" y="1645481"/>
            <a:ext cx="6129700" cy="419259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62C60D-C835-AFC6-3A32-8E8968494D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2376" y="1710037"/>
            <a:ext cx="5989198" cy="4063484"/>
          </a:xfrm>
          <a:custGeom>
            <a:avLst/>
            <a:gdLst>
              <a:gd name="connsiteX0" fmla="*/ 127031 w 5989198"/>
              <a:gd name="connsiteY0" fmla="*/ 0 h 4063484"/>
              <a:gd name="connsiteX1" fmla="*/ 5862167 w 5989198"/>
              <a:gd name="connsiteY1" fmla="*/ 0 h 4063484"/>
              <a:gd name="connsiteX2" fmla="*/ 5989198 w 5989198"/>
              <a:gd name="connsiteY2" fmla="*/ 127218 h 4063484"/>
              <a:gd name="connsiteX3" fmla="*/ 5989198 w 5989198"/>
              <a:gd name="connsiteY3" fmla="*/ 3936266 h 4063484"/>
              <a:gd name="connsiteX4" fmla="*/ 5862167 w 5989198"/>
              <a:gd name="connsiteY4" fmla="*/ 4063484 h 4063484"/>
              <a:gd name="connsiteX5" fmla="*/ 127031 w 5989198"/>
              <a:gd name="connsiteY5" fmla="*/ 4063484 h 4063484"/>
              <a:gd name="connsiteX6" fmla="*/ 0 w 5989198"/>
              <a:gd name="connsiteY6" fmla="*/ 3936266 h 4063484"/>
              <a:gd name="connsiteX7" fmla="*/ 0 w 5989198"/>
              <a:gd name="connsiteY7" fmla="*/ 3328791 h 4063484"/>
              <a:gd name="connsiteX8" fmla="*/ 45948 w 5989198"/>
              <a:gd name="connsiteY8" fmla="*/ 3272636 h 4063484"/>
              <a:gd name="connsiteX9" fmla="*/ 50690 w 5989198"/>
              <a:gd name="connsiteY9" fmla="*/ 2609620 h 4063484"/>
              <a:gd name="connsiteX10" fmla="*/ 0 w 5989198"/>
              <a:gd name="connsiteY10" fmla="*/ 2531407 h 4063484"/>
              <a:gd name="connsiteX11" fmla="*/ 0 w 5989198"/>
              <a:gd name="connsiteY11" fmla="*/ 127218 h 4063484"/>
              <a:gd name="connsiteX12" fmla="*/ 127031 w 5989198"/>
              <a:gd name="connsiteY12" fmla="*/ 0 h 40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9198" h="4063484">
                <a:moveTo>
                  <a:pt x="127031" y="0"/>
                </a:moveTo>
                <a:lnTo>
                  <a:pt x="5862167" y="0"/>
                </a:lnTo>
                <a:cubicBezTo>
                  <a:pt x="5932325" y="0"/>
                  <a:pt x="5989198" y="56958"/>
                  <a:pt x="5989198" y="127218"/>
                </a:cubicBezTo>
                <a:lnTo>
                  <a:pt x="5989198" y="3936266"/>
                </a:lnTo>
                <a:cubicBezTo>
                  <a:pt x="5989198" y="4006527"/>
                  <a:pt x="5932325" y="4063484"/>
                  <a:pt x="5862167" y="4063484"/>
                </a:cubicBezTo>
                <a:lnTo>
                  <a:pt x="127031" y="4063484"/>
                </a:lnTo>
                <a:cubicBezTo>
                  <a:pt x="56874" y="4063484"/>
                  <a:pt x="0" y="4006527"/>
                  <a:pt x="0" y="3936266"/>
                </a:cubicBezTo>
                <a:lnTo>
                  <a:pt x="0" y="3328791"/>
                </a:lnTo>
                <a:lnTo>
                  <a:pt x="45948" y="3272636"/>
                </a:lnTo>
                <a:cubicBezTo>
                  <a:pt x="175486" y="3074796"/>
                  <a:pt x="175212" y="2840983"/>
                  <a:pt x="50690" y="2609620"/>
                </a:cubicBezTo>
                <a:lnTo>
                  <a:pt x="0" y="2531407"/>
                </a:lnTo>
                <a:lnTo>
                  <a:pt x="0" y="127218"/>
                </a:lnTo>
                <a:cubicBezTo>
                  <a:pt x="0" y="56958"/>
                  <a:pt x="56874" y="0"/>
                  <a:pt x="127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9616FA2-0BD1-0A18-BC2D-5E2E812BD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951" y="989570"/>
            <a:ext cx="4977414" cy="5664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56AAF1F-4A3A-FC44-448A-94BB90C7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B6FE27-DC82-DCD0-31B9-E2D1F2101AD3}"/>
              </a:ext>
            </a:extLst>
          </p:cNvPr>
          <p:cNvGrpSpPr/>
          <p:nvPr userDrawn="1"/>
        </p:nvGrpSpPr>
        <p:grpSpPr>
          <a:xfrm>
            <a:off x="3962312" y="6178633"/>
            <a:ext cx="1231126" cy="378552"/>
            <a:chOff x="10610584" y="331617"/>
            <a:chExt cx="1231126" cy="378552"/>
          </a:xfrm>
        </p:grpSpPr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EFA6DE44-F6D5-4B73-1522-98A932FA2BE0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D402FD87-09D1-1B8A-0C77-AB753F63CDFC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01DF8DB-6EC2-FE18-8A11-4B87683B12BB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B26B7375-E4D9-3901-3ADB-2F198415909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E979D0A-DB32-9596-29B6-3DC337D0ADDC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BBFCF2FD-44CB-9B17-05E2-D9EADA8F9C9E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BF7D8E8-ED95-4784-A81A-53732A11B459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3EC6E93-8D1A-45F9-6F17-52DFD1DBA2A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A0FE704D-F762-C2E6-C34C-5D85F96E9A4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8BFC9CF-9C86-0B6E-39E1-2F70BF2A4973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21BC720E-E7FC-D545-D4AF-921BA4024088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A9E4E1E-4CCA-F57A-AEA4-24FF3B219D52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7137E6D9-6FDF-688A-5F9D-75322FF768E5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BCD04D7F-C14B-C1CC-93B2-BDA853C3702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87F361D-C6FF-F3AA-E2BE-18F01DC422B6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F9E12DF-58D0-9ABB-100C-21125F57818A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93DFA047-ACF8-06B3-5CA5-D92587DFBDC2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77325D9-597D-11E0-3F24-DF26D8707F64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69936EB-8892-3248-C4CD-DE1A3EBABEE3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FC733C9E-7A3D-7DDF-20D3-254E795C4011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54E5539-9CBA-1489-06D9-4892BC43EA20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7" name="Graphic 1">
                  <a:extLst>
                    <a:ext uri="{FF2B5EF4-FFF2-40B4-BE49-F238E27FC236}">
                      <a16:creationId xmlns:a16="http://schemas.microsoft.com/office/drawing/2014/main" id="{A5790EEB-2C9E-1188-0C0E-618A0F3B9608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428B4622-EA91-243B-5C98-752C60D88E51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D7D8ADED-CA8A-F630-B861-893016F36952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6301CA41-DC2E-ACCF-75F1-5D4E779C284A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C89D9AE8-AA87-C2D5-C043-90449965F797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7BF0B4C9-2DF3-A59A-9ACC-FDDAEB43F415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C566B2BF-4F89-F502-ADCA-B2EEDD4437C4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09027AD3-4DC1-944E-4808-39538B3CF15B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82E0EFF-795B-1CA7-4642-45D06453E240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874489FE-D9BC-4970-D0E2-AF4EA7D48D56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7BB33156-1AB4-16F2-AEA3-2B4449593BA4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6B6B28DC-42BB-0A4C-140C-D0EAD05075E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431FCEAA-2ED7-D999-53AE-4FEE58C1CA75}"/>
              </a:ext>
            </a:extLst>
          </p:cNvPr>
          <p:cNvSpPr/>
          <p:nvPr userDrawn="1"/>
        </p:nvSpPr>
        <p:spPr>
          <a:xfrm rot="5400000">
            <a:off x="-481557" y="4196773"/>
            <a:ext cx="1484714" cy="662106"/>
          </a:xfrm>
          <a:custGeom>
            <a:avLst/>
            <a:gdLst>
              <a:gd name="connsiteX0" fmla="*/ 0 w 1484714"/>
              <a:gd name="connsiteY0" fmla="*/ 662106 h 662106"/>
              <a:gd name="connsiteX1" fmla="*/ 82237 w 1484714"/>
              <a:gd name="connsiteY1" fmla="*/ 507819 h 662106"/>
              <a:gd name="connsiteX2" fmla="*/ 250712 w 1484714"/>
              <a:gd name="connsiteY2" fmla="*/ 301619 h 662106"/>
              <a:gd name="connsiteX3" fmla="*/ 1301810 w 1484714"/>
              <a:gd name="connsiteY3" fmla="*/ 190996 h 662106"/>
              <a:gd name="connsiteX4" fmla="*/ 1484714 w 1484714"/>
              <a:gd name="connsiteY4" fmla="*/ 573685 h 662106"/>
              <a:gd name="connsiteX5" fmla="*/ 1483378 w 1484714"/>
              <a:gd name="connsiteY5" fmla="*/ 662106 h 66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714" h="662106">
                <a:moveTo>
                  <a:pt x="0" y="662106"/>
                </a:moveTo>
                <a:lnTo>
                  <a:pt x="82237" y="507819"/>
                </a:lnTo>
                <a:cubicBezTo>
                  <a:pt x="131411" y="433731"/>
                  <a:pt x="187737" y="364540"/>
                  <a:pt x="250712" y="301619"/>
                </a:cubicBezTo>
                <a:cubicBezTo>
                  <a:pt x="607923" y="-55231"/>
                  <a:pt x="1010747" y="-99700"/>
                  <a:pt x="1301810" y="190996"/>
                </a:cubicBezTo>
                <a:cubicBezTo>
                  <a:pt x="1410932" y="300007"/>
                  <a:pt x="1471346" y="429304"/>
                  <a:pt x="1484714" y="573685"/>
                </a:cubicBezTo>
                <a:lnTo>
                  <a:pt x="1483378" y="66210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7205523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208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D90B3E-3A7F-3711-CF80-812FE43D1EF3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3048793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0858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ECAD87-55F5-3E44-899A-0565F78A9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604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resen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99C48C6C-307D-8341-8776-A36AFAFEC8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>
            <a:off x="5020804" y="2911643"/>
            <a:ext cx="1944243" cy="2225236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C0CAC74-6C1D-C242-A6AA-ABD9DE74FE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1251" y="1642075"/>
            <a:ext cx="9406230" cy="48793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ED3E2F73-80FA-4740-8CAA-0B947925AD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1246" y="4263591"/>
            <a:ext cx="3524935" cy="3694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E7B9EA13-00C9-284F-AAC0-D37B003F43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1246" y="4652456"/>
            <a:ext cx="3524935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4B91F223-E32E-6546-8115-8838534E44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1246" y="4948332"/>
            <a:ext cx="3524935" cy="273854"/>
          </a:xfrm>
          <a:prstGeom prst="rect">
            <a:avLst/>
          </a:prstGeom>
        </p:spPr>
        <p:txBody>
          <a:bodyPr tIns="3600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+ Add contact info</a:t>
            </a:r>
            <a:endParaRPr lang="en-IS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16CF0A54-9D04-2A49-A132-BFDDF84FF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90767" y="255013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pic>
        <p:nvPicPr>
          <p:cNvPr id="12" name="Picture 11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EAFAA614-FB71-7C4D-B24A-811B366D7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3672" y="2736418"/>
            <a:ext cx="1719562" cy="19160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A958D9-CAF9-2E4B-ACC3-FAA0463BE006}"/>
              </a:ext>
            </a:extLst>
          </p:cNvPr>
          <p:cNvCxnSpPr>
            <a:cxnSpLocks/>
          </p:cNvCxnSpPr>
          <p:nvPr userDrawn="1"/>
        </p:nvCxnSpPr>
        <p:spPr>
          <a:xfrm>
            <a:off x="1381252" y="1404520"/>
            <a:ext cx="9406230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C688575-816C-914A-BC61-D8C49D7F1948}"/>
              </a:ext>
            </a:extLst>
          </p:cNvPr>
          <p:cNvCxnSpPr>
            <a:cxnSpLocks/>
          </p:cNvCxnSpPr>
          <p:nvPr userDrawn="1"/>
        </p:nvCxnSpPr>
        <p:spPr>
          <a:xfrm>
            <a:off x="7524206" y="5133965"/>
            <a:ext cx="3263276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684DD9D-D97A-F545-AD6F-32C739EF034B}"/>
              </a:ext>
            </a:extLst>
          </p:cNvPr>
          <p:cNvSpPr txBox="1"/>
          <p:nvPr userDrawn="1"/>
        </p:nvSpPr>
        <p:spPr>
          <a:xfrm>
            <a:off x="8130513" y="5133965"/>
            <a:ext cx="2050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err="1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www.LSRetail.com</a:t>
            </a:r>
            <a:endParaRPr lang="en-IS" sz="1000">
              <a:solidFill>
                <a:srgbClr val="004A8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B64D14-4AE8-B041-958B-CEA19A4AC5A7}"/>
              </a:ext>
            </a:extLst>
          </p:cNvPr>
          <p:cNvCxnSpPr>
            <a:cxnSpLocks/>
          </p:cNvCxnSpPr>
          <p:nvPr userDrawn="1"/>
        </p:nvCxnSpPr>
        <p:spPr>
          <a:xfrm>
            <a:off x="1381251" y="513396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8B3C5350-8538-884F-93DB-8AD3866783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339" y="2933122"/>
            <a:ext cx="2197004" cy="67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149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presenter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25C2E4A4-86DC-F349-8174-F33F78BCF2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89665" y="-427770"/>
            <a:ext cx="266793" cy="306035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4384870-28EC-4C42-9C28-5339B2271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135542" y="-427769"/>
            <a:ext cx="266793" cy="3060352"/>
          </a:xfrm>
          <a:prstGeom prst="rect">
            <a:avLst/>
          </a:prstGeom>
        </p:spPr>
      </p:pic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99C48C6C-307D-8341-8776-A36AFAFEC8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0">
            <a:off x="5236424" y="4047469"/>
            <a:ext cx="1944243" cy="2225236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B4A3A2D-EF7A-E34C-9A9D-841AF90B2A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2885" y="1483051"/>
            <a:ext cx="9406230" cy="46529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4952D5-3955-D34D-9D61-D806455F78E8}"/>
              </a:ext>
            </a:extLst>
          </p:cNvPr>
          <p:cNvCxnSpPr>
            <a:cxnSpLocks/>
          </p:cNvCxnSpPr>
          <p:nvPr userDrawn="1"/>
        </p:nvCxnSpPr>
        <p:spPr>
          <a:xfrm>
            <a:off x="1392885" y="1245496"/>
            <a:ext cx="9406230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54FF77D9-269F-BA4D-95F8-FF20C18F6E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595" y="465009"/>
            <a:ext cx="1642810" cy="504000"/>
          </a:xfrm>
          <a:prstGeom prst="rect">
            <a:avLst/>
          </a:prstGeom>
        </p:spPr>
      </p:pic>
      <p:sp>
        <p:nvSpPr>
          <p:cNvPr id="46" name="Text Placeholder 22">
            <a:extLst>
              <a:ext uri="{FF2B5EF4-FFF2-40B4-BE49-F238E27FC236}">
                <a16:creationId xmlns:a16="http://schemas.microsoft.com/office/drawing/2014/main" id="{8FC4BAFB-2861-DA47-A210-F9C85BD6EA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6776" y="424694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47" name="Text Placeholder 22">
            <a:extLst>
              <a:ext uri="{FF2B5EF4-FFF2-40B4-BE49-F238E27FC236}">
                <a16:creationId xmlns:a16="http://schemas.microsoft.com/office/drawing/2014/main" id="{40F7B3BB-8A99-5C42-8141-99767C345F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6776" y="463580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6FCA27B3-5DD3-C143-AAAA-77550CD106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06122" y="253348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50AEF21-C4E7-4B4A-A55A-2CA9B5B31143}"/>
              </a:ext>
            </a:extLst>
          </p:cNvPr>
          <p:cNvCxnSpPr>
            <a:cxnSpLocks/>
          </p:cNvCxnSpPr>
          <p:nvPr userDrawn="1"/>
        </p:nvCxnSpPr>
        <p:spPr>
          <a:xfrm>
            <a:off x="3125108" y="511731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22">
            <a:extLst>
              <a:ext uri="{FF2B5EF4-FFF2-40B4-BE49-F238E27FC236}">
                <a16:creationId xmlns:a16="http://schemas.microsoft.com/office/drawing/2014/main" id="{36B7450C-EB48-F84E-8AE7-D2C3A69434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1708" y="424694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51" name="Text Placeholder 22">
            <a:extLst>
              <a:ext uri="{FF2B5EF4-FFF2-40B4-BE49-F238E27FC236}">
                <a16:creationId xmlns:a16="http://schemas.microsoft.com/office/drawing/2014/main" id="{28C32758-8533-044D-B91C-82229D1057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1708" y="463580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90472264-A9E3-5849-9E1F-95B844B59D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71054" y="253348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D17AB8A-E142-B649-82A6-8D4BC5CDF15A}"/>
              </a:ext>
            </a:extLst>
          </p:cNvPr>
          <p:cNvCxnSpPr>
            <a:cxnSpLocks/>
          </p:cNvCxnSpPr>
          <p:nvPr userDrawn="1"/>
        </p:nvCxnSpPr>
        <p:spPr>
          <a:xfrm>
            <a:off x="7090040" y="511731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5685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presenter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10176E2-A4BA-CF4E-A970-B8A596DE4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89665" y="-427770"/>
            <a:ext cx="266793" cy="30603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1F34CA5-E78B-2943-994C-CFEF601187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135542" y="-427769"/>
            <a:ext cx="266793" cy="30603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93967D2-549A-1D44-B760-D1347B37F0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595" y="465009"/>
            <a:ext cx="1642810" cy="504000"/>
          </a:xfrm>
          <a:prstGeom prst="rect">
            <a:avLst/>
          </a:prstGeom>
        </p:spPr>
      </p:pic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99C48C6C-307D-8341-8776-A36AFAFEC8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0">
            <a:off x="5236424" y="4047469"/>
            <a:ext cx="1944243" cy="2225236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B4A3A2D-EF7A-E34C-9A9D-841AF90B2A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2885" y="1483051"/>
            <a:ext cx="9406230" cy="46529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563C4FC1-AF12-874D-8EBC-2D7BB0D7D5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722" y="426359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2E2FDF5F-9FFF-1C43-981C-BD76E3F35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722" y="465245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71BAE84D-7B86-BB42-9EB3-D5A8DC32C9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11068" y="255013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4952D5-3955-D34D-9D61-D806455F78E8}"/>
              </a:ext>
            </a:extLst>
          </p:cNvPr>
          <p:cNvCxnSpPr>
            <a:cxnSpLocks/>
          </p:cNvCxnSpPr>
          <p:nvPr userDrawn="1"/>
        </p:nvCxnSpPr>
        <p:spPr>
          <a:xfrm>
            <a:off x="1392885" y="1245496"/>
            <a:ext cx="9406230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3C78E71-7820-CD4C-87AC-335D469A66C6}"/>
              </a:ext>
            </a:extLst>
          </p:cNvPr>
          <p:cNvCxnSpPr>
            <a:cxnSpLocks/>
          </p:cNvCxnSpPr>
          <p:nvPr userDrawn="1"/>
        </p:nvCxnSpPr>
        <p:spPr>
          <a:xfrm>
            <a:off x="1130054" y="513396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C813984-F125-3845-9801-C17FBF5F85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6654" y="426359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40179083-6A39-984C-97A8-8F3224679B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6654" y="465245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D24F7F13-04F0-2047-B520-0170DFB198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76000" y="255013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41AFBCD-7D9A-9743-B3DC-6754EEC4EEDF}"/>
              </a:ext>
            </a:extLst>
          </p:cNvPr>
          <p:cNvCxnSpPr>
            <a:cxnSpLocks/>
          </p:cNvCxnSpPr>
          <p:nvPr userDrawn="1"/>
        </p:nvCxnSpPr>
        <p:spPr>
          <a:xfrm>
            <a:off x="5094986" y="513396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AB829C41-F5FD-A048-AD59-448566EC0A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1331" y="426359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E43DB8D2-8BED-0646-B08B-6D570C6F50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01331" y="465245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E1337236-81FD-DD4A-B051-576B0A262CD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350677" y="255013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6D534B3-E1D2-9E42-8364-9E9294E09727}"/>
              </a:ext>
            </a:extLst>
          </p:cNvPr>
          <p:cNvCxnSpPr>
            <a:cxnSpLocks/>
          </p:cNvCxnSpPr>
          <p:nvPr userDrawn="1"/>
        </p:nvCxnSpPr>
        <p:spPr>
          <a:xfrm>
            <a:off x="9069663" y="513396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0259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2A1928E7-EE5D-E44E-A940-AE7CE8EA62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F9B136-56E3-BB47-8135-3E8DBB69F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495953" y="3797648"/>
            <a:ext cx="696047" cy="3060352"/>
          </a:xfrm>
          <a:prstGeom prst="rect">
            <a:avLst/>
          </a:prstGeom>
        </p:spPr>
      </p:pic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F11BBCE6-BA47-734B-9586-CD2D4C36FF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340" y="634969"/>
            <a:ext cx="9406230" cy="487939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Today’s agenda or insert your title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1AF7E2AF-C406-F74A-9927-0F75E0DB78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340" y="1346768"/>
            <a:ext cx="9417864" cy="522610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Insert text</a:t>
            </a:r>
            <a:endParaRPr lang="en-I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B5EC24E-E101-CF40-BB29-E653A3FE457B}"/>
              </a:ext>
            </a:extLst>
          </p:cNvPr>
          <p:cNvCxnSpPr>
            <a:cxnSpLocks/>
          </p:cNvCxnSpPr>
          <p:nvPr userDrawn="1"/>
        </p:nvCxnSpPr>
        <p:spPr>
          <a:xfrm>
            <a:off x="319974" y="397414"/>
            <a:ext cx="9406230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D0D126D8-1654-884C-9ED7-85AF26CC8F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963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A76332B7-41C2-5A43-AC28-AD522B5457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48E298CB-16C6-624D-A6D1-435E625C7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9568" y="1060316"/>
            <a:ext cx="10857298" cy="4990288"/>
          </a:xfrm>
          <a:prstGeom prst="rect">
            <a:avLst/>
          </a:prstGeom>
        </p:spPr>
        <p:txBody>
          <a:bodyPr/>
          <a:lstStyle>
            <a:lvl1pPr marL="0"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9024AA-2A7A-C94C-99DC-F1CAA64D3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8A99E04-C174-6B4F-AC5C-07A87C40E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9569" y="266459"/>
            <a:ext cx="938879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8A5AA2-E7DD-8E46-98EA-79E5E4E99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96047" cy="30603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93910B-0938-B546-845E-99C8FD4859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447318"/>
            <a:ext cx="6272784" cy="4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056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A76332B7-41C2-5A43-AC28-AD522B5457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9024AA-2A7A-C94C-99DC-F1CAA64D3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8A99E04-C174-6B4F-AC5C-07A87C40E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9569" y="266459"/>
            <a:ext cx="938879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8A5AA2-E7DD-8E46-98EA-79E5E4E99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96047" cy="30603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93910B-0938-B546-845E-99C8FD4859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447318"/>
            <a:ext cx="6272784" cy="410682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C2E5219-A629-E341-9B3A-392F0C0CA7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9488" y="1060450"/>
            <a:ext cx="10857298" cy="499015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438953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hape, circle&#10;&#10;Description automatically generated">
            <a:extLst>
              <a:ext uri="{FF2B5EF4-FFF2-40B4-BE49-F238E27FC236}">
                <a16:creationId xmlns:a16="http://schemas.microsoft.com/office/drawing/2014/main" id="{40F26A14-3D69-2E42-8D11-51E7496DF7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95FC35-3877-CF40-B721-DCDE03D4EE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71773" cy="6858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E4AD44-F260-EF41-8023-0995F4DAA7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13913" y="326115"/>
            <a:ext cx="6154454" cy="428425"/>
          </a:xfrm>
          <a:prstGeom prst="rect">
            <a:avLst/>
          </a:prstGeom>
        </p:spPr>
        <p:txBody>
          <a:bodyPr/>
          <a:lstStyle>
            <a:lvl1pPr>
              <a:buNone/>
              <a:defRPr sz="32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3EBD4C-0B17-4844-8C1D-95614D711B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2903D6C-E2EE-2946-9F42-5A0444AE8F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3913" y="1060316"/>
            <a:ext cx="7609279" cy="5471569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979FAEF-CF5D-DA46-BCFE-86B2FC709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65634" y="3406140"/>
            <a:ext cx="6858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2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3.xml"/><Relationship Id="rId20" Type="http://schemas.openxmlformats.org/officeDocument/2006/relationships/image" Target="../media/image4.sv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4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image" Target="../media/image69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image" Target="../media/image68.png"/><Relationship Id="rId2" Type="http://schemas.openxmlformats.org/officeDocument/2006/relationships/slideLayout" Target="../slideLayouts/slideLayout7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slideLayout" Target="../slideLayouts/slideLayout87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Relationship Id="rId9" Type="http://schemas.openxmlformats.org/officeDocument/2006/relationships/image" Target="../media/image6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26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29" Type="http://schemas.openxmlformats.org/officeDocument/2006/relationships/image" Target="../media/image72.emf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28" Type="http://schemas.openxmlformats.org/officeDocument/2006/relationships/theme" Target="../theme/theme8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Relationship Id="rId27" Type="http://schemas.openxmlformats.org/officeDocument/2006/relationships/slideLayout" Target="../slideLayouts/slideLayout117.xml"/><Relationship Id="rId30" Type="http://schemas.openxmlformats.org/officeDocument/2006/relationships/image" Target="../media/image73.em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6A422-490E-68ED-166D-62606FAA1BF3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2C9FD-5195-CC65-B7E7-C6E13A0379EF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89" r:id="rId2"/>
    <p:sldLayoutId id="2147483730" r:id="rId3"/>
    <p:sldLayoutId id="2147483767" r:id="rId4"/>
    <p:sldLayoutId id="2147483687" r:id="rId5"/>
    <p:sldLayoutId id="2147483686" r:id="rId6"/>
    <p:sldLayoutId id="2147483791" r:id="rId7"/>
    <p:sldLayoutId id="2147483764" r:id="rId8"/>
    <p:sldLayoutId id="2147483773" r:id="rId9"/>
    <p:sldLayoutId id="2147483765" r:id="rId10"/>
    <p:sldLayoutId id="2147483861" r:id="rId11"/>
    <p:sldLayoutId id="2147483860" r:id="rId12"/>
    <p:sldLayoutId id="2147483768" r:id="rId13"/>
    <p:sldLayoutId id="2147483688" r:id="rId14"/>
    <p:sldLayoutId id="2147483689" r:id="rId15"/>
    <p:sldLayoutId id="2147483731" r:id="rId16"/>
    <p:sldLayoutId id="2147483766" r:id="rId17"/>
    <p:sldLayoutId id="2147483863" r:id="rId18"/>
    <p:sldLayoutId id="214748386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06858-59DF-C952-1AB2-DCF11F8732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0B10D83-6737-3557-C72B-43707FC1E62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2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06858-59DF-C952-1AB2-DCF11F8732E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0B10D83-6737-3557-C72B-43707FC1E624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2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90" r:id="rId2"/>
    <p:sldLayoutId id="2147483770" r:id="rId3"/>
    <p:sldLayoutId id="2147483771" r:id="rId4"/>
    <p:sldLayoutId id="2147483772" r:id="rId5"/>
    <p:sldLayoutId id="2147483774" r:id="rId6"/>
    <p:sldLayoutId id="2147483793" r:id="rId7"/>
    <p:sldLayoutId id="2147483724" r:id="rId8"/>
    <p:sldLayoutId id="2147483728" r:id="rId9"/>
    <p:sldLayoutId id="2147483729" r:id="rId10"/>
    <p:sldLayoutId id="2147483725" r:id="rId11"/>
    <p:sldLayoutId id="2147483775" r:id="rId12"/>
    <p:sldLayoutId id="2147483776" r:id="rId13"/>
    <p:sldLayoutId id="2147483777" r:id="rId14"/>
    <p:sldLayoutId id="2147483727" r:id="rId15"/>
    <p:sldLayoutId id="214748386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06858-59DF-C952-1AB2-DCF11F8732E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0B10D83-6737-3557-C72B-43707FC1E62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6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806" r:id="rId10"/>
    <p:sldLayoutId id="2147483859" r:id="rId11"/>
    <p:sldLayoutId id="2147483862" r:id="rId12"/>
    <p:sldLayoutId id="2147483866" r:id="rId13"/>
    <p:sldLayoutId id="2147483868" r:id="rId14"/>
    <p:sldLayoutId id="214748387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06858-59DF-C952-1AB2-DCF11F8732E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0B10D83-6737-3557-C72B-43707FC1E62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7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58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800" r:id="rId3"/>
    <p:sldLayoutId id="2147483799" r:id="rId4"/>
    <p:sldLayoutId id="2147483803" r:id="rId5"/>
    <p:sldLayoutId id="2147483801" r:id="rId6"/>
    <p:sldLayoutId id="2147483804" r:id="rId7"/>
    <p:sldLayoutId id="2147483802" r:id="rId8"/>
    <p:sldLayoutId id="2147483872" r:id="rId9"/>
    <p:sldLayoutId id="214748379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C1D87-411E-BFD4-C010-B40B10B6528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63751-87D5-0F64-4D3A-94B82F87370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4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6A422-490E-68ED-166D-62606FAA1BF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2C9FD-5195-CC65-B7E7-C6E13A0379E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8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9A50B1-34F8-4C44-97DA-9823D6A972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/>
          <a:srcRect l="94215"/>
          <a:stretch/>
        </p:blipFill>
        <p:spPr>
          <a:xfrm>
            <a:off x="-395112" y="620"/>
            <a:ext cx="261715" cy="6857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F82D55-C0FA-D64E-A9F5-F1FFE4A70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/>
          <a:srcRect r="93997"/>
          <a:stretch/>
        </p:blipFill>
        <p:spPr>
          <a:xfrm>
            <a:off x="12306211" y="0"/>
            <a:ext cx="261715" cy="685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7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5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00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62E38800-1192-9115-0CD2-D246FED66E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9FC4537-8B75-52C9-7D42-9483E6E949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3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lsretail.com/ls-centralls-nav-on-premises-perpetual-and-on-premises-subscription-pricelists-updates-effective-october-1-2024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4" Type="http://schemas.openxmlformats.org/officeDocument/2006/relationships/hyperlink" Target="LS%20Retail%20partnered%20with%20Seer%20365,%20experts%20in%20developing%20tools%20that%20empower%20Dynamics%20365%20partners%20to%20excel.%20This%20collaboration%20has%20led%20to%20the%20creation%20of%20a%20dedicated%20LS%20Central%20SaaS%20requirements%20analysis%20survey,%20now%20part%20of%20Seer&#8217;s%20GYDE365-Discover&#8212;an%20application%20designed%20to%20elevate%20your%20sales%20process.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elp.lscentral.lsretail.com/Content/LS-Retail/BackOffice/How-to-Setup-License-Manager.htm?Highlight=activate%20license" TargetMode="External"/><Relationship Id="rId5" Type="http://schemas.openxmlformats.org/officeDocument/2006/relationships/hyperlink" Target="https://portal.lsretail.com/partner-essentials/operational-guidelines/" TargetMode="External"/><Relationship Id="rId4" Type="http://schemas.openxmlformats.org/officeDocument/2006/relationships/image" Target="../media/image1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E65640-62AD-8EAA-60B2-2A4ADDB275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i="1" dirty="0">
                <a:effectLst/>
              </a:rPr>
              <a:t>Smart SaaS licensing</a:t>
            </a:r>
            <a:endParaRPr lang="en-US" sz="4400" dirty="0"/>
          </a:p>
          <a:p>
            <a:endParaRPr lang="en-I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7AD21-3D68-5C98-1D08-2956900818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Irina Cristiana Olaru </a:t>
            </a:r>
          </a:p>
          <a:p>
            <a:endParaRPr lang="en-I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25175-CC15-87B8-6180-110B81D3DD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Licensing Partner Relation Specialist</a:t>
            </a:r>
          </a:p>
          <a:p>
            <a:endParaRPr lang="en-I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B4113B1-ADC0-318E-F72B-9A31361E1FAB}"/>
              </a:ext>
            </a:extLst>
          </p:cNvPr>
          <p:cNvSpPr txBox="1">
            <a:spLocks/>
          </p:cNvSpPr>
          <p:nvPr/>
        </p:nvSpPr>
        <p:spPr>
          <a:xfrm>
            <a:off x="6660291" y="2144244"/>
            <a:ext cx="5140411" cy="46981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Sven Kappe</a:t>
            </a:r>
          </a:p>
          <a:p>
            <a:endParaRPr lang="en-I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8120DE6-FA06-A405-6BF2-79677009FC40}"/>
              </a:ext>
            </a:extLst>
          </p:cNvPr>
          <p:cNvSpPr txBox="1">
            <a:spLocks/>
          </p:cNvSpPr>
          <p:nvPr/>
        </p:nvSpPr>
        <p:spPr>
          <a:xfrm>
            <a:off x="6660291" y="2622984"/>
            <a:ext cx="5140411" cy="46981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Principal Sales Executive Sales Europe</a:t>
            </a: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887129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E0117D4-24AA-06A2-DC57-792C2D5D7C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C65D37D0-B8DA-4DE9-38F0-C3FBAEA0926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Segoe UI"/>
                <a:cs typeface="Segoe UI"/>
              </a:rPr>
              <a:t>Universal Code Initiative (UCI)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46CCDA5-8589-6843-E772-0181EAF62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34" y="1089791"/>
            <a:ext cx="5723172" cy="2988859"/>
          </a:xfrm>
          <a:prstGeom prst="rect">
            <a:avLst/>
          </a:prstGeom>
          <a:solidFill>
            <a:srgbClr val="B3A5DF"/>
          </a:solidFill>
          <a:effectLst>
            <a:innerShdw blurRad="114300">
              <a:prstClr val="black"/>
            </a:innerShdw>
          </a:effec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BC2A95D-1E16-E7CD-B110-9A61C5DFD483}"/>
              </a:ext>
            </a:extLst>
          </p:cNvPr>
          <p:cNvSpPr/>
          <p:nvPr/>
        </p:nvSpPr>
        <p:spPr>
          <a:xfrm>
            <a:off x="679973" y="1464206"/>
            <a:ext cx="2770909" cy="448928"/>
          </a:xfrm>
          <a:prstGeom prst="roundRect">
            <a:avLst/>
          </a:prstGeom>
          <a:solidFill>
            <a:srgbClr val="B3A5DF"/>
          </a:solidFill>
          <a:ln>
            <a:solidFill>
              <a:srgbClr val="EEEBF2"/>
            </a:solidFill>
          </a:ln>
          <a:effectLst>
            <a:outerShdw blurRad="127000" dist="38100" dir="5400000" algn="ctr" rotWithShape="0">
              <a:srgbClr val="000000">
                <a:alpha val="10296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s-IS"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LS Nav versions – No Fee</a:t>
            </a:r>
            <a:endParaRPr lang="en-IS" sz="1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637E2C-9F65-BF81-BBE7-E2C2AB5BFC1C}"/>
              </a:ext>
            </a:extLst>
          </p:cNvPr>
          <p:cNvSpPr/>
          <p:nvPr/>
        </p:nvSpPr>
        <p:spPr>
          <a:xfrm>
            <a:off x="129876" y="1474861"/>
            <a:ext cx="448928" cy="448928"/>
          </a:xfrm>
          <a:prstGeom prst="ellipse">
            <a:avLst/>
          </a:prstGeom>
          <a:solidFill>
            <a:srgbClr val="B3A5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S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3972A4F-7CAA-285B-5691-097E9D7EA87B}"/>
              </a:ext>
            </a:extLst>
          </p:cNvPr>
          <p:cNvSpPr/>
          <p:nvPr/>
        </p:nvSpPr>
        <p:spPr>
          <a:xfrm>
            <a:off x="679973" y="2128916"/>
            <a:ext cx="4018300" cy="448928"/>
          </a:xfrm>
          <a:prstGeom prst="roundRect">
            <a:avLst/>
          </a:prstGeom>
          <a:solidFill>
            <a:srgbClr val="B3A5DF"/>
          </a:solidFill>
          <a:ln>
            <a:solidFill>
              <a:srgbClr val="EEEBF2"/>
            </a:solidFill>
          </a:ln>
          <a:effectLst>
            <a:outerShdw blurRad="127000" dist="38100" dir="5400000" algn="ctr" rotWithShape="0">
              <a:srgbClr val="000000">
                <a:alpha val="10296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s-IS"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LS Central version 21.4 and newer – no Fee*</a:t>
            </a:r>
            <a:endParaRPr lang="en-IS" sz="1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489C677-2DA4-B6B8-6B40-C434026476BF}"/>
              </a:ext>
            </a:extLst>
          </p:cNvPr>
          <p:cNvSpPr/>
          <p:nvPr/>
        </p:nvSpPr>
        <p:spPr>
          <a:xfrm>
            <a:off x="129876" y="2130113"/>
            <a:ext cx="448928" cy="448928"/>
          </a:xfrm>
          <a:prstGeom prst="ellipse">
            <a:avLst/>
          </a:prstGeom>
          <a:solidFill>
            <a:srgbClr val="B3A5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IS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5C95C47D-2424-21D7-3BE3-710584851E52}"/>
              </a:ext>
            </a:extLst>
          </p:cNvPr>
          <p:cNvSpPr/>
          <p:nvPr/>
        </p:nvSpPr>
        <p:spPr>
          <a:xfrm>
            <a:off x="679973" y="2783379"/>
            <a:ext cx="4018300" cy="448928"/>
          </a:xfrm>
          <a:prstGeom prst="roundRect">
            <a:avLst/>
          </a:prstGeom>
          <a:solidFill>
            <a:srgbClr val="B3A5DF"/>
          </a:solidFill>
          <a:ln>
            <a:solidFill>
              <a:srgbClr val="EEEBF2"/>
            </a:solidFill>
          </a:ln>
          <a:effectLst>
            <a:outerShdw blurRad="127000" dist="38100" dir="5400000" algn="ctr" rotWithShape="0">
              <a:srgbClr val="000000">
                <a:alpha val="10296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s-IS"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Ensure all code is done in UC extensions</a:t>
            </a:r>
            <a:endParaRPr lang="en-IS" sz="1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0CA064-5B9E-D604-8264-174220EA7C06}"/>
              </a:ext>
            </a:extLst>
          </p:cNvPr>
          <p:cNvSpPr/>
          <p:nvPr/>
        </p:nvSpPr>
        <p:spPr>
          <a:xfrm>
            <a:off x="129876" y="2778743"/>
            <a:ext cx="448928" cy="448928"/>
          </a:xfrm>
          <a:prstGeom prst="ellipse">
            <a:avLst/>
          </a:prstGeom>
          <a:solidFill>
            <a:srgbClr val="B3A5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en-IS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794BB119-A033-C0FA-9736-99037D501A83}"/>
              </a:ext>
            </a:extLst>
          </p:cNvPr>
          <p:cNvSpPr/>
          <p:nvPr/>
        </p:nvSpPr>
        <p:spPr>
          <a:xfrm>
            <a:off x="679973" y="3440709"/>
            <a:ext cx="4018300" cy="448928"/>
          </a:xfrm>
          <a:prstGeom prst="roundRect">
            <a:avLst/>
          </a:prstGeom>
          <a:solidFill>
            <a:srgbClr val="B3A5DF"/>
          </a:solidFill>
          <a:ln>
            <a:solidFill>
              <a:srgbClr val="EEEBF2"/>
            </a:solidFill>
          </a:ln>
          <a:effectLst>
            <a:outerShdw blurRad="127000" dist="38100" dir="5400000" algn="ctr" rotWithShape="0">
              <a:srgbClr val="000000">
                <a:alpha val="10296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s-IS" sz="1400" b="1" dirty="0">
                <a:solidFill>
                  <a:schemeClr val="tx1"/>
                </a:solidFill>
                <a:latin typeface="Segoe UI"/>
                <a:cs typeface="Segoe UI"/>
              </a:rPr>
              <a:t>All partner add-ons published in AppSource</a:t>
            </a:r>
            <a:endParaRPr lang="en-IS" sz="1400" b="1" dirty="0">
              <a:solidFill>
                <a:schemeClr val="tx1"/>
              </a:solidFill>
              <a:latin typeface="Segoe UI"/>
              <a:cs typeface="Segoe U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8E564E-C5E0-816B-FA1A-161E9D226EDA}"/>
              </a:ext>
            </a:extLst>
          </p:cNvPr>
          <p:cNvSpPr/>
          <p:nvPr/>
        </p:nvSpPr>
        <p:spPr>
          <a:xfrm>
            <a:off x="129876" y="3440709"/>
            <a:ext cx="448928" cy="448928"/>
          </a:xfrm>
          <a:prstGeom prst="ellipse">
            <a:avLst/>
          </a:prstGeom>
          <a:solidFill>
            <a:srgbClr val="B3A5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en-IS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DBD7E671-4EC1-25E6-6E3A-926A8BF75DB5}"/>
              </a:ext>
            </a:extLst>
          </p:cNvPr>
          <p:cNvSpPr/>
          <p:nvPr/>
        </p:nvSpPr>
        <p:spPr>
          <a:xfrm>
            <a:off x="679973" y="4078650"/>
            <a:ext cx="4018300" cy="448928"/>
          </a:xfrm>
          <a:prstGeom prst="roundRect">
            <a:avLst/>
          </a:prstGeom>
          <a:solidFill>
            <a:srgbClr val="B3A5DF"/>
          </a:solidFill>
          <a:ln>
            <a:solidFill>
              <a:srgbClr val="EEEBF2"/>
            </a:solidFill>
          </a:ln>
          <a:effectLst>
            <a:outerShdw blurRad="127000" dist="38100" dir="5400000" algn="ctr" rotWithShape="0">
              <a:srgbClr val="000000">
                <a:alpha val="10296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s-IS" sz="14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Fee starting as of EP Renewals in 2025</a:t>
            </a:r>
            <a:endParaRPr lang="en-IS" sz="1400" b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3B09A7-098A-BCF2-4B48-B15E2A115FBB}"/>
              </a:ext>
            </a:extLst>
          </p:cNvPr>
          <p:cNvSpPr/>
          <p:nvPr/>
        </p:nvSpPr>
        <p:spPr>
          <a:xfrm>
            <a:off x="129876" y="4046540"/>
            <a:ext cx="448928" cy="448928"/>
          </a:xfrm>
          <a:prstGeom prst="ellipse">
            <a:avLst/>
          </a:prstGeom>
          <a:solidFill>
            <a:srgbClr val="B3A5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en-IS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4598FF1D-BF48-3DE9-A831-74895FBFF123}"/>
              </a:ext>
            </a:extLst>
          </p:cNvPr>
          <p:cNvSpPr/>
          <p:nvPr/>
        </p:nvSpPr>
        <p:spPr>
          <a:xfrm>
            <a:off x="679973" y="5318579"/>
            <a:ext cx="4018300" cy="448928"/>
          </a:xfrm>
          <a:prstGeom prst="roundRect">
            <a:avLst/>
          </a:prstGeom>
          <a:solidFill>
            <a:srgbClr val="B3A5DF"/>
          </a:solidFill>
          <a:ln>
            <a:solidFill>
              <a:srgbClr val="EEEBF2"/>
            </a:solidFill>
          </a:ln>
          <a:effectLst>
            <a:outerShdw blurRad="127000" dist="38100" dir="5400000" algn="ctr" rotWithShape="0">
              <a:srgbClr val="000000">
                <a:alpha val="10296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s-IS" sz="1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Reply to the emails from Licensing</a:t>
            </a:r>
            <a:endParaRPr lang="en-IS" sz="1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D17E84-5597-7B7B-4806-96B25D9C3627}"/>
              </a:ext>
            </a:extLst>
          </p:cNvPr>
          <p:cNvSpPr/>
          <p:nvPr/>
        </p:nvSpPr>
        <p:spPr>
          <a:xfrm>
            <a:off x="38870" y="5318579"/>
            <a:ext cx="448928" cy="448928"/>
          </a:xfrm>
          <a:prstGeom prst="ellipse">
            <a:avLst/>
          </a:prstGeom>
          <a:solidFill>
            <a:srgbClr val="B3A5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  <a:endParaRPr lang="en-IS" b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238ED1-6632-035B-5DA7-4618096331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7442" y="3277131"/>
            <a:ext cx="2956243" cy="3037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600" dirty="0">
                <a:solidFill>
                  <a:srgbClr val="943267"/>
                </a:solidFill>
                <a:latin typeface="Segoe UI"/>
                <a:ea typeface="+mj-ea"/>
                <a:cs typeface="Segoe UI"/>
              </a:rPr>
              <a:t>Questions</a:t>
            </a:r>
            <a:endParaRPr lang="en-IS" sz="4600" dirty="0">
              <a:solidFill>
                <a:srgbClr val="943267"/>
              </a:solidFill>
              <a:latin typeface="Segoe UI"/>
              <a:ea typeface="+mj-ea"/>
              <a:cs typeface="Segoe UI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703525-3795-EBFB-42FD-2344A36ADF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07628" y="3277131"/>
            <a:ext cx="2956243" cy="303738"/>
          </a:xfrm>
        </p:spPr>
        <p:txBody>
          <a:bodyPr/>
          <a:lstStyle/>
          <a:p>
            <a:r>
              <a:rPr lang="en-US" sz="8000" b="1" dirty="0">
                <a:solidFill>
                  <a:srgbClr val="943267"/>
                </a:solidFill>
                <a:latin typeface="Segoe UI"/>
                <a:ea typeface="+mj-ea"/>
                <a:cs typeface="Segoe UI"/>
              </a:rPr>
              <a:t>&amp;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7A8A655-3F95-9C54-4688-980B5432F3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68315" y="3277131"/>
            <a:ext cx="2956243" cy="303738"/>
          </a:xfrm>
        </p:spPr>
        <p:txBody>
          <a:bodyPr/>
          <a:lstStyle/>
          <a:p>
            <a:r>
              <a:rPr lang="en-US" sz="4600" b="1" dirty="0">
                <a:solidFill>
                  <a:srgbClr val="943267"/>
                </a:solidFill>
                <a:latin typeface="Segoe UI"/>
                <a:ea typeface="+mj-ea"/>
                <a:cs typeface="Segoe UI"/>
              </a:rPr>
              <a:t>Answers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E837900-642B-F2C5-B683-237A00DC82C9}"/>
              </a:ext>
            </a:extLst>
          </p:cNvPr>
          <p:cNvSpPr txBox="1">
            <a:spLocks/>
          </p:cNvSpPr>
          <p:nvPr/>
        </p:nvSpPr>
        <p:spPr>
          <a:xfrm>
            <a:off x="1247343" y="327713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31878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26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163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8470F-885F-BB47-1CF8-70626C836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6A0EE6-35D6-F597-AA85-EF5EE4A4A170}"/>
              </a:ext>
            </a:extLst>
          </p:cNvPr>
          <p:cNvSpPr txBox="1"/>
          <p:nvPr/>
        </p:nvSpPr>
        <p:spPr>
          <a:xfrm>
            <a:off x="329515" y="2957770"/>
            <a:ext cx="6789742" cy="523220"/>
          </a:xfrm>
          <a:prstGeom prst="rect">
            <a:avLst/>
          </a:prstGeom>
          <a:solidFill>
            <a:srgbClr val="943267"/>
          </a:solidFill>
          <a:ln w="28575">
            <a:solidFill>
              <a:srgbClr val="B3A5DF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Changes in LS Retail Price List for SaaS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B5A92-75A8-D27A-13A3-C9DD78E5D27E}"/>
              </a:ext>
            </a:extLst>
          </p:cNvPr>
          <p:cNvSpPr txBox="1"/>
          <p:nvPr/>
        </p:nvSpPr>
        <p:spPr>
          <a:xfrm>
            <a:off x="329515" y="3645606"/>
            <a:ext cx="6789742" cy="523220"/>
          </a:xfrm>
          <a:prstGeom prst="rect">
            <a:avLst/>
          </a:prstGeom>
          <a:solidFill>
            <a:srgbClr val="943267"/>
          </a:solidFill>
          <a:ln w="28575">
            <a:solidFill>
              <a:srgbClr val="B3A5DF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Plans for the LS Retail License 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560633-9BB9-11C4-56BC-8734C2D129AA}"/>
              </a:ext>
            </a:extLst>
          </p:cNvPr>
          <p:cNvSpPr txBox="1"/>
          <p:nvPr/>
        </p:nvSpPr>
        <p:spPr>
          <a:xfrm>
            <a:off x="355932" y="4985054"/>
            <a:ext cx="6789742" cy="523220"/>
          </a:xfrm>
          <a:prstGeom prst="rect">
            <a:avLst/>
          </a:prstGeom>
          <a:solidFill>
            <a:srgbClr val="943267"/>
          </a:solidFill>
          <a:ln w="28575">
            <a:solidFill>
              <a:srgbClr val="B3A5DF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Universal Code Initiative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BBEB27-A6ED-725E-98E0-C6B3A6035FA0}"/>
              </a:ext>
            </a:extLst>
          </p:cNvPr>
          <p:cNvSpPr txBox="1"/>
          <p:nvPr/>
        </p:nvSpPr>
        <p:spPr>
          <a:xfrm>
            <a:off x="329514" y="2301242"/>
            <a:ext cx="6789743" cy="523220"/>
          </a:xfrm>
          <a:prstGeom prst="rect">
            <a:avLst/>
          </a:prstGeom>
          <a:solidFill>
            <a:srgbClr val="943267"/>
          </a:solidFill>
          <a:ln w="28575">
            <a:solidFill>
              <a:srgbClr val="B3A5DF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Licensing Prices as of October 1st,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40D94-A93F-EC9B-DDCF-6DFEDC70E190}"/>
              </a:ext>
            </a:extLst>
          </p:cNvPr>
          <p:cNvSpPr txBox="1"/>
          <p:nvPr/>
        </p:nvSpPr>
        <p:spPr>
          <a:xfrm>
            <a:off x="329514" y="4295516"/>
            <a:ext cx="6789742" cy="523220"/>
          </a:xfrm>
          <a:prstGeom prst="rect">
            <a:avLst/>
          </a:prstGeom>
          <a:solidFill>
            <a:srgbClr val="943267"/>
          </a:solidFill>
          <a:ln w="28575">
            <a:solidFill>
              <a:srgbClr val="B3A5DF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NCE Midterm Subscription Transfer</a:t>
            </a:r>
          </a:p>
        </p:txBody>
      </p:sp>
    </p:spTree>
    <p:extLst>
      <p:ext uri="{BB962C8B-B14F-4D97-AF65-F5344CB8AC3E}">
        <p14:creationId xmlns:p14="http://schemas.microsoft.com/office/powerpoint/2010/main" val="108639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9FD83-ECF8-4451-F54D-082B782717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A70B9C38-EF37-7235-CE5A-7104EFD4F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sz="3100" dirty="0"/>
              <a:t>Pricing - Factor and EP% changes – As of October 1, 2024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2B846507-0BC5-6A77-E1E5-29E7420FF89D}"/>
              </a:ext>
            </a:extLst>
          </p:cNvPr>
          <p:cNvSpPr txBox="1">
            <a:spLocks/>
          </p:cNvSpPr>
          <p:nvPr/>
        </p:nvSpPr>
        <p:spPr>
          <a:xfrm>
            <a:off x="335130" y="1304061"/>
            <a:ext cx="11678757" cy="2477425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13232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200" dirty="0">
                <a:solidFill>
                  <a:schemeClr val="tx1"/>
                </a:solidFill>
                <a:latin typeface="Segoe UI"/>
                <a:cs typeface="Segoe UI"/>
              </a:rPr>
              <a:t>T</a:t>
            </a:r>
            <a:r>
              <a:rPr lang="is-IS" sz="2200" dirty="0">
                <a:solidFill>
                  <a:schemeClr val="tx1"/>
                </a:solidFill>
                <a:latin typeface="Segoe UI"/>
                <a:cs typeface="Segoe UI"/>
              </a:rPr>
              <a:t>he </a:t>
            </a:r>
            <a:r>
              <a:rPr lang="en-US" sz="2200" dirty="0">
                <a:solidFill>
                  <a:schemeClr val="tx1"/>
                </a:solidFill>
                <a:latin typeface="Segoe UI"/>
                <a:cs typeface="Segoe UI"/>
              </a:rPr>
              <a:t>changes are only for on-Prem, not for LS Central SaaS.</a:t>
            </a:r>
          </a:p>
          <a:p>
            <a:pPr marL="0" indent="0" defTabSz="713232">
              <a:lnSpc>
                <a:spcPct val="120000"/>
              </a:lnSpc>
              <a:spcAft>
                <a:spcPts val="600"/>
              </a:spcAft>
              <a:buNone/>
            </a:pPr>
            <a:endParaRPr lang="en-US" dirty="0">
              <a:solidFill>
                <a:schemeClr val="tx1"/>
              </a:solidFill>
              <a:latin typeface="Segoe UI"/>
              <a:cs typeface="Segoe UI"/>
            </a:endParaRPr>
          </a:p>
          <a:p>
            <a:pPr marL="0" indent="0" defTabSz="713232">
              <a:lnSpc>
                <a:spcPct val="120000"/>
              </a:lnSpc>
              <a:spcAft>
                <a:spcPts val="600"/>
              </a:spcAft>
              <a:buNone/>
            </a:pPr>
            <a:br>
              <a:rPr lang="en-US" sz="2900" dirty="0">
                <a:solidFill>
                  <a:schemeClr val="tx1"/>
                </a:solidFill>
                <a:latin typeface="Segoe UI"/>
                <a:cs typeface="Segoe UI"/>
              </a:rPr>
            </a:br>
            <a:br>
              <a:rPr lang="en-US" sz="2900" dirty="0">
                <a:solidFill>
                  <a:schemeClr val="tx1"/>
                </a:solidFill>
                <a:latin typeface="Segoe UI"/>
                <a:cs typeface="Segoe UI"/>
              </a:rPr>
            </a:br>
            <a:endParaRPr lang="en-US" sz="2900" dirty="0">
              <a:solidFill>
                <a:schemeClr val="tx1"/>
              </a:solidFill>
              <a:latin typeface="Segoe UI"/>
              <a:cs typeface="Segoe U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B4A34E-BEB2-3D08-17CD-7A8D0CD26614}"/>
              </a:ext>
            </a:extLst>
          </p:cNvPr>
          <p:cNvSpPr txBox="1"/>
          <p:nvPr/>
        </p:nvSpPr>
        <p:spPr>
          <a:xfrm>
            <a:off x="335129" y="800823"/>
            <a:ext cx="11567949" cy="400110"/>
          </a:xfrm>
          <a:prstGeom prst="rect">
            <a:avLst/>
          </a:prstGeom>
          <a:solidFill>
            <a:srgbClr val="943267"/>
          </a:solidFill>
          <a:ln w="28575">
            <a:solidFill>
              <a:srgbClr val="351C5C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s-IS" b="1" dirty="0">
                <a:solidFill>
                  <a:schemeClr val="bg1"/>
                </a:solidFill>
                <a:latin typeface="Segoe UI"/>
                <a:cs typeface="Segoe UI"/>
              </a:rPr>
              <a:t>Factor Changes – onPrem only</a:t>
            </a:r>
            <a:r>
              <a:rPr lang="is-IS" sz="2000" b="1" dirty="0">
                <a:solidFill>
                  <a:schemeClr val="bg1"/>
                </a:solidFill>
                <a:latin typeface="Segoe UI"/>
                <a:cs typeface="Segoe UI"/>
              </a:rPr>
              <a:t>-</a:t>
            </a:r>
            <a:r>
              <a:rPr lang="en-US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LS Central/LS Nav on-premises perpetual and on-premises subscription pricelists updates, effective October 1, 2024 (lsretail.com)</a:t>
            </a:r>
            <a:endParaRPr lang="en-IS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CB8D99-D9FC-483A-B914-E002D7B6760F}"/>
              </a:ext>
            </a:extLst>
          </p:cNvPr>
          <p:cNvGrpSpPr/>
          <p:nvPr/>
        </p:nvGrpSpPr>
        <p:grpSpPr>
          <a:xfrm>
            <a:off x="650347" y="1718949"/>
            <a:ext cx="5381633" cy="1571795"/>
            <a:chOff x="5095867" y="2598735"/>
            <a:chExt cx="2569464" cy="9001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6E44044-CDE8-6B33-280B-AB4A5CE15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5867" y="2608260"/>
              <a:ext cx="2000265" cy="89059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80F2EF0-9D40-51D8-CF02-1AC3F5665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22402" y="2598735"/>
              <a:ext cx="542929" cy="900119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DF20D4D-DF4F-D493-9995-F6A74EB2103D}"/>
              </a:ext>
            </a:extLst>
          </p:cNvPr>
          <p:cNvSpPr txBox="1"/>
          <p:nvPr/>
        </p:nvSpPr>
        <p:spPr>
          <a:xfrm>
            <a:off x="472065" y="3567257"/>
            <a:ext cx="6522871" cy="393890"/>
          </a:xfrm>
          <a:prstGeom prst="rect">
            <a:avLst/>
          </a:prstGeom>
          <a:solidFill>
            <a:srgbClr val="943267"/>
          </a:solidFill>
          <a:ln w="28575">
            <a:solidFill>
              <a:srgbClr val="351C5C"/>
            </a:solidFill>
          </a:ln>
        </p:spPr>
        <p:txBody>
          <a:bodyPr wrap="square" rtlCol="0">
            <a:spAutoFit/>
          </a:bodyPr>
          <a:lstStyle/>
          <a:p>
            <a:pPr marL="0" indent="0" defTabSz="713232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Segoe UI"/>
                <a:cs typeface="Segoe UI"/>
              </a:rPr>
              <a:t>No New on-Prem licenses after April 1, 2025</a:t>
            </a:r>
            <a:endParaRPr lang="en-US" sz="1800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00B2D1-06E2-601B-A5E0-32C031B4F181}"/>
              </a:ext>
            </a:extLst>
          </p:cNvPr>
          <p:cNvSpPr txBox="1"/>
          <p:nvPr/>
        </p:nvSpPr>
        <p:spPr>
          <a:xfrm>
            <a:off x="472065" y="5108409"/>
            <a:ext cx="6522871" cy="369332"/>
          </a:xfrm>
          <a:prstGeom prst="rect">
            <a:avLst/>
          </a:prstGeom>
          <a:solidFill>
            <a:srgbClr val="943267"/>
          </a:solidFill>
          <a:ln w="28575">
            <a:solidFill>
              <a:srgbClr val="351C5C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BTC2 promo has been extended until December 31. 2025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4E73E4-68A9-CB32-2AAA-DD5CF4317E0F}"/>
              </a:ext>
            </a:extLst>
          </p:cNvPr>
          <p:cNvSpPr txBox="1"/>
          <p:nvPr/>
        </p:nvSpPr>
        <p:spPr>
          <a:xfrm>
            <a:off x="2982686" y="3244334"/>
            <a:ext cx="6226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0B42B9-59C7-48AD-9C69-BC9CA93603BB}"/>
              </a:ext>
            </a:extLst>
          </p:cNvPr>
          <p:cNvSpPr txBox="1"/>
          <p:nvPr/>
        </p:nvSpPr>
        <p:spPr>
          <a:xfrm>
            <a:off x="468950" y="5565211"/>
            <a:ext cx="6226628" cy="803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713232">
              <a:lnSpc>
                <a:spcPct val="120000"/>
              </a:lnSpc>
              <a:spcAft>
                <a:spcPts val="600"/>
              </a:spcAft>
            </a:pPr>
            <a:r>
              <a:rPr lang="en-US" sz="1800" b="1" dirty="0">
                <a:solidFill>
                  <a:schemeClr val="tx1"/>
                </a:solidFill>
                <a:latin typeface="Segoe UI"/>
                <a:cs typeface="Segoe UI"/>
              </a:rPr>
              <a:t>Calculation tool on our portal for EP 19%</a:t>
            </a:r>
            <a:endParaRPr lang="en-US" b="1" dirty="0">
              <a:highlight>
                <a:srgbClr val="FF0000"/>
              </a:highlight>
              <a:latin typeface="Segoe UI"/>
              <a:cs typeface="Segoe UI"/>
            </a:endParaRPr>
          </a:p>
          <a:p>
            <a:pPr lvl="1" defTabSz="713232">
              <a:lnSpc>
                <a:spcPct val="120000"/>
              </a:lnSpc>
              <a:spcAft>
                <a:spcPts val="600"/>
              </a:spcAft>
            </a:pP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Sell or move to SaaS – What support is available</a:t>
            </a:r>
            <a:endParaRPr lang="en-US" sz="1800" dirty="0">
              <a:solidFill>
                <a:schemeClr val="tx1"/>
              </a:solidFill>
              <a:latin typeface="Segoe UI"/>
              <a:cs typeface="Segoe U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B512D9-E1F9-0B16-A594-F9506B562056}"/>
              </a:ext>
            </a:extLst>
          </p:cNvPr>
          <p:cNvSpPr txBox="1"/>
          <p:nvPr/>
        </p:nvSpPr>
        <p:spPr>
          <a:xfrm>
            <a:off x="472064" y="4335824"/>
            <a:ext cx="6522871" cy="369332"/>
          </a:xfrm>
          <a:prstGeom prst="rect">
            <a:avLst/>
          </a:prstGeom>
          <a:solidFill>
            <a:srgbClr val="943267"/>
          </a:solidFill>
          <a:ln w="28575">
            <a:solidFill>
              <a:srgbClr val="351C5C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"/>
                <a:cs typeface="Segoe UI"/>
              </a:rPr>
              <a:t>LS Central SaaS - NO Price increase as of October 1, 2024 </a:t>
            </a:r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02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9" grpId="0" animBg="1"/>
      <p:bldP spid="20" grpId="0" animBg="1"/>
      <p:bldP spid="24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DE45CB-B26D-EDC6-8457-C55F76F3DC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There are </a:t>
            </a:r>
            <a:r>
              <a:rPr lang="en-US" sz="2400" b="1" dirty="0"/>
              <a:t>3 slide color variations</a:t>
            </a:r>
            <a:r>
              <a:rPr lang="en-US" sz="2400" dirty="0"/>
              <a:t> to choose from – White, grey, eggplant (or simply purple). It is encouraged to mix the color variations together. Sticking to a single slide type and/or color will make your presentation monotonous.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b="1" dirty="0">
                <a:solidFill>
                  <a:srgbClr val="751448"/>
                </a:solidFill>
              </a:rPr>
              <a:t>This current slide is the medium(grey) option and below you see the other two.</a:t>
            </a:r>
          </a:p>
          <a:p>
            <a:pPr marL="0" indent="0">
              <a:buNone/>
            </a:pPr>
            <a:endParaRPr lang="en-I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3B951C-165D-EFEB-AA16-600EA3186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Light, medium, dark</a:t>
            </a:r>
            <a:endParaRPr lang="en-IS" dirty="0"/>
          </a:p>
        </p:txBody>
      </p:sp>
      <p:pic>
        <p:nvPicPr>
          <p:cNvPr id="7" name="Picture 6" descr="A close-up of a text&#10;&#10;Description automatically generated">
            <a:extLst>
              <a:ext uri="{FF2B5EF4-FFF2-40B4-BE49-F238E27FC236}">
                <a16:creationId xmlns:a16="http://schemas.microsoft.com/office/drawing/2014/main" id="{84BAF673-0B14-026C-0B26-A230C2E6D7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381" y="3496075"/>
            <a:ext cx="4634994" cy="2607737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20221"/>
              </a:srgbClr>
            </a:outerShdw>
          </a:effectLst>
        </p:spPr>
      </p:pic>
      <p:pic>
        <p:nvPicPr>
          <p:cNvPr id="9" name="Picture 8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8B947B77-C64C-FBDD-70B5-B7F927C395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54" y="3500314"/>
            <a:ext cx="4634994" cy="2603498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20097"/>
              </a:srgbClr>
            </a:outerShdw>
          </a:effectLst>
        </p:spPr>
      </p:pic>
      <p:pic>
        <p:nvPicPr>
          <p:cNvPr id="15" name="Picture 14" descr="A close-up of a product&#10;&#10;Description automatically generated">
            <a:extLst>
              <a:ext uri="{FF2B5EF4-FFF2-40B4-BE49-F238E27FC236}">
                <a16:creationId xmlns:a16="http://schemas.microsoft.com/office/drawing/2014/main" id="{58826A40-289D-AF45-71FB-61C778B3F8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31" y="4673004"/>
            <a:ext cx="1669546" cy="939319"/>
          </a:xfrm>
          <a:prstGeom prst="rect">
            <a:avLst/>
          </a:prstGeom>
        </p:spPr>
      </p:pic>
      <p:pic>
        <p:nvPicPr>
          <p:cNvPr id="17" name="Picture 16" descr="A close-up of a color chart&#10;&#10;Description automatically generated">
            <a:extLst>
              <a:ext uri="{FF2B5EF4-FFF2-40B4-BE49-F238E27FC236}">
                <a16:creationId xmlns:a16="http://schemas.microsoft.com/office/drawing/2014/main" id="{B51FF513-5602-9D63-B65C-B3C1B675CF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845" y="4670342"/>
            <a:ext cx="1666805" cy="939320"/>
          </a:xfrm>
          <a:prstGeom prst="rect">
            <a:avLst/>
          </a:prstGeom>
        </p:spPr>
      </p:pic>
      <p:pic>
        <p:nvPicPr>
          <p:cNvPr id="18" name="Picture 17" descr="A close-up of a product&#10;&#10;Description automatically generated">
            <a:extLst>
              <a:ext uri="{FF2B5EF4-FFF2-40B4-BE49-F238E27FC236}">
                <a16:creationId xmlns:a16="http://schemas.microsoft.com/office/drawing/2014/main" id="{FEFF0926-CCD6-34F3-2764-FDB3BE9C5A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039" y="4670342"/>
            <a:ext cx="1710204" cy="962194"/>
          </a:xfrm>
          <a:prstGeom prst="rect">
            <a:avLst/>
          </a:prstGeom>
        </p:spPr>
      </p:pic>
      <p:pic>
        <p:nvPicPr>
          <p:cNvPr id="20" name="Picture 19" descr="A screenshot of a website&#10;&#10;Description automatically generated">
            <a:extLst>
              <a:ext uri="{FF2B5EF4-FFF2-40B4-BE49-F238E27FC236}">
                <a16:creationId xmlns:a16="http://schemas.microsoft.com/office/drawing/2014/main" id="{7AA31679-A624-1619-A6B4-5F658C19BF0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531" y="4670342"/>
            <a:ext cx="1710205" cy="96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8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F13264-BADE-1E12-2EF4-A9662183B6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5703FD-041D-C42A-3729-92612AA66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b="1" dirty="0">
                <a:latin typeface="Segoe UI" panose="020B0502040204020203" pitchFamily="34" charset="0"/>
                <a:cs typeface="Segoe UI" panose="020B0502040204020203" pitchFamily="34" charset="0"/>
              </a:rPr>
              <a:t>Sell or move to SaaS – What support is available</a:t>
            </a:r>
          </a:p>
        </p:txBody>
      </p:sp>
      <p:pic>
        <p:nvPicPr>
          <p:cNvPr id="5" name="Picture 4" descr="A computer and a stack of servers&#10;&#10;Description automatically generated">
            <a:extLst>
              <a:ext uri="{FF2B5EF4-FFF2-40B4-BE49-F238E27FC236}">
                <a16:creationId xmlns:a16="http://schemas.microsoft.com/office/drawing/2014/main" id="{968DB42D-F336-BE73-937F-D97784FF0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836" y="1857398"/>
            <a:ext cx="4442926" cy="3143204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FB702D1-720E-B46E-CA58-3AA10A18F581}"/>
              </a:ext>
            </a:extLst>
          </p:cNvPr>
          <p:cNvSpPr txBox="1">
            <a:spLocks/>
          </p:cNvSpPr>
          <p:nvPr/>
        </p:nvSpPr>
        <p:spPr>
          <a:xfrm>
            <a:off x="483384" y="1548389"/>
            <a:ext cx="6661548" cy="705292"/>
          </a:xfrm>
          <a:prstGeom prst="rect">
            <a:avLst/>
          </a:prstGeom>
          <a:solidFill>
            <a:srgbClr val="943267"/>
          </a:solidFill>
          <a:ln w="38100">
            <a:solidFill>
              <a:srgbClr val="351C5C"/>
            </a:solidFill>
          </a:ln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60000"/>
              </a:lnSpc>
            </a:pP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Partnership with Seer365, see </a:t>
            </a: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</a:t>
            </a:r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7200" lvl="1" indent="0">
              <a:lnSpc>
                <a:spcPct val="160000"/>
              </a:lnSpc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4E5C78-E644-B255-DA44-176DD120773F}"/>
              </a:ext>
            </a:extLst>
          </p:cNvPr>
          <p:cNvSpPr txBox="1">
            <a:spLocks/>
          </p:cNvSpPr>
          <p:nvPr/>
        </p:nvSpPr>
        <p:spPr>
          <a:xfrm>
            <a:off x="483384" y="2507518"/>
            <a:ext cx="6661548" cy="705292"/>
          </a:xfrm>
          <a:prstGeom prst="rect">
            <a:avLst/>
          </a:prstGeom>
          <a:solidFill>
            <a:srgbClr val="943267"/>
          </a:solidFill>
          <a:ln w="38100">
            <a:solidFill>
              <a:srgbClr val="351C5C"/>
            </a:solidFill>
          </a:ln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60000"/>
              </a:lnSpc>
            </a:pP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Bridge to Cloud 2 promo </a:t>
            </a:r>
          </a:p>
          <a:p>
            <a:pPr marL="457200" lvl="1" indent="0">
              <a:lnSpc>
                <a:spcPct val="160000"/>
              </a:lnSpc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B57FDEA-2FFC-AA54-0738-53D0E3D3FDA1}"/>
              </a:ext>
            </a:extLst>
          </p:cNvPr>
          <p:cNvSpPr txBox="1">
            <a:spLocks/>
          </p:cNvSpPr>
          <p:nvPr/>
        </p:nvSpPr>
        <p:spPr>
          <a:xfrm>
            <a:off x="483384" y="3493914"/>
            <a:ext cx="6661548" cy="687949"/>
          </a:xfrm>
          <a:prstGeom prst="rect">
            <a:avLst/>
          </a:prstGeom>
          <a:solidFill>
            <a:srgbClr val="943267"/>
          </a:solidFill>
          <a:ln w="38100">
            <a:solidFill>
              <a:srgbClr val="351C5C"/>
            </a:solidFill>
          </a:ln>
        </p:spPr>
        <p:txBody>
          <a:bodyPr lIns="91440" tIns="45720" rIns="91440" bIns="4572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60000"/>
              </a:lnSpc>
            </a:pPr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Business Central Migration Assessment Program </a:t>
            </a:r>
          </a:p>
          <a:p>
            <a:pPr marL="457200" lvl="1" indent="0">
              <a:lnSpc>
                <a:spcPct val="16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AFB3F49D-C10C-FA43-8CD9-DCED739038C3}"/>
              </a:ext>
            </a:extLst>
          </p:cNvPr>
          <p:cNvSpPr txBox="1">
            <a:spLocks/>
          </p:cNvSpPr>
          <p:nvPr/>
        </p:nvSpPr>
        <p:spPr>
          <a:xfrm>
            <a:off x="483384" y="4390641"/>
            <a:ext cx="6661548" cy="687949"/>
          </a:xfrm>
          <a:prstGeom prst="rect">
            <a:avLst/>
          </a:prstGeom>
          <a:solidFill>
            <a:srgbClr val="943267"/>
          </a:solidFill>
          <a:ln w="38100">
            <a:solidFill>
              <a:srgbClr val="351C5C"/>
            </a:solidFill>
          </a:ln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60000"/>
              </a:lnSpc>
            </a:pP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BC Deployment Accelerator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3A62F07-0CAF-3531-3478-D0B3BCC732DB}"/>
              </a:ext>
            </a:extLst>
          </p:cNvPr>
          <p:cNvSpPr txBox="1">
            <a:spLocks/>
          </p:cNvSpPr>
          <p:nvPr/>
        </p:nvSpPr>
        <p:spPr>
          <a:xfrm>
            <a:off x="483384" y="5278175"/>
            <a:ext cx="6661548" cy="687949"/>
          </a:xfrm>
          <a:prstGeom prst="rect">
            <a:avLst/>
          </a:prstGeom>
          <a:solidFill>
            <a:srgbClr val="943267"/>
          </a:solidFill>
          <a:ln w="38100">
            <a:solidFill>
              <a:srgbClr val="351C5C"/>
            </a:solidFill>
          </a:ln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60000"/>
              </a:lnSpc>
            </a:pPr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CAP team</a:t>
            </a:r>
          </a:p>
          <a:p>
            <a:pPr lvl="1">
              <a:lnSpc>
                <a:spcPct val="16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1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70B938-F839-ECA3-C2A1-CA84C2A834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49235D60-D9FE-592E-DDB6-4BB964E4D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100" b="1" dirty="0">
                <a:latin typeface="Segoe UI" panose="020B0502040204020203" pitchFamily="34" charset="0"/>
                <a:cs typeface="Segoe UI" panose="020B0502040204020203" pitchFamily="34" charset="0"/>
              </a:rPr>
              <a:t>Changes in LS Retail Price List for SaaS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FB5DC3-0DEE-5DA5-65EC-025694393427}"/>
              </a:ext>
            </a:extLst>
          </p:cNvPr>
          <p:cNvSpPr txBox="1"/>
          <p:nvPr/>
        </p:nvSpPr>
        <p:spPr>
          <a:xfrm>
            <a:off x="340291" y="1036637"/>
            <a:ext cx="8295709" cy="369332"/>
          </a:xfrm>
          <a:prstGeom prst="rect">
            <a:avLst/>
          </a:prstGeom>
          <a:solidFill>
            <a:srgbClr val="943267"/>
          </a:solidFill>
        </p:spPr>
        <p:txBody>
          <a:bodyPr wrap="square">
            <a:spAutoFit/>
          </a:bodyPr>
          <a:lstStyle/>
          <a:p>
            <a:r>
              <a:rPr lang="is-I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Device SAL for Mobile Inventory App pricing- 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25% lower than Regular POS</a:t>
            </a:r>
            <a:endParaRPr lang="en-IS" sz="1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AC8690-71C8-8638-9A9F-258896B91385}"/>
              </a:ext>
            </a:extLst>
          </p:cNvPr>
          <p:cNvSpPr txBox="1"/>
          <p:nvPr/>
        </p:nvSpPr>
        <p:spPr>
          <a:xfrm>
            <a:off x="340291" y="3429000"/>
            <a:ext cx="8295709" cy="369332"/>
          </a:xfrm>
          <a:prstGeom prst="rect">
            <a:avLst/>
          </a:prstGeom>
          <a:solidFill>
            <a:srgbClr val="943267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LS Central Base- only order as per needed </a:t>
            </a:r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(removing the requirement to order= Full user) </a:t>
            </a:r>
            <a:endParaRPr lang="en-IS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6721E3-F238-B54E-C3C1-627C301E0457}"/>
              </a:ext>
            </a:extLst>
          </p:cNvPr>
          <p:cNvSpPr txBox="1"/>
          <p:nvPr/>
        </p:nvSpPr>
        <p:spPr>
          <a:xfrm>
            <a:off x="340291" y="4437446"/>
            <a:ext cx="8295709" cy="369332"/>
          </a:xfrm>
          <a:prstGeom prst="rect">
            <a:avLst/>
          </a:prstGeom>
          <a:solidFill>
            <a:srgbClr val="943267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New field on the Pricelist - Prior Platform field</a:t>
            </a:r>
            <a:endParaRPr lang="en-IS" sz="1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10CAC2-4365-FC8A-5F70-69B489532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64" y="5070264"/>
            <a:ext cx="6843763" cy="13811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001BBE-9506-44D7-B9CD-AACBE7F7F1E3}"/>
              </a:ext>
            </a:extLst>
          </p:cNvPr>
          <p:cNvSpPr txBox="1"/>
          <p:nvPr/>
        </p:nvSpPr>
        <p:spPr>
          <a:xfrm>
            <a:off x="462224" y="4009292"/>
            <a:ext cx="936338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Mid-term cancelations are accepted with the proof that the customer has upgraded to version 25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78CD21-92B4-223A-9CFE-786354074418}"/>
              </a:ext>
            </a:extLst>
          </p:cNvPr>
          <p:cNvGrpSpPr/>
          <p:nvPr/>
        </p:nvGrpSpPr>
        <p:grpSpPr>
          <a:xfrm>
            <a:off x="726364" y="1466500"/>
            <a:ext cx="4088359" cy="1381135"/>
            <a:chOff x="4067160" y="2795583"/>
            <a:chExt cx="5405477" cy="127159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E161F7D-1942-3601-71FB-0880183C2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67160" y="2795583"/>
              <a:ext cx="4057680" cy="126683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E541C5E-7690-3370-431F-512D177F1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24840" y="2795583"/>
              <a:ext cx="1347797" cy="12715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622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F75785-88B9-8DC9-F9F1-E12852DFA0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81A6CCC-8CB4-CDEE-92AE-ED9611C2478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400"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LS Retail License Manager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5BB9A1-3653-7361-D0D0-6CE612C45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263" y="1787902"/>
            <a:ext cx="2104859" cy="30588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A69A0C-04A6-ECCE-5A53-DF9518434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329" y="1787902"/>
            <a:ext cx="3073965" cy="30588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A87A12-BC72-0E56-968D-70E59CA37F39}"/>
              </a:ext>
            </a:extLst>
          </p:cNvPr>
          <p:cNvSpPr txBox="1"/>
          <p:nvPr/>
        </p:nvSpPr>
        <p:spPr>
          <a:xfrm>
            <a:off x="218028" y="974317"/>
            <a:ext cx="10095745" cy="369332"/>
          </a:xfrm>
          <a:prstGeom prst="rect">
            <a:avLst/>
          </a:prstGeom>
          <a:solidFill>
            <a:srgbClr val="B3A5DF"/>
          </a:solidFill>
        </p:spPr>
        <p:txBody>
          <a:bodyPr wrap="square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License Activation Key- Visible in Business Hub both for customers and partner licenses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25CFC4-0056-FCE8-54EC-49759C5AD3FA}"/>
              </a:ext>
            </a:extLst>
          </p:cNvPr>
          <p:cNvSpPr txBox="1"/>
          <p:nvPr/>
        </p:nvSpPr>
        <p:spPr>
          <a:xfrm>
            <a:off x="325119" y="5291016"/>
            <a:ext cx="1137116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/>
              <a:t>License Manager setup instructions:</a:t>
            </a:r>
          </a:p>
          <a:p>
            <a:r>
              <a:rPr lang="en-US" sz="1400">
                <a:hlinkClick r:id="rId5"/>
              </a:rPr>
              <a:t>Operational Guidelines (lsretail.com)</a:t>
            </a:r>
            <a:r>
              <a:rPr lang="en-US" sz="1400"/>
              <a:t>          </a:t>
            </a:r>
          </a:p>
          <a:p>
            <a:r>
              <a:rPr lang="en-US" sz="1400">
                <a:hlinkClick r:id="rId6"/>
              </a:rPr>
              <a:t>How to: Set Up License Manager (lsretail.com)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2971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D94636DF-312E-AA2D-B877-20712F436062}"/>
              </a:ext>
            </a:extLst>
          </p:cNvPr>
          <p:cNvSpPr txBox="1">
            <a:spLocks/>
          </p:cNvSpPr>
          <p:nvPr/>
        </p:nvSpPr>
        <p:spPr>
          <a:xfrm>
            <a:off x="325120" y="212725"/>
            <a:ext cx="9658668" cy="5873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LS Retail License Manager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ACDFBA-06E9-DBCE-B00C-564574245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365" y="1854720"/>
            <a:ext cx="3013543" cy="30588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BED78D-56CE-B3B2-01F2-F6B38DA0D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010" y="1749643"/>
            <a:ext cx="2561769" cy="3051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57C1A0-DC3B-9786-4692-DC3250BA594F}"/>
              </a:ext>
            </a:extLst>
          </p:cNvPr>
          <p:cNvSpPr txBox="1"/>
          <p:nvPr/>
        </p:nvSpPr>
        <p:spPr>
          <a:xfrm>
            <a:off x="218028" y="974317"/>
            <a:ext cx="10095745" cy="369332"/>
          </a:xfrm>
          <a:prstGeom prst="rect">
            <a:avLst/>
          </a:prstGeom>
          <a:solidFill>
            <a:srgbClr val="943267"/>
          </a:solidFill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License Activation Key- Visible in Business Hub both for customers and partner licenses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55D4A5-D7B4-016A-D352-4029FBB0A24A}"/>
              </a:ext>
            </a:extLst>
          </p:cNvPr>
          <p:cNvSpPr txBox="1"/>
          <p:nvPr/>
        </p:nvSpPr>
        <p:spPr>
          <a:xfrm>
            <a:off x="2099013" y="5080456"/>
            <a:ext cx="4849547" cy="369332"/>
          </a:xfrm>
          <a:prstGeom prst="rect">
            <a:avLst/>
          </a:prstGeom>
          <a:solidFill>
            <a:srgbClr val="FBA7C3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LS Central Base- only order as per needed </a:t>
            </a:r>
            <a:endParaRPr lang="en-I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9F99A0-47AB-271E-971D-88B870225634}"/>
              </a:ext>
            </a:extLst>
          </p:cNvPr>
          <p:cNvSpPr txBox="1"/>
          <p:nvPr/>
        </p:nvSpPr>
        <p:spPr>
          <a:xfrm>
            <a:off x="2099013" y="5699017"/>
            <a:ext cx="4849547" cy="369332"/>
          </a:xfrm>
          <a:prstGeom prst="rect">
            <a:avLst/>
          </a:prstGeom>
          <a:solidFill>
            <a:srgbClr val="FBA7C3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Mobile inventory pricing </a:t>
            </a:r>
            <a:endParaRPr lang="en-I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B2A1A3-F394-4B93-9E39-DB8C74EA897A}"/>
              </a:ext>
            </a:extLst>
          </p:cNvPr>
          <p:cNvCxnSpPr>
            <a:cxnSpLocks/>
          </p:cNvCxnSpPr>
          <p:nvPr/>
        </p:nvCxnSpPr>
        <p:spPr>
          <a:xfrm>
            <a:off x="1524911" y="5232170"/>
            <a:ext cx="56405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3FF51E-B949-20C5-F4B0-B92170445852}"/>
              </a:ext>
            </a:extLst>
          </p:cNvPr>
          <p:cNvCxnSpPr/>
          <p:nvPr/>
        </p:nvCxnSpPr>
        <p:spPr>
          <a:xfrm>
            <a:off x="1533148" y="5889539"/>
            <a:ext cx="56405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2BE7CCB-6507-11BC-B4FB-75A9F741C64D}"/>
              </a:ext>
            </a:extLst>
          </p:cNvPr>
          <p:cNvSpPr txBox="1"/>
          <p:nvPr/>
        </p:nvSpPr>
        <p:spPr>
          <a:xfrm>
            <a:off x="7343600" y="5052686"/>
            <a:ext cx="3171005" cy="1015663"/>
          </a:xfrm>
          <a:prstGeom prst="rect">
            <a:avLst/>
          </a:prstGeom>
          <a:solidFill>
            <a:srgbClr val="F6C36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As of LS Central version 26 we want to change how we sell devices and offer 1 LS Central Device and open for that device to be either a Device, Back Office Device or a Mobile Inventory in 1 Device. </a:t>
            </a:r>
            <a:endParaRPr lang="en-I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AABCB9-6CC7-A933-9288-85E8B7D705A0}"/>
              </a:ext>
            </a:extLst>
          </p:cNvPr>
          <p:cNvCxnSpPr>
            <a:cxnSpLocks/>
          </p:cNvCxnSpPr>
          <p:nvPr/>
        </p:nvCxnSpPr>
        <p:spPr>
          <a:xfrm flipH="1">
            <a:off x="283438" y="5560541"/>
            <a:ext cx="124147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96039C-9E3D-9735-0BC0-7E0A3FCC55A9}"/>
              </a:ext>
            </a:extLst>
          </p:cNvPr>
          <p:cNvCxnSpPr>
            <a:cxnSpLocks/>
          </p:cNvCxnSpPr>
          <p:nvPr/>
        </p:nvCxnSpPr>
        <p:spPr>
          <a:xfrm flipH="1">
            <a:off x="283438" y="2261513"/>
            <a:ext cx="75092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9AEA01-0857-425B-6F91-D63E93F92DCB}"/>
              </a:ext>
            </a:extLst>
          </p:cNvPr>
          <p:cNvCxnSpPr>
            <a:cxnSpLocks/>
          </p:cNvCxnSpPr>
          <p:nvPr/>
        </p:nvCxnSpPr>
        <p:spPr>
          <a:xfrm>
            <a:off x="308153" y="2261513"/>
            <a:ext cx="0" cy="32990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4DB8E8-2F21-86AA-30D2-D4F43BB7E66A}"/>
              </a:ext>
            </a:extLst>
          </p:cNvPr>
          <p:cNvCxnSpPr>
            <a:cxnSpLocks/>
          </p:cNvCxnSpPr>
          <p:nvPr/>
        </p:nvCxnSpPr>
        <p:spPr>
          <a:xfrm>
            <a:off x="1544406" y="5232170"/>
            <a:ext cx="0" cy="68208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9C4103-BFC6-FA60-B88A-5D91F2E6812C}"/>
              </a:ext>
            </a:extLst>
          </p:cNvPr>
          <p:cNvCxnSpPr>
            <a:cxnSpLocks/>
          </p:cNvCxnSpPr>
          <p:nvPr/>
        </p:nvCxnSpPr>
        <p:spPr>
          <a:xfrm flipH="1">
            <a:off x="10514605" y="5423225"/>
            <a:ext cx="65260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124529-4B2C-9B10-B1BC-3DDD833586D4}"/>
              </a:ext>
            </a:extLst>
          </p:cNvPr>
          <p:cNvCxnSpPr>
            <a:cxnSpLocks/>
          </p:cNvCxnSpPr>
          <p:nvPr/>
        </p:nvCxnSpPr>
        <p:spPr>
          <a:xfrm flipH="1">
            <a:off x="10373957" y="2172752"/>
            <a:ext cx="79325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68CFF9-E3C0-8B9B-E6BC-599801E6D7A0}"/>
              </a:ext>
            </a:extLst>
          </p:cNvPr>
          <p:cNvCxnSpPr>
            <a:cxnSpLocks/>
          </p:cNvCxnSpPr>
          <p:nvPr/>
        </p:nvCxnSpPr>
        <p:spPr>
          <a:xfrm>
            <a:off x="11148355" y="2143051"/>
            <a:ext cx="0" cy="32990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E8B1965-570C-A59C-FE9A-7D4800AC1A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35880C3C-8C85-FE8D-4098-E17ACF261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5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2CD189-F352-6693-2C7F-66627834FD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EE2C119B-A52F-653B-F192-DF6A78F59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100" dirty="0"/>
              <a:t>NCE midterm subscription transfer between CSP´s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E0B8EDA-6E81-A4FC-747B-1C532BB86F3C}"/>
              </a:ext>
            </a:extLst>
          </p:cNvPr>
          <p:cNvSpPr txBox="1">
            <a:spLocks/>
          </p:cNvSpPr>
          <p:nvPr/>
        </p:nvSpPr>
        <p:spPr>
          <a:xfrm>
            <a:off x="243052" y="1466500"/>
            <a:ext cx="10503040" cy="517931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2313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13232">
              <a:lnSpc>
                <a:spcPct val="120000"/>
              </a:lnSpc>
              <a:spcAft>
                <a:spcPts val="600"/>
              </a:spcAft>
              <a:buNone/>
            </a:pPr>
            <a:br>
              <a:rPr lang="en-US" sz="2900" dirty="0">
                <a:solidFill>
                  <a:schemeClr val="tx1"/>
                </a:solidFill>
                <a:latin typeface="Segoe UI"/>
                <a:cs typeface="Segoe UI"/>
              </a:rPr>
            </a:br>
            <a:br>
              <a:rPr lang="en-US" sz="2900" dirty="0">
                <a:solidFill>
                  <a:schemeClr val="tx1"/>
                </a:solidFill>
                <a:latin typeface="Segoe UI"/>
                <a:cs typeface="Segoe UI"/>
              </a:rPr>
            </a:br>
            <a:endParaRPr lang="en-US" sz="2900" dirty="0">
              <a:solidFill>
                <a:schemeClr val="tx1"/>
              </a:solidFill>
              <a:latin typeface="Segoe UI"/>
              <a:cs typeface="Segoe U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7E64AD-EE88-C2A2-9ADE-BB84B1A16BA2}"/>
              </a:ext>
            </a:extLst>
          </p:cNvPr>
          <p:cNvSpPr txBox="1"/>
          <p:nvPr/>
        </p:nvSpPr>
        <p:spPr>
          <a:xfrm>
            <a:off x="340292" y="1769608"/>
            <a:ext cx="6495937" cy="369332"/>
          </a:xfrm>
          <a:prstGeom prst="rect">
            <a:avLst/>
          </a:prstGeom>
          <a:solidFill>
            <a:srgbClr val="B3A5DF"/>
          </a:solidFill>
        </p:spPr>
        <p:txBody>
          <a:bodyPr wrap="square">
            <a:spAutoFit/>
          </a:bodyPr>
          <a:lstStyle/>
          <a:p>
            <a:r>
              <a:rPr lang="is-IS" b="1" dirty="0">
                <a:latin typeface="Segoe UI" panose="020B0502040204020203" pitchFamily="34" charset="0"/>
                <a:cs typeface="Segoe UI" panose="020B0502040204020203" pitchFamily="34" charset="0"/>
              </a:rPr>
              <a:t> NCE BTC2 sku transfer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(NOT CSP-EP or BTC1 </a:t>
            </a:r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skus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) </a:t>
            </a:r>
            <a:r>
              <a:rPr lang="is-IS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9DA0FC-5684-FD01-94B9-80ED7E06B4D6}"/>
              </a:ext>
            </a:extLst>
          </p:cNvPr>
          <p:cNvSpPr txBox="1"/>
          <p:nvPr/>
        </p:nvSpPr>
        <p:spPr>
          <a:xfrm>
            <a:off x="340292" y="2619951"/>
            <a:ext cx="6495937" cy="369332"/>
          </a:xfrm>
          <a:prstGeom prst="rect">
            <a:avLst/>
          </a:prstGeom>
          <a:solidFill>
            <a:srgbClr val="B3A5DF"/>
          </a:solidFill>
        </p:spPr>
        <p:txBody>
          <a:bodyPr wrap="square">
            <a:spAutoFit/>
          </a:bodyPr>
          <a:lstStyle/>
          <a:p>
            <a:r>
              <a:rPr lang="is-IS" b="1" dirty="0">
                <a:latin typeface="Segoe UI" panose="020B0502040204020203" pitchFamily="34" charset="0"/>
                <a:cs typeface="Segoe UI" panose="020B0502040204020203" pitchFamily="34" charset="0"/>
              </a:rPr>
              <a:t>NCE per pricelist skus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801847-B8A3-3677-B0D3-87EC9B630010}"/>
              </a:ext>
            </a:extLst>
          </p:cNvPr>
          <p:cNvSpPr txBox="1"/>
          <p:nvPr/>
        </p:nvSpPr>
        <p:spPr>
          <a:xfrm>
            <a:off x="712357" y="4517776"/>
            <a:ext cx="6205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ased only on the approval from the current CSP Provider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ifferent conditions apply,  depending on the NCE </a:t>
            </a:r>
            <a:r>
              <a:rPr lang="en-US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type 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73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D75A587-E8DC-FF47-9384-55314B8CA7CA}" vid="{08CCCC06-A452-2F4F-8470-1AF6FC13F1EF}"/>
    </a:ext>
  </a:extLst>
</a:theme>
</file>

<file path=ppt/theme/theme10.xml><?xml version="1.0" encoding="utf-8"?>
<a:theme xmlns:a="http://schemas.openxmlformats.org/drawingml/2006/main" name="Grey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ss 2024 APAC template" id="{8047BB01-1321-214B-BA58-EF4D758FADD8}" vid="{83DCF7B3-4034-7949-ADDA-BF0B75FA1435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y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D75A587-E8DC-FF47-9384-55314B8CA7CA}" vid="{C3F325EB-636D-814E-87BE-C78E54926AF3}"/>
    </a:ext>
  </a:extLst>
</a:theme>
</file>

<file path=ppt/theme/theme3.xml><?xml version="1.0" encoding="utf-8"?>
<a:theme xmlns:a="http://schemas.openxmlformats.org/drawingml/2006/main" name="Presenter image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 anchorCtr="0">
        <a:normAutofit lnSpcReduction="10000"/>
      </a:bodyPr>
      <a:lstStyle>
        <a:defPPr algn="l">
          <a:defRPr sz="2800" b="0" dirty="0">
            <a:solidFill>
              <a:srgbClr val="C4C0F2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D75A587-E8DC-FF47-9384-55314B8CA7CA}" vid="{8EC0E83A-A606-DB43-9186-279468840C2D}"/>
    </a:ext>
  </a:extLst>
</a:theme>
</file>

<file path=ppt/theme/theme4.xml><?xml version="1.0" encoding="utf-8"?>
<a:theme xmlns:a="http://schemas.openxmlformats.org/drawingml/2006/main" name="Title/chapt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D75A587-E8DC-FF47-9384-55314B8CA7CA}" vid="{2FBB5C71-F6B3-7043-BB8B-7DB9B4DECA0D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D75A587-E8DC-FF47-9384-55314B8CA7CA}" vid="{5F05CD28-BB75-C84E-9D13-C97B8339FC88}"/>
    </a:ext>
  </a:extLst>
</a:theme>
</file>

<file path=ppt/theme/theme6.xml><?xml version="1.0" encoding="utf-8"?>
<a:theme xmlns:a="http://schemas.openxmlformats.org/drawingml/2006/main" name="1_Purpl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440B974-E730-4718-A687-0ADAB916452C}" vid="{F2AA524D-05D8-455D-BDD3-737CDCEF54CD}"/>
    </a:ext>
  </a:extLst>
</a:theme>
</file>

<file path=ppt/theme/theme7.xml><?xml version="1.0" encoding="utf-8"?>
<a:theme xmlns:a="http://schemas.openxmlformats.org/drawingml/2006/main" name="1_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440B974-E730-4718-A687-0ADAB916452C}" vid="{FAB74A5A-076E-4801-BCBA-E46F0892D0CC}"/>
    </a:ext>
  </a:extLst>
</a:theme>
</file>

<file path=ppt/theme/theme8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X Presentation Template - 2022" id="{97399C7B-01ED-794E-BA63-726FE5C2AE53}" vid="{5DB94AF2-0520-6F41-A1C4-13724FFF5710}"/>
    </a:ext>
  </a:extLst>
</a:theme>
</file>

<file path=ppt/theme/theme9.xml><?xml version="1.0" encoding="utf-8"?>
<a:theme xmlns:a="http://schemas.openxmlformats.org/drawingml/2006/main" name="Compass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mpass 2024 APAC template" id="{8047BB01-1321-214B-BA58-EF4D758FADD8}" vid="{CA3A21DB-583D-8C47-8A16-C327A873004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e86807-75dd-46c1-b569-001a2b21afd5">
      <Terms xmlns="http://schemas.microsoft.com/office/infopath/2007/PartnerControls"/>
    </lcf76f155ced4ddcb4097134ff3c332f>
    <TaxCatchAll xmlns="b63d37ac-bd57-41b1-b396-69837d4a78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7512A1870CB9479B8ADCB3D884B7C1" ma:contentTypeVersion="18" ma:contentTypeDescription="Create a new document." ma:contentTypeScope="" ma:versionID="a703e80429fb1934e2c40a1384ac9292">
  <xsd:schema xmlns:xsd="http://www.w3.org/2001/XMLSchema" xmlns:xs="http://www.w3.org/2001/XMLSchema" xmlns:p="http://schemas.microsoft.com/office/2006/metadata/properties" xmlns:ns2="dde86807-75dd-46c1-b569-001a2b21afd5" xmlns:ns3="b63d37ac-bd57-41b1-b396-69837d4a7853" targetNamespace="http://schemas.microsoft.com/office/2006/metadata/properties" ma:root="true" ma:fieldsID="a603ee8ea2631d2fbbd1757746de1e30" ns2:_="" ns3:_="">
    <xsd:import namespace="dde86807-75dd-46c1-b569-001a2b21afd5"/>
    <xsd:import namespace="b63d37ac-bd57-41b1-b396-69837d4a78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86807-75dd-46c1-b569-001a2b21af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8b5d8dc-d837-4d45-bdf0-88d0e4b2b8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d37ac-bd57-41b1-b396-69837d4a785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aed1fc8-70d9-4d73-a5b0-680dc2522507}" ma:internalName="TaxCatchAll" ma:showField="CatchAllData" ma:web="b63d37ac-bd57-41b1-b396-69837d4a78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DD61A0-9A00-4535-9ADD-45B1C406DF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57A7F1-5E1F-453E-A92F-37B3E8CCB545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dde86807-75dd-46c1-b569-001a2b21afd5"/>
    <ds:schemaRef ds:uri="b63d37ac-bd57-41b1-b396-69837d4a7853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6C7C1D1-890C-441C-AA33-1499E3DCC9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e86807-75dd-46c1-b569-001a2b21afd5"/>
    <ds:schemaRef ds:uri="b63d37ac-bd57-41b1-b396-69837d4a78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conneXion 2024 template (1)</Template>
  <TotalTime>3495</TotalTime>
  <Words>548</Words>
  <Application>Microsoft Office PowerPoint</Application>
  <PresentationFormat>Widescreen</PresentationFormat>
  <Paragraphs>79</Paragraphs>
  <Slides>12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Calibri</vt:lpstr>
      <vt:lpstr>Segoe UI</vt:lpstr>
      <vt:lpstr>Segoe UI Semibold</vt:lpstr>
      <vt:lpstr>White slides</vt:lpstr>
      <vt:lpstr>Grey slides</vt:lpstr>
      <vt:lpstr>Presenter image title slides</vt:lpstr>
      <vt:lpstr>Title/chapter slides</vt:lpstr>
      <vt:lpstr>Custom Design</vt:lpstr>
      <vt:lpstr>1_Purple slides</vt:lpstr>
      <vt:lpstr>1_White slides</vt:lpstr>
      <vt:lpstr>3_Custom Design</vt:lpstr>
      <vt:lpstr>Compass slides</vt:lpstr>
      <vt:lpstr>Grey slides</vt:lpstr>
      <vt:lpstr>PowerPoint Presentation</vt:lpstr>
      <vt:lpstr>Agenda</vt:lpstr>
      <vt:lpstr>Pricing - Factor and EP% changes – As of October 1, 2024</vt:lpstr>
      <vt:lpstr>Light, medium, dark</vt:lpstr>
      <vt:lpstr>Sell or move to SaaS – What support is available</vt:lpstr>
      <vt:lpstr>Changes in LS Retail Price List for SaaS</vt:lpstr>
      <vt:lpstr>LS Retail License Manager</vt:lpstr>
      <vt:lpstr>PowerPoint Presentation</vt:lpstr>
      <vt:lpstr>NCE midterm subscription transfer between CSP´s</vt:lpstr>
      <vt:lpstr>Universal Code Initiative (UCI)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LS Retail template</dc:title>
  <dc:creator>Matthias Matthiasson</dc:creator>
  <cp:lastModifiedBy>Bjorn Jonsson</cp:lastModifiedBy>
  <cp:revision>3</cp:revision>
  <dcterms:created xsi:type="dcterms:W3CDTF">2024-03-16T12:37:02Z</dcterms:created>
  <dcterms:modified xsi:type="dcterms:W3CDTF">2024-10-14T16:46:25Z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0x0101007C7512A1870CB9479B8ADCB3D884B7C1</vt:lpwstr>
  </property>
  <property fmtid="{D5CDD505-2E9C-101B-9397-08002B2CF9AE}" pid="3" name="_dlc_DocIdItemGuid">
    <vt:lpwstr>c1ba7755-03e4-4373-a2c6-e3291bf0ac95</vt:lpwstr>
  </property>
  <property fmtid="{D5CDD505-2E9C-101B-9397-08002B2CF9AE}" pid="4" name="MediaServiceImageTags">
    <vt:lpwstr/>
  </property>
</Properties>
</file>