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61" r:id="rId5"/>
    <p:sldMasterId id="2147483666" r:id="rId6"/>
    <p:sldMasterId id="2147483677" r:id="rId7"/>
    <p:sldMasterId id="2147483695" r:id="rId8"/>
    <p:sldMasterId id="2147483702" r:id="rId9"/>
    <p:sldMasterId id="2147483713" r:id="rId10"/>
    <p:sldMasterId id="2147483687" r:id="rId11"/>
    <p:sldMasterId id="2147483748" r:id="rId12"/>
  </p:sldMasterIdLst>
  <p:notesMasterIdLst>
    <p:notesMasterId r:id="rId48"/>
  </p:notesMasterIdLst>
  <p:handoutMasterIdLst>
    <p:handoutMasterId r:id="rId49"/>
  </p:handoutMasterIdLst>
  <p:sldIdLst>
    <p:sldId id="263" r:id="rId13"/>
    <p:sldId id="334" r:id="rId14"/>
    <p:sldId id="343" r:id="rId15"/>
    <p:sldId id="342" r:id="rId16"/>
    <p:sldId id="335" r:id="rId17"/>
    <p:sldId id="339" r:id="rId18"/>
    <p:sldId id="340" r:id="rId19"/>
    <p:sldId id="336" r:id="rId20"/>
    <p:sldId id="350" r:id="rId21"/>
    <p:sldId id="341" r:id="rId22"/>
    <p:sldId id="337" r:id="rId23"/>
    <p:sldId id="338" r:id="rId24"/>
    <p:sldId id="346" r:id="rId25"/>
    <p:sldId id="4030" r:id="rId26"/>
    <p:sldId id="4037" r:id="rId27"/>
    <p:sldId id="4040" r:id="rId28"/>
    <p:sldId id="4038" r:id="rId29"/>
    <p:sldId id="4039" r:id="rId30"/>
    <p:sldId id="348" r:id="rId31"/>
    <p:sldId id="347" r:id="rId32"/>
    <p:sldId id="4041" r:id="rId33"/>
    <p:sldId id="4042" r:id="rId34"/>
    <p:sldId id="4044" r:id="rId35"/>
    <p:sldId id="4045" r:id="rId36"/>
    <p:sldId id="4046" r:id="rId37"/>
    <p:sldId id="4047" r:id="rId38"/>
    <p:sldId id="4049" r:id="rId39"/>
    <p:sldId id="4048" r:id="rId40"/>
    <p:sldId id="4050" r:id="rId41"/>
    <p:sldId id="4051" r:id="rId42"/>
    <p:sldId id="4052" r:id="rId43"/>
    <p:sldId id="4053" r:id="rId44"/>
    <p:sldId id="345" r:id="rId45"/>
    <p:sldId id="4043" r:id="rId46"/>
    <p:sldId id="32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A4260-533A-4742-A8FA-B380CF029357}">
          <p14:sldIdLst>
            <p14:sldId id="263"/>
            <p14:sldId id="334"/>
            <p14:sldId id="343"/>
            <p14:sldId id="342"/>
            <p14:sldId id="335"/>
            <p14:sldId id="339"/>
            <p14:sldId id="340"/>
            <p14:sldId id="336"/>
            <p14:sldId id="350"/>
            <p14:sldId id="341"/>
            <p14:sldId id="337"/>
            <p14:sldId id="338"/>
            <p14:sldId id="346"/>
            <p14:sldId id="4030"/>
            <p14:sldId id="4037"/>
            <p14:sldId id="4040"/>
            <p14:sldId id="4038"/>
            <p14:sldId id="4039"/>
            <p14:sldId id="348"/>
            <p14:sldId id="347"/>
            <p14:sldId id="4041"/>
            <p14:sldId id="4042"/>
            <p14:sldId id="4044"/>
            <p14:sldId id="4045"/>
            <p14:sldId id="4046"/>
            <p14:sldId id="4047"/>
            <p14:sldId id="4049"/>
            <p14:sldId id="4048"/>
            <p14:sldId id="4050"/>
            <p14:sldId id="4051"/>
            <p14:sldId id="4052"/>
            <p14:sldId id="4053"/>
          </p14:sldIdLst>
        </p14:section>
        <p14:section name="Finish" id="{BF1BF7E5-87BA-402C-8030-AA2B695A446D}">
          <p14:sldIdLst>
            <p14:sldId id="345"/>
            <p14:sldId id="4043"/>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jarni Asmundsson" initials="BA" lastIdx="1" clrIdx="0">
    <p:extLst>
      <p:ext uri="{19B8F6BF-5375-455C-9EA6-DF929625EA0E}">
        <p15:presenceInfo xmlns:p15="http://schemas.microsoft.com/office/powerpoint/2012/main" userId="S::Bjarni@lsretail.com::6a8719c8-66d4-4128-a50a-e4c11da2f6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848C"/>
    <a:srgbClr val="BECFD4"/>
    <a:srgbClr val="859394"/>
    <a:srgbClr val="004A87"/>
    <a:srgbClr val="242D2F"/>
    <a:srgbClr val="5D6567"/>
    <a:srgbClr val="343637"/>
    <a:srgbClr val="F2A35E"/>
    <a:srgbClr val="C76510"/>
    <a:srgbClr val="C23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42B27-AD04-4E41-94A3-58600FB5C1A8}" v="225" dt="2020-05-28T03:58:24.008"/>
    <p1510:client id="{EF6750A5-50A4-445B-ACA2-9DF457D849DD}" v="1287" dt="2020-05-29T01:00:14.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5" autoAdjust="0"/>
    <p:restoredTop sz="62049" autoAdjust="0"/>
  </p:normalViewPr>
  <p:slideViewPr>
    <p:cSldViewPr snapToGrid="0" snapToObjects="1">
      <p:cViewPr varScale="1">
        <p:scale>
          <a:sx n="72" d="100"/>
          <a:sy n="72" d="100"/>
        </p:scale>
        <p:origin x="480" y="72"/>
      </p:cViewPr>
      <p:guideLst/>
    </p:cSldViewPr>
  </p:slideViewPr>
  <p:notesTextViewPr>
    <p:cViewPr>
      <p:scale>
        <a:sx n="150" d="100"/>
        <a:sy n="150" d="100"/>
      </p:scale>
      <p:origin x="0" y="0"/>
    </p:cViewPr>
  </p:notesTextViewPr>
  <p:sorterViewPr>
    <p:cViewPr>
      <p:scale>
        <a:sx n="60" d="100"/>
        <a:sy n="60" d="100"/>
      </p:scale>
      <p:origin x="0" y="0"/>
    </p:cViewPr>
  </p:sorterViewPr>
  <p:notesViewPr>
    <p:cSldViewPr snapToGrid="0" snapToObjects="1">
      <p:cViewPr varScale="1">
        <p:scale>
          <a:sx n="129" d="100"/>
          <a:sy n="129" d="100"/>
        </p:scale>
        <p:origin x="37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arni Asmundsson" userId="6a8719c8-66d4-4128-a50a-e4c11da2f60f" providerId="ADAL" clId="{EF6750A5-50A4-445B-ACA2-9DF457D849DD}"/>
    <pc:docChg chg="undo custSel mod addSld delSld modSld sldOrd delSection modSection">
      <pc:chgData name="Bjarni Asmundsson" userId="6a8719c8-66d4-4128-a50a-e4c11da2f60f" providerId="ADAL" clId="{EF6750A5-50A4-445B-ACA2-9DF457D849DD}" dt="2020-05-29T01:06:03.505" v="20565" actId="113"/>
      <pc:docMkLst>
        <pc:docMk/>
      </pc:docMkLst>
      <pc:sldChg chg="addSp delSp modSp mod">
        <pc:chgData name="Bjarni Asmundsson" userId="6a8719c8-66d4-4128-a50a-e4c11da2f60f" providerId="ADAL" clId="{EF6750A5-50A4-445B-ACA2-9DF457D849DD}" dt="2020-05-28T08:24:56.904" v="1805" actId="21"/>
        <pc:sldMkLst>
          <pc:docMk/>
          <pc:sldMk cId="3000822302" sldId="263"/>
        </pc:sldMkLst>
        <pc:picChg chg="add del mod">
          <ac:chgData name="Bjarni Asmundsson" userId="6a8719c8-66d4-4128-a50a-e4c11da2f60f" providerId="ADAL" clId="{EF6750A5-50A4-445B-ACA2-9DF457D849DD}" dt="2020-05-28T08:24:56.904" v="1805" actId="21"/>
          <ac:picMkLst>
            <pc:docMk/>
            <pc:sldMk cId="3000822302" sldId="263"/>
            <ac:picMk id="3" creationId="{EE5D446B-0947-4D6F-A0D1-B857E07FE371}"/>
          </ac:picMkLst>
        </pc:picChg>
      </pc:sldChg>
      <pc:sldChg chg="del">
        <pc:chgData name="Bjarni Asmundsson" userId="6a8719c8-66d4-4128-a50a-e4c11da2f60f" providerId="ADAL" clId="{EF6750A5-50A4-445B-ACA2-9DF457D849DD}" dt="2020-05-28T04:21:17.332" v="33" actId="47"/>
        <pc:sldMkLst>
          <pc:docMk/>
          <pc:sldMk cId="520348391" sldId="273"/>
        </pc:sldMkLst>
      </pc:sldChg>
      <pc:sldChg chg="del">
        <pc:chgData name="Bjarni Asmundsson" userId="6a8719c8-66d4-4128-a50a-e4c11da2f60f" providerId="ADAL" clId="{EF6750A5-50A4-445B-ACA2-9DF457D849DD}" dt="2020-05-28T04:21:17.332" v="33" actId="47"/>
        <pc:sldMkLst>
          <pc:docMk/>
          <pc:sldMk cId="3205760788" sldId="274"/>
        </pc:sldMkLst>
      </pc:sldChg>
      <pc:sldChg chg="del">
        <pc:chgData name="Bjarni Asmundsson" userId="6a8719c8-66d4-4128-a50a-e4c11da2f60f" providerId="ADAL" clId="{EF6750A5-50A4-445B-ACA2-9DF457D849DD}" dt="2020-05-28T04:21:17.332" v="33" actId="47"/>
        <pc:sldMkLst>
          <pc:docMk/>
          <pc:sldMk cId="545739991" sldId="280"/>
        </pc:sldMkLst>
      </pc:sldChg>
      <pc:sldChg chg="del">
        <pc:chgData name="Bjarni Asmundsson" userId="6a8719c8-66d4-4128-a50a-e4c11da2f60f" providerId="ADAL" clId="{EF6750A5-50A4-445B-ACA2-9DF457D849DD}" dt="2020-05-28T04:21:17.332" v="33" actId="47"/>
        <pc:sldMkLst>
          <pc:docMk/>
          <pc:sldMk cId="1577216919" sldId="281"/>
        </pc:sldMkLst>
      </pc:sldChg>
      <pc:sldChg chg="del">
        <pc:chgData name="Bjarni Asmundsson" userId="6a8719c8-66d4-4128-a50a-e4c11da2f60f" providerId="ADAL" clId="{EF6750A5-50A4-445B-ACA2-9DF457D849DD}" dt="2020-05-28T04:21:17.332" v="33" actId="47"/>
        <pc:sldMkLst>
          <pc:docMk/>
          <pc:sldMk cId="2487581720" sldId="282"/>
        </pc:sldMkLst>
      </pc:sldChg>
      <pc:sldChg chg="addSp delSp modSp mod delAnim modAnim modNotesTx">
        <pc:chgData name="Bjarni Asmundsson" userId="6a8719c8-66d4-4128-a50a-e4c11da2f60f" providerId="ADAL" clId="{EF6750A5-50A4-445B-ACA2-9DF457D849DD}" dt="2020-05-29T01:00:11.323" v="20552"/>
        <pc:sldMkLst>
          <pc:docMk/>
          <pc:sldMk cId="3328925771" sldId="334"/>
        </pc:sldMkLst>
        <pc:spChg chg="mod">
          <ac:chgData name="Bjarni Asmundsson" userId="6a8719c8-66d4-4128-a50a-e4c11da2f60f" providerId="ADAL" clId="{EF6750A5-50A4-445B-ACA2-9DF457D849DD}" dt="2020-05-28T04:21:06.208" v="32" actId="6549"/>
          <ac:spMkLst>
            <pc:docMk/>
            <pc:sldMk cId="3328925771" sldId="334"/>
            <ac:spMk id="25" creationId="{2A60CB31-1A4B-C64F-AA95-4FBDB8138393}"/>
          </ac:spMkLst>
        </pc:spChg>
        <pc:spChg chg="mod">
          <ac:chgData name="Bjarni Asmundsson" userId="6a8719c8-66d4-4128-a50a-e4c11da2f60f" providerId="ADAL" clId="{EF6750A5-50A4-445B-ACA2-9DF457D849DD}" dt="2020-05-28T16:17:41.353" v="6277" actId="20577"/>
          <ac:spMkLst>
            <pc:docMk/>
            <pc:sldMk cId="3328925771" sldId="334"/>
            <ac:spMk id="35" creationId="{D1F69F72-4026-DD43-8A94-12F2D2792070}"/>
          </ac:spMkLst>
        </pc:spChg>
        <pc:picChg chg="add del mod">
          <ac:chgData name="Bjarni Asmundsson" userId="6a8719c8-66d4-4128-a50a-e4c11da2f60f" providerId="ADAL" clId="{EF6750A5-50A4-445B-ACA2-9DF457D849DD}" dt="2020-05-28T08:30:38.824" v="1823" actId="478"/>
          <ac:picMkLst>
            <pc:docMk/>
            <pc:sldMk cId="3328925771" sldId="334"/>
            <ac:picMk id="8" creationId="{A6CDAD48-0B00-47F1-A7E7-D6BE11B132BD}"/>
          </ac:picMkLst>
        </pc:picChg>
        <pc:picChg chg="add del mod">
          <ac:chgData name="Bjarni Asmundsson" userId="6a8719c8-66d4-4128-a50a-e4c11da2f60f" providerId="ADAL" clId="{EF6750A5-50A4-445B-ACA2-9DF457D849DD}" dt="2020-05-28T08:31:57.645" v="1830" actId="478"/>
          <ac:picMkLst>
            <pc:docMk/>
            <pc:sldMk cId="3328925771" sldId="334"/>
            <ac:picMk id="9" creationId="{C6A8C1FA-36DD-4FE0-AB76-5A166DBE1C76}"/>
          </ac:picMkLst>
        </pc:picChg>
      </pc:sldChg>
      <pc:sldChg chg="del">
        <pc:chgData name="Bjarni Asmundsson" userId="6a8719c8-66d4-4128-a50a-e4c11da2f60f" providerId="ADAL" clId="{EF6750A5-50A4-445B-ACA2-9DF457D849DD}" dt="2020-05-28T04:21:17.332" v="33" actId="47"/>
        <pc:sldMkLst>
          <pc:docMk/>
          <pc:sldMk cId="95696106" sldId="335"/>
        </pc:sldMkLst>
      </pc:sldChg>
      <pc:sldChg chg="delSp new del mod modClrScheme chgLayout">
        <pc:chgData name="Bjarni Asmundsson" userId="6a8719c8-66d4-4128-a50a-e4c11da2f60f" providerId="ADAL" clId="{EF6750A5-50A4-445B-ACA2-9DF457D849DD}" dt="2020-05-28T04:22:41.328" v="42" actId="2696"/>
        <pc:sldMkLst>
          <pc:docMk/>
          <pc:sldMk cId="2387198796" sldId="335"/>
        </pc:sldMkLst>
        <pc:spChg chg="del">
          <ac:chgData name="Bjarni Asmundsson" userId="6a8719c8-66d4-4128-a50a-e4c11da2f60f" providerId="ADAL" clId="{EF6750A5-50A4-445B-ACA2-9DF457D849DD}" dt="2020-05-28T04:21:52.037" v="41" actId="700"/>
          <ac:spMkLst>
            <pc:docMk/>
            <pc:sldMk cId="2387198796" sldId="335"/>
            <ac:spMk id="2" creationId="{F74BA7BD-EBD9-4768-9BAD-7F289828C628}"/>
          </ac:spMkLst>
        </pc:spChg>
        <pc:spChg chg="del">
          <ac:chgData name="Bjarni Asmundsson" userId="6a8719c8-66d4-4128-a50a-e4c11da2f60f" providerId="ADAL" clId="{EF6750A5-50A4-445B-ACA2-9DF457D849DD}" dt="2020-05-28T04:21:52.037" v="41" actId="700"/>
          <ac:spMkLst>
            <pc:docMk/>
            <pc:sldMk cId="2387198796" sldId="335"/>
            <ac:spMk id="3" creationId="{C2D53FC0-877A-4CEE-803B-4F345052A892}"/>
          </ac:spMkLst>
        </pc:spChg>
        <pc:spChg chg="del">
          <ac:chgData name="Bjarni Asmundsson" userId="6a8719c8-66d4-4128-a50a-e4c11da2f60f" providerId="ADAL" clId="{EF6750A5-50A4-445B-ACA2-9DF457D849DD}" dt="2020-05-28T04:21:52.037" v="41" actId="700"/>
          <ac:spMkLst>
            <pc:docMk/>
            <pc:sldMk cId="2387198796" sldId="335"/>
            <ac:spMk id="4" creationId="{25D14652-6108-4058-AD34-FDE1F448BFAF}"/>
          </ac:spMkLst>
        </pc:spChg>
        <pc:spChg chg="del">
          <ac:chgData name="Bjarni Asmundsson" userId="6a8719c8-66d4-4128-a50a-e4c11da2f60f" providerId="ADAL" clId="{EF6750A5-50A4-445B-ACA2-9DF457D849DD}" dt="2020-05-28T04:21:52.037" v="41" actId="700"/>
          <ac:spMkLst>
            <pc:docMk/>
            <pc:sldMk cId="2387198796" sldId="335"/>
            <ac:spMk id="5" creationId="{4A743E8C-304E-4B76-A2F1-DBE2D8493AB4}"/>
          </ac:spMkLst>
        </pc:spChg>
        <pc:spChg chg="del">
          <ac:chgData name="Bjarni Asmundsson" userId="6a8719c8-66d4-4128-a50a-e4c11da2f60f" providerId="ADAL" clId="{EF6750A5-50A4-445B-ACA2-9DF457D849DD}" dt="2020-05-28T04:21:52.037" v="41" actId="700"/>
          <ac:spMkLst>
            <pc:docMk/>
            <pc:sldMk cId="2387198796" sldId="335"/>
            <ac:spMk id="6" creationId="{DE10E558-9DD5-407C-86E9-636C57BFFAA7}"/>
          </ac:spMkLst>
        </pc:spChg>
        <pc:spChg chg="del">
          <ac:chgData name="Bjarni Asmundsson" userId="6a8719c8-66d4-4128-a50a-e4c11da2f60f" providerId="ADAL" clId="{EF6750A5-50A4-445B-ACA2-9DF457D849DD}" dt="2020-05-28T04:21:52.037" v="41" actId="700"/>
          <ac:spMkLst>
            <pc:docMk/>
            <pc:sldMk cId="2387198796" sldId="335"/>
            <ac:spMk id="7" creationId="{813704E3-B1AF-402B-A031-276B73AAF198}"/>
          </ac:spMkLst>
        </pc:spChg>
      </pc:sldChg>
      <pc:sldChg chg="addSp delSp modSp new mod ord modClrScheme chgLayout modNotesTx">
        <pc:chgData name="Bjarni Asmundsson" userId="6a8719c8-66d4-4128-a50a-e4c11da2f60f" providerId="ADAL" clId="{EF6750A5-50A4-445B-ACA2-9DF457D849DD}" dt="2020-05-28T19:34:38.158" v="10915" actId="20577"/>
        <pc:sldMkLst>
          <pc:docMk/>
          <pc:sldMk cId="3130159058" sldId="335"/>
        </pc:sldMkLst>
        <pc:spChg chg="del">
          <ac:chgData name="Bjarni Asmundsson" userId="6a8719c8-66d4-4128-a50a-e4c11da2f60f" providerId="ADAL" clId="{EF6750A5-50A4-445B-ACA2-9DF457D849DD}" dt="2020-05-28T04:22:58.320" v="44" actId="700"/>
          <ac:spMkLst>
            <pc:docMk/>
            <pc:sldMk cId="3130159058" sldId="335"/>
            <ac:spMk id="2" creationId="{C9D0AA50-2506-45B4-A042-668B9006EABB}"/>
          </ac:spMkLst>
        </pc:spChg>
        <pc:spChg chg="del">
          <ac:chgData name="Bjarni Asmundsson" userId="6a8719c8-66d4-4128-a50a-e4c11da2f60f" providerId="ADAL" clId="{EF6750A5-50A4-445B-ACA2-9DF457D849DD}" dt="2020-05-28T04:22:58.320" v="44" actId="700"/>
          <ac:spMkLst>
            <pc:docMk/>
            <pc:sldMk cId="3130159058" sldId="335"/>
            <ac:spMk id="3" creationId="{75BCE793-C0CF-44FE-B9C6-353108E52C7F}"/>
          </ac:spMkLst>
        </pc:spChg>
        <pc:spChg chg="del mod ord">
          <ac:chgData name="Bjarni Asmundsson" userId="6a8719c8-66d4-4128-a50a-e4c11da2f60f" providerId="ADAL" clId="{EF6750A5-50A4-445B-ACA2-9DF457D849DD}" dt="2020-05-28T04:22:58.320" v="44" actId="700"/>
          <ac:spMkLst>
            <pc:docMk/>
            <pc:sldMk cId="3130159058" sldId="335"/>
            <ac:spMk id="4" creationId="{5CAB003F-D90F-4E1A-AE7C-1AB310DE9F2D}"/>
          </ac:spMkLst>
        </pc:spChg>
        <pc:spChg chg="del">
          <ac:chgData name="Bjarni Asmundsson" userId="6a8719c8-66d4-4128-a50a-e4c11da2f60f" providerId="ADAL" clId="{EF6750A5-50A4-445B-ACA2-9DF457D849DD}" dt="2020-05-28T04:22:58.320" v="44" actId="700"/>
          <ac:spMkLst>
            <pc:docMk/>
            <pc:sldMk cId="3130159058" sldId="335"/>
            <ac:spMk id="5" creationId="{404BC1B1-F6FD-4CA0-A530-9128D1431592}"/>
          </ac:spMkLst>
        </pc:spChg>
        <pc:spChg chg="del mod ord">
          <ac:chgData name="Bjarni Asmundsson" userId="6a8719c8-66d4-4128-a50a-e4c11da2f60f" providerId="ADAL" clId="{EF6750A5-50A4-445B-ACA2-9DF457D849DD}" dt="2020-05-28T04:22:58.320" v="44" actId="700"/>
          <ac:spMkLst>
            <pc:docMk/>
            <pc:sldMk cId="3130159058" sldId="335"/>
            <ac:spMk id="6" creationId="{B459D182-7A20-4BA2-B9D1-717E77ED6D03}"/>
          </ac:spMkLst>
        </pc:spChg>
        <pc:spChg chg="del">
          <ac:chgData name="Bjarni Asmundsson" userId="6a8719c8-66d4-4128-a50a-e4c11da2f60f" providerId="ADAL" clId="{EF6750A5-50A4-445B-ACA2-9DF457D849DD}" dt="2020-05-28T04:22:58.320" v="44" actId="700"/>
          <ac:spMkLst>
            <pc:docMk/>
            <pc:sldMk cId="3130159058" sldId="335"/>
            <ac:spMk id="7" creationId="{6FEF65F7-8CCE-431A-9FBF-9A47918DBBBE}"/>
          </ac:spMkLst>
        </pc:spChg>
        <pc:spChg chg="add del mod ord">
          <ac:chgData name="Bjarni Asmundsson" userId="6a8719c8-66d4-4128-a50a-e4c11da2f60f" providerId="ADAL" clId="{EF6750A5-50A4-445B-ACA2-9DF457D849DD}" dt="2020-05-28T06:31:12.878" v="1396" actId="931"/>
          <ac:spMkLst>
            <pc:docMk/>
            <pc:sldMk cId="3130159058" sldId="335"/>
            <ac:spMk id="8" creationId="{B6BC6443-8F0F-40AF-A981-821774040CE6}"/>
          </ac:spMkLst>
        </pc:spChg>
        <pc:spChg chg="add mod ord">
          <ac:chgData name="Bjarni Asmundsson" userId="6a8719c8-66d4-4128-a50a-e4c11da2f60f" providerId="ADAL" clId="{EF6750A5-50A4-445B-ACA2-9DF457D849DD}" dt="2020-05-28T07:33:20.084" v="1639" actId="14100"/>
          <ac:spMkLst>
            <pc:docMk/>
            <pc:sldMk cId="3130159058" sldId="335"/>
            <ac:spMk id="9" creationId="{C1362CF7-DFFC-4A0E-A1BB-5B8CD85E4FD0}"/>
          </ac:spMkLst>
        </pc:spChg>
        <pc:picChg chg="add mod">
          <ac:chgData name="Bjarni Asmundsson" userId="6a8719c8-66d4-4128-a50a-e4c11da2f60f" providerId="ADAL" clId="{EF6750A5-50A4-445B-ACA2-9DF457D849DD}" dt="2020-05-28T06:31:50.595" v="1400" actId="14826"/>
          <ac:picMkLst>
            <pc:docMk/>
            <pc:sldMk cId="3130159058" sldId="335"/>
            <ac:picMk id="11" creationId="{85AB9152-12E8-480A-95D7-0FB91B517920}"/>
          </ac:picMkLst>
        </pc:picChg>
      </pc:sldChg>
      <pc:sldChg chg="del">
        <pc:chgData name="Bjarni Asmundsson" userId="6a8719c8-66d4-4128-a50a-e4c11da2f60f" providerId="ADAL" clId="{EF6750A5-50A4-445B-ACA2-9DF457D849DD}" dt="2020-05-28T04:21:17.332" v="33" actId="47"/>
        <pc:sldMkLst>
          <pc:docMk/>
          <pc:sldMk cId="1349686877" sldId="336"/>
        </pc:sldMkLst>
      </pc:sldChg>
      <pc:sldChg chg="addSp delSp modSp new mod modClrScheme chgLayout modNotesTx">
        <pc:chgData name="Bjarni Asmundsson" userId="6a8719c8-66d4-4128-a50a-e4c11da2f60f" providerId="ADAL" clId="{EF6750A5-50A4-445B-ACA2-9DF457D849DD}" dt="2020-05-28T20:45:40.593" v="19837" actId="20577"/>
        <pc:sldMkLst>
          <pc:docMk/>
          <pc:sldMk cId="2584899642" sldId="336"/>
        </pc:sldMkLst>
        <pc:spChg chg="add del mod">
          <ac:chgData name="Bjarni Asmundsson" userId="6a8719c8-66d4-4128-a50a-e4c11da2f60f" providerId="ADAL" clId="{EF6750A5-50A4-445B-ACA2-9DF457D849DD}" dt="2020-05-28T05:57:25.311" v="91"/>
          <ac:spMkLst>
            <pc:docMk/>
            <pc:sldMk cId="2584899642" sldId="336"/>
            <ac:spMk id="2" creationId="{545DF7D2-6847-4092-8580-A46C1F1D6CF8}"/>
          </ac:spMkLst>
        </pc:spChg>
        <pc:spChg chg="add del mod">
          <ac:chgData name="Bjarni Asmundsson" userId="6a8719c8-66d4-4128-a50a-e4c11da2f60f" providerId="ADAL" clId="{EF6750A5-50A4-445B-ACA2-9DF457D849DD}" dt="2020-05-28T05:58:34.249" v="123"/>
          <ac:spMkLst>
            <pc:docMk/>
            <pc:sldMk cId="2584899642" sldId="336"/>
            <ac:spMk id="3" creationId="{A0CD20F2-4BE3-4E3B-902F-144D5DA3D6C6}"/>
          </ac:spMkLst>
        </pc:spChg>
        <pc:spChg chg="add del mod">
          <ac:chgData name="Bjarni Asmundsson" userId="6a8719c8-66d4-4128-a50a-e4c11da2f60f" providerId="ADAL" clId="{EF6750A5-50A4-445B-ACA2-9DF457D849DD}" dt="2020-05-28T05:58:34.249" v="123"/>
          <ac:spMkLst>
            <pc:docMk/>
            <pc:sldMk cId="2584899642" sldId="336"/>
            <ac:spMk id="4" creationId="{58634201-FCC4-4312-9D2B-C8C038B5F7B6}"/>
          </ac:spMkLst>
        </pc:spChg>
        <pc:spChg chg="add del mod">
          <ac:chgData name="Bjarni Asmundsson" userId="6a8719c8-66d4-4128-a50a-e4c11da2f60f" providerId="ADAL" clId="{EF6750A5-50A4-445B-ACA2-9DF457D849DD}" dt="2020-05-28T05:58:34.249" v="123"/>
          <ac:spMkLst>
            <pc:docMk/>
            <pc:sldMk cId="2584899642" sldId="336"/>
            <ac:spMk id="7" creationId="{3804BFA3-00E6-4827-841A-D3B3DA04784E}"/>
          </ac:spMkLst>
        </pc:spChg>
        <pc:spChg chg="add mod">
          <ac:chgData name="Bjarni Asmundsson" userId="6a8719c8-66d4-4128-a50a-e4c11da2f60f" providerId="ADAL" clId="{EF6750A5-50A4-445B-ACA2-9DF457D849DD}" dt="2020-05-28T19:08:00.897" v="10083" actId="20577"/>
          <ac:spMkLst>
            <pc:docMk/>
            <pc:sldMk cId="2584899642" sldId="336"/>
            <ac:spMk id="8" creationId="{04DE810B-51F7-4CC2-A833-AF53F4697AF3}"/>
          </ac:spMkLst>
        </pc:spChg>
        <pc:spChg chg="add mod">
          <ac:chgData name="Bjarni Asmundsson" userId="6a8719c8-66d4-4128-a50a-e4c11da2f60f" providerId="ADAL" clId="{EF6750A5-50A4-445B-ACA2-9DF457D849DD}" dt="2020-05-28T06:10:09.001" v="323" actId="14100"/>
          <ac:spMkLst>
            <pc:docMk/>
            <pc:sldMk cId="2584899642" sldId="336"/>
            <ac:spMk id="9" creationId="{2DBCF784-A729-4D1A-BF94-E920F296B267}"/>
          </ac:spMkLst>
        </pc:spChg>
        <pc:spChg chg="add del mod">
          <ac:chgData name="Bjarni Asmundsson" userId="6a8719c8-66d4-4128-a50a-e4c11da2f60f" providerId="ADAL" clId="{EF6750A5-50A4-445B-ACA2-9DF457D849DD}" dt="2020-05-28T06:03:04.968" v="125"/>
          <ac:spMkLst>
            <pc:docMk/>
            <pc:sldMk cId="2584899642" sldId="336"/>
            <ac:spMk id="11" creationId="{665C3592-044B-4D62-8165-8F2AE7787933}"/>
          </ac:spMkLst>
        </pc:spChg>
        <pc:spChg chg="add del mod">
          <ac:chgData name="Bjarni Asmundsson" userId="6a8719c8-66d4-4128-a50a-e4c11da2f60f" providerId="ADAL" clId="{EF6750A5-50A4-445B-ACA2-9DF457D849DD}" dt="2020-05-28T06:03:31.054" v="127"/>
          <ac:spMkLst>
            <pc:docMk/>
            <pc:sldMk cId="2584899642" sldId="336"/>
            <ac:spMk id="14" creationId="{295E613F-E438-4077-A6CE-EB6DBC64818C}"/>
          </ac:spMkLst>
        </pc:spChg>
        <pc:picChg chg="add del mod">
          <ac:chgData name="Bjarni Asmundsson" userId="6a8719c8-66d4-4128-a50a-e4c11da2f60f" providerId="ADAL" clId="{EF6750A5-50A4-445B-ACA2-9DF457D849DD}" dt="2020-05-28T05:56:31.481" v="90"/>
          <ac:picMkLst>
            <pc:docMk/>
            <pc:sldMk cId="2584899642" sldId="336"/>
            <ac:picMk id="5" creationId="{20C039B2-016A-48C9-8868-3BE0F3799015}"/>
          </ac:picMkLst>
        </pc:picChg>
        <pc:picChg chg="add del mod">
          <ac:chgData name="Bjarni Asmundsson" userId="6a8719c8-66d4-4128-a50a-e4c11da2f60f" providerId="ADAL" clId="{EF6750A5-50A4-445B-ACA2-9DF457D849DD}" dt="2020-05-28T06:03:02.089" v="124" actId="478"/>
          <ac:picMkLst>
            <pc:docMk/>
            <pc:sldMk cId="2584899642" sldId="336"/>
            <ac:picMk id="6" creationId="{A653C301-9EAF-43BA-B824-D0A885D79DDF}"/>
          </ac:picMkLst>
        </pc:picChg>
        <pc:picChg chg="add del mod">
          <ac:chgData name="Bjarni Asmundsson" userId="6a8719c8-66d4-4128-a50a-e4c11da2f60f" providerId="ADAL" clId="{EF6750A5-50A4-445B-ACA2-9DF457D849DD}" dt="2020-05-28T06:03:21.446" v="126" actId="478"/>
          <ac:picMkLst>
            <pc:docMk/>
            <pc:sldMk cId="2584899642" sldId="336"/>
            <ac:picMk id="12" creationId="{B3A1C42D-7691-487A-8BCD-C1D19112D01E}"/>
          </ac:picMkLst>
        </pc:picChg>
        <pc:picChg chg="add mod">
          <ac:chgData name="Bjarni Asmundsson" userId="6a8719c8-66d4-4128-a50a-e4c11da2f60f" providerId="ADAL" clId="{EF6750A5-50A4-445B-ACA2-9DF457D849DD}" dt="2020-05-28T06:03:31.054" v="127"/>
          <ac:picMkLst>
            <pc:docMk/>
            <pc:sldMk cId="2584899642" sldId="336"/>
            <ac:picMk id="15" creationId="{551B304D-AF53-41F4-85F6-260DB9F1A98A}"/>
          </ac:picMkLst>
        </pc:picChg>
      </pc:sldChg>
      <pc:sldChg chg="del">
        <pc:chgData name="Bjarni Asmundsson" userId="6a8719c8-66d4-4128-a50a-e4c11da2f60f" providerId="ADAL" clId="{EF6750A5-50A4-445B-ACA2-9DF457D849DD}" dt="2020-05-28T04:21:17.332" v="33" actId="47"/>
        <pc:sldMkLst>
          <pc:docMk/>
          <pc:sldMk cId="1030318263" sldId="337"/>
        </pc:sldMkLst>
      </pc:sldChg>
      <pc:sldChg chg="addSp delSp modSp new mod modClrScheme chgLayout modNotesTx">
        <pc:chgData name="Bjarni Asmundsson" userId="6a8719c8-66d4-4128-a50a-e4c11da2f60f" providerId="ADAL" clId="{EF6750A5-50A4-445B-ACA2-9DF457D849DD}" dt="2020-05-28T20:42:31.146" v="19772" actId="20577"/>
        <pc:sldMkLst>
          <pc:docMk/>
          <pc:sldMk cId="2099356047" sldId="337"/>
        </pc:sldMkLst>
        <pc:spChg chg="add del mod">
          <ac:chgData name="Bjarni Asmundsson" userId="6a8719c8-66d4-4128-a50a-e4c11da2f60f" providerId="ADAL" clId="{EF6750A5-50A4-445B-ACA2-9DF457D849DD}" dt="2020-05-28T08:03:24.767" v="1669" actId="931"/>
          <ac:spMkLst>
            <pc:docMk/>
            <pc:sldMk cId="2099356047" sldId="337"/>
            <ac:spMk id="2" creationId="{C08C9E84-17E2-4638-9206-804F1B637A4B}"/>
          </ac:spMkLst>
        </pc:spChg>
        <pc:spChg chg="add mod">
          <ac:chgData name="Bjarni Asmundsson" userId="6a8719c8-66d4-4128-a50a-e4c11da2f60f" providerId="ADAL" clId="{EF6750A5-50A4-445B-ACA2-9DF457D849DD}" dt="2020-05-28T20:42:31.146" v="19772" actId="20577"/>
          <ac:spMkLst>
            <pc:docMk/>
            <pc:sldMk cId="2099356047" sldId="337"/>
            <ac:spMk id="3" creationId="{DC7303F8-6A3F-42CE-8F91-EC4CAE6ABA3C}"/>
          </ac:spMkLst>
        </pc:spChg>
        <pc:spChg chg="add del mod">
          <ac:chgData name="Bjarni Asmundsson" userId="6a8719c8-66d4-4128-a50a-e4c11da2f60f" providerId="ADAL" clId="{EF6750A5-50A4-445B-ACA2-9DF457D849DD}" dt="2020-05-28T13:55:00.961" v="3228"/>
          <ac:spMkLst>
            <pc:docMk/>
            <pc:sldMk cId="2099356047" sldId="337"/>
            <ac:spMk id="6" creationId="{5F11EF63-98CF-4D17-B3BE-1898A95E01D8}"/>
          </ac:spMkLst>
        </pc:spChg>
        <pc:spChg chg="add del mod">
          <ac:chgData name="Bjarni Asmundsson" userId="6a8719c8-66d4-4128-a50a-e4c11da2f60f" providerId="ADAL" clId="{EF6750A5-50A4-445B-ACA2-9DF457D849DD}" dt="2020-05-28T13:55:00.961" v="3228"/>
          <ac:spMkLst>
            <pc:docMk/>
            <pc:sldMk cId="2099356047" sldId="337"/>
            <ac:spMk id="7" creationId="{0031F17C-04C4-4BE3-882B-291028927281}"/>
          </ac:spMkLst>
        </pc:spChg>
        <pc:picChg chg="add mod">
          <ac:chgData name="Bjarni Asmundsson" userId="6a8719c8-66d4-4128-a50a-e4c11da2f60f" providerId="ADAL" clId="{EF6750A5-50A4-445B-ACA2-9DF457D849DD}" dt="2020-05-28T13:55:00.961" v="3228"/>
          <ac:picMkLst>
            <pc:docMk/>
            <pc:sldMk cId="2099356047" sldId="337"/>
            <ac:picMk id="5" creationId="{0E7D92AF-A702-43FA-B10F-FEB91281BEFE}"/>
          </ac:picMkLst>
        </pc:picChg>
      </pc:sldChg>
      <pc:sldChg chg="addSp delSp modSp new mod modClrScheme modAnim chgLayout modNotesTx">
        <pc:chgData name="Bjarni Asmundsson" userId="6a8719c8-66d4-4128-a50a-e4c11da2f60f" providerId="ADAL" clId="{EF6750A5-50A4-445B-ACA2-9DF457D849DD}" dt="2020-05-28T20:43:17.361" v="19817" actId="20577"/>
        <pc:sldMkLst>
          <pc:docMk/>
          <pc:sldMk cId="3123764112" sldId="338"/>
        </pc:sldMkLst>
        <pc:spChg chg="add del mod">
          <ac:chgData name="Bjarni Asmundsson" userId="6a8719c8-66d4-4128-a50a-e4c11da2f60f" providerId="ADAL" clId="{EF6750A5-50A4-445B-ACA2-9DF457D849DD}" dt="2020-05-28T06:34:51.994" v="1473" actId="931"/>
          <ac:spMkLst>
            <pc:docMk/>
            <pc:sldMk cId="3123764112" sldId="338"/>
            <ac:spMk id="2" creationId="{ABB5DCDD-A271-44C9-A267-3DC87605B738}"/>
          </ac:spMkLst>
        </pc:spChg>
        <pc:spChg chg="add del mod ord">
          <ac:chgData name="Bjarni Asmundsson" userId="6a8719c8-66d4-4128-a50a-e4c11da2f60f" providerId="ADAL" clId="{EF6750A5-50A4-445B-ACA2-9DF457D849DD}" dt="2020-05-28T07:02:03.532" v="1483" actId="700"/>
          <ac:spMkLst>
            <pc:docMk/>
            <pc:sldMk cId="3123764112" sldId="338"/>
            <ac:spMk id="3" creationId="{409E2926-8468-4C47-94FB-A997BB2B42CA}"/>
          </ac:spMkLst>
        </pc:spChg>
        <pc:spChg chg="add mod ord">
          <ac:chgData name="Bjarni Asmundsson" userId="6a8719c8-66d4-4128-a50a-e4c11da2f60f" providerId="ADAL" clId="{EF6750A5-50A4-445B-ACA2-9DF457D849DD}" dt="2020-05-28T15:12:58.818" v="4192"/>
          <ac:spMkLst>
            <pc:docMk/>
            <pc:sldMk cId="3123764112" sldId="338"/>
            <ac:spMk id="4" creationId="{3F8D5E4D-6EAD-4147-9286-190C1D8249BC}"/>
          </ac:spMkLst>
        </pc:spChg>
        <pc:spChg chg="add del mod ord">
          <ac:chgData name="Bjarni Asmundsson" userId="6a8719c8-66d4-4128-a50a-e4c11da2f60f" providerId="ADAL" clId="{EF6750A5-50A4-445B-ACA2-9DF457D849DD}" dt="2020-05-28T15:12:58.818" v="4192"/>
          <ac:spMkLst>
            <pc:docMk/>
            <pc:sldMk cId="3123764112" sldId="338"/>
            <ac:spMk id="7" creationId="{0A749F00-F056-431F-A8B3-DF3AB69BD15D}"/>
          </ac:spMkLst>
        </pc:spChg>
        <pc:spChg chg="add del mod">
          <ac:chgData name="Bjarni Asmundsson" userId="6a8719c8-66d4-4128-a50a-e4c11da2f60f" providerId="ADAL" clId="{EF6750A5-50A4-445B-ACA2-9DF457D849DD}" dt="2020-05-28T15:12:58.818" v="4192"/>
          <ac:spMkLst>
            <pc:docMk/>
            <pc:sldMk cId="3123764112" sldId="338"/>
            <ac:spMk id="8" creationId="{4B9E6BC3-1F88-4172-B2F2-D109B80B2829}"/>
          </ac:spMkLst>
        </pc:spChg>
        <pc:spChg chg="add mod">
          <ac:chgData name="Bjarni Asmundsson" userId="6a8719c8-66d4-4128-a50a-e4c11da2f60f" providerId="ADAL" clId="{EF6750A5-50A4-445B-ACA2-9DF457D849DD}" dt="2020-05-28T15:12:58.818" v="4192"/>
          <ac:spMkLst>
            <pc:docMk/>
            <pc:sldMk cId="3123764112" sldId="338"/>
            <ac:spMk id="9" creationId="{5820C754-EB04-4E62-A4B2-46736556B969}"/>
          </ac:spMkLst>
        </pc:spChg>
        <pc:picChg chg="add mod ord">
          <ac:chgData name="Bjarni Asmundsson" userId="6a8719c8-66d4-4128-a50a-e4c11da2f60f" providerId="ADAL" clId="{EF6750A5-50A4-445B-ACA2-9DF457D849DD}" dt="2020-05-28T15:13:08.235" v="4193" actId="1076"/>
          <ac:picMkLst>
            <pc:docMk/>
            <pc:sldMk cId="3123764112" sldId="338"/>
            <ac:picMk id="6" creationId="{F83FD854-D93C-4CF7-92C6-5C88A59A8789}"/>
          </ac:picMkLst>
        </pc:picChg>
      </pc:sldChg>
      <pc:sldChg chg="del">
        <pc:chgData name="Bjarni Asmundsson" userId="6a8719c8-66d4-4128-a50a-e4c11da2f60f" providerId="ADAL" clId="{EF6750A5-50A4-445B-ACA2-9DF457D849DD}" dt="2020-05-28T04:21:17.332" v="33" actId="47"/>
        <pc:sldMkLst>
          <pc:docMk/>
          <pc:sldMk cId="3363328960" sldId="338"/>
        </pc:sldMkLst>
      </pc:sldChg>
      <pc:sldChg chg="addSp delSp modSp new mod modClrScheme chgLayout modNotesTx">
        <pc:chgData name="Bjarni Asmundsson" userId="6a8719c8-66d4-4128-a50a-e4c11da2f60f" providerId="ADAL" clId="{EF6750A5-50A4-445B-ACA2-9DF457D849DD}" dt="2020-05-28T19:35:16.996" v="11095" actId="20577"/>
        <pc:sldMkLst>
          <pc:docMk/>
          <pc:sldMk cId="830065099" sldId="339"/>
        </pc:sldMkLst>
        <pc:spChg chg="add del mod">
          <ac:chgData name="Bjarni Asmundsson" userId="6a8719c8-66d4-4128-a50a-e4c11da2f60f" providerId="ADAL" clId="{EF6750A5-50A4-445B-ACA2-9DF457D849DD}" dt="2020-05-28T06:06:34.562" v="219"/>
          <ac:spMkLst>
            <pc:docMk/>
            <pc:sldMk cId="830065099" sldId="339"/>
            <ac:spMk id="2" creationId="{F98B5A82-F0C9-4B6D-B760-D58E0F362AA9}"/>
          </ac:spMkLst>
        </pc:spChg>
        <pc:spChg chg="add del mod">
          <ac:chgData name="Bjarni Asmundsson" userId="6a8719c8-66d4-4128-a50a-e4c11da2f60f" providerId="ADAL" clId="{EF6750A5-50A4-445B-ACA2-9DF457D849DD}" dt="2020-05-28T06:07:07.898" v="224" actId="26606"/>
          <ac:spMkLst>
            <pc:docMk/>
            <pc:sldMk cId="830065099" sldId="339"/>
            <ac:spMk id="3" creationId="{BDCA53E3-3B5E-459E-9C4B-7FB27E9A410A}"/>
          </ac:spMkLst>
        </pc:spChg>
        <pc:spChg chg="add del mod">
          <ac:chgData name="Bjarni Asmundsson" userId="6a8719c8-66d4-4128-a50a-e4c11da2f60f" providerId="ADAL" clId="{EF6750A5-50A4-445B-ACA2-9DF457D849DD}" dt="2020-05-28T06:07:07.898" v="224" actId="26606"/>
          <ac:spMkLst>
            <pc:docMk/>
            <pc:sldMk cId="830065099" sldId="339"/>
            <ac:spMk id="4" creationId="{F1195D4F-853D-4D25-A1F6-84D17D4DE005}"/>
          </ac:spMkLst>
        </pc:spChg>
        <pc:spChg chg="add del mod">
          <ac:chgData name="Bjarni Asmundsson" userId="6a8719c8-66d4-4128-a50a-e4c11da2f60f" providerId="ADAL" clId="{EF6750A5-50A4-445B-ACA2-9DF457D849DD}" dt="2020-05-28T06:09:18.354" v="270"/>
          <ac:spMkLst>
            <pc:docMk/>
            <pc:sldMk cId="830065099" sldId="339"/>
            <ac:spMk id="7" creationId="{2B705F69-971D-4584-9969-82164B234F33}"/>
          </ac:spMkLst>
        </pc:spChg>
        <pc:spChg chg="add del">
          <ac:chgData name="Bjarni Asmundsson" userId="6a8719c8-66d4-4128-a50a-e4c11da2f60f" providerId="ADAL" clId="{EF6750A5-50A4-445B-ACA2-9DF457D849DD}" dt="2020-05-28T06:06:51.458" v="221" actId="26606"/>
          <ac:spMkLst>
            <pc:docMk/>
            <pc:sldMk cId="830065099" sldId="339"/>
            <ac:spMk id="10" creationId="{9A6B6E1E-06A0-4030-8967-30649BD58630}"/>
          </ac:spMkLst>
        </pc:spChg>
        <pc:spChg chg="add del">
          <ac:chgData name="Bjarni Asmundsson" userId="6a8719c8-66d4-4128-a50a-e4c11da2f60f" providerId="ADAL" clId="{EF6750A5-50A4-445B-ACA2-9DF457D849DD}" dt="2020-05-28T06:06:51.458" v="221" actId="26606"/>
          <ac:spMkLst>
            <pc:docMk/>
            <pc:sldMk cId="830065099" sldId="339"/>
            <ac:spMk id="12" creationId="{7B1AC928-F553-4AA8-AC75-25EB0BA7F820}"/>
          </ac:spMkLst>
        </pc:spChg>
        <pc:spChg chg="add del mod">
          <ac:chgData name="Bjarni Asmundsson" userId="6a8719c8-66d4-4128-a50a-e4c11da2f60f" providerId="ADAL" clId="{EF6750A5-50A4-445B-ACA2-9DF457D849DD}" dt="2020-05-28T06:07:07.893" v="223" actId="26606"/>
          <ac:spMkLst>
            <pc:docMk/>
            <pc:sldMk cId="830065099" sldId="339"/>
            <ac:spMk id="14" creationId="{E1CFC2E3-B9B4-43C7-8A3F-5AC3CAECE3F7}"/>
          </ac:spMkLst>
        </pc:spChg>
        <pc:spChg chg="add del mod">
          <ac:chgData name="Bjarni Asmundsson" userId="6a8719c8-66d4-4128-a50a-e4c11da2f60f" providerId="ADAL" clId="{EF6750A5-50A4-445B-ACA2-9DF457D849DD}" dt="2020-05-28T06:07:07.893" v="223" actId="26606"/>
          <ac:spMkLst>
            <pc:docMk/>
            <pc:sldMk cId="830065099" sldId="339"/>
            <ac:spMk id="15" creationId="{AA6FEA04-CC4B-44AB-B943-ACFA4B5216F7}"/>
          </ac:spMkLst>
        </pc:spChg>
        <pc:spChg chg="add del mod">
          <ac:chgData name="Bjarni Asmundsson" userId="6a8719c8-66d4-4128-a50a-e4c11da2f60f" providerId="ADAL" clId="{EF6750A5-50A4-445B-ACA2-9DF457D849DD}" dt="2020-05-28T06:07:07.893" v="223" actId="26606"/>
          <ac:spMkLst>
            <pc:docMk/>
            <pc:sldMk cId="830065099" sldId="339"/>
            <ac:spMk id="16" creationId="{F8F85F7B-0575-44D0-90A6-BDD5AFB9CD0F}"/>
          </ac:spMkLst>
        </pc:spChg>
        <pc:spChg chg="add mod">
          <ac:chgData name="Bjarni Asmundsson" userId="6a8719c8-66d4-4128-a50a-e4c11da2f60f" providerId="ADAL" clId="{EF6750A5-50A4-445B-ACA2-9DF457D849DD}" dt="2020-05-28T06:10:15.173" v="325" actId="20577"/>
          <ac:spMkLst>
            <pc:docMk/>
            <pc:sldMk cId="830065099" sldId="339"/>
            <ac:spMk id="18" creationId="{9A6B6E1E-06A0-4030-8967-30649BD58630}"/>
          </ac:spMkLst>
        </pc:spChg>
        <pc:spChg chg="add mod">
          <ac:chgData name="Bjarni Asmundsson" userId="6a8719c8-66d4-4128-a50a-e4c11da2f60f" providerId="ADAL" clId="{EF6750A5-50A4-445B-ACA2-9DF457D849DD}" dt="2020-05-28T11:04:47.515" v="2873" actId="404"/>
          <ac:spMkLst>
            <pc:docMk/>
            <pc:sldMk cId="830065099" sldId="339"/>
            <ac:spMk id="19" creationId="{7B1AC928-F553-4AA8-AC75-25EB0BA7F820}"/>
          </ac:spMkLst>
        </pc:spChg>
        <pc:picChg chg="add del mod modCrop">
          <ac:chgData name="Bjarni Asmundsson" userId="6a8719c8-66d4-4128-a50a-e4c11da2f60f" providerId="ADAL" clId="{EF6750A5-50A4-445B-ACA2-9DF457D849DD}" dt="2020-05-28T06:09:12.356" v="267" actId="478"/>
          <ac:picMkLst>
            <pc:docMk/>
            <pc:sldMk cId="830065099" sldId="339"/>
            <ac:picMk id="5" creationId="{34AB3760-E48E-4948-83FD-C26B9E19E8E3}"/>
          </ac:picMkLst>
        </pc:picChg>
        <pc:picChg chg="add del">
          <ac:chgData name="Bjarni Asmundsson" userId="6a8719c8-66d4-4128-a50a-e4c11da2f60f" providerId="ADAL" clId="{EF6750A5-50A4-445B-ACA2-9DF457D849DD}" dt="2020-05-28T06:09:16.350" v="269" actId="478"/>
          <ac:picMkLst>
            <pc:docMk/>
            <pc:sldMk cId="830065099" sldId="339"/>
            <ac:picMk id="8" creationId="{0E492127-5152-4FE1-80E8-1AB023C09D1E}"/>
          </ac:picMkLst>
        </pc:picChg>
        <pc:picChg chg="add mod modCrop">
          <ac:chgData name="Bjarni Asmundsson" userId="6a8719c8-66d4-4128-a50a-e4c11da2f60f" providerId="ADAL" clId="{EF6750A5-50A4-445B-ACA2-9DF457D849DD}" dt="2020-05-28T06:09:43.069" v="302" actId="18131"/>
          <ac:picMkLst>
            <pc:docMk/>
            <pc:sldMk cId="830065099" sldId="339"/>
            <ac:picMk id="9" creationId="{B67439E7-61B1-4C94-AB17-4ED20921F284}"/>
          </ac:picMkLst>
        </pc:picChg>
      </pc:sldChg>
      <pc:sldChg chg="del">
        <pc:chgData name="Bjarni Asmundsson" userId="6a8719c8-66d4-4128-a50a-e4c11da2f60f" providerId="ADAL" clId="{EF6750A5-50A4-445B-ACA2-9DF457D849DD}" dt="2020-05-28T04:21:17.332" v="33" actId="47"/>
        <pc:sldMkLst>
          <pc:docMk/>
          <pc:sldMk cId="838285178" sldId="340"/>
        </pc:sldMkLst>
      </pc:sldChg>
      <pc:sldChg chg="addSp modSp add mod modNotesTx">
        <pc:chgData name="Bjarni Asmundsson" userId="6a8719c8-66d4-4128-a50a-e4c11da2f60f" providerId="ADAL" clId="{EF6750A5-50A4-445B-ACA2-9DF457D849DD}" dt="2020-05-28T19:35:31.752" v="11137" actId="20577"/>
        <pc:sldMkLst>
          <pc:docMk/>
          <pc:sldMk cId="2888709917" sldId="340"/>
        </pc:sldMkLst>
        <pc:spChg chg="mod">
          <ac:chgData name="Bjarni Asmundsson" userId="6a8719c8-66d4-4128-a50a-e4c11da2f60f" providerId="ADAL" clId="{EF6750A5-50A4-445B-ACA2-9DF457D849DD}" dt="2020-05-28T16:38:35.498" v="6460" actId="6549"/>
          <ac:spMkLst>
            <pc:docMk/>
            <pc:sldMk cId="2888709917" sldId="340"/>
            <ac:spMk id="19" creationId="{7B1AC928-F553-4AA8-AC75-25EB0BA7F820}"/>
          </ac:spMkLst>
        </pc:spChg>
        <pc:cxnChg chg="add mod">
          <ac:chgData name="Bjarni Asmundsson" userId="6a8719c8-66d4-4128-a50a-e4c11da2f60f" providerId="ADAL" clId="{EF6750A5-50A4-445B-ACA2-9DF457D849DD}" dt="2020-05-28T06:11:42.304" v="335" actId="14100"/>
          <ac:cxnSpMkLst>
            <pc:docMk/>
            <pc:sldMk cId="2888709917" sldId="340"/>
            <ac:cxnSpMk id="3" creationId="{6EAA47B1-B117-4288-A5C0-FC7C1EF2F508}"/>
          </ac:cxnSpMkLst>
        </pc:cxnChg>
      </pc:sldChg>
      <pc:sldChg chg="addSp delSp modSp new mod modClrScheme chgLayout modNotesTx">
        <pc:chgData name="Bjarni Asmundsson" userId="6a8719c8-66d4-4128-a50a-e4c11da2f60f" providerId="ADAL" clId="{EF6750A5-50A4-445B-ACA2-9DF457D849DD}" dt="2020-05-28T19:38:36.371" v="11806" actId="20577"/>
        <pc:sldMkLst>
          <pc:docMk/>
          <pc:sldMk cId="1920670454" sldId="341"/>
        </pc:sldMkLst>
        <pc:spChg chg="del">
          <ac:chgData name="Bjarni Asmundsson" userId="6a8719c8-66d4-4128-a50a-e4c11da2f60f" providerId="ADAL" clId="{EF6750A5-50A4-445B-ACA2-9DF457D849DD}" dt="2020-05-28T06:14:38.628" v="564" actId="700"/>
          <ac:spMkLst>
            <pc:docMk/>
            <pc:sldMk cId="1920670454" sldId="341"/>
            <ac:spMk id="2" creationId="{F7F4ABEF-4FED-4BB0-8A90-A1A057F2821E}"/>
          </ac:spMkLst>
        </pc:spChg>
        <pc:spChg chg="del mod ord">
          <ac:chgData name="Bjarni Asmundsson" userId="6a8719c8-66d4-4128-a50a-e4c11da2f60f" providerId="ADAL" clId="{EF6750A5-50A4-445B-ACA2-9DF457D849DD}" dt="2020-05-28T06:14:38.628" v="564" actId="700"/>
          <ac:spMkLst>
            <pc:docMk/>
            <pc:sldMk cId="1920670454" sldId="341"/>
            <ac:spMk id="3" creationId="{202378D0-6DA2-4F7B-A0AA-233EE66BDBB6}"/>
          </ac:spMkLst>
        </pc:spChg>
        <pc:spChg chg="del mod ord">
          <ac:chgData name="Bjarni Asmundsson" userId="6a8719c8-66d4-4128-a50a-e4c11da2f60f" providerId="ADAL" clId="{EF6750A5-50A4-445B-ACA2-9DF457D849DD}" dt="2020-05-28T06:14:38.628" v="564" actId="700"/>
          <ac:spMkLst>
            <pc:docMk/>
            <pc:sldMk cId="1920670454" sldId="341"/>
            <ac:spMk id="4" creationId="{FBEC00AC-B5FD-4F6A-A9CD-27445AC293B6}"/>
          </ac:spMkLst>
        </pc:spChg>
        <pc:spChg chg="add mod ord">
          <ac:chgData name="Bjarni Asmundsson" userId="6a8719c8-66d4-4128-a50a-e4c11da2f60f" providerId="ADAL" clId="{EF6750A5-50A4-445B-ACA2-9DF457D849DD}" dt="2020-05-28T13:59:58.388" v="3238" actId="700"/>
          <ac:spMkLst>
            <pc:docMk/>
            <pc:sldMk cId="1920670454" sldId="341"/>
            <ac:spMk id="5" creationId="{E31E85D1-F50C-4CF3-A4D0-BD210BA881CB}"/>
          </ac:spMkLst>
        </pc:spChg>
        <pc:spChg chg="add mod ord">
          <ac:chgData name="Bjarni Asmundsson" userId="6a8719c8-66d4-4128-a50a-e4c11da2f60f" providerId="ADAL" clId="{EF6750A5-50A4-445B-ACA2-9DF457D849DD}" dt="2020-05-28T13:59:58.388" v="3238" actId="700"/>
          <ac:spMkLst>
            <pc:docMk/>
            <pc:sldMk cId="1920670454" sldId="341"/>
            <ac:spMk id="6" creationId="{56BDF708-1FAE-4477-98E1-EC379E2D3C2B}"/>
          </ac:spMkLst>
        </pc:spChg>
        <pc:spChg chg="add del mod ord">
          <ac:chgData name="Bjarni Asmundsson" userId="6a8719c8-66d4-4128-a50a-e4c11da2f60f" providerId="ADAL" clId="{EF6750A5-50A4-445B-ACA2-9DF457D849DD}" dt="2020-05-28T16:28:50.209" v="6418" actId="931"/>
          <ac:spMkLst>
            <pc:docMk/>
            <pc:sldMk cId="1920670454" sldId="341"/>
            <ac:spMk id="7" creationId="{12505078-FEDE-4028-83F8-DC6AFDE793D3}"/>
          </ac:spMkLst>
        </pc:spChg>
        <pc:picChg chg="add mod">
          <ac:chgData name="Bjarni Asmundsson" userId="6a8719c8-66d4-4128-a50a-e4c11da2f60f" providerId="ADAL" clId="{EF6750A5-50A4-445B-ACA2-9DF457D849DD}" dt="2020-05-28T16:31:46.813" v="6426" actId="14826"/>
          <ac:picMkLst>
            <pc:docMk/>
            <pc:sldMk cId="1920670454" sldId="341"/>
            <ac:picMk id="9" creationId="{571FB82E-E726-4A3D-B1B2-02E71559B5BC}"/>
          </ac:picMkLst>
        </pc:picChg>
      </pc:sldChg>
      <pc:sldChg chg="del">
        <pc:chgData name="Bjarni Asmundsson" userId="6a8719c8-66d4-4128-a50a-e4c11da2f60f" providerId="ADAL" clId="{EF6750A5-50A4-445B-ACA2-9DF457D849DD}" dt="2020-05-28T04:21:17.332" v="33" actId="47"/>
        <pc:sldMkLst>
          <pc:docMk/>
          <pc:sldMk cId="2871951718" sldId="341"/>
        </pc:sldMkLst>
      </pc:sldChg>
      <pc:sldChg chg="addSp delSp modSp new mod ord modClrScheme chgLayout modNotesTx">
        <pc:chgData name="Bjarni Asmundsson" userId="6a8719c8-66d4-4128-a50a-e4c11da2f60f" providerId="ADAL" clId="{EF6750A5-50A4-445B-ACA2-9DF457D849DD}" dt="2020-05-29T01:06:03.505" v="20565" actId="113"/>
        <pc:sldMkLst>
          <pc:docMk/>
          <pc:sldMk cId="2048531835" sldId="342"/>
        </pc:sldMkLst>
        <pc:spChg chg="del">
          <ac:chgData name="Bjarni Asmundsson" userId="6a8719c8-66d4-4128-a50a-e4c11da2f60f" providerId="ADAL" clId="{EF6750A5-50A4-445B-ACA2-9DF457D849DD}" dt="2020-05-28T06:20:49.595" v="842" actId="700"/>
          <ac:spMkLst>
            <pc:docMk/>
            <pc:sldMk cId="2048531835" sldId="342"/>
            <ac:spMk id="2" creationId="{8900B498-372B-4776-85A3-9052C7F3A06D}"/>
          </ac:spMkLst>
        </pc:spChg>
        <pc:spChg chg="del mod ord">
          <ac:chgData name="Bjarni Asmundsson" userId="6a8719c8-66d4-4128-a50a-e4c11da2f60f" providerId="ADAL" clId="{EF6750A5-50A4-445B-ACA2-9DF457D849DD}" dt="2020-05-28T06:20:49.595" v="842" actId="700"/>
          <ac:spMkLst>
            <pc:docMk/>
            <pc:sldMk cId="2048531835" sldId="342"/>
            <ac:spMk id="3" creationId="{4E735EEC-2E92-423C-BB7A-F47973370C37}"/>
          </ac:spMkLst>
        </pc:spChg>
        <pc:spChg chg="del mod ord">
          <ac:chgData name="Bjarni Asmundsson" userId="6a8719c8-66d4-4128-a50a-e4c11da2f60f" providerId="ADAL" clId="{EF6750A5-50A4-445B-ACA2-9DF457D849DD}" dt="2020-05-28T06:20:49.595" v="842" actId="700"/>
          <ac:spMkLst>
            <pc:docMk/>
            <pc:sldMk cId="2048531835" sldId="342"/>
            <ac:spMk id="4" creationId="{914E5634-E3DC-47CD-B4A6-F026B6DA4FFD}"/>
          </ac:spMkLst>
        </pc:spChg>
        <pc:spChg chg="add mod ord">
          <ac:chgData name="Bjarni Asmundsson" userId="6a8719c8-66d4-4128-a50a-e4c11da2f60f" providerId="ADAL" clId="{EF6750A5-50A4-445B-ACA2-9DF457D849DD}" dt="2020-05-28T16:18:23.372" v="6288" actId="20577"/>
          <ac:spMkLst>
            <pc:docMk/>
            <pc:sldMk cId="2048531835" sldId="342"/>
            <ac:spMk id="5" creationId="{0DC6C922-D3F2-48C0-A696-DCA6F75B4C27}"/>
          </ac:spMkLst>
        </pc:spChg>
        <pc:spChg chg="add mod ord">
          <ac:chgData name="Bjarni Asmundsson" userId="6a8719c8-66d4-4128-a50a-e4c11da2f60f" providerId="ADAL" clId="{EF6750A5-50A4-445B-ACA2-9DF457D849DD}" dt="2020-05-28T06:26:45.584" v="1390" actId="20577"/>
          <ac:spMkLst>
            <pc:docMk/>
            <pc:sldMk cId="2048531835" sldId="342"/>
            <ac:spMk id="6" creationId="{EEB3BC04-B985-40AB-BD7A-23FB2256C7FD}"/>
          </ac:spMkLst>
        </pc:spChg>
      </pc:sldChg>
      <pc:sldChg chg="del">
        <pc:chgData name="Bjarni Asmundsson" userId="6a8719c8-66d4-4128-a50a-e4c11da2f60f" providerId="ADAL" clId="{EF6750A5-50A4-445B-ACA2-9DF457D849DD}" dt="2020-05-28T04:21:17.332" v="33" actId="47"/>
        <pc:sldMkLst>
          <pc:docMk/>
          <pc:sldMk cId="2216467928" sldId="342"/>
        </pc:sldMkLst>
      </pc:sldChg>
      <pc:sldChg chg="del">
        <pc:chgData name="Bjarni Asmundsson" userId="6a8719c8-66d4-4128-a50a-e4c11da2f60f" providerId="ADAL" clId="{EF6750A5-50A4-445B-ACA2-9DF457D849DD}" dt="2020-05-28T04:21:17.332" v="33" actId="47"/>
        <pc:sldMkLst>
          <pc:docMk/>
          <pc:sldMk cId="1519680766" sldId="343"/>
        </pc:sldMkLst>
      </pc:sldChg>
      <pc:sldChg chg="modSp new mod ord modNotesTx">
        <pc:chgData name="Bjarni Asmundsson" userId="6a8719c8-66d4-4128-a50a-e4c11da2f60f" providerId="ADAL" clId="{EF6750A5-50A4-445B-ACA2-9DF457D849DD}" dt="2020-05-28T19:33:56.400" v="10807" actId="33524"/>
        <pc:sldMkLst>
          <pc:docMk/>
          <pc:sldMk cId="4226920684" sldId="343"/>
        </pc:sldMkLst>
        <pc:spChg chg="mod">
          <ac:chgData name="Bjarni Asmundsson" userId="6a8719c8-66d4-4128-a50a-e4c11da2f60f" providerId="ADAL" clId="{EF6750A5-50A4-445B-ACA2-9DF457D849DD}" dt="2020-05-28T06:25:16.272" v="1348" actId="15"/>
          <ac:spMkLst>
            <pc:docMk/>
            <pc:sldMk cId="4226920684" sldId="343"/>
            <ac:spMk id="2" creationId="{220008EA-B4C2-4A97-8458-754992572812}"/>
          </ac:spMkLst>
        </pc:spChg>
        <pc:spChg chg="mod">
          <ac:chgData name="Bjarni Asmundsson" userId="6a8719c8-66d4-4128-a50a-e4c11da2f60f" providerId="ADAL" clId="{EF6750A5-50A4-445B-ACA2-9DF457D849DD}" dt="2020-05-28T06:25:30.756" v="1350" actId="14100"/>
          <ac:spMkLst>
            <pc:docMk/>
            <pc:sldMk cId="4226920684" sldId="343"/>
            <ac:spMk id="3" creationId="{E398FD7C-5324-4FD2-B43C-C566895A6ADF}"/>
          </ac:spMkLst>
        </pc:spChg>
      </pc:sldChg>
      <pc:sldChg chg="addSp delSp modSp add del mod chgLayout">
        <pc:chgData name="Bjarni Asmundsson" userId="6a8719c8-66d4-4128-a50a-e4c11da2f60f" providerId="ADAL" clId="{EF6750A5-50A4-445B-ACA2-9DF457D849DD}" dt="2020-05-28T07:58:01.559" v="1661" actId="47"/>
        <pc:sldMkLst>
          <pc:docMk/>
          <pc:sldMk cId="1050546677" sldId="344"/>
        </pc:sldMkLst>
        <pc:spChg chg="add del mod ord">
          <ac:chgData name="Bjarni Asmundsson" userId="6a8719c8-66d4-4128-a50a-e4c11da2f60f" providerId="ADAL" clId="{EF6750A5-50A4-445B-ACA2-9DF457D849DD}" dt="2020-05-28T07:57:51.453" v="1660" actId="700"/>
          <ac:spMkLst>
            <pc:docMk/>
            <pc:sldMk cId="1050546677" sldId="344"/>
            <ac:spMk id="4" creationId="{EA7F8C94-310D-4C9B-9D5F-9C96215369DB}"/>
          </ac:spMkLst>
        </pc:spChg>
        <pc:spChg chg="add del mod">
          <ac:chgData name="Bjarni Asmundsson" userId="6a8719c8-66d4-4128-a50a-e4c11da2f60f" providerId="ADAL" clId="{EF6750A5-50A4-445B-ACA2-9DF457D849DD}" dt="2020-05-28T07:57:48.724" v="1659" actId="478"/>
          <ac:spMkLst>
            <pc:docMk/>
            <pc:sldMk cId="1050546677" sldId="344"/>
            <ac:spMk id="6" creationId="{D48A5211-F8F9-4E01-8E29-40EDEEA830C6}"/>
          </ac:spMkLst>
        </pc:spChg>
        <pc:spChg chg="add del">
          <ac:chgData name="Bjarni Asmundsson" userId="6a8719c8-66d4-4128-a50a-e4c11da2f60f" providerId="ADAL" clId="{EF6750A5-50A4-445B-ACA2-9DF457D849DD}" dt="2020-05-28T06:30:38.536" v="1395"/>
          <ac:spMkLst>
            <pc:docMk/>
            <pc:sldMk cId="1050546677" sldId="344"/>
            <ac:spMk id="8" creationId="{B6BC6443-8F0F-40AF-A981-821774040CE6}"/>
          </ac:spMkLst>
        </pc:spChg>
        <pc:spChg chg="add del">
          <ac:chgData name="Bjarni Asmundsson" userId="6a8719c8-66d4-4128-a50a-e4c11da2f60f" providerId="ADAL" clId="{EF6750A5-50A4-445B-ACA2-9DF457D849DD}" dt="2020-05-28T07:57:51.453" v="1660" actId="700"/>
          <ac:spMkLst>
            <pc:docMk/>
            <pc:sldMk cId="1050546677" sldId="344"/>
            <ac:spMk id="9" creationId="{C1362CF7-DFFC-4A0E-A1BB-5B8CD85E4FD0}"/>
          </ac:spMkLst>
        </pc:spChg>
        <pc:spChg chg="add del mod">
          <ac:chgData name="Bjarni Asmundsson" userId="6a8719c8-66d4-4128-a50a-e4c11da2f60f" providerId="ADAL" clId="{EF6750A5-50A4-445B-ACA2-9DF457D849DD}" dt="2020-05-28T07:57:42.523" v="1651" actId="478"/>
          <ac:spMkLst>
            <pc:docMk/>
            <pc:sldMk cId="1050546677" sldId="344"/>
            <ac:spMk id="13" creationId="{AFFCE8B8-4FFC-4A91-9746-490845B020F4}"/>
          </ac:spMkLst>
        </pc:spChg>
        <pc:picChg chg="add del mod">
          <ac:chgData name="Bjarni Asmundsson" userId="6a8719c8-66d4-4128-a50a-e4c11da2f60f" providerId="ADAL" clId="{EF6750A5-50A4-445B-ACA2-9DF457D849DD}" dt="2020-05-28T06:29:59.483" v="1394"/>
          <ac:picMkLst>
            <pc:docMk/>
            <pc:sldMk cId="1050546677" sldId="344"/>
            <ac:picMk id="2" creationId="{741E542C-A248-4B1F-B907-89ECF6912F6B}"/>
          </ac:picMkLst>
        </pc:picChg>
        <pc:picChg chg="add del mod ord modCrop">
          <ac:chgData name="Bjarni Asmundsson" userId="6a8719c8-66d4-4128-a50a-e4c11da2f60f" providerId="ADAL" clId="{EF6750A5-50A4-445B-ACA2-9DF457D849DD}" dt="2020-05-28T07:57:51.453" v="1660" actId="700"/>
          <ac:picMkLst>
            <pc:docMk/>
            <pc:sldMk cId="1050546677" sldId="344"/>
            <ac:picMk id="3" creationId="{E1594382-0A16-4633-8EC0-453121489ABF}"/>
          </ac:picMkLst>
        </pc:picChg>
        <pc:picChg chg="add del mod">
          <ac:chgData name="Bjarni Asmundsson" userId="6a8719c8-66d4-4128-a50a-e4c11da2f60f" providerId="ADAL" clId="{EF6750A5-50A4-445B-ACA2-9DF457D849DD}" dt="2020-05-28T07:57:48.157" v="1658" actId="931"/>
          <ac:picMkLst>
            <pc:docMk/>
            <pc:sldMk cId="1050546677" sldId="344"/>
            <ac:picMk id="10" creationId="{D5747572-CF64-4D66-B343-FF021B8C078E}"/>
          </ac:picMkLst>
        </pc:picChg>
        <pc:picChg chg="add del">
          <ac:chgData name="Bjarni Asmundsson" userId="6a8719c8-66d4-4128-a50a-e4c11da2f60f" providerId="ADAL" clId="{EF6750A5-50A4-445B-ACA2-9DF457D849DD}" dt="2020-05-28T07:57:46.172" v="1654"/>
          <ac:picMkLst>
            <pc:docMk/>
            <pc:sldMk cId="1050546677" sldId="344"/>
            <ac:picMk id="11" creationId="{A2F8D055-56CD-4271-8C01-5D5A8B19E5A3}"/>
          </ac:picMkLst>
        </pc:picChg>
      </pc:sldChg>
      <pc:sldChg chg="del">
        <pc:chgData name="Bjarni Asmundsson" userId="6a8719c8-66d4-4128-a50a-e4c11da2f60f" providerId="ADAL" clId="{EF6750A5-50A4-445B-ACA2-9DF457D849DD}" dt="2020-05-28T04:21:17.332" v="33" actId="47"/>
        <pc:sldMkLst>
          <pc:docMk/>
          <pc:sldMk cId="2822435983" sldId="344"/>
        </pc:sldMkLst>
      </pc:sldChg>
      <pc:sldChg chg="addSp modSp new mod ord modNotesTx">
        <pc:chgData name="Bjarni Asmundsson" userId="6a8719c8-66d4-4128-a50a-e4c11da2f60f" providerId="ADAL" clId="{EF6750A5-50A4-445B-ACA2-9DF457D849DD}" dt="2020-05-28T19:29:26.179" v="10806" actId="20577"/>
        <pc:sldMkLst>
          <pc:docMk/>
          <pc:sldMk cId="2104894180" sldId="345"/>
        </pc:sldMkLst>
        <pc:spChg chg="mod">
          <ac:chgData name="Bjarni Asmundsson" userId="6a8719c8-66d4-4128-a50a-e4c11da2f60f" providerId="ADAL" clId="{EF6750A5-50A4-445B-ACA2-9DF457D849DD}" dt="2020-05-28T15:57:04.340" v="6078" actId="6549"/>
          <ac:spMkLst>
            <pc:docMk/>
            <pc:sldMk cId="2104894180" sldId="345"/>
            <ac:spMk id="2" creationId="{A21DF2AB-20FD-4169-9D1C-6F3A4EF629FF}"/>
          </ac:spMkLst>
        </pc:spChg>
        <pc:spChg chg="mod">
          <ac:chgData name="Bjarni Asmundsson" userId="6a8719c8-66d4-4128-a50a-e4c11da2f60f" providerId="ADAL" clId="{EF6750A5-50A4-445B-ACA2-9DF457D849DD}" dt="2020-05-28T07:29:51.216" v="1535" actId="20577"/>
          <ac:spMkLst>
            <pc:docMk/>
            <pc:sldMk cId="2104894180" sldId="345"/>
            <ac:spMk id="3" creationId="{CF68E177-8F06-4487-B3E7-B455F9008466}"/>
          </ac:spMkLst>
        </pc:spChg>
        <pc:spChg chg="add mod">
          <ac:chgData name="Bjarni Asmundsson" userId="6a8719c8-66d4-4128-a50a-e4c11da2f60f" providerId="ADAL" clId="{EF6750A5-50A4-445B-ACA2-9DF457D849DD}" dt="2020-05-28T19:29:26.179" v="10806" actId="20577"/>
          <ac:spMkLst>
            <pc:docMk/>
            <pc:sldMk cId="2104894180" sldId="345"/>
            <ac:spMk id="5" creationId="{5928E5D1-6049-4D7C-A02A-AA3B3DBC2627}"/>
          </ac:spMkLst>
        </pc:spChg>
        <pc:picChg chg="add mod">
          <ac:chgData name="Bjarni Asmundsson" userId="6a8719c8-66d4-4128-a50a-e4c11da2f60f" providerId="ADAL" clId="{EF6750A5-50A4-445B-ACA2-9DF457D849DD}" dt="2020-05-28T19:25:16.599" v="10621" actId="1076"/>
          <ac:picMkLst>
            <pc:docMk/>
            <pc:sldMk cId="2104894180" sldId="345"/>
            <ac:picMk id="4" creationId="{27E43046-10F2-4ED3-8A15-62CA45BFDBAC}"/>
          </ac:picMkLst>
        </pc:picChg>
      </pc:sldChg>
      <pc:sldChg chg="addSp delSp modSp new mod ord modClrScheme chgLayout modNotesTx">
        <pc:chgData name="Bjarni Asmundsson" userId="6a8719c8-66d4-4128-a50a-e4c11da2f60f" providerId="ADAL" clId="{EF6750A5-50A4-445B-ACA2-9DF457D849DD}" dt="2020-05-28T19:47:01.858" v="12975" actId="20577"/>
        <pc:sldMkLst>
          <pc:docMk/>
          <pc:sldMk cId="4288025972" sldId="346"/>
        </pc:sldMkLst>
        <pc:spChg chg="del mod ord">
          <ac:chgData name="Bjarni Asmundsson" userId="6a8719c8-66d4-4128-a50a-e4c11da2f60f" providerId="ADAL" clId="{EF6750A5-50A4-445B-ACA2-9DF457D849DD}" dt="2020-05-28T08:12:48.490" v="1750" actId="700"/>
          <ac:spMkLst>
            <pc:docMk/>
            <pc:sldMk cId="4288025972" sldId="346"/>
            <ac:spMk id="2" creationId="{3BFE6FC4-56E9-4C04-89FA-E7FEB68857DA}"/>
          </ac:spMkLst>
        </pc:spChg>
        <pc:spChg chg="del mod ord">
          <ac:chgData name="Bjarni Asmundsson" userId="6a8719c8-66d4-4128-a50a-e4c11da2f60f" providerId="ADAL" clId="{EF6750A5-50A4-445B-ACA2-9DF457D849DD}" dt="2020-05-28T08:12:48.490" v="1750" actId="700"/>
          <ac:spMkLst>
            <pc:docMk/>
            <pc:sldMk cId="4288025972" sldId="346"/>
            <ac:spMk id="3" creationId="{B4E37A0B-10D2-4F4B-A05D-A34E5B860D1C}"/>
          </ac:spMkLst>
        </pc:spChg>
        <pc:spChg chg="add del mod ord">
          <ac:chgData name="Bjarni Asmundsson" userId="6a8719c8-66d4-4128-a50a-e4c11da2f60f" providerId="ADAL" clId="{EF6750A5-50A4-445B-ACA2-9DF457D849DD}" dt="2020-05-28T08:12:55.847" v="1751" actId="931"/>
          <ac:spMkLst>
            <pc:docMk/>
            <pc:sldMk cId="4288025972" sldId="346"/>
            <ac:spMk id="4" creationId="{2C367550-9417-4FD1-994F-197705C78AD7}"/>
          </ac:spMkLst>
        </pc:spChg>
        <pc:spChg chg="add mod ord">
          <ac:chgData name="Bjarni Asmundsson" userId="6a8719c8-66d4-4128-a50a-e4c11da2f60f" providerId="ADAL" clId="{EF6750A5-50A4-445B-ACA2-9DF457D849DD}" dt="2020-05-28T16:34:00.172" v="6458" actId="20577"/>
          <ac:spMkLst>
            <pc:docMk/>
            <pc:sldMk cId="4288025972" sldId="346"/>
            <ac:spMk id="5" creationId="{EF15FCB4-3F01-4302-9EF5-7E3D8B44EC14}"/>
          </ac:spMkLst>
        </pc:spChg>
        <pc:spChg chg="add mod ord">
          <ac:chgData name="Bjarni Asmundsson" userId="6a8719c8-66d4-4128-a50a-e4c11da2f60f" providerId="ADAL" clId="{EF6750A5-50A4-445B-ACA2-9DF457D849DD}" dt="2020-05-28T14:06:02.830" v="3441" actId="700"/>
          <ac:spMkLst>
            <pc:docMk/>
            <pc:sldMk cId="4288025972" sldId="346"/>
            <ac:spMk id="6" creationId="{14E47209-29FC-4E36-B5BF-15F8276E3CB7}"/>
          </ac:spMkLst>
        </pc:spChg>
        <pc:spChg chg="add del mod ord">
          <ac:chgData name="Bjarni Asmundsson" userId="6a8719c8-66d4-4128-a50a-e4c11da2f60f" providerId="ADAL" clId="{EF6750A5-50A4-445B-ACA2-9DF457D849DD}" dt="2020-05-28T14:06:02.830" v="3441" actId="700"/>
          <ac:spMkLst>
            <pc:docMk/>
            <pc:sldMk cId="4288025972" sldId="346"/>
            <ac:spMk id="11" creationId="{BE986E12-04F6-4262-A4E6-B558D413462A}"/>
          </ac:spMkLst>
        </pc:spChg>
        <pc:spChg chg="add mod">
          <ac:chgData name="Bjarni Asmundsson" userId="6a8719c8-66d4-4128-a50a-e4c11da2f60f" providerId="ADAL" clId="{EF6750A5-50A4-445B-ACA2-9DF457D849DD}" dt="2020-05-28T14:02:19.831" v="3271" actId="164"/>
          <ac:spMkLst>
            <pc:docMk/>
            <pc:sldMk cId="4288025972" sldId="346"/>
            <ac:spMk id="12" creationId="{86C37D74-FFBE-4670-8D3B-F8A77E22F8DA}"/>
          </ac:spMkLst>
        </pc:spChg>
        <pc:spChg chg="add mod">
          <ac:chgData name="Bjarni Asmundsson" userId="6a8719c8-66d4-4128-a50a-e4c11da2f60f" providerId="ADAL" clId="{EF6750A5-50A4-445B-ACA2-9DF457D849DD}" dt="2020-05-28T14:02:19.831" v="3271" actId="164"/>
          <ac:spMkLst>
            <pc:docMk/>
            <pc:sldMk cId="4288025972" sldId="346"/>
            <ac:spMk id="13" creationId="{4A6997E6-FA71-496F-BE24-211ED9A745C0}"/>
          </ac:spMkLst>
        </pc:spChg>
        <pc:spChg chg="add mod">
          <ac:chgData name="Bjarni Asmundsson" userId="6a8719c8-66d4-4128-a50a-e4c11da2f60f" providerId="ADAL" clId="{EF6750A5-50A4-445B-ACA2-9DF457D849DD}" dt="2020-05-28T14:02:19.831" v="3271" actId="164"/>
          <ac:spMkLst>
            <pc:docMk/>
            <pc:sldMk cId="4288025972" sldId="346"/>
            <ac:spMk id="14" creationId="{83B61BC4-744A-4638-A3C7-45A5C06C3486}"/>
          </ac:spMkLst>
        </pc:spChg>
        <pc:spChg chg="add mod">
          <ac:chgData name="Bjarni Asmundsson" userId="6a8719c8-66d4-4128-a50a-e4c11da2f60f" providerId="ADAL" clId="{EF6750A5-50A4-445B-ACA2-9DF457D849DD}" dt="2020-05-28T14:02:19.831" v="3271" actId="164"/>
          <ac:spMkLst>
            <pc:docMk/>
            <pc:sldMk cId="4288025972" sldId="346"/>
            <ac:spMk id="15" creationId="{CCB085DE-5731-44E7-9322-116E83D3FEAE}"/>
          </ac:spMkLst>
        </pc:spChg>
        <pc:spChg chg="add mod">
          <ac:chgData name="Bjarni Asmundsson" userId="6a8719c8-66d4-4128-a50a-e4c11da2f60f" providerId="ADAL" clId="{EF6750A5-50A4-445B-ACA2-9DF457D849DD}" dt="2020-05-28T14:02:19.831" v="3271" actId="164"/>
          <ac:spMkLst>
            <pc:docMk/>
            <pc:sldMk cId="4288025972" sldId="346"/>
            <ac:spMk id="16" creationId="{EAC83C18-24AB-4450-A6E8-3327CC24971F}"/>
          </ac:spMkLst>
        </pc:spChg>
        <pc:spChg chg="add mod">
          <ac:chgData name="Bjarni Asmundsson" userId="6a8719c8-66d4-4128-a50a-e4c11da2f60f" providerId="ADAL" clId="{EF6750A5-50A4-445B-ACA2-9DF457D849DD}" dt="2020-05-28T14:02:19.831" v="3271" actId="164"/>
          <ac:spMkLst>
            <pc:docMk/>
            <pc:sldMk cId="4288025972" sldId="346"/>
            <ac:spMk id="17" creationId="{9978A176-8B18-4681-8125-83685A377730}"/>
          </ac:spMkLst>
        </pc:spChg>
        <pc:spChg chg="add mod">
          <ac:chgData name="Bjarni Asmundsson" userId="6a8719c8-66d4-4128-a50a-e4c11da2f60f" providerId="ADAL" clId="{EF6750A5-50A4-445B-ACA2-9DF457D849DD}" dt="2020-05-28T14:02:19.831" v="3271" actId="164"/>
          <ac:spMkLst>
            <pc:docMk/>
            <pc:sldMk cId="4288025972" sldId="346"/>
            <ac:spMk id="18" creationId="{F3206F32-B624-4FAD-A58A-4B2AB69847EE}"/>
          </ac:spMkLst>
        </pc:spChg>
        <pc:spChg chg="add mod">
          <ac:chgData name="Bjarni Asmundsson" userId="6a8719c8-66d4-4128-a50a-e4c11da2f60f" providerId="ADAL" clId="{EF6750A5-50A4-445B-ACA2-9DF457D849DD}" dt="2020-05-28T14:02:19.831" v="3271" actId="164"/>
          <ac:spMkLst>
            <pc:docMk/>
            <pc:sldMk cId="4288025972" sldId="346"/>
            <ac:spMk id="19" creationId="{1B36730A-B4E7-470F-B993-E5156E0B789B}"/>
          </ac:spMkLst>
        </pc:spChg>
        <pc:spChg chg="add mod">
          <ac:chgData name="Bjarni Asmundsson" userId="6a8719c8-66d4-4128-a50a-e4c11da2f60f" providerId="ADAL" clId="{EF6750A5-50A4-445B-ACA2-9DF457D849DD}" dt="2020-05-28T14:02:19.831" v="3271" actId="164"/>
          <ac:spMkLst>
            <pc:docMk/>
            <pc:sldMk cId="4288025972" sldId="346"/>
            <ac:spMk id="20" creationId="{43D48D31-74D1-4C8A-8931-7BC5DE7C0B14}"/>
          </ac:spMkLst>
        </pc:spChg>
        <pc:spChg chg="add mod">
          <ac:chgData name="Bjarni Asmundsson" userId="6a8719c8-66d4-4128-a50a-e4c11da2f60f" providerId="ADAL" clId="{EF6750A5-50A4-445B-ACA2-9DF457D849DD}" dt="2020-05-28T14:02:19.831" v="3271" actId="164"/>
          <ac:spMkLst>
            <pc:docMk/>
            <pc:sldMk cId="4288025972" sldId="346"/>
            <ac:spMk id="21" creationId="{0680AB66-C4CC-4A00-AEC2-A0BD0DE4291E}"/>
          </ac:spMkLst>
        </pc:spChg>
        <pc:spChg chg="add mod">
          <ac:chgData name="Bjarni Asmundsson" userId="6a8719c8-66d4-4128-a50a-e4c11da2f60f" providerId="ADAL" clId="{EF6750A5-50A4-445B-ACA2-9DF457D849DD}" dt="2020-05-28T14:02:19.831" v="3271" actId="164"/>
          <ac:spMkLst>
            <pc:docMk/>
            <pc:sldMk cId="4288025972" sldId="346"/>
            <ac:spMk id="22" creationId="{5A4480C0-7952-4F4F-8355-9DB6B2BF8EF4}"/>
          </ac:spMkLst>
        </pc:spChg>
        <pc:spChg chg="add mod">
          <ac:chgData name="Bjarni Asmundsson" userId="6a8719c8-66d4-4128-a50a-e4c11da2f60f" providerId="ADAL" clId="{EF6750A5-50A4-445B-ACA2-9DF457D849DD}" dt="2020-05-28T14:02:19.831" v="3271" actId="164"/>
          <ac:spMkLst>
            <pc:docMk/>
            <pc:sldMk cId="4288025972" sldId="346"/>
            <ac:spMk id="23" creationId="{4401A7A6-F0FE-45AF-9A73-3DE3FBDDD6A2}"/>
          </ac:spMkLst>
        </pc:spChg>
        <pc:spChg chg="add mod">
          <ac:chgData name="Bjarni Asmundsson" userId="6a8719c8-66d4-4128-a50a-e4c11da2f60f" providerId="ADAL" clId="{EF6750A5-50A4-445B-ACA2-9DF457D849DD}" dt="2020-05-28T14:02:19.831" v="3271" actId="164"/>
          <ac:spMkLst>
            <pc:docMk/>
            <pc:sldMk cId="4288025972" sldId="346"/>
            <ac:spMk id="24" creationId="{3DC8E5B4-5FF2-4379-8099-08F2D7DFD94E}"/>
          </ac:spMkLst>
        </pc:spChg>
        <pc:spChg chg="add mod">
          <ac:chgData name="Bjarni Asmundsson" userId="6a8719c8-66d4-4128-a50a-e4c11da2f60f" providerId="ADAL" clId="{EF6750A5-50A4-445B-ACA2-9DF457D849DD}" dt="2020-05-28T14:02:19.831" v="3271" actId="164"/>
          <ac:spMkLst>
            <pc:docMk/>
            <pc:sldMk cId="4288025972" sldId="346"/>
            <ac:spMk id="25" creationId="{A3A1548A-B7ED-4B5C-AAA9-0AA8922D7A7C}"/>
          </ac:spMkLst>
        </pc:spChg>
        <pc:spChg chg="add mod">
          <ac:chgData name="Bjarni Asmundsson" userId="6a8719c8-66d4-4128-a50a-e4c11da2f60f" providerId="ADAL" clId="{EF6750A5-50A4-445B-ACA2-9DF457D849DD}" dt="2020-05-28T14:02:19.831" v="3271" actId="164"/>
          <ac:spMkLst>
            <pc:docMk/>
            <pc:sldMk cId="4288025972" sldId="346"/>
            <ac:spMk id="26" creationId="{5B4C125D-8B3D-448A-A5F9-DD2A3D20FAC5}"/>
          </ac:spMkLst>
        </pc:spChg>
        <pc:spChg chg="add mod">
          <ac:chgData name="Bjarni Asmundsson" userId="6a8719c8-66d4-4128-a50a-e4c11da2f60f" providerId="ADAL" clId="{EF6750A5-50A4-445B-ACA2-9DF457D849DD}" dt="2020-05-28T14:02:19.831" v="3271" actId="164"/>
          <ac:spMkLst>
            <pc:docMk/>
            <pc:sldMk cId="4288025972" sldId="346"/>
            <ac:spMk id="40" creationId="{D90E4059-06D7-443C-90D1-2A8D1BEFFA98}"/>
          </ac:spMkLst>
        </pc:spChg>
        <pc:spChg chg="add mod">
          <ac:chgData name="Bjarni Asmundsson" userId="6a8719c8-66d4-4128-a50a-e4c11da2f60f" providerId="ADAL" clId="{EF6750A5-50A4-445B-ACA2-9DF457D849DD}" dt="2020-05-28T14:02:19.831" v="3271" actId="164"/>
          <ac:spMkLst>
            <pc:docMk/>
            <pc:sldMk cId="4288025972" sldId="346"/>
            <ac:spMk id="41" creationId="{A309B09E-CF74-408C-B5AD-8241727D5599}"/>
          </ac:spMkLst>
        </pc:spChg>
        <pc:spChg chg="add mod">
          <ac:chgData name="Bjarni Asmundsson" userId="6a8719c8-66d4-4128-a50a-e4c11da2f60f" providerId="ADAL" clId="{EF6750A5-50A4-445B-ACA2-9DF457D849DD}" dt="2020-05-28T14:02:19.831" v="3271" actId="164"/>
          <ac:spMkLst>
            <pc:docMk/>
            <pc:sldMk cId="4288025972" sldId="346"/>
            <ac:spMk id="42" creationId="{0E2B2AA8-1D16-4398-8096-CF582B08CE6D}"/>
          </ac:spMkLst>
        </pc:spChg>
        <pc:spChg chg="add mod">
          <ac:chgData name="Bjarni Asmundsson" userId="6a8719c8-66d4-4128-a50a-e4c11da2f60f" providerId="ADAL" clId="{EF6750A5-50A4-445B-ACA2-9DF457D849DD}" dt="2020-05-28T14:02:19.831" v="3271" actId="164"/>
          <ac:spMkLst>
            <pc:docMk/>
            <pc:sldMk cId="4288025972" sldId="346"/>
            <ac:spMk id="43" creationId="{F4BAAA52-FA3D-47ED-9373-1C01B4154999}"/>
          </ac:spMkLst>
        </pc:spChg>
        <pc:spChg chg="add mod">
          <ac:chgData name="Bjarni Asmundsson" userId="6a8719c8-66d4-4128-a50a-e4c11da2f60f" providerId="ADAL" clId="{EF6750A5-50A4-445B-ACA2-9DF457D849DD}" dt="2020-05-28T14:02:19.831" v="3271" actId="164"/>
          <ac:spMkLst>
            <pc:docMk/>
            <pc:sldMk cId="4288025972" sldId="346"/>
            <ac:spMk id="48" creationId="{5210F474-774F-45DC-B2EC-155E509BC36A}"/>
          </ac:spMkLst>
        </pc:spChg>
        <pc:spChg chg="add mod ord">
          <ac:chgData name="Bjarni Asmundsson" userId="6a8719c8-66d4-4128-a50a-e4c11da2f60f" providerId="ADAL" clId="{EF6750A5-50A4-445B-ACA2-9DF457D849DD}" dt="2020-05-28T14:06:02.830" v="3441" actId="700"/>
          <ac:spMkLst>
            <pc:docMk/>
            <pc:sldMk cId="4288025972" sldId="346"/>
            <ac:spMk id="51" creationId="{C1FDED76-E511-40EF-91D9-941E653ACB82}"/>
          </ac:spMkLst>
        </pc:spChg>
        <pc:grpChg chg="add del mod">
          <ac:chgData name="Bjarni Asmundsson" userId="6a8719c8-66d4-4128-a50a-e4c11da2f60f" providerId="ADAL" clId="{EF6750A5-50A4-445B-ACA2-9DF457D849DD}" dt="2020-05-28T14:03:54.592" v="3281" actId="478"/>
          <ac:grpSpMkLst>
            <pc:docMk/>
            <pc:sldMk cId="4288025972" sldId="346"/>
            <ac:grpSpMk id="50" creationId="{74D732C0-9BEB-40BB-9BF3-B331873B6AAB}"/>
          </ac:grpSpMkLst>
        </pc:grpChg>
        <pc:picChg chg="add del mod">
          <ac:chgData name="Bjarni Asmundsson" userId="6a8719c8-66d4-4128-a50a-e4c11da2f60f" providerId="ADAL" clId="{EF6750A5-50A4-445B-ACA2-9DF457D849DD}" dt="2020-05-28T10:58:32.965" v="2701" actId="478"/>
          <ac:picMkLst>
            <pc:docMk/>
            <pc:sldMk cId="4288025972" sldId="346"/>
            <ac:picMk id="8" creationId="{FD337254-D331-4E2A-9E25-86852FBA63FD}"/>
          </ac:picMkLst>
        </pc:picChg>
        <pc:picChg chg="add del mod ord">
          <ac:chgData name="Bjarni Asmundsson" userId="6a8719c8-66d4-4128-a50a-e4c11da2f60f" providerId="ADAL" clId="{EF6750A5-50A4-445B-ACA2-9DF457D849DD}" dt="2020-05-28T14:07:24.411" v="3608" actId="478"/>
          <ac:picMkLst>
            <pc:docMk/>
            <pc:sldMk cId="4288025972" sldId="346"/>
            <ac:picMk id="9" creationId="{EED53161-80EC-4175-8195-4EF0DD4D96CF}"/>
          </ac:picMkLst>
        </pc:picChg>
        <pc:picChg chg="add mod">
          <ac:chgData name="Bjarni Asmundsson" userId="6a8719c8-66d4-4128-a50a-e4c11da2f60f" providerId="ADAL" clId="{EF6750A5-50A4-445B-ACA2-9DF457D849DD}" dt="2020-05-28T14:02:19.831" v="3271" actId="164"/>
          <ac:picMkLst>
            <pc:docMk/>
            <pc:sldMk cId="4288025972" sldId="346"/>
            <ac:picMk id="27" creationId="{0329DF85-21DC-406C-AE04-8B08DE10D74E}"/>
          </ac:picMkLst>
        </pc:picChg>
        <pc:picChg chg="add mod">
          <ac:chgData name="Bjarni Asmundsson" userId="6a8719c8-66d4-4128-a50a-e4c11da2f60f" providerId="ADAL" clId="{EF6750A5-50A4-445B-ACA2-9DF457D849DD}" dt="2020-05-28T14:02:19.831" v="3271" actId="164"/>
          <ac:picMkLst>
            <pc:docMk/>
            <pc:sldMk cId="4288025972" sldId="346"/>
            <ac:picMk id="28" creationId="{DCA24EDC-E31B-41D5-A3BD-272EE00CDFB4}"/>
          </ac:picMkLst>
        </pc:picChg>
        <pc:picChg chg="add mod">
          <ac:chgData name="Bjarni Asmundsson" userId="6a8719c8-66d4-4128-a50a-e4c11da2f60f" providerId="ADAL" clId="{EF6750A5-50A4-445B-ACA2-9DF457D849DD}" dt="2020-05-28T14:02:19.831" v="3271" actId="164"/>
          <ac:picMkLst>
            <pc:docMk/>
            <pc:sldMk cId="4288025972" sldId="346"/>
            <ac:picMk id="29" creationId="{615D0EB8-FBC2-40D5-89B3-1439D3921275}"/>
          </ac:picMkLst>
        </pc:picChg>
        <pc:picChg chg="add mod">
          <ac:chgData name="Bjarni Asmundsson" userId="6a8719c8-66d4-4128-a50a-e4c11da2f60f" providerId="ADAL" clId="{EF6750A5-50A4-445B-ACA2-9DF457D849DD}" dt="2020-05-28T14:02:19.831" v="3271" actId="164"/>
          <ac:picMkLst>
            <pc:docMk/>
            <pc:sldMk cId="4288025972" sldId="346"/>
            <ac:picMk id="30" creationId="{DBBB3112-382A-4C98-A46E-CD86EE8DF15A}"/>
          </ac:picMkLst>
        </pc:picChg>
        <pc:picChg chg="add mod">
          <ac:chgData name="Bjarni Asmundsson" userId="6a8719c8-66d4-4128-a50a-e4c11da2f60f" providerId="ADAL" clId="{EF6750A5-50A4-445B-ACA2-9DF457D849DD}" dt="2020-05-28T14:02:19.831" v="3271" actId="164"/>
          <ac:picMkLst>
            <pc:docMk/>
            <pc:sldMk cId="4288025972" sldId="346"/>
            <ac:picMk id="31" creationId="{CC460D3D-8537-4A1A-849D-4C1F4C945225}"/>
          </ac:picMkLst>
        </pc:picChg>
        <pc:picChg chg="add mod">
          <ac:chgData name="Bjarni Asmundsson" userId="6a8719c8-66d4-4128-a50a-e4c11da2f60f" providerId="ADAL" clId="{EF6750A5-50A4-445B-ACA2-9DF457D849DD}" dt="2020-05-28T14:02:19.831" v="3271" actId="164"/>
          <ac:picMkLst>
            <pc:docMk/>
            <pc:sldMk cId="4288025972" sldId="346"/>
            <ac:picMk id="32" creationId="{77A0AE98-394E-4D8C-9CB7-AC9126C96DAB}"/>
          </ac:picMkLst>
        </pc:picChg>
        <pc:picChg chg="add mod">
          <ac:chgData name="Bjarni Asmundsson" userId="6a8719c8-66d4-4128-a50a-e4c11da2f60f" providerId="ADAL" clId="{EF6750A5-50A4-445B-ACA2-9DF457D849DD}" dt="2020-05-28T14:02:19.831" v="3271" actId="164"/>
          <ac:picMkLst>
            <pc:docMk/>
            <pc:sldMk cId="4288025972" sldId="346"/>
            <ac:picMk id="33" creationId="{A0AF7A2E-AF31-48FC-8127-3F6CE3ED5204}"/>
          </ac:picMkLst>
        </pc:picChg>
        <pc:picChg chg="add mod">
          <ac:chgData name="Bjarni Asmundsson" userId="6a8719c8-66d4-4128-a50a-e4c11da2f60f" providerId="ADAL" clId="{EF6750A5-50A4-445B-ACA2-9DF457D849DD}" dt="2020-05-28T14:02:19.831" v="3271" actId="164"/>
          <ac:picMkLst>
            <pc:docMk/>
            <pc:sldMk cId="4288025972" sldId="346"/>
            <ac:picMk id="34" creationId="{23F46C7B-ED57-432C-8356-44F3ECD49649}"/>
          </ac:picMkLst>
        </pc:picChg>
        <pc:picChg chg="add mod">
          <ac:chgData name="Bjarni Asmundsson" userId="6a8719c8-66d4-4128-a50a-e4c11da2f60f" providerId="ADAL" clId="{EF6750A5-50A4-445B-ACA2-9DF457D849DD}" dt="2020-05-28T14:02:19.831" v="3271" actId="164"/>
          <ac:picMkLst>
            <pc:docMk/>
            <pc:sldMk cId="4288025972" sldId="346"/>
            <ac:picMk id="35" creationId="{85F6FF59-B543-45CF-8BB8-462E4B496440}"/>
          </ac:picMkLst>
        </pc:picChg>
        <pc:picChg chg="add mod">
          <ac:chgData name="Bjarni Asmundsson" userId="6a8719c8-66d4-4128-a50a-e4c11da2f60f" providerId="ADAL" clId="{EF6750A5-50A4-445B-ACA2-9DF457D849DD}" dt="2020-05-28T14:02:19.831" v="3271" actId="164"/>
          <ac:picMkLst>
            <pc:docMk/>
            <pc:sldMk cId="4288025972" sldId="346"/>
            <ac:picMk id="36" creationId="{35E6DC41-88FB-447C-B4BB-A08FE2F6F5CA}"/>
          </ac:picMkLst>
        </pc:picChg>
        <pc:picChg chg="add mod">
          <ac:chgData name="Bjarni Asmundsson" userId="6a8719c8-66d4-4128-a50a-e4c11da2f60f" providerId="ADAL" clId="{EF6750A5-50A4-445B-ACA2-9DF457D849DD}" dt="2020-05-28T14:02:19.831" v="3271" actId="164"/>
          <ac:picMkLst>
            <pc:docMk/>
            <pc:sldMk cId="4288025972" sldId="346"/>
            <ac:picMk id="37" creationId="{FCE795F4-3BC0-4E3A-8FE6-801C71E3561B}"/>
          </ac:picMkLst>
        </pc:picChg>
        <pc:picChg chg="add mod">
          <ac:chgData name="Bjarni Asmundsson" userId="6a8719c8-66d4-4128-a50a-e4c11da2f60f" providerId="ADAL" clId="{EF6750A5-50A4-445B-ACA2-9DF457D849DD}" dt="2020-05-28T14:02:19.831" v="3271" actId="164"/>
          <ac:picMkLst>
            <pc:docMk/>
            <pc:sldMk cId="4288025972" sldId="346"/>
            <ac:picMk id="38" creationId="{A2D32752-1040-4432-8E2C-A4799F71D820}"/>
          </ac:picMkLst>
        </pc:picChg>
        <pc:picChg chg="add mod">
          <ac:chgData name="Bjarni Asmundsson" userId="6a8719c8-66d4-4128-a50a-e4c11da2f60f" providerId="ADAL" clId="{EF6750A5-50A4-445B-ACA2-9DF457D849DD}" dt="2020-05-28T14:02:19.831" v="3271" actId="164"/>
          <ac:picMkLst>
            <pc:docMk/>
            <pc:sldMk cId="4288025972" sldId="346"/>
            <ac:picMk id="39" creationId="{A401D93F-A779-4C76-AAED-BCC0CBEF9F63}"/>
          </ac:picMkLst>
        </pc:picChg>
        <pc:picChg chg="add mod">
          <ac:chgData name="Bjarni Asmundsson" userId="6a8719c8-66d4-4128-a50a-e4c11da2f60f" providerId="ADAL" clId="{EF6750A5-50A4-445B-ACA2-9DF457D849DD}" dt="2020-05-28T14:02:19.831" v="3271" actId="164"/>
          <ac:picMkLst>
            <pc:docMk/>
            <pc:sldMk cId="4288025972" sldId="346"/>
            <ac:picMk id="44" creationId="{27B14CF9-6AD3-4DA1-A5B9-27D16D7CE8FE}"/>
          </ac:picMkLst>
        </pc:picChg>
        <pc:picChg chg="add mod">
          <ac:chgData name="Bjarni Asmundsson" userId="6a8719c8-66d4-4128-a50a-e4c11da2f60f" providerId="ADAL" clId="{EF6750A5-50A4-445B-ACA2-9DF457D849DD}" dt="2020-05-28T14:02:19.831" v="3271" actId="164"/>
          <ac:picMkLst>
            <pc:docMk/>
            <pc:sldMk cId="4288025972" sldId="346"/>
            <ac:picMk id="45" creationId="{79ECD1A4-6B03-4729-A00E-43F0B75C9EEA}"/>
          </ac:picMkLst>
        </pc:picChg>
        <pc:picChg chg="add mod">
          <ac:chgData name="Bjarni Asmundsson" userId="6a8719c8-66d4-4128-a50a-e4c11da2f60f" providerId="ADAL" clId="{EF6750A5-50A4-445B-ACA2-9DF457D849DD}" dt="2020-05-28T14:02:19.831" v="3271" actId="164"/>
          <ac:picMkLst>
            <pc:docMk/>
            <pc:sldMk cId="4288025972" sldId="346"/>
            <ac:picMk id="46" creationId="{FBCD8397-E188-4E53-9F4D-A5445A90743A}"/>
          </ac:picMkLst>
        </pc:picChg>
        <pc:picChg chg="add mod">
          <ac:chgData name="Bjarni Asmundsson" userId="6a8719c8-66d4-4128-a50a-e4c11da2f60f" providerId="ADAL" clId="{EF6750A5-50A4-445B-ACA2-9DF457D849DD}" dt="2020-05-28T14:02:19.831" v="3271" actId="164"/>
          <ac:picMkLst>
            <pc:docMk/>
            <pc:sldMk cId="4288025972" sldId="346"/>
            <ac:picMk id="47" creationId="{9F59F758-A6FC-4924-9982-6FAC36F72875}"/>
          </ac:picMkLst>
        </pc:picChg>
        <pc:picChg chg="add mod">
          <ac:chgData name="Bjarni Asmundsson" userId="6a8719c8-66d4-4128-a50a-e4c11da2f60f" providerId="ADAL" clId="{EF6750A5-50A4-445B-ACA2-9DF457D849DD}" dt="2020-05-28T14:02:19.831" v="3271" actId="164"/>
          <ac:picMkLst>
            <pc:docMk/>
            <pc:sldMk cId="4288025972" sldId="346"/>
            <ac:picMk id="49" creationId="{2DCB5EDD-273D-429D-824C-63B1B4542876}"/>
          </ac:picMkLst>
        </pc:picChg>
        <pc:picChg chg="add mod">
          <ac:chgData name="Bjarni Asmundsson" userId="6a8719c8-66d4-4128-a50a-e4c11da2f60f" providerId="ADAL" clId="{EF6750A5-50A4-445B-ACA2-9DF457D849DD}" dt="2020-05-28T14:07:30.759" v="3647" actId="1037"/>
          <ac:picMkLst>
            <pc:docMk/>
            <pc:sldMk cId="4288025972" sldId="346"/>
            <ac:picMk id="52" creationId="{7625C5C5-1DC1-43FE-ABA1-88780A7265E2}"/>
          </ac:picMkLst>
        </pc:picChg>
      </pc:sldChg>
      <pc:sldChg chg="addSp delSp modSp new mod modClrScheme chgLayout">
        <pc:chgData name="Bjarni Asmundsson" userId="6a8719c8-66d4-4128-a50a-e4c11da2f60f" providerId="ADAL" clId="{EF6750A5-50A4-445B-ACA2-9DF457D849DD}" dt="2020-05-28T15:29:14.177" v="5758" actId="962"/>
        <pc:sldMkLst>
          <pc:docMk/>
          <pc:sldMk cId="3563494131" sldId="347"/>
        </pc:sldMkLst>
        <pc:spChg chg="del">
          <ac:chgData name="Bjarni Asmundsson" userId="6a8719c8-66d4-4128-a50a-e4c11da2f60f" providerId="ADAL" clId="{EF6750A5-50A4-445B-ACA2-9DF457D849DD}" dt="2020-05-28T10:16:38.341" v="1870" actId="700"/>
          <ac:spMkLst>
            <pc:docMk/>
            <pc:sldMk cId="3563494131" sldId="347"/>
            <ac:spMk id="2" creationId="{0A1719C0-5E97-41F4-A103-1D6113959307}"/>
          </ac:spMkLst>
        </pc:spChg>
        <pc:spChg chg="del mod ord">
          <ac:chgData name="Bjarni Asmundsson" userId="6a8719c8-66d4-4128-a50a-e4c11da2f60f" providerId="ADAL" clId="{EF6750A5-50A4-445B-ACA2-9DF457D849DD}" dt="2020-05-28T10:16:38.341" v="1870" actId="700"/>
          <ac:spMkLst>
            <pc:docMk/>
            <pc:sldMk cId="3563494131" sldId="347"/>
            <ac:spMk id="3" creationId="{9281FF48-EA7B-4428-B98E-8106FF1FF8F1}"/>
          </ac:spMkLst>
        </pc:spChg>
        <pc:spChg chg="del mod ord">
          <ac:chgData name="Bjarni Asmundsson" userId="6a8719c8-66d4-4128-a50a-e4c11da2f60f" providerId="ADAL" clId="{EF6750A5-50A4-445B-ACA2-9DF457D849DD}" dt="2020-05-28T10:16:38.341" v="1870" actId="700"/>
          <ac:spMkLst>
            <pc:docMk/>
            <pc:sldMk cId="3563494131" sldId="347"/>
            <ac:spMk id="4" creationId="{A75FEBC7-8B6D-48BD-954B-F1D6FBF136BF}"/>
          </ac:spMkLst>
        </pc:spChg>
        <pc:spChg chg="add del mod ord">
          <ac:chgData name="Bjarni Asmundsson" userId="6a8719c8-66d4-4128-a50a-e4c11da2f60f" providerId="ADAL" clId="{EF6750A5-50A4-445B-ACA2-9DF457D849DD}" dt="2020-05-28T15:29:12.801" v="5756" actId="931"/>
          <ac:spMkLst>
            <pc:docMk/>
            <pc:sldMk cId="3563494131" sldId="347"/>
            <ac:spMk id="5" creationId="{BAE3165B-52DC-4D61-BCA0-92C341918291}"/>
          </ac:spMkLst>
        </pc:spChg>
        <pc:spChg chg="add mod ord">
          <ac:chgData name="Bjarni Asmundsson" userId="6a8719c8-66d4-4128-a50a-e4c11da2f60f" providerId="ADAL" clId="{EF6750A5-50A4-445B-ACA2-9DF457D849DD}" dt="2020-05-28T10:16:41.998" v="1876" actId="20577"/>
          <ac:spMkLst>
            <pc:docMk/>
            <pc:sldMk cId="3563494131" sldId="347"/>
            <ac:spMk id="6" creationId="{899FC540-8E4D-4A41-BEBC-F44765D53F3C}"/>
          </ac:spMkLst>
        </pc:spChg>
        <pc:picChg chg="add mod">
          <ac:chgData name="Bjarni Asmundsson" userId="6a8719c8-66d4-4128-a50a-e4c11da2f60f" providerId="ADAL" clId="{EF6750A5-50A4-445B-ACA2-9DF457D849DD}" dt="2020-05-28T15:29:14.177" v="5758" actId="962"/>
          <ac:picMkLst>
            <pc:docMk/>
            <pc:sldMk cId="3563494131" sldId="347"/>
            <ac:picMk id="8" creationId="{CAF60924-C2B0-4F1F-851F-1D925B97E2A3}"/>
          </ac:picMkLst>
        </pc:picChg>
      </pc:sldChg>
      <pc:sldChg chg="addSp delSp modSp new mod modClrScheme chgLayout modNotesTx">
        <pc:chgData name="Bjarni Asmundsson" userId="6a8719c8-66d4-4128-a50a-e4c11da2f60f" providerId="ADAL" clId="{EF6750A5-50A4-445B-ACA2-9DF457D849DD}" dt="2020-05-28T20:04:52.116" v="14337" actId="20577"/>
        <pc:sldMkLst>
          <pc:docMk/>
          <pc:sldMk cId="3990047727" sldId="348"/>
        </pc:sldMkLst>
        <pc:spChg chg="mod ord">
          <ac:chgData name="Bjarni Asmundsson" userId="6a8719c8-66d4-4128-a50a-e4c11da2f60f" providerId="ADAL" clId="{EF6750A5-50A4-445B-ACA2-9DF457D849DD}" dt="2020-05-28T15:25:23.752" v="5457" actId="20577"/>
          <ac:spMkLst>
            <pc:docMk/>
            <pc:sldMk cId="3990047727" sldId="348"/>
            <ac:spMk id="2" creationId="{E5E3FECE-0A50-4896-A5DF-1806BE97D5DB}"/>
          </ac:spMkLst>
        </pc:spChg>
        <pc:spChg chg="del mod ord">
          <ac:chgData name="Bjarni Asmundsson" userId="6a8719c8-66d4-4128-a50a-e4c11da2f60f" providerId="ADAL" clId="{EF6750A5-50A4-445B-ACA2-9DF457D849DD}" dt="2020-05-28T10:29:53.109" v="2296" actId="700"/>
          <ac:spMkLst>
            <pc:docMk/>
            <pc:sldMk cId="3990047727" sldId="348"/>
            <ac:spMk id="3" creationId="{3DAB9EA7-16DE-4A48-A008-41EFE9800BB6}"/>
          </ac:spMkLst>
        </pc:spChg>
        <pc:spChg chg="mod ord">
          <ac:chgData name="Bjarni Asmundsson" userId="6a8719c8-66d4-4128-a50a-e4c11da2f60f" providerId="ADAL" clId="{EF6750A5-50A4-445B-ACA2-9DF457D849DD}" dt="2020-05-28T20:01:46.785" v="14170" actId="20577"/>
          <ac:spMkLst>
            <pc:docMk/>
            <pc:sldMk cId="3990047727" sldId="348"/>
            <ac:spMk id="4" creationId="{A1EA8C28-BD7F-4CCA-A618-96BD16C5BD8F}"/>
          </ac:spMkLst>
        </pc:spChg>
        <pc:spChg chg="add del mod ord">
          <ac:chgData name="Bjarni Asmundsson" userId="6a8719c8-66d4-4128-a50a-e4c11da2f60f" providerId="ADAL" clId="{EF6750A5-50A4-445B-ACA2-9DF457D849DD}" dt="2020-05-28T10:34:00.929" v="2395" actId="931"/>
          <ac:spMkLst>
            <pc:docMk/>
            <pc:sldMk cId="3990047727" sldId="348"/>
            <ac:spMk id="5" creationId="{8AAAC88C-CE9E-4D7A-A2E2-16B10E77C0C4}"/>
          </ac:spMkLst>
        </pc:spChg>
        <pc:picChg chg="add mod">
          <ac:chgData name="Bjarni Asmundsson" userId="6a8719c8-66d4-4128-a50a-e4c11da2f60f" providerId="ADAL" clId="{EF6750A5-50A4-445B-ACA2-9DF457D849DD}" dt="2020-05-28T10:34:02.508" v="2396" actId="27614"/>
          <ac:picMkLst>
            <pc:docMk/>
            <pc:sldMk cId="3990047727" sldId="348"/>
            <ac:picMk id="7" creationId="{F1F470AB-65D7-485D-B807-C9EEA5A3892A}"/>
          </ac:picMkLst>
        </pc:picChg>
      </pc:sldChg>
      <pc:sldChg chg="add del">
        <pc:chgData name="Bjarni Asmundsson" userId="6a8719c8-66d4-4128-a50a-e4c11da2f60f" providerId="ADAL" clId="{EF6750A5-50A4-445B-ACA2-9DF457D849DD}" dt="2020-05-28T15:25:38.723" v="5458" actId="2696"/>
        <pc:sldMkLst>
          <pc:docMk/>
          <pc:sldMk cId="848880035" sldId="349"/>
        </pc:sldMkLst>
      </pc:sldChg>
      <pc:sldChg chg="addSp delSp modSp new mod modClrScheme chgLayout modNotesTx">
        <pc:chgData name="Bjarni Asmundsson" userId="6a8719c8-66d4-4128-a50a-e4c11da2f60f" providerId="ADAL" clId="{EF6750A5-50A4-445B-ACA2-9DF457D849DD}" dt="2020-05-28T19:36:57.779" v="11432" actId="20577"/>
        <pc:sldMkLst>
          <pc:docMk/>
          <pc:sldMk cId="1342809757" sldId="350"/>
        </pc:sldMkLst>
        <pc:spChg chg="del mod ord">
          <ac:chgData name="Bjarni Asmundsson" userId="6a8719c8-66d4-4128-a50a-e4c11da2f60f" providerId="ADAL" clId="{EF6750A5-50A4-445B-ACA2-9DF457D849DD}" dt="2020-05-28T11:10:23.422" v="3090" actId="700"/>
          <ac:spMkLst>
            <pc:docMk/>
            <pc:sldMk cId="1342809757" sldId="350"/>
            <ac:spMk id="2" creationId="{5ABA2442-F25F-4E31-9070-CCD74E2FA61F}"/>
          </ac:spMkLst>
        </pc:spChg>
        <pc:spChg chg="del mod ord">
          <ac:chgData name="Bjarni Asmundsson" userId="6a8719c8-66d4-4128-a50a-e4c11da2f60f" providerId="ADAL" clId="{EF6750A5-50A4-445B-ACA2-9DF457D849DD}" dt="2020-05-28T11:10:23.422" v="3090" actId="700"/>
          <ac:spMkLst>
            <pc:docMk/>
            <pc:sldMk cId="1342809757" sldId="350"/>
            <ac:spMk id="3" creationId="{AA938A2A-F5CD-41FF-A622-96215905ADD4}"/>
          </ac:spMkLst>
        </pc:spChg>
        <pc:spChg chg="del">
          <ac:chgData name="Bjarni Asmundsson" userId="6a8719c8-66d4-4128-a50a-e4c11da2f60f" providerId="ADAL" clId="{EF6750A5-50A4-445B-ACA2-9DF457D849DD}" dt="2020-05-28T11:10:23.422" v="3090" actId="700"/>
          <ac:spMkLst>
            <pc:docMk/>
            <pc:sldMk cId="1342809757" sldId="350"/>
            <ac:spMk id="4" creationId="{295C78DE-3630-47D8-B43B-5027F2F4FB8C}"/>
          </ac:spMkLst>
        </pc:spChg>
        <pc:spChg chg="add del mod ord">
          <ac:chgData name="Bjarni Asmundsson" userId="6a8719c8-66d4-4128-a50a-e4c11da2f60f" providerId="ADAL" clId="{EF6750A5-50A4-445B-ACA2-9DF457D849DD}" dt="2020-05-28T16:24:52.173" v="6414" actId="931"/>
          <ac:spMkLst>
            <pc:docMk/>
            <pc:sldMk cId="1342809757" sldId="350"/>
            <ac:spMk id="5" creationId="{A3A2FA1F-C2B9-47C7-A014-65CC822D13D1}"/>
          </ac:spMkLst>
        </pc:spChg>
        <pc:spChg chg="add mod ord">
          <ac:chgData name="Bjarni Asmundsson" userId="6a8719c8-66d4-4128-a50a-e4c11da2f60f" providerId="ADAL" clId="{EF6750A5-50A4-445B-ACA2-9DF457D849DD}" dt="2020-05-28T16:23:22.806" v="6413" actId="790"/>
          <ac:spMkLst>
            <pc:docMk/>
            <pc:sldMk cId="1342809757" sldId="350"/>
            <ac:spMk id="6" creationId="{2751B0A9-E1DB-42B9-80B6-E25CB96756BC}"/>
          </ac:spMkLst>
        </pc:spChg>
        <pc:picChg chg="add mod">
          <ac:chgData name="Bjarni Asmundsson" userId="6a8719c8-66d4-4128-a50a-e4c11da2f60f" providerId="ADAL" clId="{EF6750A5-50A4-445B-ACA2-9DF457D849DD}" dt="2020-05-28T16:31:11.876" v="6425" actId="14826"/>
          <ac:picMkLst>
            <pc:docMk/>
            <pc:sldMk cId="1342809757" sldId="350"/>
            <ac:picMk id="8" creationId="{14E3918E-C1EC-463A-80D0-EFF7FD3F381A}"/>
          </ac:picMkLst>
        </pc:picChg>
        <pc:picChg chg="add del">
          <ac:chgData name="Bjarni Asmundsson" userId="6a8719c8-66d4-4128-a50a-e4c11da2f60f" providerId="ADAL" clId="{EF6750A5-50A4-445B-ACA2-9DF457D849DD}" dt="2020-05-28T16:31:04.848" v="6424" actId="478"/>
          <ac:picMkLst>
            <pc:docMk/>
            <pc:sldMk cId="1342809757" sldId="350"/>
            <ac:picMk id="9" creationId="{C6F6AB07-5E32-446D-BEB4-F851C0FE01F2}"/>
          </ac:picMkLst>
        </pc:picChg>
      </pc:sldChg>
      <pc:sldChg chg="del">
        <pc:chgData name="Bjarni Asmundsson" userId="6a8719c8-66d4-4128-a50a-e4c11da2f60f" providerId="ADAL" clId="{EF6750A5-50A4-445B-ACA2-9DF457D849DD}" dt="2020-05-28T04:21:17.332" v="33" actId="47"/>
        <pc:sldMkLst>
          <pc:docMk/>
          <pc:sldMk cId="3238982824" sldId="357"/>
        </pc:sldMkLst>
      </pc:sldChg>
      <pc:sldChg chg="del">
        <pc:chgData name="Bjarni Asmundsson" userId="6a8719c8-66d4-4128-a50a-e4c11da2f60f" providerId="ADAL" clId="{EF6750A5-50A4-445B-ACA2-9DF457D849DD}" dt="2020-05-28T04:21:17.332" v="33" actId="47"/>
        <pc:sldMkLst>
          <pc:docMk/>
          <pc:sldMk cId="32303079" sldId="364"/>
        </pc:sldMkLst>
      </pc:sldChg>
      <pc:sldChg chg="del">
        <pc:chgData name="Bjarni Asmundsson" userId="6a8719c8-66d4-4128-a50a-e4c11da2f60f" providerId="ADAL" clId="{EF6750A5-50A4-445B-ACA2-9DF457D849DD}" dt="2020-05-28T04:21:17.332" v="33" actId="47"/>
        <pc:sldMkLst>
          <pc:docMk/>
          <pc:sldMk cId="2820916005" sldId="365"/>
        </pc:sldMkLst>
      </pc:sldChg>
      <pc:sldChg chg="del">
        <pc:chgData name="Bjarni Asmundsson" userId="6a8719c8-66d4-4128-a50a-e4c11da2f60f" providerId="ADAL" clId="{EF6750A5-50A4-445B-ACA2-9DF457D849DD}" dt="2020-05-28T04:21:17.332" v="33" actId="47"/>
        <pc:sldMkLst>
          <pc:docMk/>
          <pc:sldMk cId="2314292267" sldId="366"/>
        </pc:sldMkLst>
      </pc:sldChg>
      <pc:sldChg chg="del">
        <pc:chgData name="Bjarni Asmundsson" userId="6a8719c8-66d4-4128-a50a-e4c11da2f60f" providerId="ADAL" clId="{EF6750A5-50A4-445B-ACA2-9DF457D849DD}" dt="2020-05-28T04:21:17.332" v="33" actId="47"/>
        <pc:sldMkLst>
          <pc:docMk/>
          <pc:sldMk cId="4218727168" sldId="371"/>
        </pc:sldMkLst>
      </pc:sldChg>
      <pc:sldChg chg="del">
        <pc:chgData name="Bjarni Asmundsson" userId="6a8719c8-66d4-4128-a50a-e4c11da2f60f" providerId="ADAL" clId="{EF6750A5-50A4-445B-ACA2-9DF457D849DD}" dt="2020-05-28T04:21:17.332" v="33" actId="47"/>
        <pc:sldMkLst>
          <pc:docMk/>
          <pc:sldMk cId="3969195454" sldId="381"/>
        </pc:sldMkLst>
      </pc:sldChg>
      <pc:sldChg chg="del">
        <pc:chgData name="Bjarni Asmundsson" userId="6a8719c8-66d4-4128-a50a-e4c11da2f60f" providerId="ADAL" clId="{EF6750A5-50A4-445B-ACA2-9DF457D849DD}" dt="2020-05-28T04:21:17.332" v="33" actId="47"/>
        <pc:sldMkLst>
          <pc:docMk/>
          <pc:sldMk cId="2793100254" sldId="382"/>
        </pc:sldMkLst>
      </pc:sldChg>
      <pc:sldChg chg="del">
        <pc:chgData name="Bjarni Asmundsson" userId="6a8719c8-66d4-4128-a50a-e4c11da2f60f" providerId="ADAL" clId="{EF6750A5-50A4-445B-ACA2-9DF457D849DD}" dt="2020-05-28T04:21:17.332" v="33" actId="47"/>
        <pc:sldMkLst>
          <pc:docMk/>
          <pc:sldMk cId="1394760113" sldId="383"/>
        </pc:sldMkLst>
      </pc:sldChg>
      <pc:sldChg chg="del">
        <pc:chgData name="Bjarni Asmundsson" userId="6a8719c8-66d4-4128-a50a-e4c11da2f60f" providerId="ADAL" clId="{EF6750A5-50A4-445B-ACA2-9DF457D849DD}" dt="2020-05-28T04:21:17.332" v="33" actId="47"/>
        <pc:sldMkLst>
          <pc:docMk/>
          <pc:sldMk cId="688121984" sldId="384"/>
        </pc:sldMkLst>
      </pc:sldChg>
      <pc:sldChg chg="del">
        <pc:chgData name="Bjarni Asmundsson" userId="6a8719c8-66d4-4128-a50a-e4c11da2f60f" providerId="ADAL" clId="{EF6750A5-50A4-445B-ACA2-9DF457D849DD}" dt="2020-05-28T04:21:17.332" v="33" actId="47"/>
        <pc:sldMkLst>
          <pc:docMk/>
          <pc:sldMk cId="1733253307" sldId="385"/>
        </pc:sldMkLst>
      </pc:sldChg>
      <pc:sldChg chg="del">
        <pc:chgData name="Bjarni Asmundsson" userId="6a8719c8-66d4-4128-a50a-e4c11da2f60f" providerId="ADAL" clId="{EF6750A5-50A4-445B-ACA2-9DF457D849DD}" dt="2020-05-28T04:21:17.332" v="33" actId="47"/>
        <pc:sldMkLst>
          <pc:docMk/>
          <pc:sldMk cId="1231470749" sldId="386"/>
        </pc:sldMkLst>
      </pc:sldChg>
      <pc:sldChg chg="del">
        <pc:chgData name="Bjarni Asmundsson" userId="6a8719c8-66d4-4128-a50a-e4c11da2f60f" providerId="ADAL" clId="{EF6750A5-50A4-445B-ACA2-9DF457D849DD}" dt="2020-05-28T04:21:17.332" v="33" actId="47"/>
        <pc:sldMkLst>
          <pc:docMk/>
          <pc:sldMk cId="4284847305" sldId="387"/>
        </pc:sldMkLst>
      </pc:sldChg>
      <pc:sldChg chg="del">
        <pc:chgData name="Bjarni Asmundsson" userId="6a8719c8-66d4-4128-a50a-e4c11da2f60f" providerId="ADAL" clId="{EF6750A5-50A4-445B-ACA2-9DF457D849DD}" dt="2020-05-28T04:21:17.332" v="33" actId="47"/>
        <pc:sldMkLst>
          <pc:docMk/>
          <pc:sldMk cId="3489283666" sldId="388"/>
        </pc:sldMkLst>
      </pc:sldChg>
      <pc:sldChg chg="del">
        <pc:chgData name="Bjarni Asmundsson" userId="6a8719c8-66d4-4128-a50a-e4c11da2f60f" providerId="ADAL" clId="{EF6750A5-50A4-445B-ACA2-9DF457D849DD}" dt="2020-05-28T04:21:17.332" v="33" actId="47"/>
        <pc:sldMkLst>
          <pc:docMk/>
          <pc:sldMk cId="2197981041" sldId="389"/>
        </pc:sldMkLst>
      </pc:sldChg>
      <pc:sldChg chg="mod modClrScheme chgLayout modNotesTx">
        <pc:chgData name="Bjarni Asmundsson" userId="6a8719c8-66d4-4128-a50a-e4c11da2f60f" providerId="ADAL" clId="{EF6750A5-50A4-445B-ACA2-9DF457D849DD}" dt="2020-05-28T19:49:21.544" v="13449" actId="20577"/>
        <pc:sldMkLst>
          <pc:docMk/>
          <pc:sldMk cId="3091227789" sldId="4030"/>
        </pc:sldMkLst>
      </pc:sldChg>
      <pc:sldChg chg="new del">
        <pc:chgData name="Bjarni Asmundsson" userId="6a8719c8-66d4-4128-a50a-e4c11da2f60f" providerId="ADAL" clId="{EF6750A5-50A4-445B-ACA2-9DF457D849DD}" dt="2020-05-28T15:23:59.980" v="5251" actId="2696"/>
        <pc:sldMkLst>
          <pc:docMk/>
          <pc:sldMk cId="296205220" sldId="4031"/>
        </pc:sldMkLst>
      </pc:sldChg>
      <pc:sldChg chg="modSp add del mod">
        <pc:chgData name="Bjarni Asmundsson" userId="6a8719c8-66d4-4128-a50a-e4c11da2f60f" providerId="ADAL" clId="{EF6750A5-50A4-445B-ACA2-9DF457D849DD}" dt="2020-05-28T13:56:03.555" v="3229" actId="2696"/>
        <pc:sldMkLst>
          <pc:docMk/>
          <pc:sldMk cId="1369507048" sldId="4031"/>
        </pc:sldMkLst>
        <pc:picChg chg="mod">
          <ac:chgData name="Bjarni Asmundsson" userId="6a8719c8-66d4-4128-a50a-e4c11da2f60f" providerId="ADAL" clId="{EF6750A5-50A4-445B-ACA2-9DF457D849DD}" dt="2020-05-28T13:52:59.791" v="3227" actId="14826"/>
          <ac:picMkLst>
            <pc:docMk/>
            <pc:sldMk cId="1369507048" sldId="4031"/>
            <ac:picMk id="11" creationId="{85AB9152-12E8-480A-95D7-0FB91B517920}"/>
          </ac:picMkLst>
        </pc:picChg>
      </pc:sldChg>
      <pc:sldChg chg="addSp delSp modSp new del mod">
        <pc:chgData name="Bjarni Asmundsson" userId="6a8719c8-66d4-4128-a50a-e4c11da2f60f" providerId="ADAL" clId="{EF6750A5-50A4-445B-ACA2-9DF457D849DD}" dt="2020-05-28T14:03:37.119" v="3280" actId="47"/>
        <pc:sldMkLst>
          <pc:docMk/>
          <pc:sldMk cId="2276635694" sldId="4031"/>
        </pc:sldMkLst>
        <pc:spChg chg="add del mod">
          <ac:chgData name="Bjarni Asmundsson" userId="6a8719c8-66d4-4128-a50a-e4c11da2f60f" providerId="ADAL" clId="{EF6750A5-50A4-445B-ACA2-9DF457D849DD}" dt="2020-05-28T14:01:51.576" v="3269" actId="478"/>
          <ac:spMkLst>
            <pc:docMk/>
            <pc:sldMk cId="2276635694" sldId="4031"/>
            <ac:spMk id="4" creationId="{ED927758-1FBB-4A8A-A1AF-E4A731075771}"/>
          </ac:spMkLst>
        </pc:spChg>
        <pc:spChg chg="add del mod">
          <ac:chgData name="Bjarni Asmundsson" userId="6a8719c8-66d4-4128-a50a-e4c11da2f60f" providerId="ADAL" clId="{EF6750A5-50A4-445B-ACA2-9DF457D849DD}" dt="2020-05-28T14:01:51.576" v="3269" actId="478"/>
          <ac:spMkLst>
            <pc:docMk/>
            <pc:sldMk cId="2276635694" sldId="4031"/>
            <ac:spMk id="5" creationId="{1235789E-6573-4207-BB56-92F34A9B3CB3}"/>
          </ac:spMkLst>
        </pc:spChg>
      </pc:sldChg>
      <pc:sldChg chg="del">
        <pc:chgData name="Bjarni Asmundsson" userId="6a8719c8-66d4-4128-a50a-e4c11da2f60f" providerId="ADAL" clId="{EF6750A5-50A4-445B-ACA2-9DF457D849DD}" dt="2020-05-28T16:30:35.924" v="6422" actId="2696"/>
        <pc:sldMkLst>
          <pc:docMk/>
          <pc:sldMk cId="2543332661" sldId="4034"/>
        </pc:sldMkLst>
      </pc:sldChg>
      <pc:sldChg chg="addSp delSp modSp mod modClrScheme modAnim chgLayout modNotesTx">
        <pc:chgData name="Bjarni Asmundsson" userId="6a8719c8-66d4-4128-a50a-e4c11da2f60f" providerId="ADAL" clId="{EF6750A5-50A4-445B-ACA2-9DF457D849DD}" dt="2020-05-28T19:55:38.358" v="13758" actId="20577"/>
        <pc:sldMkLst>
          <pc:docMk/>
          <pc:sldMk cId="1241123997" sldId="4037"/>
        </pc:sldMkLst>
        <pc:spChg chg="add del mod ord">
          <ac:chgData name="Bjarni Asmundsson" userId="6a8719c8-66d4-4128-a50a-e4c11da2f60f" providerId="ADAL" clId="{EF6750A5-50A4-445B-ACA2-9DF457D849DD}" dt="2020-05-28T14:13:16.963" v="3651" actId="700"/>
          <ac:spMkLst>
            <pc:docMk/>
            <pc:sldMk cId="1241123997" sldId="4037"/>
            <ac:spMk id="2" creationId="{85A3C524-B942-4915-A6FF-AD2A19F541C9}"/>
          </ac:spMkLst>
        </pc:spChg>
        <pc:spChg chg="add del mod ord">
          <ac:chgData name="Bjarni Asmundsson" userId="6a8719c8-66d4-4128-a50a-e4c11da2f60f" providerId="ADAL" clId="{EF6750A5-50A4-445B-ACA2-9DF457D849DD}" dt="2020-05-28T14:13:16.963" v="3651" actId="700"/>
          <ac:spMkLst>
            <pc:docMk/>
            <pc:sldMk cId="1241123997" sldId="4037"/>
            <ac:spMk id="3" creationId="{5665C94E-CB45-41EF-955A-2341874EB998}"/>
          </ac:spMkLst>
        </pc:spChg>
        <pc:spChg chg="mod">
          <ac:chgData name="Bjarni Asmundsson" userId="6a8719c8-66d4-4128-a50a-e4c11da2f60f" providerId="ADAL" clId="{EF6750A5-50A4-445B-ACA2-9DF457D849DD}" dt="2020-05-28T14:16:49.270" v="3711" actId="1038"/>
          <ac:spMkLst>
            <pc:docMk/>
            <pc:sldMk cId="1241123997" sldId="4037"/>
            <ac:spMk id="4" creationId="{D047C85C-FFDF-4286-B29C-44ECC2AF0AAB}"/>
          </ac:spMkLst>
        </pc:spChg>
        <pc:spChg chg="mod">
          <ac:chgData name="Bjarni Asmundsson" userId="6a8719c8-66d4-4128-a50a-e4c11da2f60f" providerId="ADAL" clId="{EF6750A5-50A4-445B-ACA2-9DF457D849DD}" dt="2020-05-28T14:17:06.493" v="3760" actId="1038"/>
          <ac:spMkLst>
            <pc:docMk/>
            <pc:sldMk cId="1241123997" sldId="4037"/>
            <ac:spMk id="6" creationId="{8A93F7A8-8B6A-46B0-9D51-83FCE5A80065}"/>
          </ac:spMkLst>
        </pc:spChg>
        <pc:spChg chg="del mod">
          <ac:chgData name="Bjarni Asmundsson" userId="6a8719c8-66d4-4128-a50a-e4c11da2f60f" providerId="ADAL" clId="{EF6750A5-50A4-445B-ACA2-9DF457D849DD}" dt="2020-05-28T15:01:57.614" v="4128" actId="478"/>
          <ac:spMkLst>
            <pc:docMk/>
            <pc:sldMk cId="1241123997" sldId="4037"/>
            <ac:spMk id="9" creationId="{52B942ED-91C3-4859-B659-9238E7AEEAFF}"/>
          </ac:spMkLst>
        </pc:spChg>
        <pc:spChg chg="del mod">
          <ac:chgData name="Bjarni Asmundsson" userId="6a8719c8-66d4-4128-a50a-e4c11da2f60f" providerId="ADAL" clId="{EF6750A5-50A4-445B-ACA2-9DF457D849DD}" dt="2020-05-28T15:02:00.660" v="4129" actId="478"/>
          <ac:spMkLst>
            <pc:docMk/>
            <pc:sldMk cId="1241123997" sldId="4037"/>
            <ac:spMk id="10" creationId="{BDFF40E2-E0CF-47A5-AED1-2B770C1884A0}"/>
          </ac:spMkLst>
        </pc:spChg>
        <pc:spChg chg="mod">
          <ac:chgData name="Bjarni Asmundsson" userId="6a8719c8-66d4-4128-a50a-e4c11da2f60f" providerId="ADAL" clId="{EF6750A5-50A4-445B-ACA2-9DF457D849DD}" dt="2020-05-28T14:16:49.270" v="3711" actId="1038"/>
          <ac:spMkLst>
            <pc:docMk/>
            <pc:sldMk cId="1241123997" sldId="4037"/>
            <ac:spMk id="11" creationId="{60F5ACA5-E3D4-468C-99EB-1E8CD2785B3A}"/>
          </ac:spMkLst>
        </pc:spChg>
        <pc:spChg chg="del mod">
          <ac:chgData name="Bjarni Asmundsson" userId="6a8719c8-66d4-4128-a50a-e4c11da2f60f" providerId="ADAL" clId="{EF6750A5-50A4-445B-ACA2-9DF457D849DD}" dt="2020-05-28T15:01:57.614" v="4128" actId="478"/>
          <ac:spMkLst>
            <pc:docMk/>
            <pc:sldMk cId="1241123997" sldId="4037"/>
            <ac:spMk id="12" creationId="{763812B1-002C-4094-B7F8-36B4F6B067B4}"/>
          </ac:spMkLst>
        </pc:spChg>
        <pc:spChg chg="del mod">
          <ac:chgData name="Bjarni Asmundsson" userId="6a8719c8-66d4-4128-a50a-e4c11da2f60f" providerId="ADAL" clId="{EF6750A5-50A4-445B-ACA2-9DF457D849DD}" dt="2020-05-28T14:51:00.538" v="4050" actId="478"/>
          <ac:spMkLst>
            <pc:docMk/>
            <pc:sldMk cId="1241123997" sldId="4037"/>
            <ac:spMk id="17" creationId="{EF9698F5-4DA0-4A7B-902F-1458F29CD18C}"/>
          </ac:spMkLst>
        </pc:spChg>
        <pc:spChg chg="del mod">
          <ac:chgData name="Bjarni Asmundsson" userId="6a8719c8-66d4-4128-a50a-e4c11da2f60f" providerId="ADAL" clId="{EF6750A5-50A4-445B-ACA2-9DF457D849DD}" dt="2020-05-28T15:01:57.614" v="4128" actId="478"/>
          <ac:spMkLst>
            <pc:docMk/>
            <pc:sldMk cId="1241123997" sldId="4037"/>
            <ac:spMk id="29" creationId="{6CAEFE3A-2296-45A4-8286-DFBE7867E708}"/>
          </ac:spMkLst>
        </pc:spChg>
        <pc:spChg chg="add mod ord">
          <ac:chgData name="Bjarni Asmundsson" userId="6a8719c8-66d4-4128-a50a-e4c11da2f60f" providerId="ADAL" clId="{EF6750A5-50A4-445B-ACA2-9DF457D849DD}" dt="2020-05-28T14:19:24.362" v="3785" actId="164"/>
          <ac:spMkLst>
            <pc:docMk/>
            <pc:sldMk cId="1241123997" sldId="4037"/>
            <ac:spMk id="39" creationId="{D8D8D6BD-0A3F-4478-B8B9-F47FAA4E7F34}"/>
          </ac:spMkLst>
        </pc:spChg>
        <pc:spChg chg="add mod ord">
          <ac:chgData name="Bjarni Asmundsson" userId="6a8719c8-66d4-4128-a50a-e4c11da2f60f" providerId="ADAL" clId="{EF6750A5-50A4-445B-ACA2-9DF457D849DD}" dt="2020-05-28T14:20:23.193" v="3808" actId="164"/>
          <ac:spMkLst>
            <pc:docMk/>
            <pc:sldMk cId="1241123997" sldId="4037"/>
            <ac:spMk id="43" creationId="{7D3D4A84-260E-40C9-8F17-5DEAE7375721}"/>
          </ac:spMkLst>
        </pc:spChg>
        <pc:spChg chg="add del mod">
          <ac:chgData name="Bjarni Asmundsson" userId="6a8719c8-66d4-4128-a50a-e4c11da2f60f" providerId="ADAL" clId="{EF6750A5-50A4-445B-ACA2-9DF457D849DD}" dt="2020-05-28T14:50:51.631" v="4046" actId="478"/>
          <ac:spMkLst>
            <pc:docMk/>
            <pc:sldMk cId="1241123997" sldId="4037"/>
            <ac:spMk id="45" creationId="{4DF3DA7B-F476-4AF8-B3B6-6A13A73CE235}"/>
          </ac:spMkLst>
        </pc:spChg>
        <pc:spChg chg="add del mod">
          <ac:chgData name="Bjarni Asmundsson" userId="6a8719c8-66d4-4128-a50a-e4c11da2f60f" providerId="ADAL" clId="{EF6750A5-50A4-445B-ACA2-9DF457D849DD}" dt="2020-05-28T14:22:36.763" v="3862" actId="478"/>
          <ac:spMkLst>
            <pc:docMk/>
            <pc:sldMk cId="1241123997" sldId="4037"/>
            <ac:spMk id="46" creationId="{6D27E708-3C23-45FE-BE4C-4ACC3E3B828C}"/>
          </ac:spMkLst>
        </pc:spChg>
        <pc:spChg chg="add del mod">
          <ac:chgData name="Bjarni Asmundsson" userId="6a8719c8-66d4-4128-a50a-e4c11da2f60f" providerId="ADAL" clId="{EF6750A5-50A4-445B-ACA2-9DF457D849DD}" dt="2020-05-28T14:50:51.631" v="4046" actId="478"/>
          <ac:spMkLst>
            <pc:docMk/>
            <pc:sldMk cId="1241123997" sldId="4037"/>
            <ac:spMk id="47" creationId="{9240E832-8587-44D6-AC3E-C0136529E303}"/>
          </ac:spMkLst>
        </pc:spChg>
        <pc:spChg chg="add del mod">
          <ac:chgData name="Bjarni Asmundsson" userId="6a8719c8-66d4-4128-a50a-e4c11da2f60f" providerId="ADAL" clId="{EF6750A5-50A4-445B-ACA2-9DF457D849DD}" dt="2020-05-28T14:50:51.631" v="4046" actId="478"/>
          <ac:spMkLst>
            <pc:docMk/>
            <pc:sldMk cId="1241123997" sldId="4037"/>
            <ac:spMk id="48" creationId="{3A2DF552-3934-4E74-8A86-EE7F31B530BF}"/>
          </ac:spMkLst>
        </pc:spChg>
        <pc:grpChg chg="add del mod">
          <ac:chgData name="Bjarni Asmundsson" userId="6a8719c8-66d4-4128-a50a-e4c11da2f60f" providerId="ADAL" clId="{EF6750A5-50A4-445B-ACA2-9DF457D849DD}" dt="2020-05-28T14:50:51.631" v="4046" actId="478"/>
          <ac:grpSpMkLst>
            <pc:docMk/>
            <pc:sldMk cId="1241123997" sldId="4037"/>
            <ac:grpSpMk id="41" creationId="{4A237EEB-3C49-4723-AD5F-6E9F5775EAFB}"/>
          </ac:grpSpMkLst>
        </pc:grpChg>
        <pc:grpChg chg="add del mod">
          <ac:chgData name="Bjarni Asmundsson" userId="6a8719c8-66d4-4128-a50a-e4c11da2f60f" providerId="ADAL" clId="{EF6750A5-50A4-445B-ACA2-9DF457D849DD}" dt="2020-05-28T14:50:51.631" v="4046" actId="478"/>
          <ac:grpSpMkLst>
            <pc:docMk/>
            <pc:sldMk cId="1241123997" sldId="4037"/>
            <ac:grpSpMk id="44" creationId="{C855C3A1-64BF-441A-9E21-D329C0F49660}"/>
          </ac:grpSpMkLst>
        </pc:grpChg>
        <pc:picChg chg="mod">
          <ac:chgData name="Bjarni Asmundsson" userId="6a8719c8-66d4-4128-a50a-e4c11da2f60f" providerId="ADAL" clId="{EF6750A5-50A4-445B-ACA2-9DF457D849DD}" dt="2020-05-28T14:16:49.270" v="3711" actId="1038"/>
          <ac:picMkLst>
            <pc:docMk/>
            <pc:sldMk cId="1241123997" sldId="4037"/>
            <ac:picMk id="5" creationId="{B09B2DC1-1D1D-48F5-ABEA-F2170534E676}"/>
          </ac:picMkLst>
        </pc:picChg>
        <pc:picChg chg="del mod">
          <ac:chgData name="Bjarni Asmundsson" userId="6a8719c8-66d4-4128-a50a-e4c11da2f60f" providerId="ADAL" clId="{EF6750A5-50A4-445B-ACA2-9DF457D849DD}" dt="2020-05-28T15:01:57.614" v="4128" actId="478"/>
          <ac:picMkLst>
            <pc:docMk/>
            <pc:sldMk cId="1241123997" sldId="4037"/>
            <ac:picMk id="7" creationId="{B91C3821-061C-4123-B3E0-A7B30196E165}"/>
          </ac:picMkLst>
        </pc:picChg>
        <pc:picChg chg="del mod">
          <ac:chgData name="Bjarni Asmundsson" userId="6a8719c8-66d4-4128-a50a-e4c11da2f60f" providerId="ADAL" clId="{EF6750A5-50A4-445B-ACA2-9DF457D849DD}" dt="2020-05-28T15:01:57.614" v="4128" actId="478"/>
          <ac:picMkLst>
            <pc:docMk/>
            <pc:sldMk cId="1241123997" sldId="4037"/>
            <ac:picMk id="8" creationId="{3B7E24CA-B510-4766-AFA5-AF6D06BC9739}"/>
          </ac:picMkLst>
        </pc:picChg>
        <pc:picChg chg="mod">
          <ac:chgData name="Bjarni Asmundsson" userId="6a8719c8-66d4-4128-a50a-e4c11da2f60f" providerId="ADAL" clId="{EF6750A5-50A4-445B-ACA2-9DF457D849DD}" dt="2020-05-28T14:17:06.493" v="3760" actId="1038"/>
          <ac:picMkLst>
            <pc:docMk/>
            <pc:sldMk cId="1241123997" sldId="4037"/>
            <ac:picMk id="24" creationId="{BDE26F06-71A1-4EC3-95E9-D5F9C259A8D2}"/>
          </ac:picMkLst>
        </pc:picChg>
        <pc:picChg chg="del mod">
          <ac:chgData name="Bjarni Asmundsson" userId="6a8719c8-66d4-4128-a50a-e4c11da2f60f" providerId="ADAL" clId="{EF6750A5-50A4-445B-ACA2-9DF457D849DD}" dt="2020-05-28T15:01:57.614" v="4128" actId="478"/>
          <ac:picMkLst>
            <pc:docMk/>
            <pc:sldMk cId="1241123997" sldId="4037"/>
            <ac:picMk id="25" creationId="{857CC787-7294-4CFA-BC1B-BAB7072550D0}"/>
          </ac:picMkLst>
        </pc:picChg>
        <pc:picChg chg="del mod">
          <ac:chgData name="Bjarni Asmundsson" userId="6a8719c8-66d4-4128-a50a-e4c11da2f60f" providerId="ADAL" clId="{EF6750A5-50A4-445B-ACA2-9DF457D849DD}" dt="2020-05-28T15:01:57.614" v="4128" actId="478"/>
          <ac:picMkLst>
            <pc:docMk/>
            <pc:sldMk cId="1241123997" sldId="4037"/>
            <ac:picMk id="26" creationId="{9C9358B0-A163-4B0B-8E7D-CDF4CBE95383}"/>
          </ac:picMkLst>
        </pc:picChg>
        <pc:picChg chg="del mod">
          <ac:chgData name="Bjarni Asmundsson" userId="6a8719c8-66d4-4128-a50a-e4c11da2f60f" providerId="ADAL" clId="{EF6750A5-50A4-445B-ACA2-9DF457D849DD}" dt="2020-05-28T15:01:57.614" v="4128" actId="478"/>
          <ac:picMkLst>
            <pc:docMk/>
            <pc:sldMk cId="1241123997" sldId="4037"/>
            <ac:picMk id="27" creationId="{275B821A-6328-4A1A-8725-8E5F0CF3F1A6}"/>
          </ac:picMkLst>
        </pc:picChg>
        <pc:picChg chg="del mod">
          <ac:chgData name="Bjarni Asmundsson" userId="6a8719c8-66d4-4128-a50a-e4c11da2f60f" providerId="ADAL" clId="{EF6750A5-50A4-445B-ACA2-9DF457D849DD}" dt="2020-05-28T15:01:57.614" v="4128" actId="478"/>
          <ac:picMkLst>
            <pc:docMk/>
            <pc:sldMk cId="1241123997" sldId="4037"/>
            <ac:picMk id="28" creationId="{04E88CEA-3FF9-4B31-9FA0-095909404674}"/>
          </ac:picMkLst>
        </pc:picChg>
        <pc:picChg chg="add del mod">
          <ac:chgData name="Bjarni Asmundsson" userId="6a8719c8-66d4-4128-a50a-e4c11da2f60f" providerId="ADAL" clId="{EF6750A5-50A4-445B-ACA2-9DF457D849DD}" dt="2020-05-28T14:14:45.790" v="3658" actId="478"/>
          <ac:picMkLst>
            <pc:docMk/>
            <pc:sldMk cId="1241123997" sldId="4037"/>
            <ac:picMk id="30" creationId="{D12EB09D-73CF-4C60-952F-68DFB7E7786A}"/>
          </ac:picMkLst>
        </pc:picChg>
        <pc:picChg chg="add del mod">
          <ac:chgData name="Bjarni Asmundsson" userId="6a8719c8-66d4-4128-a50a-e4c11da2f60f" providerId="ADAL" clId="{EF6750A5-50A4-445B-ACA2-9DF457D849DD}" dt="2020-05-28T14:18:29.270" v="3769"/>
          <ac:picMkLst>
            <pc:docMk/>
            <pc:sldMk cId="1241123997" sldId="4037"/>
            <ac:picMk id="36" creationId="{B7788AEE-A919-4B35-9BA0-26610E85B0DE}"/>
          </ac:picMkLst>
        </pc:picChg>
        <pc:picChg chg="add del mod">
          <ac:chgData name="Bjarni Asmundsson" userId="6a8719c8-66d4-4128-a50a-e4c11da2f60f" providerId="ADAL" clId="{EF6750A5-50A4-445B-ACA2-9DF457D849DD}" dt="2020-05-28T14:18:29.270" v="3769"/>
          <ac:picMkLst>
            <pc:docMk/>
            <pc:sldMk cId="1241123997" sldId="4037"/>
            <ac:picMk id="37" creationId="{2F54C573-B770-475C-802F-1DA4175D2878}"/>
          </ac:picMkLst>
        </pc:picChg>
        <pc:picChg chg="add mod">
          <ac:chgData name="Bjarni Asmundsson" userId="6a8719c8-66d4-4128-a50a-e4c11da2f60f" providerId="ADAL" clId="{EF6750A5-50A4-445B-ACA2-9DF457D849DD}" dt="2020-05-28T14:19:24.362" v="3785" actId="164"/>
          <ac:picMkLst>
            <pc:docMk/>
            <pc:sldMk cId="1241123997" sldId="4037"/>
            <ac:picMk id="38" creationId="{7C8C05E7-8578-4BBC-B216-CC2AE4859638}"/>
          </ac:picMkLst>
        </pc:picChg>
        <pc:picChg chg="add mod">
          <ac:chgData name="Bjarni Asmundsson" userId="6a8719c8-66d4-4128-a50a-e4c11da2f60f" providerId="ADAL" clId="{EF6750A5-50A4-445B-ACA2-9DF457D849DD}" dt="2020-05-28T14:19:24.362" v="3785" actId="164"/>
          <ac:picMkLst>
            <pc:docMk/>
            <pc:sldMk cId="1241123997" sldId="4037"/>
            <ac:picMk id="40" creationId="{E23098EB-F5CF-4B48-ACAA-AEAC300EB176}"/>
          </ac:picMkLst>
        </pc:picChg>
        <pc:picChg chg="add mod ord">
          <ac:chgData name="Bjarni Asmundsson" userId="6a8719c8-66d4-4128-a50a-e4c11da2f60f" providerId="ADAL" clId="{EF6750A5-50A4-445B-ACA2-9DF457D849DD}" dt="2020-05-28T14:21:58.266" v="3857" actId="1076"/>
          <ac:picMkLst>
            <pc:docMk/>
            <pc:sldMk cId="1241123997" sldId="4037"/>
            <ac:picMk id="42" creationId="{267B4AD3-7573-4F15-8624-D6DD92E04935}"/>
          </ac:picMkLst>
        </pc:picChg>
        <pc:cxnChg chg="del mod">
          <ac:chgData name="Bjarni Asmundsson" userId="6a8719c8-66d4-4128-a50a-e4c11da2f60f" providerId="ADAL" clId="{EF6750A5-50A4-445B-ACA2-9DF457D849DD}" dt="2020-05-28T15:01:57.614" v="4128" actId="478"/>
          <ac:cxnSpMkLst>
            <pc:docMk/>
            <pc:sldMk cId="1241123997" sldId="4037"/>
            <ac:cxnSpMk id="14" creationId="{8657FEAD-7A73-4AAE-AE21-DE03CEB34BB2}"/>
          </ac:cxnSpMkLst>
        </pc:cxnChg>
        <pc:cxnChg chg="del mod">
          <ac:chgData name="Bjarni Asmundsson" userId="6a8719c8-66d4-4128-a50a-e4c11da2f60f" providerId="ADAL" clId="{EF6750A5-50A4-445B-ACA2-9DF457D849DD}" dt="2020-05-28T15:01:57.614" v="4128" actId="478"/>
          <ac:cxnSpMkLst>
            <pc:docMk/>
            <pc:sldMk cId="1241123997" sldId="4037"/>
            <ac:cxnSpMk id="15" creationId="{FDA2D1E1-A2A3-4029-9CDB-425DB00A57A6}"/>
          </ac:cxnSpMkLst>
        </pc:cxnChg>
        <pc:cxnChg chg="del mod">
          <ac:chgData name="Bjarni Asmundsson" userId="6a8719c8-66d4-4128-a50a-e4c11da2f60f" providerId="ADAL" clId="{EF6750A5-50A4-445B-ACA2-9DF457D849DD}" dt="2020-05-28T15:01:57.614" v="4128" actId="478"/>
          <ac:cxnSpMkLst>
            <pc:docMk/>
            <pc:sldMk cId="1241123997" sldId="4037"/>
            <ac:cxnSpMk id="16" creationId="{63CDF281-7A5E-42B8-B4D0-936599C018DB}"/>
          </ac:cxnSpMkLst>
        </pc:cxnChg>
        <pc:cxnChg chg="del mod">
          <ac:chgData name="Bjarni Asmundsson" userId="6a8719c8-66d4-4128-a50a-e4c11da2f60f" providerId="ADAL" clId="{EF6750A5-50A4-445B-ACA2-9DF457D849DD}" dt="2020-05-28T15:01:57.614" v="4128" actId="478"/>
          <ac:cxnSpMkLst>
            <pc:docMk/>
            <pc:sldMk cId="1241123997" sldId="4037"/>
            <ac:cxnSpMk id="18" creationId="{565BA10A-A51A-4B29-A874-AC1D94364C9E}"/>
          </ac:cxnSpMkLst>
        </pc:cxnChg>
        <pc:cxnChg chg="mod">
          <ac:chgData name="Bjarni Asmundsson" userId="6a8719c8-66d4-4128-a50a-e4c11da2f60f" providerId="ADAL" clId="{EF6750A5-50A4-445B-ACA2-9DF457D849DD}" dt="2020-05-28T14:17:26.191" v="3761" actId="14100"/>
          <ac:cxnSpMkLst>
            <pc:docMk/>
            <pc:sldMk cId="1241123997" sldId="4037"/>
            <ac:cxnSpMk id="19" creationId="{6829D493-ADB8-4BB5-ABDF-BB576615E940}"/>
          </ac:cxnSpMkLst>
        </pc:cxnChg>
        <pc:cxnChg chg="del mod">
          <ac:chgData name="Bjarni Asmundsson" userId="6a8719c8-66d4-4128-a50a-e4c11da2f60f" providerId="ADAL" clId="{EF6750A5-50A4-445B-ACA2-9DF457D849DD}" dt="2020-05-28T15:01:57.614" v="4128" actId="478"/>
          <ac:cxnSpMkLst>
            <pc:docMk/>
            <pc:sldMk cId="1241123997" sldId="4037"/>
            <ac:cxnSpMk id="20" creationId="{4F13C45E-B140-4F36-89AB-CA7B8619798F}"/>
          </ac:cxnSpMkLst>
        </pc:cxnChg>
        <pc:cxnChg chg="del mod">
          <ac:chgData name="Bjarni Asmundsson" userId="6a8719c8-66d4-4128-a50a-e4c11da2f60f" providerId="ADAL" clId="{EF6750A5-50A4-445B-ACA2-9DF457D849DD}" dt="2020-05-28T15:01:57.614" v="4128" actId="478"/>
          <ac:cxnSpMkLst>
            <pc:docMk/>
            <pc:sldMk cId="1241123997" sldId="4037"/>
            <ac:cxnSpMk id="21" creationId="{5C912E38-13C6-4B81-B2DD-CDE3ACA1678E}"/>
          </ac:cxnSpMkLst>
        </pc:cxnChg>
        <pc:cxnChg chg="del mod">
          <ac:chgData name="Bjarni Asmundsson" userId="6a8719c8-66d4-4128-a50a-e4c11da2f60f" providerId="ADAL" clId="{EF6750A5-50A4-445B-ACA2-9DF457D849DD}" dt="2020-05-28T15:01:57.614" v="4128" actId="478"/>
          <ac:cxnSpMkLst>
            <pc:docMk/>
            <pc:sldMk cId="1241123997" sldId="4037"/>
            <ac:cxnSpMk id="22" creationId="{19DA2372-1F7E-4139-AC69-D460588E2A51}"/>
          </ac:cxnSpMkLst>
        </pc:cxnChg>
        <pc:cxnChg chg="del mod">
          <ac:chgData name="Bjarni Asmundsson" userId="6a8719c8-66d4-4128-a50a-e4c11da2f60f" providerId="ADAL" clId="{EF6750A5-50A4-445B-ACA2-9DF457D849DD}" dt="2020-05-28T15:01:57.614" v="4128" actId="478"/>
          <ac:cxnSpMkLst>
            <pc:docMk/>
            <pc:sldMk cId="1241123997" sldId="4037"/>
            <ac:cxnSpMk id="23" creationId="{BD195862-4E35-402C-9163-E66DB8A82916}"/>
          </ac:cxnSpMkLst>
        </pc:cxnChg>
      </pc:sldChg>
      <pc:sldChg chg="addSp delSp modSp add mod delAnim modAnim modNotesTx">
        <pc:chgData name="Bjarni Asmundsson" userId="6a8719c8-66d4-4128-a50a-e4c11da2f60f" providerId="ADAL" clId="{EF6750A5-50A4-445B-ACA2-9DF457D849DD}" dt="2020-05-28T19:59:42.838" v="14055" actId="20577"/>
        <pc:sldMkLst>
          <pc:docMk/>
          <pc:sldMk cId="1808670815" sldId="4038"/>
        </pc:sldMkLst>
        <pc:spChg chg="mod">
          <ac:chgData name="Bjarni Asmundsson" userId="6a8719c8-66d4-4128-a50a-e4c11da2f60f" providerId="ADAL" clId="{EF6750A5-50A4-445B-ACA2-9DF457D849DD}" dt="2020-05-28T14:29:59.243" v="3965" actId="692"/>
          <ac:spMkLst>
            <pc:docMk/>
            <pc:sldMk cId="1808670815" sldId="4038"/>
            <ac:spMk id="12" creationId="{763812B1-002C-4094-B7F8-36B4F6B067B4}"/>
          </ac:spMkLst>
        </pc:spChg>
        <pc:spChg chg="del">
          <ac:chgData name="Bjarni Asmundsson" userId="6a8719c8-66d4-4128-a50a-e4c11da2f60f" providerId="ADAL" clId="{EF6750A5-50A4-445B-ACA2-9DF457D849DD}" dt="2020-05-28T14:28:00.200" v="3931" actId="478"/>
          <ac:spMkLst>
            <pc:docMk/>
            <pc:sldMk cId="1808670815" sldId="4038"/>
            <ac:spMk id="17" creationId="{EF9698F5-4DA0-4A7B-902F-1458F29CD18C}"/>
          </ac:spMkLst>
        </pc:spChg>
        <pc:spChg chg="mod topLvl">
          <ac:chgData name="Bjarni Asmundsson" userId="6a8719c8-66d4-4128-a50a-e4c11da2f60f" providerId="ADAL" clId="{EF6750A5-50A4-445B-ACA2-9DF457D849DD}" dt="2020-05-28T14:53:38.338" v="4060" actId="207"/>
          <ac:spMkLst>
            <pc:docMk/>
            <pc:sldMk cId="1808670815" sldId="4038"/>
            <ac:spMk id="39" creationId="{D8D8D6BD-0A3F-4478-B8B9-F47FAA4E7F34}"/>
          </ac:spMkLst>
        </pc:spChg>
        <pc:spChg chg="mod">
          <ac:chgData name="Bjarni Asmundsson" userId="6a8719c8-66d4-4128-a50a-e4c11da2f60f" providerId="ADAL" clId="{EF6750A5-50A4-445B-ACA2-9DF457D849DD}" dt="2020-05-28T14:41:29.190" v="3996" actId="1036"/>
          <ac:spMkLst>
            <pc:docMk/>
            <pc:sldMk cId="1808670815" sldId="4038"/>
            <ac:spMk id="43" creationId="{7D3D4A84-260E-40C9-8F17-5DEAE7375721}"/>
          </ac:spMkLst>
        </pc:spChg>
        <pc:spChg chg="mod">
          <ac:chgData name="Bjarni Asmundsson" userId="6a8719c8-66d4-4128-a50a-e4c11da2f60f" providerId="ADAL" clId="{EF6750A5-50A4-445B-ACA2-9DF457D849DD}" dt="2020-05-28T15:10:27.822" v="4188" actId="14100"/>
          <ac:spMkLst>
            <pc:docMk/>
            <pc:sldMk cId="1808670815" sldId="4038"/>
            <ac:spMk id="45" creationId="{4DF3DA7B-F476-4AF8-B3B6-6A13A73CE235}"/>
          </ac:spMkLst>
        </pc:spChg>
        <pc:spChg chg="add mod">
          <ac:chgData name="Bjarni Asmundsson" userId="6a8719c8-66d4-4128-a50a-e4c11da2f60f" providerId="ADAL" clId="{EF6750A5-50A4-445B-ACA2-9DF457D849DD}" dt="2020-05-28T15:03:40.341" v="4148" actId="12788"/>
          <ac:spMkLst>
            <pc:docMk/>
            <pc:sldMk cId="1808670815" sldId="4038"/>
            <ac:spMk id="46" creationId="{18075AE5-7ACA-4781-8C7F-AFC8D1FAD524}"/>
          </ac:spMkLst>
        </pc:spChg>
        <pc:spChg chg="mod">
          <ac:chgData name="Bjarni Asmundsson" userId="6a8719c8-66d4-4128-a50a-e4c11da2f60f" providerId="ADAL" clId="{EF6750A5-50A4-445B-ACA2-9DF457D849DD}" dt="2020-05-28T14:53:38.338" v="4060" actId="207"/>
          <ac:spMkLst>
            <pc:docMk/>
            <pc:sldMk cId="1808670815" sldId="4038"/>
            <ac:spMk id="47" creationId="{9240E832-8587-44D6-AC3E-C0136529E303}"/>
          </ac:spMkLst>
        </pc:spChg>
        <pc:spChg chg="mod">
          <ac:chgData name="Bjarni Asmundsson" userId="6a8719c8-66d4-4128-a50a-e4c11da2f60f" providerId="ADAL" clId="{EF6750A5-50A4-445B-ACA2-9DF457D849DD}" dt="2020-05-28T14:53:38.338" v="4060" actId="207"/>
          <ac:spMkLst>
            <pc:docMk/>
            <pc:sldMk cId="1808670815" sldId="4038"/>
            <ac:spMk id="48" creationId="{3A2DF552-3934-4E74-8A86-EE7F31B530BF}"/>
          </ac:spMkLst>
        </pc:spChg>
        <pc:spChg chg="add mod">
          <ac:chgData name="Bjarni Asmundsson" userId="6a8719c8-66d4-4128-a50a-e4c11da2f60f" providerId="ADAL" clId="{EF6750A5-50A4-445B-ACA2-9DF457D849DD}" dt="2020-05-28T14:53:38.338" v="4060" actId="207"/>
          <ac:spMkLst>
            <pc:docMk/>
            <pc:sldMk cId="1808670815" sldId="4038"/>
            <ac:spMk id="49" creationId="{74B77285-561E-44BD-A081-B5A4D67C4E08}"/>
          </ac:spMkLst>
        </pc:spChg>
        <pc:grpChg chg="del">
          <ac:chgData name="Bjarni Asmundsson" userId="6a8719c8-66d4-4128-a50a-e4c11da2f60f" providerId="ADAL" clId="{EF6750A5-50A4-445B-ACA2-9DF457D849DD}" dt="2020-05-28T14:32:01.924" v="3966" actId="165"/>
          <ac:grpSpMkLst>
            <pc:docMk/>
            <pc:sldMk cId="1808670815" sldId="4038"/>
            <ac:grpSpMk id="41" creationId="{4A237EEB-3C49-4723-AD5F-6E9F5775EAFB}"/>
          </ac:grpSpMkLst>
        </pc:grpChg>
        <pc:grpChg chg="mod">
          <ac:chgData name="Bjarni Asmundsson" userId="6a8719c8-66d4-4128-a50a-e4c11da2f60f" providerId="ADAL" clId="{EF6750A5-50A4-445B-ACA2-9DF457D849DD}" dt="2020-05-28T14:53:38.338" v="4060" actId="207"/>
          <ac:grpSpMkLst>
            <pc:docMk/>
            <pc:sldMk cId="1808670815" sldId="4038"/>
            <ac:grpSpMk id="44" creationId="{C855C3A1-64BF-441A-9E21-D329C0F49660}"/>
          </ac:grpSpMkLst>
        </pc:grpChg>
        <pc:picChg chg="add del mod">
          <ac:chgData name="Bjarni Asmundsson" userId="6a8719c8-66d4-4128-a50a-e4c11da2f60f" providerId="ADAL" clId="{EF6750A5-50A4-445B-ACA2-9DF457D849DD}" dt="2020-05-28T15:03:09.107" v="4135" actId="478"/>
          <ac:picMkLst>
            <pc:docMk/>
            <pc:sldMk cId="1808670815" sldId="4038"/>
            <ac:picMk id="3" creationId="{ECA90038-7436-46C7-933D-9660F765CF96}"/>
          </ac:picMkLst>
        </pc:picChg>
        <pc:picChg chg="del mod">
          <ac:chgData name="Bjarni Asmundsson" userId="6a8719c8-66d4-4128-a50a-e4c11da2f60f" providerId="ADAL" clId="{EF6750A5-50A4-445B-ACA2-9DF457D849DD}" dt="2020-05-28T14:52:06.588" v="4056" actId="478"/>
          <ac:picMkLst>
            <pc:docMk/>
            <pc:sldMk cId="1808670815" sldId="4038"/>
            <ac:picMk id="7" creationId="{B91C3821-061C-4123-B3E0-A7B30196E165}"/>
          </ac:picMkLst>
        </pc:picChg>
        <pc:picChg chg="mod">
          <ac:chgData name="Bjarni Asmundsson" userId="6a8719c8-66d4-4128-a50a-e4c11da2f60f" providerId="ADAL" clId="{EF6750A5-50A4-445B-ACA2-9DF457D849DD}" dt="2020-05-28T14:33:47.814" v="3973" actId="207"/>
          <ac:picMkLst>
            <pc:docMk/>
            <pc:sldMk cId="1808670815" sldId="4038"/>
            <ac:picMk id="24" creationId="{BDE26F06-71A1-4EC3-95E9-D5F9C259A8D2}"/>
          </ac:picMkLst>
        </pc:picChg>
        <pc:picChg chg="mod">
          <ac:chgData name="Bjarni Asmundsson" userId="6a8719c8-66d4-4128-a50a-e4c11da2f60f" providerId="ADAL" clId="{EF6750A5-50A4-445B-ACA2-9DF457D849DD}" dt="2020-05-28T14:33:18.663" v="3970" actId="207"/>
          <ac:picMkLst>
            <pc:docMk/>
            <pc:sldMk cId="1808670815" sldId="4038"/>
            <ac:picMk id="25" creationId="{857CC787-7294-4CFA-BC1B-BAB7072550D0}"/>
          </ac:picMkLst>
        </pc:picChg>
        <pc:picChg chg="mod">
          <ac:chgData name="Bjarni Asmundsson" userId="6a8719c8-66d4-4128-a50a-e4c11da2f60f" providerId="ADAL" clId="{EF6750A5-50A4-445B-ACA2-9DF457D849DD}" dt="2020-05-28T14:33:18.663" v="3970" actId="207"/>
          <ac:picMkLst>
            <pc:docMk/>
            <pc:sldMk cId="1808670815" sldId="4038"/>
            <ac:picMk id="26" creationId="{9C9358B0-A163-4B0B-8E7D-CDF4CBE95383}"/>
          </ac:picMkLst>
        </pc:picChg>
        <pc:picChg chg="mod">
          <ac:chgData name="Bjarni Asmundsson" userId="6a8719c8-66d4-4128-a50a-e4c11da2f60f" providerId="ADAL" clId="{EF6750A5-50A4-445B-ACA2-9DF457D849DD}" dt="2020-05-28T14:33:18.663" v="3970" actId="207"/>
          <ac:picMkLst>
            <pc:docMk/>
            <pc:sldMk cId="1808670815" sldId="4038"/>
            <ac:picMk id="27" creationId="{275B821A-6328-4A1A-8725-8E5F0CF3F1A6}"/>
          </ac:picMkLst>
        </pc:picChg>
        <pc:picChg chg="mod">
          <ac:chgData name="Bjarni Asmundsson" userId="6a8719c8-66d4-4128-a50a-e4c11da2f60f" providerId="ADAL" clId="{EF6750A5-50A4-445B-ACA2-9DF457D849DD}" dt="2020-05-28T14:33:18.663" v="3970" actId="207"/>
          <ac:picMkLst>
            <pc:docMk/>
            <pc:sldMk cId="1808670815" sldId="4038"/>
            <ac:picMk id="28" creationId="{04E88CEA-3FF9-4B31-9FA0-095909404674}"/>
          </ac:picMkLst>
        </pc:picChg>
        <pc:picChg chg="mod topLvl">
          <ac:chgData name="Bjarni Asmundsson" userId="6a8719c8-66d4-4128-a50a-e4c11da2f60f" providerId="ADAL" clId="{EF6750A5-50A4-445B-ACA2-9DF457D849DD}" dt="2020-05-28T14:32:01.924" v="3966" actId="165"/>
          <ac:picMkLst>
            <pc:docMk/>
            <pc:sldMk cId="1808670815" sldId="4038"/>
            <ac:picMk id="38" creationId="{7C8C05E7-8578-4BBC-B216-CC2AE4859638}"/>
          </ac:picMkLst>
        </pc:picChg>
        <pc:picChg chg="mod topLvl">
          <ac:chgData name="Bjarni Asmundsson" userId="6a8719c8-66d4-4128-a50a-e4c11da2f60f" providerId="ADAL" clId="{EF6750A5-50A4-445B-ACA2-9DF457D849DD}" dt="2020-05-28T14:32:01.924" v="3966" actId="165"/>
          <ac:picMkLst>
            <pc:docMk/>
            <pc:sldMk cId="1808670815" sldId="4038"/>
            <ac:picMk id="40" creationId="{E23098EB-F5CF-4B48-ACAA-AEAC300EB176}"/>
          </ac:picMkLst>
        </pc:picChg>
        <pc:picChg chg="add mod">
          <ac:chgData name="Bjarni Asmundsson" userId="6a8719c8-66d4-4128-a50a-e4c11da2f60f" providerId="ADAL" clId="{EF6750A5-50A4-445B-ACA2-9DF457D849DD}" dt="2020-05-28T14:52:14.133" v="4057"/>
          <ac:picMkLst>
            <pc:docMk/>
            <pc:sldMk cId="1808670815" sldId="4038"/>
            <ac:picMk id="54" creationId="{D0C3C67D-54A5-41F5-A33D-36B331E5E36B}"/>
          </ac:picMkLst>
        </pc:picChg>
        <pc:picChg chg="add mod">
          <ac:chgData name="Bjarni Asmundsson" userId="6a8719c8-66d4-4128-a50a-e4c11da2f60f" providerId="ADAL" clId="{EF6750A5-50A4-445B-ACA2-9DF457D849DD}" dt="2020-05-28T14:55:51.098" v="4075" actId="12788"/>
          <ac:picMkLst>
            <pc:docMk/>
            <pc:sldMk cId="1808670815" sldId="4038"/>
            <ac:picMk id="57" creationId="{EF447D5A-B393-49C3-B837-7C0B67000DE8}"/>
          </ac:picMkLst>
        </pc:picChg>
        <pc:picChg chg="add mod">
          <ac:chgData name="Bjarni Asmundsson" userId="6a8719c8-66d4-4128-a50a-e4c11da2f60f" providerId="ADAL" clId="{EF6750A5-50A4-445B-ACA2-9DF457D849DD}" dt="2020-05-28T14:55:51.098" v="4075" actId="12788"/>
          <ac:picMkLst>
            <pc:docMk/>
            <pc:sldMk cId="1808670815" sldId="4038"/>
            <ac:picMk id="58" creationId="{0D9E8D23-A4D0-4BB5-BD97-5C9750E2DC40}"/>
          </ac:picMkLst>
        </pc:picChg>
        <pc:picChg chg="add mod">
          <ac:chgData name="Bjarni Asmundsson" userId="6a8719c8-66d4-4128-a50a-e4c11da2f60f" providerId="ADAL" clId="{EF6750A5-50A4-445B-ACA2-9DF457D849DD}" dt="2020-05-28T14:55:51.098" v="4075" actId="12788"/>
          <ac:picMkLst>
            <pc:docMk/>
            <pc:sldMk cId="1808670815" sldId="4038"/>
            <ac:picMk id="59" creationId="{2CCA7D68-3DD2-448B-AC25-8803064AE99B}"/>
          </ac:picMkLst>
        </pc:picChg>
        <pc:picChg chg="add mod">
          <ac:chgData name="Bjarni Asmundsson" userId="6a8719c8-66d4-4128-a50a-e4c11da2f60f" providerId="ADAL" clId="{EF6750A5-50A4-445B-ACA2-9DF457D849DD}" dt="2020-05-28T15:03:40.341" v="4148" actId="12788"/>
          <ac:picMkLst>
            <pc:docMk/>
            <pc:sldMk cId="1808670815" sldId="4038"/>
            <ac:picMk id="61" creationId="{32BE289E-78DA-485F-B0CC-808A3E64A38E}"/>
          </ac:picMkLst>
        </pc:picChg>
        <pc:picChg chg="add mod">
          <ac:chgData name="Bjarni Asmundsson" userId="6a8719c8-66d4-4128-a50a-e4c11da2f60f" providerId="ADAL" clId="{EF6750A5-50A4-445B-ACA2-9DF457D849DD}" dt="2020-05-28T15:06:59.403" v="4167" actId="1582"/>
          <ac:picMkLst>
            <pc:docMk/>
            <pc:sldMk cId="1808670815" sldId="4038"/>
            <ac:picMk id="63" creationId="{C6C44559-3FA1-4C40-B932-34C4B6AF689F}"/>
          </ac:picMkLst>
        </pc:picChg>
        <pc:picChg chg="add mod">
          <ac:chgData name="Bjarni Asmundsson" userId="6a8719c8-66d4-4128-a50a-e4c11da2f60f" providerId="ADAL" clId="{EF6750A5-50A4-445B-ACA2-9DF457D849DD}" dt="2020-05-28T15:06:59.403" v="4167" actId="1582"/>
          <ac:picMkLst>
            <pc:docMk/>
            <pc:sldMk cId="1808670815" sldId="4038"/>
            <ac:picMk id="64" creationId="{C5E8D7C4-0B03-458B-8F13-94404A214288}"/>
          </ac:picMkLst>
        </pc:picChg>
        <pc:picChg chg="add mod">
          <ac:chgData name="Bjarni Asmundsson" userId="6a8719c8-66d4-4128-a50a-e4c11da2f60f" providerId="ADAL" clId="{EF6750A5-50A4-445B-ACA2-9DF457D849DD}" dt="2020-05-28T15:06:59.403" v="4167" actId="1582"/>
          <ac:picMkLst>
            <pc:docMk/>
            <pc:sldMk cId="1808670815" sldId="4038"/>
            <ac:picMk id="65" creationId="{48EE0B7A-309B-43CD-8505-7C73B22D24F9}"/>
          </ac:picMkLst>
        </pc:picChg>
        <pc:cxnChg chg="mod">
          <ac:chgData name="Bjarni Asmundsson" userId="6a8719c8-66d4-4128-a50a-e4c11da2f60f" providerId="ADAL" clId="{EF6750A5-50A4-445B-ACA2-9DF457D849DD}" dt="2020-05-28T14:32:19.381" v="3968" actId="1076"/>
          <ac:cxnSpMkLst>
            <pc:docMk/>
            <pc:sldMk cId="1808670815" sldId="4038"/>
            <ac:cxnSpMk id="20" creationId="{4F13C45E-B140-4F36-89AB-CA7B8619798F}"/>
          </ac:cxnSpMkLst>
        </pc:cxnChg>
        <pc:cxnChg chg="mod">
          <ac:chgData name="Bjarni Asmundsson" userId="6a8719c8-66d4-4128-a50a-e4c11da2f60f" providerId="ADAL" clId="{EF6750A5-50A4-445B-ACA2-9DF457D849DD}" dt="2020-05-28T14:32:19.381" v="3968" actId="1076"/>
          <ac:cxnSpMkLst>
            <pc:docMk/>
            <pc:sldMk cId="1808670815" sldId="4038"/>
            <ac:cxnSpMk id="21" creationId="{5C912E38-13C6-4B81-B2DD-CDE3ACA1678E}"/>
          </ac:cxnSpMkLst>
        </pc:cxnChg>
        <pc:cxnChg chg="mod">
          <ac:chgData name="Bjarni Asmundsson" userId="6a8719c8-66d4-4128-a50a-e4c11da2f60f" providerId="ADAL" clId="{EF6750A5-50A4-445B-ACA2-9DF457D849DD}" dt="2020-05-28T14:32:19.381" v="3968" actId="1076"/>
          <ac:cxnSpMkLst>
            <pc:docMk/>
            <pc:sldMk cId="1808670815" sldId="4038"/>
            <ac:cxnSpMk id="22" creationId="{19DA2372-1F7E-4139-AC69-D460588E2A51}"/>
          </ac:cxnSpMkLst>
        </pc:cxnChg>
        <pc:cxnChg chg="del mod">
          <ac:chgData name="Bjarni Asmundsson" userId="6a8719c8-66d4-4128-a50a-e4c11da2f60f" providerId="ADAL" clId="{EF6750A5-50A4-445B-ACA2-9DF457D849DD}" dt="2020-05-28T14:52:26.216" v="4058" actId="478"/>
          <ac:cxnSpMkLst>
            <pc:docMk/>
            <pc:sldMk cId="1808670815" sldId="4038"/>
            <ac:cxnSpMk id="23" creationId="{BD195862-4E35-402C-9163-E66DB8A82916}"/>
          </ac:cxnSpMkLst>
        </pc:cxnChg>
        <pc:cxnChg chg="add mod">
          <ac:chgData name="Bjarni Asmundsson" userId="6a8719c8-66d4-4128-a50a-e4c11da2f60f" providerId="ADAL" clId="{EF6750A5-50A4-445B-ACA2-9DF457D849DD}" dt="2020-05-28T14:41:45.180" v="4044" actId="14100"/>
          <ac:cxnSpMkLst>
            <pc:docMk/>
            <pc:sldMk cId="1808670815" sldId="4038"/>
            <ac:cxnSpMk id="50" creationId="{5EBD35D0-861B-45A0-9D92-6E2365D4BA37}"/>
          </ac:cxnSpMkLst>
        </pc:cxnChg>
        <pc:cxnChg chg="add mod">
          <ac:chgData name="Bjarni Asmundsson" userId="6a8719c8-66d4-4128-a50a-e4c11da2f60f" providerId="ADAL" clId="{EF6750A5-50A4-445B-ACA2-9DF457D849DD}" dt="2020-05-28T14:41:49.709" v="4045" actId="14100"/>
          <ac:cxnSpMkLst>
            <pc:docMk/>
            <pc:sldMk cId="1808670815" sldId="4038"/>
            <ac:cxnSpMk id="51" creationId="{3BEC0FCF-89BC-4E6B-A29D-602039154E6E}"/>
          </ac:cxnSpMkLst>
        </pc:cxnChg>
        <pc:cxnChg chg="add mod">
          <ac:chgData name="Bjarni Asmundsson" userId="6a8719c8-66d4-4128-a50a-e4c11da2f60f" providerId="ADAL" clId="{EF6750A5-50A4-445B-ACA2-9DF457D849DD}" dt="2020-05-28T15:03:09.107" v="4135" actId="478"/>
          <ac:cxnSpMkLst>
            <pc:docMk/>
            <pc:sldMk cId="1808670815" sldId="4038"/>
            <ac:cxnSpMk id="52" creationId="{ADA03484-9279-407A-B571-698F2E048524}"/>
          </ac:cxnSpMkLst>
        </pc:cxnChg>
        <pc:cxnChg chg="add mod">
          <ac:chgData name="Bjarni Asmundsson" userId="6a8719c8-66d4-4128-a50a-e4c11da2f60f" providerId="ADAL" clId="{EF6750A5-50A4-445B-ACA2-9DF457D849DD}" dt="2020-05-28T14:52:32.339" v="4059"/>
          <ac:cxnSpMkLst>
            <pc:docMk/>
            <pc:sldMk cId="1808670815" sldId="4038"/>
            <ac:cxnSpMk id="55" creationId="{B18533A2-D85F-4204-B327-1F52967307A1}"/>
          </ac:cxnSpMkLst>
        </pc:cxnChg>
      </pc:sldChg>
      <pc:sldChg chg="addSp delSp modSp add mod modAnim modNotesTx">
        <pc:chgData name="Bjarni Asmundsson" userId="6a8719c8-66d4-4128-a50a-e4c11da2f60f" providerId="ADAL" clId="{EF6750A5-50A4-445B-ACA2-9DF457D849DD}" dt="2020-05-28T20:00:37.691" v="14161" actId="20577"/>
        <pc:sldMkLst>
          <pc:docMk/>
          <pc:sldMk cId="1071779718" sldId="4039"/>
        </pc:sldMkLst>
        <pc:spChg chg="mod">
          <ac:chgData name="Bjarni Asmundsson" userId="6a8719c8-66d4-4128-a50a-e4c11da2f60f" providerId="ADAL" clId="{EF6750A5-50A4-445B-ACA2-9DF457D849DD}" dt="2020-05-28T15:01:22.153" v="4126" actId="207"/>
          <ac:spMkLst>
            <pc:docMk/>
            <pc:sldMk cId="1071779718" sldId="4039"/>
            <ac:spMk id="6" creationId="{8A93F7A8-8B6A-46B0-9D51-83FCE5A80065}"/>
          </ac:spMkLst>
        </pc:spChg>
        <pc:spChg chg="mod">
          <ac:chgData name="Bjarni Asmundsson" userId="6a8719c8-66d4-4128-a50a-e4c11da2f60f" providerId="ADAL" clId="{EF6750A5-50A4-445B-ACA2-9DF457D849DD}" dt="2020-05-28T15:01:13.591" v="4124" actId="207"/>
          <ac:spMkLst>
            <pc:docMk/>
            <pc:sldMk cId="1071779718" sldId="4039"/>
            <ac:spMk id="9" creationId="{52B942ED-91C3-4859-B659-9238E7AEEAFF}"/>
          </ac:spMkLst>
        </pc:spChg>
        <pc:spChg chg="mod">
          <ac:chgData name="Bjarni Asmundsson" userId="6a8719c8-66d4-4128-a50a-e4c11da2f60f" providerId="ADAL" clId="{EF6750A5-50A4-445B-ACA2-9DF457D849DD}" dt="2020-05-28T15:01:17.191" v="4125" actId="207"/>
          <ac:spMkLst>
            <pc:docMk/>
            <pc:sldMk cId="1071779718" sldId="4039"/>
            <ac:spMk id="10" creationId="{BDFF40E2-E0CF-47A5-AED1-2B770C1884A0}"/>
          </ac:spMkLst>
        </pc:spChg>
        <pc:spChg chg="mod">
          <ac:chgData name="Bjarni Asmundsson" userId="6a8719c8-66d4-4128-a50a-e4c11da2f60f" providerId="ADAL" clId="{EF6750A5-50A4-445B-ACA2-9DF457D849DD}" dt="2020-05-28T15:01:03.709" v="4122" actId="207"/>
          <ac:spMkLst>
            <pc:docMk/>
            <pc:sldMk cId="1071779718" sldId="4039"/>
            <ac:spMk id="12" creationId="{763812B1-002C-4094-B7F8-36B4F6B067B4}"/>
          </ac:spMkLst>
        </pc:spChg>
        <pc:spChg chg="mod">
          <ac:chgData name="Bjarni Asmundsson" userId="6a8719c8-66d4-4128-a50a-e4c11da2f60f" providerId="ADAL" clId="{EF6750A5-50A4-445B-ACA2-9DF457D849DD}" dt="2020-05-28T15:01:09.954" v="4123" actId="207"/>
          <ac:spMkLst>
            <pc:docMk/>
            <pc:sldMk cId="1071779718" sldId="4039"/>
            <ac:spMk id="29" creationId="{6CAEFE3A-2296-45A4-8286-DFBE7867E708}"/>
          </ac:spMkLst>
        </pc:spChg>
        <pc:spChg chg="del">
          <ac:chgData name="Bjarni Asmundsson" userId="6a8719c8-66d4-4128-a50a-e4c11da2f60f" providerId="ADAL" clId="{EF6750A5-50A4-445B-ACA2-9DF457D849DD}" dt="2020-05-28T15:10:34.693" v="4189" actId="478"/>
          <ac:spMkLst>
            <pc:docMk/>
            <pc:sldMk cId="1071779718" sldId="4039"/>
            <ac:spMk id="45" creationId="{4DF3DA7B-F476-4AF8-B3B6-6A13A73CE235}"/>
          </ac:spMkLst>
        </pc:spChg>
        <pc:spChg chg="del">
          <ac:chgData name="Bjarni Asmundsson" userId="6a8719c8-66d4-4128-a50a-e4c11da2f60f" providerId="ADAL" clId="{EF6750A5-50A4-445B-ACA2-9DF457D849DD}" dt="2020-05-28T15:03:30.321" v="4147" actId="478"/>
          <ac:spMkLst>
            <pc:docMk/>
            <pc:sldMk cId="1071779718" sldId="4039"/>
            <ac:spMk id="46" creationId="{18075AE5-7ACA-4781-8C7F-AFC8D1FAD524}"/>
          </ac:spMkLst>
        </pc:spChg>
        <pc:spChg chg="add mod">
          <ac:chgData name="Bjarni Asmundsson" userId="6a8719c8-66d4-4128-a50a-e4c11da2f60f" providerId="ADAL" clId="{EF6750A5-50A4-445B-ACA2-9DF457D849DD}" dt="2020-05-28T15:03:44.406" v="4149"/>
          <ac:spMkLst>
            <pc:docMk/>
            <pc:sldMk cId="1071779718" sldId="4039"/>
            <ac:spMk id="53" creationId="{6CC2A976-1F35-4878-B34F-01F373AE20ED}"/>
          </ac:spMkLst>
        </pc:spChg>
        <pc:spChg chg="add mod">
          <ac:chgData name="Bjarni Asmundsson" userId="6a8719c8-66d4-4128-a50a-e4c11da2f60f" providerId="ADAL" clId="{EF6750A5-50A4-445B-ACA2-9DF457D849DD}" dt="2020-05-28T15:10:35.421" v="4190"/>
          <ac:spMkLst>
            <pc:docMk/>
            <pc:sldMk cId="1071779718" sldId="4039"/>
            <ac:spMk id="63" creationId="{19350F18-E246-4314-96A6-FE0AF5EDA0C8}"/>
          </ac:spMkLst>
        </pc:spChg>
        <pc:picChg chg="del">
          <ac:chgData name="Bjarni Asmundsson" userId="6a8719c8-66d4-4128-a50a-e4c11da2f60f" providerId="ADAL" clId="{EF6750A5-50A4-445B-ACA2-9DF457D849DD}" dt="2020-05-28T15:03:30.321" v="4147" actId="478"/>
          <ac:picMkLst>
            <pc:docMk/>
            <pc:sldMk cId="1071779718" sldId="4039"/>
            <ac:picMk id="3" creationId="{ECA90038-7436-46C7-933D-9660F765CF96}"/>
          </ac:picMkLst>
        </pc:picChg>
        <pc:picChg chg="add mod">
          <ac:chgData name="Bjarni Asmundsson" userId="6a8719c8-66d4-4128-a50a-e4c11da2f60f" providerId="ADAL" clId="{EF6750A5-50A4-445B-ACA2-9DF457D849DD}" dt="2020-05-28T15:03:44.406" v="4149"/>
          <ac:picMkLst>
            <pc:docMk/>
            <pc:sldMk cId="1071779718" sldId="4039"/>
            <ac:picMk id="56" creationId="{74C921F6-ADAE-4504-9BCD-CF4C658BFD5C}"/>
          </ac:picMkLst>
        </pc:picChg>
        <pc:picChg chg="add mod">
          <ac:chgData name="Bjarni Asmundsson" userId="6a8719c8-66d4-4128-a50a-e4c11da2f60f" providerId="ADAL" clId="{EF6750A5-50A4-445B-ACA2-9DF457D849DD}" dt="2020-05-28T15:06:48.133" v="4166" actId="1582"/>
          <ac:picMkLst>
            <pc:docMk/>
            <pc:sldMk cId="1071779718" sldId="4039"/>
            <ac:picMk id="60" creationId="{76EEF89B-F95A-467C-A2CB-CF6C72EA0D91}"/>
          </ac:picMkLst>
        </pc:picChg>
        <pc:picChg chg="add mod">
          <ac:chgData name="Bjarni Asmundsson" userId="6a8719c8-66d4-4128-a50a-e4c11da2f60f" providerId="ADAL" clId="{EF6750A5-50A4-445B-ACA2-9DF457D849DD}" dt="2020-05-28T15:06:48.133" v="4166" actId="1582"/>
          <ac:picMkLst>
            <pc:docMk/>
            <pc:sldMk cId="1071779718" sldId="4039"/>
            <ac:picMk id="61" creationId="{2F91AB5A-80DB-4B33-B8C0-F107B6145C9B}"/>
          </ac:picMkLst>
        </pc:picChg>
        <pc:picChg chg="add mod">
          <ac:chgData name="Bjarni Asmundsson" userId="6a8719c8-66d4-4128-a50a-e4c11da2f60f" providerId="ADAL" clId="{EF6750A5-50A4-445B-ACA2-9DF457D849DD}" dt="2020-05-28T15:06:48.133" v="4166" actId="1582"/>
          <ac:picMkLst>
            <pc:docMk/>
            <pc:sldMk cId="1071779718" sldId="4039"/>
            <ac:picMk id="62" creationId="{5644D3D8-E209-42C9-A07C-37BE7BDEE22C}"/>
          </ac:picMkLst>
        </pc:picChg>
        <pc:cxnChg chg="mod">
          <ac:chgData name="Bjarni Asmundsson" userId="6a8719c8-66d4-4128-a50a-e4c11da2f60f" providerId="ADAL" clId="{EF6750A5-50A4-445B-ACA2-9DF457D849DD}" dt="2020-05-28T15:03:30.321" v="4147" actId="478"/>
          <ac:cxnSpMkLst>
            <pc:docMk/>
            <pc:sldMk cId="1071779718" sldId="4039"/>
            <ac:cxnSpMk id="52" creationId="{ADA03484-9279-407A-B571-698F2E048524}"/>
          </ac:cxnSpMkLst>
        </pc:cxnChg>
      </pc:sldChg>
      <pc:sldChg chg="add modNotesTx">
        <pc:chgData name="Bjarni Asmundsson" userId="6a8719c8-66d4-4128-a50a-e4c11da2f60f" providerId="ADAL" clId="{EF6750A5-50A4-445B-ACA2-9DF457D849DD}" dt="2020-05-28T19:57:15.837" v="13864" actId="20577"/>
        <pc:sldMkLst>
          <pc:docMk/>
          <pc:sldMk cId="2432519628" sldId="4040"/>
        </pc:sldMkLst>
      </pc:sldChg>
      <pc:sldChg chg="add ord modNotesTx">
        <pc:chgData name="Bjarni Asmundsson" userId="6a8719c8-66d4-4128-a50a-e4c11da2f60f" providerId="ADAL" clId="{EF6750A5-50A4-445B-ACA2-9DF457D849DD}" dt="2020-05-28T20:07:12.049" v="14485" actId="20577"/>
        <pc:sldMkLst>
          <pc:docMk/>
          <pc:sldMk cId="1926114876" sldId="4041"/>
        </pc:sldMkLst>
      </pc:sldChg>
      <pc:sldChg chg="new del mod modClrScheme chgLayout">
        <pc:chgData name="Bjarni Asmundsson" userId="6a8719c8-66d4-4128-a50a-e4c11da2f60f" providerId="ADAL" clId="{EF6750A5-50A4-445B-ACA2-9DF457D849DD}" dt="2020-05-28T15:13:59.082" v="4197" actId="2696"/>
        <pc:sldMkLst>
          <pc:docMk/>
          <pc:sldMk cId="3886300935" sldId="4041"/>
        </pc:sldMkLst>
      </pc:sldChg>
      <pc:sldChg chg="addSp delSp modSp add mod modAnim modNotesTx">
        <pc:chgData name="Bjarni Asmundsson" userId="6a8719c8-66d4-4128-a50a-e4c11da2f60f" providerId="ADAL" clId="{EF6750A5-50A4-445B-ACA2-9DF457D849DD}" dt="2020-05-28T20:10:12.450" v="14911" actId="20577"/>
        <pc:sldMkLst>
          <pc:docMk/>
          <pc:sldMk cId="3309172874" sldId="4042"/>
        </pc:sldMkLst>
        <pc:spChg chg="mod">
          <ac:chgData name="Bjarni Asmundsson" userId="6a8719c8-66d4-4128-a50a-e4c11da2f60f" providerId="ADAL" clId="{EF6750A5-50A4-445B-ACA2-9DF457D849DD}" dt="2020-05-28T15:48:28.324" v="6047" actId="554"/>
          <ac:spMkLst>
            <pc:docMk/>
            <pc:sldMk cId="3309172874" sldId="4042"/>
            <ac:spMk id="11" creationId="{60F5ACA5-E3D4-468C-99EB-1E8CD2785B3A}"/>
          </ac:spMkLst>
        </pc:spChg>
        <pc:spChg chg="mod">
          <ac:chgData name="Bjarni Asmundsson" userId="6a8719c8-66d4-4128-a50a-e4c11da2f60f" providerId="ADAL" clId="{EF6750A5-50A4-445B-ACA2-9DF457D849DD}" dt="2020-05-28T15:50:39.430" v="6051" actId="555"/>
          <ac:spMkLst>
            <pc:docMk/>
            <pc:sldMk cId="3309172874" sldId="4042"/>
            <ac:spMk id="13" creationId="{76EA496D-2E54-4199-A598-61DA836771F2}"/>
          </ac:spMkLst>
        </pc:spChg>
        <pc:spChg chg="add mod">
          <ac:chgData name="Bjarni Asmundsson" userId="6a8719c8-66d4-4128-a50a-e4c11da2f60f" providerId="ADAL" clId="{EF6750A5-50A4-445B-ACA2-9DF457D849DD}" dt="2020-05-28T15:50:39.430" v="6051" actId="555"/>
          <ac:spMkLst>
            <pc:docMk/>
            <pc:sldMk cId="3309172874" sldId="4042"/>
            <ac:spMk id="64" creationId="{367FCF2D-2E75-410B-A701-C954851CDAAC}"/>
          </ac:spMkLst>
        </pc:spChg>
        <pc:spChg chg="add mod">
          <ac:chgData name="Bjarni Asmundsson" userId="6a8719c8-66d4-4128-a50a-e4c11da2f60f" providerId="ADAL" clId="{EF6750A5-50A4-445B-ACA2-9DF457D849DD}" dt="2020-05-28T15:50:39.430" v="6051" actId="555"/>
          <ac:spMkLst>
            <pc:docMk/>
            <pc:sldMk cId="3309172874" sldId="4042"/>
            <ac:spMk id="65" creationId="{98B892AE-5876-4C57-B830-AB587A6BF55E}"/>
          </ac:spMkLst>
        </pc:spChg>
        <pc:spChg chg="add del mod">
          <ac:chgData name="Bjarni Asmundsson" userId="6a8719c8-66d4-4128-a50a-e4c11da2f60f" providerId="ADAL" clId="{EF6750A5-50A4-445B-ACA2-9DF457D849DD}" dt="2020-05-28T15:38:17.112" v="5914" actId="478"/>
          <ac:spMkLst>
            <pc:docMk/>
            <pc:sldMk cId="3309172874" sldId="4042"/>
            <ac:spMk id="66" creationId="{92879214-7CFE-4AFB-8FE3-0CD5D972D24B}"/>
          </ac:spMkLst>
        </pc:spChg>
        <pc:spChg chg="add mod">
          <ac:chgData name="Bjarni Asmundsson" userId="6a8719c8-66d4-4128-a50a-e4c11da2f60f" providerId="ADAL" clId="{EF6750A5-50A4-445B-ACA2-9DF457D849DD}" dt="2020-05-28T15:48:28.324" v="6047" actId="554"/>
          <ac:spMkLst>
            <pc:docMk/>
            <pc:sldMk cId="3309172874" sldId="4042"/>
            <ac:spMk id="67" creationId="{616216F2-A504-4FF8-B061-C59EEA97A761}"/>
          </ac:spMkLst>
        </pc:spChg>
        <pc:cxnChg chg="mod">
          <ac:chgData name="Bjarni Asmundsson" userId="6a8719c8-66d4-4128-a50a-e4c11da2f60f" providerId="ADAL" clId="{EF6750A5-50A4-445B-ACA2-9DF457D849DD}" dt="2020-05-28T15:47:38.804" v="6041" actId="12788"/>
          <ac:cxnSpMkLst>
            <pc:docMk/>
            <pc:sldMk cId="3309172874" sldId="4042"/>
            <ac:cxnSpMk id="15" creationId="{FDA2D1E1-A2A3-4029-9CDB-425DB00A57A6}"/>
          </ac:cxnSpMkLst>
        </pc:cxnChg>
        <pc:cxnChg chg="mod">
          <ac:chgData name="Bjarni Asmundsson" userId="6a8719c8-66d4-4128-a50a-e4c11da2f60f" providerId="ADAL" clId="{EF6750A5-50A4-445B-ACA2-9DF457D849DD}" dt="2020-05-28T15:47:53.527" v="6043" actId="12789"/>
          <ac:cxnSpMkLst>
            <pc:docMk/>
            <pc:sldMk cId="3309172874" sldId="4042"/>
            <ac:cxnSpMk id="18" creationId="{565BA10A-A51A-4B29-A874-AC1D94364C9E}"/>
          </ac:cxnSpMkLst>
        </pc:cxnChg>
        <pc:cxnChg chg="mod">
          <ac:chgData name="Bjarni Asmundsson" userId="6a8719c8-66d4-4128-a50a-e4c11da2f60f" providerId="ADAL" clId="{EF6750A5-50A4-445B-ACA2-9DF457D849DD}" dt="2020-05-28T15:48:10.099" v="6045" actId="12788"/>
          <ac:cxnSpMkLst>
            <pc:docMk/>
            <pc:sldMk cId="3309172874" sldId="4042"/>
            <ac:cxnSpMk id="55" creationId="{B18533A2-D85F-4204-B327-1F52967307A1}"/>
          </ac:cxnSpMkLst>
        </pc:cxnChg>
        <pc:cxnChg chg="add mod">
          <ac:chgData name="Bjarni Asmundsson" userId="6a8719c8-66d4-4128-a50a-e4c11da2f60f" providerId="ADAL" clId="{EF6750A5-50A4-445B-ACA2-9DF457D849DD}" dt="2020-05-28T15:47:53.527" v="6043" actId="12789"/>
          <ac:cxnSpMkLst>
            <pc:docMk/>
            <pc:sldMk cId="3309172874" sldId="4042"/>
            <ac:cxnSpMk id="68" creationId="{B8D19211-1EB7-4BBA-9763-72CDDBD962A4}"/>
          </ac:cxnSpMkLst>
        </pc:cxnChg>
        <pc:cxnChg chg="add mod">
          <ac:chgData name="Bjarni Asmundsson" userId="6a8719c8-66d4-4128-a50a-e4c11da2f60f" providerId="ADAL" clId="{EF6750A5-50A4-445B-ACA2-9DF457D849DD}" dt="2020-05-28T15:48:10.099" v="6045" actId="12788"/>
          <ac:cxnSpMkLst>
            <pc:docMk/>
            <pc:sldMk cId="3309172874" sldId="4042"/>
            <ac:cxnSpMk id="69" creationId="{9B6AA8F2-7750-48F9-811B-522BCA3DFFEF}"/>
          </ac:cxnSpMkLst>
        </pc:cxnChg>
      </pc:sldChg>
      <pc:sldChg chg="addSp delSp modSp new mod modClrScheme chgLayout">
        <pc:chgData name="Bjarni Asmundsson" userId="6a8719c8-66d4-4128-a50a-e4c11da2f60f" providerId="ADAL" clId="{EF6750A5-50A4-445B-ACA2-9DF457D849DD}" dt="2020-05-28T19:24:40.402" v="10620" actId="20577"/>
        <pc:sldMkLst>
          <pc:docMk/>
          <pc:sldMk cId="740485017" sldId="4043"/>
        </pc:sldMkLst>
        <pc:spChg chg="del mod ord">
          <ac:chgData name="Bjarni Asmundsson" userId="6a8719c8-66d4-4128-a50a-e4c11da2f60f" providerId="ADAL" clId="{EF6750A5-50A4-445B-ACA2-9DF457D849DD}" dt="2020-05-28T15:57:58.674" v="6080" actId="700"/>
          <ac:spMkLst>
            <pc:docMk/>
            <pc:sldMk cId="740485017" sldId="4043"/>
            <ac:spMk id="2" creationId="{6AF544F3-CE20-4687-9833-A8905E4A8A58}"/>
          </ac:spMkLst>
        </pc:spChg>
        <pc:spChg chg="del mod ord">
          <ac:chgData name="Bjarni Asmundsson" userId="6a8719c8-66d4-4128-a50a-e4c11da2f60f" providerId="ADAL" clId="{EF6750A5-50A4-445B-ACA2-9DF457D849DD}" dt="2020-05-28T15:57:58.674" v="6080" actId="700"/>
          <ac:spMkLst>
            <pc:docMk/>
            <pc:sldMk cId="740485017" sldId="4043"/>
            <ac:spMk id="3" creationId="{74533F9F-BFD6-49F1-8467-6863B962EBC4}"/>
          </ac:spMkLst>
        </pc:spChg>
        <pc:spChg chg="add del mod ord">
          <ac:chgData name="Bjarni Asmundsson" userId="6a8719c8-66d4-4128-a50a-e4c11da2f60f" providerId="ADAL" clId="{EF6750A5-50A4-445B-ACA2-9DF457D849DD}" dt="2020-05-28T15:58:34.165" v="6081" actId="931"/>
          <ac:spMkLst>
            <pc:docMk/>
            <pc:sldMk cId="740485017" sldId="4043"/>
            <ac:spMk id="4" creationId="{3BC423CF-B827-4200-AD0D-1ED25BE6E24B}"/>
          </ac:spMkLst>
        </pc:spChg>
        <pc:spChg chg="add mod ord">
          <ac:chgData name="Bjarni Asmundsson" userId="6a8719c8-66d4-4128-a50a-e4c11da2f60f" providerId="ADAL" clId="{EF6750A5-50A4-445B-ACA2-9DF457D849DD}" dt="2020-05-28T19:24:40.402" v="10620" actId="20577"/>
          <ac:spMkLst>
            <pc:docMk/>
            <pc:sldMk cId="740485017" sldId="4043"/>
            <ac:spMk id="5" creationId="{79C86C46-AF09-4398-A28B-03C3E7BD77E7}"/>
          </ac:spMkLst>
        </pc:spChg>
        <pc:spChg chg="add mod ord">
          <ac:chgData name="Bjarni Asmundsson" userId="6a8719c8-66d4-4128-a50a-e4c11da2f60f" providerId="ADAL" clId="{EF6750A5-50A4-445B-ACA2-9DF457D849DD}" dt="2020-05-28T16:17:11.319" v="6276" actId="700"/>
          <ac:spMkLst>
            <pc:docMk/>
            <pc:sldMk cId="740485017" sldId="4043"/>
            <ac:spMk id="6" creationId="{FFCC807B-C3B4-499E-9299-1B3C4B0AFDD4}"/>
          </ac:spMkLst>
        </pc:spChg>
        <pc:spChg chg="add del mod">
          <ac:chgData name="Bjarni Asmundsson" userId="6a8719c8-66d4-4128-a50a-e4c11da2f60f" providerId="ADAL" clId="{EF6750A5-50A4-445B-ACA2-9DF457D849DD}" dt="2020-05-28T16:10:01.769" v="6132" actId="478"/>
          <ac:spMkLst>
            <pc:docMk/>
            <pc:sldMk cId="740485017" sldId="4043"/>
            <ac:spMk id="9" creationId="{0B8C6F31-B2A7-454C-8D66-DD795747B5DE}"/>
          </ac:spMkLst>
        </pc:spChg>
        <pc:picChg chg="add mod ord modCrop">
          <ac:chgData name="Bjarni Asmundsson" userId="6a8719c8-66d4-4128-a50a-e4c11da2f60f" providerId="ADAL" clId="{EF6750A5-50A4-445B-ACA2-9DF457D849DD}" dt="2020-05-28T16:17:11.319" v="6276" actId="700"/>
          <ac:picMkLst>
            <pc:docMk/>
            <pc:sldMk cId="740485017" sldId="4043"/>
            <ac:picMk id="8" creationId="{D70CC055-109C-4691-B022-5B618AA5F28F}"/>
          </ac:picMkLst>
        </pc:picChg>
      </pc:sldChg>
      <pc:sldChg chg="addSp delSp modSp new mod modClrScheme chgLayout modNotesTx">
        <pc:chgData name="Bjarni Asmundsson" userId="6a8719c8-66d4-4128-a50a-e4c11da2f60f" providerId="ADAL" clId="{EF6750A5-50A4-445B-ACA2-9DF457D849DD}" dt="2020-05-28T20:10:38.660" v="14968" actId="20577"/>
        <pc:sldMkLst>
          <pc:docMk/>
          <pc:sldMk cId="359335934" sldId="4044"/>
        </pc:sldMkLst>
        <pc:spChg chg="add del mod">
          <ac:chgData name="Bjarni Asmundsson" userId="6a8719c8-66d4-4128-a50a-e4c11da2f60f" providerId="ADAL" clId="{EF6750A5-50A4-445B-ACA2-9DF457D849DD}" dt="2020-05-28T17:05:22.113" v="6593" actId="931"/>
          <ac:spMkLst>
            <pc:docMk/>
            <pc:sldMk cId="359335934" sldId="4044"/>
            <ac:spMk id="2" creationId="{A24CAD2E-E03C-4019-AFED-71186AFE0439}"/>
          </ac:spMkLst>
        </pc:spChg>
        <pc:spChg chg="add mod">
          <ac:chgData name="Bjarni Asmundsson" userId="6a8719c8-66d4-4128-a50a-e4c11da2f60f" providerId="ADAL" clId="{EF6750A5-50A4-445B-ACA2-9DF457D849DD}" dt="2020-05-28T17:07:42.746" v="6606" actId="5793"/>
          <ac:spMkLst>
            <pc:docMk/>
            <pc:sldMk cId="359335934" sldId="4044"/>
            <ac:spMk id="3" creationId="{A9B458BD-F718-4B47-BF59-556FD06BA524}"/>
          </ac:spMkLst>
        </pc:spChg>
        <pc:picChg chg="add mod">
          <ac:chgData name="Bjarni Asmundsson" userId="6a8719c8-66d4-4128-a50a-e4c11da2f60f" providerId="ADAL" clId="{EF6750A5-50A4-445B-ACA2-9DF457D849DD}" dt="2020-05-28T17:05:24.616" v="6595" actId="962"/>
          <ac:picMkLst>
            <pc:docMk/>
            <pc:sldMk cId="359335934" sldId="4044"/>
            <ac:picMk id="5" creationId="{3BBDC572-E6CD-45DD-A6BD-41AF53D753D5}"/>
          </ac:picMkLst>
        </pc:picChg>
      </pc:sldChg>
      <pc:sldChg chg="addSp modSp new mod modClrScheme chgLayout modNotesTx">
        <pc:chgData name="Bjarni Asmundsson" userId="6a8719c8-66d4-4128-a50a-e4c11da2f60f" providerId="ADAL" clId="{EF6750A5-50A4-445B-ACA2-9DF457D849DD}" dt="2020-05-28T20:14:13.217" v="15613" actId="20577"/>
        <pc:sldMkLst>
          <pc:docMk/>
          <pc:sldMk cId="1383693923" sldId="4045"/>
        </pc:sldMkLst>
        <pc:spChg chg="add mod">
          <ac:chgData name="Bjarni Asmundsson" userId="6a8719c8-66d4-4128-a50a-e4c11da2f60f" providerId="ADAL" clId="{EF6750A5-50A4-445B-ACA2-9DF457D849DD}" dt="2020-05-28T17:18:26.769" v="7363" actId="20577"/>
          <ac:spMkLst>
            <pc:docMk/>
            <pc:sldMk cId="1383693923" sldId="4045"/>
            <ac:spMk id="2" creationId="{C4BCEF5B-344E-45CE-BAAE-60F01AA2DBB3}"/>
          </ac:spMkLst>
        </pc:spChg>
        <pc:spChg chg="add mod">
          <ac:chgData name="Bjarni Asmundsson" userId="6a8719c8-66d4-4128-a50a-e4c11da2f60f" providerId="ADAL" clId="{EF6750A5-50A4-445B-ACA2-9DF457D849DD}" dt="2020-05-28T17:07:57.821" v="6638" actId="5793"/>
          <ac:spMkLst>
            <pc:docMk/>
            <pc:sldMk cId="1383693923" sldId="4045"/>
            <ac:spMk id="3" creationId="{1134E8E6-68C7-4ABE-B5E1-CA4A66547DC4}"/>
          </ac:spMkLst>
        </pc:spChg>
      </pc:sldChg>
      <pc:sldChg chg="modSp add mod modNotesTx">
        <pc:chgData name="Bjarni Asmundsson" userId="6a8719c8-66d4-4128-a50a-e4c11da2f60f" providerId="ADAL" clId="{EF6750A5-50A4-445B-ACA2-9DF457D849DD}" dt="2020-05-28T20:22:19.199" v="17045" actId="20577"/>
        <pc:sldMkLst>
          <pc:docMk/>
          <pc:sldMk cId="1546703704" sldId="4046"/>
        </pc:sldMkLst>
        <pc:spChg chg="mod">
          <ac:chgData name="Bjarni Asmundsson" userId="6a8719c8-66d4-4128-a50a-e4c11da2f60f" providerId="ADAL" clId="{EF6750A5-50A4-445B-ACA2-9DF457D849DD}" dt="2020-05-28T17:21:33.230" v="7465" actId="6549"/>
          <ac:spMkLst>
            <pc:docMk/>
            <pc:sldMk cId="1546703704" sldId="4046"/>
            <ac:spMk id="2" creationId="{C4BCEF5B-344E-45CE-BAAE-60F01AA2DBB3}"/>
          </ac:spMkLst>
        </pc:spChg>
      </pc:sldChg>
      <pc:sldChg chg="addSp delSp modSp new mod modClrScheme chgLayout modNotesTx">
        <pc:chgData name="Bjarni Asmundsson" userId="6a8719c8-66d4-4128-a50a-e4c11da2f60f" providerId="ADAL" clId="{EF6750A5-50A4-445B-ACA2-9DF457D849DD}" dt="2020-05-28T20:56:15.038" v="20311" actId="20577"/>
        <pc:sldMkLst>
          <pc:docMk/>
          <pc:sldMk cId="2790135270" sldId="4047"/>
        </pc:sldMkLst>
        <pc:spChg chg="del mod ord">
          <ac:chgData name="Bjarni Asmundsson" userId="6a8719c8-66d4-4128-a50a-e4c11da2f60f" providerId="ADAL" clId="{EF6750A5-50A4-445B-ACA2-9DF457D849DD}" dt="2020-05-28T17:26:09.761" v="7467" actId="700"/>
          <ac:spMkLst>
            <pc:docMk/>
            <pc:sldMk cId="2790135270" sldId="4047"/>
            <ac:spMk id="2" creationId="{CA3E3161-D8A4-42DB-9AC6-02563A293B60}"/>
          </ac:spMkLst>
        </pc:spChg>
        <pc:spChg chg="del mod ord">
          <ac:chgData name="Bjarni Asmundsson" userId="6a8719c8-66d4-4128-a50a-e4c11da2f60f" providerId="ADAL" clId="{EF6750A5-50A4-445B-ACA2-9DF457D849DD}" dt="2020-05-28T17:26:09.761" v="7467" actId="700"/>
          <ac:spMkLst>
            <pc:docMk/>
            <pc:sldMk cId="2790135270" sldId="4047"/>
            <ac:spMk id="3" creationId="{D7F91507-C681-4569-B2D6-B86BB4850882}"/>
          </ac:spMkLst>
        </pc:spChg>
        <pc:spChg chg="add del mod ord">
          <ac:chgData name="Bjarni Asmundsson" userId="6a8719c8-66d4-4128-a50a-e4c11da2f60f" providerId="ADAL" clId="{EF6750A5-50A4-445B-ACA2-9DF457D849DD}" dt="2020-05-28T17:26:13.785" v="7468" actId="931"/>
          <ac:spMkLst>
            <pc:docMk/>
            <pc:sldMk cId="2790135270" sldId="4047"/>
            <ac:spMk id="4" creationId="{E028310E-121B-42E9-BBFB-6F4C3A307A7D}"/>
          </ac:spMkLst>
        </pc:spChg>
        <pc:spChg chg="add mod ord">
          <ac:chgData name="Bjarni Asmundsson" userId="6a8719c8-66d4-4128-a50a-e4c11da2f60f" providerId="ADAL" clId="{EF6750A5-50A4-445B-ACA2-9DF457D849DD}" dt="2020-05-28T20:56:15.038" v="20311" actId="20577"/>
          <ac:spMkLst>
            <pc:docMk/>
            <pc:sldMk cId="2790135270" sldId="4047"/>
            <ac:spMk id="5" creationId="{4C5A41CE-1924-41D2-9ED1-FC0B99257F50}"/>
          </ac:spMkLst>
        </pc:spChg>
        <pc:spChg chg="add mod ord">
          <ac:chgData name="Bjarni Asmundsson" userId="6a8719c8-66d4-4128-a50a-e4c11da2f60f" providerId="ADAL" clId="{EF6750A5-50A4-445B-ACA2-9DF457D849DD}" dt="2020-05-28T17:32:19.630" v="7547" actId="20577"/>
          <ac:spMkLst>
            <pc:docMk/>
            <pc:sldMk cId="2790135270" sldId="4047"/>
            <ac:spMk id="6" creationId="{1A61EB77-2232-4411-B543-2A9CD63EA01F}"/>
          </ac:spMkLst>
        </pc:spChg>
        <pc:picChg chg="add mod">
          <ac:chgData name="Bjarni Asmundsson" userId="6a8719c8-66d4-4128-a50a-e4c11da2f60f" providerId="ADAL" clId="{EF6750A5-50A4-445B-ACA2-9DF457D849DD}" dt="2020-05-28T17:26:44.403" v="7471" actId="14826"/>
          <ac:picMkLst>
            <pc:docMk/>
            <pc:sldMk cId="2790135270" sldId="4047"/>
            <ac:picMk id="8" creationId="{12193575-E154-4A12-B2DB-64E3E558065A}"/>
          </ac:picMkLst>
        </pc:picChg>
      </pc:sldChg>
      <pc:sldChg chg="addSp delSp modSp new mod modNotesTx">
        <pc:chgData name="Bjarni Asmundsson" userId="6a8719c8-66d4-4128-a50a-e4c11da2f60f" providerId="ADAL" clId="{EF6750A5-50A4-445B-ACA2-9DF457D849DD}" dt="2020-05-28T20:36:04.278" v="19291" actId="20577"/>
        <pc:sldMkLst>
          <pc:docMk/>
          <pc:sldMk cId="1068660848" sldId="4048"/>
        </pc:sldMkLst>
        <pc:spChg chg="mod">
          <ac:chgData name="Bjarni Asmundsson" userId="6a8719c8-66d4-4128-a50a-e4c11da2f60f" providerId="ADAL" clId="{EF6750A5-50A4-445B-ACA2-9DF457D849DD}" dt="2020-05-28T17:57:19.073" v="8182" actId="20577"/>
          <ac:spMkLst>
            <pc:docMk/>
            <pc:sldMk cId="1068660848" sldId="4048"/>
            <ac:spMk id="2" creationId="{714B28E0-401E-4C5B-8B43-110A8A8BB044}"/>
          </ac:spMkLst>
        </pc:spChg>
        <pc:spChg chg="del">
          <ac:chgData name="Bjarni Asmundsson" userId="6a8719c8-66d4-4128-a50a-e4c11da2f60f" providerId="ADAL" clId="{EF6750A5-50A4-445B-ACA2-9DF457D849DD}" dt="2020-05-28T17:58:39.307" v="8183" actId="931"/>
          <ac:spMkLst>
            <pc:docMk/>
            <pc:sldMk cId="1068660848" sldId="4048"/>
            <ac:spMk id="3" creationId="{B4044270-F6DB-46BF-8C89-10E5F7BF9BAF}"/>
          </ac:spMkLst>
        </pc:spChg>
        <pc:spChg chg="mod">
          <ac:chgData name="Bjarni Asmundsson" userId="6a8719c8-66d4-4128-a50a-e4c11da2f60f" providerId="ADAL" clId="{EF6750A5-50A4-445B-ACA2-9DF457D849DD}" dt="2020-05-28T18:32:30.427" v="8719" actId="20577"/>
          <ac:spMkLst>
            <pc:docMk/>
            <pc:sldMk cId="1068660848" sldId="4048"/>
            <ac:spMk id="4" creationId="{770CC3E9-7EAF-41CF-BD40-589828D116DB}"/>
          </ac:spMkLst>
        </pc:spChg>
        <pc:picChg chg="add mod">
          <ac:chgData name="Bjarni Asmundsson" userId="6a8719c8-66d4-4128-a50a-e4c11da2f60f" providerId="ADAL" clId="{EF6750A5-50A4-445B-ACA2-9DF457D849DD}" dt="2020-05-28T17:58:51.072" v="8186" actId="14826"/>
          <ac:picMkLst>
            <pc:docMk/>
            <pc:sldMk cId="1068660848" sldId="4048"/>
            <ac:picMk id="6" creationId="{108F604E-F4D7-4675-973E-6BBC08B549A9}"/>
          </ac:picMkLst>
        </pc:picChg>
      </pc:sldChg>
      <pc:sldChg chg="addSp delSp modSp new mod modNotesTx">
        <pc:chgData name="Bjarni Asmundsson" userId="6a8719c8-66d4-4128-a50a-e4c11da2f60f" providerId="ADAL" clId="{EF6750A5-50A4-445B-ACA2-9DF457D849DD}" dt="2020-05-28T20:57:39.876" v="20332" actId="20577"/>
        <pc:sldMkLst>
          <pc:docMk/>
          <pc:sldMk cId="2991809375" sldId="4049"/>
        </pc:sldMkLst>
        <pc:spChg chg="mod">
          <ac:chgData name="Bjarni Asmundsson" userId="6a8719c8-66d4-4128-a50a-e4c11da2f60f" providerId="ADAL" clId="{EF6750A5-50A4-445B-ACA2-9DF457D849DD}" dt="2020-05-28T18:27:05.044" v="8587" actId="6549"/>
          <ac:spMkLst>
            <pc:docMk/>
            <pc:sldMk cId="2991809375" sldId="4049"/>
            <ac:spMk id="2" creationId="{A32DF4F2-30BD-42D8-A875-37C289E6E72A}"/>
          </ac:spMkLst>
        </pc:spChg>
        <pc:spChg chg="del">
          <ac:chgData name="Bjarni Asmundsson" userId="6a8719c8-66d4-4128-a50a-e4c11da2f60f" providerId="ADAL" clId="{EF6750A5-50A4-445B-ACA2-9DF457D849DD}" dt="2020-05-28T18:02:25.926" v="8258" actId="931"/>
          <ac:spMkLst>
            <pc:docMk/>
            <pc:sldMk cId="2991809375" sldId="4049"/>
            <ac:spMk id="3" creationId="{A9998FA9-B919-44D6-A33A-B5912D3DF775}"/>
          </ac:spMkLst>
        </pc:spChg>
        <pc:spChg chg="mod">
          <ac:chgData name="Bjarni Asmundsson" userId="6a8719c8-66d4-4128-a50a-e4c11da2f60f" providerId="ADAL" clId="{EF6750A5-50A4-445B-ACA2-9DF457D849DD}" dt="2020-05-28T20:57:39.876" v="20332" actId="20577"/>
          <ac:spMkLst>
            <pc:docMk/>
            <pc:sldMk cId="2991809375" sldId="4049"/>
            <ac:spMk id="4" creationId="{F7B1DDA4-86A5-4065-9B15-7B8EA81AF31E}"/>
          </ac:spMkLst>
        </pc:spChg>
        <pc:picChg chg="add mod">
          <ac:chgData name="Bjarni Asmundsson" userId="6a8719c8-66d4-4128-a50a-e4c11da2f60f" providerId="ADAL" clId="{EF6750A5-50A4-445B-ACA2-9DF457D849DD}" dt="2020-05-28T18:02:27.307" v="8260" actId="962"/>
          <ac:picMkLst>
            <pc:docMk/>
            <pc:sldMk cId="2991809375" sldId="4049"/>
            <ac:picMk id="6" creationId="{6BBC75BC-2FD7-4DEF-8057-0F7B7A76D638}"/>
          </ac:picMkLst>
        </pc:picChg>
      </pc:sldChg>
      <pc:sldChg chg="addSp delSp modSp new mod modClrScheme chgLayout modNotesTx">
        <pc:chgData name="Bjarni Asmundsson" userId="6a8719c8-66d4-4128-a50a-e4c11da2f60f" providerId="ADAL" clId="{EF6750A5-50A4-445B-ACA2-9DF457D849DD}" dt="2020-05-28T20:37:58.421" v="19574" actId="20577"/>
        <pc:sldMkLst>
          <pc:docMk/>
          <pc:sldMk cId="502414283" sldId="4050"/>
        </pc:sldMkLst>
        <pc:spChg chg="del mod ord">
          <ac:chgData name="Bjarni Asmundsson" userId="6a8719c8-66d4-4128-a50a-e4c11da2f60f" providerId="ADAL" clId="{EF6750A5-50A4-445B-ACA2-9DF457D849DD}" dt="2020-05-28T18:22:23.144" v="8553" actId="700"/>
          <ac:spMkLst>
            <pc:docMk/>
            <pc:sldMk cId="502414283" sldId="4050"/>
            <ac:spMk id="2" creationId="{821D494C-1CF9-45BE-B93D-9AEF4C4F19D0}"/>
          </ac:spMkLst>
        </pc:spChg>
        <pc:spChg chg="del">
          <ac:chgData name="Bjarni Asmundsson" userId="6a8719c8-66d4-4128-a50a-e4c11da2f60f" providerId="ADAL" clId="{EF6750A5-50A4-445B-ACA2-9DF457D849DD}" dt="2020-05-28T18:22:23.144" v="8553" actId="700"/>
          <ac:spMkLst>
            <pc:docMk/>
            <pc:sldMk cId="502414283" sldId="4050"/>
            <ac:spMk id="3" creationId="{8119F319-121B-4BC2-A82C-26141CA7ECB1}"/>
          </ac:spMkLst>
        </pc:spChg>
        <pc:spChg chg="del mod ord">
          <ac:chgData name="Bjarni Asmundsson" userId="6a8719c8-66d4-4128-a50a-e4c11da2f60f" providerId="ADAL" clId="{EF6750A5-50A4-445B-ACA2-9DF457D849DD}" dt="2020-05-28T18:22:23.144" v="8553" actId="700"/>
          <ac:spMkLst>
            <pc:docMk/>
            <pc:sldMk cId="502414283" sldId="4050"/>
            <ac:spMk id="4" creationId="{D34FC802-516D-4EB6-BBE0-27C5419977CA}"/>
          </ac:spMkLst>
        </pc:spChg>
        <pc:spChg chg="add mod ord">
          <ac:chgData name="Bjarni Asmundsson" userId="6a8719c8-66d4-4128-a50a-e4c11da2f60f" providerId="ADAL" clId="{EF6750A5-50A4-445B-ACA2-9DF457D849DD}" dt="2020-05-28T18:25:40.853" v="8586" actId="113"/>
          <ac:spMkLst>
            <pc:docMk/>
            <pc:sldMk cId="502414283" sldId="4050"/>
            <ac:spMk id="5" creationId="{7299EDAD-CF70-4229-8752-39958D4B81EF}"/>
          </ac:spMkLst>
        </pc:spChg>
        <pc:spChg chg="add mod ord">
          <ac:chgData name="Bjarni Asmundsson" userId="6a8719c8-66d4-4128-a50a-e4c11da2f60f" providerId="ADAL" clId="{EF6750A5-50A4-445B-ACA2-9DF457D849DD}" dt="2020-05-28T18:23:24.799" v="8560"/>
          <ac:spMkLst>
            <pc:docMk/>
            <pc:sldMk cId="502414283" sldId="4050"/>
            <ac:spMk id="6" creationId="{89171E1D-386F-4495-8138-6327D96CC42C}"/>
          </ac:spMkLst>
        </pc:spChg>
      </pc:sldChg>
      <pc:sldChg chg="modSp new mod modNotesTx">
        <pc:chgData name="Bjarni Asmundsson" userId="6a8719c8-66d4-4128-a50a-e4c11da2f60f" providerId="ADAL" clId="{EF6750A5-50A4-445B-ACA2-9DF457D849DD}" dt="2020-05-28T21:02:02.582" v="20395" actId="20577"/>
        <pc:sldMkLst>
          <pc:docMk/>
          <pc:sldMk cId="2029907093" sldId="4051"/>
        </pc:sldMkLst>
        <pc:spChg chg="mod">
          <ac:chgData name="Bjarni Asmundsson" userId="6a8719c8-66d4-4128-a50a-e4c11da2f60f" providerId="ADAL" clId="{EF6750A5-50A4-445B-ACA2-9DF457D849DD}" dt="2020-05-28T21:02:02.582" v="20395" actId="20577"/>
          <ac:spMkLst>
            <pc:docMk/>
            <pc:sldMk cId="2029907093" sldId="4051"/>
            <ac:spMk id="2" creationId="{B814E3C5-7792-48F0-8BD9-D512A951C244}"/>
          </ac:spMkLst>
        </pc:spChg>
        <pc:spChg chg="mod">
          <ac:chgData name="Bjarni Asmundsson" userId="6a8719c8-66d4-4128-a50a-e4c11da2f60f" providerId="ADAL" clId="{EF6750A5-50A4-445B-ACA2-9DF457D849DD}" dt="2020-05-28T18:44:12.394" v="9484" actId="20577"/>
          <ac:spMkLst>
            <pc:docMk/>
            <pc:sldMk cId="2029907093" sldId="4051"/>
            <ac:spMk id="3" creationId="{92C86AC0-62E6-4B41-8DEC-83B67933BA8E}"/>
          </ac:spMkLst>
        </pc:spChg>
      </pc:sldChg>
      <pc:sldChg chg="addSp delSp modSp new mod modClrScheme modAnim chgLayout">
        <pc:chgData name="Bjarni Asmundsson" userId="6a8719c8-66d4-4128-a50a-e4c11da2f60f" providerId="ADAL" clId="{EF6750A5-50A4-445B-ACA2-9DF457D849DD}" dt="2020-05-28T21:03:40.285" v="20422" actId="20577"/>
        <pc:sldMkLst>
          <pc:docMk/>
          <pc:sldMk cId="2879127702" sldId="4052"/>
        </pc:sldMkLst>
        <pc:spChg chg="mod ord">
          <ac:chgData name="Bjarni Asmundsson" userId="6a8719c8-66d4-4128-a50a-e4c11da2f60f" providerId="ADAL" clId="{EF6750A5-50A4-445B-ACA2-9DF457D849DD}" dt="2020-05-28T21:03:40.285" v="20422" actId="20577"/>
          <ac:spMkLst>
            <pc:docMk/>
            <pc:sldMk cId="2879127702" sldId="4052"/>
            <ac:spMk id="2" creationId="{F3682B5B-ECC3-400F-A4C1-03144AB02FF2}"/>
          </ac:spMkLst>
        </pc:spChg>
        <pc:spChg chg="mod ord">
          <ac:chgData name="Bjarni Asmundsson" userId="6a8719c8-66d4-4128-a50a-e4c11da2f60f" providerId="ADAL" clId="{EF6750A5-50A4-445B-ACA2-9DF457D849DD}" dt="2020-05-28T19:14:29.053" v="10233"/>
          <ac:spMkLst>
            <pc:docMk/>
            <pc:sldMk cId="2879127702" sldId="4052"/>
            <ac:spMk id="3" creationId="{E2FDD37A-848D-4FDD-9C03-456B73C963F5}"/>
          </ac:spMkLst>
        </pc:spChg>
        <pc:spChg chg="add del mod">
          <ac:chgData name="Bjarni Asmundsson" userId="6a8719c8-66d4-4128-a50a-e4c11da2f60f" providerId="ADAL" clId="{EF6750A5-50A4-445B-ACA2-9DF457D849DD}" dt="2020-05-28T18:48:35.871" v="9622"/>
          <ac:spMkLst>
            <pc:docMk/>
            <pc:sldMk cId="2879127702" sldId="4052"/>
            <ac:spMk id="4" creationId="{DBC40A69-7327-4996-B228-9BDC052A5BBA}"/>
          </ac:spMkLst>
        </pc:spChg>
        <pc:spChg chg="add del mod">
          <ac:chgData name="Bjarni Asmundsson" userId="6a8719c8-66d4-4128-a50a-e4c11da2f60f" providerId="ADAL" clId="{EF6750A5-50A4-445B-ACA2-9DF457D849DD}" dt="2020-05-28T18:48:35.871" v="9622"/>
          <ac:spMkLst>
            <pc:docMk/>
            <pc:sldMk cId="2879127702" sldId="4052"/>
            <ac:spMk id="5" creationId="{3873DEF7-70FB-4160-A299-83197BD39BFF}"/>
          </ac:spMkLst>
        </pc:spChg>
        <pc:spChg chg="add del mod ord">
          <ac:chgData name="Bjarni Asmundsson" userId="6a8719c8-66d4-4128-a50a-e4c11da2f60f" providerId="ADAL" clId="{EF6750A5-50A4-445B-ACA2-9DF457D849DD}" dt="2020-05-28T18:53:25.450" v="9842" actId="931"/>
          <ac:spMkLst>
            <pc:docMk/>
            <pc:sldMk cId="2879127702" sldId="4052"/>
            <ac:spMk id="6" creationId="{0B8FCE5C-65D3-49E4-9C7C-233FC47FF11D}"/>
          </ac:spMkLst>
        </pc:spChg>
        <pc:spChg chg="add del mod">
          <ac:chgData name="Bjarni Asmundsson" userId="6a8719c8-66d4-4128-a50a-e4c11da2f60f" providerId="ADAL" clId="{EF6750A5-50A4-445B-ACA2-9DF457D849DD}" dt="2020-05-28T19:14:29.053" v="10233"/>
          <ac:spMkLst>
            <pc:docMk/>
            <pc:sldMk cId="2879127702" sldId="4052"/>
            <ac:spMk id="12" creationId="{B5523CB4-5061-4CFB-975B-9E04A3DB9009}"/>
          </ac:spMkLst>
        </pc:spChg>
        <pc:spChg chg="add del mod">
          <ac:chgData name="Bjarni Asmundsson" userId="6a8719c8-66d4-4128-a50a-e4c11da2f60f" providerId="ADAL" clId="{EF6750A5-50A4-445B-ACA2-9DF457D849DD}" dt="2020-05-28T19:14:29.053" v="10233"/>
          <ac:spMkLst>
            <pc:docMk/>
            <pc:sldMk cId="2879127702" sldId="4052"/>
            <ac:spMk id="13" creationId="{4E90FCB1-8E92-47D8-B08C-C867A7794103}"/>
          </ac:spMkLst>
        </pc:spChg>
        <pc:spChg chg="add del mod">
          <ac:chgData name="Bjarni Asmundsson" userId="6a8719c8-66d4-4128-a50a-e4c11da2f60f" providerId="ADAL" clId="{EF6750A5-50A4-445B-ACA2-9DF457D849DD}" dt="2020-05-28T19:14:29.053" v="10233"/>
          <ac:spMkLst>
            <pc:docMk/>
            <pc:sldMk cId="2879127702" sldId="4052"/>
            <ac:spMk id="14" creationId="{8A82B504-60EB-4AC9-A341-45F65765E8C3}"/>
          </ac:spMkLst>
        </pc:spChg>
        <pc:picChg chg="add mod">
          <ac:chgData name="Bjarni Asmundsson" userId="6a8719c8-66d4-4128-a50a-e4c11da2f60f" providerId="ADAL" clId="{EF6750A5-50A4-445B-ACA2-9DF457D849DD}" dt="2020-05-28T19:15:03.051" v="10234" actId="14826"/>
          <ac:picMkLst>
            <pc:docMk/>
            <pc:sldMk cId="2879127702" sldId="4052"/>
            <ac:picMk id="8" creationId="{5142A52D-4A42-4A41-BDF6-3743F3C0073E}"/>
          </ac:picMkLst>
        </pc:picChg>
        <pc:picChg chg="add del mod">
          <ac:chgData name="Bjarni Asmundsson" userId="6a8719c8-66d4-4128-a50a-e4c11da2f60f" providerId="ADAL" clId="{EF6750A5-50A4-445B-ACA2-9DF457D849DD}" dt="2020-05-28T18:59:17.652" v="10008" actId="478"/>
          <ac:picMkLst>
            <pc:docMk/>
            <pc:sldMk cId="2879127702" sldId="4052"/>
            <ac:picMk id="10" creationId="{229C4BC2-BDD1-4466-8656-3DB32D1E2CD1}"/>
          </ac:picMkLst>
        </pc:picChg>
        <pc:picChg chg="add del mod">
          <ac:chgData name="Bjarni Asmundsson" userId="6a8719c8-66d4-4128-a50a-e4c11da2f60f" providerId="ADAL" clId="{EF6750A5-50A4-445B-ACA2-9DF457D849DD}" dt="2020-05-28T19:00:06.289" v="10012" actId="478"/>
          <ac:picMkLst>
            <pc:docMk/>
            <pc:sldMk cId="2879127702" sldId="4052"/>
            <ac:picMk id="11" creationId="{F6BA1847-7B19-466D-BF68-DBD7F9ED144B}"/>
          </ac:picMkLst>
        </pc:picChg>
      </pc:sldChg>
      <pc:sldChg chg="new del">
        <pc:chgData name="Bjarni Asmundsson" userId="6a8719c8-66d4-4128-a50a-e4c11da2f60f" providerId="ADAL" clId="{EF6750A5-50A4-445B-ACA2-9DF457D849DD}" dt="2020-05-28T19:02:02.327" v="10025" actId="47"/>
        <pc:sldMkLst>
          <pc:docMk/>
          <pc:sldMk cId="1003216436" sldId="4053"/>
        </pc:sldMkLst>
      </pc:sldChg>
      <pc:sldChg chg="addSp delSp modSp add mod modAnim">
        <pc:chgData name="Bjarni Asmundsson" userId="6a8719c8-66d4-4128-a50a-e4c11da2f60f" providerId="ADAL" clId="{EF6750A5-50A4-445B-ACA2-9DF457D849DD}" dt="2020-05-28T21:08:02.887" v="20551" actId="20577"/>
        <pc:sldMkLst>
          <pc:docMk/>
          <pc:sldMk cId="2183590485" sldId="4053"/>
        </pc:sldMkLst>
        <pc:spChg chg="mod">
          <ac:chgData name="Bjarni Asmundsson" userId="6a8719c8-66d4-4128-a50a-e4c11da2f60f" providerId="ADAL" clId="{EF6750A5-50A4-445B-ACA2-9DF457D849DD}" dt="2020-05-28T21:08:02.887" v="20551" actId="20577"/>
          <ac:spMkLst>
            <pc:docMk/>
            <pc:sldMk cId="2183590485" sldId="4053"/>
            <ac:spMk id="2" creationId="{F3682B5B-ECC3-400F-A4C1-03144AB02FF2}"/>
          </ac:spMkLst>
        </pc:spChg>
        <pc:spChg chg="mod">
          <ac:chgData name="Bjarni Asmundsson" userId="6a8719c8-66d4-4128-a50a-e4c11da2f60f" providerId="ADAL" clId="{EF6750A5-50A4-445B-ACA2-9DF457D849DD}" dt="2020-05-28T19:10:29.165" v="10099" actId="6549"/>
          <ac:spMkLst>
            <pc:docMk/>
            <pc:sldMk cId="2183590485" sldId="4053"/>
            <ac:spMk id="3" creationId="{E2FDD37A-848D-4FDD-9C03-456B73C963F5}"/>
          </ac:spMkLst>
        </pc:spChg>
        <pc:spChg chg="add del mod">
          <ac:chgData name="Bjarni Asmundsson" userId="6a8719c8-66d4-4128-a50a-e4c11da2f60f" providerId="ADAL" clId="{EF6750A5-50A4-445B-ACA2-9DF457D849DD}" dt="2020-05-28T19:10:25.707" v="10098"/>
          <ac:spMkLst>
            <pc:docMk/>
            <pc:sldMk cId="2183590485" sldId="4053"/>
            <ac:spMk id="4" creationId="{DAE81D48-9C6D-43FD-A1D8-AEF8530520F6}"/>
          </ac:spMkLst>
        </pc:spChg>
        <pc:spChg chg="add del mod">
          <ac:chgData name="Bjarni Asmundsson" userId="6a8719c8-66d4-4128-a50a-e4c11da2f60f" providerId="ADAL" clId="{EF6750A5-50A4-445B-ACA2-9DF457D849DD}" dt="2020-05-28T19:10:25.707" v="10098"/>
          <ac:spMkLst>
            <pc:docMk/>
            <pc:sldMk cId="2183590485" sldId="4053"/>
            <ac:spMk id="5" creationId="{1D676F65-8CF8-4D44-9814-E05836CF095D}"/>
          </ac:spMkLst>
        </pc:spChg>
        <pc:spChg chg="add del mod">
          <ac:chgData name="Bjarni Asmundsson" userId="6a8719c8-66d4-4128-a50a-e4c11da2f60f" providerId="ADAL" clId="{EF6750A5-50A4-445B-ACA2-9DF457D849DD}" dt="2020-05-28T19:10:25.707" v="10098"/>
          <ac:spMkLst>
            <pc:docMk/>
            <pc:sldMk cId="2183590485" sldId="4053"/>
            <ac:spMk id="6" creationId="{0CE6FDA2-6CD5-4549-8B19-01FDBB6D1B8B}"/>
          </ac:spMkLst>
        </pc:spChg>
        <pc:picChg chg="mod">
          <ac:chgData name="Bjarni Asmundsson" userId="6a8719c8-66d4-4128-a50a-e4c11da2f60f" providerId="ADAL" clId="{EF6750A5-50A4-445B-ACA2-9DF457D849DD}" dt="2020-05-28T19:10:25.707" v="10098"/>
          <ac:picMkLst>
            <pc:docMk/>
            <pc:sldMk cId="2183590485" sldId="4053"/>
            <ac:picMk id="8" creationId="{5142A52D-4A42-4A41-BDF6-3743F3C0073E}"/>
          </ac:picMkLst>
        </pc:picChg>
      </pc:sldChg>
      <pc:sldMasterChg chg="delSldLayout">
        <pc:chgData name="Bjarni Asmundsson" userId="6a8719c8-66d4-4128-a50a-e4c11da2f60f" providerId="ADAL" clId="{EF6750A5-50A4-445B-ACA2-9DF457D849DD}" dt="2020-05-28T16:30:35.924" v="6422" actId="2696"/>
        <pc:sldMasterMkLst>
          <pc:docMk/>
          <pc:sldMasterMk cId="2152794594" sldId="2147483661"/>
        </pc:sldMasterMkLst>
        <pc:sldLayoutChg chg="del">
          <pc:chgData name="Bjarni Asmundsson" userId="6a8719c8-66d4-4128-a50a-e4c11da2f60f" providerId="ADAL" clId="{EF6750A5-50A4-445B-ACA2-9DF457D849DD}" dt="2020-05-28T04:21:17.332" v="33" actId="47"/>
          <pc:sldLayoutMkLst>
            <pc:docMk/>
            <pc:sldMasterMk cId="2152794594" sldId="2147483661"/>
            <pc:sldLayoutMk cId="3049410161" sldId="2147483744"/>
          </pc:sldLayoutMkLst>
        </pc:sldLayoutChg>
        <pc:sldLayoutChg chg="del">
          <pc:chgData name="Bjarni Asmundsson" userId="6a8719c8-66d4-4128-a50a-e4c11da2f60f" providerId="ADAL" clId="{EF6750A5-50A4-445B-ACA2-9DF457D849DD}" dt="2020-05-28T04:21:17.332" v="33" actId="47"/>
          <pc:sldLayoutMkLst>
            <pc:docMk/>
            <pc:sldMasterMk cId="2152794594" sldId="2147483661"/>
            <pc:sldLayoutMk cId="2269518354" sldId="2147483745"/>
          </pc:sldLayoutMkLst>
        </pc:sldLayoutChg>
        <pc:sldLayoutChg chg="del">
          <pc:chgData name="Bjarni Asmundsson" userId="6a8719c8-66d4-4128-a50a-e4c11da2f60f" providerId="ADAL" clId="{EF6750A5-50A4-445B-ACA2-9DF457D849DD}" dt="2020-05-28T04:21:17.332" v="33" actId="47"/>
          <pc:sldLayoutMkLst>
            <pc:docMk/>
            <pc:sldMasterMk cId="2152794594" sldId="2147483661"/>
            <pc:sldLayoutMk cId="3270312519" sldId="2147483746"/>
          </pc:sldLayoutMkLst>
        </pc:sldLayoutChg>
        <pc:sldLayoutChg chg="del">
          <pc:chgData name="Bjarni Asmundsson" userId="6a8719c8-66d4-4128-a50a-e4c11da2f60f" providerId="ADAL" clId="{EF6750A5-50A4-445B-ACA2-9DF457D849DD}" dt="2020-05-28T04:21:17.332" v="33" actId="47"/>
          <pc:sldLayoutMkLst>
            <pc:docMk/>
            <pc:sldMasterMk cId="2152794594" sldId="2147483661"/>
            <pc:sldLayoutMk cId="3327989991" sldId="2147483747"/>
          </pc:sldLayoutMkLst>
        </pc:sldLayoutChg>
        <pc:sldLayoutChg chg="del">
          <pc:chgData name="Bjarni Asmundsson" userId="6a8719c8-66d4-4128-a50a-e4c11da2f60f" providerId="ADAL" clId="{EF6750A5-50A4-445B-ACA2-9DF457D849DD}" dt="2020-05-28T16:30:35.924" v="6422" actId="2696"/>
          <pc:sldLayoutMkLst>
            <pc:docMk/>
            <pc:sldMasterMk cId="2152794594" sldId="2147483661"/>
            <pc:sldLayoutMk cId="1077317214" sldId="2147483787"/>
          </pc:sldLayoutMkLst>
        </pc:sldLayoutChg>
      </pc:sldMasterChg>
      <pc:sldMasterChg chg="delSldLayout">
        <pc:chgData name="Bjarni Asmundsson" userId="6a8719c8-66d4-4128-a50a-e4c11da2f60f" providerId="ADAL" clId="{EF6750A5-50A4-445B-ACA2-9DF457D849DD}" dt="2020-05-28T04:21:17.332" v="33" actId="47"/>
        <pc:sldMasterMkLst>
          <pc:docMk/>
          <pc:sldMasterMk cId="4039593498" sldId="2147483748"/>
        </pc:sldMasterMkLst>
        <pc:sldLayoutChg chg="del">
          <pc:chgData name="Bjarni Asmundsson" userId="6a8719c8-66d4-4128-a50a-e4c11da2f60f" providerId="ADAL" clId="{EF6750A5-50A4-445B-ACA2-9DF457D849DD}" dt="2020-05-28T04:21:17.332" v="33" actId="47"/>
          <pc:sldLayoutMkLst>
            <pc:docMk/>
            <pc:sldMasterMk cId="4039593498" sldId="2147483748"/>
            <pc:sldLayoutMk cId="2453984445" sldId="21474837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29-May-20</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29-May-20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392041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Solution Architecture, what options do we have…</a:t>
            </a:r>
          </a:p>
          <a:p>
            <a:r>
              <a:rPr lang="en-US" dirty="0"/>
              <a:t>Cloud or SaaS</a:t>
            </a:r>
          </a:p>
          <a:p>
            <a:r>
              <a:rPr lang="en-US" dirty="0"/>
              <a:t>OnPrem – and note that hosed on Azure or in Datacenter, is by Microsoft definition On-Prem installation</a:t>
            </a:r>
          </a:p>
          <a:p>
            <a:r>
              <a:rPr lang="en-US" dirty="0"/>
              <a:t>Then there are other things to look into … but all of these we are going to try to cover in this webinar</a:t>
            </a:r>
          </a:p>
        </p:txBody>
      </p:sp>
      <p:sp>
        <p:nvSpPr>
          <p:cNvPr id="4" name="Slide Number Placeholder 3"/>
          <p:cNvSpPr>
            <a:spLocks noGrp="1"/>
          </p:cNvSpPr>
          <p:nvPr>
            <p:ph type="sldNum" sz="quarter" idx="5"/>
          </p:nvPr>
        </p:nvSpPr>
        <p:spPr/>
        <p:txBody>
          <a:bodyPr/>
          <a:lstStyle/>
          <a:p>
            <a:fld id="{399234A6-D86D-574C-BED0-70D8EF22B291}" type="slidenum">
              <a:rPr lang="en-US" smtClean="0"/>
              <a:t>10</a:t>
            </a:fld>
            <a:endParaRPr lang="en-US"/>
          </a:p>
        </p:txBody>
      </p:sp>
    </p:spTree>
    <p:extLst>
      <p:ext uri="{BB962C8B-B14F-4D97-AF65-F5344CB8AC3E}">
        <p14:creationId xmlns:p14="http://schemas.microsoft.com/office/powerpoint/2010/main" val="156526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the Cloud and then add the HCCS / Hybrid option to that scenario</a:t>
            </a:r>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289428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these </a:t>
            </a:r>
            <a:r>
              <a:rPr lang="en-US" dirty="0" err="1"/>
              <a:t>aaS’s</a:t>
            </a:r>
            <a:r>
              <a:rPr lang="en-US" dirty="0"/>
              <a:t>?  </a:t>
            </a:r>
          </a:p>
          <a:p>
            <a:r>
              <a:rPr lang="en-US" dirty="0"/>
              <a:t>Sometimes, it has been difficult to explain – but I have found the Pizza approach most successful.  Using this, everyone can relate</a:t>
            </a:r>
          </a:p>
          <a:p>
            <a:r>
              <a:rPr lang="en-US" dirty="0"/>
              <a:t>It is not my picture, but still good</a:t>
            </a:r>
          </a:p>
          <a:p>
            <a:endParaRPr lang="en-US" dirty="0"/>
          </a:p>
          <a:p>
            <a:r>
              <a:rPr lang="en-US" dirty="0"/>
              <a:t>You have the Homemade Pizza fanatic far left – that is the On-Prem guy that wants to have full control.  Own Infrastructure – hardware, own Container – operating system/resources, own Platform etc.</a:t>
            </a:r>
          </a:p>
          <a:p>
            <a:r>
              <a:rPr lang="en-US" dirty="0"/>
              <a:t>And then, far right you have the guy that just meets up for a party to chat with people.  He did not bring anything with him, everything is provided – that is, he just adopts and configures SaaS and uses it.</a:t>
            </a:r>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381275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LS SaaS is available where there is demand and we along with our partner make sure it is ready or localized</a:t>
            </a:r>
          </a:p>
          <a:p>
            <a:r>
              <a:rPr lang="en-US" dirty="0"/>
              <a:t>Some localizations we handle directly, but others are provided by partner</a:t>
            </a:r>
          </a:p>
          <a:p>
            <a:r>
              <a:rPr lang="en-US" dirty="0"/>
              <a:t>Last week we had a webinar on SaaS specifically and here I have included links to it, accessible for our partners.</a:t>
            </a:r>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1769279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Touching on current status and readiness, then we are up and running in 10 countries with 8 others nearly finished – potentially only waiting for clients</a:t>
            </a:r>
          </a:p>
          <a:p>
            <a:r>
              <a:rPr lang="en-US" dirty="0"/>
              <a:t>If the partners need support in the SaaS process, we both provide guidance and support from our development department as well as our consulting can take on migration projects – either supporting the partner or performing the whole migration</a:t>
            </a:r>
          </a:p>
        </p:txBody>
      </p:sp>
      <p:sp>
        <p:nvSpPr>
          <p:cNvPr id="4" name="Slide Number Placeholder 3"/>
          <p:cNvSpPr>
            <a:spLocks noGrp="1"/>
          </p:cNvSpPr>
          <p:nvPr>
            <p:ph type="sldNum" sz="quarter" idx="5"/>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330717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pure SaaS architecture look like?</a:t>
            </a:r>
          </a:p>
          <a:p>
            <a:endParaRPr lang="en-US" dirty="0"/>
          </a:p>
          <a:p>
            <a:r>
              <a:rPr lang="en-US" dirty="0"/>
              <a:t>Online POS, only running browser.  And all back-office users as well – although they are not shown on the picture</a:t>
            </a:r>
          </a:p>
          <a:p>
            <a:r>
              <a:rPr lang="en-US" dirty="0"/>
              <a:t>There is nothing more to talk about,</a:t>
            </a:r>
            <a:r>
              <a:rPr lang="en-US" dirty="0">
                <a:sym typeface="Wingdings" panose="05000000000000000000" pitchFamily="2" charset="2"/>
              </a:rPr>
              <a:t> smile and relax!  </a:t>
            </a:r>
          </a:p>
          <a:p>
            <a:r>
              <a:rPr lang="en-US" dirty="0">
                <a:sym typeface="Wingdings" panose="05000000000000000000" pitchFamily="2" charset="2"/>
              </a:rPr>
              <a:t>But this would potentially only fit for very small retailer … and a simple one … even non-existing client!</a:t>
            </a:r>
          </a:p>
          <a:p>
            <a:r>
              <a:rPr lang="en-US" dirty="0">
                <a:sym typeface="Wingdings" panose="05000000000000000000" pitchFamily="2" charset="2"/>
              </a:rPr>
              <a:t>Don’t they need resiliency?</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109083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then this would be more like it.  Here we have introduced the HCCS, which the customer would need to host on-prem either in Azure or own hardware somewhere.</a:t>
            </a:r>
          </a:p>
          <a:p>
            <a:r>
              <a:rPr lang="en-US" dirty="0"/>
              <a:t>And we have introduced resilient POS, running fully offline or e.g. restaurant running POS clients against store or restaurant server.  We can lose network connection to the cloud and still sell our merchandize</a:t>
            </a:r>
          </a:p>
          <a:p>
            <a:r>
              <a:rPr lang="en-US" dirty="0"/>
              <a:t>But does this then cover it?  No….it does not</a:t>
            </a:r>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3962608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forgot peripherals … they are needed.  You want to print receipts, might have barcode scanner, use the MSR and how about your electronic payment solution or LS Pay? … then we need Hardware Station installed On-Prem.</a:t>
            </a:r>
          </a:p>
          <a:p>
            <a:pPr marL="228600" indent="-228600">
              <a:buAutoNum type="arabicPeriod"/>
            </a:pPr>
            <a:r>
              <a:rPr lang="en-US" dirty="0"/>
              <a:t>Next how about mobile Inventory for some stock processes?  We surely want to do stock takes and receiving at least.  That adds LS Omni along with the needed IIS</a:t>
            </a:r>
          </a:p>
          <a:p>
            <a:pPr marL="228600" indent="-228600">
              <a:buAutoNum type="arabicPeriod"/>
            </a:pPr>
            <a:r>
              <a:rPr lang="en-US" dirty="0"/>
              <a:t>If this is restaurant, KDS and some Display stations might be needed</a:t>
            </a:r>
          </a:p>
          <a:p>
            <a:pPr marL="228600" indent="-228600">
              <a:buAutoNum type="arabicPeriod"/>
            </a:pPr>
            <a:r>
              <a:rPr lang="en-US" dirty="0"/>
              <a:t>And today it might be all about eCommerce and Loyalty which also requires LS Omni</a:t>
            </a:r>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340089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picture … pink/red is on-prem, but we are still running LS SaaS.  That is, our HQ is in the cloud and all the users connect to the cloud for their work.</a:t>
            </a:r>
          </a:p>
          <a:p>
            <a:endParaRPr lang="en-US" dirty="0"/>
          </a:p>
          <a:p>
            <a:r>
              <a:rPr lang="en-US" dirty="0"/>
              <a:t>And I really hope I am not scaring you with this slide, as that was not the intention.  </a:t>
            </a:r>
          </a:p>
          <a:p>
            <a:r>
              <a:rPr lang="en-US" dirty="0"/>
              <a:t>LS SaaS is really a viable option and really good fit for certain retailers.</a:t>
            </a:r>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1773212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 words, to emphasize what we have seen</a:t>
            </a:r>
          </a:p>
          <a:p>
            <a:endParaRPr lang="en-US" dirty="0"/>
          </a:p>
          <a:p>
            <a:r>
              <a:rPr lang="en-US" dirty="0"/>
              <a:t>The LS Central APP connects directly to the Service Tier – it wraps the web client in and gives access to peripherals via Bluetooth or </a:t>
            </a:r>
            <a:r>
              <a:rPr lang="en-US" dirty="0" err="1"/>
              <a:t>WiFi</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SaaS, I am not going to talk about the second aspect of the webinar: “What do we need to run those Services”.  As for SaaS you do not need anything.  You need it for your On-Prem setups, either being part of HCCS or pure On-Prem</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52607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wait a minute as there are more people joining the webinar</a:t>
            </a:r>
          </a:p>
          <a:p>
            <a:endParaRPr lang="en-US" dirty="0"/>
          </a:p>
          <a:p>
            <a:r>
              <a:rPr lang="en-US" dirty="0"/>
              <a:t>Okay, let us start</a:t>
            </a:r>
          </a:p>
          <a:p>
            <a:endParaRPr lang="en-US" dirty="0"/>
          </a:p>
          <a:p>
            <a:r>
              <a:rPr lang="en-US" dirty="0"/>
              <a:t>Hi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Bjarni Asmundsson and I am a Regional Director for LS Retail, located in Kuala Lumpur Malaysia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would like to welcome you to todays webinar, which is Solution Architecture for LS Central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2143799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remember this slide?  We probably can re-use this for On-Prem installation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replace the header, remove the HCCS and simplify the connection lines</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2398021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remember this slide?  We probably can re-use this for On-Prem installation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replace the header, remove the HCCS and simplify the connection lines</a:t>
            </a:r>
          </a:p>
          <a:p>
            <a:endParaRPr lang="en-US" dirty="0"/>
          </a:p>
          <a:p>
            <a:r>
              <a:rPr lang="en-US" dirty="0"/>
              <a:t>The Head Office On-Prem can be hosted on Azure or kept in the basement.  </a:t>
            </a:r>
          </a:p>
          <a:p>
            <a:r>
              <a:rPr lang="en-US" dirty="0"/>
              <a:t>We are not showing the Data Directory, should have been on all the diagrams as there should be one installed minimum on every LAN</a:t>
            </a:r>
          </a:p>
          <a:p>
            <a:r>
              <a:rPr lang="en-US" dirty="0"/>
              <a:t>The HCCS is gone, but more or less this looks the same.  It is not more complicated that this.</a:t>
            </a:r>
          </a:p>
          <a:p>
            <a:endParaRPr lang="en-US" dirty="0"/>
          </a:p>
          <a:p>
            <a:r>
              <a:rPr lang="en-US" dirty="0"/>
              <a:t>But this leaves out the second topic … What is needed to Run these Services?</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3811898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this leaves out the second topic … What is needed to Run these Services?</a:t>
            </a:r>
          </a:p>
          <a:p>
            <a:endParaRPr lang="en-US" dirty="0"/>
          </a:p>
          <a:p>
            <a:r>
              <a:rPr lang="en-US" dirty="0"/>
              <a:t>This will be addressed in the next few slides</a:t>
            </a:r>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363043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is choosing the right setup and then configuring the software to utilizing that setup as well as possible.</a:t>
            </a:r>
          </a:p>
          <a:p>
            <a:r>
              <a:rPr lang="en-US" dirty="0"/>
              <a:t>Here are so many options we cannot give a plain answer.  But we can generalize to certain extend</a:t>
            </a:r>
          </a:p>
          <a:p>
            <a:endParaRPr lang="en-US" dirty="0"/>
          </a:p>
          <a:p>
            <a:r>
              <a:rPr lang="en-US" dirty="0"/>
              <a:t>And when it comes to software installation, Install – Next – Next – Finish does not necessarily give optimal setup, or never does!</a:t>
            </a:r>
          </a:p>
          <a:p>
            <a:r>
              <a:rPr lang="en-US" dirty="0"/>
              <a:t>The SQL server needs nurturing and needs to be aligned with it is running Business Central</a:t>
            </a:r>
          </a:p>
          <a:p>
            <a:r>
              <a:rPr lang="en-US" dirty="0"/>
              <a:t>The BC Service Tier can be scaled-out</a:t>
            </a:r>
          </a:p>
          <a:p>
            <a:r>
              <a:rPr lang="en-US" dirty="0"/>
              <a:t>And finally are the LS Retail components – which potentially need the least attention of these</a:t>
            </a:r>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225099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Solution Architecture and Environment needs to be based on the client being deployed.  What kind of load are we expecting, how many concurrent users, how does peak hour look like, are there integrations that affect performance etc.</a:t>
            </a:r>
          </a:p>
          <a:p>
            <a:r>
              <a:rPr lang="en-US" dirty="0"/>
              <a:t>When to we settle on 1 server, potentially scale it up a little.  When do we need to split different services on different machines.  What calls for scaling the SQL out (multiple SQL databases or SQL Cluster), and when do we scale the service tier out.</a:t>
            </a:r>
          </a:p>
          <a:p>
            <a:r>
              <a:rPr lang="en-US" dirty="0"/>
              <a:t>The BC Service Tier is normally scaled out way before there is any need to do anything with the SQL Server.</a:t>
            </a:r>
          </a:p>
          <a:p>
            <a:r>
              <a:rPr lang="en-US" dirty="0"/>
              <a:t>Is it viable to split service and / or will we benefit from using Load Balancer</a:t>
            </a:r>
          </a:p>
          <a:p>
            <a:endParaRPr lang="en-US" dirty="0"/>
          </a:p>
          <a:p>
            <a:r>
              <a:rPr lang="en-US" dirty="0"/>
              <a:t>And what do I mean by Small, Medium and Medium+ clients?  Absolutely nothing, it is just words to distinguish between something.</a:t>
            </a:r>
          </a:p>
          <a:p>
            <a:r>
              <a:rPr lang="en-US" dirty="0"/>
              <a:t>A client with 2 stores and 5 POSs can be Medium++ while another client with 50 stores and 80 POSs is small.  It is complexity of all parameters, concurrent users, reporting usage, data quantity, size and flow and integrations … and probably some more.</a:t>
            </a:r>
          </a:p>
          <a:p>
            <a:r>
              <a:rPr lang="en-US" dirty="0"/>
              <a:t>The number uses here are not fabrication – I have actual example that fit this, live clients.</a:t>
            </a:r>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417786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note … the picture is from 2013</a:t>
            </a:r>
          </a:p>
          <a:p>
            <a:endParaRPr lang="en-US" dirty="0"/>
          </a:p>
          <a:p>
            <a:r>
              <a:rPr lang="en-US" dirty="0"/>
              <a:t>The SQL Server is probably the most significant part of the solution, what can have biggest impact performance in both good and bad way.  That is given the assumption your wires are hanging ok together and your routers not in deep water.</a:t>
            </a:r>
          </a:p>
          <a:p>
            <a:endParaRPr lang="en-US" dirty="0"/>
          </a:p>
          <a:p>
            <a:r>
              <a:rPr lang="en-US" dirty="0"/>
              <a:t>Reviewing live installations around the world, has been eye-opener for me – in a bad way.  Way too many installations are not using hardware configuration that suit SQL server – lack of RAM or mechanical drives.</a:t>
            </a:r>
          </a:p>
          <a:p>
            <a:r>
              <a:rPr lang="en-US" dirty="0"/>
              <a:t>Do you know what Microsoft states on their Azure website for Standard SSD? </a:t>
            </a:r>
            <a:r>
              <a:rPr lang="en-US" sz="1200" b="0" i="0" kern="1200" dirty="0">
                <a:solidFill>
                  <a:schemeClr val="tx1"/>
                </a:solidFill>
                <a:effectLst/>
                <a:latin typeface="+mn-lt"/>
                <a:ea typeface="+mn-ea"/>
                <a:cs typeface="+mn-cs"/>
              </a:rPr>
              <a:t>“Web servers, lightly used enterprise applications and dev/test”</a:t>
            </a:r>
          </a:p>
          <a:p>
            <a:r>
              <a:rPr lang="en-US" sz="1200" b="0" i="0" kern="1200" dirty="0">
                <a:solidFill>
                  <a:schemeClr val="tx1"/>
                </a:solidFill>
                <a:effectLst/>
                <a:latin typeface="+mn-lt"/>
                <a:ea typeface="+mn-ea"/>
                <a:cs typeface="+mn-cs"/>
              </a:rPr>
              <a:t>What about mechanical HDD?  “Backup, non-critical, infrequent access”</a:t>
            </a:r>
          </a:p>
          <a:p>
            <a:r>
              <a:rPr lang="en-US" sz="1200" b="0" i="0" kern="1200" dirty="0">
                <a:solidFill>
                  <a:schemeClr val="tx1"/>
                </a:solidFill>
                <a:effectLst/>
                <a:latin typeface="+mn-lt"/>
                <a:ea typeface="+mn-ea"/>
                <a:cs typeface="+mn-cs"/>
              </a:rPr>
              <a:t>Still we are seeing both used for retail systems, that are almost always considered high volume performance sensitive installations.</a:t>
            </a:r>
          </a:p>
          <a:p>
            <a:r>
              <a:rPr lang="en-US" sz="1200" b="0" i="0" kern="1200" dirty="0">
                <a:solidFill>
                  <a:schemeClr val="tx1"/>
                </a:solidFill>
                <a:effectLst/>
                <a:latin typeface="+mn-lt"/>
                <a:ea typeface="+mn-ea"/>
                <a:cs typeface="+mn-cs"/>
              </a:rPr>
              <a:t>And that is not addressing that DATA and LOG should never reside on the same physical drive.</a:t>
            </a:r>
          </a:p>
          <a:p>
            <a:endParaRPr lang="en-US" dirty="0"/>
          </a:p>
          <a:p>
            <a:r>
              <a:rPr lang="en-US" dirty="0"/>
              <a:t>Max Degree of Parallelism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Cost Threshold For Parallelism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Housekeeping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only backups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Virtual Log Files</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3106017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with the right hardware and properly installed and maintained SQL server – we are not home yet.</a:t>
            </a:r>
          </a:p>
          <a:p>
            <a:r>
              <a:rPr lang="en-US" dirty="0"/>
              <a:t>Inside the LS Central database, there is housekeeping needed.</a:t>
            </a:r>
          </a:p>
          <a:p>
            <a:r>
              <a:rPr lang="en-US" dirty="0"/>
              <a:t>Clean up the LOG files</a:t>
            </a:r>
          </a:p>
          <a:p>
            <a:endParaRPr lang="en-US" dirty="0"/>
          </a:p>
          <a:p>
            <a:r>
              <a:rPr lang="en-US" dirty="0"/>
              <a:t>Do not use Change log or SQL Change Tracking – unless you are sure you want, and accept the performance loss</a:t>
            </a:r>
          </a:p>
          <a:p>
            <a:endParaRPr lang="en-US" dirty="0"/>
          </a:p>
          <a:p>
            <a:r>
              <a:rPr lang="en-US" dirty="0"/>
              <a:t>Don’t fill the database, or the SQL server with databases, that are for test purposes.</a:t>
            </a:r>
          </a:p>
          <a:p>
            <a:r>
              <a:rPr lang="en-US" dirty="0"/>
              <a:t>And in performance sensitive environments – take these to separate test server.</a:t>
            </a:r>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3596532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are arrived and the next layer – the Service Tier</a:t>
            </a:r>
          </a:p>
          <a:p>
            <a:r>
              <a:rPr lang="en-US" dirty="0"/>
              <a:t>Where the SQL hungers for RAM and fast disk system, the service tier starts with the CPU.</a:t>
            </a:r>
          </a:p>
          <a:p>
            <a:r>
              <a:rPr lang="en-US" dirty="0"/>
              <a:t>RAM is also important but is more based on what you have done with Data Cache Size and then number of concurrent users and the processes they are running.</a:t>
            </a:r>
          </a:p>
          <a:p>
            <a:r>
              <a:rPr lang="en-US" dirty="0"/>
              <a:t>The Service Tier, we often see more benefits when scaling out – adding service tiers or even new VMs with additional service tiers – than scaling up – which is adding CPU, faster CPU, more RAM etc.</a:t>
            </a:r>
          </a:p>
          <a:p>
            <a:r>
              <a:rPr lang="en-US" dirty="0"/>
              <a:t>Isolating the service tiers, also gives meaning.  Especially if you are on Azure, where you can choose to spin the service tiers up only when needed during peak days.</a:t>
            </a:r>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129900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copied this directly from Microsoft … I think they added this like a month ago, but this fits really well with what we have been preaching the last months or years.</a:t>
            </a:r>
          </a:p>
          <a:p>
            <a:endParaRPr lang="en-US" dirty="0"/>
          </a:p>
          <a:p>
            <a:r>
              <a:rPr lang="en-US" dirty="0"/>
              <a:t>Scale Horizontally – or Scale Out</a:t>
            </a:r>
          </a:p>
          <a:p>
            <a:r>
              <a:rPr lang="en-US" dirty="0"/>
              <a:t>Separate traffic</a:t>
            </a:r>
          </a:p>
          <a:p>
            <a:r>
              <a:rPr lang="en-US" dirty="0"/>
              <a:t>And nurture your SQL server</a:t>
            </a:r>
          </a:p>
        </p:txBody>
      </p:sp>
      <p:sp>
        <p:nvSpPr>
          <p:cNvPr id="4" name="Slide Number Placeholder 3"/>
          <p:cNvSpPr>
            <a:spLocks noGrp="1"/>
          </p:cNvSpPr>
          <p:nvPr>
            <p:ph type="sldNum" sz="quarter" idx="5"/>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1263406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 this together, then the far most important part is configurating your application properly.  Then choosing the right hardware resources for each task or service.</a:t>
            </a:r>
          </a:p>
        </p:txBody>
      </p:sp>
      <p:sp>
        <p:nvSpPr>
          <p:cNvPr id="4" name="Slide Number Placehold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326666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started – little reminder on what this is about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Webinar will be recorded, and we will share the recording as well as slide deck after the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ask questions today by typing questions into the question pane, you can send the questions at any time during the presentation and I will try to address those in the Q&amp;A session after the webinar   All questions and responses will e shared as well with the other material</a:t>
            </a:r>
          </a:p>
        </p:txBody>
      </p:sp>
      <p:sp>
        <p:nvSpPr>
          <p:cNvPr id="4" name="Slide Number Placeholder 3"/>
          <p:cNvSpPr>
            <a:spLocks noGrp="1"/>
          </p:cNvSpPr>
          <p:nvPr>
            <p:ph type="sldNum" sz="quarter" idx="5"/>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2452820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1642068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registered partners only</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2264228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34</a:t>
            </a:fld>
            <a:endParaRPr lang="en-US"/>
          </a:p>
        </p:txBody>
      </p:sp>
    </p:spTree>
    <p:extLst>
      <p:ext uri="{BB962C8B-B14F-4D97-AF65-F5344CB8AC3E}">
        <p14:creationId xmlns:p14="http://schemas.microsoft.com/office/powerpoint/2010/main" val="247254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webinar we are both going to be looking at </a:t>
            </a:r>
            <a:r>
              <a:rPr lang="en-US" b="1" dirty="0"/>
              <a:t>Which Services we are running and Where we run them </a:t>
            </a:r>
          </a:p>
          <a:p>
            <a:r>
              <a:rPr lang="en-US" dirty="0"/>
              <a:t>as well as </a:t>
            </a:r>
            <a:r>
              <a:rPr lang="en-US" b="1" dirty="0"/>
              <a:t>What is needed to run those Services</a:t>
            </a:r>
          </a:p>
          <a:p>
            <a:endParaRPr lang="en-US" dirty="0"/>
          </a:p>
          <a:p>
            <a:r>
              <a:rPr lang="en-US" dirty="0"/>
              <a:t>If you get way to techy on me, I will potentially need to defer answering those questions until after the session – but don’t hesitate to post those questions here in the question panel – or if you miss it, you can email me later on</a:t>
            </a:r>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78348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warming up, then there is actually some information available</a:t>
            </a:r>
          </a:p>
        </p:txBody>
      </p:sp>
      <p:sp>
        <p:nvSpPr>
          <p:cNvPr id="4" name="Slide Number Placeholder 3"/>
          <p:cNvSpPr>
            <a:spLocks noGrp="1"/>
          </p:cNvSpPr>
          <p:nvPr>
            <p:ph type="sldNum" sz="quarter" idx="5"/>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12975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you know and actively use our online help.  You know also, you can refer directly to it from client installation or install the help locally</a:t>
            </a:r>
          </a:p>
        </p:txBody>
      </p:sp>
      <p:sp>
        <p:nvSpPr>
          <p:cNvPr id="4" name="Slide Number Placeholder 3"/>
          <p:cNvSpPr>
            <a:spLocks noGrp="1"/>
          </p:cNvSpPr>
          <p:nvPr>
            <p:ph type="sldNum" sz="quarter" idx="5"/>
          </p:nvPr>
        </p:nvSpPr>
        <p:spPr/>
        <p:txBody>
          <a:bodyPr/>
          <a:lstStyle/>
          <a:p>
            <a:fld id="{399234A6-D86D-574C-BED0-70D8EF22B291}" type="slidenum">
              <a:rPr lang="en-US" smtClean="0"/>
              <a:t>6</a:t>
            </a:fld>
            <a:endParaRPr lang="en-US"/>
          </a:p>
        </p:txBody>
      </p:sp>
    </p:spTree>
    <p:extLst>
      <p:ext uri="{BB962C8B-B14F-4D97-AF65-F5344CB8AC3E}">
        <p14:creationId xmlns:p14="http://schemas.microsoft.com/office/powerpoint/2010/main" val="281098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had you noticed this new thing there?</a:t>
            </a:r>
          </a:p>
        </p:txBody>
      </p:sp>
      <p:sp>
        <p:nvSpPr>
          <p:cNvPr id="4" name="Slide Number Placeholder 3"/>
          <p:cNvSpPr>
            <a:spLocks noGrp="1"/>
          </p:cNvSpPr>
          <p:nvPr>
            <p:ph type="sldNum" sz="quarter" idx="5"/>
          </p:nvPr>
        </p:nvSpPr>
        <p:spPr/>
        <p:txBody>
          <a:bodyPr/>
          <a:lstStyle/>
          <a:p>
            <a:fld id="{399234A6-D86D-574C-BED0-70D8EF22B291}" type="slidenum">
              <a:rPr lang="en-US" smtClean="0"/>
              <a:t>7</a:t>
            </a:fld>
            <a:endParaRPr lang="en-US"/>
          </a:p>
        </p:txBody>
      </p:sp>
    </p:spTree>
    <p:extLst>
      <p:ext uri="{BB962C8B-B14F-4D97-AF65-F5344CB8AC3E}">
        <p14:creationId xmlns:p14="http://schemas.microsoft.com/office/powerpoint/2010/main" val="217888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WIP but here we are gathering wealth of information and best practices.  Including with some info on Architecture and System Requirements.  Application introductions – or Walk Around as we call it – as well as basic business process review</a:t>
            </a:r>
          </a:p>
        </p:txBody>
      </p:sp>
      <p:sp>
        <p:nvSpPr>
          <p:cNvPr id="4" name="Slide Number Placeholder 3"/>
          <p:cNvSpPr>
            <a:spLocks noGrp="1"/>
          </p:cNvSpPr>
          <p:nvPr>
            <p:ph type="sldNum" sz="quarter" idx="5"/>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404754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to get us back on track</a:t>
            </a:r>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397174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emf"/><Relationship Id="rId1" Type="http://schemas.openxmlformats.org/officeDocument/2006/relationships/slideMaster" Target="../slideMasters/slideMaster8.xml"/><Relationship Id="rId4" Type="http://schemas.openxmlformats.org/officeDocument/2006/relationships/image" Target="../media/image51.sv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LS Insigh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4" y="188913"/>
            <a:ext cx="1835553" cy="360362"/>
          </a:xfrm>
          <a:prstGeom prst="rect">
            <a:avLst/>
          </a:prstGeom>
        </p:spPr>
      </p:pic>
    </p:spTree>
    <p:extLst>
      <p:ext uri="{BB962C8B-B14F-4D97-AF65-F5344CB8AC3E}">
        <p14:creationId xmlns:p14="http://schemas.microsoft.com/office/powerpoint/2010/main" val="3728481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LS Pa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2"/>
          </a:xfrm>
          <a:prstGeom prst="rect">
            <a:avLst/>
          </a:prstGeom>
        </p:spPr>
      </p:pic>
    </p:spTree>
    <p:extLst>
      <p:ext uri="{BB962C8B-B14F-4D97-AF65-F5344CB8AC3E}">
        <p14:creationId xmlns:p14="http://schemas.microsoft.com/office/powerpoint/2010/main" val="5175395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LS Pa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2"/>
          </a:xfrm>
          <a:prstGeom prst="rect">
            <a:avLst/>
          </a:prstGeom>
        </p:spPr>
      </p:pic>
    </p:spTree>
    <p:extLst>
      <p:ext uri="{BB962C8B-B14F-4D97-AF65-F5344CB8AC3E}">
        <p14:creationId xmlns:p14="http://schemas.microsoft.com/office/powerpoint/2010/main" val="551572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LS Recommend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4" y="188912"/>
            <a:ext cx="2631873" cy="360363"/>
          </a:xfrm>
          <a:prstGeom prst="rect">
            <a:avLst/>
          </a:prstGeom>
        </p:spPr>
      </p:pic>
    </p:spTree>
    <p:extLst>
      <p:ext uri="{BB962C8B-B14F-4D97-AF65-F5344CB8AC3E}">
        <p14:creationId xmlns:p14="http://schemas.microsoft.com/office/powerpoint/2010/main" val="2147112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LS Recommend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4" y="188912"/>
            <a:ext cx="2631873" cy="360363"/>
          </a:xfrm>
          <a:prstGeom prst="rect">
            <a:avLst/>
          </a:prstGeom>
        </p:spPr>
      </p:pic>
    </p:spTree>
    <p:extLst>
      <p:ext uri="{BB962C8B-B14F-4D97-AF65-F5344CB8AC3E}">
        <p14:creationId xmlns:p14="http://schemas.microsoft.com/office/powerpoint/2010/main" val="1743704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LS Forecour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2"/>
          </a:xfrm>
          <a:prstGeom prst="rect">
            <a:avLst/>
          </a:prstGeom>
        </p:spPr>
      </p:pic>
    </p:spTree>
    <p:extLst>
      <p:ext uri="{BB962C8B-B14F-4D97-AF65-F5344CB8AC3E}">
        <p14:creationId xmlns:p14="http://schemas.microsoft.com/office/powerpoint/2010/main" val="1331546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LS Forecour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2"/>
          </a:xfrm>
          <a:prstGeom prst="rect">
            <a:avLst/>
          </a:prstGeom>
        </p:spPr>
      </p:pic>
    </p:spTree>
    <p:extLst>
      <p:ext uri="{BB962C8B-B14F-4D97-AF65-F5344CB8AC3E}">
        <p14:creationId xmlns:p14="http://schemas.microsoft.com/office/powerpoint/2010/main" val="38862553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LS Hospital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76A8DB56-1EDB-3342-AC16-37E93EBAAF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23746" y="44624"/>
            <a:ext cx="3168254" cy="653590"/>
          </a:xfrm>
          <a:prstGeom prst="rect">
            <a:avLst/>
          </a:prstGeom>
        </p:spPr>
      </p:pic>
    </p:spTree>
    <p:extLst>
      <p:ext uri="{BB962C8B-B14F-4D97-AF65-F5344CB8AC3E}">
        <p14:creationId xmlns:p14="http://schemas.microsoft.com/office/powerpoint/2010/main" val="15120308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LS Hospital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1" name="Picture 10">
            <a:extLst>
              <a:ext uri="{FF2B5EF4-FFF2-40B4-BE49-F238E27FC236}">
                <a16:creationId xmlns:a16="http://schemas.microsoft.com/office/drawing/2014/main" id="{11AFC951-7B5D-7D48-8D85-7EA1975AB63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23746" y="44624"/>
            <a:ext cx="3168254" cy="653590"/>
          </a:xfrm>
          <a:prstGeom prst="rect">
            <a:avLst/>
          </a:prstGeom>
        </p:spPr>
      </p:pic>
    </p:spTree>
    <p:extLst>
      <p:ext uri="{BB962C8B-B14F-4D97-AF65-F5344CB8AC3E}">
        <p14:creationId xmlns:p14="http://schemas.microsoft.com/office/powerpoint/2010/main" val="15118175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LS Pharmac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7833" y="188913"/>
            <a:ext cx="2309205" cy="360362"/>
          </a:xfrm>
          <a:prstGeom prst="rect">
            <a:avLst/>
          </a:prstGeom>
        </p:spPr>
      </p:pic>
    </p:spTree>
    <p:extLst>
      <p:ext uri="{BB962C8B-B14F-4D97-AF65-F5344CB8AC3E}">
        <p14:creationId xmlns:p14="http://schemas.microsoft.com/office/powerpoint/2010/main" val="349598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LS Pharmac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7833" y="188913"/>
            <a:ext cx="2309205" cy="360362"/>
          </a:xfrm>
          <a:prstGeom prst="rect">
            <a:avLst/>
          </a:prstGeom>
        </p:spPr>
      </p:pic>
    </p:spTree>
    <p:extLst>
      <p:ext uri="{BB962C8B-B14F-4D97-AF65-F5344CB8AC3E}">
        <p14:creationId xmlns:p14="http://schemas.microsoft.com/office/powerpoint/2010/main" val="1168914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Presenter slid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0326" y="5232734"/>
            <a:ext cx="6122113" cy="360363"/>
          </a:xfrm>
          <a:prstGeom prst="rect">
            <a:avLst/>
          </a:prstGeom>
        </p:spPr>
        <p:txBody>
          <a:bodyPr lIns="0" tIns="0" rIns="0" bIns="0">
            <a:noAutofit/>
          </a:bodyPr>
          <a:lstStyle>
            <a:lvl1pP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680326" y="5770731"/>
            <a:ext cx="6120678" cy="360362"/>
          </a:xfrm>
          <a:prstGeom prst="rect">
            <a:avLst/>
          </a:prstGeom>
        </p:spPr>
        <p:txBody>
          <a:bodyPr lIns="0" tIns="0" rIns="0" bIns="0"/>
          <a:lstStyle>
            <a:lvl1pPr marL="0" indent="0">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680327" y="6312831"/>
            <a:ext cx="6121400" cy="360362"/>
          </a:xfrm>
          <a:prstGeom prst="rect">
            <a:avLst/>
          </a:prstGeom>
        </p:spPr>
        <p:txBody>
          <a:bodyPr lIns="0" tIns="0" rIns="0" bIns="0"/>
          <a:lstStyle>
            <a:lvl1pPr marL="0" indent="0">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695325" y="3429000"/>
            <a:ext cx="1439863" cy="1439862"/>
          </a:xfrm>
          <a:prstGeom prst="rect">
            <a:avLst/>
          </a:prstGeom>
        </p:spPr>
        <p:txBody>
          <a:bodyPr/>
          <a:lstStyle>
            <a:lvl1pPr>
              <a:defRPr sz="1600">
                <a:solidFill>
                  <a:schemeClr val="bg1"/>
                </a:solidFill>
              </a:defRPr>
            </a:lvl1pPr>
          </a:lstStyle>
          <a:p>
            <a:r>
              <a:rPr lang="en-US" dirty="0"/>
              <a:t>Insert your photo here</a:t>
            </a:r>
          </a:p>
        </p:txBody>
      </p:sp>
      <p:sp>
        <p:nvSpPr>
          <p:cNvPr id="6" name="Text Placeholder 5"/>
          <p:cNvSpPr>
            <a:spLocks noGrp="1"/>
          </p:cNvSpPr>
          <p:nvPr>
            <p:ph type="body" sz="quarter" idx="14" hasCustomPrompt="1"/>
          </p:nvPr>
        </p:nvSpPr>
        <p:spPr>
          <a:xfrm>
            <a:off x="1780642" y="1268413"/>
            <a:ext cx="8642350" cy="533693"/>
          </a:xfrm>
          <a:prstGeom prst="rect">
            <a:avLst/>
          </a:prstGeom>
        </p:spPr>
        <p:txBody>
          <a:bodyPr lIns="0" tIns="0" rIns="0" bIns="0"/>
          <a:lstStyle>
            <a:lvl1pPr marL="0" indent="0" algn="ctr">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sp>
        <p:nvSpPr>
          <p:cNvPr id="11" name="Text Placeholder 5"/>
          <p:cNvSpPr>
            <a:spLocks noGrp="1"/>
          </p:cNvSpPr>
          <p:nvPr>
            <p:ph type="body" sz="quarter" idx="15" hasCustomPrompt="1"/>
          </p:nvPr>
        </p:nvSpPr>
        <p:spPr>
          <a:xfrm>
            <a:off x="1780642" y="1989138"/>
            <a:ext cx="8642350" cy="360362"/>
          </a:xfrm>
          <a:prstGeom prst="rect">
            <a:avLst/>
          </a:prstGeom>
        </p:spPr>
        <p:txBody>
          <a:bodyPr lIns="0" tIns="0" rIns="0" bIns="0"/>
          <a:lstStyle>
            <a:lvl1pPr marL="0" indent="0" algn="ctr">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27305463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White basic">
    <p:spTree>
      <p:nvGrpSpPr>
        <p:cNvPr id="1" name=""/>
        <p:cNvGrpSpPr/>
        <p:nvPr/>
      </p:nvGrpSpPr>
      <p:grpSpPr>
        <a:xfrm>
          <a:off x="0" y="0"/>
          <a:ext cx="0" cy="0"/>
          <a:chOff x="0" y="0"/>
          <a:chExt cx="0" cy="0"/>
        </a:xfrm>
      </p:grpSpPr>
      <p:sp>
        <p:nvSpPr>
          <p:cNvPr id="5"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sp>
        <p:nvSpPr>
          <p:cNvPr id="6"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1662981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9960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Central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A8D94DB7-1906-B44C-B830-FB49F06E0C1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4196D97B-8DBB-E34A-8A5B-857B4557E7C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4" name="Text Placeholder 2">
            <a:extLst>
              <a:ext uri="{FF2B5EF4-FFF2-40B4-BE49-F238E27FC236}">
                <a16:creationId xmlns:a16="http://schemas.microsoft.com/office/drawing/2014/main" id="{85EBD1F7-DAAD-084F-BB0E-1FAD5E039FC2}"/>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5" name="Graphic 14">
            <a:extLst>
              <a:ext uri="{FF2B5EF4-FFF2-40B4-BE49-F238E27FC236}">
                <a16:creationId xmlns:a16="http://schemas.microsoft.com/office/drawing/2014/main" id="{67236104-106D-8846-A18E-9A2A3E8DE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8" name="Graphic 7">
            <a:extLst>
              <a:ext uri="{FF2B5EF4-FFF2-40B4-BE49-F238E27FC236}">
                <a16:creationId xmlns:a16="http://schemas.microsoft.com/office/drawing/2014/main" id="{3FD25242-BF8F-4C46-84E5-B91F7AFA7A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3199167" cy="579559"/>
          </a:xfrm>
          <a:prstGeom prst="rect">
            <a:avLst/>
          </a:prstGeom>
        </p:spPr>
      </p:pic>
    </p:spTree>
    <p:extLst>
      <p:ext uri="{BB962C8B-B14F-4D97-AF65-F5344CB8AC3E}">
        <p14:creationId xmlns:p14="http://schemas.microsoft.com/office/powerpoint/2010/main" val="47453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4835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6121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49A0CE94-F18C-944A-8A66-E0F703EA79E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9" name="Picture Placeholder 13">
            <a:extLst>
              <a:ext uri="{FF2B5EF4-FFF2-40B4-BE49-F238E27FC236}">
                <a16:creationId xmlns:a16="http://schemas.microsoft.com/office/drawing/2014/main" id="{91CEE7DD-CC38-A54F-94CC-CA23D057CFB6}"/>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3D121BF5-33E4-0343-9894-8BAFFA4FF42D}"/>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53367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12895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A4A2F6C-C380-AB48-B0DF-EBF6ACB41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hasCustomPrompt="1"/>
          </p:nvPr>
        </p:nvSpPr>
        <p:spPr>
          <a:xfrm>
            <a:off x="0" y="0"/>
            <a:ext cx="4289612" cy="6858000"/>
          </a:xfrm>
          <a:prstGeom prst="rect">
            <a:avLst/>
          </a:prstGeom>
        </p:spPr>
        <p:txBody>
          <a:bodyPr/>
          <a:lstStyle>
            <a:lvl1pPr algn="ctr">
              <a:defRPr baseline="0">
                <a:solidFill>
                  <a:schemeClr val="bg1"/>
                </a:solidFill>
              </a:defRPr>
            </a:lvl1pPr>
          </a:lstStyle>
          <a:p>
            <a:r>
              <a:rPr lang="en-US" dirty="0"/>
              <a:t>Insert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338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EF32CF4C-1114-FB47-89F3-B18EDF9BC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0818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7" name="Graphic 6">
            <a:extLst>
              <a:ext uri="{FF2B5EF4-FFF2-40B4-BE49-F238E27FC236}">
                <a16:creationId xmlns:a16="http://schemas.microsoft.com/office/drawing/2014/main" id="{872FF082-74FA-2146-80DE-BF1355A84A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18219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One title/chapter">
    <p:spTree>
      <p:nvGrpSpPr>
        <p:cNvPr id="1" name=""/>
        <p:cNvGrpSpPr/>
        <p:nvPr/>
      </p:nvGrpSpPr>
      <p:grpSpPr>
        <a:xfrm>
          <a:off x="0" y="0"/>
          <a:ext cx="0" cy="0"/>
          <a:chOff x="0" y="0"/>
          <a:chExt cx="0" cy="0"/>
        </a:xfrm>
      </p:grpSpPr>
      <p:sp>
        <p:nvSpPr>
          <p:cNvPr id="26" name="Parallelogram 8">
            <a:extLst>
              <a:ext uri="{FF2B5EF4-FFF2-40B4-BE49-F238E27FC236}">
                <a16:creationId xmlns:a16="http://schemas.microsoft.com/office/drawing/2014/main" id="{77A8087C-8ABF-A748-B569-B65DBBB2FCF0}"/>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E55B28AF-3D4D-E449-9E17-C90886E04C1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28" name="Text Placeholder 2">
            <a:extLst>
              <a:ext uri="{FF2B5EF4-FFF2-40B4-BE49-F238E27FC236}">
                <a16:creationId xmlns:a16="http://schemas.microsoft.com/office/drawing/2014/main" id="{E1084754-F4B7-7946-9BA6-1E3F56EA5235}"/>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29" name="Graphic 28">
            <a:extLst>
              <a:ext uri="{FF2B5EF4-FFF2-40B4-BE49-F238E27FC236}">
                <a16:creationId xmlns:a16="http://schemas.microsoft.com/office/drawing/2014/main" id="{893A4768-1EB5-4545-9A57-1E9B7943B6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30" name="Graphic 29">
            <a:extLst>
              <a:ext uri="{FF2B5EF4-FFF2-40B4-BE49-F238E27FC236}">
                <a16:creationId xmlns:a16="http://schemas.microsoft.com/office/drawing/2014/main" id="{30D9C97A-697A-B047-9E12-343C969B65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372328" cy="579559"/>
          </a:xfrm>
          <a:prstGeom prst="rect">
            <a:avLst/>
          </a:prstGeom>
        </p:spPr>
      </p:pic>
    </p:spTree>
    <p:extLst>
      <p:ext uri="{BB962C8B-B14F-4D97-AF65-F5344CB8AC3E}">
        <p14:creationId xmlns:p14="http://schemas.microsoft.com/office/powerpoint/2010/main" val="608395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One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49169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One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427076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On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pic>
        <p:nvPicPr>
          <p:cNvPr id="15" name="Graphic 14">
            <a:extLst>
              <a:ext uri="{FF2B5EF4-FFF2-40B4-BE49-F238E27FC236}">
                <a16:creationId xmlns:a16="http://schemas.microsoft.com/office/drawing/2014/main" id="{15B31E02-D26F-3E46-B98D-CB10C76CF1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8" name="Text Placeholder 14">
            <a:extLst>
              <a:ext uri="{FF2B5EF4-FFF2-40B4-BE49-F238E27FC236}">
                <a16:creationId xmlns:a16="http://schemas.microsoft.com/office/drawing/2014/main" id="{561BF0F2-AFE2-794E-8C7A-4826BD865DAB}"/>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9" name="Picture Placeholder 13">
            <a:extLst>
              <a:ext uri="{FF2B5EF4-FFF2-40B4-BE49-F238E27FC236}">
                <a16:creationId xmlns:a16="http://schemas.microsoft.com/office/drawing/2014/main" id="{8BACB079-6FC3-5F43-A88F-22EC4C823458}"/>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20" name="Text Placeholder 15">
            <a:extLst>
              <a:ext uri="{FF2B5EF4-FFF2-40B4-BE49-F238E27FC236}">
                <a16:creationId xmlns:a16="http://schemas.microsoft.com/office/drawing/2014/main" id="{D7052171-9CEB-604A-8548-9EDB09D20AF7}"/>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28754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One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9A73DD96-392E-A143-8FCA-93D28C8848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0198" y="6383407"/>
            <a:ext cx="1016784" cy="248400"/>
          </a:xfrm>
          <a:prstGeom prst="rect">
            <a:avLst/>
          </a:prstGeom>
        </p:spPr>
      </p:pic>
    </p:spTree>
    <p:extLst>
      <p:ext uri="{BB962C8B-B14F-4D97-AF65-F5344CB8AC3E}">
        <p14:creationId xmlns:p14="http://schemas.microsoft.com/office/powerpoint/2010/main" val="256655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One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8B170A77-ED91-5D47-8436-D71964512C0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216429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One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B2E936B8-2A0D-A54C-B053-EE55995CDE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70352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One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3F201C87-E621-C14D-9E88-E29FD19EEC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3275330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First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511422" cy="579559"/>
          </a:xfrm>
          <a:prstGeom prst="rect">
            <a:avLst/>
          </a:prstGeom>
        </p:spPr>
      </p:pic>
    </p:spTree>
    <p:extLst>
      <p:ext uri="{BB962C8B-B14F-4D97-AF65-F5344CB8AC3E}">
        <p14:creationId xmlns:p14="http://schemas.microsoft.com/office/powerpoint/2010/main" val="1407987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7634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320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2" name="Picture Placeholder 13">
            <a:extLst>
              <a:ext uri="{FF2B5EF4-FFF2-40B4-BE49-F238E27FC236}">
                <a16:creationId xmlns:a16="http://schemas.microsoft.com/office/drawing/2014/main" id="{D134B853-6838-1F4F-849D-231F50D4AA5F}"/>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3" name="Text Placeholder 15">
            <a:extLst>
              <a:ext uri="{FF2B5EF4-FFF2-40B4-BE49-F238E27FC236}">
                <a16:creationId xmlns:a16="http://schemas.microsoft.com/office/drawing/2014/main" id="{7E1117A0-355B-B84E-8D1C-DAF4C1C6AA6E}"/>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1119356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A5620406-A3F6-B848-8757-9B4614D382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390286"/>
            <a:ext cx="1076402" cy="248400"/>
          </a:xfrm>
          <a:prstGeom prst="rect">
            <a:avLst/>
          </a:prstGeom>
        </p:spPr>
      </p:pic>
    </p:spTree>
    <p:extLst>
      <p:ext uri="{BB962C8B-B14F-4D97-AF65-F5344CB8AC3E}">
        <p14:creationId xmlns:p14="http://schemas.microsoft.com/office/powerpoint/2010/main" val="3677152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D62263C8-7F64-0142-986A-E723090114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14080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88D7D592-5618-8A44-B93D-E25074C558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09080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ACCD64F-95DF-E54E-B16A-585A16D5BA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407180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271686" cy="576000"/>
          </a:xfrm>
          <a:prstGeom prst="rect">
            <a:avLst/>
          </a:prstGeom>
        </p:spPr>
      </p:pic>
    </p:spTree>
    <p:extLst>
      <p:ext uri="{BB962C8B-B14F-4D97-AF65-F5344CB8AC3E}">
        <p14:creationId xmlns:p14="http://schemas.microsoft.com/office/powerpoint/2010/main" val="159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0886" y="6419731"/>
            <a:ext cx="1410915"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11848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spress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C52D0B75-B2B9-4348-9B49-616112F51A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078563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Exspress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509913BF-E5A8-754C-8EA4-4E24E85257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37278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dirty="0"/>
              <a:t>Insert your photo here</a:t>
            </a:r>
            <a:br>
              <a:rPr lang="en-US" dirty="0"/>
            </a:br>
            <a:br>
              <a:rPr lang="en-US" dirty="0"/>
            </a:br>
            <a:r>
              <a:rPr lang="en-US" dirty="0"/>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spress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CB65F06E-8385-2E41-8877-21D726DF8B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419731"/>
            <a:ext cx="1410915" cy="248400"/>
          </a:xfrm>
          <a:prstGeom prst="rect">
            <a:avLst/>
          </a:prstGeom>
        </p:spPr>
      </p:pic>
    </p:spTree>
    <p:extLst>
      <p:ext uri="{BB962C8B-B14F-4D97-AF65-F5344CB8AC3E}">
        <p14:creationId xmlns:p14="http://schemas.microsoft.com/office/powerpoint/2010/main" val="2649682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spress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D4619C6-0B93-B746-98C3-5B6D8ECFE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49091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press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9C02847-E141-C34D-B630-7E367732E8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3741344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press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0D4FA6A3-D6B9-8F43-9F7C-FFDF17DF78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9521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Hotel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2856960" cy="576000"/>
          </a:xfrm>
          <a:prstGeom prst="rect">
            <a:avLst/>
          </a:prstGeom>
        </p:spPr>
      </p:pic>
    </p:spTree>
    <p:extLst>
      <p:ext uri="{BB962C8B-B14F-4D97-AF65-F5344CB8AC3E}">
        <p14:creationId xmlns:p14="http://schemas.microsoft.com/office/powerpoint/2010/main" val="1032858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Hospital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2374CD8E-C9F0-8742-9B91-8AEDCDECE88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924489" cy="576000"/>
          </a:xfrm>
          <a:prstGeom prst="rect">
            <a:avLst/>
          </a:prstGeom>
        </p:spPr>
      </p:pic>
    </p:spTree>
    <p:extLst>
      <p:ext uri="{BB962C8B-B14F-4D97-AF65-F5344CB8AC3E}">
        <p14:creationId xmlns:p14="http://schemas.microsoft.com/office/powerpoint/2010/main" val="1277252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Pharmac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37AE29B3-6E05-D44D-9500-F275362E5DFD}"/>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694086" cy="576000"/>
          </a:xfrm>
          <a:prstGeom prst="rect">
            <a:avLst/>
          </a:prstGeom>
        </p:spPr>
      </p:pic>
    </p:spTree>
    <p:extLst>
      <p:ext uri="{BB962C8B-B14F-4D97-AF65-F5344CB8AC3E}">
        <p14:creationId xmlns:p14="http://schemas.microsoft.com/office/powerpoint/2010/main" val="2891730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Forecourt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53C06218-0976-3244-8FE6-397622D49FE8}"/>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1172" y="445007"/>
            <a:ext cx="3594241" cy="576000"/>
          </a:xfrm>
          <a:prstGeom prst="rect">
            <a:avLst/>
          </a:prstGeom>
        </p:spPr>
      </p:pic>
    </p:spTree>
    <p:extLst>
      <p:ext uri="{BB962C8B-B14F-4D97-AF65-F5344CB8AC3E}">
        <p14:creationId xmlns:p14="http://schemas.microsoft.com/office/powerpoint/2010/main" val="367272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ustry empt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22162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ustry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4219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ustry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68527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dustry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2470582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ustry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515827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dustry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14664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dustry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95138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588851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966430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887721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122880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61288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432811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4278175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172761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17432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272570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dirty="0"/>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002707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40662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43942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0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86E14D-3D67-D14E-986B-9AC95A403AB0}"/>
              </a:ext>
            </a:extLst>
          </p:cNvPr>
          <p:cNvSpPr>
            <a:spLocks noGrp="1"/>
          </p:cNvSpPr>
          <p:nvPr>
            <p:ph type="pic" sz="quarter" idx="10" hasCustomPrompt="1"/>
          </p:nvPr>
        </p:nvSpPr>
        <p:spPr>
          <a:xfrm>
            <a:off x="0" y="0"/>
            <a:ext cx="12192000" cy="6858000"/>
          </a:xfrm>
          <a:prstGeom prst="rect">
            <a:avLst/>
          </a:prstGeom>
        </p:spPr>
        <p:txBody>
          <a:bodyPr/>
          <a:lstStyle/>
          <a:p>
            <a:r>
              <a:rPr lang="en-US" dirty="0"/>
              <a:t>Insert picture</a:t>
            </a:r>
          </a:p>
        </p:txBody>
      </p:sp>
    </p:spTree>
    <p:extLst>
      <p:ext uri="{BB962C8B-B14F-4D97-AF65-F5344CB8AC3E}">
        <p14:creationId xmlns:p14="http://schemas.microsoft.com/office/powerpoint/2010/main" val="377183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Whit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24B7F0-C695-CF44-8DE0-06953239CD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34249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334963" y="1268413"/>
            <a:ext cx="11526838" cy="4852988"/>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40EC931C-1DAB-904C-A3EF-88F5F2A9C1CE}"/>
              </a:ext>
            </a:extLst>
          </p:cNvPr>
          <p:cNvSpPr>
            <a:spLocks noGrp="1"/>
          </p:cNvSpPr>
          <p:nvPr>
            <p:ph type="body" sz="quarter" idx="12"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72935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34881A-407D-D048-B398-129E214181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2" name="Text Placeholder 14">
            <a:extLst>
              <a:ext uri="{FF2B5EF4-FFF2-40B4-BE49-F238E27FC236}">
                <a16:creationId xmlns:a16="http://schemas.microsoft.com/office/drawing/2014/main" id="{B2F62100-2385-3049-86F9-D75F5CAEDFD9}"/>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3" name="Text Placeholder 15">
            <a:extLst>
              <a:ext uri="{FF2B5EF4-FFF2-40B4-BE49-F238E27FC236}">
                <a16:creationId xmlns:a16="http://schemas.microsoft.com/office/drawing/2014/main" id="{EBA77E31-90CA-4F4E-879B-ACF1C71AD8D4}"/>
              </a:ext>
            </a:extLst>
          </p:cNvPr>
          <p:cNvSpPr>
            <a:spLocks noGrp="1"/>
          </p:cNvSpPr>
          <p:nvPr>
            <p:ph type="body" sz="quarter" idx="11" hasCustomPrompt="1"/>
          </p:nvPr>
        </p:nvSpPr>
        <p:spPr>
          <a:xfrm>
            <a:off x="352426" y="1268412"/>
            <a:ext cx="5022850" cy="2160587"/>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5">
            <a:extLst>
              <a:ext uri="{FF2B5EF4-FFF2-40B4-BE49-F238E27FC236}">
                <a16:creationId xmlns:a16="http://schemas.microsoft.com/office/drawing/2014/main" id="{B62BFF50-CE8A-4D48-8837-F64011FF6D06}"/>
              </a:ext>
            </a:extLst>
          </p:cNvPr>
          <p:cNvSpPr>
            <a:spLocks noGrp="1"/>
          </p:cNvSpPr>
          <p:nvPr>
            <p:ph type="body" sz="quarter" idx="12" hasCustomPrompt="1"/>
          </p:nvPr>
        </p:nvSpPr>
        <p:spPr>
          <a:xfrm>
            <a:off x="352426" y="3789363"/>
            <a:ext cx="5022850" cy="2160588"/>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5" name="Picture Placeholder 13">
            <a:extLst>
              <a:ext uri="{FF2B5EF4-FFF2-40B4-BE49-F238E27FC236}">
                <a16:creationId xmlns:a16="http://schemas.microsoft.com/office/drawing/2014/main" id="{DC38B428-131F-0241-A0B1-5BBF23B5F3FB}"/>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2378608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AD5C0F-3672-1447-AFCB-FF36084F3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6" name="Text Placeholder 14">
            <a:extLst>
              <a:ext uri="{FF2B5EF4-FFF2-40B4-BE49-F238E27FC236}">
                <a16:creationId xmlns:a16="http://schemas.microsoft.com/office/drawing/2014/main" id="{CD1527DF-9688-7F46-BD85-8D3C0081568C}"/>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7" name="Text Placeholder 15">
            <a:extLst>
              <a:ext uri="{FF2B5EF4-FFF2-40B4-BE49-F238E27FC236}">
                <a16:creationId xmlns:a16="http://schemas.microsoft.com/office/drawing/2014/main" id="{615468EB-787E-B340-9348-47DFE47A16E7}"/>
              </a:ext>
            </a:extLst>
          </p:cNvPr>
          <p:cNvSpPr>
            <a:spLocks noGrp="1"/>
          </p:cNvSpPr>
          <p:nvPr>
            <p:ph type="body" sz="quarter" idx="11" hasCustomPrompt="1"/>
          </p:nvPr>
        </p:nvSpPr>
        <p:spPr>
          <a:xfrm>
            <a:off x="352426" y="1268412"/>
            <a:ext cx="5022850" cy="2160587"/>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8" name="Text Placeholder 15">
            <a:extLst>
              <a:ext uri="{FF2B5EF4-FFF2-40B4-BE49-F238E27FC236}">
                <a16:creationId xmlns:a16="http://schemas.microsoft.com/office/drawing/2014/main" id="{DC07F7A3-B7CF-1941-B95A-7B7DCE3C3084}"/>
              </a:ext>
            </a:extLst>
          </p:cNvPr>
          <p:cNvSpPr>
            <a:spLocks noGrp="1"/>
          </p:cNvSpPr>
          <p:nvPr>
            <p:ph type="body" sz="quarter" idx="12" hasCustomPrompt="1"/>
          </p:nvPr>
        </p:nvSpPr>
        <p:spPr>
          <a:xfrm>
            <a:off x="352426" y="3789363"/>
            <a:ext cx="5022850" cy="2160588"/>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9" name="Picture Placeholder 13">
            <a:extLst>
              <a:ext uri="{FF2B5EF4-FFF2-40B4-BE49-F238E27FC236}">
                <a16:creationId xmlns:a16="http://schemas.microsoft.com/office/drawing/2014/main" id="{BB6902D1-1294-0E43-A12A-BFDDD9030102}"/>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1578832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0" name="Picture Placeholder 13">
            <a:extLst>
              <a:ext uri="{FF2B5EF4-FFF2-40B4-BE49-F238E27FC236}">
                <a16:creationId xmlns:a16="http://schemas.microsoft.com/office/drawing/2014/main" id="{C1B818C3-3221-6246-B5D3-5E0E6C230CB3}"/>
              </a:ext>
            </a:extLst>
          </p:cNvPr>
          <p:cNvSpPr>
            <a:spLocks noGrp="1"/>
          </p:cNvSpPr>
          <p:nvPr>
            <p:ph type="pic" sz="quarter" idx="10" hasCustomPrompt="1"/>
          </p:nvPr>
        </p:nvSpPr>
        <p:spPr>
          <a:xfrm>
            <a:off x="5735637" y="1268414"/>
            <a:ext cx="6103937" cy="5061832"/>
          </a:xfrm>
          <a:prstGeom prst="rect">
            <a:avLst/>
          </a:prstGeom>
        </p:spPr>
        <p:txBody>
          <a:bodyPr/>
          <a:lstStyle>
            <a:lvl1pPr>
              <a:defRPr>
                <a:solidFill>
                  <a:srgbClr val="003E82"/>
                </a:solidFill>
              </a:defRPr>
            </a:lvl1pPr>
          </a:lstStyle>
          <a:p>
            <a:r>
              <a:rPr lang="en-US" dirty="0"/>
              <a:t>Insert picture</a:t>
            </a:r>
          </a:p>
        </p:txBody>
      </p:sp>
      <p:sp>
        <p:nvSpPr>
          <p:cNvPr id="11" name="Text Placeholder 15">
            <a:extLst>
              <a:ext uri="{FF2B5EF4-FFF2-40B4-BE49-F238E27FC236}">
                <a16:creationId xmlns:a16="http://schemas.microsoft.com/office/drawing/2014/main" id="{9EB67D75-87BE-3344-958A-DB8D9BAD6775}"/>
              </a:ext>
            </a:extLst>
          </p:cNvPr>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2" name="Text Placeholder 14">
            <a:extLst>
              <a:ext uri="{FF2B5EF4-FFF2-40B4-BE49-F238E27FC236}">
                <a16:creationId xmlns:a16="http://schemas.microsoft.com/office/drawing/2014/main" id="{11E2E481-058A-004A-BF95-CC4C7C75B203}"/>
              </a:ext>
            </a:extLst>
          </p:cNvPr>
          <p:cNvSpPr>
            <a:spLocks noGrp="1"/>
          </p:cNvSpPr>
          <p:nvPr>
            <p:ph type="body" sz="quarter" idx="13" hasCustomPrompt="1"/>
          </p:nvPr>
        </p:nvSpPr>
        <p:spPr>
          <a:xfrm>
            <a:off x="352426" y="527754"/>
            <a:ext cx="1016552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903229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4" name="Picture Placeholder 3">
            <a:extLst>
              <a:ext uri="{FF2B5EF4-FFF2-40B4-BE49-F238E27FC236}">
                <a16:creationId xmlns:a16="http://schemas.microsoft.com/office/drawing/2014/main" id="{2801FB4B-AE30-8B49-852D-5CC2AA451EEE}"/>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endParaRPr lang="en-US" dirty="0"/>
          </a:p>
        </p:txBody>
      </p:sp>
      <p:sp>
        <p:nvSpPr>
          <p:cNvPr id="15" name="Text Placeholder 15">
            <a:extLst>
              <a:ext uri="{FF2B5EF4-FFF2-40B4-BE49-F238E27FC236}">
                <a16:creationId xmlns:a16="http://schemas.microsoft.com/office/drawing/2014/main" id="{4B34BB62-EC72-A748-80AA-640356BAAC0A}"/>
              </a:ext>
            </a:extLst>
          </p:cNvPr>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4">
            <a:extLst>
              <a:ext uri="{FF2B5EF4-FFF2-40B4-BE49-F238E27FC236}">
                <a16:creationId xmlns:a16="http://schemas.microsoft.com/office/drawing/2014/main" id="{64262EA5-32C2-D04E-9019-701D3A6EECFE}"/>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255720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0F4A87"/>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F8E1ECA2-197D-C944-AC5C-D29A2586135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59153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Gray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219411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y basic">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134396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Gray with textboxes + image">
    <p:spTree>
      <p:nvGrpSpPr>
        <p:cNvPr id="1" name=""/>
        <p:cNvGrpSpPr/>
        <p:nvPr/>
      </p:nvGrpSpPr>
      <p:grpSpPr>
        <a:xfrm>
          <a:off x="0" y="0"/>
          <a:ext cx="0" cy="0"/>
          <a:chOff x="0" y="0"/>
          <a:chExt cx="0" cy="0"/>
        </a:xfrm>
      </p:grpSpPr>
      <p:sp>
        <p:nvSpPr>
          <p:cNvPr id="6" name="Text Placeholder 15"/>
          <p:cNvSpPr>
            <a:spLocks noGrp="1"/>
          </p:cNvSpPr>
          <p:nvPr>
            <p:ph type="body" sz="quarter" idx="11" hasCustomPrompt="1"/>
          </p:nvPr>
        </p:nvSpPr>
        <p:spPr>
          <a:xfrm>
            <a:off x="695326" y="1628775"/>
            <a:ext cx="4679950" cy="2160588"/>
          </a:xfrm>
          <a:prstGeom prst="rect">
            <a:avLst/>
          </a:prstGeom>
          <a:solidFill>
            <a:srgbClr val="A8762B"/>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ext Placeholder 15"/>
          <p:cNvSpPr>
            <a:spLocks noGrp="1"/>
          </p:cNvSpPr>
          <p:nvPr>
            <p:ph type="body" sz="quarter" idx="12" hasCustomPrompt="1"/>
          </p:nvPr>
        </p:nvSpPr>
        <p:spPr>
          <a:xfrm>
            <a:off x="695326" y="4144409"/>
            <a:ext cx="4679950" cy="1805541"/>
          </a:xfrm>
          <a:prstGeom prst="rect">
            <a:avLst/>
          </a:prstGeom>
          <a:solidFill>
            <a:srgbClr val="004A87"/>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9" name="Picture Placeholder 13"/>
          <p:cNvSpPr>
            <a:spLocks noGrp="1"/>
          </p:cNvSpPr>
          <p:nvPr>
            <p:ph type="pic" sz="quarter" idx="10"/>
          </p:nvPr>
        </p:nvSpPr>
        <p:spPr>
          <a:xfrm>
            <a:off x="5735637" y="1628776"/>
            <a:ext cx="5761037" cy="4321174"/>
          </a:xfrm>
          <a:prstGeom prst="rect">
            <a:avLst/>
          </a:prstGeom>
        </p:spPr>
        <p:txBody>
          <a:bodyPr/>
          <a:lstStyle>
            <a:lvl1pPr>
              <a:defRPr>
                <a:solidFill>
                  <a:srgbClr val="242D2F"/>
                </a:solidFill>
              </a:defRPr>
            </a:lvl1pPr>
          </a:lstStyle>
          <a:p>
            <a:endParaRPr lang="en-US" dirty="0"/>
          </a:p>
        </p:txBody>
      </p:sp>
      <p:sp>
        <p:nvSpPr>
          <p:cNvPr id="10"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40528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Gray with textboxes + image">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5735637" y="1628776"/>
            <a:ext cx="5761037" cy="4321174"/>
          </a:xfrm>
          <a:prstGeom prst="rect">
            <a:avLst/>
          </a:prstGeom>
        </p:spPr>
        <p:txBody>
          <a:bodyPr/>
          <a:lstStyle>
            <a:lvl1pPr>
              <a:defRPr>
                <a:solidFill>
                  <a:srgbClr val="242D2F"/>
                </a:solidFill>
              </a:defRPr>
            </a:lvl1pPr>
          </a:lstStyle>
          <a:p>
            <a:endParaRPr lang="en-US" dirty="0"/>
          </a:p>
        </p:txBody>
      </p:sp>
      <p:sp>
        <p:nvSpPr>
          <p:cNvPr id="8" name="Text Placeholder 15"/>
          <p:cNvSpPr>
            <a:spLocks noGrp="1"/>
          </p:cNvSpPr>
          <p:nvPr>
            <p:ph type="body" sz="quarter" idx="11" hasCustomPrompt="1"/>
          </p:nvPr>
        </p:nvSpPr>
        <p:spPr>
          <a:xfrm>
            <a:off x="695326" y="1628775"/>
            <a:ext cx="4679950" cy="1800225"/>
          </a:xfrm>
          <a:prstGeom prst="rect">
            <a:avLst/>
          </a:prstGeom>
          <a:solidFill>
            <a:srgbClr val="004A87"/>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9" name="Text Placeholder 15"/>
          <p:cNvSpPr>
            <a:spLocks noGrp="1"/>
          </p:cNvSpPr>
          <p:nvPr>
            <p:ph type="body" sz="quarter" idx="12" hasCustomPrompt="1"/>
          </p:nvPr>
        </p:nvSpPr>
        <p:spPr>
          <a:xfrm>
            <a:off x="695326" y="3789363"/>
            <a:ext cx="4679950" cy="2160588"/>
          </a:xfrm>
          <a:prstGeom prst="rect">
            <a:avLst/>
          </a:prstGeom>
          <a:solidFill>
            <a:srgbClr val="A8762B"/>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0" name="Title Placeholder 6"/>
          <p:cNvSpPr>
            <a:spLocks noGrp="1"/>
          </p:cNvSpPr>
          <p:nvPr>
            <p:ph type="title"/>
          </p:nvPr>
        </p:nvSpPr>
        <p:spPr>
          <a:xfrm>
            <a:off x="695325" y="550571"/>
            <a:ext cx="9361488" cy="717841"/>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980705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y textbox + image">
    <p:spTree>
      <p:nvGrpSpPr>
        <p:cNvPr id="1" name=""/>
        <p:cNvGrpSpPr/>
        <p:nvPr/>
      </p:nvGrpSpPr>
      <p:grpSpPr>
        <a:xfrm>
          <a:off x="0" y="0"/>
          <a:ext cx="0" cy="0"/>
          <a:chOff x="0" y="0"/>
          <a:chExt cx="0" cy="0"/>
        </a:xfrm>
      </p:grpSpPr>
      <p:sp>
        <p:nvSpPr>
          <p:cNvPr id="5" name="Picture Placeholder 13"/>
          <p:cNvSpPr>
            <a:spLocks noGrp="1"/>
          </p:cNvSpPr>
          <p:nvPr>
            <p:ph type="pic" sz="quarter" idx="10" hasCustomPrompt="1"/>
          </p:nvPr>
        </p:nvSpPr>
        <p:spPr>
          <a:xfrm>
            <a:off x="5735637" y="1628776"/>
            <a:ext cx="5761037" cy="4321174"/>
          </a:xfrm>
          <a:prstGeom prst="rect">
            <a:avLst/>
          </a:prstGeom>
        </p:spPr>
        <p:txBody>
          <a:bodyPr/>
          <a:lstStyle>
            <a:lvl1pPr>
              <a:defRPr>
                <a:solidFill>
                  <a:srgbClr val="242D2F"/>
                </a:solidFill>
              </a:defRPr>
            </a:lvl1pPr>
          </a:lstStyle>
          <a:p>
            <a:r>
              <a:rPr lang="en-US" dirty="0"/>
              <a:t>Insert picture</a:t>
            </a:r>
          </a:p>
        </p:txBody>
      </p:sp>
      <p:sp>
        <p:nvSpPr>
          <p:cNvPr id="6" name="Text Placeholder 15"/>
          <p:cNvSpPr>
            <a:spLocks noGrp="1"/>
          </p:cNvSpPr>
          <p:nvPr>
            <p:ph type="body" sz="quarter" idx="11" hasCustomPrompt="1"/>
          </p:nvPr>
        </p:nvSpPr>
        <p:spPr>
          <a:xfrm>
            <a:off x="695326" y="1628775"/>
            <a:ext cx="4679950" cy="4321175"/>
          </a:xfrm>
          <a:prstGeom prst="rect">
            <a:avLst/>
          </a:prstGeom>
          <a:noFill/>
        </p:spPr>
        <p:txBody>
          <a:bodyPr lIns="0" tIns="0" rIns="0" bIns="0"/>
          <a:lstStyle>
            <a:lvl1pPr marL="0" indent="0">
              <a:lnSpc>
                <a:spcPct val="100000"/>
              </a:lnSpc>
              <a:buNone/>
              <a:defRPr lang="en-US" sz="28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54582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ay side-image and textbox">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endParaRPr lang="en-US" dirty="0"/>
          </a:p>
          <a:p>
            <a:endParaRPr lang="en-US" dirty="0"/>
          </a:p>
          <a:p>
            <a:endParaRPr lang="en-US" dirty="0"/>
          </a:p>
          <a:p>
            <a:r>
              <a:rPr lang="en-US" dirty="0"/>
              <a:t>Insert picture</a:t>
            </a:r>
          </a:p>
        </p:txBody>
      </p:sp>
      <p:sp>
        <p:nvSpPr>
          <p:cNvPr id="6" name="Text Placeholder 15"/>
          <p:cNvSpPr>
            <a:spLocks noGrp="1"/>
          </p:cNvSpPr>
          <p:nvPr>
            <p:ph type="body" sz="quarter" idx="11" hasCustomPrompt="1"/>
          </p:nvPr>
        </p:nvSpPr>
        <p:spPr>
          <a:xfrm>
            <a:off x="4652682" y="1628776"/>
            <a:ext cx="6843994" cy="4679950"/>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itle Placeholder 6"/>
          <p:cNvSpPr>
            <a:spLocks noGrp="1"/>
          </p:cNvSpPr>
          <p:nvPr>
            <p:ph type="title" hasCustomPrompt="1"/>
          </p:nvPr>
        </p:nvSpPr>
        <p:spPr>
          <a:xfrm>
            <a:off x="4652681" y="550571"/>
            <a:ext cx="5404132"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Insert title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2310154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LS Nav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88" y="188912"/>
            <a:ext cx="1474554" cy="359767"/>
          </a:xfrm>
          <a:prstGeom prst="rect">
            <a:avLst/>
          </a:prstGeom>
        </p:spPr>
      </p:pic>
    </p:spTree>
    <p:extLst>
      <p:ext uri="{BB962C8B-B14F-4D97-AF65-F5344CB8AC3E}">
        <p14:creationId xmlns:p14="http://schemas.microsoft.com/office/powerpoint/2010/main" val="577822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LS Nav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8050"/>
            <a:ext cx="4319588" cy="1079500"/>
          </a:xfrm>
          <a:prstGeom prst="rect">
            <a:avLst/>
          </a:prstGeom>
          <a:solidFill>
            <a:srgbClr val="43B3E6"/>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88" y="188912"/>
            <a:ext cx="1474554" cy="359767"/>
          </a:xfrm>
          <a:prstGeom prst="rect">
            <a:avLst/>
          </a:prstGeom>
        </p:spPr>
      </p:pic>
    </p:spTree>
    <p:extLst>
      <p:ext uri="{BB962C8B-B14F-4D97-AF65-F5344CB8AC3E}">
        <p14:creationId xmlns:p14="http://schemas.microsoft.com/office/powerpoint/2010/main" val="31755489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LS Central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955DBA3E-13F3-0F49-9614-FA08C75B82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57392" y="65289"/>
            <a:ext cx="2534608" cy="612762"/>
          </a:xfrm>
          <a:prstGeom prst="rect">
            <a:avLst/>
          </a:prstGeom>
        </p:spPr>
      </p:pic>
    </p:spTree>
    <p:extLst>
      <p:ext uri="{BB962C8B-B14F-4D97-AF65-F5344CB8AC3E}">
        <p14:creationId xmlns:p14="http://schemas.microsoft.com/office/powerpoint/2010/main" val="2671073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LS Central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8050"/>
            <a:ext cx="4319588" cy="1079500"/>
          </a:xfrm>
          <a:prstGeom prst="rect">
            <a:avLst/>
          </a:prstGeom>
          <a:solidFill>
            <a:srgbClr val="138890"/>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a:extLst>
              <a:ext uri="{FF2B5EF4-FFF2-40B4-BE49-F238E27FC236}">
                <a16:creationId xmlns:a16="http://schemas.microsoft.com/office/drawing/2014/main" id="{73D3EB0A-A7C5-FB40-ABB5-27383CDB9A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57392" y="65289"/>
            <a:ext cx="2534608" cy="612762"/>
          </a:xfrm>
          <a:prstGeom prst="rect">
            <a:avLst/>
          </a:prstGeom>
        </p:spPr>
      </p:pic>
    </p:spTree>
    <p:extLst>
      <p:ext uri="{BB962C8B-B14F-4D97-AF65-F5344CB8AC3E}">
        <p14:creationId xmlns:p14="http://schemas.microsoft.com/office/powerpoint/2010/main" val="2288363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LS One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2"/>
          </a:xfrm>
          <a:prstGeom prst="rect">
            <a:avLst/>
          </a:prstGeom>
        </p:spPr>
      </p:pic>
    </p:spTree>
    <p:extLst>
      <p:ext uri="{BB962C8B-B14F-4D97-AF65-F5344CB8AC3E}">
        <p14:creationId xmlns:p14="http://schemas.microsoft.com/office/powerpoint/2010/main" val="22996089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LS One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9638"/>
            <a:ext cx="4319588" cy="1079500"/>
          </a:xfrm>
          <a:prstGeom prst="rect">
            <a:avLst/>
          </a:prstGeom>
          <a:solidFill>
            <a:srgbClr val="55BE8C"/>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2"/>
          </a:xfrm>
          <a:prstGeom prst="rect">
            <a:avLst/>
          </a:prstGeom>
        </p:spPr>
      </p:pic>
    </p:spTree>
    <p:extLst>
      <p:ext uri="{BB962C8B-B14F-4D97-AF65-F5344CB8AC3E}">
        <p14:creationId xmlns:p14="http://schemas.microsoft.com/office/powerpoint/2010/main" val="4024948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LS Firs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6" y="188913"/>
            <a:ext cx="1567872" cy="360362"/>
          </a:xfrm>
          <a:prstGeom prst="rect">
            <a:avLst/>
          </a:prstGeom>
        </p:spPr>
      </p:pic>
    </p:spTree>
    <p:extLst>
      <p:ext uri="{BB962C8B-B14F-4D97-AF65-F5344CB8AC3E}">
        <p14:creationId xmlns:p14="http://schemas.microsoft.com/office/powerpoint/2010/main" val="227224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977629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LS Firs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F05351"/>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6" y="188913"/>
            <a:ext cx="1567872" cy="360362"/>
          </a:xfrm>
          <a:prstGeom prst="rect">
            <a:avLst/>
          </a:prstGeom>
        </p:spPr>
      </p:pic>
    </p:spTree>
    <p:extLst>
      <p:ext uri="{BB962C8B-B14F-4D97-AF65-F5344CB8AC3E}">
        <p14:creationId xmlns:p14="http://schemas.microsoft.com/office/powerpoint/2010/main" val="2851477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LS Omn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7160"/>
            <a:ext cx="720725" cy="520563"/>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EAC8C3D1-7A0C-8A42-BD5F-CCE3D849F1EB}"/>
              </a:ext>
            </a:extLst>
          </p:cNvPr>
          <p:cNvPicPr>
            <a:picLocks noChangeAspect="1"/>
          </p:cNvPicPr>
          <p:nvPr userDrawn="1"/>
        </p:nvPicPr>
        <p:blipFill>
          <a:blip r:embed="rId3"/>
          <a:stretch>
            <a:fillRect/>
          </a:stretch>
        </p:blipFill>
        <p:spPr>
          <a:xfrm>
            <a:off x="10040449" y="65289"/>
            <a:ext cx="2151551" cy="612762"/>
          </a:xfrm>
          <a:prstGeom prst="rect">
            <a:avLst/>
          </a:prstGeom>
        </p:spPr>
      </p:pic>
    </p:spTree>
    <p:extLst>
      <p:ext uri="{BB962C8B-B14F-4D97-AF65-F5344CB8AC3E}">
        <p14:creationId xmlns:p14="http://schemas.microsoft.com/office/powerpoint/2010/main" val="1406069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LS Omni gray">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3" name="Rectangle 2"/>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3" y="6147160"/>
            <a:ext cx="720724" cy="520563"/>
          </a:xfrm>
          <a:prstGeom prst="rect">
            <a:avLst/>
          </a:prstGeom>
        </p:spPr>
      </p:pic>
      <p:sp>
        <p:nvSpPr>
          <p:cNvPr id="10" name="Text Placeholder 3"/>
          <p:cNvSpPr>
            <a:spLocks noGrp="1"/>
          </p:cNvSpPr>
          <p:nvPr>
            <p:ph type="body" sz="quarter" idx="15" hasCustomPrompt="1"/>
          </p:nvPr>
        </p:nvSpPr>
        <p:spPr>
          <a:xfrm>
            <a:off x="0" y="5949950"/>
            <a:ext cx="108013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dirty="0"/>
              <a:t>Insert title</a:t>
            </a:r>
          </a:p>
        </p:txBody>
      </p:sp>
      <p:sp>
        <p:nvSpPr>
          <p:cNvPr id="14"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rgbClr val="242D2F"/>
                </a:solidFill>
              </a:defRPr>
            </a:lvl1pPr>
          </a:lstStyle>
          <a:p>
            <a:pPr lvl="0"/>
            <a:r>
              <a:rPr lang="en-US" dirty="0"/>
              <a:t>Textbox 1</a:t>
            </a:r>
          </a:p>
        </p:txBody>
      </p:sp>
      <p:pic>
        <p:nvPicPr>
          <p:cNvPr id="11" name="Picture 10">
            <a:extLst>
              <a:ext uri="{FF2B5EF4-FFF2-40B4-BE49-F238E27FC236}">
                <a16:creationId xmlns:a16="http://schemas.microsoft.com/office/drawing/2014/main" id="{BF20D0A9-AB8A-3841-B984-2082DB5ABE40}"/>
              </a:ext>
            </a:extLst>
          </p:cNvPr>
          <p:cNvPicPr>
            <a:picLocks noChangeAspect="1"/>
          </p:cNvPicPr>
          <p:nvPr userDrawn="1"/>
        </p:nvPicPr>
        <p:blipFill>
          <a:blip r:embed="rId3"/>
          <a:stretch>
            <a:fillRect/>
          </a:stretch>
        </p:blipFill>
        <p:spPr>
          <a:xfrm>
            <a:off x="10040449" y="65289"/>
            <a:ext cx="2151551" cy="612762"/>
          </a:xfrm>
          <a:prstGeom prst="rect">
            <a:avLst/>
          </a:prstGeom>
        </p:spPr>
      </p:pic>
    </p:spTree>
    <p:extLst>
      <p:ext uri="{BB962C8B-B14F-4D97-AF65-F5344CB8AC3E}">
        <p14:creationId xmlns:p14="http://schemas.microsoft.com/office/powerpoint/2010/main" val="20556975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LS Express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1" y="5949950"/>
            <a:ext cx="10775950" cy="908050"/>
          </a:xfrm>
          <a:prstGeom prst="rect">
            <a:avLst/>
          </a:prstGeom>
          <a:solidFill>
            <a:srgbClr val="E47D25"/>
          </a:solid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864" y="188912"/>
            <a:ext cx="2047173" cy="360363"/>
          </a:xfrm>
          <a:prstGeom prst="rect">
            <a:avLst/>
          </a:prstGeom>
        </p:spPr>
      </p:pic>
    </p:spTree>
    <p:extLst>
      <p:ext uri="{BB962C8B-B14F-4D97-AF65-F5344CB8AC3E}">
        <p14:creationId xmlns:p14="http://schemas.microsoft.com/office/powerpoint/2010/main" val="4242302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LS Express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E47D25"/>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864" y="188912"/>
            <a:ext cx="2047173" cy="360363"/>
          </a:xfrm>
          <a:prstGeom prst="rect">
            <a:avLst/>
          </a:prstGeom>
        </p:spPr>
      </p:pic>
    </p:spTree>
    <p:extLst>
      <p:ext uri="{BB962C8B-B14F-4D97-AF65-F5344CB8AC3E}">
        <p14:creationId xmlns:p14="http://schemas.microsoft.com/office/powerpoint/2010/main" val="26642512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LS Activ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8912"/>
            <a:ext cx="1969964" cy="359768"/>
          </a:xfrm>
          <a:prstGeom prst="rect">
            <a:avLst/>
          </a:prstGeom>
        </p:spPr>
      </p:pic>
    </p:spTree>
    <p:extLst>
      <p:ext uri="{BB962C8B-B14F-4D97-AF65-F5344CB8AC3E}">
        <p14:creationId xmlns:p14="http://schemas.microsoft.com/office/powerpoint/2010/main" val="2159438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LS Activ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805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8912"/>
            <a:ext cx="1969964" cy="359768"/>
          </a:xfrm>
          <a:prstGeom prst="rect">
            <a:avLst/>
          </a:prstGeom>
        </p:spPr>
      </p:pic>
    </p:spTree>
    <p:extLst>
      <p:ext uri="{BB962C8B-B14F-4D97-AF65-F5344CB8AC3E}">
        <p14:creationId xmlns:p14="http://schemas.microsoft.com/office/powerpoint/2010/main" val="3290454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 LS B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5"/>
          </a:xfrm>
          <a:prstGeom prst="rect">
            <a:avLst/>
          </a:prstGeom>
        </p:spPr>
      </p:pic>
    </p:spTree>
    <p:extLst>
      <p:ext uri="{BB962C8B-B14F-4D97-AF65-F5344CB8AC3E}">
        <p14:creationId xmlns:p14="http://schemas.microsoft.com/office/powerpoint/2010/main" val="374318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LS B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170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5"/>
          </a:xfrm>
          <a:prstGeom prst="rect">
            <a:avLst/>
          </a:prstGeom>
        </p:spPr>
      </p:pic>
    </p:spTree>
    <p:extLst>
      <p:ext uri="{BB962C8B-B14F-4D97-AF65-F5344CB8AC3E}">
        <p14:creationId xmlns:p14="http://schemas.microsoft.com/office/powerpoint/2010/main" val="4036445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LS Insigh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4" y="188913"/>
            <a:ext cx="1835553" cy="360362"/>
          </a:xfrm>
          <a:prstGeom prst="rect">
            <a:avLst/>
          </a:prstGeom>
        </p:spPr>
      </p:pic>
    </p:spTree>
    <p:extLst>
      <p:ext uri="{BB962C8B-B14F-4D97-AF65-F5344CB8AC3E}">
        <p14:creationId xmlns:p14="http://schemas.microsoft.com/office/powerpoint/2010/main" val="305195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png"/><Relationship Id="rId5" Type="http://schemas.openxmlformats.org/officeDocument/2006/relationships/slideLayout" Target="../slideLayouts/slideLayout32.xml"/><Relationship Id="rId10"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png"/><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2.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2.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png"/><Relationship Id="rId5" Type="http://schemas.openxmlformats.org/officeDocument/2006/relationships/slideLayout" Target="../slideLayouts/slideLayout72.xml"/><Relationship Id="rId10"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52.png"/><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image" Target="../media/image2.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95979"/>
            </a:gs>
            <a:gs pos="100000">
              <a:srgbClr val="138890"/>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21527945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82" r:id="rId4"/>
    <p:sldLayoutId id="2147483662" r:id="rId5"/>
    <p:sldLayoutId id="2147483665" r:id="rId6"/>
    <p:sldLayoutId id="2147483725" r:id="rId7"/>
    <p:sldLayoutId id="2147483726"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A381"/>
            </a:gs>
            <a:gs pos="100000">
              <a:srgbClr val="8BCEAB"/>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7546468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3" r:id="rId3"/>
    <p:sldLayoutId id="2147483684" r:id="rId4"/>
    <p:sldLayoutId id="2147483669" r:id="rId5"/>
    <p:sldLayoutId id="2147483670" r:id="rId6"/>
    <p:sldLayoutId id="2147483727" r:id="rId7"/>
    <p:sldLayoutId id="2147483728"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23532"/>
            </a:gs>
            <a:gs pos="100000">
              <a:srgbClr val="F4848C"/>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9685141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5" r:id="rId3"/>
    <p:sldLayoutId id="2147483686" r:id="rId4"/>
    <p:sldLayoutId id="2147483680" r:id="rId5"/>
    <p:sldLayoutId id="2147483681" r:id="rId6"/>
    <p:sldLayoutId id="2147483730" r:id="rId7"/>
    <p:sldLayoutId id="2147483731"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76510"/>
            </a:gs>
            <a:gs pos="100000">
              <a:srgbClr val="F2A35E"/>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3664145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43637"/>
            </a:gs>
            <a:gs pos="100000">
              <a:srgbClr val="5D6567"/>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1036904571"/>
      </p:ext>
    </p:extLst>
  </p:cSld>
  <p:clrMap bg1="lt1" tx1="dk1" bg2="lt2" tx2="dk2" accent1="accent1" accent2="accent2" accent3="accent3" accent4="accent4" accent5="accent5" accent6="accent6" hlink="hlink" folHlink="folHlink"/>
  <p:sldLayoutIdLst>
    <p:sldLayoutId id="2147483703" r:id="rId1"/>
    <p:sldLayoutId id="2147483709" r:id="rId2"/>
    <p:sldLayoutId id="2147483711" r:id="rId3"/>
    <p:sldLayoutId id="2147483712" r:id="rId4"/>
    <p:sldLayoutId id="2147483704" r:id="rId5"/>
    <p:sldLayoutId id="2147483705" r:id="rId6"/>
    <p:sldLayoutId id="2147483706" r:id="rId7"/>
    <p:sldLayoutId id="2147483707" r:id="rId8"/>
    <p:sldLayoutId id="2147483708"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1041480355"/>
      </p:ext>
    </p:extLst>
  </p:cSld>
  <p:clrMap bg1="lt1" tx1="dk1" bg2="lt2" tx2="dk2" accent1="accent1" accent2="accent2" accent3="accent3" accent4="accent4" accent5="accent5" accent6="accent6" hlink="hlink" folHlink="folHlink"/>
  <p:sldLayoutIdLst>
    <p:sldLayoutId id="2147483718" r:id="rId1"/>
    <p:sldLayoutId id="2147483716" r:id="rId2"/>
    <p:sldLayoutId id="2147483714" r:id="rId3"/>
    <p:sldLayoutId id="2147483715" r:id="rId4"/>
    <p:sldLayoutId id="2147483743" r:id="rId5"/>
    <p:sldLayoutId id="2147483717" r:id="rId6"/>
    <p:sldLayoutId id="2147483719" r:id="rId7"/>
    <p:sldLayoutId id="2147483720" r:id="rId8"/>
    <p:sldLayoutId id="2147483721" r:id="rId9"/>
    <p:sldLayoutId id="2147483722" r:id="rId10"/>
    <p:sldLayoutId id="2147483723"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1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12"/>
          <a:stretch>
            <a:fillRect/>
          </a:stretch>
        </p:blipFill>
        <p:spPr>
          <a:xfrm>
            <a:off x="-240704" y="0"/>
            <a:ext cx="43200" cy="6858000"/>
          </a:xfrm>
          <a:prstGeom prst="rect">
            <a:avLst/>
          </a:prstGeom>
        </p:spPr>
      </p:pic>
    </p:spTree>
    <p:extLst>
      <p:ext uri="{BB962C8B-B14F-4D97-AF65-F5344CB8AC3E}">
        <p14:creationId xmlns:p14="http://schemas.microsoft.com/office/powerpoint/2010/main" val="2198602126"/>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3" r:id="rId3"/>
    <p:sldLayoutId id="2147483689" r:id="rId4"/>
    <p:sldLayoutId id="2147483690" r:id="rId5"/>
    <p:sldLayoutId id="2147483691" r:id="rId6"/>
    <p:sldLayoutId id="2147483692" r:id="rId7"/>
    <p:sldLayoutId id="2147483724" r:id="rId8"/>
    <p:sldLayoutId id="2147483739" r:id="rId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CBD4D6"/>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40"/>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41"/>
          <a:stretch>
            <a:fillRect/>
          </a:stretch>
        </p:blipFill>
        <p:spPr>
          <a:xfrm>
            <a:off x="-240704" y="0"/>
            <a:ext cx="43200" cy="6858000"/>
          </a:xfrm>
          <a:prstGeom prst="rect">
            <a:avLst/>
          </a:prstGeom>
        </p:spPr>
      </p:pic>
    </p:spTree>
    <p:extLst>
      <p:ext uri="{BB962C8B-B14F-4D97-AF65-F5344CB8AC3E}">
        <p14:creationId xmlns:p14="http://schemas.microsoft.com/office/powerpoint/2010/main" val="40395934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5" r:id="rId36"/>
    <p:sldLayoutId id="2147483786" r:id="rId37"/>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portal.lsretail.com/Marketing/Webinars"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hyperlink" Target="https://portal.lsretail.com/Products/LS-Nav/Downloads/Localization" TargetMode="External"/><Relationship Id="rId4" Type="http://schemas.openxmlformats.org/officeDocument/2006/relationships/hyperlink" Target="https://youtu.be/Mq--O9BL5Z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6.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4.xml"/><Relationship Id="rId16" Type="http://schemas.openxmlformats.org/officeDocument/2006/relationships/image" Target="../media/image92.png"/><Relationship Id="rId20" Type="http://schemas.openxmlformats.org/officeDocument/2006/relationships/hyperlink" Target="https://portal.lsretail.com/Products/LS-Nav/Downloads/Localization" TargetMode="External"/><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sv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pn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7.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8.svg"/><Relationship Id="rId4" Type="http://schemas.openxmlformats.org/officeDocument/2006/relationships/image" Target="../media/image98.png"/><Relationship Id="rId9"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7.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8.svg"/><Relationship Id="rId4" Type="http://schemas.openxmlformats.org/officeDocument/2006/relationships/image" Target="../media/image98.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7.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8.svg"/><Relationship Id="rId4" Type="http://schemas.openxmlformats.org/officeDocument/2006/relationships/image" Target="../media/image98.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docs.microsoft.com/en-us/dynamics365/business-central/dev-itpro/performance/performance-onprem"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portal.lsretail.com/LS-Academy"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mailto:Bjarni@LSRetail.com"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help.lscentral.lsretail.com/Content/home.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portal.lsretail.com/Marketing/Webinars"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hyperlink" Target="https://youtu.be/tw4hXsi830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2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1E85D1-F50C-4CF3-A4D0-BD210BA881CB}"/>
              </a:ext>
            </a:extLst>
          </p:cNvPr>
          <p:cNvSpPr>
            <a:spLocks noGrp="1"/>
          </p:cNvSpPr>
          <p:nvPr>
            <p:ph type="body" sz="quarter" idx="11"/>
          </p:nvPr>
        </p:nvSpPr>
        <p:spPr/>
        <p:txBody>
          <a:bodyPr/>
          <a:lstStyle/>
          <a:p>
            <a:r>
              <a:rPr lang="en-US" dirty="0"/>
              <a:t>Cloud HQ</a:t>
            </a:r>
          </a:p>
          <a:p>
            <a:pPr lvl="1"/>
            <a:r>
              <a:rPr lang="en-US" dirty="0"/>
              <a:t>SaaS</a:t>
            </a:r>
          </a:p>
          <a:p>
            <a:r>
              <a:rPr lang="en-US" dirty="0"/>
              <a:t>Cloud HQ and offline POSs</a:t>
            </a:r>
          </a:p>
          <a:p>
            <a:pPr lvl="1"/>
            <a:r>
              <a:rPr lang="en-US" dirty="0"/>
              <a:t>SaaS and Hybrid Cloud Component Server (HCCS)</a:t>
            </a:r>
          </a:p>
          <a:p>
            <a:r>
              <a:rPr lang="en-US" dirty="0"/>
              <a:t>On-Prem HQ</a:t>
            </a:r>
          </a:p>
          <a:p>
            <a:pPr lvl="1"/>
            <a:r>
              <a:rPr lang="en-US" dirty="0"/>
              <a:t>Azure / AWS / Datacenter / Hosting service</a:t>
            </a:r>
          </a:p>
          <a:p>
            <a:pPr lvl="1"/>
            <a:r>
              <a:rPr lang="en-US" dirty="0"/>
              <a:t>Own hardware in the basement</a:t>
            </a:r>
          </a:p>
          <a:p>
            <a:r>
              <a:rPr lang="en-US" dirty="0"/>
              <a:t>More?</a:t>
            </a:r>
          </a:p>
          <a:p>
            <a:pPr lvl="1"/>
            <a:r>
              <a:rPr lang="en-US" dirty="0"/>
              <a:t>Store Server</a:t>
            </a:r>
          </a:p>
          <a:p>
            <a:pPr lvl="1"/>
            <a:r>
              <a:rPr lang="en-US" dirty="0"/>
              <a:t>Resilient POS</a:t>
            </a:r>
          </a:p>
          <a:p>
            <a:pPr lvl="1"/>
            <a:r>
              <a:rPr lang="en-US" dirty="0"/>
              <a:t>LS Omni, Hardware Station, KDS …</a:t>
            </a:r>
          </a:p>
        </p:txBody>
      </p:sp>
      <p:pic>
        <p:nvPicPr>
          <p:cNvPr id="9" name="Picture Placeholder 8">
            <a:extLst>
              <a:ext uri="{FF2B5EF4-FFF2-40B4-BE49-F238E27FC236}">
                <a16:creationId xmlns:a16="http://schemas.microsoft.com/office/drawing/2014/main" id="{571FB82E-E726-4A3D-B1B2-02E71559B5BC}"/>
              </a:ext>
            </a:extLst>
          </p:cNvPr>
          <p:cNvPicPr>
            <a:picLocks noGrp="1" noChangeAspect="1"/>
          </p:cNvPicPr>
          <p:nvPr>
            <p:ph type="pic" sz="quarter" idx="12"/>
          </p:nvPr>
        </p:nvPicPr>
        <p:blipFill>
          <a:blip r:embed="rId3"/>
          <a:srcRect/>
          <a:stretch/>
        </p:blipFill>
        <p:spPr>
          <a:xfrm>
            <a:off x="5371457" y="1288713"/>
            <a:ext cx="6825693" cy="4837693"/>
          </a:xfrm>
        </p:spPr>
      </p:pic>
      <p:sp>
        <p:nvSpPr>
          <p:cNvPr id="6" name="Text Placeholder 5">
            <a:extLst>
              <a:ext uri="{FF2B5EF4-FFF2-40B4-BE49-F238E27FC236}">
                <a16:creationId xmlns:a16="http://schemas.microsoft.com/office/drawing/2014/main" id="{56BDF708-1FAE-4477-98E1-EC379E2D3C2B}"/>
              </a:ext>
            </a:extLst>
          </p:cNvPr>
          <p:cNvSpPr>
            <a:spLocks noGrp="1"/>
          </p:cNvSpPr>
          <p:nvPr>
            <p:ph type="body" sz="quarter" idx="13"/>
          </p:nvPr>
        </p:nvSpPr>
        <p:spPr/>
        <p:txBody>
          <a:bodyPr/>
          <a:lstStyle/>
          <a:p>
            <a:r>
              <a:rPr lang="en-US" dirty="0"/>
              <a:t>What options are there?</a:t>
            </a:r>
          </a:p>
        </p:txBody>
      </p:sp>
    </p:spTree>
    <p:extLst>
      <p:ext uri="{BB962C8B-B14F-4D97-AF65-F5344CB8AC3E}">
        <p14:creationId xmlns:p14="http://schemas.microsoft.com/office/powerpoint/2010/main" val="192067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E7D92AF-A702-43FA-B10F-FEB91281BEFE}"/>
              </a:ext>
            </a:extLst>
          </p:cNvPr>
          <p:cNvPicPr>
            <a:picLocks noGrp="1" noChangeAspect="1"/>
          </p:cNvPicPr>
          <p:nvPr>
            <p:ph type="pic" sz="quarter" idx="10"/>
          </p:nvPr>
        </p:nvPicPr>
        <p:blipFill>
          <a:blip r:embed="rId3"/>
          <a:srcRect t="14978" b="14978"/>
          <a:stretch/>
        </p:blipFill>
        <p:spPr/>
      </p:pic>
      <p:sp>
        <p:nvSpPr>
          <p:cNvPr id="3" name="Text Placeholder 2">
            <a:extLst>
              <a:ext uri="{FF2B5EF4-FFF2-40B4-BE49-F238E27FC236}">
                <a16:creationId xmlns:a16="http://schemas.microsoft.com/office/drawing/2014/main" id="{DC7303F8-6A3F-42CE-8F91-EC4CAE6ABA3C}"/>
              </a:ext>
            </a:extLst>
          </p:cNvPr>
          <p:cNvSpPr>
            <a:spLocks noGrp="1"/>
          </p:cNvSpPr>
          <p:nvPr>
            <p:ph type="body" sz="quarter" idx="11"/>
          </p:nvPr>
        </p:nvSpPr>
        <p:spPr>
          <a:xfrm>
            <a:off x="334962" y="1628775"/>
            <a:ext cx="4399999" cy="1241172"/>
          </a:xfrm>
        </p:spPr>
        <p:txBody>
          <a:bodyPr/>
          <a:lstStyle/>
          <a:p>
            <a:r>
              <a:rPr lang="en-US" dirty="0"/>
              <a:t>In the Cloud/SaaS</a:t>
            </a:r>
            <a:br>
              <a:rPr lang="en-US" dirty="0"/>
            </a:br>
            <a:r>
              <a:rPr lang="en-US" dirty="0"/>
              <a:t>…or SaaS with Hybrid</a:t>
            </a:r>
          </a:p>
        </p:txBody>
      </p:sp>
    </p:spTree>
    <p:extLst>
      <p:ext uri="{BB962C8B-B14F-4D97-AF65-F5344CB8AC3E}">
        <p14:creationId xmlns:p14="http://schemas.microsoft.com/office/powerpoint/2010/main" val="209935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820C754-EB04-4E62-A4B2-46736556B96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3F8D5E4D-6EAD-4147-9286-190C1D8249BC}"/>
              </a:ext>
            </a:extLst>
          </p:cNvPr>
          <p:cNvSpPr>
            <a:spLocks noGrp="1"/>
          </p:cNvSpPr>
          <p:nvPr>
            <p:ph type="body" sz="quarter" idx="13"/>
          </p:nvPr>
        </p:nvSpPr>
        <p:spPr/>
        <p:txBody>
          <a:bodyPr/>
          <a:lstStyle/>
          <a:p>
            <a:r>
              <a:rPr lang="en-US" dirty="0"/>
              <a:t>What is all this …</a:t>
            </a:r>
            <a:r>
              <a:rPr lang="en-US" dirty="0" err="1"/>
              <a:t>aaS</a:t>
            </a:r>
            <a:r>
              <a:rPr lang="en-US" dirty="0"/>
              <a:t>?</a:t>
            </a:r>
          </a:p>
        </p:txBody>
      </p:sp>
      <p:pic>
        <p:nvPicPr>
          <p:cNvPr id="6" name="Picture Placeholder 5">
            <a:extLst>
              <a:ext uri="{FF2B5EF4-FFF2-40B4-BE49-F238E27FC236}">
                <a16:creationId xmlns:a16="http://schemas.microsoft.com/office/drawing/2014/main" id="{F83FD854-D93C-4CF7-92C6-5C88A59A8789}"/>
              </a:ext>
            </a:extLst>
          </p:cNvPr>
          <p:cNvPicPr>
            <a:picLocks noGrp="1" noChangeAspect="1"/>
          </p:cNvPicPr>
          <p:nvPr>
            <p:ph type="pic" sz="quarter" idx="4294967295"/>
          </p:nvPr>
        </p:nvPicPr>
        <p:blipFill>
          <a:blip r:embed="rId3"/>
          <a:srcRect/>
          <a:stretch/>
        </p:blipFill>
        <p:spPr>
          <a:xfrm>
            <a:off x="1520825" y="1268413"/>
            <a:ext cx="9150350" cy="5040312"/>
          </a:xfrm>
          <a:prstGeom prst="rect">
            <a:avLst/>
          </a:prstGeom>
        </p:spPr>
      </p:pic>
    </p:spTree>
    <p:extLst>
      <p:ext uri="{BB962C8B-B14F-4D97-AF65-F5344CB8AC3E}">
        <p14:creationId xmlns:p14="http://schemas.microsoft.com/office/powerpoint/2010/main" val="31237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C1FDED76-E511-40EF-91D9-941E653ACB82}"/>
              </a:ext>
            </a:extLst>
          </p:cNvPr>
          <p:cNvSpPr>
            <a:spLocks noGrp="1"/>
          </p:cNvSpPr>
          <p:nvPr>
            <p:ph type="pic" sz="quarter" idx="10"/>
          </p:nvPr>
        </p:nvSpPr>
        <p:spPr/>
      </p:sp>
      <p:sp>
        <p:nvSpPr>
          <p:cNvPr id="5" name="Text Placeholder 4">
            <a:extLst>
              <a:ext uri="{FF2B5EF4-FFF2-40B4-BE49-F238E27FC236}">
                <a16:creationId xmlns:a16="http://schemas.microsoft.com/office/drawing/2014/main" id="{EF15FCB4-3F01-4302-9EF5-7E3D8B44EC14}"/>
              </a:ext>
            </a:extLst>
          </p:cNvPr>
          <p:cNvSpPr>
            <a:spLocks noGrp="1"/>
          </p:cNvSpPr>
          <p:nvPr>
            <p:ph type="body" sz="quarter" idx="11"/>
          </p:nvPr>
        </p:nvSpPr>
        <p:spPr/>
        <p:txBody>
          <a:bodyPr/>
          <a:lstStyle/>
          <a:p>
            <a:r>
              <a:rPr lang="en-US" dirty="0"/>
              <a:t>First it would be availability</a:t>
            </a:r>
          </a:p>
          <a:p>
            <a:r>
              <a:rPr lang="en-US" dirty="0"/>
              <a:t>Then is localization needed</a:t>
            </a:r>
          </a:p>
          <a:p>
            <a:endParaRPr lang="en-US" dirty="0"/>
          </a:p>
          <a:p>
            <a:r>
              <a:rPr lang="en-US" dirty="0"/>
              <a:t>LS SaaS is provided based on demand and readiness</a:t>
            </a:r>
          </a:p>
          <a:p>
            <a:endParaRPr lang="en-US" dirty="0"/>
          </a:p>
          <a:p>
            <a:endParaRPr lang="en-US" dirty="0"/>
          </a:p>
          <a:p>
            <a:endParaRPr lang="en-US" dirty="0"/>
          </a:p>
          <a:p>
            <a:r>
              <a:rPr lang="en-US" dirty="0"/>
              <a:t>See info from our SaaS Webinar</a:t>
            </a:r>
          </a:p>
          <a:p>
            <a:pPr lvl="1"/>
            <a:r>
              <a:rPr lang="en-US" sz="1600" dirty="0">
                <a:hlinkClick r:id="rId3">
                  <a:extLst>
                    <a:ext uri="{A12FA001-AC4F-418D-AE19-62706E023703}">
                      <ahyp:hlinkClr xmlns:ahyp="http://schemas.microsoft.com/office/drawing/2018/hyperlinkcolor" val="tx"/>
                    </a:ext>
                  </a:extLst>
                </a:hlinkClick>
              </a:rPr>
              <a:t>https://portal.lsretail.com/Marketing/Webinars</a:t>
            </a:r>
            <a:endParaRPr lang="en-US" sz="1600" dirty="0"/>
          </a:p>
          <a:p>
            <a:pPr lvl="1"/>
            <a:r>
              <a:rPr lang="en-US" sz="1600" dirty="0">
                <a:hlinkClick r:id="rId4">
                  <a:extLst>
                    <a:ext uri="{A12FA001-AC4F-418D-AE19-62706E023703}">
                      <ahyp:hlinkClr xmlns:ahyp="http://schemas.microsoft.com/office/drawing/2018/hyperlinkcolor" val="tx"/>
                    </a:ext>
                  </a:extLst>
                </a:hlinkClick>
              </a:rPr>
              <a:t>https://youtu.be/Mq--O9BL5Zs</a:t>
            </a:r>
            <a:r>
              <a:rPr lang="en-US" sz="1600"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200" dirty="0">
                <a:hlinkClick r:id="rId5">
                  <a:extLst>
                    <a:ext uri="{A12FA001-AC4F-418D-AE19-62706E023703}">
                      <ahyp:hlinkClr xmlns:ahyp="http://schemas.microsoft.com/office/drawing/2018/hyperlinkcolor" val="tx"/>
                    </a:ext>
                  </a:extLst>
                </a:hlinkClick>
              </a:rPr>
              <a:t>https://portal.lsretail.com/Products/LS-Nav/Downloads/Localization</a:t>
            </a:r>
            <a:endParaRPr lang="en-US" sz="1200" dirty="0"/>
          </a:p>
          <a:p>
            <a:endParaRPr lang="en-US" dirty="0"/>
          </a:p>
        </p:txBody>
      </p:sp>
      <p:sp>
        <p:nvSpPr>
          <p:cNvPr id="6" name="Text Placeholder 5">
            <a:extLst>
              <a:ext uri="{FF2B5EF4-FFF2-40B4-BE49-F238E27FC236}">
                <a16:creationId xmlns:a16="http://schemas.microsoft.com/office/drawing/2014/main" id="{14E47209-29FC-4E36-B5BF-15F8276E3CB7}"/>
              </a:ext>
            </a:extLst>
          </p:cNvPr>
          <p:cNvSpPr>
            <a:spLocks noGrp="1"/>
          </p:cNvSpPr>
          <p:nvPr>
            <p:ph type="body" sz="quarter" idx="13"/>
          </p:nvPr>
        </p:nvSpPr>
        <p:spPr/>
        <p:txBody>
          <a:bodyPr/>
          <a:lstStyle/>
          <a:p>
            <a:r>
              <a:rPr lang="en-US" dirty="0"/>
              <a:t>LS SaaS</a:t>
            </a:r>
          </a:p>
        </p:txBody>
      </p:sp>
      <p:pic>
        <p:nvPicPr>
          <p:cNvPr id="52" name="Picture 51">
            <a:extLst>
              <a:ext uri="{FF2B5EF4-FFF2-40B4-BE49-F238E27FC236}">
                <a16:creationId xmlns:a16="http://schemas.microsoft.com/office/drawing/2014/main" id="{7625C5C5-1DC1-43FE-ABA1-88780A7265E2}"/>
              </a:ext>
            </a:extLst>
          </p:cNvPr>
          <p:cNvPicPr>
            <a:picLocks noChangeAspect="1"/>
          </p:cNvPicPr>
          <p:nvPr/>
        </p:nvPicPr>
        <p:blipFill>
          <a:blip r:embed="rId6"/>
          <a:stretch>
            <a:fillRect/>
          </a:stretch>
        </p:blipFill>
        <p:spPr>
          <a:xfrm>
            <a:off x="12910" y="0"/>
            <a:ext cx="3392564" cy="6858000"/>
          </a:xfrm>
          <a:prstGeom prst="rect">
            <a:avLst/>
          </a:prstGeom>
        </p:spPr>
      </p:pic>
    </p:spTree>
    <p:extLst>
      <p:ext uri="{BB962C8B-B14F-4D97-AF65-F5344CB8AC3E}">
        <p14:creationId xmlns:p14="http://schemas.microsoft.com/office/powerpoint/2010/main" val="428802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D20C64E-E625-40EA-ADB8-DB0866E548EC}"/>
              </a:ext>
            </a:extLst>
          </p:cNvPr>
          <p:cNvSpPr/>
          <p:nvPr/>
        </p:nvSpPr>
        <p:spPr>
          <a:xfrm rot="5400000">
            <a:off x="5004592" y="-188851"/>
            <a:ext cx="2092612" cy="10942984"/>
          </a:xfrm>
          <a:custGeom>
            <a:avLst/>
            <a:gdLst>
              <a:gd name="connsiteX0" fmla="*/ 0 w 2579687"/>
              <a:gd name="connsiteY0" fmla="*/ 257969 h 5418667"/>
              <a:gd name="connsiteX1" fmla="*/ 257969 w 2579687"/>
              <a:gd name="connsiteY1" fmla="*/ 0 h 5418667"/>
              <a:gd name="connsiteX2" fmla="*/ 2321718 w 2579687"/>
              <a:gd name="connsiteY2" fmla="*/ 0 h 5418667"/>
              <a:gd name="connsiteX3" fmla="*/ 2579687 w 2579687"/>
              <a:gd name="connsiteY3" fmla="*/ 257969 h 5418667"/>
              <a:gd name="connsiteX4" fmla="*/ 2579687 w 2579687"/>
              <a:gd name="connsiteY4" fmla="*/ 5160698 h 5418667"/>
              <a:gd name="connsiteX5" fmla="*/ 2321718 w 2579687"/>
              <a:gd name="connsiteY5" fmla="*/ 5418667 h 5418667"/>
              <a:gd name="connsiteX6" fmla="*/ 257969 w 2579687"/>
              <a:gd name="connsiteY6" fmla="*/ 5418667 h 5418667"/>
              <a:gd name="connsiteX7" fmla="*/ 0 w 2579687"/>
              <a:gd name="connsiteY7" fmla="*/ 5160698 h 5418667"/>
              <a:gd name="connsiteX8" fmla="*/ 0 w 2579687"/>
              <a:gd name="connsiteY8" fmla="*/ 25796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687" h="5418667">
                <a:moveTo>
                  <a:pt x="0" y="257969"/>
                </a:moveTo>
                <a:cubicBezTo>
                  <a:pt x="0" y="115497"/>
                  <a:pt x="115497" y="0"/>
                  <a:pt x="257969" y="0"/>
                </a:cubicBezTo>
                <a:lnTo>
                  <a:pt x="2321718" y="0"/>
                </a:lnTo>
                <a:cubicBezTo>
                  <a:pt x="2464190" y="0"/>
                  <a:pt x="2579687" y="115497"/>
                  <a:pt x="2579687" y="257969"/>
                </a:cubicBezTo>
                <a:lnTo>
                  <a:pt x="2579687" y="5160698"/>
                </a:lnTo>
                <a:cubicBezTo>
                  <a:pt x="2579687" y="5303170"/>
                  <a:pt x="2464190" y="5418667"/>
                  <a:pt x="2321718" y="5418667"/>
                </a:cubicBezTo>
                <a:lnTo>
                  <a:pt x="257969" y="5418667"/>
                </a:lnTo>
                <a:cubicBezTo>
                  <a:pt x="115497" y="5418667"/>
                  <a:pt x="0" y="5303170"/>
                  <a:pt x="0" y="5160698"/>
                </a:cubicBezTo>
                <a:lnTo>
                  <a:pt x="0" y="257969"/>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33350" bIns="3926417"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prstClr val="black">
                  <a:hueOff val="0"/>
                  <a:satOff val="0"/>
                  <a:lumOff val="0"/>
                  <a:alphaOff val="0"/>
                </a:prstClr>
              </a:solidFill>
              <a:effectLst/>
              <a:uLnTx/>
              <a:uFillTx/>
              <a:latin typeface="Segoe UI"/>
              <a:ea typeface="+mn-ea"/>
              <a:cs typeface="+mn-cs"/>
            </a:endParaRPr>
          </a:p>
        </p:txBody>
      </p:sp>
      <p:sp>
        <p:nvSpPr>
          <p:cNvPr id="3" name="Text Placeholder 22">
            <a:extLst>
              <a:ext uri="{FF2B5EF4-FFF2-40B4-BE49-F238E27FC236}">
                <a16:creationId xmlns:a16="http://schemas.microsoft.com/office/drawing/2014/main" id="{9E080D4F-88B8-4A47-8414-65EBCFA9FAF0}"/>
              </a:ext>
            </a:extLst>
          </p:cNvPr>
          <p:cNvSpPr txBox="1">
            <a:spLocks/>
          </p:cNvSpPr>
          <p:nvPr/>
        </p:nvSpPr>
        <p:spPr>
          <a:xfrm>
            <a:off x="330198" y="527754"/>
            <a:ext cx="10165523"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mj-lt"/>
              </a:rPr>
              <a:t>LS Central SaaS country availability</a:t>
            </a:r>
          </a:p>
        </p:txBody>
      </p:sp>
      <p:sp>
        <p:nvSpPr>
          <p:cNvPr id="4" name="Freeform: Shape 3">
            <a:extLst>
              <a:ext uri="{FF2B5EF4-FFF2-40B4-BE49-F238E27FC236}">
                <a16:creationId xmlns:a16="http://schemas.microsoft.com/office/drawing/2014/main" id="{831CFE86-E20B-46B0-BBD4-4966D3DFBBFD}"/>
              </a:ext>
            </a:extLst>
          </p:cNvPr>
          <p:cNvSpPr/>
          <p:nvPr/>
        </p:nvSpPr>
        <p:spPr>
          <a:xfrm rot="5400000">
            <a:off x="4614025" y="-2787772"/>
            <a:ext cx="2873743" cy="10942981"/>
          </a:xfrm>
          <a:custGeom>
            <a:avLst/>
            <a:gdLst>
              <a:gd name="connsiteX0" fmla="*/ 0 w 2579687"/>
              <a:gd name="connsiteY0" fmla="*/ 257969 h 5418667"/>
              <a:gd name="connsiteX1" fmla="*/ 257969 w 2579687"/>
              <a:gd name="connsiteY1" fmla="*/ 0 h 5418667"/>
              <a:gd name="connsiteX2" fmla="*/ 2321718 w 2579687"/>
              <a:gd name="connsiteY2" fmla="*/ 0 h 5418667"/>
              <a:gd name="connsiteX3" fmla="*/ 2579687 w 2579687"/>
              <a:gd name="connsiteY3" fmla="*/ 257969 h 5418667"/>
              <a:gd name="connsiteX4" fmla="*/ 2579687 w 2579687"/>
              <a:gd name="connsiteY4" fmla="*/ 5160698 h 5418667"/>
              <a:gd name="connsiteX5" fmla="*/ 2321718 w 2579687"/>
              <a:gd name="connsiteY5" fmla="*/ 5418667 h 5418667"/>
              <a:gd name="connsiteX6" fmla="*/ 257969 w 2579687"/>
              <a:gd name="connsiteY6" fmla="*/ 5418667 h 5418667"/>
              <a:gd name="connsiteX7" fmla="*/ 0 w 2579687"/>
              <a:gd name="connsiteY7" fmla="*/ 5160698 h 5418667"/>
              <a:gd name="connsiteX8" fmla="*/ 0 w 2579687"/>
              <a:gd name="connsiteY8" fmla="*/ 25796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687" h="5418667">
                <a:moveTo>
                  <a:pt x="0" y="257969"/>
                </a:moveTo>
                <a:cubicBezTo>
                  <a:pt x="0" y="115497"/>
                  <a:pt x="115497" y="0"/>
                  <a:pt x="257969" y="0"/>
                </a:cubicBezTo>
                <a:lnTo>
                  <a:pt x="2321718" y="0"/>
                </a:lnTo>
                <a:cubicBezTo>
                  <a:pt x="2464190" y="0"/>
                  <a:pt x="2579687" y="115497"/>
                  <a:pt x="2579687" y="257969"/>
                </a:cubicBezTo>
                <a:lnTo>
                  <a:pt x="2579687" y="5160698"/>
                </a:lnTo>
                <a:cubicBezTo>
                  <a:pt x="2579687" y="5303170"/>
                  <a:pt x="2464190" y="5418667"/>
                  <a:pt x="2321718" y="5418667"/>
                </a:cubicBezTo>
                <a:lnTo>
                  <a:pt x="257969" y="5418667"/>
                </a:lnTo>
                <a:cubicBezTo>
                  <a:pt x="115497" y="5418667"/>
                  <a:pt x="0" y="5303170"/>
                  <a:pt x="0" y="5160698"/>
                </a:cubicBezTo>
                <a:lnTo>
                  <a:pt x="0" y="257969"/>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33350" bIns="3926417"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prstClr val="black">
                  <a:hueOff val="0"/>
                  <a:satOff val="0"/>
                  <a:lumOff val="0"/>
                  <a:alphaOff val="0"/>
                </a:prstClr>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914C0245-D766-4CD7-B6BF-C4087EBCFD68}"/>
              </a:ext>
            </a:extLst>
          </p:cNvPr>
          <p:cNvSpPr/>
          <p:nvPr/>
        </p:nvSpPr>
        <p:spPr>
          <a:xfrm>
            <a:off x="1074063" y="1470350"/>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Denmark (DK)</a:t>
            </a:r>
          </a:p>
        </p:txBody>
      </p:sp>
      <p:sp>
        <p:nvSpPr>
          <p:cNvPr id="6" name="Freeform: Shape 5">
            <a:extLst>
              <a:ext uri="{FF2B5EF4-FFF2-40B4-BE49-F238E27FC236}">
                <a16:creationId xmlns:a16="http://schemas.microsoft.com/office/drawing/2014/main" id="{CD99318D-D958-465A-B6FB-BAFCA05755B5}"/>
              </a:ext>
            </a:extLst>
          </p:cNvPr>
          <p:cNvSpPr/>
          <p:nvPr/>
        </p:nvSpPr>
        <p:spPr>
          <a:xfrm>
            <a:off x="8288294" y="2148655"/>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United States (US)</a:t>
            </a:r>
          </a:p>
        </p:txBody>
      </p:sp>
      <p:sp>
        <p:nvSpPr>
          <p:cNvPr id="7" name="Freeform: Shape 6">
            <a:extLst>
              <a:ext uri="{FF2B5EF4-FFF2-40B4-BE49-F238E27FC236}">
                <a16:creationId xmlns:a16="http://schemas.microsoft.com/office/drawing/2014/main" id="{B6C64924-9185-42EB-8091-E4B6B6868331}"/>
              </a:ext>
            </a:extLst>
          </p:cNvPr>
          <p:cNvSpPr/>
          <p:nvPr/>
        </p:nvSpPr>
        <p:spPr>
          <a:xfrm>
            <a:off x="1074063" y="3456638"/>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Germany (DE)</a:t>
            </a:r>
          </a:p>
        </p:txBody>
      </p:sp>
      <p:sp>
        <p:nvSpPr>
          <p:cNvPr id="8" name="Freeform: Shape 7">
            <a:extLst>
              <a:ext uri="{FF2B5EF4-FFF2-40B4-BE49-F238E27FC236}">
                <a16:creationId xmlns:a16="http://schemas.microsoft.com/office/drawing/2014/main" id="{4325BFE4-7A2F-4795-AEA5-44D6669DD002}"/>
              </a:ext>
            </a:extLst>
          </p:cNvPr>
          <p:cNvSpPr/>
          <p:nvPr/>
        </p:nvSpPr>
        <p:spPr>
          <a:xfrm>
            <a:off x="4665525" y="1470350"/>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Great Britain (GB)</a:t>
            </a:r>
          </a:p>
        </p:txBody>
      </p:sp>
      <p:sp>
        <p:nvSpPr>
          <p:cNvPr id="9" name="Freeform: Shape 8">
            <a:extLst>
              <a:ext uri="{FF2B5EF4-FFF2-40B4-BE49-F238E27FC236}">
                <a16:creationId xmlns:a16="http://schemas.microsoft.com/office/drawing/2014/main" id="{18A22565-DB56-4189-B8DA-17C7F26E6A8D}"/>
              </a:ext>
            </a:extLst>
          </p:cNvPr>
          <p:cNvSpPr/>
          <p:nvPr/>
        </p:nvSpPr>
        <p:spPr>
          <a:xfrm>
            <a:off x="1074063" y="2793118"/>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Finland (FI)</a:t>
            </a:r>
          </a:p>
        </p:txBody>
      </p:sp>
      <p:sp>
        <p:nvSpPr>
          <p:cNvPr id="10" name="Freeform: Shape 9">
            <a:extLst>
              <a:ext uri="{FF2B5EF4-FFF2-40B4-BE49-F238E27FC236}">
                <a16:creationId xmlns:a16="http://schemas.microsoft.com/office/drawing/2014/main" id="{698C02F5-526A-4F36-ACB1-6786898341C1}"/>
              </a:ext>
            </a:extLst>
          </p:cNvPr>
          <p:cNvSpPr/>
          <p:nvPr/>
        </p:nvSpPr>
        <p:spPr>
          <a:xfrm>
            <a:off x="4665525" y="2133869"/>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Iceland (IS)</a:t>
            </a:r>
          </a:p>
        </p:txBody>
      </p:sp>
      <p:sp>
        <p:nvSpPr>
          <p:cNvPr id="11" name="Freeform: Shape 10">
            <a:extLst>
              <a:ext uri="{FF2B5EF4-FFF2-40B4-BE49-F238E27FC236}">
                <a16:creationId xmlns:a16="http://schemas.microsoft.com/office/drawing/2014/main" id="{5960E810-77E1-4E65-B1E4-D2E487833FBE}"/>
              </a:ext>
            </a:extLst>
          </p:cNvPr>
          <p:cNvSpPr/>
          <p:nvPr/>
        </p:nvSpPr>
        <p:spPr>
          <a:xfrm>
            <a:off x="4641160" y="3457611"/>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egoe UI"/>
                <a:ea typeface="+mn-ea"/>
                <a:cs typeface="+mn-cs"/>
              </a:rPr>
              <a:t>Singapore (SG)</a:t>
            </a:r>
          </a:p>
        </p:txBody>
      </p:sp>
      <p:sp>
        <p:nvSpPr>
          <p:cNvPr id="12" name="Freeform: Shape 11">
            <a:extLst>
              <a:ext uri="{FF2B5EF4-FFF2-40B4-BE49-F238E27FC236}">
                <a16:creationId xmlns:a16="http://schemas.microsoft.com/office/drawing/2014/main" id="{31322EAF-F9E0-45FA-8C2A-818CFD41C3F7}"/>
              </a:ext>
            </a:extLst>
          </p:cNvPr>
          <p:cNvSpPr/>
          <p:nvPr/>
        </p:nvSpPr>
        <p:spPr>
          <a:xfrm>
            <a:off x="1042756" y="2154227"/>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Canada (CA)</a:t>
            </a:r>
          </a:p>
        </p:txBody>
      </p:sp>
      <p:sp>
        <p:nvSpPr>
          <p:cNvPr id="13" name="Freeform: Shape 12">
            <a:extLst>
              <a:ext uri="{FF2B5EF4-FFF2-40B4-BE49-F238E27FC236}">
                <a16:creationId xmlns:a16="http://schemas.microsoft.com/office/drawing/2014/main" id="{BCE7F90F-C1D3-42CB-9E91-0AEDEAEAE80F}"/>
              </a:ext>
            </a:extLst>
          </p:cNvPr>
          <p:cNvSpPr/>
          <p:nvPr/>
        </p:nvSpPr>
        <p:spPr>
          <a:xfrm>
            <a:off x="1074063" y="5695778"/>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Mexico (MX)</a:t>
            </a:r>
          </a:p>
        </p:txBody>
      </p:sp>
      <p:sp>
        <p:nvSpPr>
          <p:cNvPr id="14" name="Freeform: Shape 13">
            <a:extLst>
              <a:ext uri="{FF2B5EF4-FFF2-40B4-BE49-F238E27FC236}">
                <a16:creationId xmlns:a16="http://schemas.microsoft.com/office/drawing/2014/main" id="{AABAF4BF-D3B2-4F17-8CE7-771D430232F7}"/>
              </a:ext>
            </a:extLst>
          </p:cNvPr>
          <p:cNvSpPr/>
          <p:nvPr/>
        </p:nvSpPr>
        <p:spPr>
          <a:xfrm>
            <a:off x="4641160" y="5049260"/>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Norway (NO)</a:t>
            </a:r>
          </a:p>
        </p:txBody>
      </p:sp>
      <p:sp>
        <p:nvSpPr>
          <p:cNvPr id="16" name="Freeform: Shape 15">
            <a:extLst>
              <a:ext uri="{FF2B5EF4-FFF2-40B4-BE49-F238E27FC236}">
                <a16:creationId xmlns:a16="http://schemas.microsoft.com/office/drawing/2014/main" id="{AF6CF38A-2445-4B6F-9F81-93F9F6FD9E14}"/>
              </a:ext>
            </a:extLst>
          </p:cNvPr>
          <p:cNvSpPr/>
          <p:nvPr/>
        </p:nvSpPr>
        <p:spPr>
          <a:xfrm>
            <a:off x="8256987" y="1421663"/>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egoe UI"/>
                <a:ea typeface="+mn-ea"/>
                <a:cs typeface="+mn-cs"/>
              </a:rPr>
              <a:t>South Africa (ZA)</a:t>
            </a:r>
          </a:p>
        </p:txBody>
      </p:sp>
      <p:sp>
        <p:nvSpPr>
          <p:cNvPr id="17" name="Freeform: Shape 16">
            <a:extLst>
              <a:ext uri="{FF2B5EF4-FFF2-40B4-BE49-F238E27FC236}">
                <a16:creationId xmlns:a16="http://schemas.microsoft.com/office/drawing/2014/main" id="{0C0AF28A-CA58-4EF4-917B-FF429B02B147}"/>
              </a:ext>
            </a:extLst>
          </p:cNvPr>
          <p:cNvSpPr/>
          <p:nvPr/>
        </p:nvSpPr>
        <p:spPr>
          <a:xfrm>
            <a:off x="8288294" y="4408568"/>
            <a:ext cx="3023742" cy="553041"/>
          </a:xfrm>
          <a:custGeom>
            <a:avLst/>
            <a:gdLst>
              <a:gd name="connsiteX0" fmla="*/ 0 w 2063749"/>
              <a:gd name="connsiteY0" fmla="*/ 106455 h 1064551"/>
              <a:gd name="connsiteX1" fmla="*/ 106455 w 2063749"/>
              <a:gd name="connsiteY1" fmla="*/ 0 h 1064551"/>
              <a:gd name="connsiteX2" fmla="*/ 1957294 w 2063749"/>
              <a:gd name="connsiteY2" fmla="*/ 0 h 1064551"/>
              <a:gd name="connsiteX3" fmla="*/ 2063749 w 2063749"/>
              <a:gd name="connsiteY3" fmla="*/ 106455 h 1064551"/>
              <a:gd name="connsiteX4" fmla="*/ 2063749 w 2063749"/>
              <a:gd name="connsiteY4" fmla="*/ 958096 h 1064551"/>
              <a:gd name="connsiteX5" fmla="*/ 1957294 w 2063749"/>
              <a:gd name="connsiteY5" fmla="*/ 1064551 h 1064551"/>
              <a:gd name="connsiteX6" fmla="*/ 106455 w 2063749"/>
              <a:gd name="connsiteY6" fmla="*/ 1064551 h 1064551"/>
              <a:gd name="connsiteX7" fmla="*/ 0 w 2063749"/>
              <a:gd name="connsiteY7" fmla="*/ 958096 h 1064551"/>
              <a:gd name="connsiteX8" fmla="*/ 0 w 2063749"/>
              <a:gd name="connsiteY8" fmla="*/ 106455 h 106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1064551">
                <a:moveTo>
                  <a:pt x="0" y="106455"/>
                </a:moveTo>
                <a:cubicBezTo>
                  <a:pt x="0" y="47662"/>
                  <a:pt x="47662" y="0"/>
                  <a:pt x="106455" y="0"/>
                </a:cubicBezTo>
                <a:lnTo>
                  <a:pt x="1957294" y="0"/>
                </a:lnTo>
                <a:cubicBezTo>
                  <a:pt x="2016087" y="0"/>
                  <a:pt x="2063749" y="47662"/>
                  <a:pt x="2063749" y="106455"/>
                </a:cubicBezTo>
                <a:lnTo>
                  <a:pt x="2063749" y="958096"/>
                </a:lnTo>
                <a:cubicBezTo>
                  <a:pt x="2063749" y="1016889"/>
                  <a:pt x="2016087" y="1064551"/>
                  <a:pt x="1957294" y="1064551"/>
                </a:cubicBezTo>
                <a:lnTo>
                  <a:pt x="106455" y="1064551"/>
                </a:lnTo>
                <a:cubicBezTo>
                  <a:pt x="47662" y="1064551"/>
                  <a:pt x="0" y="1016889"/>
                  <a:pt x="0" y="958096"/>
                </a:cubicBezTo>
                <a:lnTo>
                  <a:pt x="0" y="1064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40" tIns="67375" rIns="79440" bIns="6737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Sweden (SE)</a:t>
            </a:r>
          </a:p>
        </p:txBody>
      </p:sp>
      <p:sp>
        <p:nvSpPr>
          <p:cNvPr id="18" name="Freeform: Shape 17">
            <a:extLst>
              <a:ext uri="{FF2B5EF4-FFF2-40B4-BE49-F238E27FC236}">
                <a16:creationId xmlns:a16="http://schemas.microsoft.com/office/drawing/2014/main" id="{CBB3C78C-505F-43B8-8FAF-1BD658CE17B1}"/>
              </a:ext>
            </a:extLst>
          </p:cNvPr>
          <p:cNvSpPr/>
          <p:nvPr/>
        </p:nvSpPr>
        <p:spPr>
          <a:xfrm>
            <a:off x="4641160" y="5693481"/>
            <a:ext cx="3023742" cy="553041"/>
          </a:xfrm>
          <a:custGeom>
            <a:avLst/>
            <a:gdLst>
              <a:gd name="connsiteX0" fmla="*/ 0 w 2063749"/>
              <a:gd name="connsiteY0" fmla="*/ 106455 h 1064551"/>
              <a:gd name="connsiteX1" fmla="*/ 106455 w 2063749"/>
              <a:gd name="connsiteY1" fmla="*/ 0 h 1064551"/>
              <a:gd name="connsiteX2" fmla="*/ 1957294 w 2063749"/>
              <a:gd name="connsiteY2" fmla="*/ 0 h 1064551"/>
              <a:gd name="connsiteX3" fmla="*/ 2063749 w 2063749"/>
              <a:gd name="connsiteY3" fmla="*/ 106455 h 1064551"/>
              <a:gd name="connsiteX4" fmla="*/ 2063749 w 2063749"/>
              <a:gd name="connsiteY4" fmla="*/ 958096 h 1064551"/>
              <a:gd name="connsiteX5" fmla="*/ 1957294 w 2063749"/>
              <a:gd name="connsiteY5" fmla="*/ 1064551 h 1064551"/>
              <a:gd name="connsiteX6" fmla="*/ 106455 w 2063749"/>
              <a:gd name="connsiteY6" fmla="*/ 1064551 h 1064551"/>
              <a:gd name="connsiteX7" fmla="*/ 0 w 2063749"/>
              <a:gd name="connsiteY7" fmla="*/ 958096 h 1064551"/>
              <a:gd name="connsiteX8" fmla="*/ 0 w 2063749"/>
              <a:gd name="connsiteY8" fmla="*/ 106455 h 106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1064551">
                <a:moveTo>
                  <a:pt x="0" y="106455"/>
                </a:moveTo>
                <a:cubicBezTo>
                  <a:pt x="0" y="47662"/>
                  <a:pt x="47662" y="0"/>
                  <a:pt x="106455" y="0"/>
                </a:cubicBezTo>
                <a:lnTo>
                  <a:pt x="1957294" y="0"/>
                </a:lnTo>
                <a:cubicBezTo>
                  <a:pt x="2016087" y="0"/>
                  <a:pt x="2063749" y="47662"/>
                  <a:pt x="2063749" y="106455"/>
                </a:cubicBezTo>
                <a:lnTo>
                  <a:pt x="2063749" y="958096"/>
                </a:lnTo>
                <a:cubicBezTo>
                  <a:pt x="2063749" y="1016889"/>
                  <a:pt x="2016087" y="1064551"/>
                  <a:pt x="1957294" y="1064551"/>
                </a:cubicBezTo>
                <a:lnTo>
                  <a:pt x="106455" y="1064551"/>
                </a:lnTo>
                <a:cubicBezTo>
                  <a:pt x="47662" y="1064551"/>
                  <a:pt x="0" y="1016889"/>
                  <a:pt x="0" y="958096"/>
                </a:cubicBezTo>
                <a:lnTo>
                  <a:pt x="0" y="1064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40" tIns="67375" rIns="79440" bIns="6737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Spain (ES)</a:t>
            </a:r>
          </a:p>
        </p:txBody>
      </p:sp>
      <p:pic>
        <p:nvPicPr>
          <p:cNvPr id="19" name="Picture 18" descr="A picture containing drawing, food&#10;&#10;Description automatically generated">
            <a:extLst>
              <a:ext uri="{FF2B5EF4-FFF2-40B4-BE49-F238E27FC236}">
                <a16:creationId xmlns:a16="http://schemas.microsoft.com/office/drawing/2014/main" id="{2A1185DE-1999-4BE9-9738-37335CD535C3}"/>
              </a:ext>
            </a:extLst>
          </p:cNvPr>
          <p:cNvPicPr>
            <a:picLocks noChangeAspect="1"/>
          </p:cNvPicPr>
          <p:nvPr/>
        </p:nvPicPr>
        <p:blipFill>
          <a:blip r:embed="rId3"/>
          <a:stretch>
            <a:fillRect/>
          </a:stretch>
        </p:blipFill>
        <p:spPr>
          <a:xfrm>
            <a:off x="845463" y="1518376"/>
            <a:ext cx="457200" cy="4572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DCEBC583-84DE-4FCF-A58F-40457B9B2D78}"/>
              </a:ext>
            </a:extLst>
          </p:cNvPr>
          <p:cNvPicPr>
            <a:picLocks noChangeAspect="1"/>
          </p:cNvPicPr>
          <p:nvPr/>
        </p:nvPicPr>
        <p:blipFill>
          <a:blip r:embed="rId4"/>
          <a:stretch>
            <a:fillRect/>
          </a:stretch>
        </p:blipFill>
        <p:spPr>
          <a:xfrm>
            <a:off x="8059694" y="2196681"/>
            <a:ext cx="457200" cy="4572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FE00AC6A-CD90-4BA5-917C-208BFBB6A7B9}"/>
              </a:ext>
            </a:extLst>
          </p:cNvPr>
          <p:cNvPicPr>
            <a:picLocks noChangeAspect="1"/>
          </p:cNvPicPr>
          <p:nvPr/>
        </p:nvPicPr>
        <p:blipFill>
          <a:blip r:embed="rId5"/>
          <a:stretch>
            <a:fillRect/>
          </a:stretch>
        </p:blipFill>
        <p:spPr>
          <a:xfrm>
            <a:off x="845463" y="3504664"/>
            <a:ext cx="457200" cy="45720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1D1BFF9D-E663-4810-9579-8F8944BEA1FA}"/>
              </a:ext>
            </a:extLst>
          </p:cNvPr>
          <p:cNvPicPr>
            <a:picLocks noChangeAspect="1"/>
          </p:cNvPicPr>
          <p:nvPr/>
        </p:nvPicPr>
        <p:blipFill>
          <a:blip r:embed="rId6"/>
          <a:stretch>
            <a:fillRect/>
          </a:stretch>
        </p:blipFill>
        <p:spPr>
          <a:xfrm>
            <a:off x="4436925" y="1518376"/>
            <a:ext cx="457200" cy="4572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7F8BD232-7857-4469-9993-64A982273099}"/>
              </a:ext>
            </a:extLst>
          </p:cNvPr>
          <p:cNvPicPr>
            <a:picLocks noChangeAspect="1"/>
          </p:cNvPicPr>
          <p:nvPr/>
        </p:nvPicPr>
        <p:blipFill>
          <a:blip r:embed="rId7"/>
          <a:stretch>
            <a:fillRect/>
          </a:stretch>
        </p:blipFill>
        <p:spPr>
          <a:xfrm>
            <a:off x="845463" y="2841144"/>
            <a:ext cx="457200" cy="457200"/>
          </a:xfrm>
          <a:prstGeom prst="rect">
            <a:avLst/>
          </a:prstGeom>
        </p:spPr>
      </p:pic>
      <p:pic>
        <p:nvPicPr>
          <p:cNvPr id="24" name="Picture 23" descr="A drawing of a person&#10;&#10;Description automatically generated">
            <a:extLst>
              <a:ext uri="{FF2B5EF4-FFF2-40B4-BE49-F238E27FC236}">
                <a16:creationId xmlns:a16="http://schemas.microsoft.com/office/drawing/2014/main" id="{3AA104B3-8AB7-4352-A289-7DB895AA6189}"/>
              </a:ext>
            </a:extLst>
          </p:cNvPr>
          <p:cNvPicPr>
            <a:picLocks noChangeAspect="1"/>
          </p:cNvPicPr>
          <p:nvPr/>
        </p:nvPicPr>
        <p:blipFill>
          <a:blip r:embed="rId8"/>
          <a:stretch>
            <a:fillRect/>
          </a:stretch>
        </p:blipFill>
        <p:spPr>
          <a:xfrm>
            <a:off x="4436925" y="2181895"/>
            <a:ext cx="457200" cy="4572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F1412592-1A07-4CE1-88BE-43BC04B9B78C}"/>
              </a:ext>
            </a:extLst>
          </p:cNvPr>
          <p:cNvPicPr>
            <a:picLocks noChangeAspect="1"/>
          </p:cNvPicPr>
          <p:nvPr/>
        </p:nvPicPr>
        <p:blipFill>
          <a:blip r:embed="rId9"/>
          <a:stretch>
            <a:fillRect/>
          </a:stretch>
        </p:blipFill>
        <p:spPr>
          <a:xfrm>
            <a:off x="4412560" y="3505637"/>
            <a:ext cx="457200" cy="457200"/>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A628A87E-38B5-4F60-B157-E5BD208C6B6A}"/>
              </a:ext>
            </a:extLst>
          </p:cNvPr>
          <p:cNvPicPr>
            <a:picLocks noChangeAspect="1"/>
          </p:cNvPicPr>
          <p:nvPr/>
        </p:nvPicPr>
        <p:blipFill>
          <a:blip r:embed="rId10"/>
          <a:stretch>
            <a:fillRect/>
          </a:stretch>
        </p:blipFill>
        <p:spPr>
          <a:xfrm>
            <a:off x="814156" y="2202253"/>
            <a:ext cx="457200" cy="457200"/>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A3005498-9AB2-4CD6-A3B5-1771ADC18E3C}"/>
              </a:ext>
            </a:extLst>
          </p:cNvPr>
          <p:cNvPicPr>
            <a:picLocks noChangeAspect="1"/>
          </p:cNvPicPr>
          <p:nvPr/>
        </p:nvPicPr>
        <p:blipFill>
          <a:blip r:embed="rId11"/>
          <a:stretch>
            <a:fillRect/>
          </a:stretch>
        </p:blipFill>
        <p:spPr>
          <a:xfrm>
            <a:off x="845463" y="5743804"/>
            <a:ext cx="457200" cy="45720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586680A3-0C9F-460A-9CC8-E4C01F316109}"/>
              </a:ext>
            </a:extLst>
          </p:cNvPr>
          <p:cNvPicPr>
            <a:picLocks noChangeAspect="1"/>
          </p:cNvPicPr>
          <p:nvPr/>
        </p:nvPicPr>
        <p:blipFill>
          <a:blip r:embed="rId12"/>
          <a:stretch>
            <a:fillRect/>
          </a:stretch>
        </p:blipFill>
        <p:spPr>
          <a:xfrm>
            <a:off x="4412560" y="5097286"/>
            <a:ext cx="457200" cy="457200"/>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3A469065-995A-4642-9AD5-0EF0F68D1CFB}"/>
              </a:ext>
            </a:extLst>
          </p:cNvPr>
          <p:cNvPicPr>
            <a:picLocks noChangeAspect="1"/>
          </p:cNvPicPr>
          <p:nvPr/>
        </p:nvPicPr>
        <p:blipFill>
          <a:blip r:embed="rId13"/>
          <a:stretch>
            <a:fillRect/>
          </a:stretch>
        </p:blipFill>
        <p:spPr>
          <a:xfrm>
            <a:off x="8028387" y="1469689"/>
            <a:ext cx="457200" cy="457200"/>
          </a:xfrm>
          <a:prstGeom prst="rect">
            <a:avLst/>
          </a:prstGeom>
        </p:spPr>
      </p:pic>
      <p:pic>
        <p:nvPicPr>
          <p:cNvPr id="31" name="Picture 30" descr="A picture containing building, drawing&#10;&#10;Description automatically generated">
            <a:extLst>
              <a:ext uri="{FF2B5EF4-FFF2-40B4-BE49-F238E27FC236}">
                <a16:creationId xmlns:a16="http://schemas.microsoft.com/office/drawing/2014/main" id="{38CD8BE2-E3EA-4B6A-AB28-3A98DC2E19B5}"/>
              </a:ext>
            </a:extLst>
          </p:cNvPr>
          <p:cNvPicPr>
            <a:picLocks noChangeAspect="1"/>
          </p:cNvPicPr>
          <p:nvPr/>
        </p:nvPicPr>
        <p:blipFill>
          <a:blip r:embed="rId14"/>
          <a:stretch>
            <a:fillRect/>
          </a:stretch>
        </p:blipFill>
        <p:spPr>
          <a:xfrm>
            <a:off x="8059694" y="4456541"/>
            <a:ext cx="457200" cy="457200"/>
          </a:xfrm>
          <a:prstGeom prst="rect">
            <a:avLst/>
          </a:prstGeom>
        </p:spPr>
      </p:pic>
      <p:pic>
        <p:nvPicPr>
          <p:cNvPr id="32" name="Picture 31" descr="A picture containing screenshot, drawing&#10;&#10;Description automatically generated">
            <a:extLst>
              <a:ext uri="{FF2B5EF4-FFF2-40B4-BE49-F238E27FC236}">
                <a16:creationId xmlns:a16="http://schemas.microsoft.com/office/drawing/2014/main" id="{C1E22593-379A-4D2E-A31A-8784878A4F4F}"/>
              </a:ext>
            </a:extLst>
          </p:cNvPr>
          <p:cNvPicPr>
            <a:picLocks noChangeAspect="1"/>
          </p:cNvPicPr>
          <p:nvPr/>
        </p:nvPicPr>
        <p:blipFill>
          <a:blip r:embed="rId15"/>
          <a:stretch>
            <a:fillRect/>
          </a:stretch>
        </p:blipFill>
        <p:spPr>
          <a:xfrm>
            <a:off x="4412560" y="5741401"/>
            <a:ext cx="457200" cy="457200"/>
          </a:xfrm>
          <a:prstGeom prst="rect">
            <a:avLst/>
          </a:prstGeom>
        </p:spPr>
      </p:pic>
      <p:sp>
        <p:nvSpPr>
          <p:cNvPr id="33" name="Freeform: Shape 32">
            <a:extLst>
              <a:ext uri="{FF2B5EF4-FFF2-40B4-BE49-F238E27FC236}">
                <a16:creationId xmlns:a16="http://schemas.microsoft.com/office/drawing/2014/main" id="{4AC434C6-88A3-48DE-96E7-8FAAF34CD91B}"/>
              </a:ext>
            </a:extLst>
          </p:cNvPr>
          <p:cNvSpPr/>
          <p:nvPr/>
        </p:nvSpPr>
        <p:spPr>
          <a:xfrm>
            <a:off x="1074063" y="4406543"/>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Australia (AU)</a:t>
            </a:r>
          </a:p>
        </p:txBody>
      </p:sp>
      <p:sp>
        <p:nvSpPr>
          <p:cNvPr id="34" name="Freeform: Shape 33">
            <a:extLst>
              <a:ext uri="{FF2B5EF4-FFF2-40B4-BE49-F238E27FC236}">
                <a16:creationId xmlns:a16="http://schemas.microsoft.com/office/drawing/2014/main" id="{DB74430E-AECA-4F48-A6BD-2C555840C18C}"/>
              </a:ext>
            </a:extLst>
          </p:cNvPr>
          <p:cNvSpPr/>
          <p:nvPr/>
        </p:nvSpPr>
        <p:spPr>
          <a:xfrm>
            <a:off x="4665525" y="4408356"/>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New Zealand (NZ)</a:t>
            </a:r>
          </a:p>
        </p:txBody>
      </p:sp>
      <p:sp>
        <p:nvSpPr>
          <p:cNvPr id="35" name="Freeform: Shape 34">
            <a:extLst>
              <a:ext uri="{FF2B5EF4-FFF2-40B4-BE49-F238E27FC236}">
                <a16:creationId xmlns:a16="http://schemas.microsoft.com/office/drawing/2014/main" id="{F3E93909-D4B5-416C-A4EF-001D4233C9C0}"/>
              </a:ext>
            </a:extLst>
          </p:cNvPr>
          <p:cNvSpPr/>
          <p:nvPr/>
        </p:nvSpPr>
        <p:spPr>
          <a:xfrm>
            <a:off x="1074063" y="5045433"/>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Hong Kong (HK)</a:t>
            </a:r>
          </a:p>
        </p:txBody>
      </p:sp>
      <p:sp>
        <p:nvSpPr>
          <p:cNvPr id="36" name="Freeform: Shape 35">
            <a:extLst>
              <a:ext uri="{FF2B5EF4-FFF2-40B4-BE49-F238E27FC236}">
                <a16:creationId xmlns:a16="http://schemas.microsoft.com/office/drawing/2014/main" id="{57FAFF18-4D3C-4BD9-84FA-8502A1E92D95}"/>
              </a:ext>
            </a:extLst>
          </p:cNvPr>
          <p:cNvSpPr/>
          <p:nvPr/>
        </p:nvSpPr>
        <p:spPr>
          <a:xfrm>
            <a:off x="4665525" y="2796308"/>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a:ea typeface="+mn-ea"/>
                <a:cs typeface="+mn-cs"/>
              </a:rPr>
              <a:t>Philippines (PH)</a:t>
            </a:r>
          </a:p>
        </p:txBody>
      </p:sp>
      <p:pic>
        <p:nvPicPr>
          <p:cNvPr id="37" name="Picture 36" descr="A picture containing drawing&#10;&#10;Description automatically generated">
            <a:extLst>
              <a:ext uri="{FF2B5EF4-FFF2-40B4-BE49-F238E27FC236}">
                <a16:creationId xmlns:a16="http://schemas.microsoft.com/office/drawing/2014/main" id="{3537A945-24B9-48CC-A234-2775371E6E94}"/>
              </a:ext>
            </a:extLst>
          </p:cNvPr>
          <p:cNvPicPr>
            <a:picLocks noChangeAspect="1"/>
          </p:cNvPicPr>
          <p:nvPr/>
        </p:nvPicPr>
        <p:blipFill>
          <a:blip r:embed="rId16"/>
          <a:stretch>
            <a:fillRect/>
          </a:stretch>
        </p:blipFill>
        <p:spPr>
          <a:xfrm>
            <a:off x="845463" y="4454569"/>
            <a:ext cx="457200" cy="457200"/>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AF0FF9B5-9F9E-4AE7-B6DD-2D6001A2708A}"/>
              </a:ext>
            </a:extLst>
          </p:cNvPr>
          <p:cNvPicPr>
            <a:picLocks noChangeAspect="1"/>
          </p:cNvPicPr>
          <p:nvPr/>
        </p:nvPicPr>
        <p:blipFill>
          <a:blip r:embed="rId17"/>
          <a:stretch>
            <a:fillRect/>
          </a:stretch>
        </p:blipFill>
        <p:spPr>
          <a:xfrm>
            <a:off x="4436925" y="4456382"/>
            <a:ext cx="457200" cy="457200"/>
          </a:xfrm>
          <a:prstGeom prst="rect">
            <a:avLst/>
          </a:prstGeom>
        </p:spPr>
      </p:pic>
      <p:pic>
        <p:nvPicPr>
          <p:cNvPr id="39" name="Picture 38" descr="A picture containing food, drawing, fruit&#10;&#10;Description automatically generated">
            <a:extLst>
              <a:ext uri="{FF2B5EF4-FFF2-40B4-BE49-F238E27FC236}">
                <a16:creationId xmlns:a16="http://schemas.microsoft.com/office/drawing/2014/main" id="{07A8F373-4C9F-4DB5-9E5B-120E54A091BA}"/>
              </a:ext>
            </a:extLst>
          </p:cNvPr>
          <p:cNvPicPr>
            <a:picLocks noChangeAspect="1"/>
          </p:cNvPicPr>
          <p:nvPr/>
        </p:nvPicPr>
        <p:blipFill>
          <a:blip r:embed="rId18"/>
          <a:stretch>
            <a:fillRect/>
          </a:stretch>
        </p:blipFill>
        <p:spPr>
          <a:xfrm>
            <a:off x="845463" y="5093459"/>
            <a:ext cx="457200" cy="457200"/>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60CD1DB2-04FD-447C-80DA-A4D4555F98EA}"/>
              </a:ext>
            </a:extLst>
          </p:cNvPr>
          <p:cNvPicPr>
            <a:picLocks noChangeAspect="1"/>
          </p:cNvPicPr>
          <p:nvPr/>
        </p:nvPicPr>
        <p:blipFill>
          <a:blip r:embed="rId19"/>
          <a:stretch>
            <a:fillRect/>
          </a:stretch>
        </p:blipFill>
        <p:spPr>
          <a:xfrm>
            <a:off x="4436925" y="2844334"/>
            <a:ext cx="457200" cy="457200"/>
          </a:xfrm>
          <a:prstGeom prst="rect">
            <a:avLst/>
          </a:prstGeom>
        </p:spPr>
      </p:pic>
      <p:sp>
        <p:nvSpPr>
          <p:cNvPr id="41" name="TextBox 40">
            <a:extLst>
              <a:ext uri="{FF2B5EF4-FFF2-40B4-BE49-F238E27FC236}">
                <a16:creationId xmlns:a16="http://schemas.microsoft.com/office/drawing/2014/main" id="{FDDB3FCD-A832-427F-9DFB-1F5F6826CB32}"/>
              </a:ext>
            </a:extLst>
          </p:cNvPr>
          <p:cNvSpPr txBox="1"/>
          <p:nvPr/>
        </p:nvSpPr>
        <p:spPr>
          <a:xfrm rot="16200000">
            <a:off x="-612597" y="5066957"/>
            <a:ext cx="19866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Segoe UI"/>
                <a:ea typeface="+mn-ea"/>
                <a:cs typeface="+mn-cs"/>
              </a:rPr>
              <a:t>Available soon</a:t>
            </a:r>
          </a:p>
        </p:txBody>
      </p:sp>
      <p:sp>
        <p:nvSpPr>
          <p:cNvPr id="42" name="TextBox 41">
            <a:extLst>
              <a:ext uri="{FF2B5EF4-FFF2-40B4-BE49-F238E27FC236}">
                <a16:creationId xmlns:a16="http://schemas.microsoft.com/office/drawing/2014/main" id="{589B38D7-BAFA-411B-BA7D-47C4D0E6A31F}"/>
              </a:ext>
            </a:extLst>
          </p:cNvPr>
          <p:cNvSpPr txBox="1"/>
          <p:nvPr/>
        </p:nvSpPr>
        <p:spPr>
          <a:xfrm rot="16200000">
            <a:off x="-720981" y="1999473"/>
            <a:ext cx="22034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a:ea typeface="+mn-ea"/>
                <a:cs typeface="+mn-cs"/>
              </a:rPr>
              <a:t>Available now</a:t>
            </a:r>
          </a:p>
        </p:txBody>
      </p:sp>
      <p:sp>
        <p:nvSpPr>
          <p:cNvPr id="43" name="Rectangle 42">
            <a:extLst>
              <a:ext uri="{FF2B5EF4-FFF2-40B4-BE49-F238E27FC236}">
                <a16:creationId xmlns:a16="http://schemas.microsoft.com/office/drawing/2014/main" id="{700963B3-6A45-4A30-9EB2-84746DA023EF}"/>
              </a:ext>
            </a:extLst>
          </p:cNvPr>
          <p:cNvSpPr/>
          <p:nvPr/>
        </p:nvSpPr>
        <p:spPr>
          <a:xfrm>
            <a:off x="437845" y="6432242"/>
            <a:ext cx="820404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600" b="0" i="0" u="none" strike="noStrike" kern="1200" cap="none" spc="0" normalizeH="0" baseline="0" noProof="0" dirty="0">
                <a:ln>
                  <a:noFill/>
                </a:ln>
                <a:solidFill>
                  <a:prstClr val="white"/>
                </a:solidFill>
                <a:effectLst/>
                <a:uLnTx/>
                <a:uFillTx/>
                <a:latin typeface="Segoe UI"/>
                <a:ea typeface="+mn-ea"/>
                <a:cs typeface="+mn-cs"/>
              </a:rPr>
              <a:t>M</a:t>
            </a:r>
            <a:r>
              <a:rPr kumimoji="0" lang="en-US" sz="1600" b="0" i="0" u="none" strike="noStrike" kern="1200" cap="none" spc="0" normalizeH="0" baseline="0" noProof="0" dirty="0">
                <a:ln>
                  <a:noFill/>
                </a:ln>
                <a:solidFill>
                  <a:prstClr val="white"/>
                </a:solidFill>
                <a:effectLst/>
                <a:uLnTx/>
                <a:uFillTx/>
                <a:latin typeface="Segoe UI"/>
                <a:ea typeface="+mn-ea"/>
                <a:cs typeface="+mn-cs"/>
              </a:rPr>
              <a:t>ore information:   </a:t>
            </a:r>
            <a:r>
              <a:rPr kumimoji="0" lang="en-US" sz="1600" b="0" i="0" u="none" strike="noStrike" kern="1200" cap="none" spc="0" normalizeH="0" baseline="0" noProof="0" dirty="0">
                <a:ln>
                  <a:noFill/>
                </a:ln>
                <a:solidFill>
                  <a:srgbClr val="5CBBE6"/>
                </a:solidFill>
                <a:effectLst/>
                <a:uLnTx/>
                <a:uFillTx/>
                <a:latin typeface="Segoe UI"/>
                <a:ea typeface="+mn-ea"/>
                <a:cs typeface="+mn-cs"/>
                <a:hlinkClick r:id="rId20">
                  <a:extLst>
                    <a:ext uri="{A12FA001-AC4F-418D-AE19-62706E023703}">
                      <ahyp:hlinkClr xmlns:ahyp="http://schemas.microsoft.com/office/drawing/2018/hyperlinkcolor" val="tx"/>
                    </a:ext>
                  </a:extLst>
                </a:hlinkClick>
              </a:rPr>
              <a:t>https://portal.lsretail.com/Products/LS-Nav/Downloads/Localization</a:t>
            </a:r>
            <a:r>
              <a:rPr kumimoji="0" lang="en-US" sz="1600" b="0" i="0" u="none" strike="noStrike" kern="1200" cap="none" spc="0" normalizeH="0" baseline="0" noProof="0" dirty="0">
                <a:ln>
                  <a:noFill/>
                </a:ln>
                <a:solidFill>
                  <a:srgbClr val="5CBBE6"/>
                </a:solidFill>
                <a:effectLst/>
                <a:uLnTx/>
                <a:uFillTx/>
                <a:latin typeface="Segoe UI"/>
                <a:ea typeface="+mn-ea"/>
                <a:cs typeface="+mn-cs"/>
              </a:rPr>
              <a:t>  </a:t>
            </a:r>
            <a:endParaRPr kumimoji="0" lang="en-US" sz="1500" b="0" i="0" u="none" strike="noStrike" kern="1200" cap="none" spc="0" normalizeH="0" baseline="0" noProof="0" dirty="0">
              <a:ln>
                <a:noFill/>
              </a:ln>
              <a:solidFill>
                <a:srgbClr val="5CBBE6"/>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D8FFED1D-E1CF-49D0-864A-BDB9E84E82E0}"/>
              </a:ext>
            </a:extLst>
          </p:cNvPr>
          <p:cNvSpPr/>
          <p:nvPr/>
        </p:nvSpPr>
        <p:spPr>
          <a:xfrm>
            <a:off x="8256987" y="5042011"/>
            <a:ext cx="3023742" cy="553253"/>
          </a:xfrm>
          <a:custGeom>
            <a:avLst/>
            <a:gdLst>
              <a:gd name="connsiteX0" fmla="*/ 0 w 2063749"/>
              <a:gd name="connsiteY0" fmla="*/ 52024 h 520237"/>
              <a:gd name="connsiteX1" fmla="*/ 52024 w 2063749"/>
              <a:gd name="connsiteY1" fmla="*/ 0 h 520237"/>
              <a:gd name="connsiteX2" fmla="*/ 2011725 w 2063749"/>
              <a:gd name="connsiteY2" fmla="*/ 0 h 520237"/>
              <a:gd name="connsiteX3" fmla="*/ 2063749 w 2063749"/>
              <a:gd name="connsiteY3" fmla="*/ 52024 h 520237"/>
              <a:gd name="connsiteX4" fmla="*/ 2063749 w 2063749"/>
              <a:gd name="connsiteY4" fmla="*/ 468213 h 520237"/>
              <a:gd name="connsiteX5" fmla="*/ 2011725 w 2063749"/>
              <a:gd name="connsiteY5" fmla="*/ 520237 h 520237"/>
              <a:gd name="connsiteX6" fmla="*/ 52024 w 2063749"/>
              <a:gd name="connsiteY6" fmla="*/ 520237 h 520237"/>
              <a:gd name="connsiteX7" fmla="*/ 0 w 2063749"/>
              <a:gd name="connsiteY7" fmla="*/ 468213 h 520237"/>
              <a:gd name="connsiteX8" fmla="*/ 0 w 2063749"/>
              <a:gd name="connsiteY8" fmla="*/ 52024 h 5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749" h="520237">
                <a:moveTo>
                  <a:pt x="0" y="52024"/>
                </a:moveTo>
                <a:cubicBezTo>
                  <a:pt x="0" y="23292"/>
                  <a:pt x="23292" y="0"/>
                  <a:pt x="52024" y="0"/>
                </a:cubicBezTo>
                <a:lnTo>
                  <a:pt x="2011725" y="0"/>
                </a:lnTo>
                <a:cubicBezTo>
                  <a:pt x="2040457" y="0"/>
                  <a:pt x="2063749" y="23292"/>
                  <a:pt x="2063749" y="52024"/>
                </a:cubicBezTo>
                <a:lnTo>
                  <a:pt x="2063749" y="468213"/>
                </a:lnTo>
                <a:cubicBezTo>
                  <a:pt x="2063749" y="496945"/>
                  <a:pt x="2040457" y="520237"/>
                  <a:pt x="2011725" y="520237"/>
                </a:cubicBezTo>
                <a:lnTo>
                  <a:pt x="52024" y="520237"/>
                </a:lnTo>
                <a:cubicBezTo>
                  <a:pt x="23292" y="520237"/>
                  <a:pt x="0" y="496945"/>
                  <a:pt x="0" y="468213"/>
                </a:cubicBezTo>
                <a:lnTo>
                  <a:pt x="0" y="520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497" tIns="51432" rIns="63497" bIns="5143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Segoe UI"/>
                <a:ea typeface="+mn-ea"/>
                <a:cs typeface="+mn-cs"/>
              </a:rPr>
              <a:t>UAE (AE)</a:t>
            </a:r>
          </a:p>
        </p:txBody>
      </p:sp>
      <p:pic>
        <p:nvPicPr>
          <p:cNvPr id="47" name="Picture 46" descr="A close up of a logo&#10;&#10;Description automatically generated">
            <a:extLst>
              <a:ext uri="{FF2B5EF4-FFF2-40B4-BE49-F238E27FC236}">
                <a16:creationId xmlns:a16="http://schemas.microsoft.com/office/drawing/2014/main" id="{D05B59AB-65D8-4B5A-BCB8-93872EBB81E3}"/>
              </a:ext>
            </a:extLst>
          </p:cNvPr>
          <p:cNvPicPr>
            <a:picLocks noChangeAspect="1"/>
          </p:cNvPicPr>
          <p:nvPr/>
        </p:nvPicPr>
        <p:blipFill>
          <a:blip r:embed="rId21"/>
          <a:stretch>
            <a:fillRect/>
          </a:stretch>
        </p:blipFill>
        <p:spPr>
          <a:xfrm>
            <a:off x="8028387" y="5090037"/>
            <a:ext cx="457200" cy="457200"/>
          </a:xfrm>
          <a:prstGeom prst="rect">
            <a:avLst/>
          </a:prstGeom>
        </p:spPr>
      </p:pic>
    </p:spTree>
    <p:extLst>
      <p:ext uri="{BB962C8B-B14F-4D97-AF65-F5344CB8AC3E}">
        <p14:creationId xmlns:p14="http://schemas.microsoft.com/office/powerpoint/2010/main" val="309122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Online POS</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 SaaS Architecture</a:t>
            </a:r>
          </a:p>
        </p:txBody>
      </p: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46" y="5851244"/>
            <a:ext cx="489834" cy="489834"/>
          </a:xfrm>
          <a:prstGeom prst="rect">
            <a:avLst/>
          </a:prstGeom>
        </p:spPr>
      </p:pic>
    </p:spTree>
    <p:extLst>
      <p:ext uri="{BB962C8B-B14F-4D97-AF65-F5344CB8AC3E}">
        <p14:creationId xmlns:p14="http://schemas.microsoft.com/office/powerpoint/2010/main" val="12411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Online POS</a:t>
            </a:r>
          </a:p>
        </p:txBody>
      </p:sp>
      <p:pic>
        <p:nvPicPr>
          <p:cNvPr id="7" name="Picture 6">
            <a:extLst>
              <a:ext uri="{FF2B5EF4-FFF2-40B4-BE49-F238E27FC236}">
                <a16:creationId xmlns:a16="http://schemas.microsoft.com/office/drawing/2014/main" id="{B91C3821-061C-4123-B3E0-A7B30196E165}"/>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3445853" y="5321322"/>
            <a:ext cx="475233" cy="475233"/>
          </a:xfrm>
          <a:prstGeom prst="rect">
            <a:avLst/>
          </a:prstGeom>
        </p:spPr>
      </p:pic>
      <p:pic>
        <p:nvPicPr>
          <p:cNvPr id="8" name="Picture 7">
            <a:extLst>
              <a:ext uri="{FF2B5EF4-FFF2-40B4-BE49-F238E27FC236}">
                <a16:creationId xmlns:a16="http://schemas.microsoft.com/office/drawing/2014/main" id="{3B7E24CA-B510-4766-AFA5-AF6D06BC973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783625" y="4413635"/>
            <a:ext cx="832686" cy="832685"/>
          </a:xfrm>
          <a:prstGeom prst="rect">
            <a:avLst/>
          </a:prstGeom>
        </p:spPr>
      </p:pic>
      <p:sp>
        <p:nvSpPr>
          <p:cNvPr id="9" name="TextBox 8">
            <a:extLst>
              <a:ext uri="{FF2B5EF4-FFF2-40B4-BE49-F238E27FC236}">
                <a16:creationId xmlns:a16="http://schemas.microsoft.com/office/drawing/2014/main" id="{52B942ED-91C3-4859-B659-9238E7AEEAFF}"/>
              </a:ext>
            </a:extLst>
          </p:cNvPr>
          <p:cNvSpPr txBox="1"/>
          <p:nvPr/>
        </p:nvSpPr>
        <p:spPr>
          <a:xfrm>
            <a:off x="3239128" y="6323425"/>
            <a:ext cx="92044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Offline POS </a:t>
            </a:r>
          </a:p>
        </p:txBody>
      </p:sp>
      <p:sp>
        <p:nvSpPr>
          <p:cNvPr id="10" name="TextBox 9">
            <a:extLst>
              <a:ext uri="{FF2B5EF4-FFF2-40B4-BE49-F238E27FC236}">
                <a16:creationId xmlns:a16="http://schemas.microsoft.com/office/drawing/2014/main" id="{BDFF40E2-E0CF-47A5-AED1-2B770C1884A0}"/>
              </a:ext>
            </a:extLst>
          </p:cNvPr>
          <p:cNvSpPr txBox="1"/>
          <p:nvPr/>
        </p:nvSpPr>
        <p:spPr>
          <a:xfrm>
            <a:off x="5411055" y="6332285"/>
            <a:ext cx="1479892"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Online or Offline POS</a:t>
            </a:r>
            <a:br>
              <a:rPr kumimoji="0" lang="en-US" sz="1000" b="1" i="0" u="none" strike="noStrike" kern="0" cap="none" spc="0" normalizeH="0" baseline="0" noProof="0" dirty="0">
                <a:ln>
                  <a:noFill/>
                </a:ln>
                <a:solidFill>
                  <a:prstClr val="white"/>
                </a:solidFill>
                <a:effectLst/>
                <a:uLnTx/>
                <a:uFillTx/>
                <a:latin typeface="Segoe UI"/>
                <a:ea typeface="+mn-ea"/>
                <a:cs typeface="+mn-cs"/>
              </a:rPr>
            </a:br>
            <a:r>
              <a:rPr kumimoji="0" lang="en-US" sz="1000" b="1" i="0" u="none" strike="noStrike" kern="0" cap="none" spc="0" normalizeH="0" baseline="0" noProof="0" dirty="0">
                <a:ln>
                  <a:noFill/>
                </a:ln>
                <a:solidFill>
                  <a:prstClr val="white"/>
                </a:solidFill>
                <a:effectLst/>
                <a:uLnTx/>
                <a:uFillTx/>
                <a:latin typeface="Segoe UI"/>
                <a:ea typeface="+mn-ea"/>
                <a:cs typeface="+mn-cs"/>
              </a:rPr>
              <a:t> with store server</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2" name="Rectangle 11">
            <a:extLst>
              <a:ext uri="{FF2B5EF4-FFF2-40B4-BE49-F238E27FC236}">
                <a16:creationId xmlns:a16="http://schemas.microsoft.com/office/drawing/2014/main" id="{763812B1-002C-4094-B7F8-36B4F6B067B4}"/>
              </a:ext>
            </a:extLst>
          </p:cNvPr>
          <p:cNvSpPr/>
          <p:nvPr/>
        </p:nvSpPr>
        <p:spPr>
          <a:xfrm>
            <a:off x="5249094" y="3133734"/>
            <a:ext cx="1907188" cy="91204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Hybrid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Component Server</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 SaaS Architecture</a:t>
            </a:r>
          </a:p>
        </p:txBody>
      </p:sp>
      <p:cxnSp>
        <p:nvCxnSpPr>
          <p:cNvPr id="14" name="Straight Arrow Connector 13">
            <a:extLst>
              <a:ext uri="{FF2B5EF4-FFF2-40B4-BE49-F238E27FC236}">
                <a16:creationId xmlns:a16="http://schemas.microsoft.com/office/drawing/2014/main" id="{8657FEAD-7A73-4AAE-AE21-DE03CEB34BB2}"/>
              </a:ext>
            </a:extLst>
          </p:cNvPr>
          <p:cNvCxnSpPr>
            <a:cxnSpLocks/>
          </p:cNvCxnSpPr>
          <p:nvPr/>
        </p:nvCxnSpPr>
        <p:spPr>
          <a:xfrm>
            <a:off x="3199437" y="2396289"/>
            <a:ext cx="2109487" cy="864897"/>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A2D1E1-A2A3-4029-9CDB-425DB00A57A6}"/>
              </a:ext>
            </a:extLst>
          </p:cNvPr>
          <p:cNvCxnSpPr>
            <a:cxnSpLocks/>
          </p:cNvCxnSpPr>
          <p:nvPr/>
        </p:nvCxnSpPr>
        <p:spPr>
          <a:xfrm flipH="1">
            <a:off x="3831779" y="4053720"/>
            <a:ext cx="1596628" cy="1331348"/>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CDF281-7A5E-42B8-B4D0-936599C018DB}"/>
              </a:ext>
            </a:extLst>
          </p:cNvPr>
          <p:cNvCxnSpPr>
            <a:cxnSpLocks/>
            <a:stCxn id="12" idx="2"/>
            <a:endCxn id="8" idx="0"/>
          </p:cNvCxnSpPr>
          <p:nvPr/>
        </p:nvCxnSpPr>
        <p:spPr>
          <a:xfrm flipH="1">
            <a:off x="6199968" y="4045783"/>
            <a:ext cx="2720" cy="367852"/>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65BA10A-A51A-4B29-A874-AC1D94364C9E}"/>
              </a:ext>
            </a:extLst>
          </p:cNvPr>
          <p:cNvCxnSpPr>
            <a:cxnSpLocks/>
            <a:stCxn id="8" idx="1"/>
          </p:cNvCxnSpPr>
          <p:nvPr/>
        </p:nvCxnSpPr>
        <p:spPr>
          <a:xfrm rot="10800000">
            <a:off x="2930399" y="2575198"/>
            <a:ext cx="2853227" cy="2254780"/>
          </a:xfrm>
          <a:prstGeom prst="curvedConnector3">
            <a:avLst>
              <a:gd name="adj1" fmla="val 50000"/>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13C45E-B140-4F36-89AB-CA7B8619798F}"/>
              </a:ext>
            </a:extLst>
          </p:cNvPr>
          <p:cNvCxnSpPr>
            <a:cxnSpLocks/>
            <a:endCxn id="26" idx="0"/>
          </p:cNvCxnSpPr>
          <p:nvPr/>
        </p:nvCxnSpPr>
        <p:spPr>
          <a:xfrm flipH="1">
            <a:off x="5464192" y="5246320"/>
            <a:ext cx="516708" cy="614393"/>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912E38-13C6-4B81-B2DD-CDE3ACA1678E}"/>
              </a:ext>
            </a:extLst>
          </p:cNvPr>
          <p:cNvCxnSpPr>
            <a:cxnSpLocks/>
            <a:endCxn id="28" idx="0"/>
          </p:cNvCxnSpPr>
          <p:nvPr/>
        </p:nvCxnSpPr>
        <p:spPr>
          <a:xfrm>
            <a:off x="6430270" y="5202912"/>
            <a:ext cx="389337" cy="65780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DA2372-1F7E-4139-AC69-D460588E2A51}"/>
              </a:ext>
            </a:extLst>
          </p:cNvPr>
          <p:cNvCxnSpPr>
            <a:cxnSpLocks/>
            <a:endCxn id="27" idx="0"/>
          </p:cNvCxnSpPr>
          <p:nvPr/>
        </p:nvCxnSpPr>
        <p:spPr>
          <a:xfrm flipH="1">
            <a:off x="6150994" y="5277602"/>
            <a:ext cx="11368" cy="58311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D195862-4E35-402C-9163-E66DB8A82916}"/>
              </a:ext>
            </a:extLst>
          </p:cNvPr>
          <p:cNvCxnSpPr>
            <a:cxnSpLocks/>
            <a:stCxn id="7" idx="0"/>
          </p:cNvCxnSpPr>
          <p:nvPr/>
        </p:nvCxnSpPr>
        <p:spPr>
          <a:xfrm flipH="1" flipV="1">
            <a:off x="2694502" y="2575198"/>
            <a:ext cx="988968" cy="2746124"/>
          </a:xfrm>
          <a:prstGeom prst="straightConnector1">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46" y="5851244"/>
            <a:ext cx="489834" cy="489834"/>
          </a:xfrm>
          <a:prstGeom prst="rect">
            <a:avLst/>
          </a:prstGeom>
        </p:spPr>
      </p:pic>
      <p:pic>
        <p:nvPicPr>
          <p:cNvPr id="25" name="Picture 24" descr="A picture containing clock&#10;&#10;Description automatically generated">
            <a:extLst>
              <a:ext uri="{FF2B5EF4-FFF2-40B4-BE49-F238E27FC236}">
                <a16:creationId xmlns:a16="http://schemas.microsoft.com/office/drawing/2014/main" id="{857CC787-7294-4CFA-BC1B-BAB707255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552" y="5860713"/>
            <a:ext cx="489834" cy="489834"/>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9C9358B0-A163-4B0B-8E7D-CDF4CBE95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275" y="5860713"/>
            <a:ext cx="489834" cy="489834"/>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75B821A-6328-4A1A-8725-8E5F0CF3F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077" y="5860713"/>
            <a:ext cx="489834" cy="489834"/>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04E88CEA-3FF9-4B31-9FA0-095909404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690" y="5860713"/>
            <a:ext cx="489834" cy="489834"/>
          </a:xfrm>
          <a:prstGeom prst="rect">
            <a:avLst/>
          </a:prstGeom>
        </p:spPr>
      </p:pic>
      <p:sp>
        <p:nvSpPr>
          <p:cNvPr id="29" name="TextBox 28">
            <a:extLst>
              <a:ext uri="{FF2B5EF4-FFF2-40B4-BE49-F238E27FC236}">
                <a16:creationId xmlns:a16="http://schemas.microsoft.com/office/drawing/2014/main" id="{6CAEFE3A-2296-45A4-8286-DFBE7867E708}"/>
              </a:ext>
            </a:extLst>
          </p:cNvPr>
          <p:cNvSpPr txBox="1"/>
          <p:nvPr/>
        </p:nvSpPr>
        <p:spPr>
          <a:xfrm>
            <a:off x="6551777" y="4731340"/>
            <a:ext cx="1066995" cy="400110"/>
          </a:xfrm>
          <a:prstGeom prst="rect">
            <a:avLst/>
          </a:prstGeom>
          <a:noFill/>
        </p:spPr>
        <p:txBody>
          <a:bodyPr wrap="square" rtlCol="0">
            <a:spAutoFit/>
          </a:bodyPr>
          <a:lstStyle/>
          <a:p>
            <a:r>
              <a:rPr lang="en-US" sz="1000" b="1" kern="0" dirty="0">
                <a:solidFill>
                  <a:prstClr val="white"/>
                </a:solidFill>
                <a:latin typeface="Segoe UI"/>
              </a:rPr>
              <a:t>Offline </a:t>
            </a:r>
            <a:br>
              <a:rPr lang="en-US" sz="1000" b="1" kern="0" dirty="0">
                <a:solidFill>
                  <a:prstClr val="white"/>
                </a:solidFill>
                <a:latin typeface="Segoe UI"/>
              </a:rPr>
            </a:br>
            <a:r>
              <a:rPr lang="en-US" sz="1000" b="1" kern="0" dirty="0">
                <a:solidFill>
                  <a:prstClr val="white"/>
                </a:solidFill>
                <a:latin typeface="Segoe UI"/>
              </a:rPr>
              <a:t>Store Server</a:t>
            </a:r>
          </a:p>
        </p:txBody>
      </p:sp>
    </p:spTree>
    <p:extLst>
      <p:ext uri="{BB962C8B-B14F-4D97-AF65-F5344CB8AC3E}">
        <p14:creationId xmlns:p14="http://schemas.microsoft.com/office/powerpoint/2010/main" val="243251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Online POS</a:t>
            </a:r>
          </a:p>
        </p:txBody>
      </p:sp>
      <p:pic>
        <p:nvPicPr>
          <p:cNvPr id="8" name="Picture 7">
            <a:extLst>
              <a:ext uri="{FF2B5EF4-FFF2-40B4-BE49-F238E27FC236}">
                <a16:creationId xmlns:a16="http://schemas.microsoft.com/office/drawing/2014/main" id="{3B7E24CA-B510-4766-AFA5-AF6D06BC973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783625" y="4413635"/>
            <a:ext cx="832686" cy="832685"/>
          </a:xfrm>
          <a:prstGeom prst="rect">
            <a:avLst/>
          </a:prstGeom>
        </p:spPr>
      </p:pic>
      <p:sp>
        <p:nvSpPr>
          <p:cNvPr id="9" name="TextBox 8">
            <a:extLst>
              <a:ext uri="{FF2B5EF4-FFF2-40B4-BE49-F238E27FC236}">
                <a16:creationId xmlns:a16="http://schemas.microsoft.com/office/drawing/2014/main" id="{52B942ED-91C3-4859-B659-9238E7AEEAFF}"/>
              </a:ext>
            </a:extLst>
          </p:cNvPr>
          <p:cNvSpPr txBox="1"/>
          <p:nvPr/>
        </p:nvSpPr>
        <p:spPr>
          <a:xfrm>
            <a:off x="3239128" y="6323425"/>
            <a:ext cx="92044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Offline POS </a:t>
            </a:r>
          </a:p>
        </p:txBody>
      </p:sp>
      <p:sp>
        <p:nvSpPr>
          <p:cNvPr id="10" name="TextBox 9">
            <a:extLst>
              <a:ext uri="{FF2B5EF4-FFF2-40B4-BE49-F238E27FC236}">
                <a16:creationId xmlns:a16="http://schemas.microsoft.com/office/drawing/2014/main" id="{BDFF40E2-E0CF-47A5-AED1-2B770C1884A0}"/>
              </a:ext>
            </a:extLst>
          </p:cNvPr>
          <p:cNvSpPr txBox="1"/>
          <p:nvPr/>
        </p:nvSpPr>
        <p:spPr>
          <a:xfrm>
            <a:off x="5411055" y="6332285"/>
            <a:ext cx="1479892"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Segoe UI"/>
                <a:ea typeface="+mn-ea"/>
                <a:cs typeface="+mn-cs"/>
              </a:rPr>
              <a:t>Online or Offline POS</a:t>
            </a:r>
            <a:br>
              <a:rPr kumimoji="0" lang="en-US" sz="1000" b="1" i="0" u="none" strike="noStrike" kern="0" cap="none" spc="0" normalizeH="0" baseline="0" noProof="0" dirty="0">
                <a:ln>
                  <a:noFill/>
                </a:ln>
                <a:solidFill>
                  <a:prstClr val="white"/>
                </a:solidFill>
                <a:effectLst/>
                <a:uLnTx/>
                <a:uFillTx/>
                <a:latin typeface="Segoe UI"/>
                <a:ea typeface="+mn-ea"/>
                <a:cs typeface="+mn-cs"/>
              </a:rPr>
            </a:br>
            <a:r>
              <a:rPr kumimoji="0" lang="en-US" sz="1000" b="1" i="0" u="none" strike="noStrike" kern="0" cap="none" spc="0" normalizeH="0" baseline="0" noProof="0" dirty="0">
                <a:ln>
                  <a:noFill/>
                </a:ln>
                <a:solidFill>
                  <a:prstClr val="white"/>
                </a:solidFill>
                <a:effectLst/>
                <a:uLnTx/>
                <a:uFillTx/>
                <a:latin typeface="Segoe UI"/>
                <a:ea typeface="+mn-ea"/>
                <a:cs typeface="+mn-cs"/>
              </a:rPr>
              <a:t> with store server</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2" name="Rectangle 11">
            <a:extLst>
              <a:ext uri="{FF2B5EF4-FFF2-40B4-BE49-F238E27FC236}">
                <a16:creationId xmlns:a16="http://schemas.microsoft.com/office/drawing/2014/main" id="{763812B1-002C-4094-B7F8-36B4F6B067B4}"/>
              </a:ext>
            </a:extLst>
          </p:cNvPr>
          <p:cNvSpPr/>
          <p:nvPr/>
        </p:nvSpPr>
        <p:spPr>
          <a:xfrm>
            <a:off x="5249094" y="3133734"/>
            <a:ext cx="1907188" cy="91204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Hybrid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Component Server </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 SaaS Architecture</a:t>
            </a:r>
          </a:p>
        </p:txBody>
      </p:sp>
      <p:cxnSp>
        <p:nvCxnSpPr>
          <p:cNvPr id="14" name="Straight Arrow Connector 13">
            <a:extLst>
              <a:ext uri="{FF2B5EF4-FFF2-40B4-BE49-F238E27FC236}">
                <a16:creationId xmlns:a16="http://schemas.microsoft.com/office/drawing/2014/main" id="{8657FEAD-7A73-4AAE-AE21-DE03CEB34BB2}"/>
              </a:ext>
            </a:extLst>
          </p:cNvPr>
          <p:cNvCxnSpPr>
            <a:cxnSpLocks/>
          </p:cNvCxnSpPr>
          <p:nvPr/>
        </p:nvCxnSpPr>
        <p:spPr>
          <a:xfrm>
            <a:off x="3199437" y="2396289"/>
            <a:ext cx="2109487" cy="864897"/>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A2D1E1-A2A3-4029-9CDB-425DB00A57A6}"/>
              </a:ext>
            </a:extLst>
          </p:cNvPr>
          <p:cNvCxnSpPr>
            <a:cxnSpLocks/>
          </p:cNvCxnSpPr>
          <p:nvPr/>
        </p:nvCxnSpPr>
        <p:spPr>
          <a:xfrm flipH="1">
            <a:off x="3831779" y="4053720"/>
            <a:ext cx="1596628" cy="1331348"/>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CDF281-7A5E-42B8-B4D0-936599C018DB}"/>
              </a:ext>
            </a:extLst>
          </p:cNvPr>
          <p:cNvCxnSpPr>
            <a:cxnSpLocks/>
            <a:stCxn id="12" idx="2"/>
            <a:endCxn id="8" idx="0"/>
          </p:cNvCxnSpPr>
          <p:nvPr/>
        </p:nvCxnSpPr>
        <p:spPr>
          <a:xfrm flipH="1">
            <a:off x="6199968" y="4045783"/>
            <a:ext cx="2720" cy="367852"/>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65BA10A-A51A-4B29-A874-AC1D94364C9E}"/>
              </a:ext>
            </a:extLst>
          </p:cNvPr>
          <p:cNvCxnSpPr>
            <a:cxnSpLocks/>
            <a:stCxn id="8" idx="1"/>
          </p:cNvCxnSpPr>
          <p:nvPr/>
        </p:nvCxnSpPr>
        <p:spPr>
          <a:xfrm rot="10800000">
            <a:off x="2930399" y="2575198"/>
            <a:ext cx="2853227" cy="2254780"/>
          </a:xfrm>
          <a:prstGeom prst="curvedConnector3">
            <a:avLst>
              <a:gd name="adj1" fmla="val 50000"/>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13C45E-B140-4F36-89AB-CA7B8619798F}"/>
              </a:ext>
            </a:extLst>
          </p:cNvPr>
          <p:cNvCxnSpPr>
            <a:cxnSpLocks/>
            <a:endCxn id="26" idx="0"/>
          </p:cNvCxnSpPr>
          <p:nvPr/>
        </p:nvCxnSpPr>
        <p:spPr>
          <a:xfrm flipH="1">
            <a:off x="5464192" y="5246320"/>
            <a:ext cx="516708" cy="614393"/>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912E38-13C6-4B81-B2DD-CDE3ACA1678E}"/>
              </a:ext>
            </a:extLst>
          </p:cNvPr>
          <p:cNvCxnSpPr>
            <a:cxnSpLocks/>
            <a:endCxn id="28" idx="0"/>
          </p:cNvCxnSpPr>
          <p:nvPr/>
        </p:nvCxnSpPr>
        <p:spPr>
          <a:xfrm>
            <a:off x="6430270" y="5202912"/>
            <a:ext cx="389337" cy="65780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DA2372-1F7E-4139-AC69-D460588E2A51}"/>
              </a:ext>
            </a:extLst>
          </p:cNvPr>
          <p:cNvCxnSpPr>
            <a:cxnSpLocks/>
            <a:endCxn id="27" idx="0"/>
          </p:cNvCxnSpPr>
          <p:nvPr/>
        </p:nvCxnSpPr>
        <p:spPr>
          <a:xfrm flipH="1">
            <a:off x="6150994" y="5277602"/>
            <a:ext cx="11368" cy="58311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46" y="5851244"/>
            <a:ext cx="489834" cy="489834"/>
          </a:xfrm>
          <a:prstGeom prst="rect">
            <a:avLst/>
          </a:prstGeom>
          <a:noFill/>
        </p:spPr>
      </p:pic>
      <p:pic>
        <p:nvPicPr>
          <p:cNvPr id="25" name="Picture 24" descr="A picture containing clock&#10;&#10;Description automatically generated">
            <a:extLst>
              <a:ext uri="{FF2B5EF4-FFF2-40B4-BE49-F238E27FC236}">
                <a16:creationId xmlns:a16="http://schemas.microsoft.com/office/drawing/2014/main" id="{857CC787-7294-4CFA-BC1B-BAB70725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552" y="5860713"/>
            <a:ext cx="489834" cy="489834"/>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9C9358B0-A163-4B0B-8E7D-CDF4CBE9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275" y="5860713"/>
            <a:ext cx="489834" cy="489834"/>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75B821A-6328-4A1A-8725-8E5F0CF3F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077" y="5860713"/>
            <a:ext cx="489834" cy="489834"/>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04E88CEA-3FF9-4B31-9FA0-09590940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90" y="5860713"/>
            <a:ext cx="489834" cy="489834"/>
          </a:xfrm>
          <a:prstGeom prst="rect">
            <a:avLst/>
          </a:prstGeom>
        </p:spPr>
      </p:pic>
      <p:sp>
        <p:nvSpPr>
          <p:cNvPr id="29" name="TextBox 28">
            <a:extLst>
              <a:ext uri="{FF2B5EF4-FFF2-40B4-BE49-F238E27FC236}">
                <a16:creationId xmlns:a16="http://schemas.microsoft.com/office/drawing/2014/main" id="{6CAEFE3A-2296-45A4-8286-DFBE7867E708}"/>
              </a:ext>
            </a:extLst>
          </p:cNvPr>
          <p:cNvSpPr txBox="1"/>
          <p:nvPr/>
        </p:nvSpPr>
        <p:spPr>
          <a:xfrm>
            <a:off x="6551777" y="4731340"/>
            <a:ext cx="1066995" cy="400110"/>
          </a:xfrm>
          <a:prstGeom prst="rect">
            <a:avLst/>
          </a:prstGeom>
          <a:noFill/>
        </p:spPr>
        <p:txBody>
          <a:bodyPr wrap="square" rtlCol="0">
            <a:spAutoFit/>
          </a:bodyPr>
          <a:lstStyle/>
          <a:p>
            <a:r>
              <a:rPr lang="en-US" sz="1000" b="1" kern="0" dirty="0">
                <a:solidFill>
                  <a:prstClr val="white"/>
                </a:solidFill>
                <a:latin typeface="Segoe UI"/>
              </a:rPr>
              <a:t>Offline </a:t>
            </a:r>
            <a:br>
              <a:rPr lang="en-US" sz="1000" b="1" kern="0" dirty="0">
                <a:solidFill>
                  <a:prstClr val="white"/>
                </a:solidFill>
                <a:latin typeface="Segoe UI"/>
              </a:rPr>
            </a:br>
            <a:r>
              <a:rPr lang="en-US" sz="1000" b="1" kern="0" dirty="0">
                <a:solidFill>
                  <a:prstClr val="white"/>
                </a:solidFill>
                <a:latin typeface="Segoe UI"/>
              </a:rPr>
              <a:t>Store Server</a:t>
            </a:r>
          </a:p>
        </p:txBody>
      </p:sp>
      <p:pic>
        <p:nvPicPr>
          <p:cNvPr id="38" name="Picture 37">
            <a:extLst>
              <a:ext uri="{FF2B5EF4-FFF2-40B4-BE49-F238E27FC236}">
                <a16:creationId xmlns:a16="http://schemas.microsoft.com/office/drawing/2014/main" id="{7C8C05E7-8578-4BBC-B216-CC2AE485963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737242" y="5468703"/>
            <a:ext cx="475233" cy="475233"/>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E23098EB-F5CF-4B48-ACAA-AEAC300E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706" y="5256205"/>
            <a:ext cx="489834" cy="489834"/>
          </a:xfrm>
          <a:prstGeom prst="rect">
            <a:avLst/>
          </a:prstGeom>
        </p:spPr>
      </p:pic>
      <p:sp>
        <p:nvSpPr>
          <p:cNvPr id="39" name="TextBox 38">
            <a:extLst>
              <a:ext uri="{FF2B5EF4-FFF2-40B4-BE49-F238E27FC236}">
                <a16:creationId xmlns:a16="http://schemas.microsoft.com/office/drawing/2014/main" id="{D8D8D6BD-0A3F-4478-B8B9-F47FAA4E7F34}"/>
              </a:ext>
            </a:extLst>
          </p:cNvPr>
          <p:cNvSpPr txBox="1"/>
          <p:nvPr/>
        </p:nvSpPr>
        <p:spPr>
          <a:xfrm>
            <a:off x="7621943" y="5119687"/>
            <a:ext cx="434734"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KDS</a:t>
            </a:r>
          </a:p>
        </p:txBody>
      </p:sp>
      <p:grpSp>
        <p:nvGrpSpPr>
          <p:cNvPr id="44" name="Group 43">
            <a:extLst>
              <a:ext uri="{FF2B5EF4-FFF2-40B4-BE49-F238E27FC236}">
                <a16:creationId xmlns:a16="http://schemas.microsoft.com/office/drawing/2014/main" id="{C855C3A1-64BF-441A-9E21-D329C0F49660}"/>
              </a:ext>
            </a:extLst>
          </p:cNvPr>
          <p:cNvGrpSpPr/>
          <p:nvPr/>
        </p:nvGrpSpPr>
        <p:grpSpPr>
          <a:xfrm>
            <a:off x="7896060" y="2771949"/>
            <a:ext cx="965329" cy="675941"/>
            <a:chOff x="7983310" y="4274864"/>
            <a:chExt cx="965329" cy="675941"/>
          </a:xfrm>
        </p:grpSpPr>
        <p:pic>
          <p:nvPicPr>
            <p:cNvPr id="42" name="Picture 41">
              <a:extLst>
                <a:ext uri="{FF2B5EF4-FFF2-40B4-BE49-F238E27FC236}">
                  <a16:creationId xmlns:a16="http://schemas.microsoft.com/office/drawing/2014/main" id="{267B4AD3-7573-4F15-8624-D6DD92E04935}"/>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8220395" y="4475572"/>
              <a:ext cx="475233" cy="475233"/>
            </a:xfrm>
            <a:prstGeom prst="rect">
              <a:avLst/>
            </a:prstGeom>
          </p:spPr>
        </p:pic>
        <p:sp>
          <p:nvSpPr>
            <p:cNvPr id="43" name="TextBox 42">
              <a:extLst>
                <a:ext uri="{FF2B5EF4-FFF2-40B4-BE49-F238E27FC236}">
                  <a16:creationId xmlns:a16="http://schemas.microsoft.com/office/drawing/2014/main" id="{7D3D4A84-260E-40C9-8F17-5DEAE7375721}"/>
                </a:ext>
              </a:extLst>
            </p:cNvPr>
            <p:cNvSpPr txBox="1"/>
            <p:nvPr/>
          </p:nvSpPr>
          <p:spPr>
            <a:xfrm>
              <a:off x="7983310" y="4274864"/>
              <a:ext cx="965329"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LS Omni / IIS</a:t>
              </a:r>
            </a:p>
          </p:txBody>
        </p:sp>
      </p:grpSp>
      <p:sp>
        <p:nvSpPr>
          <p:cNvPr id="45" name="Cloud 44">
            <a:extLst>
              <a:ext uri="{FF2B5EF4-FFF2-40B4-BE49-F238E27FC236}">
                <a16:creationId xmlns:a16="http://schemas.microsoft.com/office/drawing/2014/main" id="{4DF3DA7B-F476-4AF8-B3B6-6A13A73CE235}"/>
              </a:ext>
            </a:extLst>
          </p:cNvPr>
          <p:cNvSpPr/>
          <p:nvPr/>
        </p:nvSpPr>
        <p:spPr>
          <a:xfrm>
            <a:off x="9670351" y="1133488"/>
            <a:ext cx="1892757" cy="892082"/>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4848C"/>
                </a:solidFill>
                <a:effectLst/>
                <a:uLnTx/>
                <a:uFillTx/>
                <a:latin typeface="Segoe UI"/>
                <a:ea typeface="+mn-ea"/>
                <a:cs typeface="+mn-cs"/>
              </a:rPr>
              <a:t>eCommerce / mobile Loyalty</a:t>
            </a:r>
          </a:p>
        </p:txBody>
      </p:sp>
      <p:sp>
        <p:nvSpPr>
          <p:cNvPr id="47" name="TextBox 46">
            <a:extLst>
              <a:ext uri="{FF2B5EF4-FFF2-40B4-BE49-F238E27FC236}">
                <a16:creationId xmlns:a16="http://schemas.microsoft.com/office/drawing/2014/main" id="{9240E832-8587-44D6-AC3E-C0136529E303}"/>
              </a:ext>
            </a:extLst>
          </p:cNvPr>
          <p:cNvSpPr txBox="1"/>
          <p:nvPr/>
        </p:nvSpPr>
        <p:spPr>
          <a:xfrm>
            <a:off x="1286997"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8" name="TextBox 47">
            <a:extLst>
              <a:ext uri="{FF2B5EF4-FFF2-40B4-BE49-F238E27FC236}">
                <a16:creationId xmlns:a16="http://schemas.microsoft.com/office/drawing/2014/main" id="{3A2DF552-3934-4E74-8A86-EE7F31B530BF}"/>
              </a:ext>
            </a:extLst>
          </p:cNvPr>
          <p:cNvSpPr txBox="1"/>
          <p:nvPr/>
        </p:nvSpPr>
        <p:spPr>
          <a:xfrm>
            <a:off x="6994307" y="4491464"/>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6" name="TextBox 45">
            <a:extLst>
              <a:ext uri="{FF2B5EF4-FFF2-40B4-BE49-F238E27FC236}">
                <a16:creationId xmlns:a16="http://schemas.microsoft.com/office/drawing/2014/main" id="{18075AE5-7ACA-4781-8C7F-AFC8D1FAD524}"/>
              </a:ext>
            </a:extLst>
          </p:cNvPr>
          <p:cNvSpPr txBox="1"/>
          <p:nvPr/>
        </p:nvSpPr>
        <p:spPr>
          <a:xfrm>
            <a:off x="9144426" y="6012333"/>
            <a:ext cx="122501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Mobile Inventory</a:t>
            </a:r>
          </a:p>
        </p:txBody>
      </p:sp>
      <p:sp>
        <p:nvSpPr>
          <p:cNvPr id="49" name="TextBox 48">
            <a:extLst>
              <a:ext uri="{FF2B5EF4-FFF2-40B4-BE49-F238E27FC236}">
                <a16:creationId xmlns:a16="http://schemas.microsoft.com/office/drawing/2014/main" id="{74B77285-561E-44BD-A081-B5A4D67C4E08}"/>
              </a:ext>
            </a:extLst>
          </p:cNvPr>
          <p:cNvSpPr txBox="1"/>
          <p:nvPr/>
        </p:nvSpPr>
        <p:spPr>
          <a:xfrm>
            <a:off x="2743392"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cxnSp>
        <p:nvCxnSpPr>
          <p:cNvPr id="50" name="Straight Arrow Connector 49">
            <a:extLst>
              <a:ext uri="{FF2B5EF4-FFF2-40B4-BE49-F238E27FC236}">
                <a16:creationId xmlns:a16="http://schemas.microsoft.com/office/drawing/2014/main" id="{5EBD35D0-861B-45A0-9D92-6E2365D4BA37}"/>
              </a:ext>
            </a:extLst>
          </p:cNvPr>
          <p:cNvCxnSpPr>
            <a:cxnSpLocks/>
            <a:endCxn id="42" idx="1"/>
          </p:cNvCxnSpPr>
          <p:nvPr/>
        </p:nvCxnSpPr>
        <p:spPr>
          <a:xfrm>
            <a:off x="3831779" y="2179336"/>
            <a:ext cx="4301366" cy="1030938"/>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BEC0FCF-89BC-4E6B-A29D-602039154E6E}"/>
              </a:ext>
            </a:extLst>
          </p:cNvPr>
          <p:cNvCxnSpPr>
            <a:cxnSpLocks/>
            <a:stCxn id="42" idx="3"/>
          </p:cNvCxnSpPr>
          <p:nvPr/>
        </p:nvCxnSpPr>
        <p:spPr>
          <a:xfrm flipV="1">
            <a:off x="8608378" y="1915725"/>
            <a:ext cx="1229874" cy="1294549"/>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A03484-9279-407A-B571-698F2E048524}"/>
              </a:ext>
            </a:extLst>
          </p:cNvPr>
          <p:cNvCxnSpPr>
            <a:cxnSpLocks/>
            <a:stCxn id="42" idx="2"/>
          </p:cNvCxnSpPr>
          <p:nvPr/>
        </p:nvCxnSpPr>
        <p:spPr>
          <a:xfrm>
            <a:off x="8370762" y="3447890"/>
            <a:ext cx="1330678" cy="2212803"/>
          </a:xfrm>
          <a:prstGeom prst="straightConnector1">
            <a:avLst/>
          </a:prstGeom>
          <a:ln w="57150">
            <a:solidFill>
              <a:schemeClr val="accent2">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D0C3C67D-54A5-41F5-A33D-36B331E5E36B}"/>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445853" y="5321322"/>
            <a:ext cx="475233" cy="475233"/>
          </a:xfrm>
          <a:prstGeom prst="rect">
            <a:avLst/>
          </a:prstGeom>
        </p:spPr>
      </p:pic>
      <p:cxnSp>
        <p:nvCxnSpPr>
          <p:cNvPr id="55" name="Straight Arrow Connector 54">
            <a:extLst>
              <a:ext uri="{FF2B5EF4-FFF2-40B4-BE49-F238E27FC236}">
                <a16:creationId xmlns:a16="http://schemas.microsoft.com/office/drawing/2014/main" id="{B18533A2-D85F-4204-B327-1F52967307A1}"/>
              </a:ext>
            </a:extLst>
          </p:cNvPr>
          <p:cNvCxnSpPr>
            <a:cxnSpLocks/>
          </p:cNvCxnSpPr>
          <p:nvPr/>
        </p:nvCxnSpPr>
        <p:spPr>
          <a:xfrm flipH="1" flipV="1">
            <a:off x="2694502" y="2575198"/>
            <a:ext cx="988968" cy="2746124"/>
          </a:xfrm>
          <a:prstGeom prst="straightConnector1">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Monitor">
            <a:extLst>
              <a:ext uri="{FF2B5EF4-FFF2-40B4-BE49-F238E27FC236}">
                <a16:creationId xmlns:a16="http://schemas.microsoft.com/office/drawing/2014/main" id="{EF447D5A-B393-49C3-B837-7C0B67000D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3769" y="5131368"/>
            <a:ext cx="334374" cy="334374"/>
          </a:xfrm>
          <a:prstGeom prst="rect">
            <a:avLst/>
          </a:prstGeom>
        </p:spPr>
      </p:pic>
      <p:pic>
        <p:nvPicPr>
          <p:cNvPr id="58" name="Graphic 57" descr="Monitor">
            <a:extLst>
              <a:ext uri="{FF2B5EF4-FFF2-40B4-BE49-F238E27FC236}">
                <a16:creationId xmlns:a16="http://schemas.microsoft.com/office/drawing/2014/main" id="{0D9E8D23-A4D0-4BB5-BD97-5C9750E2DC40}"/>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491306"/>
            <a:ext cx="334374" cy="334374"/>
          </a:xfrm>
          <a:prstGeom prst="rect">
            <a:avLst/>
          </a:prstGeom>
        </p:spPr>
      </p:pic>
      <p:pic>
        <p:nvPicPr>
          <p:cNvPr id="59" name="Graphic 58" descr="Monitor">
            <a:extLst>
              <a:ext uri="{FF2B5EF4-FFF2-40B4-BE49-F238E27FC236}">
                <a16:creationId xmlns:a16="http://schemas.microsoft.com/office/drawing/2014/main" id="{2CCA7D68-3DD2-448B-AC25-8803064AE99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851244"/>
            <a:ext cx="334374" cy="334374"/>
          </a:xfrm>
          <a:prstGeom prst="rect">
            <a:avLst/>
          </a:prstGeom>
        </p:spPr>
      </p:pic>
      <p:pic>
        <p:nvPicPr>
          <p:cNvPr id="61" name="Graphic 60" descr="Smart Phone">
            <a:extLst>
              <a:ext uri="{FF2B5EF4-FFF2-40B4-BE49-F238E27FC236}">
                <a16:creationId xmlns:a16="http://schemas.microsoft.com/office/drawing/2014/main" id="{32BE289E-78DA-485F-B0CC-808A3E64A3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3457" y="5660693"/>
            <a:ext cx="426953" cy="426953"/>
          </a:xfrm>
          <a:prstGeom prst="rect">
            <a:avLst/>
          </a:prstGeom>
        </p:spPr>
      </p:pic>
      <p:pic>
        <p:nvPicPr>
          <p:cNvPr id="63" name="Graphic 62" descr="Fax">
            <a:extLst>
              <a:ext uri="{FF2B5EF4-FFF2-40B4-BE49-F238E27FC236}">
                <a16:creationId xmlns:a16="http://schemas.microsoft.com/office/drawing/2014/main" id="{C6C44559-3FA1-4C40-B932-34C4B6AF689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06165" y="6135443"/>
            <a:ext cx="362012" cy="362012"/>
          </a:xfrm>
          <a:prstGeom prst="rect">
            <a:avLst/>
          </a:prstGeom>
        </p:spPr>
      </p:pic>
      <p:pic>
        <p:nvPicPr>
          <p:cNvPr id="64" name="Graphic 63" descr="Fax">
            <a:extLst>
              <a:ext uri="{FF2B5EF4-FFF2-40B4-BE49-F238E27FC236}">
                <a16:creationId xmlns:a16="http://schemas.microsoft.com/office/drawing/2014/main" id="{C5E8D7C4-0B03-458B-8F13-94404A214288}"/>
              </a:ext>
            </a:extLst>
          </p:cNvPr>
          <p:cNvPicPr>
            <a:picLocks noChangeAspect="1"/>
          </p:cNvPicPr>
          <p:nvPr/>
        </p:nvPicPr>
        <p:blipFill>
          <a:blip r:embed="rId11">
            <a:extLst>
              <a:ext uri="{96DAC541-7B7A-43D3-8B79-37D633B846F1}">
                <asvg:svgBlip xmlns:asvg="http://schemas.microsoft.com/office/drawing/2016/SVG/main" r:embed="rId13"/>
              </a:ext>
            </a:extLst>
          </a:blip>
          <a:srcRect/>
          <a:stretch/>
        </p:blipFill>
        <p:spPr>
          <a:xfrm>
            <a:off x="4077904" y="6135443"/>
            <a:ext cx="362012" cy="362012"/>
          </a:xfrm>
          <a:prstGeom prst="rect">
            <a:avLst/>
          </a:prstGeom>
        </p:spPr>
      </p:pic>
      <p:pic>
        <p:nvPicPr>
          <p:cNvPr id="65" name="Graphic 64" descr="Fax">
            <a:extLst>
              <a:ext uri="{FF2B5EF4-FFF2-40B4-BE49-F238E27FC236}">
                <a16:creationId xmlns:a16="http://schemas.microsoft.com/office/drawing/2014/main" id="{48EE0B7A-309B-43CD-8505-7C73B22D24F9}"/>
              </a:ext>
            </a:extLst>
          </p:cNvPr>
          <p:cNvPicPr>
            <a:picLocks noChangeAspect="1"/>
          </p:cNvPicPr>
          <p:nvPr/>
        </p:nvPicPr>
        <p:blipFill>
          <a:blip r:embed="rId11">
            <a:extLst>
              <a:ext uri="{96DAC541-7B7A-43D3-8B79-37D633B846F1}">
                <asvg:svgBlip xmlns:asvg="http://schemas.microsoft.com/office/drawing/2016/SVG/main" r:embed="rId13"/>
              </a:ext>
            </a:extLst>
          </a:blip>
          <a:srcRect/>
          <a:stretch/>
        </p:blipFill>
        <p:spPr>
          <a:xfrm>
            <a:off x="7156282" y="6091704"/>
            <a:ext cx="362012" cy="362012"/>
          </a:xfrm>
          <a:prstGeom prst="rect">
            <a:avLst/>
          </a:prstGeom>
        </p:spPr>
      </p:pic>
    </p:spTree>
    <p:extLst>
      <p:ext uri="{BB962C8B-B14F-4D97-AF65-F5344CB8AC3E}">
        <p14:creationId xmlns:p14="http://schemas.microsoft.com/office/powerpoint/2010/main" val="180867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1000"/>
                                        <p:tgtEl>
                                          <p:spTgt spid="59"/>
                                        </p:tgtEl>
                                      </p:cBhvr>
                                    </p:animEffect>
                                    <p:anim calcmode="lin" valueType="num">
                                      <p:cBhvr>
                                        <p:cTn id="51" dur="1000" fill="hold"/>
                                        <p:tgtEl>
                                          <p:spTgt spid="59"/>
                                        </p:tgtEl>
                                        <p:attrNameLst>
                                          <p:attrName>ppt_x</p:attrName>
                                        </p:attrNameLst>
                                      </p:cBhvr>
                                      <p:tavLst>
                                        <p:tav tm="0">
                                          <p:val>
                                            <p:strVal val="#ppt_x"/>
                                          </p:val>
                                        </p:tav>
                                        <p:tav tm="100000">
                                          <p:val>
                                            <p:strVal val="#ppt_x"/>
                                          </p:val>
                                        </p:tav>
                                      </p:tavLst>
                                    </p:anim>
                                    <p:anim calcmode="lin" valueType="num">
                                      <p:cBhvr>
                                        <p:cTn id="52" dur="1000" fill="hold"/>
                                        <p:tgtEl>
                                          <p:spTgt spid="59"/>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1000"/>
                                        <p:tgtEl>
                                          <p:spTgt spid="57"/>
                                        </p:tgtEl>
                                      </p:cBhvr>
                                    </p:animEffect>
                                    <p:anim calcmode="lin" valueType="num">
                                      <p:cBhvr>
                                        <p:cTn id="61" dur="1000" fill="hold"/>
                                        <p:tgtEl>
                                          <p:spTgt spid="57"/>
                                        </p:tgtEl>
                                        <p:attrNameLst>
                                          <p:attrName>ppt_x</p:attrName>
                                        </p:attrNameLst>
                                      </p:cBhvr>
                                      <p:tavLst>
                                        <p:tav tm="0">
                                          <p:val>
                                            <p:strVal val="#ppt_x"/>
                                          </p:val>
                                        </p:tav>
                                        <p:tav tm="100000">
                                          <p:val>
                                            <p:strVal val="#ppt_x"/>
                                          </p:val>
                                        </p:tav>
                                      </p:tavLst>
                                    </p:anim>
                                    <p:anim calcmode="lin" valueType="num">
                                      <p:cBhvr>
                                        <p:cTn id="62" dur="1000" fill="hold"/>
                                        <p:tgtEl>
                                          <p:spTgt spid="5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style.rotation</p:attrName>
                                        </p:attrNameLst>
                                      </p:cBhvr>
                                      <p:tavLst>
                                        <p:tav tm="0">
                                          <p:val>
                                            <p:fltVal val="90"/>
                                          </p:val>
                                        </p:tav>
                                        <p:tav tm="100000">
                                          <p:val>
                                            <p:fltVal val="0"/>
                                          </p:val>
                                        </p:tav>
                                      </p:tavLst>
                                    </p:anim>
                                    <p:animEffect transition="in" filter="fade">
                                      <p:cBhvr>
                                        <p:cTn id="85" dur="1000"/>
                                        <p:tgtEl>
                                          <p:spTgt spid="5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000" fill="hold"/>
                                        <p:tgtEl>
                                          <p:spTgt spid="45"/>
                                        </p:tgtEl>
                                        <p:attrNameLst>
                                          <p:attrName>ppt_w</p:attrName>
                                        </p:attrNameLst>
                                      </p:cBhvr>
                                      <p:tavLst>
                                        <p:tav tm="0">
                                          <p:val>
                                            <p:fltVal val="0"/>
                                          </p:val>
                                        </p:tav>
                                        <p:tav tm="100000">
                                          <p:val>
                                            <p:strVal val="#ppt_w"/>
                                          </p:val>
                                        </p:tav>
                                      </p:tavLst>
                                    </p:anim>
                                    <p:anim calcmode="lin" valueType="num">
                                      <p:cBhvr>
                                        <p:cTn id="89" dur="1000" fill="hold"/>
                                        <p:tgtEl>
                                          <p:spTgt spid="45"/>
                                        </p:tgtEl>
                                        <p:attrNameLst>
                                          <p:attrName>ppt_h</p:attrName>
                                        </p:attrNameLst>
                                      </p:cBhvr>
                                      <p:tavLst>
                                        <p:tav tm="0">
                                          <p:val>
                                            <p:fltVal val="0"/>
                                          </p:val>
                                        </p:tav>
                                        <p:tav tm="100000">
                                          <p:val>
                                            <p:strVal val="#ppt_h"/>
                                          </p:val>
                                        </p:tav>
                                      </p:tavLst>
                                    </p:anim>
                                    <p:anim calcmode="lin" valueType="num">
                                      <p:cBhvr>
                                        <p:cTn id="90" dur="1000" fill="hold"/>
                                        <p:tgtEl>
                                          <p:spTgt spid="45"/>
                                        </p:tgtEl>
                                        <p:attrNameLst>
                                          <p:attrName>style.rotation</p:attrName>
                                        </p:attrNameLst>
                                      </p:cBhvr>
                                      <p:tavLst>
                                        <p:tav tm="0">
                                          <p:val>
                                            <p:fltVal val="90"/>
                                          </p:val>
                                        </p:tav>
                                        <p:tav tm="100000">
                                          <p:val>
                                            <p:fltVal val="0"/>
                                          </p:val>
                                        </p:tav>
                                      </p:tavLst>
                                    </p:anim>
                                    <p:animEffect transition="in" filter="fade">
                                      <p:cBhvr>
                                        <p:cTn id="9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47" grpId="0"/>
      <p:bldP spid="48" grpId="0"/>
      <p:bldP spid="46"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POS</a:t>
            </a:r>
          </a:p>
        </p:txBody>
      </p:sp>
      <p:pic>
        <p:nvPicPr>
          <p:cNvPr id="8" name="Picture 7">
            <a:extLst>
              <a:ext uri="{FF2B5EF4-FFF2-40B4-BE49-F238E27FC236}">
                <a16:creationId xmlns:a16="http://schemas.microsoft.com/office/drawing/2014/main" id="{3B7E24CA-B510-4766-AFA5-AF6D06BC973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783625" y="4413635"/>
            <a:ext cx="832686" cy="832685"/>
          </a:xfrm>
          <a:prstGeom prst="rect">
            <a:avLst/>
          </a:prstGeom>
        </p:spPr>
      </p:pic>
      <p:sp>
        <p:nvSpPr>
          <p:cNvPr id="9" name="TextBox 8">
            <a:extLst>
              <a:ext uri="{FF2B5EF4-FFF2-40B4-BE49-F238E27FC236}">
                <a16:creationId xmlns:a16="http://schemas.microsoft.com/office/drawing/2014/main" id="{52B942ED-91C3-4859-B659-9238E7AEEAFF}"/>
              </a:ext>
            </a:extLst>
          </p:cNvPr>
          <p:cNvSpPr txBox="1"/>
          <p:nvPr/>
        </p:nvSpPr>
        <p:spPr>
          <a:xfrm>
            <a:off x="3239128" y="6323425"/>
            <a:ext cx="92044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Offline POS </a:t>
            </a:r>
          </a:p>
        </p:txBody>
      </p:sp>
      <p:sp>
        <p:nvSpPr>
          <p:cNvPr id="10" name="TextBox 9">
            <a:extLst>
              <a:ext uri="{FF2B5EF4-FFF2-40B4-BE49-F238E27FC236}">
                <a16:creationId xmlns:a16="http://schemas.microsoft.com/office/drawing/2014/main" id="{BDFF40E2-E0CF-47A5-AED1-2B770C1884A0}"/>
              </a:ext>
            </a:extLst>
          </p:cNvPr>
          <p:cNvSpPr txBox="1"/>
          <p:nvPr/>
        </p:nvSpPr>
        <p:spPr>
          <a:xfrm>
            <a:off x="5411055" y="6332285"/>
            <a:ext cx="1479892"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or Offline POS</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 with store server</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2" name="Rectangle 11">
            <a:extLst>
              <a:ext uri="{FF2B5EF4-FFF2-40B4-BE49-F238E27FC236}">
                <a16:creationId xmlns:a16="http://schemas.microsoft.com/office/drawing/2014/main" id="{763812B1-002C-4094-B7F8-36B4F6B067B4}"/>
              </a:ext>
            </a:extLst>
          </p:cNvPr>
          <p:cNvSpPr/>
          <p:nvPr/>
        </p:nvSpPr>
        <p:spPr>
          <a:xfrm>
            <a:off x="5249094" y="3133734"/>
            <a:ext cx="1907188" cy="91204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Hybrid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Component Server </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 SaaS Architecture</a:t>
            </a:r>
          </a:p>
        </p:txBody>
      </p:sp>
      <p:cxnSp>
        <p:nvCxnSpPr>
          <p:cNvPr id="14" name="Straight Arrow Connector 13">
            <a:extLst>
              <a:ext uri="{FF2B5EF4-FFF2-40B4-BE49-F238E27FC236}">
                <a16:creationId xmlns:a16="http://schemas.microsoft.com/office/drawing/2014/main" id="{8657FEAD-7A73-4AAE-AE21-DE03CEB34BB2}"/>
              </a:ext>
            </a:extLst>
          </p:cNvPr>
          <p:cNvCxnSpPr>
            <a:cxnSpLocks/>
          </p:cNvCxnSpPr>
          <p:nvPr/>
        </p:nvCxnSpPr>
        <p:spPr>
          <a:xfrm>
            <a:off x="3199437" y="2396289"/>
            <a:ext cx="2109487" cy="864897"/>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A2D1E1-A2A3-4029-9CDB-425DB00A57A6}"/>
              </a:ext>
            </a:extLst>
          </p:cNvPr>
          <p:cNvCxnSpPr>
            <a:cxnSpLocks/>
          </p:cNvCxnSpPr>
          <p:nvPr/>
        </p:nvCxnSpPr>
        <p:spPr>
          <a:xfrm flipH="1">
            <a:off x="3831779" y="4053720"/>
            <a:ext cx="1596628" cy="1331348"/>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CDF281-7A5E-42B8-B4D0-936599C018DB}"/>
              </a:ext>
            </a:extLst>
          </p:cNvPr>
          <p:cNvCxnSpPr>
            <a:cxnSpLocks/>
            <a:stCxn id="12" idx="2"/>
            <a:endCxn id="8" idx="0"/>
          </p:cNvCxnSpPr>
          <p:nvPr/>
        </p:nvCxnSpPr>
        <p:spPr>
          <a:xfrm flipH="1">
            <a:off x="6199968" y="4045783"/>
            <a:ext cx="2720" cy="367852"/>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65BA10A-A51A-4B29-A874-AC1D94364C9E}"/>
              </a:ext>
            </a:extLst>
          </p:cNvPr>
          <p:cNvCxnSpPr>
            <a:cxnSpLocks/>
            <a:stCxn id="8" idx="1"/>
          </p:cNvCxnSpPr>
          <p:nvPr/>
        </p:nvCxnSpPr>
        <p:spPr>
          <a:xfrm rot="10800000">
            <a:off x="2930399" y="2575198"/>
            <a:ext cx="2853227" cy="2254780"/>
          </a:xfrm>
          <a:prstGeom prst="curvedConnector3">
            <a:avLst>
              <a:gd name="adj1" fmla="val 50000"/>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13C45E-B140-4F36-89AB-CA7B8619798F}"/>
              </a:ext>
            </a:extLst>
          </p:cNvPr>
          <p:cNvCxnSpPr>
            <a:cxnSpLocks/>
            <a:endCxn id="26" idx="0"/>
          </p:cNvCxnSpPr>
          <p:nvPr/>
        </p:nvCxnSpPr>
        <p:spPr>
          <a:xfrm flipH="1">
            <a:off x="5464192" y="5246320"/>
            <a:ext cx="516708" cy="614393"/>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912E38-13C6-4B81-B2DD-CDE3ACA1678E}"/>
              </a:ext>
            </a:extLst>
          </p:cNvPr>
          <p:cNvCxnSpPr>
            <a:cxnSpLocks/>
            <a:endCxn id="28" idx="0"/>
          </p:cNvCxnSpPr>
          <p:nvPr/>
        </p:nvCxnSpPr>
        <p:spPr>
          <a:xfrm>
            <a:off x="6430270" y="5202912"/>
            <a:ext cx="389337" cy="65780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DA2372-1F7E-4139-AC69-D460588E2A51}"/>
              </a:ext>
            </a:extLst>
          </p:cNvPr>
          <p:cNvCxnSpPr>
            <a:cxnSpLocks/>
            <a:endCxn id="27" idx="0"/>
          </p:cNvCxnSpPr>
          <p:nvPr/>
        </p:nvCxnSpPr>
        <p:spPr>
          <a:xfrm flipH="1">
            <a:off x="6150994" y="5277602"/>
            <a:ext cx="11368" cy="58311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46" y="5851244"/>
            <a:ext cx="489834" cy="489834"/>
          </a:xfrm>
          <a:prstGeom prst="rect">
            <a:avLst/>
          </a:prstGeom>
          <a:noFill/>
        </p:spPr>
      </p:pic>
      <p:pic>
        <p:nvPicPr>
          <p:cNvPr id="25" name="Picture 24" descr="A picture containing clock&#10;&#10;Description automatically generated">
            <a:extLst>
              <a:ext uri="{FF2B5EF4-FFF2-40B4-BE49-F238E27FC236}">
                <a16:creationId xmlns:a16="http://schemas.microsoft.com/office/drawing/2014/main" id="{857CC787-7294-4CFA-BC1B-BAB70725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552" y="5860713"/>
            <a:ext cx="489834" cy="489834"/>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9C9358B0-A163-4B0B-8E7D-CDF4CBE9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275" y="5860713"/>
            <a:ext cx="489834" cy="489834"/>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75B821A-6328-4A1A-8725-8E5F0CF3F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077" y="5860713"/>
            <a:ext cx="489834" cy="489834"/>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04E88CEA-3FF9-4B31-9FA0-09590940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90" y="5860713"/>
            <a:ext cx="489834" cy="489834"/>
          </a:xfrm>
          <a:prstGeom prst="rect">
            <a:avLst/>
          </a:prstGeom>
        </p:spPr>
      </p:pic>
      <p:sp>
        <p:nvSpPr>
          <p:cNvPr id="29" name="TextBox 28">
            <a:extLst>
              <a:ext uri="{FF2B5EF4-FFF2-40B4-BE49-F238E27FC236}">
                <a16:creationId xmlns:a16="http://schemas.microsoft.com/office/drawing/2014/main" id="{6CAEFE3A-2296-45A4-8286-DFBE7867E708}"/>
              </a:ext>
            </a:extLst>
          </p:cNvPr>
          <p:cNvSpPr txBox="1"/>
          <p:nvPr/>
        </p:nvSpPr>
        <p:spPr>
          <a:xfrm>
            <a:off x="6551777" y="4731340"/>
            <a:ext cx="1066995" cy="400110"/>
          </a:xfrm>
          <a:prstGeom prst="rect">
            <a:avLst/>
          </a:prstGeom>
          <a:noFill/>
        </p:spPr>
        <p:txBody>
          <a:bodyPr wrap="square" rtlCol="0">
            <a:spAutoFit/>
          </a:bodyPr>
          <a:lstStyle/>
          <a:p>
            <a:r>
              <a:rPr lang="en-US" sz="1000" b="1" kern="0" dirty="0">
                <a:solidFill>
                  <a:srgbClr val="F4848C"/>
                </a:solidFill>
                <a:latin typeface="Segoe UI"/>
              </a:rPr>
              <a:t>Offline </a:t>
            </a:r>
            <a:br>
              <a:rPr lang="en-US" sz="1000" b="1" kern="0" dirty="0">
                <a:solidFill>
                  <a:srgbClr val="F4848C"/>
                </a:solidFill>
                <a:latin typeface="Segoe UI"/>
              </a:rPr>
            </a:br>
            <a:r>
              <a:rPr lang="en-US" sz="1000" b="1" kern="0" dirty="0">
                <a:solidFill>
                  <a:srgbClr val="F4848C"/>
                </a:solidFill>
                <a:latin typeface="Segoe UI"/>
              </a:rPr>
              <a:t>Store Server</a:t>
            </a:r>
          </a:p>
        </p:txBody>
      </p:sp>
      <p:pic>
        <p:nvPicPr>
          <p:cNvPr id="38" name="Picture 37">
            <a:extLst>
              <a:ext uri="{FF2B5EF4-FFF2-40B4-BE49-F238E27FC236}">
                <a16:creationId xmlns:a16="http://schemas.microsoft.com/office/drawing/2014/main" id="{7C8C05E7-8578-4BBC-B216-CC2AE485963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737242" y="5468703"/>
            <a:ext cx="475233" cy="475233"/>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E23098EB-F5CF-4B48-ACAA-AEAC300E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706" y="5256205"/>
            <a:ext cx="489834" cy="489834"/>
          </a:xfrm>
          <a:prstGeom prst="rect">
            <a:avLst/>
          </a:prstGeom>
        </p:spPr>
      </p:pic>
      <p:sp>
        <p:nvSpPr>
          <p:cNvPr id="39" name="TextBox 38">
            <a:extLst>
              <a:ext uri="{FF2B5EF4-FFF2-40B4-BE49-F238E27FC236}">
                <a16:creationId xmlns:a16="http://schemas.microsoft.com/office/drawing/2014/main" id="{D8D8D6BD-0A3F-4478-B8B9-F47FAA4E7F34}"/>
              </a:ext>
            </a:extLst>
          </p:cNvPr>
          <p:cNvSpPr txBox="1"/>
          <p:nvPr/>
        </p:nvSpPr>
        <p:spPr>
          <a:xfrm>
            <a:off x="7621943" y="5119687"/>
            <a:ext cx="434734"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KDS</a:t>
            </a:r>
          </a:p>
        </p:txBody>
      </p:sp>
      <p:grpSp>
        <p:nvGrpSpPr>
          <p:cNvPr id="44" name="Group 43">
            <a:extLst>
              <a:ext uri="{FF2B5EF4-FFF2-40B4-BE49-F238E27FC236}">
                <a16:creationId xmlns:a16="http://schemas.microsoft.com/office/drawing/2014/main" id="{C855C3A1-64BF-441A-9E21-D329C0F49660}"/>
              </a:ext>
            </a:extLst>
          </p:cNvPr>
          <p:cNvGrpSpPr/>
          <p:nvPr/>
        </p:nvGrpSpPr>
        <p:grpSpPr>
          <a:xfrm>
            <a:off x="7896060" y="2771949"/>
            <a:ext cx="965329" cy="675941"/>
            <a:chOff x="7983310" y="4274864"/>
            <a:chExt cx="965329" cy="675941"/>
          </a:xfrm>
        </p:grpSpPr>
        <p:pic>
          <p:nvPicPr>
            <p:cNvPr id="42" name="Picture 41">
              <a:extLst>
                <a:ext uri="{FF2B5EF4-FFF2-40B4-BE49-F238E27FC236}">
                  <a16:creationId xmlns:a16="http://schemas.microsoft.com/office/drawing/2014/main" id="{267B4AD3-7573-4F15-8624-D6DD92E04935}"/>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8220395" y="4475572"/>
              <a:ext cx="475233" cy="475233"/>
            </a:xfrm>
            <a:prstGeom prst="rect">
              <a:avLst/>
            </a:prstGeom>
          </p:spPr>
        </p:pic>
        <p:sp>
          <p:nvSpPr>
            <p:cNvPr id="43" name="TextBox 42">
              <a:extLst>
                <a:ext uri="{FF2B5EF4-FFF2-40B4-BE49-F238E27FC236}">
                  <a16:creationId xmlns:a16="http://schemas.microsoft.com/office/drawing/2014/main" id="{7D3D4A84-260E-40C9-8F17-5DEAE7375721}"/>
                </a:ext>
              </a:extLst>
            </p:cNvPr>
            <p:cNvSpPr txBox="1"/>
            <p:nvPr/>
          </p:nvSpPr>
          <p:spPr>
            <a:xfrm>
              <a:off x="7983310" y="4274864"/>
              <a:ext cx="965329"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LS Omni / IIS</a:t>
              </a:r>
            </a:p>
          </p:txBody>
        </p:sp>
      </p:grpSp>
      <p:sp>
        <p:nvSpPr>
          <p:cNvPr id="47" name="TextBox 46">
            <a:extLst>
              <a:ext uri="{FF2B5EF4-FFF2-40B4-BE49-F238E27FC236}">
                <a16:creationId xmlns:a16="http://schemas.microsoft.com/office/drawing/2014/main" id="{9240E832-8587-44D6-AC3E-C0136529E303}"/>
              </a:ext>
            </a:extLst>
          </p:cNvPr>
          <p:cNvSpPr txBox="1"/>
          <p:nvPr/>
        </p:nvSpPr>
        <p:spPr>
          <a:xfrm>
            <a:off x="1286997"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8" name="TextBox 47">
            <a:extLst>
              <a:ext uri="{FF2B5EF4-FFF2-40B4-BE49-F238E27FC236}">
                <a16:creationId xmlns:a16="http://schemas.microsoft.com/office/drawing/2014/main" id="{3A2DF552-3934-4E74-8A86-EE7F31B530BF}"/>
              </a:ext>
            </a:extLst>
          </p:cNvPr>
          <p:cNvSpPr txBox="1"/>
          <p:nvPr/>
        </p:nvSpPr>
        <p:spPr>
          <a:xfrm>
            <a:off x="6994307" y="4491464"/>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9" name="TextBox 48">
            <a:extLst>
              <a:ext uri="{FF2B5EF4-FFF2-40B4-BE49-F238E27FC236}">
                <a16:creationId xmlns:a16="http://schemas.microsoft.com/office/drawing/2014/main" id="{74B77285-561E-44BD-A081-B5A4D67C4E08}"/>
              </a:ext>
            </a:extLst>
          </p:cNvPr>
          <p:cNvSpPr txBox="1"/>
          <p:nvPr/>
        </p:nvSpPr>
        <p:spPr>
          <a:xfrm>
            <a:off x="2743392"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cxnSp>
        <p:nvCxnSpPr>
          <p:cNvPr id="50" name="Straight Arrow Connector 49">
            <a:extLst>
              <a:ext uri="{FF2B5EF4-FFF2-40B4-BE49-F238E27FC236}">
                <a16:creationId xmlns:a16="http://schemas.microsoft.com/office/drawing/2014/main" id="{5EBD35D0-861B-45A0-9D92-6E2365D4BA37}"/>
              </a:ext>
            </a:extLst>
          </p:cNvPr>
          <p:cNvCxnSpPr>
            <a:cxnSpLocks/>
            <a:endCxn id="42" idx="1"/>
          </p:cNvCxnSpPr>
          <p:nvPr/>
        </p:nvCxnSpPr>
        <p:spPr>
          <a:xfrm>
            <a:off x="3831779" y="2179336"/>
            <a:ext cx="4301366" cy="1030938"/>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BEC0FCF-89BC-4E6B-A29D-602039154E6E}"/>
              </a:ext>
            </a:extLst>
          </p:cNvPr>
          <p:cNvCxnSpPr>
            <a:cxnSpLocks/>
            <a:stCxn id="42" idx="3"/>
          </p:cNvCxnSpPr>
          <p:nvPr/>
        </p:nvCxnSpPr>
        <p:spPr>
          <a:xfrm flipV="1">
            <a:off x="8608378" y="1915725"/>
            <a:ext cx="1229874" cy="1294549"/>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A03484-9279-407A-B571-698F2E048524}"/>
              </a:ext>
            </a:extLst>
          </p:cNvPr>
          <p:cNvCxnSpPr>
            <a:cxnSpLocks/>
            <a:stCxn id="42" idx="2"/>
          </p:cNvCxnSpPr>
          <p:nvPr/>
        </p:nvCxnSpPr>
        <p:spPr>
          <a:xfrm>
            <a:off x="8370762" y="3447890"/>
            <a:ext cx="1330678" cy="2212803"/>
          </a:xfrm>
          <a:prstGeom prst="straightConnector1">
            <a:avLst/>
          </a:prstGeom>
          <a:ln w="57150">
            <a:solidFill>
              <a:schemeClr val="accent2">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D0C3C67D-54A5-41F5-A33D-36B331E5E36B}"/>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445853" y="5321322"/>
            <a:ext cx="475233" cy="475233"/>
          </a:xfrm>
          <a:prstGeom prst="rect">
            <a:avLst/>
          </a:prstGeom>
        </p:spPr>
      </p:pic>
      <p:cxnSp>
        <p:nvCxnSpPr>
          <p:cNvPr id="55" name="Straight Arrow Connector 54">
            <a:extLst>
              <a:ext uri="{FF2B5EF4-FFF2-40B4-BE49-F238E27FC236}">
                <a16:creationId xmlns:a16="http://schemas.microsoft.com/office/drawing/2014/main" id="{B18533A2-D85F-4204-B327-1F52967307A1}"/>
              </a:ext>
            </a:extLst>
          </p:cNvPr>
          <p:cNvCxnSpPr>
            <a:cxnSpLocks/>
          </p:cNvCxnSpPr>
          <p:nvPr/>
        </p:nvCxnSpPr>
        <p:spPr>
          <a:xfrm flipH="1" flipV="1">
            <a:off x="2694502" y="2575198"/>
            <a:ext cx="988968" cy="2746124"/>
          </a:xfrm>
          <a:prstGeom prst="straightConnector1">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Monitor">
            <a:extLst>
              <a:ext uri="{FF2B5EF4-FFF2-40B4-BE49-F238E27FC236}">
                <a16:creationId xmlns:a16="http://schemas.microsoft.com/office/drawing/2014/main" id="{EF447D5A-B393-49C3-B837-7C0B67000D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3769" y="5131368"/>
            <a:ext cx="334374" cy="334374"/>
          </a:xfrm>
          <a:prstGeom prst="rect">
            <a:avLst/>
          </a:prstGeom>
        </p:spPr>
      </p:pic>
      <p:pic>
        <p:nvPicPr>
          <p:cNvPr id="58" name="Graphic 57" descr="Monitor">
            <a:extLst>
              <a:ext uri="{FF2B5EF4-FFF2-40B4-BE49-F238E27FC236}">
                <a16:creationId xmlns:a16="http://schemas.microsoft.com/office/drawing/2014/main" id="{0D9E8D23-A4D0-4BB5-BD97-5C9750E2DC40}"/>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491306"/>
            <a:ext cx="334374" cy="334374"/>
          </a:xfrm>
          <a:prstGeom prst="rect">
            <a:avLst/>
          </a:prstGeom>
        </p:spPr>
      </p:pic>
      <p:pic>
        <p:nvPicPr>
          <p:cNvPr id="59" name="Graphic 58" descr="Monitor">
            <a:extLst>
              <a:ext uri="{FF2B5EF4-FFF2-40B4-BE49-F238E27FC236}">
                <a16:creationId xmlns:a16="http://schemas.microsoft.com/office/drawing/2014/main" id="{2CCA7D68-3DD2-448B-AC25-8803064AE99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851244"/>
            <a:ext cx="334374" cy="334374"/>
          </a:xfrm>
          <a:prstGeom prst="rect">
            <a:avLst/>
          </a:prstGeom>
        </p:spPr>
      </p:pic>
      <p:sp>
        <p:nvSpPr>
          <p:cNvPr id="53" name="TextBox 52">
            <a:extLst>
              <a:ext uri="{FF2B5EF4-FFF2-40B4-BE49-F238E27FC236}">
                <a16:creationId xmlns:a16="http://schemas.microsoft.com/office/drawing/2014/main" id="{6CC2A976-1F35-4878-B34F-01F373AE20ED}"/>
              </a:ext>
            </a:extLst>
          </p:cNvPr>
          <p:cNvSpPr txBox="1"/>
          <p:nvPr/>
        </p:nvSpPr>
        <p:spPr>
          <a:xfrm>
            <a:off x="9144426" y="6012333"/>
            <a:ext cx="122501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Mobile Inventory</a:t>
            </a:r>
          </a:p>
        </p:txBody>
      </p:sp>
      <p:pic>
        <p:nvPicPr>
          <p:cNvPr id="56" name="Graphic 55" descr="Smart Phone">
            <a:extLst>
              <a:ext uri="{FF2B5EF4-FFF2-40B4-BE49-F238E27FC236}">
                <a16:creationId xmlns:a16="http://schemas.microsoft.com/office/drawing/2014/main" id="{74C921F6-ADAE-4504-9BCD-CF4C658BFD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3457" y="5660693"/>
            <a:ext cx="426953" cy="426953"/>
          </a:xfrm>
          <a:prstGeom prst="rect">
            <a:avLst/>
          </a:prstGeom>
        </p:spPr>
      </p:pic>
      <p:pic>
        <p:nvPicPr>
          <p:cNvPr id="60" name="Graphic 59" descr="Fax">
            <a:extLst>
              <a:ext uri="{FF2B5EF4-FFF2-40B4-BE49-F238E27FC236}">
                <a16:creationId xmlns:a16="http://schemas.microsoft.com/office/drawing/2014/main" id="{76EEF89B-F95A-467C-A2CB-CF6C72EA0D9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06165" y="6135443"/>
            <a:ext cx="362012" cy="362012"/>
          </a:xfrm>
          <a:prstGeom prst="rect">
            <a:avLst/>
          </a:prstGeom>
        </p:spPr>
      </p:pic>
      <p:pic>
        <p:nvPicPr>
          <p:cNvPr id="61" name="Graphic 60" descr="Fax">
            <a:extLst>
              <a:ext uri="{FF2B5EF4-FFF2-40B4-BE49-F238E27FC236}">
                <a16:creationId xmlns:a16="http://schemas.microsoft.com/office/drawing/2014/main" id="{2F91AB5A-80DB-4B33-B8C0-F107B6145C9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7904" y="6135443"/>
            <a:ext cx="362012" cy="362012"/>
          </a:xfrm>
          <a:prstGeom prst="rect">
            <a:avLst/>
          </a:prstGeom>
        </p:spPr>
      </p:pic>
      <p:pic>
        <p:nvPicPr>
          <p:cNvPr id="62" name="Graphic 61" descr="Fax">
            <a:extLst>
              <a:ext uri="{FF2B5EF4-FFF2-40B4-BE49-F238E27FC236}">
                <a16:creationId xmlns:a16="http://schemas.microsoft.com/office/drawing/2014/main" id="{5644D3D8-E209-42C9-A07C-37BE7BDEE22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56282" y="6091704"/>
            <a:ext cx="362012" cy="362012"/>
          </a:xfrm>
          <a:prstGeom prst="rect">
            <a:avLst/>
          </a:prstGeom>
        </p:spPr>
      </p:pic>
      <p:sp>
        <p:nvSpPr>
          <p:cNvPr id="63" name="Cloud 62">
            <a:extLst>
              <a:ext uri="{FF2B5EF4-FFF2-40B4-BE49-F238E27FC236}">
                <a16:creationId xmlns:a16="http://schemas.microsoft.com/office/drawing/2014/main" id="{19350F18-E246-4314-96A6-FE0AF5EDA0C8}"/>
              </a:ext>
            </a:extLst>
          </p:cNvPr>
          <p:cNvSpPr/>
          <p:nvPr/>
        </p:nvSpPr>
        <p:spPr>
          <a:xfrm>
            <a:off x="9670351" y="1133488"/>
            <a:ext cx="1892757" cy="892082"/>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4848C"/>
                </a:solidFill>
                <a:effectLst/>
                <a:uLnTx/>
                <a:uFillTx/>
                <a:latin typeface="Segoe UI"/>
                <a:ea typeface="+mn-ea"/>
                <a:cs typeface="+mn-cs"/>
              </a:rPr>
              <a:t>eCommerce / mobile Loyalty</a:t>
            </a:r>
          </a:p>
        </p:txBody>
      </p:sp>
    </p:spTree>
    <p:extLst>
      <p:ext uri="{BB962C8B-B14F-4D97-AF65-F5344CB8AC3E}">
        <p14:creationId xmlns:p14="http://schemas.microsoft.com/office/powerpoint/2010/main" val="107177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box&#10;&#10;Description automatically generated">
            <a:extLst>
              <a:ext uri="{FF2B5EF4-FFF2-40B4-BE49-F238E27FC236}">
                <a16:creationId xmlns:a16="http://schemas.microsoft.com/office/drawing/2014/main" id="{F1F470AB-65D7-485D-B807-C9EEA5A3892A}"/>
              </a:ext>
            </a:extLst>
          </p:cNvPr>
          <p:cNvPicPr>
            <a:picLocks noGrp="1" noChangeAspect="1"/>
          </p:cNvPicPr>
          <p:nvPr>
            <p:ph type="pic" sz="quarter" idx="10"/>
          </p:nvPr>
        </p:nvPicPr>
        <p:blipFill>
          <a:blip r:embed="rId3"/>
          <a:srcRect l="9724" r="9724"/>
          <a:stretch>
            <a:fillRect/>
          </a:stretch>
        </p:blipFill>
        <p:spPr/>
      </p:pic>
      <p:sp>
        <p:nvSpPr>
          <p:cNvPr id="4" name="Text Placeholder 3">
            <a:extLst>
              <a:ext uri="{FF2B5EF4-FFF2-40B4-BE49-F238E27FC236}">
                <a16:creationId xmlns:a16="http://schemas.microsoft.com/office/drawing/2014/main" id="{A1EA8C28-BD7F-4CCA-A618-96BD16C5BD8F}"/>
              </a:ext>
            </a:extLst>
          </p:cNvPr>
          <p:cNvSpPr>
            <a:spLocks noGrp="1"/>
          </p:cNvSpPr>
          <p:nvPr>
            <p:ph type="body" sz="quarter" idx="11"/>
          </p:nvPr>
        </p:nvSpPr>
        <p:spPr/>
        <p:txBody>
          <a:bodyPr/>
          <a:lstStyle/>
          <a:p>
            <a:r>
              <a:rPr lang="en-US" dirty="0"/>
              <a:t>You can have your BO users and POSs connected to your SaaS but…</a:t>
            </a:r>
          </a:p>
          <a:p>
            <a:r>
              <a:rPr lang="en-US" b="1" dirty="0"/>
              <a:t>Hardware Station </a:t>
            </a:r>
            <a:r>
              <a:rPr lang="en-US" dirty="0"/>
              <a:t>is needed </a:t>
            </a:r>
          </a:p>
          <a:p>
            <a:pPr lvl="1"/>
            <a:r>
              <a:rPr lang="en-US" dirty="0"/>
              <a:t>if you have any peripherals on the POS</a:t>
            </a:r>
          </a:p>
          <a:p>
            <a:pPr lvl="2"/>
            <a:r>
              <a:rPr lang="en-US" dirty="0"/>
              <a:t>HWS is installed on the POS if the peripherals are directly connected to the POS hardware</a:t>
            </a:r>
          </a:p>
          <a:p>
            <a:pPr lvl="2"/>
            <a:r>
              <a:rPr lang="en-US" dirty="0"/>
              <a:t>or can be installed on central computer on the LAN, </a:t>
            </a:r>
            <a:br>
              <a:rPr lang="en-US" dirty="0"/>
            </a:br>
            <a:r>
              <a:rPr lang="en-US" dirty="0"/>
              <a:t>if the peripherals are network connected</a:t>
            </a:r>
          </a:p>
          <a:p>
            <a:r>
              <a:rPr lang="en-US" b="1" dirty="0"/>
              <a:t>LS Omni service </a:t>
            </a:r>
            <a:r>
              <a:rPr lang="en-US" dirty="0"/>
              <a:t>is needed if you have…</a:t>
            </a:r>
          </a:p>
          <a:p>
            <a:pPr lvl="1"/>
            <a:r>
              <a:rPr lang="en-US" dirty="0"/>
              <a:t>Mobile Inventory</a:t>
            </a:r>
          </a:p>
          <a:p>
            <a:pPr lvl="1"/>
            <a:r>
              <a:rPr lang="en-US" dirty="0"/>
              <a:t>eCommerce </a:t>
            </a:r>
          </a:p>
          <a:p>
            <a:r>
              <a:rPr lang="en-US" b="1" dirty="0"/>
              <a:t>KDS</a:t>
            </a:r>
            <a:r>
              <a:rPr lang="en-US" dirty="0"/>
              <a:t> also needs to be installed locally</a:t>
            </a:r>
          </a:p>
          <a:p>
            <a:r>
              <a:rPr lang="en-US" b="1" dirty="0"/>
              <a:t>LS Central APP </a:t>
            </a:r>
            <a:r>
              <a:rPr lang="en-US" dirty="0"/>
              <a:t>on the other hand connects to SaaS</a:t>
            </a:r>
          </a:p>
        </p:txBody>
      </p:sp>
      <p:sp>
        <p:nvSpPr>
          <p:cNvPr id="2" name="Text Placeholder 1">
            <a:extLst>
              <a:ext uri="{FF2B5EF4-FFF2-40B4-BE49-F238E27FC236}">
                <a16:creationId xmlns:a16="http://schemas.microsoft.com/office/drawing/2014/main" id="{E5E3FECE-0A50-4896-A5DF-1806BE97D5DB}"/>
              </a:ext>
            </a:extLst>
          </p:cNvPr>
          <p:cNvSpPr>
            <a:spLocks noGrp="1"/>
          </p:cNvSpPr>
          <p:nvPr>
            <p:ph type="body" sz="quarter" idx="13"/>
          </p:nvPr>
        </p:nvSpPr>
        <p:spPr/>
        <p:txBody>
          <a:bodyPr/>
          <a:lstStyle/>
          <a:p>
            <a:r>
              <a:rPr lang="en-US" dirty="0"/>
              <a:t>Conclusion in words</a:t>
            </a:r>
          </a:p>
        </p:txBody>
      </p:sp>
    </p:spTree>
    <p:extLst>
      <p:ext uri="{BB962C8B-B14F-4D97-AF65-F5344CB8AC3E}">
        <p14:creationId xmlns:p14="http://schemas.microsoft.com/office/powerpoint/2010/main" val="399004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A60CB31-1A4B-C64F-AA95-4FBDB8138393}"/>
              </a:ext>
            </a:extLst>
          </p:cNvPr>
          <p:cNvSpPr>
            <a:spLocks noGrp="1"/>
          </p:cNvSpPr>
          <p:nvPr>
            <p:ph type="body" sz="quarter" idx="14"/>
          </p:nvPr>
        </p:nvSpPr>
        <p:spPr/>
        <p:txBody>
          <a:bodyPr/>
          <a:lstStyle/>
          <a:p>
            <a:r>
              <a:rPr lang="en-US" dirty="0"/>
              <a:t>Introduction to Solution Architecture</a:t>
            </a:r>
          </a:p>
        </p:txBody>
      </p:sp>
      <p:sp>
        <p:nvSpPr>
          <p:cNvPr id="27" name="Text Placeholder 26">
            <a:extLst>
              <a:ext uri="{FF2B5EF4-FFF2-40B4-BE49-F238E27FC236}">
                <a16:creationId xmlns:a16="http://schemas.microsoft.com/office/drawing/2014/main" id="{D2B1994B-437F-C149-BE78-CE93E0412BF7}"/>
              </a:ext>
            </a:extLst>
          </p:cNvPr>
          <p:cNvSpPr>
            <a:spLocks noGrp="1"/>
          </p:cNvSpPr>
          <p:nvPr>
            <p:ph type="body" sz="quarter" idx="15"/>
          </p:nvPr>
        </p:nvSpPr>
        <p:spPr/>
        <p:txBody>
          <a:bodyPr/>
          <a:lstStyle/>
          <a:p>
            <a:endParaRPr lang="en-US" dirty="0"/>
          </a:p>
        </p:txBody>
      </p:sp>
      <p:sp>
        <p:nvSpPr>
          <p:cNvPr id="31" name="Title 30">
            <a:extLst>
              <a:ext uri="{FF2B5EF4-FFF2-40B4-BE49-F238E27FC236}">
                <a16:creationId xmlns:a16="http://schemas.microsoft.com/office/drawing/2014/main" id="{11DDA19C-9D76-9F4B-A877-40DE6E33551E}"/>
              </a:ext>
            </a:extLst>
          </p:cNvPr>
          <p:cNvSpPr>
            <a:spLocks noGrp="1"/>
          </p:cNvSpPr>
          <p:nvPr>
            <p:ph type="title"/>
          </p:nvPr>
        </p:nvSpPr>
        <p:spPr/>
        <p:txBody>
          <a:bodyPr/>
          <a:lstStyle/>
          <a:p>
            <a:r>
              <a:rPr lang="en-US" dirty="0"/>
              <a:t>Bjarni Asmundsson</a:t>
            </a:r>
          </a:p>
        </p:txBody>
      </p:sp>
      <p:sp>
        <p:nvSpPr>
          <p:cNvPr id="33" name="Text Placeholder 32">
            <a:extLst>
              <a:ext uri="{FF2B5EF4-FFF2-40B4-BE49-F238E27FC236}">
                <a16:creationId xmlns:a16="http://schemas.microsoft.com/office/drawing/2014/main" id="{2B14E72B-940F-E74E-90F4-DA79A0D7A804}"/>
              </a:ext>
            </a:extLst>
          </p:cNvPr>
          <p:cNvSpPr>
            <a:spLocks noGrp="1"/>
          </p:cNvSpPr>
          <p:nvPr>
            <p:ph type="body" sz="quarter" idx="11"/>
          </p:nvPr>
        </p:nvSpPr>
        <p:spPr/>
        <p:txBody>
          <a:bodyPr/>
          <a:lstStyle/>
          <a:p>
            <a:r>
              <a:rPr lang="en-US" dirty="0"/>
              <a:t>Regional Director</a:t>
            </a:r>
          </a:p>
        </p:txBody>
      </p:sp>
      <p:sp>
        <p:nvSpPr>
          <p:cNvPr id="35" name="Text Placeholder 34">
            <a:extLst>
              <a:ext uri="{FF2B5EF4-FFF2-40B4-BE49-F238E27FC236}">
                <a16:creationId xmlns:a16="http://schemas.microsoft.com/office/drawing/2014/main" id="{D1F69F72-4026-DD43-8A94-12F2D2792070}"/>
              </a:ext>
            </a:extLst>
          </p:cNvPr>
          <p:cNvSpPr>
            <a:spLocks noGrp="1"/>
          </p:cNvSpPr>
          <p:nvPr>
            <p:ph type="body" sz="quarter" idx="12"/>
          </p:nvPr>
        </p:nvSpPr>
        <p:spPr/>
        <p:txBody>
          <a:bodyPr/>
          <a:lstStyle/>
          <a:p>
            <a:r>
              <a:rPr lang="en-US" dirty="0"/>
              <a:t>bjarni@LSRetail.com</a:t>
            </a:r>
          </a:p>
        </p:txBody>
      </p:sp>
      <p:pic>
        <p:nvPicPr>
          <p:cNvPr id="3" name="Picture Placeholder 2" descr="A person wearing a suit and tie smiling at the camera&#10;&#10;Description automatically generated">
            <a:extLst>
              <a:ext uri="{FF2B5EF4-FFF2-40B4-BE49-F238E27FC236}">
                <a16:creationId xmlns:a16="http://schemas.microsoft.com/office/drawing/2014/main" id="{092663A5-E77F-438B-B958-10A6DB730B80}"/>
              </a:ext>
            </a:extLst>
          </p:cNvPr>
          <p:cNvPicPr>
            <a:picLocks noGrp="1" noChangeAspect="1"/>
          </p:cNvPicPr>
          <p:nvPr>
            <p:ph type="pic" sz="quarter" idx="13"/>
          </p:nvPr>
        </p:nvPicPr>
        <p:blipFill>
          <a:blip r:embed="rId3"/>
          <a:srcRect l="6178" r="6178"/>
          <a:stretch>
            <a:fillRect/>
          </a:stretch>
        </p:blipFill>
        <p:spPr/>
      </p:pic>
    </p:spTree>
    <p:extLst>
      <p:ext uri="{BB962C8B-B14F-4D97-AF65-F5344CB8AC3E}">
        <p14:creationId xmlns:p14="http://schemas.microsoft.com/office/powerpoint/2010/main" val="332892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uttered desk&#10;&#10;Description automatically generated">
            <a:extLst>
              <a:ext uri="{FF2B5EF4-FFF2-40B4-BE49-F238E27FC236}">
                <a16:creationId xmlns:a16="http://schemas.microsoft.com/office/drawing/2014/main" id="{CAF60924-C2B0-4F1F-851F-1D925B97E2A3}"/>
              </a:ext>
            </a:extLst>
          </p:cNvPr>
          <p:cNvPicPr>
            <a:picLocks noGrp="1" noChangeAspect="1"/>
          </p:cNvPicPr>
          <p:nvPr>
            <p:ph type="pic" sz="quarter" idx="10"/>
          </p:nvPr>
        </p:nvPicPr>
        <p:blipFill>
          <a:blip r:embed="rId2"/>
          <a:srcRect l="11016" r="11016"/>
          <a:stretch>
            <a:fillRect/>
          </a:stretch>
        </p:blipFill>
        <p:spPr/>
      </p:pic>
      <p:sp>
        <p:nvSpPr>
          <p:cNvPr id="6" name="Text Placeholder 5">
            <a:extLst>
              <a:ext uri="{FF2B5EF4-FFF2-40B4-BE49-F238E27FC236}">
                <a16:creationId xmlns:a16="http://schemas.microsoft.com/office/drawing/2014/main" id="{899FC540-8E4D-4A41-BEBC-F44765D53F3C}"/>
              </a:ext>
            </a:extLst>
          </p:cNvPr>
          <p:cNvSpPr>
            <a:spLocks noGrp="1"/>
          </p:cNvSpPr>
          <p:nvPr>
            <p:ph type="body" sz="quarter" idx="11"/>
          </p:nvPr>
        </p:nvSpPr>
        <p:spPr/>
        <p:txBody>
          <a:bodyPr/>
          <a:lstStyle/>
          <a:p>
            <a:r>
              <a:rPr lang="en-US" dirty="0"/>
              <a:t>OnPrem</a:t>
            </a:r>
          </a:p>
        </p:txBody>
      </p:sp>
    </p:spTree>
    <p:extLst>
      <p:ext uri="{BB962C8B-B14F-4D97-AF65-F5344CB8AC3E}">
        <p14:creationId xmlns:p14="http://schemas.microsoft.com/office/powerpoint/2010/main" val="356349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POS</a:t>
            </a:r>
          </a:p>
        </p:txBody>
      </p:sp>
      <p:pic>
        <p:nvPicPr>
          <p:cNvPr id="8" name="Picture 7">
            <a:extLst>
              <a:ext uri="{FF2B5EF4-FFF2-40B4-BE49-F238E27FC236}">
                <a16:creationId xmlns:a16="http://schemas.microsoft.com/office/drawing/2014/main" id="{3B7E24CA-B510-4766-AFA5-AF6D06BC973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783625" y="4413635"/>
            <a:ext cx="832686" cy="832685"/>
          </a:xfrm>
          <a:prstGeom prst="rect">
            <a:avLst/>
          </a:prstGeom>
        </p:spPr>
      </p:pic>
      <p:sp>
        <p:nvSpPr>
          <p:cNvPr id="9" name="TextBox 8">
            <a:extLst>
              <a:ext uri="{FF2B5EF4-FFF2-40B4-BE49-F238E27FC236}">
                <a16:creationId xmlns:a16="http://schemas.microsoft.com/office/drawing/2014/main" id="{52B942ED-91C3-4859-B659-9238E7AEEAFF}"/>
              </a:ext>
            </a:extLst>
          </p:cNvPr>
          <p:cNvSpPr txBox="1"/>
          <p:nvPr/>
        </p:nvSpPr>
        <p:spPr>
          <a:xfrm>
            <a:off x="3239128" y="6323425"/>
            <a:ext cx="92044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Offline POS </a:t>
            </a:r>
          </a:p>
        </p:txBody>
      </p:sp>
      <p:sp>
        <p:nvSpPr>
          <p:cNvPr id="10" name="TextBox 9">
            <a:extLst>
              <a:ext uri="{FF2B5EF4-FFF2-40B4-BE49-F238E27FC236}">
                <a16:creationId xmlns:a16="http://schemas.microsoft.com/office/drawing/2014/main" id="{BDFF40E2-E0CF-47A5-AED1-2B770C1884A0}"/>
              </a:ext>
            </a:extLst>
          </p:cNvPr>
          <p:cNvSpPr txBox="1"/>
          <p:nvPr/>
        </p:nvSpPr>
        <p:spPr>
          <a:xfrm>
            <a:off x="5411055" y="6332285"/>
            <a:ext cx="1479892"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or Offline POS</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 with store server</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2" name="Rectangle 11">
            <a:extLst>
              <a:ext uri="{FF2B5EF4-FFF2-40B4-BE49-F238E27FC236}">
                <a16:creationId xmlns:a16="http://schemas.microsoft.com/office/drawing/2014/main" id="{763812B1-002C-4094-B7F8-36B4F6B067B4}"/>
              </a:ext>
            </a:extLst>
          </p:cNvPr>
          <p:cNvSpPr/>
          <p:nvPr/>
        </p:nvSpPr>
        <p:spPr>
          <a:xfrm>
            <a:off x="5249094" y="3133734"/>
            <a:ext cx="1907188" cy="91204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Hybrid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Component Server </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 SaaS Architecture</a:t>
            </a:r>
          </a:p>
        </p:txBody>
      </p:sp>
      <p:cxnSp>
        <p:nvCxnSpPr>
          <p:cNvPr id="14" name="Straight Arrow Connector 13">
            <a:extLst>
              <a:ext uri="{FF2B5EF4-FFF2-40B4-BE49-F238E27FC236}">
                <a16:creationId xmlns:a16="http://schemas.microsoft.com/office/drawing/2014/main" id="{8657FEAD-7A73-4AAE-AE21-DE03CEB34BB2}"/>
              </a:ext>
            </a:extLst>
          </p:cNvPr>
          <p:cNvCxnSpPr>
            <a:cxnSpLocks/>
          </p:cNvCxnSpPr>
          <p:nvPr/>
        </p:nvCxnSpPr>
        <p:spPr>
          <a:xfrm>
            <a:off x="3199437" y="2396289"/>
            <a:ext cx="2109487" cy="864897"/>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A2D1E1-A2A3-4029-9CDB-425DB00A57A6}"/>
              </a:ext>
            </a:extLst>
          </p:cNvPr>
          <p:cNvCxnSpPr>
            <a:cxnSpLocks/>
          </p:cNvCxnSpPr>
          <p:nvPr/>
        </p:nvCxnSpPr>
        <p:spPr>
          <a:xfrm flipH="1">
            <a:off x="3831779" y="4053720"/>
            <a:ext cx="1596628" cy="1331348"/>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CDF281-7A5E-42B8-B4D0-936599C018DB}"/>
              </a:ext>
            </a:extLst>
          </p:cNvPr>
          <p:cNvCxnSpPr>
            <a:cxnSpLocks/>
            <a:stCxn id="12" idx="2"/>
            <a:endCxn id="8" idx="0"/>
          </p:cNvCxnSpPr>
          <p:nvPr/>
        </p:nvCxnSpPr>
        <p:spPr>
          <a:xfrm flipH="1">
            <a:off x="6199968" y="4045783"/>
            <a:ext cx="2720" cy="367852"/>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65BA10A-A51A-4B29-A874-AC1D94364C9E}"/>
              </a:ext>
            </a:extLst>
          </p:cNvPr>
          <p:cNvCxnSpPr>
            <a:cxnSpLocks/>
            <a:stCxn id="8" idx="1"/>
          </p:cNvCxnSpPr>
          <p:nvPr/>
        </p:nvCxnSpPr>
        <p:spPr>
          <a:xfrm rot="10800000">
            <a:off x="2930399" y="2575198"/>
            <a:ext cx="2853227" cy="2254780"/>
          </a:xfrm>
          <a:prstGeom prst="curvedConnector3">
            <a:avLst>
              <a:gd name="adj1" fmla="val 50000"/>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13C45E-B140-4F36-89AB-CA7B8619798F}"/>
              </a:ext>
            </a:extLst>
          </p:cNvPr>
          <p:cNvCxnSpPr>
            <a:cxnSpLocks/>
            <a:endCxn id="26" idx="0"/>
          </p:cNvCxnSpPr>
          <p:nvPr/>
        </p:nvCxnSpPr>
        <p:spPr>
          <a:xfrm flipH="1">
            <a:off x="5464192" y="5246320"/>
            <a:ext cx="516708" cy="614393"/>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912E38-13C6-4B81-B2DD-CDE3ACA1678E}"/>
              </a:ext>
            </a:extLst>
          </p:cNvPr>
          <p:cNvCxnSpPr>
            <a:cxnSpLocks/>
            <a:endCxn id="28" idx="0"/>
          </p:cNvCxnSpPr>
          <p:nvPr/>
        </p:nvCxnSpPr>
        <p:spPr>
          <a:xfrm>
            <a:off x="6430270" y="5202912"/>
            <a:ext cx="389337" cy="65780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DA2372-1F7E-4139-AC69-D460588E2A51}"/>
              </a:ext>
            </a:extLst>
          </p:cNvPr>
          <p:cNvCxnSpPr>
            <a:cxnSpLocks/>
            <a:endCxn id="27" idx="0"/>
          </p:cNvCxnSpPr>
          <p:nvPr/>
        </p:nvCxnSpPr>
        <p:spPr>
          <a:xfrm flipH="1">
            <a:off x="6150994" y="5277602"/>
            <a:ext cx="11368" cy="58311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46" y="5851244"/>
            <a:ext cx="489834" cy="489834"/>
          </a:xfrm>
          <a:prstGeom prst="rect">
            <a:avLst/>
          </a:prstGeom>
          <a:noFill/>
        </p:spPr>
      </p:pic>
      <p:pic>
        <p:nvPicPr>
          <p:cNvPr id="25" name="Picture 24" descr="A picture containing clock&#10;&#10;Description automatically generated">
            <a:extLst>
              <a:ext uri="{FF2B5EF4-FFF2-40B4-BE49-F238E27FC236}">
                <a16:creationId xmlns:a16="http://schemas.microsoft.com/office/drawing/2014/main" id="{857CC787-7294-4CFA-BC1B-BAB70725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552" y="5860713"/>
            <a:ext cx="489834" cy="489834"/>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9C9358B0-A163-4B0B-8E7D-CDF4CBE9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275" y="5860713"/>
            <a:ext cx="489834" cy="489834"/>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75B821A-6328-4A1A-8725-8E5F0CF3F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077" y="5860713"/>
            <a:ext cx="489834" cy="489834"/>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04E88CEA-3FF9-4B31-9FA0-09590940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90" y="5860713"/>
            <a:ext cx="489834" cy="489834"/>
          </a:xfrm>
          <a:prstGeom prst="rect">
            <a:avLst/>
          </a:prstGeom>
        </p:spPr>
      </p:pic>
      <p:sp>
        <p:nvSpPr>
          <p:cNvPr id="29" name="TextBox 28">
            <a:extLst>
              <a:ext uri="{FF2B5EF4-FFF2-40B4-BE49-F238E27FC236}">
                <a16:creationId xmlns:a16="http://schemas.microsoft.com/office/drawing/2014/main" id="{6CAEFE3A-2296-45A4-8286-DFBE7867E708}"/>
              </a:ext>
            </a:extLst>
          </p:cNvPr>
          <p:cNvSpPr txBox="1"/>
          <p:nvPr/>
        </p:nvSpPr>
        <p:spPr>
          <a:xfrm>
            <a:off x="6551777" y="4731340"/>
            <a:ext cx="1066995" cy="400110"/>
          </a:xfrm>
          <a:prstGeom prst="rect">
            <a:avLst/>
          </a:prstGeom>
          <a:noFill/>
        </p:spPr>
        <p:txBody>
          <a:bodyPr wrap="square" rtlCol="0">
            <a:spAutoFit/>
          </a:bodyPr>
          <a:lstStyle/>
          <a:p>
            <a:r>
              <a:rPr lang="en-US" sz="1000" b="1" kern="0" dirty="0">
                <a:solidFill>
                  <a:srgbClr val="F4848C"/>
                </a:solidFill>
                <a:latin typeface="Segoe UI"/>
              </a:rPr>
              <a:t>Offline </a:t>
            </a:r>
            <a:br>
              <a:rPr lang="en-US" sz="1000" b="1" kern="0" dirty="0">
                <a:solidFill>
                  <a:srgbClr val="F4848C"/>
                </a:solidFill>
                <a:latin typeface="Segoe UI"/>
              </a:rPr>
            </a:br>
            <a:r>
              <a:rPr lang="en-US" sz="1000" b="1" kern="0" dirty="0">
                <a:solidFill>
                  <a:srgbClr val="F4848C"/>
                </a:solidFill>
                <a:latin typeface="Segoe UI"/>
              </a:rPr>
              <a:t>Store Server</a:t>
            </a:r>
          </a:p>
        </p:txBody>
      </p:sp>
      <p:pic>
        <p:nvPicPr>
          <p:cNvPr id="38" name="Picture 37">
            <a:extLst>
              <a:ext uri="{FF2B5EF4-FFF2-40B4-BE49-F238E27FC236}">
                <a16:creationId xmlns:a16="http://schemas.microsoft.com/office/drawing/2014/main" id="{7C8C05E7-8578-4BBC-B216-CC2AE485963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737242" y="5468703"/>
            <a:ext cx="475233" cy="475233"/>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E23098EB-F5CF-4B48-ACAA-AEAC300E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706" y="5256205"/>
            <a:ext cx="489834" cy="489834"/>
          </a:xfrm>
          <a:prstGeom prst="rect">
            <a:avLst/>
          </a:prstGeom>
        </p:spPr>
      </p:pic>
      <p:sp>
        <p:nvSpPr>
          <p:cNvPr id="39" name="TextBox 38">
            <a:extLst>
              <a:ext uri="{FF2B5EF4-FFF2-40B4-BE49-F238E27FC236}">
                <a16:creationId xmlns:a16="http://schemas.microsoft.com/office/drawing/2014/main" id="{D8D8D6BD-0A3F-4478-B8B9-F47FAA4E7F34}"/>
              </a:ext>
            </a:extLst>
          </p:cNvPr>
          <p:cNvSpPr txBox="1"/>
          <p:nvPr/>
        </p:nvSpPr>
        <p:spPr>
          <a:xfrm>
            <a:off x="7621943" y="5119687"/>
            <a:ext cx="434734"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KDS</a:t>
            </a:r>
          </a:p>
        </p:txBody>
      </p:sp>
      <p:grpSp>
        <p:nvGrpSpPr>
          <p:cNvPr id="44" name="Group 43">
            <a:extLst>
              <a:ext uri="{FF2B5EF4-FFF2-40B4-BE49-F238E27FC236}">
                <a16:creationId xmlns:a16="http://schemas.microsoft.com/office/drawing/2014/main" id="{C855C3A1-64BF-441A-9E21-D329C0F49660}"/>
              </a:ext>
            </a:extLst>
          </p:cNvPr>
          <p:cNvGrpSpPr/>
          <p:nvPr/>
        </p:nvGrpSpPr>
        <p:grpSpPr>
          <a:xfrm>
            <a:off x="7896060" y="2771949"/>
            <a:ext cx="965329" cy="675941"/>
            <a:chOff x="7983310" y="4274864"/>
            <a:chExt cx="965329" cy="675941"/>
          </a:xfrm>
        </p:grpSpPr>
        <p:pic>
          <p:nvPicPr>
            <p:cNvPr id="42" name="Picture 41">
              <a:extLst>
                <a:ext uri="{FF2B5EF4-FFF2-40B4-BE49-F238E27FC236}">
                  <a16:creationId xmlns:a16="http://schemas.microsoft.com/office/drawing/2014/main" id="{267B4AD3-7573-4F15-8624-D6DD92E04935}"/>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8220395" y="4475572"/>
              <a:ext cx="475233" cy="475233"/>
            </a:xfrm>
            <a:prstGeom prst="rect">
              <a:avLst/>
            </a:prstGeom>
          </p:spPr>
        </p:pic>
        <p:sp>
          <p:nvSpPr>
            <p:cNvPr id="43" name="TextBox 42">
              <a:extLst>
                <a:ext uri="{FF2B5EF4-FFF2-40B4-BE49-F238E27FC236}">
                  <a16:creationId xmlns:a16="http://schemas.microsoft.com/office/drawing/2014/main" id="{7D3D4A84-260E-40C9-8F17-5DEAE7375721}"/>
                </a:ext>
              </a:extLst>
            </p:cNvPr>
            <p:cNvSpPr txBox="1"/>
            <p:nvPr/>
          </p:nvSpPr>
          <p:spPr>
            <a:xfrm>
              <a:off x="7983310" y="4274864"/>
              <a:ext cx="965329"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LS Omni / IIS</a:t>
              </a:r>
            </a:p>
          </p:txBody>
        </p:sp>
      </p:grpSp>
      <p:sp>
        <p:nvSpPr>
          <p:cNvPr id="47" name="TextBox 46">
            <a:extLst>
              <a:ext uri="{FF2B5EF4-FFF2-40B4-BE49-F238E27FC236}">
                <a16:creationId xmlns:a16="http://schemas.microsoft.com/office/drawing/2014/main" id="{9240E832-8587-44D6-AC3E-C0136529E303}"/>
              </a:ext>
            </a:extLst>
          </p:cNvPr>
          <p:cNvSpPr txBox="1"/>
          <p:nvPr/>
        </p:nvSpPr>
        <p:spPr>
          <a:xfrm>
            <a:off x="1286997"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8" name="TextBox 47">
            <a:extLst>
              <a:ext uri="{FF2B5EF4-FFF2-40B4-BE49-F238E27FC236}">
                <a16:creationId xmlns:a16="http://schemas.microsoft.com/office/drawing/2014/main" id="{3A2DF552-3934-4E74-8A86-EE7F31B530BF}"/>
              </a:ext>
            </a:extLst>
          </p:cNvPr>
          <p:cNvSpPr txBox="1"/>
          <p:nvPr/>
        </p:nvSpPr>
        <p:spPr>
          <a:xfrm>
            <a:off x="6994307" y="4491464"/>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9" name="TextBox 48">
            <a:extLst>
              <a:ext uri="{FF2B5EF4-FFF2-40B4-BE49-F238E27FC236}">
                <a16:creationId xmlns:a16="http://schemas.microsoft.com/office/drawing/2014/main" id="{74B77285-561E-44BD-A081-B5A4D67C4E08}"/>
              </a:ext>
            </a:extLst>
          </p:cNvPr>
          <p:cNvSpPr txBox="1"/>
          <p:nvPr/>
        </p:nvSpPr>
        <p:spPr>
          <a:xfrm>
            <a:off x="2743392"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cxnSp>
        <p:nvCxnSpPr>
          <p:cNvPr id="50" name="Straight Arrow Connector 49">
            <a:extLst>
              <a:ext uri="{FF2B5EF4-FFF2-40B4-BE49-F238E27FC236}">
                <a16:creationId xmlns:a16="http://schemas.microsoft.com/office/drawing/2014/main" id="{5EBD35D0-861B-45A0-9D92-6E2365D4BA37}"/>
              </a:ext>
            </a:extLst>
          </p:cNvPr>
          <p:cNvCxnSpPr>
            <a:cxnSpLocks/>
            <a:endCxn id="42" idx="1"/>
          </p:cNvCxnSpPr>
          <p:nvPr/>
        </p:nvCxnSpPr>
        <p:spPr>
          <a:xfrm>
            <a:off x="3831779" y="2179336"/>
            <a:ext cx="4301366" cy="1030938"/>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BEC0FCF-89BC-4E6B-A29D-602039154E6E}"/>
              </a:ext>
            </a:extLst>
          </p:cNvPr>
          <p:cNvCxnSpPr>
            <a:cxnSpLocks/>
            <a:stCxn id="42" idx="3"/>
          </p:cNvCxnSpPr>
          <p:nvPr/>
        </p:nvCxnSpPr>
        <p:spPr>
          <a:xfrm flipV="1">
            <a:off x="8608378" y="1915725"/>
            <a:ext cx="1229874" cy="1294549"/>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A03484-9279-407A-B571-698F2E048524}"/>
              </a:ext>
            </a:extLst>
          </p:cNvPr>
          <p:cNvCxnSpPr>
            <a:cxnSpLocks/>
            <a:stCxn id="42" idx="2"/>
          </p:cNvCxnSpPr>
          <p:nvPr/>
        </p:nvCxnSpPr>
        <p:spPr>
          <a:xfrm>
            <a:off x="8370762" y="3447890"/>
            <a:ext cx="1330678" cy="2212803"/>
          </a:xfrm>
          <a:prstGeom prst="straightConnector1">
            <a:avLst/>
          </a:prstGeom>
          <a:ln w="57150">
            <a:solidFill>
              <a:schemeClr val="accent2">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D0C3C67D-54A5-41F5-A33D-36B331E5E36B}"/>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445853" y="5321322"/>
            <a:ext cx="475233" cy="475233"/>
          </a:xfrm>
          <a:prstGeom prst="rect">
            <a:avLst/>
          </a:prstGeom>
        </p:spPr>
      </p:pic>
      <p:cxnSp>
        <p:nvCxnSpPr>
          <p:cNvPr id="55" name="Straight Arrow Connector 54">
            <a:extLst>
              <a:ext uri="{FF2B5EF4-FFF2-40B4-BE49-F238E27FC236}">
                <a16:creationId xmlns:a16="http://schemas.microsoft.com/office/drawing/2014/main" id="{B18533A2-D85F-4204-B327-1F52967307A1}"/>
              </a:ext>
            </a:extLst>
          </p:cNvPr>
          <p:cNvCxnSpPr>
            <a:cxnSpLocks/>
          </p:cNvCxnSpPr>
          <p:nvPr/>
        </p:nvCxnSpPr>
        <p:spPr>
          <a:xfrm flipH="1" flipV="1">
            <a:off x="2694502" y="2575198"/>
            <a:ext cx="988968" cy="2746124"/>
          </a:xfrm>
          <a:prstGeom prst="straightConnector1">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Monitor">
            <a:extLst>
              <a:ext uri="{FF2B5EF4-FFF2-40B4-BE49-F238E27FC236}">
                <a16:creationId xmlns:a16="http://schemas.microsoft.com/office/drawing/2014/main" id="{EF447D5A-B393-49C3-B837-7C0B67000D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3769" y="5131368"/>
            <a:ext cx="334374" cy="334374"/>
          </a:xfrm>
          <a:prstGeom prst="rect">
            <a:avLst/>
          </a:prstGeom>
        </p:spPr>
      </p:pic>
      <p:pic>
        <p:nvPicPr>
          <p:cNvPr id="58" name="Graphic 57" descr="Monitor">
            <a:extLst>
              <a:ext uri="{FF2B5EF4-FFF2-40B4-BE49-F238E27FC236}">
                <a16:creationId xmlns:a16="http://schemas.microsoft.com/office/drawing/2014/main" id="{0D9E8D23-A4D0-4BB5-BD97-5C9750E2DC40}"/>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491306"/>
            <a:ext cx="334374" cy="334374"/>
          </a:xfrm>
          <a:prstGeom prst="rect">
            <a:avLst/>
          </a:prstGeom>
        </p:spPr>
      </p:pic>
      <p:pic>
        <p:nvPicPr>
          <p:cNvPr id="59" name="Graphic 58" descr="Monitor">
            <a:extLst>
              <a:ext uri="{FF2B5EF4-FFF2-40B4-BE49-F238E27FC236}">
                <a16:creationId xmlns:a16="http://schemas.microsoft.com/office/drawing/2014/main" id="{2CCA7D68-3DD2-448B-AC25-8803064AE99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851244"/>
            <a:ext cx="334374" cy="334374"/>
          </a:xfrm>
          <a:prstGeom prst="rect">
            <a:avLst/>
          </a:prstGeom>
        </p:spPr>
      </p:pic>
      <p:sp>
        <p:nvSpPr>
          <p:cNvPr id="53" name="TextBox 52">
            <a:extLst>
              <a:ext uri="{FF2B5EF4-FFF2-40B4-BE49-F238E27FC236}">
                <a16:creationId xmlns:a16="http://schemas.microsoft.com/office/drawing/2014/main" id="{6CC2A976-1F35-4878-B34F-01F373AE20ED}"/>
              </a:ext>
            </a:extLst>
          </p:cNvPr>
          <p:cNvSpPr txBox="1"/>
          <p:nvPr/>
        </p:nvSpPr>
        <p:spPr>
          <a:xfrm>
            <a:off x="9144426" y="6012333"/>
            <a:ext cx="122501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Mobile Inventory</a:t>
            </a:r>
          </a:p>
        </p:txBody>
      </p:sp>
      <p:pic>
        <p:nvPicPr>
          <p:cNvPr id="56" name="Graphic 55" descr="Smart Phone">
            <a:extLst>
              <a:ext uri="{FF2B5EF4-FFF2-40B4-BE49-F238E27FC236}">
                <a16:creationId xmlns:a16="http://schemas.microsoft.com/office/drawing/2014/main" id="{74C921F6-ADAE-4504-9BCD-CF4C658BFD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3457" y="5660693"/>
            <a:ext cx="426953" cy="426953"/>
          </a:xfrm>
          <a:prstGeom prst="rect">
            <a:avLst/>
          </a:prstGeom>
        </p:spPr>
      </p:pic>
      <p:pic>
        <p:nvPicPr>
          <p:cNvPr id="60" name="Graphic 59" descr="Fax">
            <a:extLst>
              <a:ext uri="{FF2B5EF4-FFF2-40B4-BE49-F238E27FC236}">
                <a16:creationId xmlns:a16="http://schemas.microsoft.com/office/drawing/2014/main" id="{76EEF89B-F95A-467C-A2CB-CF6C72EA0D9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06165" y="6135443"/>
            <a:ext cx="362012" cy="362012"/>
          </a:xfrm>
          <a:prstGeom prst="rect">
            <a:avLst/>
          </a:prstGeom>
        </p:spPr>
      </p:pic>
      <p:pic>
        <p:nvPicPr>
          <p:cNvPr id="61" name="Graphic 60" descr="Fax">
            <a:extLst>
              <a:ext uri="{FF2B5EF4-FFF2-40B4-BE49-F238E27FC236}">
                <a16:creationId xmlns:a16="http://schemas.microsoft.com/office/drawing/2014/main" id="{2F91AB5A-80DB-4B33-B8C0-F107B6145C9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7904" y="6135443"/>
            <a:ext cx="362012" cy="362012"/>
          </a:xfrm>
          <a:prstGeom prst="rect">
            <a:avLst/>
          </a:prstGeom>
        </p:spPr>
      </p:pic>
      <p:pic>
        <p:nvPicPr>
          <p:cNvPr id="62" name="Graphic 61" descr="Fax">
            <a:extLst>
              <a:ext uri="{FF2B5EF4-FFF2-40B4-BE49-F238E27FC236}">
                <a16:creationId xmlns:a16="http://schemas.microsoft.com/office/drawing/2014/main" id="{5644D3D8-E209-42C9-A07C-37BE7BDEE22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56282" y="6091704"/>
            <a:ext cx="362012" cy="362012"/>
          </a:xfrm>
          <a:prstGeom prst="rect">
            <a:avLst/>
          </a:prstGeom>
        </p:spPr>
      </p:pic>
      <p:sp>
        <p:nvSpPr>
          <p:cNvPr id="63" name="Cloud 62">
            <a:extLst>
              <a:ext uri="{FF2B5EF4-FFF2-40B4-BE49-F238E27FC236}">
                <a16:creationId xmlns:a16="http://schemas.microsoft.com/office/drawing/2014/main" id="{19350F18-E246-4314-96A6-FE0AF5EDA0C8}"/>
              </a:ext>
            </a:extLst>
          </p:cNvPr>
          <p:cNvSpPr/>
          <p:nvPr/>
        </p:nvSpPr>
        <p:spPr>
          <a:xfrm>
            <a:off x="9670351" y="1133488"/>
            <a:ext cx="1892757" cy="892082"/>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4848C"/>
                </a:solidFill>
                <a:effectLst/>
                <a:uLnTx/>
                <a:uFillTx/>
                <a:latin typeface="Segoe UI"/>
                <a:ea typeface="+mn-ea"/>
                <a:cs typeface="+mn-cs"/>
              </a:rPr>
              <a:t>eCommerce / mobile Loyalty</a:t>
            </a:r>
          </a:p>
        </p:txBody>
      </p:sp>
    </p:spTree>
    <p:extLst>
      <p:ext uri="{BB962C8B-B14F-4D97-AF65-F5344CB8AC3E}">
        <p14:creationId xmlns:p14="http://schemas.microsoft.com/office/powerpoint/2010/main" val="1926114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D047C85C-FFDF-4286-B29C-44ECC2AF0AAB}"/>
              </a:ext>
            </a:extLst>
          </p:cNvPr>
          <p:cNvSpPr/>
          <p:nvPr/>
        </p:nvSpPr>
        <p:spPr>
          <a:xfrm>
            <a:off x="732950" y="936998"/>
            <a:ext cx="4208094" cy="1989081"/>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09B2DC1-1D1D-48F5-ABEA-F2170534E67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2267881" y="1639201"/>
            <a:ext cx="832685" cy="832686"/>
          </a:xfrm>
          <a:prstGeom prst="rect">
            <a:avLst/>
          </a:prstGeom>
        </p:spPr>
      </p:pic>
      <p:sp>
        <p:nvSpPr>
          <p:cNvPr id="6" name="TextBox 5">
            <a:extLst>
              <a:ext uri="{FF2B5EF4-FFF2-40B4-BE49-F238E27FC236}">
                <a16:creationId xmlns:a16="http://schemas.microsoft.com/office/drawing/2014/main" id="{8A93F7A8-8B6A-46B0-9D51-83FCE5A80065}"/>
              </a:ext>
            </a:extLst>
          </p:cNvPr>
          <p:cNvSpPr txBox="1"/>
          <p:nvPr/>
        </p:nvSpPr>
        <p:spPr>
          <a:xfrm>
            <a:off x="656595" y="6327980"/>
            <a:ext cx="862737"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POS</a:t>
            </a:r>
          </a:p>
        </p:txBody>
      </p:sp>
      <p:pic>
        <p:nvPicPr>
          <p:cNvPr id="8" name="Picture 7">
            <a:extLst>
              <a:ext uri="{FF2B5EF4-FFF2-40B4-BE49-F238E27FC236}">
                <a16:creationId xmlns:a16="http://schemas.microsoft.com/office/drawing/2014/main" id="{3B7E24CA-B510-4766-AFA5-AF6D06BC973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783625" y="4413635"/>
            <a:ext cx="832686" cy="832685"/>
          </a:xfrm>
          <a:prstGeom prst="rect">
            <a:avLst/>
          </a:prstGeom>
        </p:spPr>
      </p:pic>
      <p:sp>
        <p:nvSpPr>
          <p:cNvPr id="9" name="TextBox 8">
            <a:extLst>
              <a:ext uri="{FF2B5EF4-FFF2-40B4-BE49-F238E27FC236}">
                <a16:creationId xmlns:a16="http://schemas.microsoft.com/office/drawing/2014/main" id="{52B942ED-91C3-4859-B659-9238E7AEEAFF}"/>
              </a:ext>
            </a:extLst>
          </p:cNvPr>
          <p:cNvSpPr txBox="1"/>
          <p:nvPr/>
        </p:nvSpPr>
        <p:spPr>
          <a:xfrm>
            <a:off x="3239128" y="6323425"/>
            <a:ext cx="92044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Offline POS </a:t>
            </a:r>
          </a:p>
        </p:txBody>
      </p:sp>
      <p:sp>
        <p:nvSpPr>
          <p:cNvPr id="10" name="TextBox 9">
            <a:extLst>
              <a:ext uri="{FF2B5EF4-FFF2-40B4-BE49-F238E27FC236}">
                <a16:creationId xmlns:a16="http://schemas.microsoft.com/office/drawing/2014/main" id="{BDFF40E2-E0CF-47A5-AED1-2B770C1884A0}"/>
              </a:ext>
            </a:extLst>
          </p:cNvPr>
          <p:cNvSpPr txBox="1"/>
          <p:nvPr/>
        </p:nvSpPr>
        <p:spPr>
          <a:xfrm>
            <a:off x="5411055" y="6332285"/>
            <a:ext cx="1479892"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Online or Offline POS</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 with store server</a:t>
            </a:r>
          </a:p>
        </p:txBody>
      </p:sp>
      <p:sp>
        <p:nvSpPr>
          <p:cNvPr id="11" name="Rectangle 10">
            <a:extLst>
              <a:ext uri="{FF2B5EF4-FFF2-40B4-BE49-F238E27FC236}">
                <a16:creationId xmlns:a16="http://schemas.microsoft.com/office/drawing/2014/main" id="{60F5ACA5-E3D4-468C-99EB-1E8CD2785B3A}"/>
              </a:ext>
            </a:extLst>
          </p:cNvPr>
          <p:cNvSpPr/>
          <p:nvPr/>
        </p:nvSpPr>
        <p:spPr>
          <a:xfrm>
            <a:off x="1689691" y="1284432"/>
            <a:ext cx="207632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in cloud</a:t>
            </a:r>
          </a:p>
        </p:txBody>
      </p:sp>
      <p:sp>
        <p:nvSpPr>
          <p:cNvPr id="12" name="Rectangle 11">
            <a:extLst>
              <a:ext uri="{FF2B5EF4-FFF2-40B4-BE49-F238E27FC236}">
                <a16:creationId xmlns:a16="http://schemas.microsoft.com/office/drawing/2014/main" id="{763812B1-002C-4094-B7F8-36B4F6B067B4}"/>
              </a:ext>
            </a:extLst>
          </p:cNvPr>
          <p:cNvSpPr/>
          <p:nvPr/>
        </p:nvSpPr>
        <p:spPr>
          <a:xfrm>
            <a:off x="5249094" y="3133734"/>
            <a:ext cx="1907188" cy="91204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Hybrid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848C"/>
                </a:solidFill>
                <a:effectLst/>
                <a:uLnTx/>
                <a:uFillTx/>
                <a:latin typeface="Segoe UI"/>
                <a:ea typeface="+mn-ea"/>
                <a:cs typeface="+mn-cs"/>
              </a:rPr>
              <a:t>Component Server </a:t>
            </a:r>
          </a:p>
        </p:txBody>
      </p:sp>
      <p:sp>
        <p:nvSpPr>
          <p:cNvPr id="13" name="Title 4">
            <a:extLst>
              <a:ext uri="{FF2B5EF4-FFF2-40B4-BE49-F238E27FC236}">
                <a16:creationId xmlns:a16="http://schemas.microsoft.com/office/drawing/2014/main" id="{76EA496D-2E54-4199-A598-61DA836771F2}"/>
              </a:ext>
            </a:extLst>
          </p:cNvPr>
          <p:cNvSpPr txBox="1">
            <a:spLocks/>
          </p:cNvSpPr>
          <p:nvPr/>
        </p:nvSpPr>
        <p:spPr>
          <a:xfrm>
            <a:off x="308864" y="144917"/>
            <a:ext cx="9361488"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LS Central</a:t>
            </a:r>
          </a:p>
        </p:txBody>
      </p:sp>
      <p:cxnSp>
        <p:nvCxnSpPr>
          <p:cNvPr id="14" name="Straight Arrow Connector 13">
            <a:extLst>
              <a:ext uri="{FF2B5EF4-FFF2-40B4-BE49-F238E27FC236}">
                <a16:creationId xmlns:a16="http://schemas.microsoft.com/office/drawing/2014/main" id="{8657FEAD-7A73-4AAE-AE21-DE03CEB34BB2}"/>
              </a:ext>
            </a:extLst>
          </p:cNvPr>
          <p:cNvCxnSpPr>
            <a:cxnSpLocks/>
          </p:cNvCxnSpPr>
          <p:nvPr/>
        </p:nvCxnSpPr>
        <p:spPr>
          <a:xfrm>
            <a:off x="3199437" y="2396289"/>
            <a:ext cx="2109487" cy="864897"/>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A2D1E1-A2A3-4029-9CDB-425DB00A57A6}"/>
              </a:ext>
            </a:extLst>
          </p:cNvPr>
          <p:cNvCxnSpPr>
            <a:cxnSpLocks/>
          </p:cNvCxnSpPr>
          <p:nvPr/>
        </p:nvCxnSpPr>
        <p:spPr>
          <a:xfrm flipH="1">
            <a:off x="3831779" y="4053720"/>
            <a:ext cx="1596628" cy="1331348"/>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CDF281-7A5E-42B8-B4D0-936599C018DB}"/>
              </a:ext>
            </a:extLst>
          </p:cNvPr>
          <p:cNvCxnSpPr>
            <a:cxnSpLocks/>
            <a:stCxn id="12" idx="2"/>
            <a:endCxn id="8" idx="0"/>
          </p:cNvCxnSpPr>
          <p:nvPr/>
        </p:nvCxnSpPr>
        <p:spPr>
          <a:xfrm flipH="1">
            <a:off x="6199968" y="4045783"/>
            <a:ext cx="2720" cy="367852"/>
          </a:xfrm>
          <a:prstGeom prst="straightConnector1">
            <a:avLst/>
          </a:prstGeom>
          <a:ln w="57150">
            <a:solidFill>
              <a:srgbClr val="FCDE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565BA10A-A51A-4B29-A874-AC1D94364C9E}"/>
              </a:ext>
            </a:extLst>
          </p:cNvPr>
          <p:cNvCxnSpPr>
            <a:cxnSpLocks/>
          </p:cNvCxnSpPr>
          <p:nvPr/>
        </p:nvCxnSpPr>
        <p:spPr>
          <a:xfrm rot="10800000">
            <a:off x="2923993" y="2576961"/>
            <a:ext cx="2853227" cy="2254780"/>
          </a:xfrm>
          <a:prstGeom prst="curvedConnector3">
            <a:avLst>
              <a:gd name="adj1" fmla="val 50000"/>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29D493-ADB8-4BB5-ABDF-BB576615E940}"/>
              </a:ext>
            </a:extLst>
          </p:cNvPr>
          <p:cNvCxnSpPr>
            <a:cxnSpLocks/>
          </p:cNvCxnSpPr>
          <p:nvPr/>
        </p:nvCxnSpPr>
        <p:spPr>
          <a:xfrm flipH="1">
            <a:off x="1100830" y="2536045"/>
            <a:ext cx="1383346" cy="3277334"/>
          </a:xfrm>
          <a:prstGeom prst="straightConnector1">
            <a:avLst/>
          </a:prstGeom>
          <a:ln w="57150">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13C45E-B140-4F36-89AB-CA7B8619798F}"/>
              </a:ext>
            </a:extLst>
          </p:cNvPr>
          <p:cNvCxnSpPr>
            <a:cxnSpLocks/>
            <a:endCxn id="26" idx="0"/>
          </p:cNvCxnSpPr>
          <p:nvPr/>
        </p:nvCxnSpPr>
        <p:spPr>
          <a:xfrm flipH="1">
            <a:off x="5464192" y="5246320"/>
            <a:ext cx="516708" cy="614393"/>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912E38-13C6-4B81-B2DD-CDE3ACA1678E}"/>
              </a:ext>
            </a:extLst>
          </p:cNvPr>
          <p:cNvCxnSpPr>
            <a:cxnSpLocks/>
            <a:endCxn id="28" idx="0"/>
          </p:cNvCxnSpPr>
          <p:nvPr/>
        </p:nvCxnSpPr>
        <p:spPr>
          <a:xfrm>
            <a:off x="6430270" y="5202912"/>
            <a:ext cx="389337" cy="65780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DA2372-1F7E-4139-AC69-D460588E2A51}"/>
              </a:ext>
            </a:extLst>
          </p:cNvPr>
          <p:cNvCxnSpPr>
            <a:cxnSpLocks/>
            <a:endCxn id="27" idx="0"/>
          </p:cNvCxnSpPr>
          <p:nvPr/>
        </p:nvCxnSpPr>
        <p:spPr>
          <a:xfrm flipH="1">
            <a:off x="6150994" y="5277602"/>
            <a:ext cx="11368" cy="583111"/>
          </a:xfrm>
          <a:prstGeom prst="straightConnector1">
            <a:avLst/>
          </a:prstGeom>
          <a:ln w="57150" cap="flat">
            <a:solidFill>
              <a:srgbClr val="FCCD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lock&#10;&#10;Description automatically generated">
            <a:extLst>
              <a:ext uri="{FF2B5EF4-FFF2-40B4-BE49-F238E27FC236}">
                <a16:creationId xmlns:a16="http://schemas.microsoft.com/office/drawing/2014/main" id="{BDE26F06-71A1-4EC3-95E9-D5F9C259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46" y="5851244"/>
            <a:ext cx="489834" cy="489834"/>
          </a:xfrm>
          <a:prstGeom prst="rect">
            <a:avLst/>
          </a:prstGeom>
          <a:noFill/>
        </p:spPr>
      </p:pic>
      <p:pic>
        <p:nvPicPr>
          <p:cNvPr id="25" name="Picture 24" descr="A picture containing clock&#10;&#10;Description automatically generated">
            <a:extLst>
              <a:ext uri="{FF2B5EF4-FFF2-40B4-BE49-F238E27FC236}">
                <a16:creationId xmlns:a16="http://schemas.microsoft.com/office/drawing/2014/main" id="{857CC787-7294-4CFA-BC1B-BAB70725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552" y="5860713"/>
            <a:ext cx="489834" cy="489834"/>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9C9358B0-A163-4B0B-8E7D-CDF4CBE9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275" y="5860713"/>
            <a:ext cx="489834" cy="489834"/>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75B821A-6328-4A1A-8725-8E5F0CF3F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077" y="5860713"/>
            <a:ext cx="489834" cy="489834"/>
          </a:xfrm>
          <a:prstGeom prst="rect">
            <a:avLst/>
          </a:prstGeom>
        </p:spPr>
      </p:pic>
      <p:pic>
        <p:nvPicPr>
          <p:cNvPr id="28" name="Picture 27" descr="A picture containing clock&#10;&#10;Description automatically generated">
            <a:extLst>
              <a:ext uri="{FF2B5EF4-FFF2-40B4-BE49-F238E27FC236}">
                <a16:creationId xmlns:a16="http://schemas.microsoft.com/office/drawing/2014/main" id="{04E88CEA-3FF9-4B31-9FA0-09590940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90" y="5860713"/>
            <a:ext cx="489834" cy="489834"/>
          </a:xfrm>
          <a:prstGeom prst="rect">
            <a:avLst/>
          </a:prstGeom>
        </p:spPr>
      </p:pic>
      <p:sp>
        <p:nvSpPr>
          <p:cNvPr id="29" name="TextBox 28">
            <a:extLst>
              <a:ext uri="{FF2B5EF4-FFF2-40B4-BE49-F238E27FC236}">
                <a16:creationId xmlns:a16="http://schemas.microsoft.com/office/drawing/2014/main" id="{6CAEFE3A-2296-45A4-8286-DFBE7867E708}"/>
              </a:ext>
            </a:extLst>
          </p:cNvPr>
          <p:cNvSpPr txBox="1"/>
          <p:nvPr/>
        </p:nvSpPr>
        <p:spPr>
          <a:xfrm>
            <a:off x="6551777" y="4731340"/>
            <a:ext cx="1066995" cy="400110"/>
          </a:xfrm>
          <a:prstGeom prst="rect">
            <a:avLst/>
          </a:prstGeom>
          <a:noFill/>
        </p:spPr>
        <p:txBody>
          <a:bodyPr wrap="square" rtlCol="0">
            <a:spAutoFit/>
          </a:bodyPr>
          <a:lstStyle/>
          <a:p>
            <a:r>
              <a:rPr lang="en-US" sz="1000" b="1" kern="0" dirty="0">
                <a:solidFill>
                  <a:srgbClr val="F4848C"/>
                </a:solidFill>
                <a:latin typeface="Segoe UI"/>
              </a:rPr>
              <a:t>Offline </a:t>
            </a:r>
            <a:br>
              <a:rPr lang="en-US" sz="1000" b="1" kern="0" dirty="0">
                <a:solidFill>
                  <a:srgbClr val="F4848C"/>
                </a:solidFill>
                <a:latin typeface="Segoe UI"/>
              </a:rPr>
            </a:br>
            <a:r>
              <a:rPr lang="en-US" sz="1000" b="1" kern="0" dirty="0">
                <a:solidFill>
                  <a:srgbClr val="F4848C"/>
                </a:solidFill>
                <a:latin typeface="Segoe UI"/>
              </a:rPr>
              <a:t>Store Server</a:t>
            </a:r>
          </a:p>
        </p:txBody>
      </p:sp>
      <p:pic>
        <p:nvPicPr>
          <p:cNvPr id="38" name="Picture 37">
            <a:extLst>
              <a:ext uri="{FF2B5EF4-FFF2-40B4-BE49-F238E27FC236}">
                <a16:creationId xmlns:a16="http://schemas.microsoft.com/office/drawing/2014/main" id="{7C8C05E7-8578-4BBC-B216-CC2AE485963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737242" y="5468703"/>
            <a:ext cx="475233" cy="475233"/>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E23098EB-F5CF-4B48-ACAA-AEAC300E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706" y="5256205"/>
            <a:ext cx="489834" cy="489834"/>
          </a:xfrm>
          <a:prstGeom prst="rect">
            <a:avLst/>
          </a:prstGeom>
        </p:spPr>
      </p:pic>
      <p:sp>
        <p:nvSpPr>
          <p:cNvPr id="39" name="TextBox 38">
            <a:extLst>
              <a:ext uri="{FF2B5EF4-FFF2-40B4-BE49-F238E27FC236}">
                <a16:creationId xmlns:a16="http://schemas.microsoft.com/office/drawing/2014/main" id="{D8D8D6BD-0A3F-4478-B8B9-F47FAA4E7F34}"/>
              </a:ext>
            </a:extLst>
          </p:cNvPr>
          <p:cNvSpPr txBox="1"/>
          <p:nvPr/>
        </p:nvSpPr>
        <p:spPr>
          <a:xfrm>
            <a:off x="7621943" y="5119687"/>
            <a:ext cx="434734"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KDS</a:t>
            </a:r>
          </a:p>
        </p:txBody>
      </p:sp>
      <p:grpSp>
        <p:nvGrpSpPr>
          <p:cNvPr id="44" name="Group 43">
            <a:extLst>
              <a:ext uri="{FF2B5EF4-FFF2-40B4-BE49-F238E27FC236}">
                <a16:creationId xmlns:a16="http://schemas.microsoft.com/office/drawing/2014/main" id="{C855C3A1-64BF-441A-9E21-D329C0F49660}"/>
              </a:ext>
            </a:extLst>
          </p:cNvPr>
          <p:cNvGrpSpPr/>
          <p:nvPr/>
        </p:nvGrpSpPr>
        <p:grpSpPr>
          <a:xfrm>
            <a:off x="7896060" y="2771949"/>
            <a:ext cx="965329" cy="675941"/>
            <a:chOff x="7983310" y="4274864"/>
            <a:chExt cx="965329" cy="675941"/>
          </a:xfrm>
        </p:grpSpPr>
        <p:pic>
          <p:nvPicPr>
            <p:cNvPr id="42" name="Picture 41">
              <a:extLst>
                <a:ext uri="{FF2B5EF4-FFF2-40B4-BE49-F238E27FC236}">
                  <a16:creationId xmlns:a16="http://schemas.microsoft.com/office/drawing/2014/main" id="{267B4AD3-7573-4F15-8624-D6DD92E04935}"/>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8220395" y="4475572"/>
              <a:ext cx="475233" cy="475233"/>
            </a:xfrm>
            <a:prstGeom prst="rect">
              <a:avLst/>
            </a:prstGeom>
          </p:spPr>
        </p:pic>
        <p:sp>
          <p:nvSpPr>
            <p:cNvPr id="43" name="TextBox 42">
              <a:extLst>
                <a:ext uri="{FF2B5EF4-FFF2-40B4-BE49-F238E27FC236}">
                  <a16:creationId xmlns:a16="http://schemas.microsoft.com/office/drawing/2014/main" id="{7D3D4A84-260E-40C9-8F17-5DEAE7375721}"/>
                </a:ext>
              </a:extLst>
            </p:cNvPr>
            <p:cNvSpPr txBox="1"/>
            <p:nvPr/>
          </p:nvSpPr>
          <p:spPr>
            <a:xfrm>
              <a:off x="7983310" y="4274864"/>
              <a:ext cx="965329"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LS Omni / IIS</a:t>
              </a:r>
            </a:p>
          </p:txBody>
        </p:sp>
      </p:grpSp>
      <p:sp>
        <p:nvSpPr>
          <p:cNvPr id="47" name="TextBox 46">
            <a:extLst>
              <a:ext uri="{FF2B5EF4-FFF2-40B4-BE49-F238E27FC236}">
                <a16:creationId xmlns:a16="http://schemas.microsoft.com/office/drawing/2014/main" id="{9240E832-8587-44D6-AC3E-C0136529E303}"/>
              </a:ext>
            </a:extLst>
          </p:cNvPr>
          <p:cNvSpPr txBox="1"/>
          <p:nvPr/>
        </p:nvSpPr>
        <p:spPr>
          <a:xfrm>
            <a:off x="1286997"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8" name="TextBox 47">
            <a:extLst>
              <a:ext uri="{FF2B5EF4-FFF2-40B4-BE49-F238E27FC236}">
                <a16:creationId xmlns:a16="http://schemas.microsoft.com/office/drawing/2014/main" id="{3A2DF552-3934-4E74-8A86-EE7F31B530BF}"/>
              </a:ext>
            </a:extLst>
          </p:cNvPr>
          <p:cNvSpPr txBox="1"/>
          <p:nvPr/>
        </p:nvSpPr>
        <p:spPr>
          <a:xfrm>
            <a:off x="6994307" y="4491464"/>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sp>
        <p:nvSpPr>
          <p:cNvPr id="49" name="TextBox 48">
            <a:extLst>
              <a:ext uri="{FF2B5EF4-FFF2-40B4-BE49-F238E27FC236}">
                <a16:creationId xmlns:a16="http://schemas.microsoft.com/office/drawing/2014/main" id="{74B77285-561E-44BD-A081-B5A4D67C4E08}"/>
              </a:ext>
            </a:extLst>
          </p:cNvPr>
          <p:cNvSpPr txBox="1"/>
          <p:nvPr/>
        </p:nvSpPr>
        <p:spPr>
          <a:xfrm>
            <a:off x="2743392" y="5785748"/>
            <a:ext cx="774571" cy="4001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Hardware</a:t>
            </a:r>
            <a:br>
              <a:rPr kumimoji="0" lang="en-US" sz="1000" b="1" i="0" u="none" strike="noStrike" kern="0" cap="none" spc="0" normalizeH="0" baseline="0" noProof="0" dirty="0">
                <a:ln>
                  <a:noFill/>
                </a:ln>
                <a:solidFill>
                  <a:srgbClr val="F4848C"/>
                </a:solidFill>
                <a:effectLst/>
                <a:uLnTx/>
                <a:uFillTx/>
                <a:latin typeface="Segoe UI"/>
                <a:ea typeface="+mn-ea"/>
                <a:cs typeface="+mn-cs"/>
              </a:rPr>
            </a:br>
            <a:r>
              <a:rPr kumimoji="0" lang="en-US" sz="1000" b="1" i="0" u="none" strike="noStrike" kern="0" cap="none" spc="0" normalizeH="0" baseline="0" noProof="0" dirty="0">
                <a:ln>
                  <a:noFill/>
                </a:ln>
                <a:solidFill>
                  <a:srgbClr val="F4848C"/>
                </a:solidFill>
                <a:effectLst/>
                <a:uLnTx/>
                <a:uFillTx/>
                <a:latin typeface="Segoe UI"/>
                <a:ea typeface="+mn-ea"/>
                <a:cs typeface="+mn-cs"/>
              </a:rPr>
              <a:t>Station</a:t>
            </a:r>
          </a:p>
        </p:txBody>
      </p:sp>
      <p:cxnSp>
        <p:nvCxnSpPr>
          <p:cNvPr id="50" name="Straight Arrow Connector 49">
            <a:extLst>
              <a:ext uri="{FF2B5EF4-FFF2-40B4-BE49-F238E27FC236}">
                <a16:creationId xmlns:a16="http://schemas.microsoft.com/office/drawing/2014/main" id="{5EBD35D0-861B-45A0-9D92-6E2365D4BA37}"/>
              </a:ext>
            </a:extLst>
          </p:cNvPr>
          <p:cNvCxnSpPr>
            <a:cxnSpLocks/>
            <a:endCxn id="42" idx="1"/>
          </p:cNvCxnSpPr>
          <p:nvPr/>
        </p:nvCxnSpPr>
        <p:spPr>
          <a:xfrm>
            <a:off x="3831779" y="2179336"/>
            <a:ext cx="4301366" cy="1030938"/>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BEC0FCF-89BC-4E6B-A29D-602039154E6E}"/>
              </a:ext>
            </a:extLst>
          </p:cNvPr>
          <p:cNvCxnSpPr>
            <a:cxnSpLocks/>
            <a:stCxn id="42" idx="3"/>
          </p:cNvCxnSpPr>
          <p:nvPr/>
        </p:nvCxnSpPr>
        <p:spPr>
          <a:xfrm flipV="1">
            <a:off x="8608378" y="1915725"/>
            <a:ext cx="1229874" cy="1294549"/>
          </a:xfrm>
          <a:prstGeom prst="straightConnector1">
            <a:avLst/>
          </a:prstGeom>
          <a:ln w="57150">
            <a:solidFill>
              <a:srgbClr val="FCDE97"/>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A03484-9279-407A-B571-698F2E048524}"/>
              </a:ext>
            </a:extLst>
          </p:cNvPr>
          <p:cNvCxnSpPr>
            <a:cxnSpLocks/>
            <a:stCxn id="42" idx="2"/>
          </p:cNvCxnSpPr>
          <p:nvPr/>
        </p:nvCxnSpPr>
        <p:spPr>
          <a:xfrm>
            <a:off x="8370762" y="3447890"/>
            <a:ext cx="1330678" cy="2212803"/>
          </a:xfrm>
          <a:prstGeom prst="straightConnector1">
            <a:avLst/>
          </a:prstGeom>
          <a:ln w="57150">
            <a:solidFill>
              <a:schemeClr val="accent2">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D0C3C67D-54A5-41F5-A33D-36B331E5E36B}"/>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445853" y="5321322"/>
            <a:ext cx="475233" cy="475233"/>
          </a:xfrm>
          <a:prstGeom prst="rect">
            <a:avLst/>
          </a:prstGeom>
        </p:spPr>
      </p:pic>
      <p:cxnSp>
        <p:nvCxnSpPr>
          <p:cNvPr id="55" name="Straight Arrow Connector 54">
            <a:extLst>
              <a:ext uri="{FF2B5EF4-FFF2-40B4-BE49-F238E27FC236}">
                <a16:creationId xmlns:a16="http://schemas.microsoft.com/office/drawing/2014/main" id="{B18533A2-D85F-4204-B327-1F52967307A1}"/>
              </a:ext>
            </a:extLst>
          </p:cNvPr>
          <p:cNvCxnSpPr>
            <a:cxnSpLocks/>
          </p:cNvCxnSpPr>
          <p:nvPr/>
        </p:nvCxnSpPr>
        <p:spPr>
          <a:xfrm flipH="1" flipV="1">
            <a:off x="2696352" y="2571673"/>
            <a:ext cx="988968" cy="2746124"/>
          </a:xfrm>
          <a:prstGeom prst="straightConnector1">
            <a:avLst/>
          </a:prstGeom>
          <a:ln w="57150">
            <a:solidFill>
              <a:srgbClr val="C5FCDB"/>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Monitor">
            <a:extLst>
              <a:ext uri="{FF2B5EF4-FFF2-40B4-BE49-F238E27FC236}">
                <a16:creationId xmlns:a16="http://schemas.microsoft.com/office/drawing/2014/main" id="{EF447D5A-B393-49C3-B837-7C0B67000D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3769" y="5131368"/>
            <a:ext cx="334374" cy="334374"/>
          </a:xfrm>
          <a:prstGeom prst="rect">
            <a:avLst/>
          </a:prstGeom>
        </p:spPr>
      </p:pic>
      <p:pic>
        <p:nvPicPr>
          <p:cNvPr id="58" name="Graphic 57" descr="Monitor">
            <a:extLst>
              <a:ext uri="{FF2B5EF4-FFF2-40B4-BE49-F238E27FC236}">
                <a16:creationId xmlns:a16="http://schemas.microsoft.com/office/drawing/2014/main" id="{0D9E8D23-A4D0-4BB5-BD97-5C9750E2DC40}"/>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491306"/>
            <a:ext cx="334374" cy="334374"/>
          </a:xfrm>
          <a:prstGeom prst="rect">
            <a:avLst/>
          </a:prstGeom>
        </p:spPr>
      </p:pic>
      <p:pic>
        <p:nvPicPr>
          <p:cNvPr id="59" name="Graphic 58" descr="Monitor">
            <a:extLst>
              <a:ext uri="{FF2B5EF4-FFF2-40B4-BE49-F238E27FC236}">
                <a16:creationId xmlns:a16="http://schemas.microsoft.com/office/drawing/2014/main" id="{2CCA7D68-3DD2-448B-AC25-8803064AE99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293769" y="5851244"/>
            <a:ext cx="334374" cy="334374"/>
          </a:xfrm>
          <a:prstGeom prst="rect">
            <a:avLst/>
          </a:prstGeom>
        </p:spPr>
      </p:pic>
      <p:sp>
        <p:nvSpPr>
          <p:cNvPr id="53" name="TextBox 52">
            <a:extLst>
              <a:ext uri="{FF2B5EF4-FFF2-40B4-BE49-F238E27FC236}">
                <a16:creationId xmlns:a16="http://schemas.microsoft.com/office/drawing/2014/main" id="{6CC2A976-1F35-4878-B34F-01F373AE20ED}"/>
              </a:ext>
            </a:extLst>
          </p:cNvPr>
          <p:cNvSpPr txBox="1"/>
          <p:nvPr/>
        </p:nvSpPr>
        <p:spPr>
          <a:xfrm>
            <a:off x="9144426" y="6012333"/>
            <a:ext cx="1225015"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4848C"/>
                </a:solidFill>
                <a:effectLst/>
                <a:uLnTx/>
                <a:uFillTx/>
                <a:latin typeface="Segoe UI"/>
                <a:ea typeface="+mn-ea"/>
                <a:cs typeface="+mn-cs"/>
              </a:rPr>
              <a:t>Mobile Inventory</a:t>
            </a:r>
          </a:p>
        </p:txBody>
      </p:sp>
      <p:pic>
        <p:nvPicPr>
          <p:cNvPr id="56" name="Graphic 55" descr="Smart Phone">
            <a:extLst>
              <a:ext uri="{FF2B5EF4-FFF2-40B4-BE49-F238E27FC236}">
                <a16:creationId xmlns:a16="http://schemas.microsoft.com/office/drawing/2014/main" id="{74C921F6-ADAE-4504-9BCD-CF4C658BFD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3457" y="5660693"/>
            <a:ext cx="426953" cy="426953"/>
          </a:xfrm>
          <a:prstGeom prst="rect">
            <a:avLst/>
          </a:prstGeom>
        </p:spPr>
      </p:pic>
      <p:pic>
        <p:nvPicPr>
          <p:cNvPr id="60" name="Graphic 59" descr="Fax">
            <a:extLst>
              <a:ext uri="{FF2B5EF4-FFF2-40B4-BE49-F238E27FC236}">
                <a16:creationId xmlns:a16="http://schemas.microsoft.com/office/drawing/2014/main" id="{76EEF89B-F95A-467C-A2CB-CF6C72EA0D9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06165" y="6135443"/>
            <a:ext cx="362012" cy="362012"/>
          </a:xfrm>
          <a:prstGeom prst="rect">
            <a:avLst/>
          </a:prstGeom>
        </p:spPr>
      </p:pic>
      <p:pic>
        <p:nvPicPr>
          <p:cNvPr id="61" name="Graphic 60" descr="Fax">
            <a:extLst>
              <a:ext uri="{FF2B5EF4-FFF2-40B4-BE49-F238E27FC236}">
                <a16:creationId xmlns:a16="http://schemas.microsoft.com/office/drawing/2014/main" id="{2F91AB5A-80DB-4B33-B8C0-F107B6145C9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7904" y="6135443"/>
            <a:ext cx="362012" cy="362012"/>
          </a:xfrm>
          <a:prstGeom prst="rect">
            <a:avLst/>
          </a:prstGeom>
        </p:spPr>
      </p:pic>
      <p:pic>
        <p:nvPicPr>
          <p:cNvPr id="62" name="Graphic 61" descr="Fax">
            <a:extLst>
              <a:ext uri="{FF2B5EF4-FFF2-40B4-BE49-F238E27FC236}">
                <a16:creationId xmlns:a16="http://schemas.microsoft.com/office/drawing/2014/main" id="{5644D3D8-E209-42C9-A07C-37BE7BDEE22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56282" y="6091704"/>
            <a:ext cx="362012" cy="362012"/>
          </a:xfrm>
          <a:prstGeom prst="rect">
            <a:avLst/>
          </a:prstGeom>
        </p:spPr>
      </p:pic>
      <p:sp>
        <p:nvSpPr>
          <p:cNvPr id="63" name="Cloud 62">
            <a:extLst>
              <a:ext uri="{FF2B5EF4-FFF2-40B4-BE49-F238E27FC236}">
                <a16:creationId xmlns:a16="http://schemas.microsoft.com/office/drawing/2014/main" id="{19350F18-E246-4314-96A6-FE0AF5EDA0C8}"/>
              </a:ext>
            </a:extLst>
          </p:cNvPr>
          <p:cNvSpPr/>
          <p:nvPr/>
        </p:nvSpPr>
        <p:spPr>
          <a:xfrm>
            <a:off x="9670351" y="1133488"/>
            <a:ext cx="1892757" cy="892082"/>
          </a:xfrm>
          <a:prstGeom prst="clou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4848C"/>
                </a:solidFill>
                <a:effectLst/>
                <a:uLnTx/>
                <a:uFillTx/>
                <a:latin typeface="Segoe UI"/>
                <a:ea typeface="+mn-ea"/>
                <a:cs typeface="+mn-cs"/>
              </a:rPr>
              <a:t>eCommerce / mobile Loyalty</a:t>
            </a:r>
          </a:p>
        </p:txBody>
      </p:sp>
      <p:sp>
        <p:nvSpPr>
          <p:cNvPr id="64" name="Title 4">
            <a:extLst>
              <a:ext uri="{FF2B5EF4-FFF2-40B4-BE49-F238E27FC236}">
                <a16:creationId xmlns:a16="http://schemas.microsoft.com/office/drawing/2014/main" id="{367FCF2D-2E75-410B-A701-C954851CDAAC}"/>
              </a:ext>
            </a:extLst>
          </p:cNvPr>
          <p:cNvSpPr txBox="1">
            <a:spLocks/>
          </p:cNvSpPr>
          <p:nvPr/>
        </p:nvSpPr>
        <p:spPr>
          <a:xfrm>
            <a:off x="3100565" y="144917"/>
            <a:ext cx="6571711"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SaaS Architecture</a:t>
            </a:r>
          </a:p>
        </p:txBody>
      </p:sp>
      <p:sp>
        <p:nvSpPr>
          <p:cNvPr id="65" name="Title 4">
            <a:extLst>
              <a:ext uri="{FF2B5EF4-FFF2-40B4-BE49-F238E27FC236}">
                <a16:creationId xmlns:a16="http://schemas.microsoft.com/office/drawing/2014/main" id="{98B892AE-5876-4C57-B830-AB587A6BF55E}"/>
              </a:ext>
            </a:extLst>
          </p:cNvPr>
          <p:cNvSpPr txBox="1">
            <a:spLocks/>
          </p:cNvSpPr>
          <p:nvPr/>
        </p:nvSpPr>
        <p:spPr>
          <a:xfrm>
            <a:off x="3099816" y="144917"/>
            <a:ext cx="6571711" cy="717842"/>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dirty="0">
                <a:solidFill>
                  <a:schemeClr val="bg1"/>
                </a:solidFill>
              </a:rPr>
              <a:t>On-Prem Architecture</a:t>
            </a:r>
          </a:p>
        </p:txBody>
      </p:sp>
      <p:sp>
        <p:nvSpPr>
          <p:cNvPr id="67" name="Rectangle 66">
            <a:extLst>
              <a:ext uri="{FF2B5EF4-FFF2-40B4-BE49-F238E27FC236}">
                <a16:creationId xmlns:a16="http://schemas.microsoft.com/office/drawing/2014/main" id="{616216F2-A504-4FF8-B061-C59EEA97A761}"/>
              </a:ext>
            </a:extLst>
          </p:cNvPr>
          <p:cNvSpPr/>
          <p:nvPr/>
        </p:nvSpPr>
        <p:spPr>
          <a:xfrm>
            <a:off x="1689691" y="1284432"/>
            <a:ext cx="2140161"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Calibri" panose="020F0502020204030204" pitchFamily="34" charset="0"/>
              </a:rPr>
              <a:t>Head Office On-Prem</a:t>
            </a:r>
          </a:p>
        </p:txBody>
      </p:sp>
      <p:cxnSp>
        <p:nvCxnSpPr>
          <p:cNvPr id="68" name="Connector: Curved 67">
            <a:extLst>
              <a:ext uri="{FF2B5EF4-FFF2-40B4-BE49-F238E27FC236}">
                <a16:creationId xmlns:a16="http://schemas.microsoft.com/office/drawing/2014/main" id="{B8D19211-1EB7-4BBA-9763-72CDDBD962A4}"/>
              </a:ext>
            </a:extLst>
          </p:cNvPr>
          <p:cNvCxnSpPr>
            <a:cxnSpLocks/>
          </p:cNvCxnSpPr>
          <p:nvPr/>
        </p:nvCxnSpPr>
        <p:spPr>
          <a:xfrm rot="10800000">
            <a:off x="2923993" y="2576961"/>
            <a:ext cx="2853227" cy="2254780"/>
          </a:xfrm>
          <a:prstGeom prst="curvedConnector3">
            <a:avLst>
              <a:gd name="adj1" fmla="val 50000"/>
            </a:avLst>
          </a:prstGeom>
          <a:ln w="57150">
            <a:solidFill>
              <a:srgbClr val="C5FCD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B6AA8F2-7750-48F9-811B-522BCA3DFFEF}"/>
              </a:ext>
            </a:extLst>
          </p:cNvPr>
          <p:cNvCxnSpPr>
            <a:cxnSpLocks/>
          </p:cNvCxnSpPr>
          <p:nvPr/>
        </p:nvCxnSpPr>
        <p:spPr>
          <a:xfrm flipH="1" flipV="1">
            <a:off x="2696352" y="2571673"/>
            <a:ext cx="988968" cy="2746124"/>
          </a:xfrm>
          <a:prstGeom prst="straightConnector1">
            <a:avLst/>
          </a:prstGeom>
          <a:ln w="57150">
            <a:solidFill>
              <a:srgbClr val="C5FCDB"/>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6" fill="hold" grpId="0" nodeType="withEffect">
                                  <p:stCondLst>
                                    <p:cond delay="0"/>
                                  </p:stCondLst>
                                  <p:childTnLst>
                                    <p:anim calcmode="lin" valueType="num">
                                      <p:cBhvr additive="base">
                                        <p:cTn id="6" dur="2000"/>
                                        <p:tgtEl>
                                          <p:spTgt spid="64"/>
                                        </p:tgtEl>
                                        <p:attrNameLst>
                                          <p:attrName>ppt_x</p:attrName>
                                        </p:attrNameLst>
                                      </p:cBhvr>
                                      <p:tavLst>
                                        <p:tav tm="0">
                                          <p:val>
                                            <p:strVal val="ppt_x"/>
                                          </p:val>
                                        </p:tav>
                                        <p:tav tm="100000">
                                          <p:val>
                                            <p:strVal val="1+ppt_w/2"/>
                                          </p:val>
                                        </p:tav>
                                      </p:tavLst>
                                    </p:anim>
                                    <p:anim calcmode="lin" valueType="num">
                                      <p:cBhvr additive="base">
                                        <p:cTn id="7" dur="2000"/>
                                        <p:tgtEl>
                                          <p:spTgt spid="64"/>
                                        </p:tgtEl>
                                        <p:attrNameLst>
                                          <p:attrName>ppt_y</p:attrName>
                                        </p:attrNameLst>
                                      </p:cBhvr>
                                      <p:tavLst>
                                        <p:tav tm="0">
                                          <p:val>
                                            <p:strVal val="ppt_y"/>
                                          </p:val>
                                        </p:tav>
                                        <p:tav tm="100000">
                                          <p:val>
                                            <p:strVal val="1+ppt_h/2"/>
                                          </p:val>
                                        </p:tav>
                                      </p:tavLst>
                                    </p:anim>
                                    <p:set>
                                      <p:cBhvr>
                                        <p:cTn id="8" dur="1" fill="hold">
                                          <p:stCondLst>
                                            <p:cond delay="1999"/>
                                          </p:stCondLst>
                                        </p:cTn>
                                        <p:tgtEl>
                                          <p:spTgt spid="64"/>
                                        </p:tgtEl>
                                        <p:attrNameLst>
                                          <p:attrName>style.visibility</p:attrName>
                                        </p:attrNameLst>
                                      </p:cBhvr>
                                      <p:to>
                                        <p:strVal val="hidden"/>
                                      </p:to>
                                    </p:set>
                                  </p:childTnLst>
                                </p:cTn>
                              </p:par>
                              <p:par>
                                <p:cTn id="9" presetID="26" presetClass="entr" presetSubtype="0" fill="hold" grpId="0" nodeType="withEffect">
                                  <p:stCondLst>
                                    <p:cond delay="0"/>
                                  </p:stCondLst>
                                  <p:iterate type="lt">
                                    <p:tmPct val="10000"/>
                                  </p:iterate>
                                  <p:childTnLst>
                                    <p:set>
                                      <p:cBhvr>
                                        <p:cTn id="10" dur="1" fill="hold">
                                          <p:stCondLst>
                                            <p:cond delay="0"/>
                                          </p:stCondLst>
                                        </p:cTn>
                                        <p:tgtEl>
                                          <p:spTgt spid="65"/>
                                        </p:tgtEl>
                                        <p:attrNameLst>
                                          <p:attrName>style.visibility</p:attrName>
                                        </p:attrNameLst>
                                      </p:cBhvr>
                                      <p:to>
                                        <p:strVal val="visible"/>
                                      </p:to>
                                    </p:set>
                                    <p:animEffect transition="in" filter="wipe(down)">
                                      <p:cBhvr>
                                        <p:cTn id="11" dur="290">
                                          <p:stCondLst>
                                            <p:cond delay="0"/>
                                          </p:stCondLst>
                                        </p:cTn>
                                        <p:tgtEl>
                                          <p:spTgt spid="65"/>
                                        </p:tgtEl>
                                      </p:cBhvr>
                                    </p:animEffect>
                                    <p:anim calcmode="lin" valueType="num">
                                      <p:cBhvr>
                                        <p:cTn id="12" dur="911"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5"/>
                                        </p:tgtEl>
                                        <p:attrNameLst>
                                          <p:attrName>ppt_y</p:attrName>
                                        </p:attrNameLst>
                                      </p:cBhvr>
                                      <p:tavLst>
                                        <p:tav tm="0" fmla="#ppt_y-sin(pi*$)/81">
                                          <p:val>
                                            <p:fltVal val="0"/>
                                          </p:val>
                                        </p:tav>
                                        <p:tav tm="100000">
                                          <p:val>
                                            <p:fltVal val="1"/>
                                          </p:val>
                                        </p:tav>
                                      </p:tavLst>
                                    </p:anim>
                                    <p:animScale>
                                      <p:cBhvr>
                                        <p:cTn id="17" dur="13">
                                          <p:stCondLst>
                                            <p:cond delay="325"/>
                                          </p:stCondLst>
                                        </p:cTn>
                                        <p:tgtEl>
                                          <p:spTgt spid="65"/>
                                        </p:tgtEl>
                                      </p:cBhvr>
                                      <p:to x="100000" y="60000"/>
                                    </p:animScale>
                                    <p:animScale>
                                      <p:cBhvr>
                                        <p:cTn id="18" dur="83" decel="50000">
                                          <p:stCondLst>
                                            <p:cond delay="338"/>
                                          </p:stCondLst>
                                        </p:cTn>
                                        <p:tgtEl>
                                          <p:spTgt spid="65"/>
                                        </p:tgtEl>
                                      </p:cBhvr>
                                      <p:to x="100000" y="100000"/>
                                    </p:animScale>
                                    <p:animScale>
                                      <p:cBhvr>
                                        <p:cTn id="19" dur="13">
                                          <p:stCondLst>
                                            <p:cond delay="656"/>
                                          </p:stCondLst>
                                        </p:cTn>
                                        <p:tgtEl>
                                          <p:spTgt spid="65"/>
                                        </p:tgtEl>
                                      </p:cBhvr>
                                      <p:to x="100000" y="80000"/>
                                    </p:animScale>
                                    <p:animScale>
                                      <p:cBhvr>
                                        <p:cTn id="20" dur="83" decel="50000">
                                          <p:stCondLst>
                                            <p:cond delay="669"/>
                                          </p:stCondLst>
                                        </p:cTn>
                                        <p:tgtEl>
                                          <p:spTgt spid="65"/>
                                        </p:tgtEl>
                                      </p:cBhvr>
                                      <p:to x="100000" y="100000"/>
                                    </p:animScale>
                                    <p:animScale>
                                      <p:cBhvr>
                                        <p:cTn id="21" dur="13">
                                          <p:stCondLst>
                                            <p:cond delay="821"/>
                                          </p:stCondLst>
                                        </p:cTn>
                                        <p:tgtEl>
                                          <p:spTgt spid="65"/>
                                        </p:tgtEl>
                                      </p:cBhvr>
                                      <p:to x="100000" y="90000"/>
                                    </p:animScale>
                                    <p:animScale>
                                      <p:cBhvr>
                                        <p:cTn id="22" dur="83" decel="50000">
                                          <p:stCondLst>
                                            <p:cond delay="834"/>
                                          </p:stCondLst>
                                        </p:cTn>
                                        <p:tgtEl>
                                          <p:spTgt spid="65"/>
                                        </p:tgtEl>
                                      </p:cBhvr>
                                      <p:to x="100000" y="100000"/>
                                    </p:animScale>
                                    <p:animScale>
                                      <p:cBhvr>
                                        <p:cTn id="23" dur="13">
                                          <p:stCondLst>
                                            <p:cond delay="904"/>
                                          </p:stCondLst>
                                        </p:cTn>
                                        <p:tgtEl>
                                          <p:spTgt spid="65"/>
                                        </p:tgtEl>
                                      </p:cBhvr>
                                      <p:to x="100000" y="95000"/>
                                    </p:animScale>
                                    <p:animScale>
                                      <p:cBhvr>
                                        <p:cTn id="24" dur="83" decel="50000">
                                          <p:stCondLst>
                                            <p:cond delay="917"/>
                                          </p:stCondLst>
                                        </p:cTn>
                                        <p:tgtEl>
                                          <p:spTgt spid="65"/>
                                        </p:tgtEl>
                                      </p:cBhvr>
                                      <p:to x="100000" y="100000"/>
                                    </p:animScale>
                                  </p:childTnLst>
                                </p:cTn>
                              </p:par>
                              <p:par>
                                <p:cTn id="25" presetID="10" presetClass="exit" presetSubtype="0" fill="hold" grpId="0" nodeType="withEffect">
                                  <p:stCondLst>
                                    <p:cond delay="25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31" presetClass="exit" presetSubtype="0" fill="hold" grpId="0" nodeType="withEffect">
                                  <p:stCondLst>
                                    <p:cond delay="250"/>
                                  </p:stCondLst>
                                  <p:childTnLst>
                                    <p:anim calcmode="lin" valueType="num">
                                      <p:cBhvr>
                                        <p:cTn id="29" dur="1000"/>
                                        <p:tgtEl>
                                          <p:spTgt spid="12"/>
                                        </p:tgtEl>
                                        <p:attrNameLst>
                                          <p:attrName>ppt_w</p:attrName>
                                        </p:attrNameLst>
                                      </p:cBhvr>
                                      <p:tavLst>
                                        <p:tav tm="0">
                                          <p:val>
                                            <p:strVal val="ppt_w"/>
                                          </p:val>
                                        </p:tav>
                                        <p:tav tm="100000">
                                          <p:val>
                                            <p:fltVal val="0"/>
                                          </p:val>
                                        </p:tav>
                                      </p:tavLst>
                                    </p:anim>
                                    <p:anim calcmode="lin" valueType="num">
                                      <p:cBhvr>
                                        <p:cTn id="30" dur="1000"/>
                                        <p:tgtEl>
                                          <p:spTgt spid="12"/>
                                        </p:tgtEl>
                                        <p:attrNameLst>
                                          <p:attrName>ppt_h</p:attrName>
                                        </p:attrNameLst>
                                      </p:cBhvr>
                                      <p:tavLst>
                                        <p:tav tm="0">
                                          <p:val>
                                            <p:strVal val="ppt_h"/>
                                          </p:val>
                                        </p:tav>
                                        <p:tav tm="100000">
                                          <p:val>
                                            <p:fltVal val="0"/>
                                          </p:val>
                                        </p:tav>
                                      </p:tavLst>
                                    </p:anim>
                                    <p:anim calcmode="lin" valueType="num">
                                      <p:cBhvr>
                                        <p:cTn id="31" dur="1000"/>
                                        <p:tgtEl>
                                          <p:spTgt spid="12"/>
                                        </p:tgtEl>
                                        <p:attrNameLst>
                                          <p:attrName>style.rotation</p:attrName>
                                        </p:attrNameLst>
                                      </p:cBhvr>
                                      <p:tavLst>
                                        <p:tav tm="0">
                                          <p:val>
                                            <p:fltVal val="0"/>
                                          </p:val>
                                        </p:tav>
                                        <p:tav tm="100000">
                                          <p:val>
                                            <p:fltVal val="90"/>
                                          </p:val>
                                        </p:tav>
                                      </p:tavLst>
                                    </p:anim>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par>
                                <p:cTn id="34" presetID="10" presetClass="exit" presetSubtype="0" fill="hold" nodeType="withEffect">
                                  <p:stCondLst>
                                    <p:cond delay="25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nodeType="withEffect">
                                  <p:stCondLst>
                                    <p:cond delay="250"/>
                                  </p:stCondLst>
                                  <p:childTnLst>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par>
                                <p:cTn id="40" presetID="10" presetClass="exit" presetSubtype="0" fill="hold" nodeType="withEffect">
                                  <p:stCondLst>
                                    <p:cond delay="25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nodeType="withEffect">
                                  <p:stCondLst>
                                    <p:cond delay="25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25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ntr" presetSubtype="0" fill="hold" nodeType="withEffect">
                                  <p:stCondLst>
                                    <p:cond delay="150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250"/>
                                        <p:tgtEl>
                                          <p:spTgt spid="69"/>
                                        </p:tgtEl>
                                      </p:cBhvr>
                                    </p:animEffect>
                                  </p:childTnLst>
                                </p:cTn>
                              </p:par>
                              <p:par>
                                <p:cTn id="52" presetID="10" presetClass="entr" presetSubtype="0" fill="hold" nodeType="withEffect">
                                  <p:stCondLst>
                                    <p:cond delay="150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250"/>
                                        <p:tgtEl>
                                          <p:spTgt spid="68"/>
                                        </p:tgtEl>
                                      </p:cBhvr>
                                    </p:animEffect>
                                  </p:childTnLst>
                                </p:cTn>
                              </p:par>
                              <p:par>
                                <p:cTn id="55" presetID="31" presetClass="entr" presetSubtype="0" fill="hold" grpId="1" nodeType="withEffect">
                                  <p:stCondLst>
                                    <p:cond delay="2750"/>
                                  </p:stCondLst>
                                  <p:childTnLst>
                                    <p:set>
                                      <p:cBhvr>
                                        <p:cTn id="56" dur="1" fill="hold">
                                          <p:stCondLst>
                                            <p:cond delay="0"/>
                                          </p:stCondLst>
                                        </p:cTn>
                                        <p:tgtEl>
                                          <p:spTgt spid="67"/>
                                        </p:tgtEl>
                                        <p:attrNameLst>
                                          <p:attrName>style.visibility</p:attrName>
                                        </p:attrNameLst>
                                      </p:cBhvr>
                                      <p:to>
                                        <p:strVal val="visible"/>
                                      </p:to>
                                    </p:set>
                                    <p:anim calcmode="lin" valueType="num">
                                      <p:cBhvr>
                                        <p:cTn id="57" dur="750" fill="hold"/>
                                        <p:tgtEl>
                                          <p:spTgt spid="67"/>
                                        </p:tgtEl>
                                        <p:attrNameLst>
                                          <p:attrName>ppt_w</p:attrName>
                                        </p:attrNameLst>
                                      </p:cBhvr>
                                      <p:tavLst>
                                        <p:tav tm="0">
                                          <p:val>
                                            <p:fltVal val="0"/>
                                          </p:val>
                                        </p:tav>
                                        <p:tav tm="100000">
                                          <p:val>
                                            <p:strVal val="#ppt_w"/>
                                          </p:val>
                                        </p:tav>
                                      </p:tavLst>
                                    </p:anim>
                                    <p:anim calcmode="lin" valueType="num">
                                      <p:cBhvr>
                                        <p:cTn id="58" dur="750" fill="hold"/>
                                        <p:tgtEl>
                                          <p:spTgt spid="67"/>
                                        </p:tgtEl>
                                        <p:attrNameLst>
                                          <p:attrName>ppt_h</p:attrName>
                                        </p:attrNameLst>
                                      </p:cBhvr>
                                      <p:tavLst>
                                        <p:tav tm="0">
                                          <p:val>
                                            <p:fltVal val="0"/>
                                          </p:val>
                                        </p:tav>
                                        <p:tav tm="100000">
                                          <p:val>
                                            <p:strVal val="#ppt_h"/>
                                          </p:val>
                                        </p:tav>
                                      </p:tavLst>
                                    </p:anim>
                                    <p:anim calcmode="lin" valueType="num">
                                      <p:cBhvr>
                                        <p:cTn id="59" dur="750" fill="hold"/>
                                        <p:tgtEl>
                                          <p:spTgt spid="67"/>
                                        </p:tgtEl>
                                        <p:attrNameLst>
                                          <p:attrName>style.rotation</p:attrName>
                                        </p:attrNameLst>
                                      </p:cBhvr>
                                      <p:tavLst>
                                        <p:tav tm="0">
                                          <p:val>
                                            <p:fltVal val="90"/>
                                          </p:val>
                                        </p:tav>
                                        <p:tav tm="100000">
                                          <p:val>
                                            <p:fltVal val="0"/>
                                          </p:val>
                                        </p:tav>
                                      </p:tavLst>
                                    </p:anim>
                                    <p:animEffect transition="in" filter="fade">
                                      <p:cBhvr>
                                        <p:cTn id="60" dur="750"/>
                                        <p:tgtEl>
                                          <p:spTgt spid="67"/>
                                        </p:tgtEl>
                                      </p:cBhvr>
                                    </p:animEffect>
                                  </p:childTnLst>
                                </p:cTn>
                              </p:par>
                              <p:par>
                                <p:cTn id="61" presetID="26" presetClass="emph" presetSubtype="0" repeatCount="2000" fill="hold" grpId="0" nodeType="withEffect">
                                  <p:stCondLst>
                                    <p:cond delay="3500"/>
                                  </p:stCondLst>
                                  <p:childTnLst>
                                    <p:animEffect transition="out" filter="fade">
                                      <p:cBhvr>
                                        <p:cTn id="62" dur="1000" tmFilter="0, 0; .2, .5; .8, .5; 1, 0"/>
                                        <p:tgtEl>
                                          <p:spTgt spid="67"/>
                                        </p:tgtEl>
                                      </p:cBhvr>
                                    </p:animEffect>
                                    <p:animScale>
                                      <p:cBhvr>
                                        <p:cTn id="63" dur="500" autoRev="1" fill="hold"/>
                                        <p:tgtEl>
                                          <p:spTgt spid="6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64" grpId="0"/>
      <p:bldP spid="65" grpId="0"/>
      <p:bldP spid="67" grpId="0"/>
      <p:bldP spid="6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sitting on top of a building&#10;&#10;Description automatically generated">
            <a:extLst>
              <a:ext uri="{FF2B5EF4-FFF2-40B4-BE49-F238E27FC236}">
                <a16:creationId xmlns:a16="http://schemas.microsoft.com/office/drawing/2014/main" id="{3BBDC572-E6CD-45DD-A6BD-41AF53D753D5}"/>
              </a:ext>
            </a:extLst>
          </p:cNvPr>
          <p:cNvPicPr>
            <a:picLocks noGrp="1" noChangeAspect="1"/>
          </p:cNvPicPr>
          <p:nvPr>
            <p:ph type="pic" sz="quarter" idx="10"/>
          </p:nvPr>
        </p:nvPicPr>
        <p:blipFill>
          <a:blip r:embed="rId3"/>
          <a:srcRect l="13574" r="13574"/>
          <a:stretch>
            <a:fillRect/>
          </a:stretch>
        </p:blipFill>
        <p:spPr/>
      </p:pic>
      <p:sp>
        <p:nvSpPr>
          <p:cNvPr id="3" name="Text Placeholder 2">
            <a:extLst>
              <a:ext uri="{FF2B5EF4-FFF2-40B4-BE49-F238E27FC236}">
                <a16:creationId xmlns:a16="http://schemas.microsoft.com/office/drawing/2014/main" id="{A9B458BD-F718-4B47-BF59-556FD06BA524}"/>
              </a:ext>
            </a:extLst>
          </p:cNvPr>
          <p:cNvSpPr>
            <a:spLocks noGrp="1"/>
          </p:cNvSpPr>
          <p:nvPr>
            <p:ph type="body" sz="quarter" idx="11"/>
          </p:nvPr>
        </p:nvSpPr>
        <p:spPr/>
        <p:txBody>
          <a:bodyPr/>
          <a:lstStyle/>
          <a:p>
            <a:r>
              <a:rPr lang="en-US" dirty="0"/>
              <a:t>Solution Architect</a:t>
            </a:r>
          </a:p>
          <a:p>
            <a:r>
              <a:rPr lang="en-US" dirty="0"/>
              <a:t>…sizing and …?</a:t>
            </a:r>
          </a:p>
        </p:txBody>
      </p:sp>
    </p:spTree>
    <p:extLst>
      <p:ext uri="{BB962C8B-B14F-4D97-AF65-F5344CB8AC3E}">
        <p14:creationId xmlns:p14="http://schemas.microsoft.com/office/powerpoint/2010/main" val="359335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CEF5B-344E-45CE-BAAE-60F01AA2DBB3}"/>
              </a:ext>
            </a:extLst>
          </p:cNvPr>
          <p:cNvSpPr>
            <a:spLocks noGrp="1"/>
          </p:cNvSpPr>
          <p:nvPr>
            <p:ph type="body" sz="quarter" idx="11"/>
          </p:nvPr>
        </p:nvSpPr>
        <p:spPr/>
        <p:txBody>
          <a:bodyPr/>
          <a:lstStyle/>
          <a:p>
            <a:r>
              <a:rPr lang="en-US" dirty="0"/>
              <a:t>Choose the right hardware for each Tier</a:t>
            </a:r>
          </a:p>
          <a:p>
            <a:pPr lvl="1"/>
            <a:r>
              <a:rPr lang="en-US" dirty="0"/>
              <a:t>CPU</a:t>
            </a:r>
          </a:p>
          <a:p>
            <a:pPr lvl="1"/>
            <a:r>
              <a:rPr lang="en-US" dirty="0"/>
              <a:t>Disks</a:t>
            </a:r>
          </a:p>
          <a:p>
            <a:pPr lvl="1"/>
            <a:r>
              <a:rPr lang="en-US" dirty="0"/>
              <a:t>RAM</a:t>
            </a:r>
          </a:p>
          <a:p>
            <a:r>
              <a:rPr lang="en-US" dirty="0"/>
              <a:t>Do not just always use “default” installation of software</a:t>
            </a:r>
          </a:p>
          <a:p>
            <a:pPr lvl="1"/>
            <a:r>
              <a:rPr lang="en-US" dirty="0"/>
              <a:t>Microsoft SQL Server</a:t>
            </a:r>
          </a:p>
          <a:p>
            <a:pPr lvl="1"/>
            <a:r>
              <a:rPr lang="en-US" dirty="0"/>
              <a:t>Microsoft Dynamics 365 Business Central Service Tier</a:t>
            </a:r>
          </a:p>
          <a:p>
            <a:pPr lvl="1"/>
            <a:r>
              <a:rPr lang="en-US" dirty="0"/>
              <a:t>LS Retail’s </a:t>
            </a:r>
          </a:p>
          <a:p>
            <a:pPr lvl="2"/>
            <a:r>
              <a:rPr lang="en-US" dirty="0"/>
              <a:t>LS Hybrid Cloud Component Server</a:t>
            </a:r>
          </a:p>
          <a:p>
            <a:pPr lvl="2"/>
            <a:r>
              <a:rPr lang="en-US" dirty="0" err="1"/>
              <a:t>GoCurrent</a:t>
            </a:r>
            <a:endParaRPr lang="en-US" dirty="0"/>
          </a:p>
          <a:p>
            <a:pPr lvl="2"/>
            <a:r>
              <a:rPr lang="en-US" dirty="0"/>
              <a:t>Hardware Station</a:t>
            </a:r>
          </a:p>
          <a:p>
            <a:pPr lvl="2"/>
            <a:r>
              <a:rPr lang="en-US" dirty="0"/>
              <a:t>Data Director</a:t>
            </a:r>
          </a:p>
          <a:p>
            <a:pPr lvl="2"/>
            <a:r>
              <a:rPr lang="en-US" dirty="0"/>
              <a:t>LS Omni</a:t>
            </a:r>
          </a:p>
        </p:txBody>
      </p:sp>
      <p:sp>
        <p:nvSpPr>
          <p:cNvPr id="3" name="Text Placeholder 2">
            <a:extLst>
              <a:ext uri="{FF2B5EF4-FFF2-40B4-BE49-F238E27FC236}">
                <a16:creationId xmlns:a16="http://schemas.microsoft.com/office/drawing/2014/main" id="{1134E8E6-68C7-4ABE-B5E1-CA4A66547DC4}"/>
              </a:ext>
            </a:extLst>
          </p:cNvPr>
          <p:cNvSpPr>
            <a:spLocks noGrp="1"/>
          </p:cNvSpPr>
          <p:nvPr>
            <p:ph type="body" sz="quarter" idx="13"/>
          </p:nvPr>
        </p:nvSpPr>
        <p:spPr/>
        <p:txBody>
          <a:bodyPr/>
          <a:lstStyle/>
          <a:p>
            <a:r>
              <a:rPr lang="en-US" dirty="0"/>
              <a:t>Doing things right…</a:t>
            </a:r>
          </a:p>
        </p:txBody>
      </p:sp>
    </p:spTree>
    <p:extLst>
      <p:ext uri="{BB962C8B-B14F-4D97-AF65-F5344CB8AC3E}">
        <p14:creationId xmlns:p14="http://schemas.microsoft.com/office/powerpoint/2010/main" val="138369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CEF5B-344E-45CE-BAAE-60F01AA2DBB3}"/>
              </a:ext>
            </a:extLst>
          </p:cNvPr>
          <p:cNvSpPr>
            <a:spLocks noGrp="1"/>
          </p:cNvSpPr>
          <p:nvPr>
            <p:ph type="body" sz="quarter" idx="11"/>
          </p:nvPr>
        </p:nvSpPr>
        <p:spPr/>
        <p:txBody>
          <a:bodyPr/>
          <a:lstStyle/>
          <a:p>
            <a:r>
              <a:rPr lang="en-US" dirty="0"/>
              <a:t>What kind of client / installation do we have?</a:t>
            </a:r>
          </a:p>
          <a:p>
            <a:pPr lvl="1"/>
            <a:r>
              <a:rPr lang="en-US" dirty="0"/>
              <a:t>Small client, few users, little load </a:t>
            </a:r>
          </a:p>
          <a:p>
            <a:pPr lvl="2"/>
            <a:r>
              <a:rPr lang="en-US" dirty="0"/>
              <a:t>all in one server</a:t>
            </a:r>
          </a:p>
          <a:p>
            <a:pPr lvl="1"/>
            <a:r>
              <a:rPr lang="en-US" dirty="0"/>
              <a:t>Small to Medium client, more users </a:t>
            </a:r>
          </a:p>
          <a:p>
            <a:pPr lvl="2"/>
            <a:r>
              <a:rPr lang="en-US" dirty="0"/>
              <a:t>split SQL and Service Tier</a:t>
            </a:r>
          </a:p>
          <a:p>
            <a:pPr lvl="1"/>
            <a:r>
              <a:rPr lang="en-US" dirty="0"/>
              <a:t>Medium client </a:t>
            </a:r>
          </a:p>
          <a:p>
            <a:pPr lvl="2"/>
            <a:r>
              <a:rPr lang="en-US" dirty="0"/>
              <a:t>scale up</a:t>
            </a:r>
          </a:p>
          <a:p>
            <a:pPr lvl="1"/>
            <a:r>
              <a:rPr lang="en-US" dirty="0"/>
              <a:t>Medium+ client </a:t>
            </a:r>
          </a:p>
          <a:p>
            <a:pPr lvl="2"/>
            <a:r>
              <a:rPr lang="en-US" dirty="0"/>
              <a:t>scale out</a:t>
            </a:r>
          </a:p>
          <a:p>
            <a:pPr lvl="1"/>
            <a:r>
              <a:rPr lang="en-US" dirty="0"/>
              <a:t>What to look for</a:t>
            </a:r>
          </a:p>
          <a:p>
            <a:pPr lvl="2"/>
            <a:r>
              <a:rPr lang="en-US" dirty="0"/>
              <a:t>Concurrent users</a:t>
            </a:r>
          </a:p>
          <a:p>
            <a:pPr lvl="2"/>
            <a:r>
              <a:rPr lang="en-US" dirty="0"/>
              <a:t>Integrations</a:t>
            </a:r>
          </a:p>
          <a:p>
            <a:pPr lvl="2"/>
            <a:r>
              <a:rPr lang="en-US" dirty="0"/>
              <a:t>Data</a:t>
            </a:r>
          </a:p>
          <a:p>
            <a:pPr lvl="2"/>
            <a:endParaRPr lang="en-US" dirty="0"/>
          </a:p>
          <a:p>
            <a:pPr lvl="1"/>
            <a:endParaRPr lang="en-US" dirty="0"/>
          </a:p>
        </p:txBody>
      </p:sp>
      <p:sp>
        <p:nvSpPr>
          <p:cNvPr id="3" name="Text Placeholder 2">
            <a:extLst>
              <a:ext uri="{FF2B5EF4-FFF2-40B4-BE49-F238E27FC236}">
                <a16:creationId xmlns:a16="http://schemas.microsoft.com/office/drawing/2014/main" id="{1134E8E6-68C7-4ABE-B5E1-CA4A66547DC4}"/>
              </a:ext>
            </a:extLst>
          </p:cNvPr>
          <p:cNvSpPr>
            <a:spLocks noGrp="1"/>
          </p:cNvSpPr>
          <p:nvPr>
            <p:ph type="body" sz="quarter" idx="13"/>
          </p:nvPr>
        </p:nvSpPr>
        <p:spPr/>
        <p:txBody>
          <a:bodyPr/>
          <a:lstStyle/>
          <a:p>
            <a:r>
              <a:rPr lang="en-US" dirty="0"/>
              <a:t>Doing things right…</a:t>
            </a:r>
          </a:p>
        </p:txBody>
      </p:sp>
    </p:spTree>
    <p:extLst>
      <p:ext uri="{BB962C8B-B14F-4D97-AF65-F5344CB8AC3E}">
        <p14:creationId xmlns:p14="http://schemas.microsoft.com/office/powerpoint/2010/main" val="1546703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61EB77-2232-4411-B543-2A9CD63EA01F}"/>
              </a:ext>
            </a:extLst>
          </p:cNvPr>
          <p:cNvSpPr>
            <a:spLocks noGrp="1"/>
          </p:cNvSpPr>
          <p:nvPr>
            <p:ph type="body" sz="quarter" idx="13"/>
          </p:nvPr>
        </p:nvSpPr>
        <p:spPr/>
        <p:txBody>
          <a:bodyPr/>
          <a:lstStyle/>
          <a:p>
            <a:r>
              <a:rPr lang="en-US" dirty="0"/>
              <a:t>Microsoft SQL Server</a:t>
            </a:r>
          </a:p>
        </p:txBody>
      </p:sp>
      <p:pic>
        <p:nvPicPr>
          <p:cNvPr id="8" name="Picture Placeholder 7">
            <a:extLst>
              <a:ext uri="{FF2B5EF4-FFF2-40B4-BE49-F238E27FC236}">
                <a16:creationId xmlns:a16="http://schemas.microsoft.com/office/drawing/2014/main" id="{12193575-E154-4A12-B2DB-64E3E558065A}"/>
              </a:ext>
            </a:extLst>
          </p:cNvPr>
          <p:cNvPicPr>
            <a:picLocks noGrp="1" noChangeAspect="1"/>
          </p:cNvPicPr>
          <p:nvPr>
            <p:ph type="pic" sz="quarter" idx="10"/>
          </p:nvPr>
        </p:nvPicPr>
        <p:blipFill>
          <a:blip r:embed="rId3"/>
          <a:srcRect/>
          <a:stretch/>
        </p:blipFill>
        <p:spPr>
          <a:xfrm>
            <a:off x="5735637" y="2015097"/>
            <a:ext cx="6103937" cy="3440236"/>
          </a:xfrm>
        </p:spPr>
      </p:pic>
      <p:sp>
        <p:nvSpPr>
          <p:cNvPr id="5" name="Text Placeholder 4">
            <a:extLst>
              <a:ext uri="{FF2B5EF4-FFF2-40B4-BE49-F238E27FC236}">
                <a16:creationId xmlns:a16="http://schemas.microsoft.com/office/drawing/2014/main" id="{4C5A41CE-1924-41D2-9ED1-FC0B99257F50}"/>
              </a:ext>
            </a:extLst>
          </p:cNvPr>
          <p:cNvSpPr>
            <a:spLocks noGrp="1"/>
          </p:cNvSpPr>
          <p:nvPr>
            <p:ph type="body" sz="quarter" idx="11"/>
          </p:nvPr>
        </p:nvSpPr>
        <p:spPr/>
        <p:txBody>
          <a:bodyPr/>
          <a:lstStyle/>
          <a:p>
            <a:r>
              <a:rPr lang="en-US" sz="2000" dirty="0"/>
              <a:t>Needs RAM … then more RAM</a:t>
            </a:r>
          </a:p>
          <a:p>
            <a:r>
              <a:rPr lang="en-US" sz="2000" dirty="0"/>
              <a:t>Premium SSD, nothing less</a:t>
            </a:r>
          </a:p>
          <a:p>
            <a:pPr lvl="1"/>
            <a:r>
              <a:rPr lang="en-US" sz="1800" dirty="0"/>
              <a:t>DATA and LOG should not be on same physical drive, P10/P15… on Azure</a:t>
            </a:r>
          </a:p>
          <a:p>
            <a:pPr lvl="1"/>
            <a:r>
              <a:rPr lang="en-US" sz="1800" dirty="0"/>
              <a:t>OS on another drive</a:t>
            </a:r>
          </a:p>
          <a:p>
            <a:r>
              <a:rPr lang="en-US" sz="2000" dirty="0"/>
              <a:t>Configuration</a:t>
            </a:r>
          </a:p>
          <a:p>
            <a:pPr lvl="1"/>
            <a:r>
              <a:rPr lang="en-US" sz="1800" dirty="0"/>
              <a:t>Distribute database files correctly</a:t>
            </a:r>
          </a:p>
          <a:p>
            <a:pPr lvl="1"/>
            <a:r>
              <a:rPr lang="en-US" sz="1800" dirty="0"/>
              <a:t>Watch out for file growth</a:t>
            </a:r>
          </a:p>
          <a:p>
            <a:pPr lvl="1"/>
            <a:r>
              <a:rPr lang="en-US" sz="1800" dirty="0"/>
              <a:t>Allocate RAM</a:t>
            </a:r>
          </a:p>
          <a:p>
            <a:pPr lvl="1"/>
            <a:r>
              <a:rPr lang="en-US" sz="1800" dirty="0"/>
              <a:t>Server and DB Collation</a:t>
            </a:r>
          </a:p>
          <a:p>
            <a:pPr lvl="1"/>
            <a:r>
              <a:rPr lang="en-US" sz="1800" dirty="0"/>
              <a:t>MaxDOP and </a:t>
            </a:r>
            <a:r>
              <a:rPr lang="en-US" sz="1800" dirty="0" err="1"/>
              <a:t>CTfP</a:t>
            </a:r>
            <a:endParaRPr lang="en-US" sz="1800" dirty="0"/>
          </a:p>
          <a:p>
            <a:r>
              <a:rPr lang="en-US" sz="2000" dirty="0"/>
              <a:t>Housekeeping</a:t>
            </a:r>
          </a:p>
          <a:p>
            <a:pPr lvl="1"/>
            <a:r>
              <a:rPr lang="en-US" sz="2000" dirty="0"/>
              <a:t>DBCC_CHECKDB</a:t>
            </a:r>
            <a:endParaRPr lang="en-US" sz="1800" dirty="0"/>
          </a:p>
          <a:p>
            <a:pPr lvl="1"/>
            <a:r>
              <a:rPr lang="en-US" sz="2000" dirty="0"/>
              <a:t>Index maintenance</a:t>
            </a:r>
          </a:p>
          <a:p>
            <a:pPr lvl="1"/>
            <a:r>
              <a:rPr lang="en-US" sz="2000" dirty="0"/>
              <a:t>VLFs</a:t>
            </a:r>
            <a:endParaRPr lang="en-US" sz="1800" dirty="0"/>
          </a:p>
        </p:txBody>
      </p:sp>
    </p:spTree>
    <p:extLst>
      <p:ext uri="{BB962C8B-B14F-4D97-AF65-F5344CB8AC3E}">
        <p14:creationId xmlns:p14="http://schemas.microsoft.com/office/powerpoint/2010/main" val="2790135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2DF4F2-30BD-42D8-A875-37C289E6E72A}"/>
              </a:ext>
            </a:extLst>
          </p:cNvPr>
          <p:cNvSpPr>
            <a:spLocks noGrp="1"/>
          </p:cNvSpPr>
          <p:nvPr>
            <p:ph type="body" sz="quarter" idx="13"/>
          </p:nvPr>
        </p:nvSpPr>
        <p:spPr/>
        <p:txBody>
          <a:bodyPr/>
          <a:lstStyle/>
          <a:p>
            <a:r>
              <a:rPr lang="en-US" dirty="0"/>
              <a:t>How about the database itself?</a:t>
            </a:r>
          </a:p>
        </p:txBody>
      </p:sp>
      <p:pic>
        <p:nvPicPr>
          <p:cNvPr id="6" name="Picture Placeholder 5" descr="A picture containing animal, brush&#10;&#10;Description automatically generated">
            <a:extLst>
              <a:ext uri="{FF2B5EF4-FFF2-40B4-BE49-F238E27FC236}">
                <a16:creationId xmlns:a16="http://schemas.microsoft.com/office/drawing/2014/main" id="{6BBC75BC-2FD7-4DEF-8057-0F7B7A76D638}"/>
              </a:ext>
            </a:extLst>
          </p:cNvPr>
          <p:cNvPicPr>
            <a:picLocks noGrp="1" noChangeAspect="1"/>
          </p:cNvPicPr>
          <p:nvPr>
            <p:ph type="pic" sz="quarter" idx="10"/>
          </p:nvPr>
        </p:nvPicPr>
        <p:blipFill>
          <a:blip r:embed="rId3"/>
          <a:srcRect l="11639" r="11639"/>
          <a:stretch>
            <a:fillRect/>
          </a:stretch>
        </p:blipFill>
        <p:spPr/>
      </p:pic>
      <p:sp>
        <p:nvSpPr>
          <p:cNvPr id="4" name="Text Placeholder 3">
            <a:extLst>
              <a:ext uri="{FF2B5EF4-FFF2-40B4-BE49-F238E27FC236}">
                <a16:creationId xmlns:a16="http://schemas.microsoft.com/office/drawing/2014/main" id="{F7B1DDA4-86A5-4065-9B15-7B8EA81AF31E}"/>
              </a:ext>
            </a:extLst>
          </p:cNvPr>
          <p:cNvSpPr>
            <a:spLocks noGrp="1"/>
          </p:cNvSpPr>
          <p:nvPr>
            <p:ph type="body" sz="quarter" idx="11"/>
          </p:nvPr>
        </p:nvSpPr>
        <p:spPr/>
        <p:txBody>
          <a:bodyPr/>
          <a:lstStyle/>
          <a:p>
            <a:r>
              <a:rPr lang="en-US" dirty="0"/>
              <a:t>Housekeeping</a:t>
            </a:r>
          </a:p>
          <a:p>
            <a:pPr marL="342900" indent="-342900">
              <a:buFont typeface="Arial" panose="020B0604020202020204" pitchFamily="34" charset="0"/>
              <a:buChar char="•"/>
            </a:pPr>
            <a:r>
              <a:rPr lang="en-US" sz="2000" dirty="0"/>
              <a:t>LS Central log tables</a:t>
            </a:r>
            <a:endParaRPr lang="en-US" dirty="0"/>
          </a:p>
          <a:p>
            <a:pPr marL="342900" indent="-342900">
              <a:buFont typeface="Arial" panose="020B0604020202020204" pitchFamily="34" charset="0"/>
              <a:buChar char="•"/>
            </a:pPr>
            <a:r>
              <a:rPr lang="en-US" sz="2000" dirty="0"/>
              <a:t>Business Central Log Tables</a:t>
            </a:r>
          </a:p>
          <a:p>
            <a:pPr marL="342900" indent="-342900">
              <a:buFont typeface="Arial" panose="020B0604020202020204" pitchFamily="34" charset="0"/>
              <a:buChar char="•"/>
            </a:pPr>
            <a:r>
              <a:rPr lang="en-US" sz="2000" dirty="0"/>
              <a:t>Archive Transactions</a:t>
            </a:r>
          </a:p>
          <a:p>
            <a:r>
              <a:rPr lang="en-US" dirty="0"/>
              <a:t>Common sense</a:t>
            </a:r>
          </a:p>
          <a:p>
            <a:pPr marL="342900" indent="-342900">
              <a:buFont typeface="Arial" panose="020B0604020202020204" pitchFamily="34" charset="0"/>
              <a:buChar char="•"/>
            </a:pPr>
            <a:r>
              <a:rPr lang="en-US" sz="2000" dirty="0"/>
              <a:t>Change Log </a:t>
            </a:r>
          </a:p>
          <a:p>
            <a:pPr marL="342900" indent="-342900">
              <a:buFont typeface="Arial" panose="020B0604020202020204" pitchFamily="34" charset="0"/>
              <a:buChar char="•"/>
            </a:pPr>
            <a:r>
              <a:rPr lang="en-US" sz="2000" dirty="0"/>
              <a:t>SQL Change Tracking</a:t>
            </a:r>
          </a:p>
          <a:p>
            <a:pPr marL="342900" indent="-342900">
              <a:buFont typeface="Arial" panose="020B0604020202020204" pitchFamily="34" charset="0"/>
              <a:buChar char="•"/>
            </a:pPr>
            <a:r>
              <a:rPr lang="en-US" sz="2000" dirty="0"/>
              <a:t>Obsolete tables</a:t>
            </a:r>
          </a:p>
          <a:p>
            <a:pPr marL="342900" indent="-342900">
              <a:buFont typeface="Arial" panose="020B0604020202020204" pitchFamily="34" charset="0"/>
              <a:buChar char="•"/>
            </a:pPr>
            <a:r>
              <a:rPr lang="en-US" sz="2000" dirty="0"/>
              <a:t>“Test” Companies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991809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B28E0-401E-4C5B-8B43-110A8A8BB044}"/>
              </a:ext>
            </a:extLst>
          </p:cNvPr>
          <p:cNvSpPr>
            <a:spLocks noGrp="1"/>
          </p:cNvSpPr>
          <p:nvPr>
            <p:ph type="body" sz="quarter" idx="13"/>
          </p:nvPr>
        </p:nvSpPr>
        <p:spPr/>
        <p:txBody>
          <a:bodyPr/>
          <a:lstStyle/>
          <a:p>
            <a:r>
              <a:rPr lang="en-US" dirty="0"/>
              <a:t>Microsoft Dynamics 365 Business Central</a:t>
            </a:r>
          </a:p>
        </p:txBody>
      </p:sp>
      <p:pic>
        <p:nvPicPr>
          <p:cNvPr id="6" name="Picture Placeholder 5">
            <a:extLst>
              <a:ext uri="{FF2B5EF4-FFF2-40B4-BE49-F238E27FC236}">
                <a16:creationId xmlns:a16="http://schemas.microsoft.com/office/drawing/2014/main" id="{108F604E-F4D7-4675-973E-6BBC08B549A9}"/>
              </a:ext>
            </a:extLst>
          </p:cNvPr>
          <p:cNvPicPr>
            <a:picLocks noGrp="1" noChangeAspect="1"/>
          </p:cNvPicPr>
          <p:nvPr>
            <p:ph type="pic" sz="quarter" idx="10"/>
          </p:nvPr>
        </p:nvPicPr>
        <p:blipFill>
          <a:blip r:embed="rId3"/>
          <a:srcRect/>
          <a:stretch/>
        </p:blipFill>
        <p:spPr>
          <a:xfrm>
            <a:off x="5735637" y="1988297"/>
            <a:ext cx="6103937" cy="3493837"/>
          </a:xfrm>
        </p:spPr>
      </p:pic>
      <p:sp>
        <p:nvSpPr>
          <p:cNvPr id="4" name="Text Placeholder 3">
            <a:extLst>
              <a:ext uri="{FF2B5EF4-FFF2-40B4-BE49-F238E27FC236}">
                <a16:creationId xmlns:a16="http://schemas.microsoft.com/office/drawing/2014/main" id="{770CC3E9-7EAF-41CF-BD40-589828D116DB}"/>
              </a:ext>
            </a:extLst>
          </p:cNvPr>
          <p:cNvSpPr>
            <a:spLocks noGrp="1"/>
          </p:cNvSpPr>
          <p:nvPr>
            <p:ph type="body" sz="quarter" idx="11"/>
          </p:nvPr>
        </p:nvSpPr>
        <p:spPr/>
        <p:txBody>
          <a:bodyPr/>
          <a:lstStyle/>
          <a:p>
            <a:r>
              <a:rPr lang="en-US" dirty="0"/>
              <a:t>CPU demanding</a:t>
            </a:r>
          </a:p>
          <a:p>
            <a:pPr marL="342900" indent="-342900">
              <a:buFont typeface="Arial" panose="020B0604020202020204" pitchFamily="34" charset="0"/>
              <a:buChar char="•"/>
            </a:pPr>
            <a:r>
              <a:rPr lang="en-US" sz="2000" dirty="0"/>
              <a:t>faster is better</a:t>
            </a:r>
          </a:p>
          <a:p>
            <a:r>
              <a:rPr lang="en-US" dirty="0"/>
              <a:t>RAM</a:t>
            </a:r>
          </a:p>
          <a:p>
            <a:pPr marL="342900" indent="-342900">
              <a:buFont typeface="Arial" panose="020B0604020202020204" pitchFamily="34" charset="0"/>
              <a:buChar char="•"/>
            </a:pPr>
            <a:r>
              <a:rPr lang="en-US" sz="2000" dirty="0"/>
              <a:t>How much is enough?</a:t>
            </a:r>
          </a:p>
          <a:p>
            <a:pPr marL="342900" indent="-342900">
              <a:buFont typeface="Arial" panose="020B0604020202020204" pitchFamily="34" charset="0"/>
              <a:buChar char="•"/>
            </a:pPr>
            <a:r>
              <a:rPr lang="en-US" sz="2000" dirty="0"/>
              <a:t>Parameters like Data Cache Size</a:t>
            </a:r>
          </a:p>
          <a:p>
            <a:r>
              <a:rPr lang="en-US" dirty="0"/>
              <a:t>Scale Up</a:t>
            </a:r>
          </a:p>
          <a:p>
            <a:pPr marL="342900" indent="-342900">
              <a:buFont typeface="Arial" panose="020B0604020202020204" pitchFamily="34" charset="0"/>
              <a:buChar char="•"/>
            </a:pPr>
            <a:r>
              <a:rPr lang="en-US" sz="2000" dirty="0"/>
              <a:t>More CPU and faster CPU</a:t>
            </a:r>
          </a:p>
          <a:p>
            <a:r>
              <a:rPr lang="en-US" dirty="0"/>
              <a:t> and Scale Out</a:t>
            </a:r>
          </a:p>
          <a:p>
            <a:pPr marL="342900" indent="-342900">
              <a:buFont typeface="Arial" panose="020B0604020202020204" pitchFamily="34" charset="0"/>
              <a:buChar char="•"/>
            </a:pPr>
            <a:r>
              <a:rPr lang="en-US" sz="2000" dirty="0"/>
              <a:t>More service tiers</a:t>
            </a:r>
          </a:p>
          <a:p>
            <a:pPr marL="342900" indent="-342900">
              <a:buFont typeface="Arial" panose="020B0604020202020204" pitchFamily="34" charset="0"/>
              <a:buChar char="•"/>
            </a:pPr>
            <a:r>
              <a:rPr lang="en-US" sz="2000" dirty="0"/>
              <a:t>More VMs</a:t>
            </a:r>
          </a:p>
        </p:txBody>
      </p:sp>
    </p:spTree>
    <p:extLst>
      <p:ext uri="{BB962C8B-B14F-4D97-AF65-F5344CB8AC3E}">
        <p14:creationId xmlns:p14="http://schemas.microsoft.com/office/powerpoint/2010/main" val="1068660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99EDAD-CF70-4229-8752-39958D4B81EF}"/>
              </a:ext>
            </a:extLst>
          </p:cNvPr>
          <p:cNvSpPr>
            <a:spLocks noGrp="1"/>
          </p:cNvSpPr>
          <p:nvPr>
            <p:ph type="body" sz="quarter" idx="11"/>
          </p:nvPr>
        </p:nvSpPr>
        <p:spPr/>
        <p:txBody>
          <a:bodyPr/>
          <a:lstStyle/>
          <a:p>
            <a:r>
              <a:rPr lang="en-US" sz="2000" dirty="0"/>
              <a:t>On compute (Business Central Server and Web servers), it's possible to </a:t>
            </a:r>
            <a:r>
              <a:rPr lang="en-US" sz="2000" b="1" dirty="0"/>
              <a:t>scale horizontally </a:t>
            </a:r>
            <a:r>
              <a:rPr lang="en-US" sz="2000" dirty="0"/>
              <a:t>by separating Business Central Server instances and Web servers on different nodes. </a:t>
            </a:r>
          </a:p>
          <a:p>
            <a:endParaRPr lang="en-US" sz="1200" dirty="0"/>
          </a:p>
          <a:p>
            <a:r>
              <a:rPr lang="en-US" sz="2000" dirty="0"/>
              <a:t>It's also common on larger installations to separate traffic </a:t>
            </a:r>
            <a:r>
              <a:rPr lang="en-US" sz="2000" b="1" dirty="0"/>
              <a:t>based on client type </a:t>
            </a:r>
            <a:r>
              <a:rPr lang="en-US" sz="2000" dirty="0"/>
              <a:t>(direct UI and OData traffic to different Business Central Server instances); possibly cohosting Business Central Server instances and Web servers on the same nodes.</a:t>
            </a:r>
          </a:p>
          <a:p>
            <a:endParaRPr lang="en-US" sz="1200" dirty="0"/>
          </a:p>
          <a:p>
            <a:r>
              <a:rPr lang="en-US" sz="2000" dirty="0"/>
              <a:t>The Business Central Server has a built-in thread dispatcher for AL execution. If you have more cores available, then the dispatcher allows for more parallel execution. But keep in mind that AL execution is single-threaded until the </a:t>
            </a:r>
            <a:r>
              <a:rPr lang="en-US" sz="2000" b="1" dirty="0"/>
              <a:t>Business Central 2019 release wave 2 </a:t>
            </a:r>
            <a:r>
              <a:rPr lang="en-US" sz="2000" dirty="0"/>
              <a:t>(when we introduced async processing). For long running operations, such as heavy reports, using </a:t>
            </a:r>
            <a:r>
              <a:rPr lang="en-US" sz="2000" b="1" dirty="0"/>
              <a:t>faster CPUs </a:t>
            </a:r>
            <a:r>
              <a:rPr lang="en-US" sz="2000" dirty="0"/>
              <a:t>will give better performance.</a:t>
            </a:r>
          </a:p>
          <a:p>
            <a:endParaRPr lang="en-US" sz="1200" dirty="0"/>
          </a:p>
          <a:p>
            <a:r>
              <a:rPr lang="en-US" sz="2000" dirty="0"/>
              <a:t>On the database side, </a:t>
            </a:r>
            <a:r>
              <a:rPr lang="en-US" sz="2000" b="1" dirty="0"/>
              <a:t>make sure SQL Server has enough resources </a:t>
            </a:r>
            <a:r>
              <a:rPr lang="en-US" sz="2000" dirty="0"/>
              <a:t>for sessions (both CPU and memory) and try to optimize the setup of SQL Server to Business Central</a:t>
            </a:r>
          </a:p>
          <a:p>
            <a:endParaRPr lang="en-US" sz="1400" dirty="0"/>
          </a:p>
          <a:p>
            <a:pPr marL="0" indent="0">
              <a:buNone/>
            </a:pPr>
            <a:r>
              <a:rPr lang="en-US" sz="1400" dirty="0">
                <a:hlinkClick r:id="rId3">
                  <a:extLst>
                    <a:ext uri="{A12FA001-AC4F-418D-AE19-62706E023703}">
                      <ahyp:hlinkClr xmlns:ahyp="http://schemas.microsoft.com/office/drawing/2018/hyperlinkcolor" val="tx"/>
                    </a:ext>
                  </a:extLst>
                </a:hlinkClick>
              </a:rPr>
              <a:t>https://docs.microsoft.com/en-us/dynamics365/business-central/dev-itpro/performance/performance-onprem</a:t>
            </a:r>
            <a:endParaRPr lang="en-US" sz="1400" dirty="0"/>
          </a:p>
        </p:txBody>
      </p:sp>
      <p:sp>
        <p:nvSpPr>
          <p:cNvPr id="6" name="Text Placeholder 5">
            <a:extLst>
              <a:ext uri="{FF2B5EF4-FFF2-40B4-BE49-F238E27FC236}">
                <a16:creationId xmlns:a16="http://schemas.microsoft.com/office/drawing/2014/main" id="{89171E1D-386F-4495-8138-6327D96CC42C}"/>
              </a:ext>
            </a:extLst>
          </p:cNvPr>
          <p:cNvSpPr>
            <a:spLocks noGrp="1"/>
          </p:cNvSpPr>
          <p:nvPr>
            <p:ph type="body" sz="quarter" idx="13"/>
          </p:nvPr>
        </p:nvSpPr>
        <p:spPr/>
        <p:txBody>
          <a:bodyPr/>
          <a:lstStyle/>
          <a:p>
            <a:r>
              <a:rPr lang="en-US" dirty="0"/>
              <a:t>Scaling Business Central</a:t>
            </a:r>
          </a:p>
        </p:txBody>
      </p:sp>
    </p:spTree>
    <p:extLst>
      <p:ext uri="{BB962C8B-B14F-4D97-AF65-F5344CB8AC3E}">
        <p14:creationId xmlns:p14="http://schemas.microsoft.com/office/powerpoint/2010/main" val="50241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008EA-B4C2-4A97-8458-754992572812}"/>
              </a:ext>
            </a:extLst>
          </p:cNvPr>
          <p:cNvSpPr>
            <a:spLocks noGrp="1"/>
          </p:cNvSpPr>
          <p:nvPr>
            <p:ph type="body" sz="quarter" idx="11"/>
          </p:nvPr>
        </p:nvSpPr>
        <p:spPr/>
        <p:txBody>
          <a:bodyPr/>
          <a:lstStyle/>
          <a:p>
            <a:r>
              <a:rPr lang="en-US" dirty="0"/>
              <a:t>Join this 2 hours webinar on </a:t>
            </a:r>
            <a:r>
              <a:rPr lang="en-US" b="1" dirty="0"/>
              <a:t>29th May at 1 pm (UTC+8)</a:t>
            </a:r>
            <a:r>
              <a:rPr lang="en-US" dirty="0"/>
              <a:t> and learn about the architecture aspects of LS Central installations (On-Premise/Azure, Hybrid, or Cloud), general housekeeping and must-do’s and don’ts. The main focus will be on On-Premise/Azure setups, but we will cover Hybrid and Cloud setups as well.</a:t>
            </a:r>
          </a:p>
          <a:p>
            <a:r>
              <a:rPr lang="en-US" b="1" dirty="0"/>
              <a:t>Key takeaways:</a:t>
            </a:r>
          </a:p>
          <a:p>
            <a:pPr lvl="1"/>
            <a:r>
              <a:rPr lang="en-US" dirty="0"/>
              <a:t>Get basic overview on the existing solution architecture and environment of LS Central installations.</a:t>
            </a:r>
          </a:p>
          <a:p>
            <a:pPr lvl="1"/>
            <a:r>
              <a:rPr lang="en-US" dirty="0"/>
              <a:t>Get general housekeeping rules, things that should and should not be done.</a:t>
            </a:r>
          </a:p>
          <a:p>
            <a:r>
              <a:rPr lang="en-US" b="1" dirty="0"/>
              <a:t>Audience:</a:t>
            </a:r>
          </a:p>
          <a:p>
            <a:pPr lvl="1"/>
            <a:r>
              <a:rPr lang="en-US" dirty="0"/>
              <a:t>Sales, pre-sales and consulting professionals</a:t>
            </a:r>
          </a:p>
          <a:p>
            <a:pPr lvl="1"/>
            <a:r>
              <a:rPr lang="en-US" dirty="0"/>
              <a:t>Customers and LS Retail partners</a:t>
            </a:r>
          </a:p>
          <a:p>
            <a:pPr lvl="1"/>
            <a:r>
              <a:rPr lang="en-US" dirty="0"/>
              <a:t>Host: Bjarni Asmundsson, Regional Director</a:t>
            </a:r>
          </a:p>
          <a:p>
            <a:endParaRPr lang="en-US" dirty="0"/>
          </a:p>
        </p:txBody>
      </p:sp>
      <p:sp>
        <p:nvSpPr>
          <p:cNvPr id="3" name="Text Placeholder 2">
            <a:extLst>
              <a:ext uri="{FF2B5EF4-FFF2-40B4-BE49-F238E27FC236}">
                <a16:creationId xmlns:a16="http://schemas.microsoft.com/office/drawing/2014/main" id="{E398FD7C-5324-4FD2-B43C-C566895A6ADF}"/>
              </a:ext>
            </a:extLst>
          </p:cNvPr>
          <p:cNvSpPr>
            <a:spLocks noGrp="1"/>
          </p:cNvSpPr>
          <p:nvPr>
            <p:ph type="body" sz="quarter" idx="13"/>
          </p:nvPr>
        </p:nvSpPr>
        <p:spPr>
          <a:xfrm>
            <a:off x="330198" y="527754"/>
            <a:ext cx="11127344" cy="585429"/>
          </a:xfrm>
        </p:spPr>
        <p:txBody>
          <a:bodyPr/>
          <a:lstStyle/>
          <a:p>
            <a:r>
              <a:rPr lang="en-US" b="1" dirty="0"/>
              <a:t>Introduction to LS Central Solution Architecture</a:t>
            </a:r>
          </a:p>
          <a:p>
            <a:endParaRPr lang="en-US" dirty="0"/>
          </a:p>
        </p:txBody>
      </p:sp>
    </p:spTree>
    <p:extLst>
      <p:ext uri="{BB962C8B-B14F-4D97-AF65-F5344CB8AC3E}">
        <p14:creationId xmlns:p14="http://schemas.microsoft.com/office/powerpoint/2010/main" val="422692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4E3C5-7792-48F0-8BD9-D512A951C244}"/>
              </a:ext>
            </a:extLst>
          </p:cNvPr>
          <p:cNvSpPr>
            <a:spLocks noGrp="1"/>
          </p:cNvSpPr>
          <p:nvPr>
            <p:ph type="body" sz="quarter" idx="11"/>
          </p:nvPr>
        </p:nvSpPr>
        <p:spPr/>
        <p:txBody>
          <a:bodyPr/>
          <a:lstStyle/>
          <a:p>
            <a:r>
              <a:rPr lang="en-US" sz="2400" dirty="0"/>
              <a:t>Number 1, 2 and 3 is configuring the applications properly, then…</a:t>
            </a:r>
          </a:p>
          <a:p>
            <a:r>
              <a:rPr lang="en-US" sz="2400" dirty="0"/>
              <a:t>SQL</a:t>
            </a:r>
          </a:p>
          <a:p>
            <a:pPr lvl="1"/>
            <a:r>
              <a:rPr lang="en-US" sz="2000" dirty="0"/>
              <a:t>Plenty of RAM and use Premium SSDs</a:t>
            </a:r>
          </a:p>
          <a:p>
            <a:pPr lvl="1"/>
            <a:r>
              <a:rPr lang="en-US" sz="2000" dirty="0"/>
              <a:t>Scale out if or when needed – e.g. new standard Read-Scale Out option</a:t>
            </a:r>
          </a:p>
          <a:p>
            <a:pPr lvl="1"/>
            <a:r>
              <a:rPr lang="en-US" sz="2000" dirty="0"/>
              <a:t>Of course CPU as well</a:t>
            </a:r>
          </a:p>
          <a:p>
            <a:r>
              <a:rPr lang="en-US" sz="2400" dirty="0"/>
              <a:t>Service tier</a:t>
            </a:r>
          </a:p>
          <a:p>
            <a:pPr lvl="1"/>
            <a:r>
              <a:rPr lang="en-US" sz="2000" dirty="0"/>
              <a:t>CPU / cores</a:t>
            </a:r>
          </a:p>
          <a:p>
            <a:pPr lvl="1"/>
            <a:r>
              <a:rPr lang="en-US" sz="2000" dirty="0"/>
              <a:t>Multiple Service Tiers</a:t>
            </a:r>
          </a:p>
          <a:p>
            <a:pPr lvl="1"/>
            <a:r>
              <a:rPr lang="en-US" sz="2000" dirty="0"/>
              <a:t>Additional VMs for additional Service tiers to cope with peak loads</a:t>
            </a:r>
          </a:p>
          <a:p>
            <a:pPr lvl="2"/>
            <a:r>
              <a:rPr lang="en-US" sz="1600" dirty="0"/>
              <a:t>Azure, think about you can spin up additional VMs when needed</a:t>
            </a:r>
          </a:p>
          <a:p>
            <a:r>
              <a:rPr lang="en-US" sz="2400" dirty="0"/>
              <a:t>Other</a:t>
            </a:r>
          </a:p>
          <a:p>
            <a:pPr lvl="1"/>
            <a:r>
              <a:rPr lang="en-US" sz="2000" dirty="0"/>
              <a:t>IIS, LS Omni, LS Data Director – normally not heavy load, can often be on either SQL or Service Tier  but sometimes good to have on separate server</a:t>
            </a:r>
          </a:p>
          <a:p>
            <a:r>
              <a:rPr lang="en-US" sz="2400" dirty="0"/>
              <a:t>Network – LAN – WAN – latency – bandwidth </a:t>
            </a:r>
          </a:p>
        </p:txBody>
      </p:sp>
      <p:sp>
        <p:nvSpPr>
          <p:cNvPr id="3" name="Text Placeholder 2">
            <a:extLst>
              <a:ext uri="{FF2B5EF4-FFF2-40B4-BE49-F238E27FC236}">
                <a16:creationId xmlns:a16="http://schemas.microsoft.com/office/drawing/2014/main" id="{92C86AC0-62E6-4B41-8DEC-83B67933BA8E}"/>
              </a:ext>
            </a:extLst>
          </p:cNvPr>
          <p:cNvSpPr>
            <a:spLocks noGrp="1"/>
          </p:cNvSpPr>
          <p:nvPr>
            <p:ph type="body" sz="quarter" idx="13"/>
          </p:nvPr>
        </p:nvSpPr>
        <p:spPr/>
        <p:txBody>
          <a:bodyPr/>
          <a:lstStyle/>
          <a:p>
            <a:r>
              <a:rPr lang="en-US" dirty="0"/>
              <a:t>Conclusion</a:t>
            </a:r>
          </a:p>
        </p:txBody>
      </p:sp>
    </p:spTree>
    <p:extLst>
      <p:ext uri="{BB962C8B-B14F-4D97-AF65-F5344CB8AC3E}">
        <p14:creationId xmlns:p14="http://schemas.microsoft.com/office/powerpoint/2010/main" val="2029907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82B5B-ECC3-400F-A4C1-03144AB02FF2}"/>
              </a:ext>
            </a:extLst>
          </p:cNvPr>
          <p:cNvSpPr>
            <a:spLocks noGrp="1"/>
          </p:cNvSpPr>
          <p:nvPr>
            <p:ph type="body" sz="quarter" idx="11"/>
          </p:nvPr>
        </p:nvSpPr>
        <p:spPr/>
        <p:txBody>
          <a:bodyPr/>
          <a:lstStyle/>
          <a:p>
            <a:r>
              <a:rPr lang="en-US" dirty="0"/>
              <a:t>HCCS / Store Server / POS hardware!</a:t>
            </a:r>
          </a:p>
          <a:p>
            <a:pPr lvl="1"/>
            <a:r>
              <a:rPr lang="en-US" dirty="0"/>
              <a:t>Check out the LS Central Implementation Guide</a:t>
            </a:r>
          </a:p>
          <a:p>
            <a:pPr lvl="1"/>
            <a:r>
              <a:rPr lang="en-US" dirty="0"/>
              <a:t>There is no correct answer for all</a:t>
            </a:r>
          </a:p>
          <a:p>
            <a:pPr lvl="2"/>
            <a:r>
              <a:rPr lang="en-US" dirty="0"/>
              <a:t>High Volume -maybe- Resilient POS</a:t>
            </a:r>
          </a:p>
          <a:p>
            <a:pPr lvl="2"/>
            <a:r>
              <a:rPr lang="en-US" dirty="0"/>
              <a:t>Fine Dining -maybe- Store Server, POS only client</a:t>
            </a:r>
          </a:p>
          <a:p>
            <a:pPr lvl="2"/>
            <a:r>
              <a:rPr lang="en-US" dirty="0"/>
              <a:t>Few transactions -maybe- Store Server or even SaaS</a:t>
            </a:r>
          </a:p>
          <a:p>
            <a:pPr lvl="2"/>
            <a:endParaRPr lang="en-US" dirty="0"/>
          </a:p>
          <a:p>
            <a:r>
              <a:rPr lang="en-US" dirty="0"/>
              <a:t>More Common Sense</a:t>
            </a:r>
          </a:p>
          <a:p>
            <a:pPr lvl="1"/>
            <a:r>
              <a:rPr lang="en-US" dirty="0"/>
              <a:t>Don’t have TEST Service Tiers in live env.</a:t>
            </a:r>
          </a:p>
          <a:p>
            <a:pPr lvl="1"/>
            <a:r>
              <a:rPr lang="en-US" dirty="0"/>
              <a:t>Don’t RDP to servers just to eat up RAM</a:t>
            </a:r>
          </a:p>
          <a:p>
            <a:pPr lvl="1"/>
            <a:r>
              <a:rPr lang="en-US" dirty="0"/>
              <a:t>Use hardware resources where they are </a:t>
            </a:r>
            <a:br>
              <a:rPr lang="en-US" dirty="0"/>
            </a:br>
            <a:r>
              <a:rPr lang="en-US" dirty="0"/>
              <a:t>supposed to be used</a:t>
            </a:r>
          </a:p>
        </p:txBody>
      </p:sp>
      <p:pic>
        <p:nvPicPr>
          <p:cNvPr id="8" name="Picture Placeholder 7">
            <a:extLst>
              <a:ext uri="{FF2B5EF4-FFF2-40B4-BE49-F238E27FC236}">
                <a16:creationId xmlns:a16="http://schemas.microsoft.com/office/drawing/2014/main" id="{5142A52D-4A42-4A41-BDF6-3743F3C0073E}"/>
              </a:ext>
            </a:extLst>
          </p:cNvPr>
          <p:cNvPicPr>
            <a:picLocks noGrp="1" noChangeAspect="1"/>
          </p:cNvPicPr>
          <p:nvPr>
            <p:ph type="pic" sz="quarter" idx="12"/>
          </p:nvPr>
        </p:nvPicPr>
        <p:blipFill>
          <a:blip r:embed="rId3"/>
          <a:srcRect/>
          <a:stretch/>
        </p:blipFill>
        <p:spPr>
          <a:xfrm>
            <a:off x="5630268" y="553524"/>
            <a:ext cx="6308071" cy="6308071"/>
          </a:xfrm>
        </p:spPr>
      </p:pic>
      <p:sp>
        <p:nvSpPr>
          <p:cNvPr id="3" name="Text Placeholder 2">
            <a:extLst>
              <a:ext uri="{FF2B5EF4-FFF2-40B4-BE49-F238E27FC236}">
                <a16:creationId xmlns:a16="http://schemas.microsoft.com/office/drawing/2014/main" id="{E2FDD37A-848D-4FDD-9C03-456B73C963F5}"/>
              </a:ext>
            </a:extLst>
          </p:cNvPr>
          <p:cNvSpPr>
            <a:spLocks noGrp="1"/>
          </p:cNvSpPr>
          <p:nvPr>
            <p:ph type="body" sz="quarter" idx="13"/>
          </p:nvPr>
        </p:nvSpPr>
        <p:spPr/>
        <p:txBody>
          <a:bodyPr/>
          <a:lstStyle/>
          <a:p>
            <a:r>
              <a:rPr lang="en-US" dirty="0"/>
              <a:t>But we did not mention…</a:t>
            </a:r>
          </a:p>
        </p:txBody>
      </p:sp>
    </p:spTree>
    <p:extLst>
      <p:ext uri="{BB962C8B-B14F-4D97-AF65-F5344CB8AC3E}">
        <p14:creationId xmlns:p14="http://schemas.microsoft.com/office/powerpoint/2010/main" val="2879127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82B5B-ECC3-400F-A4C1-03144AB02FF2}"/>
              </a:ext>
            </a:extLst>
          </p:cNvPr>
          <p:cNvSpPr>
            <a:spLocks noGrp="1"/>
          </p:cNvSpPr>
          <p:nvPr>
            <p:ph type="body" sz="quarter" idx="11"/>
          </p:nvPr>
        </p:nvSpPr>
        <p:spPr/>
        <p:txBody>
          <a:bodyPr/>
          <a:lstStyle/>
          <a:p>
            <a:pPr marL="0" indent="0">
              <a:lnSpc>
                <a:spcPct val="110000"/>
              </a:lnSpc>
              <a:buNone/>
            </a:pPr>
            <a:r>
              <a:rPr lang="en-US" dirty="0"/>
              <a:t>Finally, I cannot emphasize enough: </a:t>
            </a:r>
            <a:br>
              <a:rPr lang="en-US" dirty="0"/>
            </a:br>
            <a:r>
              <a:rPr lang="en-US" dirty="0"/>
              <a:t>State of the art Hardware will not help much </a:t>
            </a:r>
            <a:br>
              <a:rPr lang="en-US" dirty="0"/>
            </a:br>
            <a:r>
              <a:rPr lang="en-US" dirty="0"/>
              <a:t>if the Software is not configured properly </a:t>
            </a:r>
            <a:br>
              <a:rPr lang="en-US" dirty="0"/>
            </a:br>
            <a:r>
              <a:rPr lang="en-US" dirty="0"/>
              <a:t>… it is like buying a muscle car, but not </a:t>
            </a:r>
            <a:br>
              <a:rPr lang="en-US" dirty="0"/>
            </a:br>
            <a:r>
              <a:rPr lang="en-US" dirty="0"/>
              <a:t>pumping up the tires</a:t>
            </a:r>
          </a:p>
          <a:p>
            <a:pPr marL="0" indent="0">
              <a:lnSpc>
                <a:spcPct val="110000"/>
              </a:lnSpc>
              <a:buNone/>
            </a:pPr>
            <a:r>
              <a:rPr lang="en-US" dirty="0"/>
              <a:t>And state of the art Software (aka LS Central)</a:t>
            </a:r>
            <a:br>
              <a:rPr lang="en-US" dirty="0"/>
            </a:br>
            <a:r>
              <a:rPr lang="en-US" dirty="0"/>
              <a:t>does not work if </a:t>
            </a:r>
            <a:r>
              <a:rPr lang="en-US"/>
              <a:t>there are </a:t>
            </a:r>
            <a:r>
              <a:rPr lang="en-US" dirty="0"/>
              <a:t>no Hardware </a:t>
            </a:r>
            <a:br>
              <a:rPr lang="en-US" dirty="0"/>
            </a:br>
            <a:r>
              <a:rPr lang="en-US" dirty="0"/>
              <a:t>resources under it</a:t>
            </a:r>
          </a:p>
        </p:txBody>
      </p:sp>
      <p:pic>
        <p:nvPicPr>
          <p:cNvPr id="8" name="Picture Placeholder 7" descr="A picture containing car, red, truck, parked&#10;&#10;Description automatically generated">
            <a:extLst>
              <a:ext uri="{FF2B5EF4-FFF2-40B4-BE49-F238E27FC236}">
                <a16:creationId xmlns:a16="http://schemas.microsoft.com/office/drawing/2014/main" id="{5142A52D-4A42-4A41-BDF6-3743F3C0073E}"/>
              </a:ext>
            </a:extLst>
          </p:cNvPr>
          <p:cNvPicPr>
            <a:picLocks noGrp="1" noChangeAspect="1"/>
          </p:cNvPicPr>
          <p:nvPr>
            <p:ph type="pic" sz="quarter" idx="12"/>
          </p:nvPr>
        </p:nvPicPr>
        <p:blipFill>
          <a:blip r:embed="rId2"/>
          <a:srcRect l="14022" r="14022"/>
          <a:stretch>
            <a:fillRect/>
          </a:stretch>
        </p:blipFill>
        <p:spPr/>
      </p:pic>
      <p:sp>
        <p:nvSpPr>
          <p:cNvPr id="3" name="Text Placeholder 2">
            <a:extLst>
              <a:ext uri="{FF2B5EF4-FFF2-40B4-BE49-F238E27FC236}">
                <a16:creationId xmlns:a16="http://schemas.microsoft.com/office/drawing/2014/main" id="{E2FDD37A-848D-4FDD-9C03-456B73C963F5}"/>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18359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DF2AB-20FD-4169-9D1C-6F3A4EF629FF}"/>
              </a:ext>
            </a:extLst>
          </p:cNvPr>
          <p:cNvSpPr>
            <a:spLocks noGrp="1"/>
          </p:cNvSpPr>
          <p:nvPr>
            <p:ph type="body" sz="quarter" idx="11"/>
          </p:nvPr>
        </p:nvSpPr>
        <p:spPr/>
        <p:txBody>
          <a:bodyPr/>
          <a:lstStyle/>
          <a:p>
            <a:pPr marL="0" indent="0" algn="ctr">
              <a:buNone/>
            </a:pPr>
            <a:r>
              <a:rPr lang="en-US" dirty="0">
                <a:hlinkClick r:id="rId3">
                  <a:extLst>
                    <a:ext uri="{A12FA001-AC4F-418D-AE19-62706E023703}">
                      <ahyp:hlinkClr xmlns:ahyp="http://schemas.microsoft.com/office/drawing/2018/hyperlinkcolor" val="tx"/>
                    </a:ext>
                  </a:extLst>
                </a:hlinkClick>
              </a:rPr>
              <a:t>https://portal.lsretail.com/LS-Academy</a:t>
            </a:r>
            <a:endParaRPr lang="en-US" dirty="0"/>
          </a:p>
          <a:p>
            <a:endParaRPr lang="en-US" dirty="0"/>
          </a:p>
        </p:txBody>
      </p:sp>
      <p:sp>
        <p:nvSpPr>
          <p:cNvPr id="3" name="Text Placeholder 2">
            <a:extLst>
              <a:ext uri="{FF2B5EF4-FFF2-40B4-BE49-F238E27FC236}">
                <a16:creationId xmlns:a16="http://schemas.microsoft.com/office/drawing/2014/main" id="{CF68E177-8F06-4487-B3E7-B455F9008466}"/>
              </a:ext>
            </a:extLst>
          </p:cNvPr>
          <p:cNvSpPr>
            <a:spLocks noGrp="1"/>
          </p:cNvSpPr>
          <p:nvPr>
            <p:ph type="body" sz="quarter" idx="13"/>
          </p:nvPr>
        </p:nvSpPr>
        <p:spPr/>
        <p:txBody>
          <a:bodyPr/>
          <a:lstStyle/>
          <a:p>
            <a:r>
              <a:rPr lang="en-US" dirty="0"/>
              <a:t>LS Academy</a:t>
            </a:r>
          </a:p>
        </p:txBody>
      </p:sp>
      <p:pic>
        <p:nvPicPr>
          <p:cNvPr id="4" name="Picture 3">
            <a:extLst>
              <a:ext uri="{FF2B5EF4-FFF2-40B4-BE49-F238E27FC236}">
                <a16:creationId xmlns:a16="http://schemas.microsoft.com/office/drawing/2014/main" id="{27E43046-10F2-4ED3-8A15-62CA45BFDBAC}"/>
              </a:ext>
            </a:extLst>
          </p:cNvPr>
          <p:cNvPicPr>
            <a:picLocks noChangeAspect="1"/>
          </p:cNvPicPr>
          <p:nvPr/>
        </p:nvPicPr>
        <p:blipFill>
          <a:blip r:embed="rId4"/>
          <a:stretch>
            <a:fillRect/>
          </a:stretch>
        </p:blipFill>
        <p:spPr>
          <a:xfrm>
            <a:off x="0" y="1741799"/>
            <a:ext cx="8989774" cy="5035706"/>
          </a:xfrm>
          <a:prstGeom prst="rect">
            <a:avLst/>
          </a:prstGeom>
        </p:spPr>
      </p:pic>
      <p:sp>
        <p:nvSpPr>
          <p:cNvPr id="5" name="TextBox 4">
            <a:extLst>
              <a:ext uri="{FF2B5EF4-FFF2-40B4-BE49-F238E27FC236}">
                <a16:creationId xmlns:a16="http://schemas.microsoft.com/office/drawing/2014/main" id="{5928E5D1-6049-4D7C-A02A-AA3B3DBC2627}"/>
              </a:ext>
            </a:extLst>
          </p:cNvPr>
          <p:cNvSpPr txBox="1"/>
          <p:nvPr/>
        </p:nvSpPr>
        <p:spPr>
          <a:xfrm>
            <a:off x="9069572" y="2844699"/>
            <a:ext cx="2966484" cy="2465611"/>
          </a:xfrm>
          <a:prstGeom prst="rect">
            <a:avLst/>
          </a:prstGeom>
          <a:noFill/>
        </p:spPr>
        <p:txBody>
          <a:bodyPr wrap="square" rtlCol="0">
            <a:spAutoFit/>
          </a:bodyPr>
          <a:lstStyle/>
          <a:p>
            <a:pPr>
              <a:lnSpc>
                <a:spcPct val="120000"/>
              </a:lnSpc>
            </a:pPr>
            <a:r>
              <a:rPr lang="en-US" dirty="0">
                <a:solidFill>
                  <a:schemeClr val="bg1"/>
                </a:solidFill>
              </a:rPr>
              <a:t>Upcoming online trainings:</a:t>
            </a:r>
          </a:p>
          <a:p>
            <a:pPr marL="285750" indent="-285750">
              <a:lnSpc>
                <a:spcPct val="120000"/>
              </a:lnSpc>
              <a:buFont typeface="Arial" panose="020B0604020202020204" pitchFamily="34" charset="0"/>
              <a:buChar char="•"/>
            </a:pPr>
            <a:r>
              <a:rPr lang="en-US" sz="1600" dirty="0">
                <a:solidFill>
                  <a:schemeClr val="bg1"/>
                </a:solidFill>
              </a:rPr>
              <a:t>LS Central Base Training</a:t>
            </a:r>
          </a:p>
          <a:p>
            <a:pPr marL="285750" indent="-285750">
              <a:lnSpc>
                <a:spcPct val="120000"/>
              </a:lnSpc>
              <a:buFont typeface="Arial" panose="020B0604020202020204" pitchFamily="34" charset="0"/>
              <a:buChar char="•"/>
            </a:pPr>
            <a:r>
              <a:rPr lang="en-US" sz="1600" dirty="0">
                <a:solidFill>
                  <a:schemeClr val="bg1"/>
                </a:solidFill>
              </a:rPr>
              <a:t>Inventory Management</a:t>
            </a:r>
          </a:p>
          <a:p>
            <a:pPr marL="285750" indent="-285750">
              <a:lnSpc>
                <a:spcPct val="120000"/>
              </a:lnSpc>
              <a:buFont typeface="Arial" panose="020B0604020202020204" pitchFamily="34" charset="0"/>
              <a:buChar char="•"/>
            </a:pPr>
            <a:r>
              <a:rPr lang="en-US" sz="1600" dirty="0">
                <a:solidFill>
                  <a:schemeClr val="bg1"/>
                </a:solidFill>
              </a:rPr>
              <a:t>LS Activity</a:t>
            </a:r>
          </a:p>
          <a:p>
            <a:pPr marL="285750" indent="-285750">
              <a:lnSpc>
                <a:spcPct val="120000"/>
              </a:lnSpc>
              <a:buFont typeface="Arial" panose="020B0604020202020204" pitchFamily="34" charset="0"/>
              <a:buChar char="•"/>
            </a:pPr>
            <a:r>
              <a:rPr lang="en-US" sz="1600" dirty="0">
                <a:solidFill>
                  <a:schemeClr val="bg1"/>
                </a:solidFill>
              </a:rPr>
              <a:t>Solution Architecture</a:t>
            </a:r>
          </a:p>
          <a:p>
            <a:pPr marL="285750" indent="-285750">
              <a:lnSpc>
                <a:spcPct val="120000"/>
              </a:lnSpc>
              <a:buFont typeface="Arial" panose="020B0604020202020204" pitchFamily="34" charset="0"/>
              <a:buChar char="•"/>
            </a:pPr>
            <a:r>
              <a:rPr lang="en-US" sz="1600" dirty="0">
                <a:solidFill>
                  <a:schemeClr val="bg1"/>
                </a:solidFill>
              </a:rPr>
              <a:t>LS Replenishment</a:t>
            </a:r>
          </a:p>
          <a:p>
            <a:pPr marL="285750" indent="-285750">
              <a:lnSpc>
                <a:spcPct val="120000"/>
              </a:lnSpc>
              <a:buFont typeface="Arial" panose="020B0604020202020204" pitchFamily="34" charset="0"/>
              <a:buChar char="•"/>
            </a:pPr>
            <a:r>
              <a:rPr lang="en-US" sz="1600" dirty="0">
                <a:solidFill>
                  <a:schemeClr val="bg1"/>
                </a:solidFill>
              </a:rPr>
              <a:t>Member Management</a:t>
            </a:r>
          </a:p>
          <a:p>
            <a:pPr marL="285750" indent="-285750">
              <a:lnSpc>
                <a:spcPct val="120000"/>
              </a:lnSpc>
              <a:buFont typeface="Arial" panose="020B0604020202020204" pitchFamily="34" charset="0"/>
              <a:buChar char="•"/>
            </a:pPr>
            <a:r>
              <a:rPr lang="en-US" sz="1600" dirty="0">
                <a:solidFill>
                  <a:schemeClr val="bg1"/>
                </a:solidFill>
              </a:rPr>
              <a:t>LS Central Base Hospitality</a:t>
            </a:r>
          </a:p>
        </p:txBody>
      </p:sp>
    </p:spTree>
    <p:extLst>
      <p:ext uri="{BB962C8B-B14F-4D97-AF65-F5344CB8AC3E}">
        <p14:creationId xmlns:p14="http://schemas.microsoft.com/office/powerpoint/2010/main" val="2104894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0CC055-109C-4691-B022-5B618AA5F28F}"/>
              </a:ext>
            </a:extLst>
          </p:cNvPr>
          <p:cNvPicPr>
            <a:picLocks noGrp="1" noChangeAspect="1"/>
          </p:cNvPicPr>
          <p:nvPr>
            <p:ph type="pic" sz="quarter" idx="10"/>
          </p:nvPr>
        </p:nvPicPr>
        <p:blipFill>
          <a:blip r:embed="rId3"/>
          <a:srcRect/>
          <a:stretch/>
        </p:blipFill>
        <p:spPr>
          <a:xfrm>
            <a:off x="5735637" y="2018483"/>
            <a:ext cx="6103937" cy="3433464"/>
          </a:xfrm>
        </p:spPr>
      </p:pic>
      <p:sp>
        <p:nvSpPr>
          <p:cNvPr id="5" name="Text Placeholder 4">
            <a:extLst>
              <a:ext uri="{FF2B5EF4-FFF2-40B4-BE49-F238E27FC236}">
                <a16:creationId xmlns:a16="http://schemas.microsoft.com/office/drawing/2014/main" id="{79C86C46-AF09-4398-A28B-03C3E7BD77E7}"/>
              </a:ext>
            </a:extLst>
          </p:cNvPr>
          <p:cNvSpPr>
            <a:spLocks noGrp="1"/>
          </p:cNvSpPr>
          <p:nvPr>
            <p:ph type="body" sz="quarter" idx="11"/>
          </p:nvPr>
        </p:nvSpPr>
        <p:spPr/>
        <p:txBody>
          <a:bodyPr>
            <a:scene3d>
              <a:camera prst="orthographicFront">
                <a:rot lat="0" lon="0" rev="0"/>
              </a:camera>
              <a:lightRig rig="threePt" dir="t"/>
            </a:scene3d>
            <a:sp3d z="31750" prstMaterial="matte">
              <a:bevelT w="0" h="0" prst="angle"/>
              <a:bevelB w="0" h="0" prst="riblet"/>
            </a:sp3d>
          </a:bodyPr>
          <a:lstStyle/>
          <a:p>
            <a:pPr algn="ctr"/>
            <a:endParaRPr lang="is-IS" sz="2000" dirty="0"/>
          </a:p>
          <a:p>
            <a:pPr algn="ctr"/>
            <a:endParaRPr lang="is-IS" sz="2000" dirty="0"/>
          </a:p>
          <a:p>
            <a:pPr algn="ctr"/>
            <a:r>
              <a:rPr lang="is-IS" sz="16600" dirty="0">
                <a:effectLst>
                  <a:glow rad="228600">
                    <a:schemeClr val="accent2">
                      <a:satMod val="175000"/>
                      <a:alpha val="40000"/>
                    </a:schemeClr>
                  </a:glow>
                </a:effectLst>
              </a:rPr>
              <a:t>Q&amp;A</a:t>
            </a:r>
          </a:p>
          <a:p>
            <a:pPr algn="ctr"/>
            <a:r>
              <a:rPr lang="en-US" sz="2000" dirty="0"/>
              <a:t>And if you need support, want to </a:t>
            </a:r>
            <a:br>
              <a:rPr lang="en-US" sz="2000" dirty="0"/>
            </a:br>
            <a:r>
              <a:rPr lang="en-US" sz="2000" dirty="0"/>
              <a:t>audit your current installation, </a:t>
            </a:r>
            <a:br>
              <a:rPr lang="en-US" sz="2000" dirty="0"/>
            </a:br>
            <a:r>
              <a:rPr lang="en-US" sz="2000" dirty="0"/>
              <a:t>seek help on sizing or Solution Architecture </a:t>
            </a:r>
            <a:br>
              <a:rPr lang="en-US" sz="2000" dirty="0"/>
            </a:br>
            <a:r>
              <a:rPr lang="en-US" sz="2000" dirty="0"/>
              <a:t>- Don’t hesitate to reach out to us.</a:t>
            </a:r>
          </a:p>
        </p:txBody>
      </p:sp>
      <p:sp>
        <p:nvSpPr>
          <p:cNvPr id="6" name="Text Placeholder 5">
            <a:extLst>
              <a:ext uri="{FF2B5EF4-FFF2-40B4-BE49-F238E27FC236}">
                <a16:creationId xmlns:a16="http://schemas.microsoft.com/office/drawing/2014/main" id="{FFCC807B-C3B4-499E-9299-1B3C4B0AFDD4}"/>
              </a:ext>
            </a:extLst>
          </p:cNvPr>
          <p:cNvSpPr>
            <a:spLocks noGrp="1"/>
          </p:cNvSpPr>
          <p:nvPr>
            <p:ph type="body" sz="quarter" idx="13"/>
          </p:nvPr>
        </p:nvSpPr>
        <p:spPr/>
        <p:txBody>
          <a:bodyPr/>
          <a:lstStyle/>
          <a:p>
            <a:r>
              <a:rPr lang="en-US" dirty="0"/>
              <a:t>Introduction to Solution Architecture</a:t>
            </a:r>
          </a:p>
        </p:txBody>
      </p:sp>
    </p:spTree>
    <p:extLst>
      <p:ext uri="{BB962C8B-B14F-4D97-AF65-F5344CB8AC3E}">
        <p14:creationId xmlns:p14="http://schemas.microsoft.com/office/powerpoint/2010/main" val="740485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2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C6C922-D3F2-48C0-A696-DCA6F75B4C27}"/>
              </a:ext>
            </a:extLst>
          </p:cNvPr>
          <p:cNvSpPr>
            <a:spLocks noGrp="1"/>
          </p:cNvSpPr>
          <p:nvPr>
            <p:ph type="body" sz="quarter" idx="11"/>
          </p:nvPr>
        </p:nvSpPr>
        <p:spPr/>
        <p:txBody>
          <a:bodyPr/>
          <a:lstStyle/>
          <a:p>
            <a:r>
              <a:rPr lang="en-US" dirty="0"/>
              <a:t>When looking at Solution Architect there are at least two aspects:</a:t>
            </a:r>
          </a:p>
          <a:p>
            <a:pPr lvl="1"/>
            <a:r>
              <a:rPr lang="en-US" dirty="0"/>
              <a:t>Which Services are we running and Where</a:t>
            </a:r>
          </a:p>
          <a:p>
            <a:pPr lvl="1"/>
            <a:r>
              <a:rPr lang="en-US" dirty="0"/>
              <a:t>What do we need to run those Services</a:t>
            </a:r>
          </a:p>
          <a:p>
            <a:pPr lvl="1"/>
            <a:endParaRPr lang="en-US" dirty="0"/>
          </a:p>
          <a:p>
            <a:r>
              <a:rPr lang="en-US" dirty="0"/>
              <a:t>During this webinar, I will try to address both aspects – but probably only on high level</a:t>
            </a:r>
          </a:p>
          <a:p>
            <a:endParaRPr lang="en-US" dirty="0"/>
          </a:p>
          <a:p>
            <a:r>
              <a:rPr lang="en-US" sz="2600" dirty="0"/>
              <a:t>I am assuming, I might not be able to address all questions during the Q&amp;A, but keep posting them and feel free to drop me an email afterwards</a:t>
            </a:r>
          </a:p>
          <a:p>
            <a:pPr marL="0" indent="0" algn="ctr">
              <a:buNone/>
            </a:pPr>
            <a:r>
              <a:rPr lang="en-US" dirty="0">
                <a:hlinkClick r:id="rId3">
                  <a:extLst>
                    <a:ext uri="{A12FA001-AC4F-418D-AE19-62706E023703}">
                      <ahyp:hlinkClr xmlns:ahyp="http://schemas.microsoft.com/office/drawing/2018/hyperlinkcolor" val="tx"/>
                    </a:ext>
                  </a:extLst>
                </a:hlinkClick>
              </a:rPr>
              <a:t>bjarni@LSRetail.com</a:t>
            </a:r>
            <a:r>
              <a:rPr lang="en-US" dirty="0"/>
              <a:t> </a:t>
            </a:r>
          </a:p>
        </p:txBody>
      </p:sp>
      <p:sp>
        <p:nvSpPr>
          <p:cNvPr id="6" name="Text Placeholder 5">
            <a:extLst>
              <a:ext uri="{FF2B5EF4-FFF2-40B4-BE49-F238E27FC236}">
                <a16:creationId xmlns:a16="http://schemas.microsoft.com/office/drawing/2014/main" id="{EEB3BC04-B985-40AB-BD7A-23FB2256C7FD}"/>
              </a:ext>
            </a:extLst>
          </p:cNvPr>
          <p:cNvSpPr>
            <a:spLocks noGrp="1"/>
          </p:cNvSpPr>
          <p:nvPr>
            <p:ph type="body" sz="quarter" idx="13"/>
          </p:nvPr>
        </p:nvSpPr>
        <p:spPr/>
        <p:txBody>
          <a:bodyPr/>
          <a:lstStyle/>
          <a:p>
            <a:r>
              <a:rPr lang="en-US" dirty="0"/>
              <a:t>What are we going to talk about?</a:t>
            </a:r>
          </a:p>
        </p:txBody>
      </p:sp>
    </p:spTree>
    <p:extLst>
      <p:ext uri="{BB962C8B-B14F-4D97-AF65-F5344CB8AC3E}">
        <p14:creationId xmlns:p14="http://schemas.microsoft.com/office/powerpoint/2010/main" val="204853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5AB9152-12E8-480A-95D7-0FB91B517920}"/>
              </a:ext>
            </a:extLst>
          </p:cNvPr>
          <p:cNvPicPr>
            <a:picLocks noGrp="1" noChangeAspect="1"/>
          </p:cNvPicPr>
          <p:nvPr>
            <p:ph type="pic" sz="quarter" idx="10"/>
          </p:nvPr>
        </p:nvPicPr>
        <p:blipFill>
          <a:blip r:embed="rId3"/>
          <a:srcRect/>
          <a:stretch/>
        </p:blipFill>
        <p:spPr>
          <a:xfrm>
            <a:off x="5054601" y="126373"/>
            <a:ext cx="7137399" cy="6605253"/>
          </a:xfrm>
        </p:spPr>
      </p:pic>
      <p:sp>
        <p:nvSpPr>
          <p:cNvPr id="9" name="Text Placeholder 8">
            <a:extLst>
              <a:ext uri="{FF2B5EF4-FFF2-40B4-BE49-F238E27FC236}">
                <a16:creationId xmlns:a16="http://schemas.microsoft.com/office/drawing/2014/main" id="{C1362CF7-DFFC-4A0E-A1BB-5B8CD85E4FD0}"/>
              </a:ext>
            </a:extLst>
          </p:cNvPr>
          <p:cNvSpPr>
            <a:spLocks noGrp="1"/>
          </p:cNvSpPr>
          <p:nvPr>
            <p:ph type="body" sz="quarter" idx="11"/>
          </p:nvPr>
        </p:nvSpPr>
        <p:spPr>
          <a:xfrm>
            <a:off x="334963" y="1628775"/>
            <a:ext cx="4520066" cy="1241172"/>
          </a:xfrm>
        </p:spPr>
        <p:txBody>
          <a:bodyPr/>
          <a:lstStyle/>
          <a:p>
            <a:r>
              <a:rPr lang="en-US" dirty="0"/>
              <a:t>There is some information out there</a:t>
            </a:r>
          </a:p>
        </p:txBody>
      </p:sp>
    </p:spTree>
    <p:extLst>
      <p:ext uri="{BB962C8B-B14F-4D97-AF65-F5344CB8AC3E}">
        <p14:creationId xmlns:p14="http://schemas.microsoft.com/office/powerpoint/2010/main" val="313015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9A6B6E1E-06A0-4030-8967-30649BD58630}"/>
              </a:ext>
            </a:extLst>
          </p:cNvPr>
          <p:cNvSpPr>
            <a:spLocks noGrp="1"/>
          </p:cNvSpPr>
          <p:nvPr>
            <p:ph type="body" sz="quarter" idx="13"/>
          </p:nvPr>
        </p:nvSpPr>
        <p:spPr>
          <a:xfrm>
            <a:off x="330198" y="527754"/>
            <a:ext cx="10165523" cy="585429"/>
          </a:xfrm>
        </p:spPr>
        <p:txBody>
          <a:bodyPr/>
          <a:lstStyle/>
          <a:p>
            <a:r>
              <a:rPr lang="en-US" dirty="0"/>
              <a:t>LS Central Help</a:t>
            </a:r>
          </a:p>
        </p:txBody>
      </p:sp>
      <p:sp>
        <p:nvSpPr>
          <p:cNvPr id="19" name="Text Placeholder 3">
            <a:extLst>
              <a:ext uri="{FF2B5EF4-FFF2-40B4-BE49-F238E27FC236}">
                <a16:creationId xmlns:a16="http://schemas.microsoft.com/office/drawing/2014/main" id="{7B1AC928-F553-4AA8-AC75-25EB0BA7F820}"/>
              </a:ext>
            </a:extLst>
          </p:cNvPr>
          <p:cNvSpPr>
            <a:spLocks noGrp="1"/>
          </p:cNvSpPr>
          <p:nvPr>
            <p:ph type="body" sz="quarter" idx="11"/>
          </p:nvPr>
        </p:nvSpPr>
        <p:spPr>
          <a:xfrm>
            <a:off x="352426" y="1268414"/>
            <a:ext cx="5022850" cy="4933604"/>
          </a:xfrm>
        </p:spPr>
        <p:txBody>
          <a:bodyPr/>
          <a:lstStyle/>
          <a:p>
            <a:r>
              <a:rPr lang="en-US" dirty="0"/>
              <a:t>Everyone are or should be familiar with our online Help</a:t>
            </a:r>
          </a:p>
          <a:p>
            <a:endParaRPr lang="en-US" dirty="0"/>
          </a:p>
          <a:p>
            <a:r>
              <a:rPr lang="en-US" sz="1600" dirty="0">
                <a:hlinkClick r:id="rId3">
                  <a:extLst>
                    <a:ext uri="{A12FA001-AC4F-418D-AE19-62706E023703}">
                      <ahyp:hlinkClr xmlns:ahyp="http://schemas.microsoft.com/office/drawing/2018/hyperlinkcolor" val="tx"/>
                    </a:ext>
                  </a:extLst>
                </a:hlinkClick>
              </a:rPr>
              <a:t>https://help.lscentral.lsretail.com/Content/home.html</a:t>
            </a:r>
            <a:endParaRPr lang="en-US" sz="1600" dirty="0"/>
          </a:p>
          <a:p>
            <a:endParaRPr lang="en-US" dirty="0"/>
          </a:p>
          <a:p>
            <a:r>
              <a:rPr lang="en-US" dirty="0"/>
              <a:t>You can use our URL, or install the help locally at client side</a:t>
            </a:r>
          </a:p>
        </p:txBody>
      </p:sp>
      <p:pic>
        <p:nvPicPr>
          <p:cNvPr id="9" name="Picture Placeholder 8">
            <a:extLst>
              <a:ext uri="{FF2B5EF4-FFF2-40B4-BE49-F238E27FC236}">
                <a16:creationId xmlns:a16="http://schemas.microsoft.com/office/drawing/2014/main" id="{B67439E7-61B1-4C94-AB17-4ED20921F284}"/>
              </a:ext>
            </a:extLst>
          </p:cNvPr>
          <p:cNvPicPr>
            <a:picLocks noGrp="1" noChangeAspect="1"/>
          </p:cNvPicPr>
          <p:nvPr>
            <p:ph type="pic" sz="quarter" idx="10"/>
          </p:nvPr>
        </p:nvPicPr>
        <p:blipFill rotWithShape="1">
          <a:blip r:embed="rId4"/>
          <a:srcRect l="2991" t="-6203" r="2991" b="-6203"/>
          <a:stretch/>
        </p:blipFill>
        <p:spPr>
          <a:xfrm>
            <a:off x="5735637" y="1268414"/>
            <a:ext cx="6103937" cy="4933603"/>
          </a:xfrm>
          <a:prstGeom prst="rect">
            <a:avLst/>
          </a:prstGeom>
        </p:spPr>
      </p:pic>
    </p:spTree>
    <p:extLst>
      <p:ext uri="{BB962C8B-B14F-4D97-AF65-F5344CB8AC3E}">
        <p14:creationId xmlns:p14="http://schemas.microsoft.com/office/powerpoint/2010/main" val="830065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9A6B6E1E-06A0-4030-8967-30649BD58630}"/>
              </a:ext>
            </a:extLst>
          </p:cNvPr>
          <p:cNvSpPr>
            <a:spLocks noGrp="1"/>
          </p:cNvSpPr>
          <p:nvPr>
            <p:ph type="body" sz="quarter" idx="13"/>
          </p:nvPr>
        </p:nvSpPr>
        <p:spPr>
          <a:xfrm>
            <a:off x="330198" y="527754"/>
            <a:ext cx="10165523" cy="585429"/>
          </a:xfrm>
        </p:spPr>
        <p:txBody>
          <a:bodyPr/>
          <a:lstStyle/>
          <a:p>
            <a:r>
              <a:rPr lang="en-US" dirty="0"/>
              <a:t>LS Central Help</a:t>
            </a:r>
          </a:p>
        </p:txBody>
      </p:sp>
      <p:sp>
        <p:nvSpPr>
          <p:cNvPr id="19" name="Text Placeholder 3">
            <a:extLst>
              <a:ext uri="{FF2B5EF4-FFF2-40B4-BE49-F238E27FC236}">
                <a16:creationId xmlns:a16="http://schemas.microsoft.com/office/drawing/2014/main" id="{7B1AC928-F553-4AA8-AC75-25EB0BA7F820}"/>
              </a:ext>
            </a:extLst>
          </p:cNvPr>
          <p:cNvSpPr>
            <a:spLocks noGrp="1"/>
          </p:cNvSpPr>
          <p:nvPr>
            <p:ph type="body" sz="quarter" idx="11"/>
          </p:nvPr>
        </p:nvSpPr>
        <p:spPr>
          <a:xfrm>
            <a:off x="352426" y="1268414"/>
            <a:ext cx="5022850" cy="4933604"/>
          </a:xfrm>
        </p:spPr>
        <p:txBody>
          <a:bodyPr/>
          <a:lstStyle/>
          <a:p>
            <a:endParaRPr lang="en-US" sz="1600" dirty="0"/>
          </a:p>
          <a:p>
            <a:endParaRPr lang="en-US" dirty="0"/>
          </a:p>
          <a:p>
            <a:endParaRPr lang="en-US" dirty="0"/>
          </a:p>
          <a:p>
            <a:endParaRPr lang="en-US" dirty="0"/>
          </a:p>
          <a:p>
            <a:pPr>
              <a:spcBef>
                <a:spcPts val="0"/>
              </a:spcBef>
            </a:pPr>
            <a:endParaRPr lang="en-US" dirty="0"/>
          </a:p>
          <a:p>
            <a:r>
              <a:rPr lang="en-US" dirty="0"/>
              <a:t>But had you noticed this new thing? </a:t>
            </a:r>
            <a:r>
              <a:rPr lang="en-US" b="1" dirty="0"/>
              <a:t>Implementation </a:t>
            </a:r>
            <a:r>
              <a:rPr lang="en-US" dirty="0"/>
              <a:t>in the menu</a:t>
            </a:r>
          </a:p>
          <a:p>
            <a:endParaRPr lang="en-US" dirty="0"/>
          </a:p>
        </p:txBody>
      </p:sp>
      <p:pic>
        <p:nvPicPr>
          <p:cNvPr id="9" name="Picture Placeholder 8">
            <a:extLst>
              <a:ext uri="{FF2B5EF4-FFF2-40B4-BE49-F238E27FC236}">
                <a16:creationId xmlns:a16="http://schemas.microsoft.com/office/drawing/2014/main" id="{B67439E7-61B1-4C94-AB17-4ED20921F284}"/>
              </a:ext>
            </a:extLst>
          </p:cNvPr>
          <p:cNvPicPr>
            <a:picLocks noGrp="1" noChangeAspect="1"/>
          </p:cNvPicPr>
          <p:nvPr>
            <p:ph type="pic" sz="quarter" idx="10"/>
          </p:nvPr>
        </p:nvPicPr>
        <p:blipFill rotWithShape="1">
          <a:blip r:embed="rId3"/>
          <a:srcRect l="2991" t="-6203" r="2991" b="-6203"/>
          <a:stretch/>
        </p:blipFill>
        <p:spPr>
          <a:xfrm>
            <a:off x="5735637" y="1268414"/>
            <a:ext cx="6103937" cy="4933603"/>
          </a:xfrm>
          <a:prstGeom prst="rect">
            <a:avLst/>
          </a:prstGeom>
        </p:spPr>
      </p:pic>
      <p:cxnSp>
        <p:nvCxnSpPr>
          <p:cNvPr id="3" name="Straight Arrow Connector 2">
            <a:extLst>
              <a:ext uri="{FF2B5EF4-FFF2-40B4-BE49-F238E27FC236}">
                <a16:creationId xmlns:a16="http://schemas.microsoft.com/office/drawing/2014/main" id="{6EAA47B1-B117-4288-A5C0-FC7C1EF2F508}"/>
              </a:ext>
            </a:extLst>
          </p:cNvPr>
          <p:cNvCxnSpPr>
            <a:cxnSpLocks/>
          </p:cNvCxnSpPr>
          <p:nvPr/>
        </p:nvCxnSpPr>
        <p:spPr>
          <a:xfrm flipV="1">
            <a:off x="6096000" y="2225407"/>
            <a:ext cx="1527672" cy="165253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88709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4DE810B-51F7-4CC2-A833-AF53F4697AF3}"/>
              </a:ext>
            </a:extLst>
          </p:cNvPr>
          <p:cNvSpPr>
            <a:spLocks noGrp="1"/>
          </p:cNvSpPr>
          <p:nvPr>
            <p:ph type="body" sz="quarter" idx="11"/>
          </p:nvPr>
        </p:nvSpPr>
        <p:spPr/>
        <p:txBody>
          <a:bodyPr/>
          <a:lstStyle/>
          <a:p>
            <a:r>
              <a:rPr lang="en-US" dirty="0"/>
              <a:t>Work In Progress, but already useful guide</a:t>
            </a:r>
          </a:p>
          <a:p>
            <a:pPr marL="342900" indent="-342900">
              <a:buFont typeface="Arial" panose="020B0604020202020204" pitchFamily="34" charset="0"/>
              <a:buChar char="•"/>
            </a:pPr>
            <a:r>
              <a:rPr lang="en-US" dirty="0"/>
              <a:t>Best Practices for Deployment</a:t>
            </a:r>
          </a:p>
          <a:p>
            <a:pPr marL="342900" indent="-342900">
              <a:buFont typeface="Arial" panose="020B0604020202020204" pitchFamily="34" charset="0"/>
              <a:buChar char="•"/>
            </a:pPr>
            <a:r>
              <a:rPr lang="en-US" dirty="0"/>
              <a:t>Architecture</a:t>
            </a:r>
          </a:p>
          <a:p>
            <a:pPr marL="342900" indent="-342900">
              <a:buFont typeface="Arial" panose="020B0604020202020204" pitchFamily="34" charset="0"/>
              <a:buChar char="•"/>
            </a:pPr>
            <a:r>
              <a:rPr lang="en-US" dirty="0"/>
              <a:t>System Requirements</a:t>
            </a:r>
          </a:p>
          <a:p>
            <a:pPr marL="342900" indent="-342900">
              <a:buFont typeface="Arial" panose="020B0604020202020204" pitchFamily="34" charset="0"/>
              <a:buChar char="•"/>
            </a:pPr>
            <a:r>
              <a:rPr lang="en-US" dirty="0"/>
              <a:t>Basic Business Processes</a:t>
            </a:r>
          </a:p>
          <a:p>
            <a:pPr marL="342900" indent="-342900">
              <a:buFont typeface="Arial" panose="020B0604020202020204" pitchFamily="34" charset="0"/>
              <a:buChar char="•"/>
            </a:pPr>
            <a:r>
              <a:rPr lang="en-US" dirty="0"/>
              <a:t>Solution Walk Around</a:t>
            </a:r>
          </a:p>
          <a:p>
            <a:endParaRPr lang="en-US" dirty="0"/>
          </a:p>
          <a:p>
            <a:r>
              <a:rPr lang="en-US" dirty="0"/>
              <a:t>See more info from our prior Webinar</a:t>
            </a:r>
          </a:p>
          <a:p>
            <a:pPr lvl="1"/>
            <a:r>
              <a:rPr lang="en-US" dirty="0">
                <a:hlinkClick r:id="rId3">
                  <a:extLst>
                    <a:ext uri="{A12FA001-AC4F-418D-AE19-62706E023703}">
                      <ahyp:hlinkClr xmlns:ahyp="http://schemas.microsoft.com/office/drawing/2018/hyperlinkcolor" val="tx"/>
                    </a:ext>
                  </a:extLst>
                </a:hlinkClick>
              </a:rPr>
              <a:t>https://portal.lsretail.com/Marketing/Webinars</a:t>
            </a:r>
            <a:endParaRPr lang="en-US" dirty="0"/>
          </a:p>
          <a:p>
            <a:pPr lvl="1"/>
            <a:r>
              <a:rPr lang="en-US" dirty="0">
                <a:hlinkClick r:id="rId4">
                  <a:extLst>
                    <a:ext uri="{A12FA001-AC4F-418D-AE19-62706E023703}">
                      <ahyp:hlinkClr xmlns:ahyp="http://schemas.microsoft.com/office/drawing/2018/hyperlinkcolor" val="tx"/>
                    </a:ext>
                  </a:extLst>
                </a:hlinkClick>
              </a:rPr>
              <a:t>https://youtu.be/tw4hXsi8304</a:t>
            </a:r>
            <a:r>
              <a:rPr lang="en-US" dirty="0"/>
              <a:t> </a:t>
            </a:r>
          </a:p>
          <a:p>
            <a:endParaRPr lang="en-US" dirty="0"/>
          </a:p>
        </p:txBody>
      </p:sp>
      <p:sp>
        <p:nvSpPr>
          <p:cNvPr id="9" name="Text Placeholder 8">
            <a:extLst>
              <a:ext uri="{FF2B5EF4-FFF2-40B4-BE49-F238E27FC236}">
                <a16:creationId xmlns:a16="http://schemas.microsoft.com/office/drawing/2014/main" id="{2DBCF784-A729-4D1A-BF94-E920F296B267}"/>
              </a:ext>
            </a:extLst>
          </p:cNvPr>
          <p:cNvSpPr>
            <a:spLocks noGrp="1"/>
          </p:cNvSpPr>
          <p:nvPr>
            <p:ph type="body" sz="quarter" idx="13"/>
          </p:nvPr>
        </p:nvSpPr>
        <p:spPr>
          <a:xfrm>
            <a:off x="4652680" y="527754"/>
            <a:ext cx="7334728" cy="585429"/>
          </a:xfrm>
        </p:spPr>
        <p:txBody>
          <a:bodyPr/>
          <a:lstStyle/>
          <a:p>
            <a:r>
              <a:rPr lang="en-US" dirty="0"/>
              <a:t>LS Central Implementation Guide</a:t>
            </a:r>
          </a:p>
        </p:txBody>
      </p:sp>
      <p:pic>
        <p:nvPicPr>
          <p:cNvPr id="15" name="Picture Placeholder 14">
            <a:extLst>
              <a:ext uri="{FF2B5EF4-FFF2-40B4-BE49-F238E27FC236}">
                <a16:creationId xmlns:a16="http://schemas.microsoft.com/office/drawing/2014/main" id="{551B304D-AF53-41F4-85F6-260DB9F1A98A}"/>
              </a:ext>
            </a:extLst>
          </p:cNvPr>
          <p:cNvPicPr>
            <a:picLocks noGrp="1" noChangeAspect="1"/>
          </p:cNvPicPr>
          <p:nvPr>
            <p:ph type="pic" sz="quarter" idx="10"/>
          </p:nvPr>
        </p:nvPicPr>
        <p:blipFill>
          <a:blip r:embed="rId5"/>
          <a:srcRect l="5093" r="5093"/>
          <a:stretch>
            <a:fillRect/>
          </a:stretch>
        </p:blipFill>
        <p:spPr>
          <a:prstGeom prst="rect">
            <a:avLst/>
          </a:prstGeom>
        </p:spPr>
      </p:pic>
    </p:spTree>
    <p:extLst>
      <p:ext uri="{BB962C8B-B14F-4D97-AF65-F5344CB8AC3E}">
        <p14:creationId xmlns:p14="http://schemas.microsoft.com/office/powerpoint/2010/main" val="258489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4E3918E-C1EC-463A-80D0-EFF7FD3F381A}"/>
              </a:ext>
            </a:extLst>
          </p:cNvPr>
          <p:cNvPicPr>
            <a:picLocks noGrp="1" noChangeAspect="1"/>
          </p:cNvPicPr>
          <p:nvPr>
            <p:ph type="pic" sz="quarter" idx="10"/>
          </p:nvPr>
        </p:nvPicPr>
        <p:blipFill>
          <a:blip r:embed="rId3"/>
          <a:srcRect/>
          <a:stretch/>
        </p:blipFill>
        <p:spPr>
          <a:xfrm>
            <a:off x="5054601" y="486133"/>
            <a:ext cx="7137399" cy="5885734"/>
          </a:xfrm>
        </p:spPr>
      </p:pic>
      <p:sp>
        <p:nvSpPr>
          <p:cNvPr id="6" name="Text Placeholder 5">
            <a:extLst>
              <a:ext uri="{FF2B5EF4-FFF2-40B4-BE49-F238E27FC236}">
                <a16:creationId xmlns:a16="http://schemas.microsoft.com/office/drawing/2014/main" id="{2751B0A9-E1DB-42B9-80B6-E25CB96756BC}"/>
              </a:ext>
            </a:extLst>
          </p:cNvPr>
          <p:cNvSpPr>
            <a:spLocks noGrp="1"/>
          </p:cNvSpPr>
          <p:nvPr>
            <p:ph type="body" sz="quarter" idx="11"/>
          </p:nvPr>
        </p:nvSpPr>
        <p:spPr/>
        <p:txBody>
          <a:bodyPr/>
          <a:lstStyle/>
          <a:p>
            <a:r>
              <a:rPr lang="en-US" dirty="0"/>
              <a:t>Back to Solution Architecture</a:t>
            </a:r>
          </a:p>
        </p:txBody>
      </p:sp>
    </p:spTree>
    <p:extLst>
      <p:ext uri="{BB962C8B-B14F-4D97-AF65-F5344CB8AC3E}">
        <p14:creationId xmlns:p14="http://schemas.microsoft.com/office/powerpoint/2010/main" val="1342809757"/>
      </p:ext>
    </p:extLst>
  </p:cSld>
  <p:clrMapOvr>
    <a:masterClrMapping/>
  </p:clrMapOvr>
</p:sld>
</file>

<file path=ppt/theme/theme1.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32E7DA1D-40D5-4C49-9A8A-37CC9802B19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S Cent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A709831E-081F-6F46-915B-F6443EFE7030}"/>
    </a:ext>
  </a:extLst>
</a:theme>
</file>

<file path=ppt/theme/theme3.xml><?xml version="1.0" encoding="utf-8"?>
<a:theme xmlns:a="http://schemas.openxmlformats.org/drawingml/2006/main" name="LS 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45C3F398-689F-7940-8C60-704B039E9C37}"/>
    </a:ext>
  </a:extLst>
</a:theme>
</file>

<file path=ppt/theme/theme4.xml><?xml version="1.0" encoding="utf-8"?>
<a:theme xmlns:a="http://schemas.openxmlformats.org/drawingml/2006/main" name="LS Fir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9009DC25-2F5C-5F4B-820F-52503F86D3B2}"/>
    </a:ext>
  </a:extLst>
</a:theme>
</file>

<file path=ppt/theme/theme5.xml><?xml version="1.0" encoding="utf-8"?>
<a:theme xmlns:a="http://schemas.openxmlformats.org/drawingml/2006/main" name="LS Expr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FE3E3134-6EA6-9A4D-8C6E-9B51E1CB9FEC}"/>
    </a:ext>
  </a:extLst>
</a:theme>
</file>

<file path=ppt/theme/theme6.xml><?xml version="1.0" encoding="utf-8"?>
<a:theme xmlns:a="http://schemas.openxmlformats.org/drawingml/2006/main" name="Industry solu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8E6F550C-204F-C343-90D5-CA7DE30B3901}"/>
    </a:ext>
  </a:extLst>
</a:theme>
</file>

<file path=ppt/theme/theme7.xml><?xml version="1.0" encoding="utf-8"?>
<a:theme xmlns:a="http://schemas.openxmlformats.org/drawingml/2006/main" name="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71D90320-5E30-D24A-91B2-04B9E2647A51}"/>
    </a:ext>
  </a:extLst>
</a:theme>
</file>

<file path=ppt/theme/theme8.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45D4D438-2B05-874F-8CD9-02E82E06995D}"/>
    </a:ext>
  </a:extLst>
</a:theme>
</file>

<file path=ppt/theme/theme9.xml><?xml version="1.0" encoding="utf-8"?>
<a:theme xmlns:a="http://schemas.openxmlformats.org/drawingml/2006/main" name="Gray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2684C4-E494-A94E-BCD2-A65A36BE968A}" vid="{808C1F57-DAD7-AC47-B519-C330BB503C1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2A522B5172C14F810382331FDF0F78" ma:contentTypeVersion="11" ma:contentTypeDescription="Create a new document." ma:contentTypeScope="" ma:versionID="feccbfdf5bdc6e3a42f7d7bf297a4f52">
  <xsd:schema xmlns:xsd="http://www.w3.org/2001/XMLSchema" xmlns:xs="http://www.w3.org/2001/XMLSchema" xmlns:p="http://schemas.microsoft.com/office/2006/metadata/properties" xmlns:ns2="6364351e-8781-4198-8a43-029fb27a8e15" xmlns:ns3="a9247c8f-59d9-4549-a449-d87c72459412" targetNamespace="http://schemas.microsoft.com/office/2006/metadata/properties" ma:root="true" ma:fieldsID="aba9df41e17ed5af45035d80737886a0" ns2:_="" ns3:_="">
    <xsd:import namespace="6364351e-8781-4198-8a43-029fb27a8e15"/>
    <xsd:import namespace="a9247c8f-59d9-4549-a449-d87c724594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4351e-8781-4198-8a43-029fb27a8e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247c8f-59d9-4549-a449-d87c724594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E40854-306D-40D9-B6C6-2560E3BCCD83}">
  <ds:schemaRefs>
    <ds:schemaRef ds:uri="http://schemas.openxmlformats.org/package/2006/metadata/core-properties"/>
    <ds:schemaRef ds:uri="a9247c8f-59d9-4549-a449-d87c72459412"/>
    <ds:schemaRef ds:uri="http://purl.org/dc/elements/1.1/"/>
    <ds:schemaRef ds:uri="http://purl.org/dc/dcmitype/"/>
    <ds:schemaRef ds:uri="6364351e-8781-4198-8a43-029fb27a8e15"/>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E44A6420-BE8B-494E-983A-7AD12F451AFA}">
  <ds:schemaRefs>
    <ds:schemaRef ds:uri="http://schemas.microsoft.com/sharepoint/v3/contenttype/forms"/>
  </ds:schemaRefs>
</ds:datastoreItem>
</file>

<file path=customXml/itemProps3.xml><?xml version="1.0" encoding="utf-8"?>
<ds:datastoreItem xmlns:ds="http://schemas.openxmlformats.org/officeDocument/2006/customXml" ds:itemID="{7BA3A7CA-0498-46CB-A4C9-2CDE00ADC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64351e-8781-4198-8a43-029fb27a8e15"/>
    <ds:schemaRef ds:uri="a9247c8f-59d9-4549-a449-d87c724594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914</TotalTime>
  <Words>3755</Words>
  <Application>Microsoft Office PowerPoint</Application>
  <PresentationFormat>Widescreen</PresentationFormat>
  <Paragraphs>464</Paragraphs>
  <Slides>35</Slides>
  <Notes>32</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35</vt:i4>
      </vt:variant>
    </vt:vector>
  </HeadingPairs>
  <TitlesOfParts>
    <vt:vector size="48" baseType="lpstr">
      <vt:lpstr>Arial</vt:lpstr>
      <vt:lpstr>Calibri</vt:lpstr>
      <vt:lpstr>Segoe UI</vt:lpstr>
      <vt:lpstr>Segoe UI Bold</vt:lpstr>
      <vt:lpstr>Blue</vt:lpstr>
      <vt:lpstr>LS Central</vt:lpstr>
      <vt:lpstr>LS One</vt:lpstr>
      <vt:lpstr>LS First</vt:lpstr>
      <vt:lpstr>LS Express</vt:lpstr>
      <vt:lpstr>Industry solutions</vt:lpstr>
      <vt:lpstr>Software enhancers</vt:lpstr>
      <vt:lpstr>White slides</vt:lpstr>
      <vt:lpstr>Gray slides</vt:lpstr>
      <vt:lpstr>PowerPoint Presentation</vt:lpstr>
      <vt:lpstr>Bjarni Asmundsson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Bjarni Asmundsson</dc:creator>
  <cp:lastModifiedBy>Bjarni Asmundsson</cp:lastModifiedBy>
  <cp:revision>1</cp:revision>
  <dcterms:created xsi:type="dcterms:W3CDTF">2020-05-28T06:07:07Z</dcterms:created>
  <dcterms:modified xsi:type="dcterms:W3CDTF">2020-05-29T01:06:33Z</dcterms:modified>
</cp:coreProperties>
</file>