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51" r:id="rId10"/>
    <p:sldMasterId id="2147483871" r:id="rId11"/>
  </p:sldMasterIdLst>
  <p:notesMasterIdLst>
    <p:notesMasterId r:id="rId52"/>
  </p:notesMasterIdLst>
  <p:sldIdLst>
    <p:sldId id="310" r:id="rId12"/>
    <p:sldId id="302" r:id="rId13"/>
    <p:sldId id="308" r:id="rId14"/>
    <p:sldId id="309" r:id="rId15"/>
    <p:sldId id="2147481525" r:id="rId16"/>
    <p:sldId id="2147481518" r:id="rId17"/>
    <p:sldId id="2146845959" r:id="rId18"/>
    <p:sldId id="2146845903" r:id="rId19"/>
    <p:sldId id="2147481521" r:id="rId20"/>
    <p:sldId id="2146845907" r:id="rId21"/>
    <p:sldId id="2147481517" r:id="rId22"/>
    <p:sldId id="2147481516" r:id="rId23"/>
    <p:sldId id="2147481519" r:id="rId24"/>
    <p:sldId id="2146845908" r:id="rId25"/>
    <p:sldId id="2146845960" r:id="rId26"/>
    <p:sldId id="2146845961" r:id="rId27"/>
    <p:sldId id="2146845962" r:id="rId28"/>
    <p:sldId id="2146845963" r:id="rId29"/>
    <p:sldId id="2147481514" r:id="rId30"/>
    <p:sldId id="2146845953" r:id="rId31"/>
    <p:sldId id="2147481524" r:id="rId32"/>
    <p:sldId id="2147481520" r:id="rId33"/>
    <p:sldId id="2146845964" r:id="rId34"/>
    <p:sldId id="2146845901" r:id="rId35"/>
    <p:sldId id="2146845957" r:id="rId36"/>
    <p:sldId id="2146845946" r:id="rId37"/>
    <p:sldId id="3376" r:id="rId38"/>
    <p:sldId id="2147482530" r:id="rId39"/>
    <p:sldId id="2147480426" r:id="rId40"/>
    <p:sldId id="2076138311" r:id="rId41"/>
    <p:sldId id="2076138276" r:id="rId42"/>
    <p:sldId id="2076138275" r:id="rId43"/>
    <p:sldId id="2147480925" r:id="rId44"/>
    <p:sldId id="2147480928" r:id="rId45"/>
    <p:sldId id="2147481523" r:id="rId46"/>
    <p:sldId id="3328" r:id="rId47"/>
    <p:sldId id="2146845948" r:id="rId48"/>
    <p:sldId id="2146845949" r:id="rId49"/>
    <p:sldId id="2146845970" r:id="rId50"/>
    <p:sldId id="304" r:id="rId5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310"/>
            <p14:sldId id="302"/>
            <p14:sldId id="308"/>
            <p14:sldId id="309"/>
            <p14:sldId id="2147481525"/>
            <p14:sldId id="2147481518"/>
            <p14:sldId id="2146845959"/>
            <p14:sldId id="2146845903"/>
            <p14:sldId id="2147481521"/>
            <p14:sldId id="2146845907"/>
            <p14:sldId id="2147481517"/>
            <p14:sldId id="2147481516"/>
            <p14:sldId id="2147481519"/>
            <p14:sldId id="2146845908"/>
            <p14:sldId id="2146845960"/>
            <p14:sldId id="2146845961"/>
            <p14:sldId id="2146845962"/>
            <p14:sldId id="2146845963"/>
            <p14:sldId id="2147481514"/>
            <p14:sldId id="2146845953"/>
            <p14:sldId id="2147481524"/>
            <p14:sldId id="2147481520"/>
            <p14:sldId id="2146845964"/>
            <p14:sldId id="2146845901"/>
            <p14:sldId id="2146845957"/>
            <p14:sldId id="2146845946"/>
            <p14:sldId id="3376"/>
            <p14:sldId id="2147482530"/>
            <p14:sldId id="2147480426"/>
            <p14:sldId id="2076138311"/>
            <p14:sldId id="2076138276"/>
            <p14:sldId id="2076138275"/>
            <p14:sldId id="2147480925"/>
            <p14:sldId id="2147480928"/>
            <p14:sldId id="2147481523"/>
            <p14:sldId id="3328"/>
            <p14:sldId id="2146845948"/>
            <p14:sldId id="2146845949"/>
            <p14:sldId id="2146845970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93953B-8968-8099-83D2-CC660FDDFE2D}" name="Jasvinder Singh" initials="JS" userId="S::jasvinder.singh@lsretail.com::89991cc9-5891-4c9c-ae10-73785136ffd7" providerId="AD"/>
  <p188:author id="{0E34466F-2C0F-52FE-7AA7-B238C2E86E5F}" name="Annemarie Jonsson" initials="AJ" userId="S::annemariejo@lsretail.com::86d7589d-a0bc-4346-95de-34c96a39f71a" providerId="AD"/>
  <p188:author id="{08BDE8B2-B64D-68C7-63AD-C12A837D26AA}" name="Matthias Matthiasson" initials="MM" userId="S::matti@lsretail.com::da5879a5-7ced-44b7-b25c-c3fa19602b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66A"/>
    <a:srgbClr val="3A996C"/>
    <a:srgbClr val="5E813E"/>
    <a:srgbClr val="27B1A6"/>
    <a:srgbClr val="328C85"/>
    <a:srgbClr val="F2A0C5"/>
    <a:srgbClr val="200B3B"/>
    <a:srgbClr val="6057C1"/>
    <a:srgbClr val="351C5C"/>
    <a:srgbClr val="F1B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67712" autoAdjust="0"/>
  </p:normalViewPr>
  <p:slideViewPr>
    <p:cSldViewPr snapToGrid="0" snapToObjects="1">
      <p:cViewPr varScale="1">
        <p:scale>
          <a:sx n="75" d="100"/>
          <a:sy n="75" d="100"/>
        </p:scale>
        <p:origin x="189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6BBD05E0-4062-47A3-B1A7-862F59EFFA06}"/>
    <pc:docChg chg="custSel delSld modSld modSection">
      <pc:chgData name="Bjorn Jonsson" userId="0ba677ab-dff8-4d69-911d-adef4ed2de49" providerId="ADAL" clId="{6BBD05E0-4062-47A3-B1A7-862F59EFFA06}" dt="2024-09-26T06:30:10.564" v="35" actId="368"/>
      <pc:docMkLst>
        <pc:docMk/>
      </pc:docMkLst>
      <pc:sldChg chg="del">
        <pc:chgData name="Bjorn Jonsson" userId="0ba677ab-dff8-4d69-911d-adef4ed2de49" providerId="ADAL" clId="{6BBD05E0-4062-47A3-B1A7-862F59EFFA06}" dt="2024-09-26T06:29:00.504" v="0" actId="47"/>
        <pc:sldMkLst>
          <pc:docMk/>
          <pc:sldMk cId="1283505698" sldId="305"/>
        </pc:sldMkLst>
      </pc:sldChg>
      <pc:sldChg chg="modNotes">
        <pc:chgData name="Bjorn Jonsson" userId="0ba677ab-dff8-4d69-911d-adef4ed2de49" providerId="ADAL" clId="{6BBD05E0-4062-47A3-B1A7-862F59EFFA06}" dt="2024-09-26T06:30:10.470" v="29" actId="368"/>
        <pc:sldMkLst>
          <pc:docMk/>
          <pc:sldMk cId="3508381727" sldId="3376"/>
        </pc:sldMkLst>
      </pc:sldChg>
      <pc:sldChg chg="modNotes">
        <pc:chgData name="Bjorn Jonsson" userId="0ba677ab-dff8-4d69-911d-adef4ed2de49" providerId="ADAL" clId="{6BBD05E0-4062-47A3-B1A7-862F59EFFA06}" dt="2024-09-26T06:30:10.517" v="33" actId="368"/>
        <pc:sldMkLst>
          <pc:docMk/>
          <pc:sldMk cId="3808573886" sldId="2076138276"/>
        </pc:sldMkLst>
      </pc:sldChg>
      <pc:sldChg chg="modNotes">
        <pc:chgData name="Bjorn Jonsson" userId="0ba677ab-dff8-4d69-911d-adef4ed2de49" providerId="ADAL" clId="{6BBD05E0-4062-47A3-B1A7-862F59EFFA06}" dt="2024-09-26T06:30:10.436" v="25" actId="368"/>
        <pc:sldMkLst>
          <pc:docMk/>
          <pc:sldMk cId="4004930846" sldId="2146845901"/>
        </pc:sldMkLst>
      </pc:sldChg>
      <pc:sldChg chg="modNotes">
        <pc:chgData name="Bjorn Jonsson" userId="0ba677ab-dff8-4d69-911d-adef4ed2de49" providerId="ADAL" clId="{6BBD05E0-4062-47A3-B1A7-862F59EFFA06}" dt="2024-09-26T06:30:10.308" v="5" actId="368"/>
        <pc:sldMkLst>
          <pc:docMk/>
          <pc:sldMk cId="4265634732" sldId="2146845903"/>
        </pc:sldMkLst>
      </pc:sldChg>
      <pc:sldChg chg="modNotes">
        <pc:chgData name="Bjorn Jonsson" userId="0ba677ab-dff8-4d69-911d-adef4ed2de49" providerId="ADAL" clId="{6BBD05E0-4062-47A3-B1A7-862F59EFFA06}" dt="2024-09-26T06:30:10.331" v="11" actId="368"/>
        <pc:sldMkLst>
          <pc:docMk/>
          <pc:sldMk cId="3450863494" sldId="2146845908"/>
        </pc:sldMkLst>
      </pc:sldChg>
      <pc:sldChg chg="modNotes">
        <pc:chgData name="Bjorn Jonsson" userId="0ba677ab-dff8-4d69-911d-adef4ed2de49" providerId="ADAL" clId="{6BBD05E0-4062-47A3-B1A7-862F59EFFA06}" dt="2024-09-26T06:30:10.447" v="27" actId="368"/>
        <pc:sldMkLst>
          <pc:docMk/>
          <pc:sldMk cId="4122798995" sldId="2146845957"/>
        </pc:sldMkLst>
      </pc:sldChg>
      <pc:sldChg chg="modNotes">
        <pc:chgData name="Bjorn Jonsson" userId="0ba677ab-dff8-4d69-911d-adef4ed2de49" providerId="ADAL" clId="{6BBD05E0-4062-47A3-B1A7-862F59EFFA06}" dt="2024-09-26T06:30:10.299" v="3" actId="368"/>
        <pc:sldMkLst>
          <pc:docMk/>
          <pc:sldMk cId="501250985" sldId="2146845959"/>
        </pc:sldMkLst>
      </pc:sldChg>
      <pc:sldChg chg="modNotes">
        <pc:chgData name="Bjorn Jonsson" userId="0ba677ab-dff8-4d69-911d-adef4ed2de49" providerId="ADAL" clId="{6BBD05E0-4062-47A3-B1A7-862F59EFFA06}" dt="2024-09-26T06:30:10.338" v="13" actId="368"/>
        <pc:sldMkLst>
          <pc:docMk/>
          <pc:sldMk cId="1397392161" sldId="2146845960"/>
        </pc:sldMkLst>
      </pc:sldChg>
      <pc:sldChg chg="modNotes">
        <pc:chgData name="Bjorn Jonsson" userId="0ba677ab-dff8-4d69-911d-adef4ed2de49" providerId="ADAL" clId="{6BBD05E0-4062-47A3-B1A7-862F59EFFA06}" dt="2024-09-26T06:30:10.343" v="15" actId="368"/>
        <pc:sldMkLst>
          <pc:docMk/>
          <pc:sldMk cId="1445417423" sldId="2146845961"/>
        </pc:sldMkLst>
      </pc:sldChg>
      <pc:sldChg chg="modNotes">
        <pc:chgData name="Bjorn Jonsson" userId="0ba677ab-dff8-4d69-911d-adef4ed2de49" providerId="ADAL" clId="{6BBD05E0-4062-47A3-B1A7-862F59EFFA06}" dt="2024-09-26T06:30:10.353" v="17" actId="368"/>
        <pc:sldMkLst>
          <pc:docMk/>
          <pc:sldMk cId="3315808424" sldId="2146845962"/>
        </pc:sldMkLst>
      </pc:sldChg>
      <pc:sldChg chg="modNotes">
        <pc:chgData name="Bjorn Jonsson" userId="0ba677ab-dff8-4d69-911d-adef4ed2de49" providerId="ADAL" clId="{6BBD05E0-4062-47A3-B1A7-862F59EFFA06}" dt="2024-09-26T06:30:10.358" v="19" actId="368"/>
        <pc:sldMkLst>
          <pc:docMk/>
          <pc:sldMk cId="3610978271" sldId="2146845963"/>
        </pc:sldMkLst>
      </pc:sldChg>
      <pc:sldChg chg="modNotes">
        <pc:chgData name="Bjorn Jonsson" userId="0ba677ab-dff8-4d69-911d-adef4ed2de49" providerId="ADAL" clId="{6BBD05E0-4062-47A3-B1A7-862F59EFFA06}" dt="2024-09-26T06:30:10.424" v="23" actId="368"/>
        <pc:sldMkLst>
          <pc:docMk/>
          <pc:sldMk cId="2047322913" sldId="2146845964"/>
        </pc:sldMkLst>
      </pc:sldChg>
      <pc:sldChg chg="modNotes">
        <pc:chgData name="Bjorn Jonsson" userId="0ba677ab-dff8-4d69-911d-adef4ed2de49" providerId="ADAL" clId="{6BBD05E0-4062-47A3-B1A7-862F59EFFA06}" dt="2024-09-26T06:30:10.484" v="31" actId="368"/>
        <pc:sldMkLst>
          <pc:docMk/>
          <pc:sldMk cId="187686653" sldId="2147480426"/>
        </pc:sldMkLst>
      </pc:sldChg>
      <pc:sldChg chg="modNotes">
        <pc:chgData name="Bjorn Jonsson" userId="0ba677ab-dff8-4d69-911d-adef4ed2de49" providerId="ADAL" clId="{6BBD05E0-4062-47A3-B1A7-862F59EFFA06}" dt="2024-09-26T06:30:10.564" v="35" actId="368"/>
        <pc:sldMkLst>
          <pc:docMk/>
          <pc:sldMk cId="1029568587" sldId="2147480928"/>
        </pc:sldMkLst>
      </pc:sldChg>
      <pc:sldChg chg="modNotes">
        <pc:chgData name="Bjorn Jonsson" userId="0ba677ab-dff8-4d69-911d-adef4ed2de49" providerId="ADAL" clId="{6BBD05E0-4062-47A3-B1A7-862F59EFFA06}" dt="2024-09-26T06:30:10.372" v="21" actId="368"/>
        <pc:sldMkLst>
          <pc:docMk/>
          <pc:sldMk cId="776934740" sldId="2147481514"/>
        </pc:sldMkLst>
      </pc:sldChg>
      <pc:sldChg chg="modNotes">
        <pc:chgData name="Bjorn Jonsson" userId="0ba677ab-dff8-4d69-911d-adef4ed2de49" providerId="ADAL" clId="{6BBD05E0-4062-47A3-B1A7-862F59EFFA06}" dt="2024-09-26T06:30:10.325" v="9" actId="368"/>
        <pc:sldMkLst>
          <pc:docMk/>
          <pc:sldMk cId="690333228" sldId="2147481516"/>
        </pc:sldMkLst>
      </pc:sldChg>
      <pc:sldChg chg="modNotes">
        <pc:chgData name="Bjorn Jonsson" userId="0ba677ab-dff8-4d69-911d-adef4ed2de49" providerId="ADAL" clId="{6BBD05E0-4062-47A3-B1A7-862F59EFFA06}" dt="2024-09-26T06:30:10.314" v="7" actId="368"/>
        <pc:sldMkLst>
          <pc:docMk/>
          <pc:sldMk cId="241661869" sldId="2147481521"/>
        </pc:sldMkLst>
      </pc:sldChg>
      <pc:sldChg chg="del">
        <pc:chgData name="Bjorn Jonsson" userId="0ba677ab-dff8-4d69-911d-adef4ed2de49" providerId="ADAL" clId="{6BBD05E0-4062-47A3-B1A7-862F59EFFA06}" dt="2024-09-26T06:29:53.902" v="1" actId="47"/>
        <pc:sldMkLst>
          <pc:docMk/>
          <pc:sldMk cId="3293800745" sldId="2147481522"/>
        </pc:sldMkLst>
      </pc:sldChg>
      <pc:sldMasterChg chg="delSldLayout">
        <pc:chgData name="Bjorn Jonsson" userId="0ba677ab-dff8-4d69-911d-adef4ed2de49" providerId="ADAL" clId="{6BBD05E0-4062-47A3-B1A7-862F59EFFA06}" dt="2024-09-26T06:29:00.504" v="0" actId="47"/>
        <pc:sldMasterMkLst>
          <pc:docMk/>
          <pc:sldMasterMk cId="1156636453" sldId="2147483794"/>
        </pc:sldMasterMkLst>
        <pc:sldLayoutChg chg="del">
          <pc:chgData name="Bjorn Jonsson" userId="0ba677ab-dff8-4d69-911d-adef4ed2de49" providerId="ADAL" clId="{6BBD05E0-4062-47A3-B1A7-862F59EFFA06}" dt="2024-09-26T06:29:00.504" v="0" actId="47"/>
          <pc:sldLayoutMkLst>
            <pc:docMk/>
            <pc:sldMasterMk cId="1156636453" sldId="2147483794"/>
            <pc:sldLayoutMk cId="1228203866" sldId="2147483850"/>
          </pc:sldLayoutMkLst>
        </pc:sldLayoutChg>
      </pc:sldMasterChg>
    </pc:docChg>
  </pc:docChgLst>
  <pc:docChgLst>
    <pc:chgData name="Jasvinder Singh" userId="89991cc9-5891-4c9c-ae10-73785136ffd7" providerId="ADAL" clId="{5D78CF7A-420A-4AB3-9C89-F0CFB3EBAEC5}"/>
    <pc:docChg chg="undo custSel addSld delSld modSld sldOrd delMainMaster modSection">
      <pc:chgData name="Jasvinder Singh" userId="89991cc9-5891-4c9c-ae10-73785136ffd7" providerId="ADAL" clId="{5D78CF7A-420A-4AB3-9C89-F0CFB3EBAEC5}" dt="2024-09-24T23:48:22.183" v="6776"/>
      <pc:docMkLst>
        <pc:docMk/>
      </pc:docMkLst>
      <pc:sldChg chg="modSp mod">
        <pc:chgData name="Jasvinder Singh" userId="89991cc9-5891-4c9c-ae10-73785136ffd7" providerId="ADAL" clId="{5D78CF7A-420A-4AB3-9C89-F0CFB3EBAEC5}" dt="2024-09-23T02:57:15.764" v="368" actId="6549"/>
        <pc:sldMkLst>
          <pc:docMk/>
          <pc:sldMk cId="1283505698" sldId="305"/>
        </pc:sldMkLst>
        <pc:spChg chg="mod">
          <ac:chgData name="Jasvinder Singh" userId="89991cc9-5891-4c9c-ae10-73785136ffd7" providerId="ADAL" clId="{5D78CF7A-420A-4AB3-9C89-F0CFB3EBAEC5}" dt="2024-09-23T02:57:15.764" v="368" actId="6549"/>
          <ac:spMkLst>
            <pc:docMk/>
            <pc:sldMk cId="1283505698" sldId="305"/>
            <ac:spMk id="6" creationId="{08BDFAD9-9B84-8C31-B058-7AAE4C306F0F}"/>
          </ac:spMkLst>
        </pc:spChg>
      </pc:sldChg>
      <pc:sldChg chg="addSp delSp modSp new del mod modClrScheme chgLayout">
        <pc:chgData name="Jasvinder Singh" userId="89991cc9-5891-4c9c-ae10-73785136ffd7" providerId="ADAL" clId="{5D78CF7A-420A-4AB3-9C89-F0CFB3EBAEC5}" dt="2024-09-20T04:28:26.720" v="250" actId="47"/>
        <pc:sldMkLst>
          <pc:docMk/>
          <pc:sldMk cId="1840664295" sldId="306"/>
        </pc:sldMkLst>
        <pc:spChg chg="del mod ord">
          <ac:chgData name="Jasvinder Singh" userId="89991cc9-5891-4c9c-ae10-73785136ffd7" providerId="ADAL" clId="{5D78CF7A-420A-4AB3-9C89-F0CFB3EBAEC5}" dt="2024-09-20T03:15:45.317" v="1" actId="700"/>
          <ac:spMkLst>
            <pc:docMk/>
            <pc:sldMk cId="1840664295" sldId="306"/>
            <ac:spMk id="2" creationId="{6DF65A22-4422-30AC-C368-B5BAA967531B}"/>
          </ac:spMkLst>
        </pc:spChg>
        <pc:spChg chg="add mod ord">
          <ac:chgData name="Jasvinder Singh" userId="89991cc9-5891-4c9c-ae10-73785136ffd7" providerId="ADAL" clId="{5D78CF7A-420A-4AB3-9C89-F0CFB3EBAEC5}" dt="2024-09-20T03:15:45.317" v="1" actId="700"/>
          <ac:spMkLst>
            <pc:docMk/>
            <pc:sldMk cId="1840664295" sldId="306"/>
            <ac:spMk id="3" creationId="{15AE3B96-9F51-5A55-D183-69838071BA56}"/>
          </ac:spMkLst>
        </pc:spChg>
        <pc:spChg chg="add mod ord">
          <ac:chgData name="Jasvinder Singh" userId="89991cc9-5891-4c9c-ae10-73785136ffd7" providerId="ADAL" clId="{5D78CF7A-420A-4AB3-9C89-F0CFB3EBAEC5}" dt="2024-09-20T03:15:45.317" v="1" actId="700"/>
          <ac:spMkLst>
            <pc:docMk/>
            <pc:sldMk cId="1840664295" sldId="306"/>
            <ac:spMk id="4" creationId="{A61CCFC6-27AB-A9BB-2474-A08C838CFA0F}"/>
          </ac:spMkLst>
        </pc:spChg>
        <pc:spChg chg="add mod ord">
          <ac:chgData name="Jasvinder Singh" userId="89991cc9-5891-4c9c-ae10-73785136ffd7" providerId="ADAL" clId="{5D78CF7A-420A-4AB3-9C89-F0CFB3EBAEC5}" dt="2024-09-20T03:15:45.317" v="1" actId="700"/>
          <ac:spMkLst>
            <pc:docMk/>
            <pc:sldMk cId="1840664295" sldId="306"/>
            <ac:spMk id="5" creationId="{C5F3F0E3-768C-00EF-E130-16D6E4CDDD56}"/>
          </ac:spMkLst>
        </pc:spChg>
      </pc:sldChg>
      <pc:sldChg chg="addSp delSp modSp new del mod modClrScheme chgLayout">
        <pc:chgData name="Jasvinder Singh" userId="89991cc9-5891-4c9c-ae10-73785136ffd7" providerId="ADAL" clId="{5D78CF7A-420A-4AB3-9C89-F0CFB3EBAEC5}" dt="2024-09-20T04:07:23.354" v="112" actId="2696"/>
        <pc:sldMkLst>
          <pc:docMk/>
          <pc:sldMk cId="3190660706" sldId="307"/>
        </pc:sldMkLst>
        <pc:spChg chg="del">
          <ac:chgData name="Jasvinder Singh" userId="89991cc9-5891-4c9c-ae10-73785136ffd7" providerId="ADAL" clId="{5D78CF7A-420A-4AB3-9C89-F0CFB3EBAEC5}" dt="2024-09-20T04:03:45.944" v="3" actId="700"/>
          <ac:spMkLst>
            <pc:docMk/>
            <pc:sldMk cId="3190660706" sldId="307"/>
            <ac:spMk id="2" creationId="{3C0234D2-6BF9-C90C-08A0-BCEBFEA6BC96}"/>
          </ac:spMkLst>
        </pc:spChg>
        <pc:spChg chg="add mod">
          <ac:chgData name="Jasvinder Singh" userId="89991cc9-5891-4c9c-ae10-73785136ffd7" providerId="ADAL" clId="{5D78CF7A-420A-4AB3-9C89-F0CFB3EBAEC5}" dt="2024-09-20T04:04:18.666" v="29" actId="20577"/>
          <ac:spMkLst>
            <pc:docMk/>
            <pc:sldMk cId="3190660706" sldId="307"/>
            <ac:spMk id="3" creationId="{3B53E5A7-1BCD-77DA-D520-B67717170C83}"/>
          </ac:spMkLst>
        </pc:spChg>
        <pc:spChg chg="add del mod">
          <ac:chgData name="Jasvinder Singh" userId="89991cc9-5891-4c9c-ae10-73785136ffd7" providerId="ADAL" clId="{5D78CF7A-420A-4AB3-9C89-F0CFB3EBAEC5}" dt="2024-09-20T04:04:09.749" v="28" actId="478"/>
          <ac:spMkLst>
            <pc:docMk/>
            <pc:sldMk cId="3190660706" sldId="307"/>
            <ac:spMk id="4" creationId="{3973173A-5E7D-2978-AC5E-F9331E593BA9}"/>
          </ac:spMkLst>
        </pc:spChg>
        <pc:spChg chg="add del mod">
          <ac:chgData name="Jasvinder Singh" userId="89991cc9-5891-4c9c-ae10-73785136ffd7" providerId="ADAL" clId="{5D78CF7A-420A-4AB3-9C89-F0CFB3EBAEC5}" dt="2024-09-20T04:03:50.595" v="4" actId="478"/>
          <ac:spMkLst>
            <pc:docMk/>
            <pc:sldMk cId="3190660706" sldId="307"/>
            <ac:spMk id="5" creationId="{E5366A7B-23D2-A71F-A751-668E6902199C}"/>
          </ac:spMkLst>
        </pc:spChg>
        <pc:spChg chg="add del mod">
          <ac:chgData name="Jasvinder Singh" userId="89991cc9-5891-4c9c-ae10-73785136ffd7" providerId="ADAL" clId="{5D78CF7A-420A-4AB3-9C89-F0CFB3EBAEC5}" dt="2024-09-20T04:03:53.544" v="5" actId="478"/>
          <ac:spMkLst>
            <pc:docMk/>
            <pc:sldMk cId="3190660706" sldId="307"/>
            <ac:spMk id="6" creationId="{BCAE41E5-4A2A-AE2D-FBF4-B569CC085332}"/>
          </ac:spMkLst>
        </pc:spChg>
      </pc:sldChg>
      <pc:sldChg chg="addSp delSp modSp new mod modAnim">
        <pc:chgData name="Jasvinder Singh" userId="89991cc9-5891-4c9c-ae10-73785136ffd7" providerId="ADAL" clId="{5D78CF7A-420A-4AB3-9C89-F0CFB3EBAEC5}" dt="2024-09-20T04:08:21.438" v="120"/>
        <pc:sldMkLst>
          <pc:docMk/>
          <pc:sldMk cId="2566894053" sldId="308"/>
        </pc:sldMkLst>
        <pc:spChg chg="mod">
          <ac:chgData name="Jasvinder Singh" userId="89991cc9-5891-4c9c-ae10-73785136ffd7" providerId="ADAL" clId="{5D78CF7A-420A-4AB3-9C89-F0CFB3EBAEC5}" dt="2024-09-20T04:04:40.434" v="51" actId="20577"/>
          <ac:spMkLst>
            <pc:docMk/>
            <pc:sldMk cId="2566894053" sldId="308"/>
            <ac:spMk id="2" creationId="{B7D22019-D0F0-616D-B864-73893985F8E7}"/>
          </ac:spMkLst>
        </pc:spChg>
        <pc:spChg chg="mod">
          <ac:chgData name="Jasvinder Singh" userId="89991cc9-5891-4c9c-ae10-73785136ffd7" providerId="ADAL" clId="{5D78CF7A-420A-4AB3-9C89-F0CFB3EBAEC5}" dt="2024-09-20T04:04:51.524" v="71" actId="20577"/>
          <ac:spMkLst>
            <pc:docMk/>
            <pc:sldMk cId="2566894053" sldId="308"/>
            <ac:spMk id="3" creationId="{E6BF7E21-AB93-76BF-F7C7-0C1F5934253C}"/>
          </ac:spMkLst>
        </pc:spChg>
        <pc:spChg chg="del">
          <ac:chgData name="Jasvinder Singh" userId="89991cc9-5891-4c9c-ae10-73785136ffd7" providerId="ADAL" clId="{5D78CF7A-420A-4AB3-9C89-F0CFB3EBAEC5}" dt="2024-09-20T04:04:28.755" v="31" actId="478"/>
          <ac:spMkLst>
            <pc:docMk/>
            <pc:sldMk cId="2566894053" sldId="308"/>
            <ac:spMk id="4" creationId="{C6BE7DA9-E66A-6C6F-04C2-182B0B768D1A}"/>
          </ac:spMkLst>
        </pc:spChg>
        <pc:spChg chg="del">
          <ac:chgData name="Jasvinder Singh" userId="89991cc9-5891-4c9c-ae10-73785136ffd7" providerId="ADAL" clId="{5D78CF7A-420A-4AB3-9C89-F0CFB3EBAEC5}" dt="2024-09-20T04:04:28.755" v="31" actId="478"/>
          <ac:spMkLst>
            <pc:docMk/>
            <pc:sldMk cId="2566894053" sldId="308"/>
            <ac:spMk id="5" creationId="{FA9AFC41-58BE-91D3-84BE-9BAA307EA74E}"/>
          </ac:spMkLst>
        </pc:spChg>
        <pc:spChg chg="add mod">
          <ac:chgData name="Jasvinder Singh" userId="89991cc9-5891-4c9c-ae10-73785136ffd7" providerId="ADAL" clId="{5D78CF7A-420A-4AB3-9C89-F0CFB3EBAEC5}" dt="2024-09-20T04:06:02.366" v="97" actId="404"/>
          <ac:spMkLst>
            <pc:docMk/>
            <pc:sldMk cId="2566894053" sldId="308"/>
            <ac:spMk id="6" creationId="{2A85A0B2-DAB7-2C3F-1062-490D6F3FECC7}"/>
          </ac:spMkLst>
        </pc:spChg>
        <pc:spChg chg="add mod">
          <ac:chgData name="Jasvinder Singh" userId="89991cc9-5891-4c9c-ae10-73785136ffd7" providerId="ADAL" clId="{5D78CF7A-420A-4AB3-9C89-F0CFB3EBAEC5}" dt="2024-09-20T04:06:40.486" v="111" actId="404"/>
          <ac:spMkLst>
            <pc:docMk/>
            <pc:sldMk cId="2566894053" sldId="308"/>
            <ac:spMk id="7" creationId="{9AB2AA08-AA83-7FAD-AF34-CEE18F095149}"/>
          </ac:spMkLst>
        </pc:spChg>
      </pc:sldChg>
      <pc:sldChg chg="addSp delSp modSp new mod modClrScheme chgLayout">
        <pc:chgData name="Jasvinder Singh" userId="89991cc9-5891-4c9c-ae10-73785136ffd7" providerId="ADAL" clId="{5D78CF7A-420A-4AB3-9C89-F0CFB3EBAEC5}" dt="2024-09-20T04:17:49.830" v="248" actId="478"/>
        <pc:sldMkLst>
          <pc:docMk/>
          <pc:sldMk cId="1648912130" sldId="309"/>
        </pc:sldMkLst>
        <pc:spChg chg="del mod ord">
          <ac:chgData name="Jasvinder Singh" userId="89991cc9-5891-4c9c-ae10-73785136ffd7" providerId="ADAL" clId="{5D78CF7A-420A-4AB3-9C89-F0CFB3EBAEC5}" dt="2024-09-20T04:10:23.520" v="122" actId="700"/>
          <ac:spMkLst>
            <pc:docMk/>
            <pc:sldMk cId="1648912130" sldId="309"/>
            <ac:spMk id="2" creationId="{1904A9DB-F83E-5008-81EB-8AB3D35F97A3}"/>
          </ac:spMkLst>
        </pc:spChg>
        <pc:spChg chg="del mod ord">
          <ac:chgData name="Jasvinder Singh" userId="89991cc9-5891-4c9c-ae10-73785136ffd7" providerId="ADAL" clId="{5D78CF7A-420A-4AB3-9C89-F0CFB3EBAEC5}" dt="2024-09-20T04:10:23.520" v="122" actId="700"/>
          <ac:spMkLst>
            <pc:docMk/>
            <pc:sldMk cId="1648912130" sldId="309"/>
            <ac:spMk id="3" creationId="{5DB9D047-A210-25F1-475C-D269D994F469}"/>
          </ac:spMkLst>
        </pc:spChg>
        <pc:spChg chg="del mod ord">
          <ac:chgData name="Jasvinder Singh" userId="89991cc9-5891-4c9c-ae10-73785136ffd7" providerId="ADAL" clId="{5D78CF7A-420A-4AB3-9C89-F0CFB3EBAEC5}" dt="2024-09-20T04:10:23.520" v="122" actId="700"/>
          <ac:spMkLst>
            <pc:docMk/>
            <pc:sldMk cId="1648912130" sldId="309"/>
            <ac:spMk id="4" creationId="{5DA5A619-C623-4CA5-6C24-0766E9995677}"/>
          </ac:spMkLst>
        </pc:spChg>
        <pc:spChg chg="del">
          <ac:chgData name="Jasvinder Singh" userId="89991cc9-5891-4c9c-ae10-73785136ffd7" providerId="ADAL" clId="{5D78CF7A-420A-4AB3-9C89-F0CFB3EBAEC5}" dt="2024-09-20T04:10:23.520" v="122" actId="700"/>
          <ac:spMkLst>
            <pc:docMk/>
            <pc:sldMk cId="1648912130" sldId="309"/>
            <ac:spMk id="5" creationId="{3FDC1E2D-CE87-DDBA-20A4-4AC809C2F5F6}"/>
          </ac:spMkLst>
        </pc:spChg>
        <pc:spChg chg="add del mod ord">
          <ac:chgData name="Jasvinder Singh" userId="89991cc9-5891-4c9c-ae10-73785136ffd7" providerId="ADAL" clId="{5D78CF7A-420A-4AB3-9C89-F0CFB3EBAEC5}" dt="2024-09-20T04:15:08.839" v="164" actId="700"/>
          <ac:spMkLst>
            <pc:docMk/>
            <pc:sldMk cId="1648912130" sldId="309"/>
            <ac:spMk id="6" creationId="{89F51256-CC62-C060-3781-D28E98809399}"/>
          </ac:spMkLst>
        </pc:spChg>
        <pc:spChg chg="add del mod ord">
          <ac:chgData name="Jasvinder Singh" userId="89991cc9-5891-4c9c-ae10-73785136ffd7" providerId="ADAL" clId="{5D78CF7A-420A-4AB3-9C89-F0CFB3EBAEC5}" dt="2024-09-20T04:13:46.657" v="124" actId="931"/>
          <ac:spMkLst>
            <pc:docMk/>
            <pc:sldMk cId="1648912130" sldId="309"/>
            <ac:spMk id="7" creationId="{2B704758-7664-F539-B88E-914C8BF58155}"/>
          </ac:spMkLst>
        </pc:spChg>
        <pc:spChg chg="add del mod ord">
          <ac:chgData name="Jasvinder Singh" userId="89991cc9-5891-4c9c-ae10-73785136ffd7" providerId="ADAL" clId="{5D78CF7A-420A-4AB3-9C89-F0CFB3EBAEC5}" dt="2024-09-20T04:15:23.372" v="166" actId="478"/>
          <ac:spMkLst>
            <pc:docMk/>
            <pc:sldMk cId="1648912130" sldId="309"/>
            <ac:spMk id="8" creationId="{0DCCEAF8-AF1E-F9F2-36C6-F3942C015519}"/>
          </ac:spMkLst>
        </pc:spChg>
        <pc:spChg chg="add del mod ord">
          <ac:chgData name="Jasvinder Singh" userId="89991cc9-5891-4c9c-ae10-73785136ffd7" providerId="ADAL" clId="{5D78CF7A-420A-4AB3-9C89-F0CFB3EBAEC5}" dt="2024-09-20T04:15:23.372" v="166" actId="478"/>
          <ac:spMkLst>
            <pc:docMk/>
            <pc:sldMk cId="1648912130" sldId="309"/>
            <ac:spMk id="9" creationId="{CCE60965-593B-2D71-FF73-A4443E08394E}"/>
          </ac:spMkLst>
        </pc:spChg>
        <pc:spChg chg="add del mod ord">
          <ac:chgData name="Jasvinder Singh" userId="89991cc9-5891-4c9c-ae10-73785136ffd7" providerId="ADAL" clId="{5D78CF7A-420A-4AB3-9C89-F0CFB3EBAEC5}" dt="2024-09-20T04:15:08.839" v="164" actId="700"/>
          <ac:spMkLst>
            <pc:docMk/>
            <pc:sldMk cId="1648912130" sldId="309"/>
            <ac:spMk id="10" creationId="{6D4808F4-BD5A-C55A-0424-F701C70B29B9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3" creationId="{5D13C15A-0A67-0DF5-4D33-8BFA326F1919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4" creationId="{BE5759CC-BC75-4993-BE90-05E17B062DE6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5" creationId="{93844DD0-669B-B13D-CCB0-59C652559C8A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6" creationId="{4B6419E3-B112-D426-34F7-ACCEB5B72644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7" creationId="{F6F843B7-DD3A-D5B7-E9B1-B95E4F71E549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8" creationId="{E2E8A1AD-FE5C-E847-807B-1F5416828A60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19" creationId="{6414CA5C-1318-D40A-2625-491525469569}"/>
          </ac:spMkLst>
        </pc:spChg>
        <pc:spChg chg="add del mod ord">
          <ac:chgData name="Jasvinder Singh" userId="89991cc9-5891-4c9c-ae10-73785136ffd7" providerId="ADAL" clId="{5D78CF7A-420A-4AB3-9C89-F0CFB3EBAEC5}" dt="2024-09-20T04:16:08.329" v="170" actId="700"/>
          <ac:spMkLst>
            <pc:docMk/>
            <pc:sldMk cId="1648912130" sldId="309"/>
            <ac:spMk id="20" creationId="{A7DD5C0A-AC99-CDC6-3DFC-E97400E19F85}"/>
          </ac:spMkLst>
        </pc:spChg>
        <pc:spChg chg="add del mod">
          <ac:chgData name="Jasvinder Singh" userId="89991cc9-5891-4c9c-ae10-73785136ffd7" providerId="ADAL" clId="{5D78CF7A-420A-4AB3-9C89-F0CFB3EBAEC5}" dt="2024-09-20T04:15:50.732" v="168" actId="478"/>
          <ac:spMkLst>
            <pc:docMk/>
            <pc:sldMk cId="1648912130" sldId="309"/>
            <ac:spMk id="22" creationId="{EC97F1C4-2F4D-6E28-8FDC-9C539AFB45D8}"/>
          </ac:spMkLst>
        </pc:spChg>
        <pc:spChg chg="add del mod">
          <ac:chgData name="Jasvinder Singh" userId="89991cc9-5891-4c9c-ae10-73785136ffd7" providerId="ADAL" clId="{5D78CF7A-420A-4AB3-9C89-F0CFB3EBAEC5}" dt="2024-09-20T04:15:53.940" v="169" actId="478"/>
          <ac:spMkLst>
            <pc:docMk/>
            <pc:sldMk cId="1648912130" sldId="309"/>
            <ac:spMk id="24" creationId="{2EDCE5F9-445E-8891-9D36-312906E2E4FC}"/>
          </ac:spMkLst>
        </pc:spChg>
        <pc:spChg chg="add del mod">
          <ac:chgData name="Jasvinder Singh" userId="89991cc9-5891-4c9c-ae10-73785136ffd7" providerId="ADAL" clId="{5D78CF7A-420A-4AB3-9C89-F0CFB3EBAEC5}" dt="2024-09-20T04:15:26.851" v="167" actId="478"/>
          <ac:spMkLst>
            <pc:docMk/>
            <pc:sldMk cId="1648912130" sldId="309"/>
            <ac:spMk id="26" creationId="{3051F117-1220-7A11-549B-A3F292AA3CF5}"/>
          </ac:spMkLst>
        </pc:spChg>
        <pc:spChg chg="add mod ord">
          <ac:chgData name="Jasvinder Singh" userId="89991cc9-5891-4c9c-ae10-73785136ffd7" providerId="ADAL" clId="{5D78CF7A-420A-4AB3-9C89-F0CFB3EBAEC5}" dt="2024-09-20T04:16:39.370" v="224" actId="20577"/>
          <ac:spMkLst>
            <pc:docMk/>
            <pc:sldMk cId="1648912130" sldId="309"/>
            <ac:spMk id="27" creationId="{37952E5D-67CC-6A8F-EA11-3AFBA64B38C6}"/>
          </ac:spMkLst>
        </pc:spChg>
        <pc:spChg chg="add del mod ord">
          <ac:chgData name="Jasvinder Singh" userId="89991cc9-5891-4c9c-ae10-73785136ffd7" providerId="ADAL" clId="{5D78CF7A-420A-4AB3-9C89-F0CFB3EBAEC5}" dt="2024-09-20T04:16:18.599" v="172" actId="931"/>
          <ac:spMkLst>
            <pc:docMk/>
            <pc:sldMk cId="1648912130" sldId="309"/>
            <ac:spMk id="28" creationId="{F0F827E7-EA99-1EDF-B139-CB5C673017E5}"/>
          </ac:spMkLst>
        </pc:spChg>
        <pc:spChg chg="add del mod ord">
          <ac:chgData name="Jasvinder Singh" userId="89991cc9-5891-4c9c-ae10-73785136ffd7" providerId="ADAL" clId="{5D78CF7A-420A-4AB3-9C89-F0CFB3EBAEC5}" dt="2024-09-20T04:17:47.469" v="247" actId="478"/>
          <ac:spMkLst>
            <pc:docMk/>
            <pc:sldMk cId="1648912130" sldId="309"/>
            <ac:spMk id="29" creationId="{4DEEEAE0-9326-4A6C-7047-C01B8986291B}"/>
          </ac:spMkLst>
        </pc:spChg>
        <pc:spChg chg="add del mod ord">
          <ac:chgData name="Jasvinder Singh" userId="89991cc9-5891-4c9c-ae10-73785136ffd7" providerId="ADAL" clId="{5D78CF7A-420A-4AB3-9C89-F0CFB3EBAEC5}" dt="2024-09-20T04:17:40.380" v="245" actId="478"/>
          <ac:spMkLst>
            <pc:docMk/>
            <pc:sldMk cId="1648912130" sldId="309"/>
            <ac:spMk id="30" creationId="{5FA50D4B-E4C7-8841-0776-96418399B60B}"/>
          </ac:spMkLst>
        </pc:spChg>
        <pc:spChg chg="add mod ord">
          <ac:chgData name="Jasvinder Singh" userId="89991cc9-5891-4c9c-ae10-73785136ffd7" providerId="ADAL" clId="{5D78CF7A-420A-4AB3-9C89-F0CFB3EBAEC5}" dt="2024-09-20T04:16:44.032" v="244" actId="20577"/>
          <ac:spMkLst>
            <pc:docMk/>
            <pc:sldMk cId="1648912130" sldId="309"/>
            <ac:spMk id="31" creationId="{5E7669D1-D2B9-1361-8BE5-FE1EC575C155}"/>
          </ac:spMkLst>
        </pc:spChg>
        <pc:spChg chg="add del mod">
          <ac:chgData name="Jasvinder Singh" userId="89991cc9-5891-4c9c-ae10-73785136ffd7" providerId="ADAL" clId="{5D78CF7A-420A-4AB3-9C89-F0CFB3EBAEC5}" dt="2024-09-20T04:17:44.141" v="246" actId="478"/>
          <ac:spMkLst>
            <pc:docMk/>
            <pc:sldMk cId="1648912130" sldId="309"/>
            <ac:spMk id="35" creationId="{A14AA31D-8E87-D6CE-DFAA-714B99F6FD90}"/>
          </ac:spMkLst>
        </pc:spChg>
        <pc:spChg chg="add del mod">
          <ac:chgData name="Jasvinder Singh" userId="89991cc9-5891-4c9c-ae10-73785136ffd7" providerId="ADAL" clId="{5D78CF7A-420A-4AB3-9C89-F0CFB3EBAEC5}" dt="2024-09-20T04:17:49.830" v="248" actId="478"/>
          <ac:spMkLst>
            <pc:docMk/>
            <pc:sldMk cId="1648912130" sldId="309"/>
            <ac:spMk id="37" creationId="{F02B2007-1D0B-DCBF-7ABB-796932393028}"/>
          </ac:spMkLst>
        </pc:spChg>
        <pc:picChg chg="add del mod ord">
          <ac:chgData name="Jasvinder Singh" userId="89991cc9-5891-4c9c-ae10-73785136ffd7" providerId="ADAL" clId="{5D78CF7A-420A-4AB3-9C89-F0CFB3EBAEC5}" dt="2024-09-20T04:15:23.372" v="166" actId="478"/>
          <ac:picMkLst>
            <pc:docMk/>
            <pc:sldMk cId="1648912130" sldId="309"/>
            <ac:picMk id="12" creationId="{14B08E7E-E060-4103-E93C-F83EB5B52FA0}"/>
          </ac:picMkLst>
        </pc:picChg>
        <pc:picChg chg="add mod">
          <ac:chgData name="Jasvinder Singh" userId="89991cc9-5891-4c9c-ae10-73785136ffd7" providerId="ADAL" clId="{5D78CF7A-420A-4AB3-9C89-F0CFB3EBAEC5}" dt="2024-09-20T04:16:20.810" v="174" actId="962"/>
          <ac:picMkLst>
            <pc:docMk/>
            <pc:sldMk cId="1648912130" sldId="309"/>
            <ac:picMk id="33" creationId="{E4342658-F9DA-8E83-53CC-BAE52DD4CB73}"/>
          </ac:picMkLst>
        </pc:picChg>
      </pc:sldChg>
      <pc:sldChg chg="delSp new mod modClrScheme chgLayout">
        <pc:chgData name="Jasvinder Singh" userId="89991cc9-5891-4c9c-ae10-73785136ffd7" providerId="ADAL" clId="{5D78CF7A-420A-4AB3-9C89-F0CFB3EBAEC5}" dt="2024-09-20T04:14:10.763" v="128" actId="700"/>
        <pc:sldMkLst>
          <pc:docMk/>
          <pc:sldMk cId="3092131366" sldId="310"/>
        </pc:sldMkLst>
        <pc:spChg chg="del">
          <ac:chgData name="Jasvinder Singh" userId="89991cc9-5891-4c9c-ae10-73785136ffd7" providerId="ADAL" clId="{5D78CF7A-420A-4AB3-9C89-F0CFB3EBAEC5}" dt="2024-09-20T04:14:10.763" v="128" actId="700"/>
          <ac:spMkLst>
            <pc:docMk/>
            <pc:sldMk cId="3092131366" sldId="310"/>
            <ac:spMk id="2" creationId="{03F238E1-9658-E87B-592C-C853AF5DBFB7}"/>
          </ac:spMkLst>
        </pc:spChg>
        <pc:spChg chg="del">
          <ac:chgData name="Jasvinder Singh" userId="89991cc9-5891-4c9c-ae10-73785136ffd7" providerId="ADAL" clId="{5D78CF7A-420A-4AB3-9C89-F0CFB3EBAEC5}" dt="2024-09-20T04:14:10.763" v="128" actId="700"/>
          <ac:spMkLst>
            <pc:docMk/>
            <pc:sldMk cId="3092131366" sldId="310"/>
            <ac:spMk id="3" creationId="{428C4FC4-33AD-20CD-3A2C-2F3594086FED}"/>
          </ac:spMkLst>
        </pc:spChg>
        <pc:spChg chg="del">
          <ac:chgData name="Jasvinder Singh" userId="89991cc9-5891-4c9c-ae10-73785136ffd7" providerId="ADAL" clId="{5D78CF7A-420A-4AB3-9C89-F0CFB3EBAEC5}" dt="2024-09-20T04:14:10.763" v="128" actId="700"/>
          <ac:spMkLst>
            <pc:docMk/>
            <pc:sldMk cId="3092131366" sldId="310"/>
            <ac:spMk id="4" creationId="{C1595C62-4EE1-6CAA-847C-E6218043DAA4}"/>
          </ac:spMkLst>
        </pc:spChg>
        <pc:spChg chg="del">
          <ac:chgData name="Jasvinder Singh" userId="89991cc9-5891-4c9c-ae10-73785136ffd7" providerId="ADAL" clId="{5D78CF7A-420A-4AB3-9C89-F0CFB3EBAEC5}" dt="2024-09-20T04:14:10.763" v="128" actId="700"/>
          <ac:spMkLst>
            <pc:docMk/>
            <pc:sldMk cId="3092131366" sldId="310"/>
            <ac:spMk id="5" creationId="{2DD2976A-99CA-9381-5662-A44E555D419E}"/>
          </ac:spMkLst>
        </pc:spChg>
      </pc:sldChg>
      <pc:sldChg chg="add del">
        <pc:chgData name="Jasvinder Singh" userId="89991cc9-5891-4c9c-ae10-73785136ffd7" providerId="ADAL" clId="{5D78CF7A-420A-4AB3-9C89-F0CFB3EBAEC5}" dt="2024-09-20T04:35:51.112" v="258"/>
        <pc:sldMkLst>
          <pc:docMk/>
          <pc:sldMk cId="1204737784" sldId="3328"/>
        </pc:sldMkLst>
      </pc:sldChg>
      <pc:sldChg chg="addSp delSp modSp add del mod modNotesTx">
        <pc:chgData name="Jasvinder Singh" userId="89991cc9-5891-4c9c-ae10-73785136ffd7" providerId="ADAL" clId="{5D78CF7A-420A-4AB3-9C89-F0CFB3EBAEC5}" dt="2024-09-24T09:33:36.635" v="6015" actId="20577"/>
        <pc:sldMkLst>
          <pc:docMk/>
          <pc:sldMk cId="3508381727" sldId="3376"/>
        </pc:sldMkLst>
        <pc:spChg chg="del mod topLvl">
          <ac:chgData name="Jasvinder Singh" userId="89991cc9-5891-4c9c-ae10-73785136ffd7" providerId="ADAL" clId="{5D78CF7A-420A-4AB3-9C89-F0CFB3EBAEC5}" dt="2024-09-20T04:42:42.040" v="280" actId="21"/>
          <ac:spMkLst>
            <pc:docMk/>
            <pc:sldMk cId="3508381727" sldId="3376"/>
            <ac:spMk id="6" creationId="{809FA255-439D-8302-A9B5-6CFA35A92F30}"/>
          </ac:spMkLst>
        </pc:spChg>
        <pc:spChg chg="topLvl">
          <ac:chgData name="Jasvinder Singh" userId="89991cc9-5891-4c9c-ae10-73785136ffd7" providerId="ADAL" clId="{5D78CF7A-420A-4AB3-9C89-F0CFB3EBAEC5}" dt="2024-09-20T04:42:42.040" v="280" actId="21"/>
          <ac:spMkLst>
            <pc:docMk/>
            <pc:sldMk cId="3508381727" sldId="3376"/>
            <ac:spMk id="7" creationId="{B81D5FE3-7FDF-FBBD-2462-3CB7BF0A7806}"/>
          </ac:spMkLst>
        </pc:spChg>
        <pc:spChg chg="mod">
          <ac:chgData name="Jasvinder Singh" userId="89991cc9-5891-4c9c-ae10-73785136ffd7" providerId="ADAL" clId="{5D78CF7A-420A-4AB3-9C89-F0CFB3EBAEC5}" dt="2024-09-20T04:40:36.812" v="267" actId="207"/>
          <ac:spMkLst>
            <pc:docMk/>
            <pc:sldMk cId="3508381727" sldId="3376"/>
            <ac:spMk id="14" creationId="{E3DE049F-A341-7253-C14A-BBA681C4CFFC}"/>
          </ac:spMkLst>
        </pc:spChg>
        <pc:grpChg chg="del">
          <ac:chgData name="Jasvinder Singh" userId="89991cc9-5891-4c9c-ae10-73785136ffd7" providerId="ADAL" clId="{5D78CF7A-420A-4AB3-9C89-F0CFB3EBAEC5}" dt="2024-09-20T04:42:42.040" v="280" actId="21"/>
          <ac:grpSpMkLst>
            <pc:docMk/>
            <pc:sldMk cId="3508381727" sldId="3376"/>
            <ac:grpSpMk id="5" creationId="{F611CC21-6DAC-6740-0D17-2793568039B4}"/>
          </ac:grpSpMkLst>
        </pc:grpChg>
        <pc:grpChg chg="mod">
          <ac:chgData name="Jasvinder Singh" userId="89991cc9-5891-4c9c-ae10-73785136ffd7" providerId="ADAL" clId="{5D78CF7A-420A-4AB3-9C89-F0CFB3EBAEC5}" dt="2024-09-20T04:40:36.812" v="267" actId="207"/>
          <ac:grpSpMkLst>
            <pc:docMk/>
            <pc:sldMk cId="3508381727" sldId="3376"/>
            <ac:grpSpMk id="12" creationId="{BEDABEDB-A54D-1358-86BE-0D4C312F30B1}"/>
          </ac:grpSpMkLst>
        </pc:grpChg>
        <pc:picChg chg="add mod">
          <ac:chgData name="Jasvinder Singh" userId="89991cc9-5891-4c9c-ae10-73785136ffd7" providerId="ADAL" clId="{5D78CF7A-420A-4AB3-9C89-F0CFB3EBAEC5}" dt="2024-09-20T04:44:38.855" v="288" actId="1076"/>
          <ac:picMkLst>
            <pc:docMk/>
            <pc:sldMk cId="3508381727" sldId="3376"/>
            <ac:picMk id="10" creationId="{7ABE7861-ADD0-017A-EDCD-D81568354C2D}"/>
          </ac:picMkLst>
        </pc:picChg>
        <pc:picChg chg="mod">
          <ac:chgData name="Jasvinder Singh" userId="89991cc9-5891-4c9c-ae10-73785136ffd7" providerId="ADAL" clId="{5D78CF7A-420A-4AB3-9C89-F0CFB3EBAEC5}" dt="2024-09-20T04:41:58.922" v="275" actId="207"/>
          <ac:picMkLst>
            <pc:docMk/>
            <pc:sldMk cId="3508381727" sldId="3376"/>
            <ac:picMk id="13" creationId="{2B75F95A-DB04-1F74-A33C-B37C73D4B815}"/>
          </ac:picMkLst>
        </pc:picChg>
        <pc:picChg chg="mod">
          <ac:chgData name="Jasvinder Singh" userId="89991cc9-5891-4c9c-ae10-73785136ffd7" providerId="ADAL" clId="{5D78CF7A-420A-4AB3-9C89-F0CFB3EBAEC5}" dt="2024-09-20T04:41:51.257" v="274" actId="207"/>
          <ac:picMkLst>
            <pc:docMk/>
            <pc:sldMk cId="3508381727" sldId="3376"/>
            <ac:picMk id="15" creationId="{706BE767-7146-148A-B03D-FE422064D37F}"/>
          </ac:picMkLst>
        </pc:picChg>
        <pc:picChg chg="add mod">
          <ac:chgData name="Jasvinder Singh" userId="89991cc9-5891-4c9c-ae10-73785136ffd7" providerId="ADAL" clId="{5D78CF7A-420A-4AB3-9C89-F0CFB3EBAEC5}" dt="2024-09-20T04:42:56.710" v="281" actId="1076"/>
          <ac:picMkLst>
            <pc:docMk/>
            <pc:sldMk cId="3508381727" sldId="3376"/>
            <ac:picMk id="21" creationId="{0551C2A5-28C3-EE0A-5CB5-D60C1235C532}"/>
          </ac:picMkLst>
        </pc:picChg>
        <pc:cxnChg chg="del mod">
          <ac:chgData name="Jasvinder Singh" userId="89991cc9-5891-4c9c-ae10-73785136ffd7" providerId="ADAL" clId="{5D78CF7A-420A-4AB3-9C89-F0CFB3EBAEC5}" dt="2024-09-20T04:41:31.478" v="272" actId="478"/>
          <ac:cxnSpMkLst>
            <pc:docMk/>
            <pc:sldMk cId="3508381727" sldId="3376"/>
            <ac:cxnSpMk id="16" creationId="{41A3BFEC-BA8B-4DA0-5BC5-2918B85644E0}"/>
          </ac:cxnSpMkLst>
        </pc:cxnChg>
        <pc:cxnChg chg="mod">
          <ac:chgData name="Jasvinder Singh" userId="89991cc9-5891-4c9c-ae10-73785136ffd7" providerId="ADAL" clId="{5D78CF7A-420A-4AB3-9C89-F0CFB3EBAEC5}" dt="2024-09-20T04:44:07.700" v="286" actId="208"/>
          <ac:cxnSpMkLst>
            <pc:docMk/>
            <pc:sldMk cId="3508381727" sldId="3376"/>
            <ac:cxnSpMk id="17" creationId="{426B3B58-7391-0BC0-2540-018D236AC5A7}"/>
          </ac:cxnSpMkLst>
        </pc:cxnChg>
        <pc:cxnChg chg="mod">
          <ac:chgData name="Jasvinder Singh" userId="89991cc9-5891-4c9c-ae10-73785136ffd7" providerId="ADAL" clId="{5D78CF7A-420A-4AB3-9C89-F0CFB3EBAEC5}" dt="2024-09-20T04:43:15.393" v="283" actId="208"/>
          <ac:cxnSpMkLst>
            <pc:docMk/>
            <pc:sldMk cId="3508381727" sldId="3376"/>
            <ac:cxnSpMk id="19" creationId="{B01B5F80-AA02-FD11-C37B-8B5C45CE6C34}"/>
          </ac:cxnSpMkLst>
        </pc:cxnChg>
        <pc:cxnChg chg="mod">
          <ac:chgData name="Jasvinder Singh" userId="89991cc9-5891-4c9c-ae10-73785136ffd7" providerId="ADAL" clId="{5D78CF7A-420A-4AB3-9C89-F0CFB3EBAEC5}" dt="2024-09-20T04:43:12.024" v="282" actId="208"/>
          <ac:cxnSpMkLst>
            <pc:docMk/>
            <pc:sldMk cId="3508381727" sldId="3376"/>
            <ac:cxnSpMk id="29" creationId="{93A339CF-72CA-776B-EFFD-9731C7FDE612}"/>
          </ac:cxnSpMkLst>
        </pc:cxnChg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2248120388" sldId="2076138275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2595097556" sldId="2076138275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3808573886" sldId="2076138276"/>
        </pc:sldMkLst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3897613369" sldId="2076138276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1302228642" sldId="2076138311"/>
        </pc:sldMkLst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2096092246" sldId="2076138311"/>
        </pc:sldMkLst>
      </pc:sldChg>
      <pc:sldChg chg="del">
        <pc:chgData name="Jasvinder Singh" userId="89991cc9-5891-4c9c-ae10-73785136ffd7" providerId="ADAL" clId="{5D78CF7A-420A-4AB3-9C89-F0CFB3EBAEC5}" dt="2024-09-24T23:10:43.022" v="6744" actId="2696"/>
        <pc:sldMkLst>
          <pc:docMk/>
          <pc:sldMk cId="2933957553" sldId="2076138312"/>
        </pc:sldMkLst>
      </pc:sldChg>
      <pc:sldChg chg="delSp add mod ord modNotesTx">
        <pc:chgData name="Jasvinder Singh" userId="89991cc9-5891-4c9c-ae10-73785136ffd7" providerId="ADAL" clId="{5D78CF7A-420A-4AB3-9C89-F0CFB3EBAEC5}" dt="2024-09-24T11:36:22.583" v="6539" actId="20577"/>
        <pc:sldMkLst>
          <pc:docMk/>
          <pc:sldMk cId="4004930846" sldId="2146845901"/>
        </pc:sldMkLst>
        <pc:picChg chg="del">
          <ac:chgData name="Jasvinder Singh" userId="89991cc9-5891-4c9c-ae10-73785136ffd7" providerId="ADAL" clId="{5D78CF7A-420A-4AB3-9C89-F0CFB3EBAEC5}" dt="2024-09-24T11:27:25.935" v="6020" actId="21"/>
          <ac:picMkLst>
            <pc:docMk/>
            <pc:sldMk cId="4004930846" sldId="2146845901"/>
            <ac:picMk id="28" creationId="{1434B241-9726-92D8-E37E-94A6DAA3E520}"/>
          </ac:picMkLst>
        </pc:picChg>
      </pc:sldChg>
      <pc:sldChg chg="modSp add mod modCm modNotesTx">
        <pc:chgData name="Jasvinder Singh" userId="89991cc9-5891-4c9c-ae10-73785136ffd7" providerId="ADAL" clId="{5D78CF7A-420A-4AB3-9C89-F0CFB3EBAEC5}" dt="2024-09-24T08:28:10.662" v="1608" actId="20577"/>
        <pc:sldMkLst>
          <pc:docMk/>
          <pc:sldMk cId="4265634732" sldId="2146845903"/>
        </pc:sldMkLst>
        <pc:spChg chg="mod">
          <ac:chgData name="Jasvinder Singh" userId="89991cc9-5891-4c9c-ae10-73785136ffd7" providerId="ADAL" clId="{5D78CF7A-420A-4AB3-9C89-F0CFB3EBAEC5}" dt="2024-09-23T02:49:14.030" v="320" actId="20577"/>
          <ac:spMkLst>
            <pc:docMk/>
            <pc:sldMk cId="4265634732" sldId="2146845903"/>
            <ac:spMk id="7" creationId="{E3F23AE3-8C74-B08B-65D5-5544C8B2AE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vinder Singh" userId="89991cc9-5891-4c9c-ae10-73785136ffd7" providerId="ADAL" clId="{5D78CF7A-420A-4AB3-9C89-F0CFB3EBAEC5}" dt="2024-09-23T02:49:14.030" v="320" actId="20577"/>
              <pc2:cmMkLst xmlns:pc2="http://schemas.microsoft.com/office/powerpoint/2019/9/main/command">
                <pc:docMk/>
                <pc:sldMk cId="4265634732" sldId="2146845903"/>
                <pc2:cmMk id="{28F4823D-C92E-4241-960E-74F893E377FF}"/>
              </pc2:cmMkLst>
            </pc226:cmChg>
          </p:ext>
        </pc:extLst>
      </pc:sldChg>
      <pc:sldChg chg="modSp add mod">
        <pc:chgData name="Jasvinder Singh" userId="89991cc9-5891-4c9c-ae10-73785136ffd7" providerId="ADAL" clId="{5D78CF7A-420A-4AB3-9C89-F0CFB3EBAEC5}" dt="2024-09-23T05:58:11.143" v="427" actId="20577"/>
        <pc:sldMkLst>
          <pc:docMk/>
          <pc:sldMk cId="2045916188" sldId="2146845907"/>
        </pc:sldMkLst>
        <pc:spChg chg="mod">
          <ac:chgData name="Jasvinder Singh" userId="89991cc9-5891-4c9c-ae10-73785136ffd7" providerId="ADAL" clId="{5D78CF7A-420A-4AB3-9C89-F0CFB3EBAEC5}" dt="2024-09-23T02:51:23.894" v="366" actId="20577"/>
          <ac:spMkLst>
            <pc:docMk/>
            <pc:sldMk cId="2045916188" sldId="2146845907"/>
            <ac:spMk id="3" creationId="{2F4EE917-07F4-A525-0973-8183739F434F}"/>
          </ac:spMkLst>
        </pc:spChg>
        <pc:spChg chg="mod">
          <ac:chgData name="Jasvinder Singh" userId="89991cc9-5891-4c9c-ae10-73785136ffd7" providerId="ADAL" clId="{5D78CF7A-420A-4AB3-9C89-F0CFB3EBAEC5}" dt="2024-09-23T05:58:11.143" v="427" actId="20577"/>
          <ac:spMkLst>
            <pc:docMk/>
            <pc:sldMk cId="2045916188" sldId="2146845907"/>
            <ac:spMk id="30" creationId="{D4FEA0C3-9BE4-04AE-FCA6-0907E34973C7}"/>
          </ac:spMkLst>
        </pc:spChg>
      </pc:sldChg>
      <pc:sldChg chg="modSp add mod modNotesTx">
        <pc:chgData name="Jasvinder Singh" userId="89991cc9-5891-4c9c-ae10-73785136ffd7" providerId="ADAL" clId="{5D78CF7A-420A-4AB3-9C89-F0CFB3EBAEC5}" dt="2024-09-24T08:42:39.303" v="2783" actId="20577"/>
        <pc:sldMkLst>
          <pc:docMk/>
          <pc:sldMk cId="3450863494" sldId="2146845908"/>
        </pc:sldMkLst>
        <pc:spChg chg="mod">
          <ac:chgData name="Jasvinder Singh" userId="89991cc9-5891-4c9c-ae10-73785136ffd7" providerId="ADAL" clId="{5D78CF7A-420A-4AB3-9C89-F0CFB3EBAEC5}" dt="2024-09-24T07:43:31.059" v="732" actId="20577"/>
          <ac:spMkLst>
            <pc:docMk/>
            <pc:sldMk cId="3450863494" sldId="2146845908"/>
            <ac:spMk id="4" creationId="{40923BCE-DBC4-B2B9-F7CE-5DC0359CEAB2}"/>
          </ac:spMkLst>
        </pc:spChg>
        <pc:picChg chg="mod">
          <ac:chgData name="Jasvinder Singh" userId="89991cc9-5891-4c9c-ae10-73785136ffd7" providerId="ADAL" clId="{5D78CF7A-420A-4AB3-9C89-F0CFB3EBAEC5}" dt="2024-09-23T06:11:09.873" v="444" actId="1076"/>
          <ac:picMkLst>
            <pc:docMk/>
            <pc:sldMk cId="3450863494" sldId="2146845908"/>
            <ac:picMk id="18" creationId="{D86D9E4D-4A2D-4215-08CB-C58F8EC9783B}"/>
          </ac:picMkLst>
        </pc:picChg>
      </pc:sldChg>
      <pc:sldChg chg="add del ord modNotesTx">
        <pc:chgData name="Jasvinder Singh" userId="89991cc9-5891-4c9c-ae10-73785136ffd7" providerId="ADAL" clId="{5D78CF7A-420A-4AB3-9C89-F0CFB3EBAEC5}" dt="2024-09-24T09:29:47.951" v="5797" actId="20577"/>
        <pc:sldMkLst>
          <pc:docMk/>
          <pc:sldMk cId="4126553126" sldId="2146845946"/>
        </pc:sldMkLst>
      </pc:sldChg>
      <pc:sldChg chg="add del">
        <pc:chgData name="Jasvinder Singh" userId="89991cc9-5891-4c9c-ae10-73785136ffd7" providerId="ADAL" clId="{5D78CF7A-420A-4AB3-9C89-F0CFB3EBAEC5}" dt="2024-09-20T04:35:51.112" v="258"/>
        <pc:sldMkLst>
          <pc:docMk/>
          <pc:sldMk cId="3147767635" sldId="2146845948"/>
        </pc:sldMkLst>
      </pc:sldChg>
      <pc:sldChg chg="add del">
        <pc:chgData name="Jasvinder Singh" userId="89991cc9-5891-4c9c-ae10-73785136ffd7" providerId="ADAL" clId="{5D78CF7A-420A-4AB3-9C89-F0CFB3EBAEC5}" dt="2024-09-20T04:35:51.112" v="258"/>
        <pc:sldMkLst>
          <pc:docMk/>
          <pc:sldMk cId="915739221" sldId="2146845949"/>
        </pc:sldMkLst>
      </pc:sldChg>
      <pc:sldChg chg="add">
        <pc:chgData name="Jasvinder Singh" userId="89991cc9-5891-4c9c-ae10-73785136ffd7" providerId="ADAL" clId="{5D78CF7A-420A-4AB3-9C89-F0CFB3EBAEC5}" dt="2024-09-24T11:19:51.629" v="6016"/>
        <pc:sldMkLst>
          <pc:docMk/>
          <pc:sldMk cId="4091639582" sldId="2146845953"/>
        </pc:sldMkLst>
      </pc:sldChg>
      <pc:sldChg chg="add modNotesTx">
        <pc:chgData name="Jasvinder Singh" userId="89991cc9-5891-4c9c-ae10-73785136ffd7" providerId="ADAL" clId="{5D78CF7A-420A-4AB3-9C89-F0CFB3EBAEC5}" dt="2024-09-24T11:46:21.933" v="6656" actId="20577"/>
        <pc:sldMkLst>
          <pc:docMk/>
          <pc:sldMk cId="4122798995" sldId="2146845957"/>
        </pc:sldMkLst>
      </pc:sldChg>
      <pc:sldChg chg="modSp add mod modNotesTx">
        <pc:chgData name="Jasvinder Singh" userId="89991cc9-5891-4c9c-ae10-73785136ffd7" providerId="ADAL" clId="{5D78CF7A-420A-4AB3-9C89-F0CFB3EBAEC5}" dt="2024-09-24T08:27:00.226" v="1452" actId="20577"/>
        <pc:sldMkLst>
          <pc:docMk/>
          <pc:sldMk cId="501250985" sldId="2146845959"/>
        </pc:sldMkLst>
        <pc:spChg chg="mod">
          <ac:chgData name="Jasvinder Singh" userId="89991cc9-5891-4c9c-ae10-73785136ffd7" providerId="ADAL" clId="{5D78CF7A-420A-4AB3-9C89-F0CFB3EBAEC5}" dt="2024-09-23T02:49:57.655" v="328" actId="113"/>
          <ac:spMkLst>
            <pc:docMk/>
            <pc:sldMk cId="501250985" sldId="2146845959"/>
            <ac:spMk id="3" creationId="{7380502A-F104-8314-5552-6A4B35B6D1DD}"/>
          </ac:spMkLst>
        </pc:spChg>
      </pc:sldChg>
      <pc:sldChg chg="addSp modSp add mod modNotesTx">
        <pc:chgData name="Jasvinder Singh" userId="89991cc9-5891-4c9c-ae10-73785136ffd7" providerId="ADAL" clId="{5D78CF7A-420A-4AB3-9C89-F0CFB3EBAEC5}" dt="2024-09-24T08:47:16.742" v="3237" actId="20577"/>
        <pc:sldMkLst>
          <pc:docMk/>
          <pc:sldMk cId="1397392161" sldId="2146845960"/>
        </pc:sldMkLst>
        <pc:spChg chg="mod">
          <ac:chgData name="Jasvinder Singh" userId="89991cc9-5891-4c9c-ae10-73785136ffd7" providerId="ADAL" clId="{5D78CF7A-420A-4AB3-9C89-F0CFB3EBAEC5}" dt="2024-09-24T07:43:48.653" v="735" actId="20577"/>
          <ac:spMkLst>
            <pc:docMk/>
            <pc:sldMk cId="1397392161" sldId="2146845960"/>
            <ac:spMk id="4" creationId="{924807C3-9D03-9145-C3FF-3BFE0AEDBBF3}"/>
          </ac:spMkLst>
        </pc:spChg>
        <pc:picChg chg="add mod">
          <ac:chgData name="Jasvinder Singh" userId="89991cc9-5891-4c9c-ae10-73785136ffd7" providerId="ADAL" clId="{5D78CF7A-420A-4AB3-9C89-F0CFB3EBAEC5}" dt="2024-09-23T06:11:28.843" v="445"/>
          <ac:picMkLst>
            <pc:docMk/>
            <pc:sldMk cId="1397392161" sldId="2146845960"/>
            <ac:picMk id="2" creationId="{1A525A5E-0834-A564-C957-59848D79208D}"/>
          </ac:picMkLst>
        </pc:picChg>
      </pc:sldChg>
      <pc:sldChg chg="addSp modSp add mod modNotesTx">
        <pc:chgData name="Jasvinder Singh" userId="89991cc9-5891-4c9c-ae10-73785136ffd7" providerId="ADAL" clId="{5D78CF7A-420A-4AB3-9C89-F0CFB3EBAEC5}" dt="2024-09-24T08:50:52.096" v="3373" actId="5793"/>
        <pc:sldMkLst>
          <pc:docMk/>
          <pc:sldMk cId="1445417423" sldId="2146845961"/>
        </pc:sldMkLst>
        <pc:spChg chg="mod">
          <ac:chgData name="Jasvinder Singh" userId="89991cc9-5891-4c9c-ae10-73785136ffd7" providerId="ADAL" clId="{5D78CF7A-420A-4AB3-9C89-F0CFB3EBAEC5}" dt="2024-09-24T07:43:57.731" v="736"/>
          <ac:spMkLst>
            <pc:docMk/>
            <pc:sldMk cId="1445417423" sldId="2146845961"/>
            <ac:spMk id="2" creationId="{329C4815-B7FE-DB92-BEE4-BAD691A08CE9}"/>
          </ac:spMkLst>
        </pc:spChg>
        <pc:picChg chg="add mod">
          <ac:chgData name="Jasvinder Singh" userId="89991cc9-5891-4c9c-ae10-73785136ffd7" providerId="ADAL" clId="{5D78CF7A-420A-4AB3-9C89-F0CFB3EBAEC5}" dt="2024-09-23T06:11:40.381" v="446"/>
          <ac:picMkLst>
            <pc:docMk/>
            <pc:sldMk cId="1445417423" sldId="2146845961"/>
            <ac:picMk id="3" creationId="{87464F5F-0B81-4FA8-A357-CA54C55220F3}"/>
          </ac:picMkLst>
        </pc:picChg>
        <pc:picChg chg="add mod">
          <ac:chgData name="Jasvinder Singh" userId="89991cc9-5891-4c9c-ae10-73785136ffd7" providerId="ADAL" clId="{5D78CF7A-420A-4AB3-9C89-F0CFB3EBAEC5}" dt="2024-09-23T06:12:10.095" v="449"/>
          <ac:picMkLst>
            <pc:docMk/>
            <pc:sldMk cId="1445417423" sldId="2146845961"/>
            <ac:picMk id="7" creationId="{28B39C07-A9A8-FF45-C465-1C690750C550}"/>
          </ac:picMkLst>
        </pc:picChg>
        <pc:picChg chg="mod ord">
          <ac:chgData name="Jasvinder Singh" userId="89991cc9-5891-4c9c-ae10-73785136ffd7" providerId="ADAL" clId="{5D78CF7A-420A-4AB3-9C89-F0CFB3EBAEC5}" dt="2024-09-23T06:12:48.084" v="454" actId="1076"/>
          <ac:picMkLst>
            <pc:docMk/>
            <pc:sldMk cId="1445417423" sldId="2146845961"/>
            <ac:picMk id="14" creationId="{5FEBC3BE-3505-6B4D-CC6D-ABA9B30749F7}"/>
          </ac:picMkLst>
        </pc:picChg>
      </pc:sldChg>
      <pc:sldChg chg="addSp modSp add mod modNotesTx">
        <pc:chgData name="Jasvinder Singh" userId="89991cc9-5891-4c9c-ae10-73785136ffd7" providerId="ADAL" clId="{5D78CF7A-420A-4AB3-9C89-F0CFB3EBAEC5}" dt="2024-09-24T08:53:07.254" v="3672" actId="20577"/>
        <pc:sldMkLst>
          <pc:docMk/>
          <pc:sldMk cId="3315808424" sldId="2146845962"/>
        </pc:sldMkLst>
        <pc:spChg chg="mod">
          <ac:chgData name="Jasvinder Singh" userId="89991cc9-5891-4c9c-ae10-73785136ffd7" providerId="ADAL" clId="{5D78CF7A-420A-4AB3-9C89-F0CFB3EBAEC5}" dt="2024-09-24T07:44:05.432" v="737"/>
          <ac:spMkLst>
            <pc:docMk/>
            <pc:sldMk cId="3315808424" sldId="2146845962"/>
            <ac:spMk id="7" creationId="{466FDD2C-BB6D-11C9-DED3-CEB72ACA2562}"/>
          </ac:spMkLst>
        </pc:spChg>
        <pc:picChg chg="add mod">
          <ac:chgData name="Jasvinder Singh" userId="89991cc9-5891-4c9c-ae10-73785136ffd7" providerId="ADAL" clId="{5D78CF7A-420A-4AB3-9C89-F0CFB3EBAEC5}" dt="2024-09-23T06:12:54.621" v="455"/>
          <ac:picMkLst>
            <pc:docMk/>
            <pc:sldMk cId="3315808424" sldId="2146845962"/>
            <ac:picMk id="2" creationId="{09103360-F105-F8F4-198C-1E0B3EE5EC46}"/>
          </ac:picMkLst>
        </pc:picChg>
        <pc:cxnChg chg="mod ord">
          <ac:chgData name="Jasvinder Singh" userId="89991cc9-5891-4c9c-ae10-73785136ffd7" providerId="ADAL" clId="{5D78CF7A-420A-4AB3-9C89-F0CFB3EBAEC5}" dt="2024-09-23T06:13:04.138" v="457" actId="14100"/>
          <ac:cxnSpMkLst>
            <pc:docMk/>
            <pc:sldMk cId="3315808424" sldId="2146845962"/>
            <ac:cxnSpMk id="8" creationId="{4771D0EB-E3F4-2289-9545-2051B058EFB2}"/>
          </ac:cxnSpMkLst>
        </pc:cxnChg>
      </pc:sldChg>
      <pc:sldChg chg="addSp modSp add mod modNotesTx">
        <pc:chgData name="Jasvinder Singh" userId="89991cc9-5891-4c9c-ae10-73785136ffd7" providerId="ADAL" clId="{5D78CF7A-420A-4AB3-9C89-F0CFB3EBAEC5}" dt="2024-09-24T08:55:56.859" v="3986" actId="20577"/>
        <pc:sldMkLst>
          <pc:docMk/>
          <pc:sldMk cId="3610978271" sldId="2146845963"/>
        </pc:sldMkLst>
        <pc:spChg chg="mod">
          <ac:chgData name="Jasvinder Singh" userId="89991cc9-5891-4c9c-ae10-73785136ffd7" providerId="ADAL" clId="{5D78CF7A-420A-4AB3-9C89-F0CFB3EBAEC5}" dt="2024-09-24T07:44:15.428" v="738"/>
          <ac:spMkLst>
            <pc:docMk/>
            <pc:sldMk cId="3610978271" sldId="2146845963"/>
            <ac:spMk id="2" creationId="{00057EDB-7B47-C365-4466-D6E4A4D14D87}"/>
          </ac:spMkLst>
        </pc:spChg>
        <pc:picChg chg="add mod">
          <ac:chgData name="Jasvinder Singh" userId="89991cc9-5891-4c9c-ae10-73785136ffd7" providerId="ADAL" clId="{5D78CF7A-420A-4AB3-9C89-F0CFB3EBAEC5}" dt="2024-09-23T06:13:11.392" v="458"/>
          <ac:picMkLst>
            <pc:docMk/>
            <pc:sldMk cId="3610978271" sldId="2146845963"/>
            <ac:picMk id="3" creationId="{D70ED671-168C-CC7E-1A6C-474760E90FCC}"/>
          </ac:picMkLst>
        </pc:picChg>
      </pc:sldChg>
      <pc:sldChg chg="addSp delSp modSp add mod delAnim modAnim modNotesTx">
        <pc:chgData name="Jasvinder Singh" userId="89991cc9-5891-4c9c-ae10-73785136ffd7" providerId="ADAL" clId="{5D78CF7A-420A-4AB3-9C89-F0CFB3EBAEC5}" dt="2024-09-24T09:16:15.050" v="5371" actId="20577"/>
        <pc:sldMkLst>
          <pc:docMk/>
          <pc:sldMk cId="2047322913" sldId="2146845964"/>
        </pc:sldMkLst>
        <pc:spChg chg="mod">
          <ac:chgData name="Jasvinder Singh" userId="89991cc9-5891-4c9c-ae10-73785136ffd7" providerId="ADAL" clId="{5D78CF7A-420A-4AB3-9C89-F0CFB3EBAEC5}" dt="2024-09-20T04:44:59.789" v="290" actId="313"/>
          <ac:spMkLst>
            <pc:docMk/>
            <pc:sldMk cId="2047322913" sldId="2146845964"/>
            <ac:spMk id="8" creationId="{80D8792E-346C-1B2D-7992-3C39A12BC56C}"/>
          </ac:spMkLst>
        </pc:spChg>
        <pc:spChg chg="mod topLvl">
          <ac:chgData name="Jasvinder Singh" userId="89991cc9-5891-4c9c-ae10-73785136ffd7" providerId="ADAL" clId="{5D78CF7A-420A-4AB3-9C89-F0CFB3EBAEC5}" dt="2024-09-24T05:20:51.312" v="671" actId="165"/>
          <ac:spMkLst>
            <pc:docMk/>
            <pc:sldMk cId="2047322913" sldId="2146845964"/>
            <ac:spMk id="20" creationId="{FDC53139-D1C9-D1D4-C704-8590945DA7C4}"/>
          </ac:spMkLst>
        </pc:spChg>
        <pc:grpChg chg="add del mod">
          <ac:chgData name="Jasvinder Singh" userId="89991cc9-5891-4c9c-ae10-73785136ffd7" providerId="ADAL" clId="{5D78CF7A-420A-4AB3-9C89-F0CFB3EBAEC5}" dt="2024-09-24T05:20:51.312" v="671" actId="165"/>
          <ac:grpSpMkLst>
            <pc:docMk/>
            <pc:sldMk cId="2047322913" sldId="2146845964"/>
            <ac:grpSpMk id="24" creationId="{847F1D0C-3BED-D4FE-8875-AA4ADB668A9A}"/>
          </ac:grpSpMkLst>
        </pc:grpChg>
        <pc:picChg chg="add del mod">
          <ac:chgData name="Jasvinder Singh" userId="89991cc9-5891-4c9c-ae10-73785136ffd7" providerId="ADAL" clId="{5D78CF7A-420A-4AB3-9C89-F0CFB3EBAEC5}" dt="2024-09-24T05:20:18.495" v="669" actId="478"/>
          <ac:picMkLst>
            <pc:docMk/>
            <pc:sldMk cId="2047322913" sldId="2146845964"/>
            <ac:picMk id="6" creationId="{06FB4DB3-C790-6B20-DB75-611D663C2370}"/>
          </ac:picMkLst>
        </pc:picChg>
        <pc:picChg chg="add del mod topLvl">
          <ac:chgData name="Jasvinder Singh" userId="89991cc9-5891-4c9c-ae10-73785136ffd7" providerId="ADAL" clId="{5D78CF7A-420A-4AB3-9C89-F0CFB3EBAEC5}" dt="2024-09-24T05:20:51.312" v="671" actId="165"/>
          <ac:picMkLst>
            <pc:docMk/>
            <pc:sldMk cId="2047322913" sldId="2146845964"/>
            <ac:picMk id="9" creationId="{755ED3CB-1FA9-F12D-78E7-17572B2C7FA2}"/>
          </ac:picMkLst>
        </pc:picChg>
        <pc:cxnChg chg="mod">
          <ac:chgData name="Jasvinder Singh" userId="89991cc9-5891-4c9c-ae10-73785136ffd7" providerId="ADAL" clId="{5D78CF7A-420A-4AB3-9C89-F0CFB3EBAEC5}" dt="2024-09-24T05:15:56.697" v="630" actId="1076"/>
          <ac:cxnSpMkLst>
            <pc:docMk/>
            <pc:sldMk cId="2047322913" sldId="2146845964"/>
            <ac:cxnSpMk id="115" creationId="{83C5E67E-8B48-2E6B-5B5A-A474507F3CDD}"/>
          </ac:cxnSpMkLst>
        </pc:cxnChg>
        <pc:cxnChg chg="mod">
          <ac:chgData name="Jasvinder Singh" userId="89991cc9-5891-4c9c-ae10-73785136ffd7" providerId="ADAL" clId="{5D78CF7A-420A-4AB3-9C89-F0CFB3EBAEC5}" dt="2024-09-20T04:44:48.722" v="289" actId="208"/>
          <ac:cxnSpMkLst>
            <pc:docMk/>
            <pc:sldMk cId="2047322913" sldId="2146845964"/>
            <ac:cxnSpMk id="130" creationId="{DADF1244-787F-5772-CE82-6EE35DA076A4}"/>
          </ac:cxnSpMkLst>
        </pc:cxnChg>
      </pc:sldChg>
      <pc:sldChg chg="add">
        <pc:chgData name="Jasvinder Singh" userId="89991cc9-5891-4c9c-ae10-73785136ffd7" providerId="ADAL" clId="{5D78CF7A-420A-4AB3-9C89-F0CFB3EBAEC5}" dt="2024-09-20T04:45:54.824" v="291"/>
        <pc:sldMkLst>
          <pc:docMk/>
          <pc:sldMk cId="3731925923" sldId="2146845970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187686653" sldId="2147480426"/>
        </pc:sldMkLst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2640970319" sldId="2147480426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2403552995" sldId="2147480925"/>
        </pc:sldMkLst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2989888724" sldId="2147480925"/>
        </pc:sldMkLst>
      </pc:sldChg>
      <pc:sldChg chg="add">
        <pc:chgData name="Jasvinder Singh" userId="89991cc9-5891-4c9c-ae10-73785136ffd7" providerId="ADAL" clId="{5D78CF7A-420A-4AB3-9C89-F0CFB3EBAEC5}" dt="2024-09-24T23:09:07.605" v="6659"/>
        <pc:sldMkLst>
          <pc:docMk/>
          <pc:sldMk cId="1029568587" sldId="2147480928"/>
        </pc:sldMkLst>
      </pc:sldChg>
      <pc:sldChg chg="del">
        <pc:chgData name="Jasvinder Singh" userId="89991cc9-5891-4c9c-ae10-73785136ffd7" providerId="ADAL" clId="{5D78CF7A-420A-4AB3-9C89-F0CFB3EBAEC5}" dt="2024-09-24T23:08:41.590" v="6658" actId="2696"/>
        <pc:sldMkLst>
          <pc:docMk/>
          <pc:sldMk cId="2719544133" sldId="2147480928"/>
        </pc:sldMkLst>
      </pc:sldChg>
      <pc:sldChg chg="addSp delSp modSp add mod modNotesTx">
        <pc:chgData name="Jasvinder Singh" userId="89991cc9-5891-4c9c-ae10-73785136ffd7" providerId="ADAL" clId="{5D78CF7A-420A-4AB3-9C89-F0CFB3EBAEC5}" dt="2024-09-24T09:01:36.015" v="4355" actId="20577"/>
        <pc:sldMkLst>
          <pc:docMk/>
          <pc:sldMk cId="776934740" sldId="2147481514"/>
        </pc:sldMkLst>
        <pc:spChg chg="del">
          <ac:chgData name="Jasvinder Singh" userId="89991cc9-5891-4c9c-ae10-73785136ffd7" providerId="ADAL" clId="{5D78CF7A-420A-4AB3-9C89-F0CFB3EBAEC5}" dt="2024-09-23T06:13:44.947" v="463" actId="478"/>
          <ac:spMkLst>
            <pc:docMk/>
            <pc:sldMk cId="776934740" sldId="2147481514"/>
            <ac:spMk id="2" creationId="{9AE6A774-6C04-4B3C-4DA0-E7E4E04F7539}"/>
          </ac:spMkLst>
        </pc:spChg>
        <pc:spChg chg="mod">
          <ac:chgData name="Jasvinder Singh" userId="89991cc9-5891-4c9c-ae10-73785136ffd7" providerId="ADAL" clId="{5D78CF7A-420A-4AB3-9C89-F0CFB3EBAEC5}" dt="2024-09-24T07:44:26.084" v="740" actId="20577"/>
          <ac:spMkLst>
            <pc:docMk/>
            <pc:sldMk cId="776934740" sldId="2147481514"/>
            <ac:spMk id="4" creationId="{924807C3-9D03-9145-C3FF-3BFE0AEDBBF3}"/>
          </ac:spMkLst>
        </pc:spChg>
        <pc:picChg chg="add mod">
          <ac:chgData name="Jasvinder Singh" userId="89991cc9-5891-4c9c-ae10-73785136ffd7" providerId="ADAL" clId="{5D78CF7A-420A-4AB3-9C89-F0CFB3EBAEC5}" dt="2024-09-23T06:13:19.400" v="459"/>
          <ac:picMkLst>
            <pc:docMk/>
            <pc:sldMk cId="776934740" sldId="2147481514"/>
            <ac:picMk id="8" creationId="{C4DC2D13-C88E-BFA7-4B1F-42211C07D675}"/>
          </ac:picMkLst>
        </pc:picChg>
        <pc:picChg chg="add mod">
          <ac:chgData name="Jasvinder Singh" userId="89991cc9-5891-4c9c-ae10-73785136ffd7" providerId="ADAL" clId="{5D78CF7A-420A-4AB3-9C89-F0CFB3EBAEC5}" dt="2024-09-23T06:13:41.156" v="462" actId="1076"/>
          <ac:picMkLst>
            <pc:docMk/>
            <pc:sldMk cId="776934740" sldId="2147481514"/>
            <ac:picMk id="9" creationId="{CC750A34-5F1F-70B5-C8C1-1B0B744B9B37}"/>
          </ac:picMkLst>
        </pc:picChg>
        <pc:picChg chg="del">
          <ac:chgData name="Jasvinder Singh" userId="89991cc9-5891-4c9c-ae10-73785136ffd7" providerId="ADAL" clId="{5D78CF7A-420A-4AB3-9C89-F0CFB3EBAEC5}" dt="2024-09-23T06:13:29.423" v="461" actId="478"/>
          <ac:picMkLst>
            <pc:docMk/>
            <pc:sldMk cId="776934740" sldId="2147481514"/>
            <ac:picMk id="18" creationId="{D86D9E4D-4A2D-4215-08CB-C58F8EC9783B}"/>
          </ac:picMkLst>
        </pc:picChg>
        <pc:picChg chg="ord">
          <ac:chgData name="Jasvinder Singh" userId="89991cc9-5891-4c9c-ae10-73785136ffd7" providerId="ADAL" clId="{5D78CF7A-420A-4AB3-9C89-F0CFB3EBAEC5}" dt="2024-09-23T06:13:49.451" v="464" actId="166"/>
          <ac:picMkLst>
            <pc:docMk/>
            <pc:sldMk cId="776934740" sldId="2147481514"/>
            <ac:picMk id="56" creationId="{FA223EA3-637E-E7FB-C678-536F81D80542}"/>
          </ac:picMkLst>
        </pc:picChg>
        <pc:cxnChg chg="mod ord">
          <ac:chgData name="Jasvinder Singh" userId="89991cc9-5891-4c9c-ae10-73785136ffd7" providerId="ADAL" clId="{5D78CF7A-420A-4AB3-9C89-F0CFB3EBAEC5}" dt="2024-09-23T06:14:23.089" v="468" actId="14100"/>
          <ac:cxnSpMkLst>
            <pc:docMk/>
            <pc:sldMk cId="776934740" sldId="2147481514"/>
            <ac:cxnSpMk id="3" creationId="{839381CA-86BB-F3CF-E631-A0AC8E08AADA}"/>
          </ac:cxnSpMkLst>
        </pc:cxnChg>
      </pc:sldChg>
      <pc:sldChg chg="addSp delSp modSp new del mod modClrScheme chgLayout">
        <pc:chgData name="Jasvinder Singh" userId="89991cc9-5891-4c9c-ae10-73785136ffd7" providerId="ADAL" clId="{5D78CF7A-420A-4AB3-9C89-F0CFB3EBAEC5}" dt="2024-09-20T04:35:48.496" v="257" actId="680"/>
        <pc:sldMkLst>
          <pc:docMk/>
          <pc:sldMk cId="351965044" sldId="2147481515"/>
        </pc:sldMkLst>
        <pc:spChg chg="add del">
          <ac:chgData name="Jasvinder Singh" userId="89991cc9-5891-4c9c-ae10-73785136ffd7" providerId="ADAL" clId="{5D78CF7A-420A-4AB3-9C89-F0CFB3EBAEC5}" dt="2024-09-20T04:35:47.081" v="255" actId="700"/>
          <ac:spMkLst>
            <pc:docMk/>
            <pc:sldMk cId="351965044" sldId="2147481515"/>
            <ac:spMk id="2" creationId="{A6DC8980-E361-1AB3-945A-9973C9BF6F85}"/>
          </ac:spMkLst>
        </pc:spChg>
        <pc:spChg chg="add del mod">
          <ac:chgData name="Jasvinder Singh" userId="89991cc9-5891-4c9c-ae10-73785136ffd7" providerId="ADAL" clId="{5D78CF7A-420A-4AB3-9C89-F0CFB3EBAEC5}" dt="2024-09-20T04:35:48.496" v="257" actId="680"/>
          <ac:spMkLst>
            <pc:docMk/>
            <pc:sldMk cId="351965044" sldId="2147481515"/>
            <ac:spMk id="3" creationId="{D6D6D5B3-88B1-1144-0F3A-07AEA677DA20}"/>
          </ac:spMkLst>
        </pc:spChg>
      </pc:sldChg>
      <pc:sldChg chg="addSp delSp modSp new del mod ord modClrScheme chgLayout">
        <pc:chgData name="Jasvinder Singh" userId="89991cc9-5891-4c9c-ae10-73785136ffd7" providerId="ADAL" clId="{5D78CF7A-420A-4AB3-9C89-F0CFB3EBAEC5}" dt="2024-09-24T07:48:10.038" v="743" actId="2696"/>
        <pc:sldMkLst>
          <pc:docMk/>
          <pc:sldMk cId="1286102977" sldId="2147481515"/>
        </pc:sldMkLst>
        <pc:spChg chg="add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2" creationId="{7470C10E-6A1F-B774-E61B-AA4C8ED7094B}"/>
          </ac:spMkLst>
        </pc:spChg>
        <pc:spChg chg="del">
          <ac:chgData name="Jasvinder Singh" userId="89991cc9-5891-4c9c-ae10-73785136ffd7" providerId="ADAL" clId="{5D78CF7A-420A-4AB3-9C89-F0CFB3EBAEC5}" dt="2024-09-20T04:36:08.207" v="260" actId="700"/>
          <ac:spMkLst>
            <pc:docMk/>
            <pc:sldMk cId="1286102977" sldId="2147481515"/>
            <ac:spMk id="2" creationId="{D694384A-9377-45A6-EC78-25B262215C22}"/>
          </ac:spMkLst>
        </pc:spChg>
        <pc:spChg chg="add del mod ord">
          <ac:chgData name="Jasvinder Singh" userId="89991cc9-5891-4c9c-ae10-73785136ffd7" providerId="ADAL" clId="{5D78CF7A-420A-4AB3-9C89-F0CFB3EBAEC5}" dt="2024-09-24T07:41:47.551" v="709" actId="700"/>
          <ac:spMkLst>
            <pc:docMk/>
            <pc:sldMk cId="1286102977" sldId="2147481515"/>
            <ac:spMk id="3" creationId="{56F74E5A-2D4E-CCBE-56E2-11BABBF3F48F}"/>
          </ac:spMkLst>
        </pc:spChg>
        <pc:spChg chg="del">
          <ac:chgData name="Jasvinder Singh" userId="89991cc9-5891-4c9c-ae10-73785136ffd7" providerId="ADAL" clId="{5D78CF7A-420A-4AB3-9C89-F0CFB3EBAEC5}" dt="2024-09-20T04:36:08.207" v="260" actId="700"/>
          <ac:spMkLst>
            <pc:docMk/>
            <pc:sldMk cId="1286102977" sldId="2147481515"/>
            <ac:spMk id="3" creationId="{E15B4299-8C0C-33BF-103A-63B1BF6F177F}"/>
          </ac:spMkLst>
        </pc:spChg>
        <pc:spChg chg="add del mod ord">
          <ac:chgData name="Jasvinder Singh" userId="89991cc9-5891-4c9c-ae10-73785136ffd7" providerId="ADAL" clId="{5D78CF7A-420A-4AB3-9C89-F0CFB3EBAEC5}" dt="2024-09-24T07:41:47.551" v="709" actId="700"/>
          <ac:spMkLst>
            <pc:docMk/>
            <pc:sldMk cId="1286102977" sldId="2147481515"/>
            <ac:spMk id="4" creationId="{76D28887-4DDA-AA1D-8142-64BA642A456D}"/>
          </ac:spMkLst>
        </pc:spChg>
        <pc:spChg chg="add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5" creationId="{C431019F-C383-DF22-E726-CC9EA2014B8E}"/>
          </ac:spMkLst>
        </pc:spChg>
        <pc:spChg chg="add del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6" creationId="{026DE615-479C-3FDA-1B96-FF2EC81582F5}"/>
          </ac:spMkLst>
        </pc:spChg>
        <pc:spChg chg="add del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7" creationId="{55EFA519-CF0B-2EB5-8326-28B5A8CB831B}"/>
          </ac:spMkLst>
        </pc:spChg>
        <pc:spChg chg="add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8" creationId="{76E76211-40BA-9D42-9C88-10B0FED7CC29}"/>
          </ac:spMkLst>
        </pc:spChg>
        <pc:spChg chg="add mod ord">
          <ac:chgData name="Jasvinder Singh" userId="89991cc9-5891-4c9c-ae10-73785136ffd7" providerId="ADAL" clId="{5D78CF7A-420A-4AB3-9C89-F0CFB3EBAEC5}" dt="2024-09-24T07:47:44.551" v="742" actId="700"/>
          <ac:spMkLst>
            <pc:docMk/>
            <pc:sldMk cId="1286102977" sldId="2147481515"/>
            <ac:spMk id="9" creationId="{166E0D73-193D-D231-F395-B4E2ABF5C883}"/>
          </ac:spMkLst>
        </pc:spChg>
      </pc:sldChg>
      <pc:sldChg chg="addSp modSp add mod modAnim modNotesTx">
        <pc:chgData name="Jasvinder Singh" userId="89991cc9-5891-4c9c-ae10-73785136ffd7" providerId="ADAL" clId="{5D78CF7A-420A-4AB3-9C89-F0CFB3EBAEC5}" dt="2024-09-24T08:35:51.516" v="2213" actId="20577"/>
        <pc:sldMkLst>
          <pc:docMk/>
          <pc:sldMk cId="690333228" sldId="2147481516"/>
        </pc:sldMkLst>
        <pc:spChg chg="add mod">
          <ac:chgData name="Jasvinder Singh" userId="89991cc9-5891-4c9c-ae10-73785136ffd7" providerId="ADAL" clId="{5D78CF7A-420A-4AB3-9C89-F0CFB3EBAEC5}" dt="2024-09-23T06:21:49.031" v="475" actId="571"/>
          <ac:spMkLst>
            <pc:docMk/>
            <pc:sldMk cId="690333228" sldId="2147481516"/>
            <ac:spMk id="26" creationId="{3A6DE9F3-6CD3-9D41-E98C-AF6D1D1EE460}"/>
          </ac:spMkLst>
        </pc:spChg>
        <pc:spChg chg="mod">
          <ac:chgData name="Jasvinder Singh" userId="89991cc9-5891-4c9c-ae10-73785136ffd7" providerId="ADAL" clId="{5D78CF7A-420A-4AB3-9C89-F0CFB3EBAEC5}" dt="2024-09-23T06:22:11.083" v="477" actId="1076"/>
          <ac:spMkLst>
            <pc:docMk/>
            <pc:sldMk cId="690333228" sldId="2147481516"/>
            <ac:spMk id="30" creationId="{D4FEA0C3-9BE4-04AE-FCA6-0907E34973C7}"/>
          </ac:spMkLst>
        </pc:spChg>
        <pc:picChg chg="add mod">
          <ac:chgData name="Jasvinder Singh" userId="89991cc9-5891-4c9c-ae10-73785136ffd7" providerId="ADAL" clId="{5D78CF7A-420A-4AB3-9C89-F0CFB3EBAEC5}" dt="2024-09-23T06:22:11.083" v="477" actId="1076"/>
          <ac:picMkLst>
            <pc:docMk/>
            <pc:sldMk cId="690333228" sldId="2147481516"/>
            <ac:picMk id="25" creationId="{AF23D820-04C1-4B20-4695-267A799B28A7}"/>
          </ac:picMkLst>
        </pc:picChg>
        <pc:picChg chg="add mod">
          <ac:chgData name="Jasvinder Singh" userId="89991cc9-5891-4c9c-ae10-73785136ffd7" providerId="ADAL" clId="{5D78CF7A-420A-4AB3-9C89-F0CFB3EBAEC5}" dt="2024-09-23T06:21:49.031" v="475" actId="571"/>
          <ac:picMkLst>
            <pc:docMk/>
            <pc:sldMk cId="690333228" sldId="2147481516"/>
            <ac:picMk id="28" creationId="{25AF328B-79B1-390C-373E-DA4C031C01B8}"/>
          </ac:picMkLst>
        </pc:picChg>
      </pc:sldChg>
      <pc:sldChg chg="addSp delSp modSp new mod modClrScheme chgLayout">
        <pc:chgData name="Jasvinder Singh" userId="89991cc9-5891-4c9c-ae10-73785136ffd7" providerId="ADAL" clId="{5D78CF7A-420A-4AB3-9C89-F0CFB3EBAEC5}" dt="2024-09-23T05:46:17.815" v="403" actId="700"/>
        <pc:sldMkLst>
          <pc:docMk/>
          <pc:sldMk cId="3213842536" sldId="2147481517"/>
        </pc:sldMkLst>
        <pc:spChg chg="add del mod ord">
          <ac:chgData name="Jasvinder Singh" userId="89991cc9-5891-4c9c-ae10-73785136ffd7" providerId="ADAL" clId="{5D78CF7A-420A-4AB3-9C89-F0CFB3EBAEC5}" dt="2024-09-23T05:37:46.349" v="376" actId="700"/>
          <ac:spMkLst>
            <pc:docMk/>
            <pc:sldMk cId="3213842536" sldId="2147481517"/>
            <ac:spMk id="2" creationId="{2E050113-7145-0E3E-938F-A870488B5643}"/>
          </ac:spMkLst>
        </pc:spChg>
        <pc:spChg chg="add del mod ord">
          <ac:chgData name="Jasvinder Singh" userId="89991cc9-5891-4c9c-ae10-73785136ffd7" providerId="ADAL" clId="{5D78CF7A-420A-4AB3-9C89-F0CFB3EBAEC5}" dt="2024-09-23T05:37:46.349" v="376" actId="700"/>
          <ac:spMkLst>
            <pc:docMk/>
            <pc:sldMk cId="3213842536" sldId="2147481517"/>
            <ac:spMk id="3" creationId="{B5FBE929-C90E-AEED-F72A-071ECC4C203D}"/>
          </ac:spMkLst>
        </pc:spChg>
        <pc:spChg chg="add del mod">
          <ac:chgData name="Jasvinder Singh" userId="89991cc9-5891-4c9c-ae10-73785136ffd7" providerId="ADAL" clId="{5D78CF7A-420A-4AB3-9C89-F0CFB3EBAEC5}" dt="2024-09-23T05:37:24.186" v="373" actId="931"/>
          <ac:spMkLst>
            <pc:docMk/>
            <pc:sldMk cId="3213842536" sldId="2147481517"/>
            <ac:spMk id="4" creationId="{7DFFAB33-AE0B-74AD-9035-376B160A5177}"/>
          </ac:spMkLst>
        </pc:spChg>
        <pc:spChg chg="add del mod ord">
          <ac:chgData name="Jasvinder Singh" userId="89991cc9-5891-4c9c-ae10-73785136ffd7" providerId="ADAL" clId="{5D78CF7A-420A-4AB3-9C89-F0CFB3EBAEC5}" dt="2024-09-23T05:38:05.516" v="378" actId="700"/>
          <ac:spMkLst>
            <pc:docMk/>
            <pc:sldMk cId="3213842536" sldId="2147481517"/>
            <ac:spMk id="7" creationId="{0D304331-1F98-7933-C36E-19AB7256176C}"/>
          </ac:spMkLst>
        </pc:spChg>
        <pc:spChg chg="add del mod ord">
          <ac:chgData name="Jasvinder Singh" userId="89991cc9-5891-4c9c-ae10-73785136ffd7" providerId="ADAL" clId="{5D78CF7A-420A-4AB3-9C89-F0CFB3EBAEC5}" dt="2024-09-23T05:38:05.516" v="378" actId="700"/>
          <ac:spMkLst>
            <pc:docMk/>
            <pc:sldMk cId="3213842536" sldId="2147481517"/>
            <ac:spMk id="8" creationId="{5CA2372B-9973-04FC-FD88-C40E226215A6}"/>
          </ac:spMkLst>
        </pc:spChg>
        <pc:spChg chg="add del mod ord">
          <ac:chgData name="Jasvinder Singh" userId="89991cc9-5891-4c9c-ae10-73785136ffd7" providerId="ADAL" clId="{5D78CF7A-420A-4AB3-9C89-F0CFB3EBAEC5}" dt="2024-09-23T05:42:15.959" v="384" actId="700"/>
          <ac:spMkLst>
            <pc:docMk/>
            <pc:sldMk cId="3213842536" sldId="2147481517"/>
            <ac:spMk id="9" creationId="{612C9020-7220-6391-5714-6D6991BB8D3D}"/>
          </ac:spMkLst>
        </pc:spChg>
        <pc:spChg chg="add del mod ord">
          <ac:chgData name="Jasvinder Singh" userId="89991cc9-5891-4c9c-ae10-73785136ffd7" providerId="ADAL" clId="{5D78CF7A-420A-4AB3-9C89-F0CFB3EBAEC5}" dt="2024-09-23T05:42:15.959" v="384" actId="700"/>
          <ac:spMkLst>
            <pc:docMk/>
            <pc:sldMk cId="3213842536" sldId="2147481517"/>
            <ac:spMk id="10" creationId="{36ED1ACC-3B36-C6C3-A022-86EDD08F6D1E}"/>
          </ac:spMkLst>
        </pc:spChg>
        <pc:spChg chg="add del mod ord">
          <ac:chgData name="Jasvinder Singh" userId="89991cc9-5891-4c9c-ae10-73785136ffd7" providerId="ADAL" clId="{5D78CF7A-420A-4AB3-9C89-F0CFB3EBAEC5}" dt="2024-09-23T05:42:41.126" v="386" actId="700"/>
          <ac:spMkLst>
            <pc:docMk/>
            <pc:sldMk cId="3213842536" sldId="2147481517"/>
            <ac:spMk id="11" creationId="{BF8ECAC0-66CA-58A7-E4EB-6EEC7F8F12BE}"/>
          </ac:spMkLst>
        </pc:spChg>
        <pc:spChg chg="add del mod ord">
          <ac:chgData name="Jasvinder Singh" userId="89991cc9-5891-4c9c-ae10-73785136ffd7" providerId="ADAL" clId="{5D78CF7A-420A-4AB3-9C89-F0CFB3EBAEC5}" dt="2024-09-23T05:42:41.126" v="386" actId="700"/>
          <ac:spMkLst>
            <pc:docMk/>
            <pc:sldMk cId="3213842536" sldId="2147481517"/>
            <ac:spMk id="12" creationId="{DE655B7E-D390-53D3-6F36-FD20E6914621}"/>
          </ac:spMkLst>
        </pc:spChg>
        <pc:spChg chg="add del mod ord">
          <ac:chgData name="Jasvinder Singh" userId="89991cc9-5891-4c9c-ae10-73785136ffd7" providerId="ADAL" clId="{5D78CF7A-420A-4AB3-9C89-F0CFB3EBAEC5}" dt="2024-09-23T05:43:13.203" v="392" actId="26606"/>
          <ac:spMkLst>
            <pc:docMk/>
            <pc:sldMk cId="3213842536" sldId="2147481517"/>
            <ac:spMk id="13" creationId="{F66C4DE4-1850-EB25-8960-0EE0CE8B9EF0}"/>
          </ac:spMkLst>
        </pc:spChg>
        <pc:spChg chg="add del mod ord">
          <ac:chgData name="Jasvinder Singh" userId="89991cc9-5891-4c9c-ae10-73785136ffd7" providerId="ADAL" clId="{5D78CF7A-420A-4AB3-9C89-F0CFB3EBAEC5}" dt="2024-09-23T05:43:13.203" v="392" actId="26606"/>
          <ac:spMkLst>
            <pc:docMk/>
            <pc:sldMk cId="3213842536" sldId="2147481517"/>
            <ac:spMk id="14" creationId="{1CCD661E-4478-0F26-45EB-AA76900A0EE3}"/>
          </ac:spMkLst>
        </pc:spChg>
        <pc:spChg chg="add del mod ord">
          <ac:chgData name="Jasvinder Singh" userId="89991cc9-5891-4c9c-ae10-73785136ffd7" providerId="ADAL" clId="{5D78CF7A-420A-4AB3-9C89-F0CFB3EBAEC5}" dt="2024-09-23T05:44:59.506" v="399" actId="700"/>
          <ac:spMkLst>
            <pc:docMk/>
            <pc:sldMk cId="3213842536" sldId="2147481517"/>
            <ac:spMk id="15" creationId="{9742C8FF-13E1-6F68-2250-0C84D7CDB326}"/>
          </ac:spMkLst>
        </pc:spChg>
        <pc:spChg chg="add del mod ord">
          <ac:chgData name="Jasvinder Singh" userId="89991cc9-5891-4c9c-ae10-73785136ffd7" providerId="ADAL" clId="{5D78CF7A-420A-4AB3-9C89-F0CFB3EBAEC5}" dt="2024-09-23T05:44:59.506" v="399" actId="700"/>
          <ac:spMkLst>
            <pc:docMk/>
            <pc:sldMk cId="3213842536" sldId="2147481517"/>
            <ac:spMk id="16" creationId="{FCA6A9B5-88AA-CF32-4C2A-FC8C2E925415}"/>
          </ac:spMkLst>
        </pc:spChg>
        <pc:spChg chg="add del mod ord">
          <ac:chgData name="Jasvinder Singh" userId="89991cc9-5891-4c9c-ae10-73785136ffd7" providerId="ADAL" clId="{5D78CF7A-420A-4AB3-9C89-F0CFB3EBAEC5}" dt="2024-09-23T05:44:59.506" v="399" actId="700"/>
          <ac:spMkLst>
            <pc:docMk/>
            <pc:sldMk cId="3213842536" sldId="2147481517"/>
            <ac:spMk id="18" creationId="{90F59F04-FD2B-CBDC-0BD1-96B7EA29CD06}"/>
          </ac:spMkLst>
        </pc:spChg>
        <pc:spChg chg="add del mod">
          <ac:chgData name="Jasvinder Singh" userId="89991cc9-5891-4c9c-ae10-73785136ffd7" providerId="ADAL" clId="{5D78CF7A-420A-4AB3-9C89-F0CFB3EBAEC5}" dt="2024-09-23T05:43:13.199" v="391" actId="26606"/>
          <ac:spMkLst>
            <pc:docMk/>
            <pc:sldMk cId="3213842536" sldId="2147481517"/>
            <ac:spMk id="19" creationId="{71EC8E9A-7384-01FC-B218-D5EEDBF22F20}"/>
          </ac:spMkLst>
        </pc:spChg>
        <pc:spChg chg="add del mod ord">
          <ac:chgData name="Jasvinder Singh" userId="89991cc9-5891-4c9c-ae10-73785136ffd7" providerId="ADAL" clId="{5D78CF7A-420A-4AB3-9C89-F0CFB3EBAEC5}" dt="2024-09-23T05:45:05.996" v="400" actId="931"/>
          <ac:spMkLst>
            <pc:docMk/>
            <pc:sldMk cId="3213842536" sldId="2147481517"/>
            <ac:spMk id="20" creationId="{8BB59A12-AB68-629F-985E-912FEEE6E685}"/>
          </ac:spMkLst>
        </pc:spChg>
        <pc:spChg chg="add del mod">
          <ac:chgData name="Jasvinder Singh" userId="89991cc9-5891-4c9c-ae10-73785136ffd7" providerId="ADAL" clId="{5D78CF7A-420A-4AB3-9C89-F0CFB3EBAEC5}" dt="2024-09-23T05:43:13.199" v="391" actId="26606"/>
          <ac:spMkLst>
            <pc:docMk/>
            <pc:sldMk cId="3213842536" sldId="2147481517"/>
            <ac:spMk id="21" creationId="{297CC792-3482-F434-F9B2-C9A2BC43E565}"/>
          </ac:spMkLst>
        </pc:spChg>
        <pc:spChg chg="add del mod ord">
          <ac:chgData name="Jasvinder Singh" userId="89991cc9-5891-4c9c-ae10-73785136ffd7" providerId="ADAL" clId="{5D78CF7A-420A-4AB3-9C89-F0CFB3EBAEC5}" dt="2024-09-23T05:46:17.815" v="403" actId="700"/>
          <ac:spMkLst>
            <pc:docMk/>
            <pc:sldMk cId="3213842536" sldId="2147481517"/>
            <ac:spMk id="22" creationId="{D060FFD7-20C5-2727-3821-F6B4351B8D26}"/>
          </ac:spMkLst>
        </pc:spChg>
        <pc:spChg chg="add del mod ord">
          <ac:chgData name="Jasvinder Singh" userId="89991cc9-5891-4c9c-ae10-73785136ffd7" providerId="ADAL" clId="{5D78CF7A-420A-4AB3-9C89-F0CFB3EBAEC5}" dt="2024-09-23T05:44:00.670" v="394" actId="700"/>
          <ac:spMkLst>
            <pc:docMk/>
            <pc:sldMk cId="3213842536" sldId="2147481517"/>
            <ac:spMk id="23" creationId="{AE85E9B5-CA28-2710-106A-E9820A5DCFF2}"/>
          </ac:spMkLst>
        </pc:spChg>
        <pc:spChg chg="add del mod ord">
          <ac:chgData name="Jasvinder Singh" userId="89991cc9-5891-4c9c-ae10-73785136ffd7" providerId="ADAL" clId="{5D78CF7A-420A-4AB3-9C89-F0CFB3EBAEC5}" dt="2024-09-23T05:44:00.670" v="394" actId="700"/>
          <ac:spMkLst>
            <pc:docMk/>
            <pc:sldMk cId="3213842536" sldId="2147481517"/>
            <ac:spMk id="24" creationId="{BE7A2BDF-FC37-430F-DBB0-72AA7E0CED6D}"/>
          </ac:spMkLst>
        </pc:spChg>
        <pc:spChg chg="add del mod ord">
          <ac:chgData name="Jasvinder Singh" userId="89991cc9-5891-4c9c-ae10-73785136ffd7" providerId="ADAL" clId="{5D78CF7A-420A-4AB3-9C89-F0CFB3EBAEC5}" dt="2024-09-23T05:46:17.815" v="403" actId="700"/>
          <ac:spMkLst>
            <pc:docMk/>
            <pc:sldMk cId="3213842536" sldId="2147481517"/>
            <ac:spMk id="25" creationId="{90816475-8A1F-A82D-31E8-81A4D0AC21BA}"/>
          </ac:spMkLst>
        </pc:spChg>
        <pc:picChg chg="add del mod ord">
          <ac:chgData name="Jasvinder Singh" userId="89991cc9-5891-4c9c-ae10-73785136ffd7" providerId="ADAL" clId="{5D78CF7A-420A-4AB3-9C89-F0CFB3EBAEC5}" dt="2024-09-23T05:44:50.123" v="398" actId="478"/>
          <ac:picMkLst>
            <pc:docMk/>
            <pc:sldMk cId="3213842536" sldId="2147481517"/>
            <ac:picMk id="6" creationId="{6934FD13-24AE-A3AD-BDE6-6ADD07C2D3B4}"/>
          </ac:picMkLst>
        </pc:picChg>
        <pc:picChg chg="add mod ord">
          <ac:chgData name="Jasvinder Singh" userId="89991cc9-5891-4c9c-ae10-73785136ffd7" providerId="ADAL" clId="{5D78CF7A-420A-4AB3-9C89-F0CFB3EBAEC5}" dt="2024-09-23T05:46:17.815" v="403" actId="700"/>
          <ac:picMkLst>
            <pc:docMk/>
            <pc:sldMk cId="3213842536" sldId="2147481517"/>
            <ac:picMk id="27" creationId="{8D61AAC7-507D-9D9D-8CDD-5C7057FAF5EC}"/>
          </ac:picMkLst>
        </pc:picChg>
      </pc:sldChg>
      <pc:sldChg chg="modSp mod">
        <pc:chgData name="Jasvinder Singh" userId="89991cc9-5891-4c9c-ae10-73785136ffd7" providerId="ADAL" clId="{5D78CF7A-420A-4AB3-9C89-F0CFB3EBAEC5}" dt="2024-09-23T05:57:03.282" v="415" actId="20577"/>
        <pc:sldMkLst>
          <pc:docMk/>
          <pc:sldMk cId="1134338978" sldId="2147481518"/>
        </pc:sldMkLst>
        <pc:spChg chg="mod">
          <ac:chgData name="Jasvinder Singh" userId="89991cc9-5891-4c9c-ae10-73785136ffd7" providerId="ADAL" clId="{5D78CF7A-420A-4AB3-9C89-F0CFB3EBAEC5}" dt="2024-09-23T05:57:03.282" v="415" actId="20577"/>
          <ac:spMkLst>
            <pc:docMk/>
            <pc:sldMk cId="1134338978" sldId="2147481518"/>
            <ac:spMk id="7" creationId="{3AC7BB66-FC61-472A-016A-52A22BFC8B2C}"/>
          </ac:spMkLst>
        </pc:spChg>
      </pc:sldChg>
      <pc:sldChg chg="modSp mod ord">
        <pc:chgData name="Jasvinder Singh" userId="89991cc9-5891-4c9c-ae10-73785136ffd7" providerId="ADAL" clId="{5D78CF7A-420A-4AB3-9C89-F0CFB3EBAEC5}" dt="2024-09-24T05:13:13.283" v="619" actId="20577"/>
        <pc:sldMkLst>
          <pc:docMk/>
          <pc:sldMk cId="2028566213" sldId="2147481520"/>
        </pc:sldMkLst>
        <pc:spChg chg="mod">
          <ac:chgData name="Jasvinder Singh" userId="89991cc9-5891-4c9c-ae10-73785136ffd7" providerId="ADAL" clId="{5D78CF7A-420A-4AB3-9C89-F0CFB3EBAEC5}" dt="2024-09-24T05:13:13.283" v="619" actId="20577"/>
          <ac:spMkLst>
            <pc:docMk/>
            <pc:sldMk cId="2028566213" sldId="2147481520"/>
            <ac:spMk id="4" creationId="{621C40D2-8608-5C8F-C2CC-20FFC0259987}"/>
          </ac:spMkLst>
        </pc:spChg>
      </pc:sldChg>
      <pc:sldChg chg="addSp delSp modSp add mod modTransition modNotesTx">
        <pc:chgData name="Jasvinder Singh" userId="89991cc9-5891-4c9c-ae10-73785136ffd7" providerId="ADAL" clId="{5D78CF7A-420A-4AB3-9C89-F0CFB3EBAEC5}" dt="2024-09-24T08:32:26.091" v="2002" actId="20577"/>
        <pc:sldMkLst>
          <pc:docMk/>
          <pc:sldMk cId="241661869" sldId="2147481521"/>
        </pc:sldMkLst>
        <pc:spChg chg="add del mod">
          <ac:chgData name="Jasvinder Singh" userId="89991cc9-5891-4c9c-ae10-73785136ffd7" providerId="ADAL" clId="{5D78CF7A-420A-4AB3-9C89-F0CFB3EBAEC5}" dt="2024-09-24T04:44:07.479" v="521" actId="478"/>
          <ac:spMkLst>
            <pc:docMk/>
            <pc:sldMk cId="241661869" sldId="2147481521"/>
            <ac:spMk id="4" creationId="{AC5C2A8E-ECC3-9F6F-F7C7-0965FEE40A86}"/>
          </ac:spMkLst>
        </pc:spChg>
        <pc:spChg chg="mod ord">
          <ac:chgData name="Jasvinder Singh" userId="89991cc9-5891-4c9c-ae10-73785136ffd7" providerId="ADAL" clId="{5D78CF7A-420A-4AB3-9C89-F0CFB3EBAEC5}" dt="2024-09-24T04:49:52.738" v="579" actId="14100"/>
          <ac:spMkLst>
            <pc:docMk/>
            <pc:sldMk cId="241661869" sldId="2147481521"/>
            <ac:spMk id="9" creationId="{E9F8BD6C-4BDE-659C-A1CC-24E39AB1B141}"/>
          </ac:spMkLst>
        </pc:spChg>
        <pc:spChg chg="mod ord">
          <ac:chgData name="Jasvinder Singh" userId="89991cc9-5891-4c9c-ae10-73785136ffd7" providerId="ADAL" clId="{5D78CF7A-420A-4AB3-9C89-F0CFB3EBAEC5}" dt="2024-09-24T04:49:28.938" v="576" actId="1036"/>
          <ac:spMkLst>
            <pc:docMk/>
            <pc:sldMk cId="241661869" sldId="2147481521"/>
            <ac:spMk id="12" creationId="{2D7F4020-64B3-5165-3AA6-7A87C9C76C3E}"/>
          </ac:spMkLst>
        </pc:spChg>
        <pc:spChg chg="mod ord">
          <ac:chgData name="Jasvinder Singh" userId="89991cc9-5891-4c9c-ae10-73785136ffd7" providerId="ADAL" clId="{5D78CF7A-420A-4AB3-9C89-F0CFB3EBAEC5}" dt="2024-09-24T04:45:42.639" v="530" actId="166"/>
          <ac:spMkLst>
            <pc:docMk/>
            <pc:sldMk cId="241661869" sldId="2147481521"/>
            <ac:spMk id="18" creationId="{8E39E3B7-4B12-328C-DF74-E92F90512A75}"/>
          </ac:spMkLst>
        </pc:spChg>
        <pc:spChg chg="mod ord">
          <ac:chgData name="Jasvinder Singh" userId="89991cc9-5891-4c9c-ae10-73785136ffd7" providerId="ADAL" clId="{5D78CF7A-420A-4AB3-9C89-F0CFB3EBAEC5}" dt="2024-09-24T04:49:28.938" v="576" actId="1036"/>
          <ac:spMkLst>
            <pc:docMk/>
            <pc:sldMk cId="241661869" sldId="2147481521"/>
            <ac:spMk id="38" creationId="{E563EE31-7752-0EEB-F167-A7591175884B}"/>
          </ac:spMkLst>
        </pc:spChg>
        <pc:spChg chg="mod ord">
          <ac:chgData name="Jasvinder Singh" userId="89991cc9-5891-4c9c-ae10-73785136ffd7" providerId="ADAL" clId="{5D78CF7A-420A-4AB3-9C89-F0CFB3EBAEC5}" dt="2024-09-24T04:49:28.938" v="576" actId="1036"/>
          <ac:spMkLst>
            <pc:docMk/>
            <pc:sldMk cId="241661869" sldId="2147481521"/>
            <ac:spMk id="39" creationId="{01725467-0909-9CEE-8B30-3104ACB83F4F}"/>
          </ac:spMkLst>
        </pc:spChg>
        <pc:spChg chg="ord">
          <ac:chgData name="Jasvinder Singh" userId="89991cc9-5891-4c9c-ae10-73785136ffd7" providerId="ADAL" clId="{5D78CF7A-420A-4AB3-9C89-F0CFB3EBAEC5}" dt="2024-09-24T04:32:44.348" v="487" actId="167"/>
          <ac:spMkLst>
            <pc:docMk/>
            <pc:sldMk cId="241661869" sldId="2147481521"/>
            <ac:spMk id="69" creationId="{60635AA5-89E9-4562-185E-D1C8D6A860FD}"/>
          </ac:spMkLst>
        </pc:spChg>
        <pc:picChg chg="add del mod">
          <ac:chgData name="Jasvinder Singh" userId="89991cc9-5891-4c9c-ae10-73785136ffd7" providerId="ADAL" clId="{5D78CF7A-420A-4AB3-9C89-F0CFB3EBAEC5}" dt="2024-09-24T04:43:21.019" v="514" actId="478"/>
          <ac:picMkLst>
            <pc:docMk/>
            <pc:sldMk cId="241661869" sldId="2147481521"/>
            <ac:picMk id="3" creationId="{7B4DD905-F984-F7F3-AD4E-FEC1D9D79D18}"/>
          </ac:picMkLst>
        </pc:picChg>
        <pc:picChg chg="mod ord">
          <ac:chgData name="Jasvinder Singh" userId="89991cc9-5891-4c9c-ae10-73785136ffd7" providerId="ADAL" clId="{5D78CF7A-420A-4AB3-9C89-F0CFB3EBAEC5}" dt="2024-09-24T04:49:28.938" v="576" actId="1036"/>
          <ac:picMkLst>
            <pc:docMk/>
            <pc:sldMk cId="241661869" sldId="2147481521"/>
            <ac:picMk id="6" creationId="{FE5536D3-E911-0391-8FFD-A9F869BE6DC1}"/>
          </ac:picMkLst>
        </pc:picChg>
        <pc:picChg chg="add mod">
          <ac:chgData name="Jasvinder Singh" userId="89991cc9-5891-4c9c-ae10-73785136ffd7" providerId="ADAL" clId="{5D78CF7A-420A-4AB3-9C89-F0CFB3EBAEC5}" dt="2024-09-24T04:46:07.417" v="532" actId="14100"/>
          <ac:picMkLst>
            <pc:docMk/>
            <pc:sldMk cId="241661869" sldId="2147481521"/>
            <ac:picMk id="8" creationId="{CB280956-CEEA-2649-1169-AB6296D4C588}"/>
          </ac:picMkLst>
        </pc:picChg>
        <pc:picChg chg="mod ord">
          <ac:chgData name="Jasvinder Singh" userId="89991cc9-5891-4c9c-ae10-73785136ffd7" providerId="ADAL" clId="{5D78CF7A-420A-4AB3-9C89-F0CFB3EBAEC5}" dt="2024-09-24T04:49:28.938" v="576" actId="1036"/>
          <ac:picMkLst>
            <pc:docMk/>
            <pc:sldMk cId="241661869" sldId="2147481521"/>
            <ac:picMk id="14" creationId="{DA0E7457-BD0A-7516-8D00-1414330FB53B}"/>
          </ac:picMkLst>
        </pc:picChg>
        <pc:picChg chg="mod ord">
          <ac:chgData name="Jasvinder Singh" userId="89991cc9-5891-4c9c-ae10-73785136ffd7" providerId="ADAL" clId="{5D78CF7A-420A-4AB3-9C89-F0CFB3EBAEC5}" dt="2024-09-24T04:49:28.938" v="576" actId="1036"/>
          <ac:picMkLst>
            <pc:docMk/>
            <pc:sldMk cId="241661869" sldId="2147481521"/>
            <ac:picMk id="41" creationId="{D8A0D0C1-8267-373F-334A-1387B7186141}"/>
          </ac:picMkLst>
        </pc:picChg>
      </pc:sldChg>
      <pc:sldChg chg="addSp delSp modSp new mod modClrScheme chgLayout">
        <pc:chgData name="Jasvinder Singh" userId="89991cc9-5891-4c9c-ae10-73785136ffd7" providerId="ADAL" clId="{5D78CF7A-420A-4AB3-9C89-F0CFB3EBAEC5}" dt="2024-09-24T05:05:40.117" v="590" actId="700"/>
        <pc:sldMkLst>
          <pc:docMk/>
          <pc:sldMk cId="3293800745" sldId="2147481522"/>
        </pc:sldMkLst>
        <pc:spChg chg="add del mod">
          <ac:chgData name="Jasvinder Singh" userId="89991cc9-5891-4c9c-ae10-73785136ffd7" providerId="ADAL" clId="{5D78CF7A-420A-4AB3-9C89-F0CFB3EBAEC5}" dt="2024-09-24T05:05:34.083" v="588" actId="26606"/>
          <ac:spMkLst>
            <pc:docMk/>
            <pc:sldMk cId="3293800745" sldId="2147481522"/>
            <ac:spMk id="8" creationId="{9BD9513A-B79D-476D-68DA-0E6BAA150F01}"/>
          </ac:spMkLst>
        </pc:spChg>
        <pc:spChg chg="add del mod">
          <ac:chgData name="Jasvinder Singh" userId="89991cc9-5891-4c9c-ae10-73785136ffd7" providerId="ADAL" clId="{5D78CF7A-420A-4AB3-9C89-F0CFB3EBAEC5}" dt="2024-09-24T05:05:34.083" v="588" actId="26606"/>
          <ac:spMkLst>
            <pc:docMk/>
            <pc:sldMk cId="3293800745" sldId="2147481522"/>
            <ac:spMk id="10" creationId="{0CF1FC0B-12FA-6863-5E76-45110F450A88}"/>
          </ac:spMkLst>
        </pc:spChg>
        <pc:picChg chg="add mod">
          <ac:chgData name="Jasvinder Singh" userId="89991cc9-5891-4c9c-ae10-73785136ffd7" providerId="ADAL" clId="{5D78CF7A-420A-4AB3-9C89-F0CFB3EBAEC5}" dt="2024-09-24T05:05:34.083" v="589" actId="26606"/>
          <ac:picMkLst>
            <pc:docMk/>
            <pc:sldMk cId="3293800745" sldId="2147481522"/>
            <ac:picMk id="3" creationId="{3170F353-3D5B-5704-3D23-ACD08A8D6C11}"/>
          </ac:picMkLst>
        </pc:picChg>
      </pc:sldChg>
      <pc:sldChg chg="add">
        <pc:chgData name="Jasvinder Singh" userId="89991cc9-5891-4c9c-ae10-73785136ffd7" providerId="ADAL" clId="{5D78CF7A-420A-4AB3-9C89-F0CFB3EBAEC5}" dt="2024-09-24T07:47:20.180" v="741" actId="2890"/>
        <pc:sldMkLst>
          <pc:docMk/>
          <pc:sldMk cId="1913341209" sldId="2147481523"/>
        </pc:sldMkLst>
      </pc:sldChg>
      <pc:sldChg chg="addSp delSp modSp new mod modClrScheme modAnim chgLayout">
        <pc:chgData name="Jasvinder Singh" userId="89991cc9-5891-4c9c-ae10-73785136ffd7" providerId="ADAL" clId="{5D78CF7A-420A-4AB3-9C89-F0CFB3EBAEC5}" dt="2024-09-24T23:48:22.183" v="6776"/>
        <pc:sldMkLst>
          <pc:docMk/>
          <pc:sldMk cId="1800562369" sldId="2147481524"/>
        </pc:sldMkLst>
        <pc:spChg chg="add mod ord">
          <ac:chgData name="Jasvinder Singh" userId="89991cc9-5891-4c9c-ae10-73785136ffd7" providerId="ADAL" clId="{5D78CF7A-420A-4AB3-9C89-F0CFB3EBAEC5}" dt="2024-09-24T08:07:54.054" v="989" actId="20577"/>
          <ac:spMkLst>
            <pc:docMk/>
            <pc:sldMk cId="1800562369" sldId="2147481524"/>
            <ac:spMk id="2" creationId="{0D40C960-F538-A3C9-3EC9-94BDADDE6E50}"/>
          </ac:spMkLst>
        </pc:spChg>
        <pc:spChg chg="add mod ord">
          <ac:chgData name="Jasvinder Singh" userId="89991cc9-5891-4c9c-ae10-73785136ffd7" providerId="ADAL" clId="{5D78CF7A-420A-4AB3-9C89-F0CFB3EBAEC5}" dt="2024-09-24T08:17:21.313" v="1270" actId="33524"/>
          <ac:spMkLst>
            <pc:docMk/>
            <pc:sldMk cId="1800562369" sldId="2147481524"/>
            <ac:spMk id="3" creationId="{7A6AAAF4-953B-AE5A-23CC-83674936DBFD}"/>
          </ac:spMkLst>
        </pc:spChg>
        <pc:spChg chg="add del mod">
          <ac:chgData name="Jasvinder Singh" userId="89991cc9-5891-4c9c-ae10-73785136ffd7" providerId="ADAL" clId="{5D78CF7A-420A-4AB3-9C89-F0CFB3EBAEC5}" dt="2024-09-24T08:07:28.476" v="967" actId="700"/>
          <ac:spMkLst>
            <pc:docMk/>
            <pc:sldMk cId="1800562369" sldId="2147481524"/>
            <ac:spMk id="4" creationId="{883B6CCE-ED28-15F8-6A3E-9CC56CEC336E}"/>
          </ac:spMkLst>
        </pc:spChg>
      </pc:sldChg>
      <pc:sldChg chg="addSp delSp modSp new mod modClrScheme chgLayout">
        <pc:chgData name="Jasvinder Singh" userId="89991cc9-5891-4c9c-ae10-73785136ffd7" providerId="ADAL" clId="{5D78CF7A-420A-4AB3-9C89-F0CFB3EBAEC5}" dt="2024-09-24T23:10:55.641" v="6770" actId="20577"/>
        <pc:sldMkLst>
          <pc:docMk/>
          <pc:sldMk cId="4150838537" sldId="2147481525"/>
        </pc:sldMkLst>
        <pc:spChg chg="del">
          <ac:chgData name="Jasvinder Singh" userId="89991cc9-5891-4c9c-ae10-73785136ffd7" providerId="ADAL" clId="{5D78CF7A-420A-4AB3-9C89-F0CFB3EBAEC5}" dt="2024-09-24T08:19:38.253" v="1272" actId="700"/>
          <ac:spMkLst>
            <pc:docMk/>
            <pc:sldMk cId="4150838537" sldId="2147481525"/>
            <ac:spMk id="2" creationId="{C81A5FC9-AA1E-2353-0EAD-973F95FAFE6C}"/>
          </ac:spMkLst>
        </pc:spChg>
        <pc:spChg chg="del mod ord">
          <ac:chgData name="Jasvinder Singh" userId="89991cc9-5891-4c9c-ae10-73785136ffd7" providerId="ADAL" clId="{5D78CF7A-420A-4AB3-9C89-F0CFB3EBAEC5}" dt="2024-09-24T08:19:38.253" v="1272" actId="700"/>
          <ac:spMkLst>
            <pc:docMk/>
            <pc:sldMk cId="4150838537" sldId="2147481525"/>
            <ac:spMk id="3" creationId="{784057A9-5080-C07C-32DB-668732151D8B}"/>
          </ac:spMkLst>
        </pc:spChg>
        <pc:spChg chg="del">
          <ac:chgData name="Jasvinder Singh" userId="89991cc9-5891-4c9c-ae10-73785136ffd7" providerId="ADAL" clId="{5D78CF7A-420A-4AB3-9C89-F0CFB3EBAEC5}" dt="2024-09-24T08:19:38.253" v="1272" actId="700"/>
          <ac:spMkLst>
            <pc:docMk/>
            <pc:sldMk cId="4150838537" sldId="2147481525"/>
            <ac:spMk id="4" creationId="{8FEAD901-C3EB-AC70-A93A-91BD91E04161}"/>
          </ac:spMkLst>
        </pc:spChg>
        <pc:spChg chg="del">
          <ac:chgData name="Jasvinder Singh" userId="89991cc9-5891-4c9c-ae10-73785136ffd7" providerId="ADAL" clId="{5D78CF7A-420A-4AB3-9C89-F0CFB3EBAEC5}" dt="2024-09-24T08:19:38.253" v="1272" actId="700"/>
          <ac:spMkLst>
            <pc:docMk/>
            <pc:sldMk cId="4150838537" sldId="2147481525"/>
            <ac:spMk id="5" creationId="{6422B842-384A-8669-4348-C935D8FD6708}"/>
          </ac:spMkLst>
        </pc:spChg>
        <pc:spChg chg="del mod ord">
          <ac:chgData name="Jasvinder Singh" userId="89991cc9-5891-4c9c-ae10-73785136ffd7" providerId="ADAL" clId="{5D78CF7A-420A-4AB3-9C89-F0CFB3EBAEC5}" dt="2024-09-24T08:19:38.253" v="1272" actId="700"/>
          <ac:spMkLst>
            <pc:docMk/>
            <pc:sldMk cId="4150838537" sldId="2147481525"/>
            <ac:spMk id="6" creationId="{0A6E7EE7-995F-076B-BB5B-A4AD11334C3F}"/>
          </ac:spMkLst>
        </pc:spChg>
        <pc:spChg chg="add mod ord">
          <ac:chgData name="Jasvinder Singh" userId="89991cc9-5891-4c9c-ae10-73785136ffd7" providerId="ADAL" clId="{5D78CF7A-420A-4AB3-9C89-F0CFB3EBAEC5}" dt="2024-09-24T08:19:44.583" v="1279" actId="20577"/>
          <ac:spMkLst>
            <pc:docMk/>
            <pc:sldMk cId="4150838537" sldId="2147481525"/>
            <ac:spMk id="7" creationId="{2AFAB219-9D99-F97D-D182-67233BBBA157}"/>
          </ac:spMkLst>
        </pc:spChg>
        <pc:spChg chg="add mod ord">
          <ac:chgData name="Jasvinder Singh" userId="89991cc9-5891-4c9c-ae10-73785136ffd7" providerId="ADAL" clId="{5D78CF7A-420A-4AB3-9C89-F0CFB3EBAEC5}" dt="2024-09-24T23:10:55.641" v="6770" actId="20577"/>
          <ac:spMkLst>
            <pc:docMk/>
            <pc:sldMk cId="4150838537" sldId="2147481525"/>
            <ac:spMk id="8" creationId="{C4B77B3F-CE1B-D0A4-E3E6-0F0F55A66586}"/>
          </ac:spMkLst>
        </pc:spChg>
      </pc:sldChg>
      <pc:sldChg chg="del mod modShow">
        <pc:chgData name="Jasvinder Singh" userId="89991cc9-5891-4c9c-ae10-73785136ffd7" providerId="ADAL" clId="{5D78CF7A-420A-4AB3-9C89-F0CFB3EBAEC5}" dt="2024-09-24T23:10:43.022" v="6744" actId="2696"/>
        <pc:sldMkLst>
          <pc:docMk/>
          <pc:sldMk cId="884425574" sldId="2147482520"/>
        </pc:sldMkLst>
      </pc:sldChg>
      <pc:sldChg chg="del mod modShow">
        <pc:chgData name="Jasvinder Singh" userId="89991cc9-5891-4c9c-ae10-73785136ffd7" providerId="ADAL" clId="{5D78CF7A-420A-4AB3-9C89-F0CFB3EBAEC5}" dt="2024-09-24T23:10:43.022" v="6744" actId="2696"/>
        <pc:sldMkLst>
          <pc:docMk/>
          <pc:sldMk cId="3549351038" sldId="2147482529"/>
        </pc:sldMkLst>
      </pc:sldChg>
      <pc:sldChg chg="addSp modSp new mod modClrScheme chgLayout">
        <pc:chgData name="Jasvinder Singh" userId="89991cc9-5891-4c9c-ae10-73785136ffd7" providerId="ADAL" clId="{5D78CF7A-420A-4AB3-9C89-F0CFB3EBAEC5}" dt="2024-09-24T23:10:18.454" v="6743" actId="20577"/>
        <pc:sldMkLst>
          <pc:docMk/>
          <pc:sldMk cId="1803530838" sldId="2147482530"/>
        </pc:sldMkLst>
        <pc:spChg chg="add mod">
          <ac:chgData name="Jasvinder Singh" userId="89991cc9-5891-4c9c-ae10-73785136ffd7" providerId="ADAL" clId="{5D78CF7A-420A-4AB3-9C89-F0CFB3EBAEC5}" dt="2024-09-24T23:09:46.624" v="6713" actId="20577"/>
          <ac:spMkLst>
            <pc:docMk/>
            <pc:sldMk cId="1803530838" sldId="2147482530"/>
            <ac:spMk id="2" creationId="{37D2B2FC-67AC-1945-48DC-0A57AB03FC58}"/>
          </ac:spMkLst>
        </pc:spChg>
        <pc:spChg chg="add mod">
          <ac:chgData name="Jasvinder Singh" userId="89991cc9-5891-4c9c-ae10-73785136ffd7" providerId="ADAL" clId="{5D78CF7A-420A-4AB3-9C89-F0CFB3EBAEC5}" dt="2024-09-24T23:09:21.391" v="6661" actId="700"/>
          <ac:spMkLst>
            <pc:docMk/>
            <pc:sldMk cId="1803530838" sldId="2147482530"/>
            <ac:spMk id="3" creationId="{A845A22D-12A4-E5E0-AE06-EE48777E0817}"/>
          </ac:spMkLst>
        </pc:spChg>
        <pc:spChg chg="add mod">
          <ac:chgData name="Jasvinder Singh" userId="89991cc9-5891-4c9c-ae10-73785136ffd7" providerId="ADAL" clId="{5D78CF7A-420A-4AB3-9C89-F0CFB3EBAEC5}" dt="2024-09-24T23:09:21.391" v="6661" actId="700"/>
          <ac:spMkLst>
            <pc:docMk/>
            <pc:sldMk cId="1803530838" sldId="2147482530"/>
            <ac:spMk id="4" creationId="{3AFA58B6-7033-AB26-360B-BAAEC757DE7D}"/>
          </ac:spMkLst>
        </pc:spChg>
        <pc:spChg chg="add mod">
          <ac:chgData name="Jasvinder Singh" userId="89991cc9-5891-4c9c-ae10-73785136ffd7" providerId="ADAL" clId="{5D78CF7A-420A-4AB3-9C89-F0CFB3EBAEC5}" dt="2024-09-24T23:10:18.454" v="6743" actId="20577"/>
          <ac:spMkLst>
            <pc:docMk/>
            <pc:sldMk cId="1803530838" sldId="2147482530"/>
            <ac:spMk id="5" creationId="{4E59547D-F37D-71FB-96F2-AF93C5885AF4}"/>
          </ac:spMkLst>
        </pc:spChg>
      </pc:sldChg>
      <pc:sldMasterChg chg="delSldLayout">
        <pc:chgData name="Jasvinder Singh" userId="89991cc9-5891-4c9c-ae10-73785136ffd7" providerId="ADAL" clId="{5D78CF7A-420A-4AB3-9C89-F0CFB3EBAEC5}" dt="2024-09-24T23:10:43.022" v="6744" actId="2696"/>
        <pc:sldMasterMkLst>
          <pc:docMk/>
          <pc:sldMasterMk cId="22123868" sldId="2147483871"/>
        </pc:sldMasterMkLst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22123868" sldId="2147483871"/>
            <pc:sldLayoutMk cId="4065738465" sldId="2147483923"/>
          </pc:sldLayoutMkLst>
        </pc:sldLayoutChg>
      </pc:sldMasterChg>
      <pc:sldMasterChg chg="del delSldLayout">
        <pc:chgData name="Jasvinder Singh" userId="89991cc9-5891-4c9c-ae10-73785136ffd7" providerId="ADAL" clId="{5D78CF7A-420A-4AB3-9C89-F0CFB3EBAEC5}" dt="2024-09-24T23:10:43.022" v="6744" actId="2696"/>
        <pc:sldMasterMkLst>
          <pc:docMk/>
          <pc:sldMasterMk cId="471564050" sldId="2147483938"/>
        </pc:sldMasterMkLst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955961235" sldId="2147483939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523094551" sldId="2147483940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408090351" sldId="2147483941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721156720" sldId="2147483942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61544320" sldId="2147483943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1023141969" sldId="2147483944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009744895" sldId="2147483945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355914666" sldId="2147483946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32421237" sldId="2147483947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1426135813" sldId="2147483948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317594182" sldId="2147483949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609208810" sldId="2147483950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2601618032" sldId="2147483951"/>
          </pc:sldLayoutMkLst>
        </pc:sldLayoutChg>
        <pc:sldLayoutChg chg="del">
          <pc:chgData name="Jasvinder Singh" userId="89991cc9-5891-4c9c-ae10-73785136ffd7" providerId="ADAL" clId="{5D78CF7A-420A-4AB3-9C89-F0CFB3EBAEC5}" dt="2024-09-24T23:10:43.022" v="6744" actId="2696"/>
          <pc:sldLayoutMkLst>
            <pc:docMk/>
            <pc:sldMasterMk cId="471564050" sldId="2147483938"/>
            <pc:sldLayoutMk cId="2305616355" sldId="2147483952"/>
          </pc:sldLayoutMkLst>
        </pc:sldLayoutChg>
      </pc:sldMasterChg>
    </pc:docChg>
  </pc:docChgLst>
  <pc:docChgLst>
    <pc:chgData name="Bjarni Asmundsson" userId="6a8719c8-66d4-4128-a50a-e4c11da2f60f" providerId="ADAL" clId="{FF8A23EB-05AB-4735-96D3-060BE0D97D40}"/>
    <pc:docChg chg="custSel addSld delSld modSld sldOrd delSection modSection">
      <pc:chgData name="Bjarni Asmundsson" userId="6a8719c8-66d4-4128-a50a-e4c11da2f60f" providerId="ADAL" clId="{FF8A23EB-05AB-4735-96D3-060BE0D97D40}" dt="2024-09-23T05:30:48.122" v="35"/>
      <pc:docMkLst>
        <pc:docMk/>
      </pc:docMkLst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2270077022" sldId="258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703724713" sldId="262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1069272341" sldId="263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4167333918" sldId="264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1298593079" sldId="265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3070821726" sldId="273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2872924889" sldId="274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1840856922" sldId="275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114958360" sldId="276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2895607024" sldId="277"/>
        </pc:sldMkLst>
      </pc:sldChg>
      <pc:sldChg chg="del">
        <pc:chgData name="Bjarni Asmundsson" userId="6a8719c8-66d4-4128-a50a-e4c11da2f60f" providerId="ADAL" clId="{FF8A23EB-05AB-4735-96D3-060BE0D97D40}" dt="2024-09-23T05:22:36.584" v="1" actId="18676"/>
        <pc:sldMkLst>
          <pc:docMk/>
          <pc:sldMk cId="1698763586" sldId="278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3046236857" sldId="281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2069414427" sldId="282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2032446364" sldId="283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4202456323" sldId="291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549062089" sldId="292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3496920105" sldId="293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1946980513" sldId="294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616085640" sldId="295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4214186957" sldId="296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101296353" sldId="297"/>
        </pc:sldMkLst>
      </pc:sldChg>
      <pc:sldChg chg="del">
        <pc:chgData name="Bjarni Asmundsson" userId="6a8719c8-66d4-4128-a50a-e4c11da2f60f" providerId="ADAL" clId="{FF8A23EB-05AB-4735-96D3-060BE0D97D40}" dt="2024-09-23T05:21:45.622" v="0" actId="18676"/>
        <pc:sldMkLst>
          <pc:docMk/>
          <pc:sldMk cId="2666481827" sldId="298"/>
        </pc:sldMkLst>
      </pc:sldChg>
      <pc:sldChg chg="modSp mod">
        <pc:chgData name="Bjarni Asmundsson" userId="6a8719c8-66d4-4128-a50a-e4c11da2f60f" providerId="ADAL" clId="{FF8A23EB-05AB-4735-96D3-060BE0D97D40}" dt="2024-09-23T05:30:08.601" v="33" actId="14100"/>
        <pc:sldMkLst>
          <pc:docMk/>
          <pc:sldMk cId="915739221" sldId="2146845949"/>
        </pc:sldMkLst>
        <pc:spChg chg="mod">
          <ac:chgData name="Bjarni Asmundsson" userId="6a8719c8-66d4-4128-a50a-e4c11da2f60f" providerId="ADAL" clId="{FF8A23EB-05AB-4735-96D3-060BE0D97D40}" dt="2024-09-23T05:30:08.601" v="33" actId="14100"/>
          <ac:spMkLst>
            <pc:docMk/>
            <pc:sldMk cId="915739221" sldId="2146845949"/>
            <ac:spMk id="9" creationId="{C27DECC9-0D16-E016-385A-321783548E6D}"/>
          </ac:spMkLst>
        </pc:spChg>
      </pc:sldChg>
      <pc:sldChg chg="ord">
        <pc:chgData name="Bjarni Asmundsson" userId="6a8719c8-66d4-4128-a50a-e4c11da2f60f" providerId="ADAL" clId="{FF8A23EB-05AB-4735-96D3-060BE0D97D40}" dt="2024-09-23T05:30:48.122" v="35"/>
        <pc:sldMkLst>
          <pc:docMk/>
          <pc:sldMk cId="3731925923" sldId="2146845970"/>
        </pc:sldMkLst>
      </pc:sldChg>
      <pc:sldChg chg="addSp delSp modSp new mod modClrScheme chgLayout">
        <pc:chgData name="Bjarni Asmundsson" userId="6a8719c8-66d4-4128-a50a-e4c11da2f60f" providerId="ADAL" clId="{FF8A23EB-05AB-4735-96D3-060BE0D97D40}" dt="2024-09-23T05:27:35.852" v="15" actId="20577"/>
        <pc:sldMkLst>
          <pc:docMk/>
          <pc:sldMk cId="1134338978" sldId="2147481518"/>
        </pc:sldMkLst>
        <pc:spChg chg="del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2" creationId="{2C4EC11C-0793-4847-38B7-C0CBEEFBF72D}"/>
          </ac:spMkLst>
        </pc:spChg>
        <pc:spChg chg="del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3" creationId="{90BB1385-95E8-36A0-0E05-0A6E523028E7}"/>
          </ac:spMkLst>
        </pc:spChg>
        <pc:spChg chg="del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4" creationId="{90481C4D-014F-763E-7A4A-AAE02245E4B1}"/>
          </ac:spMkLst>
        </pc:spChg>
        <pc:spChg chg="del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5" creationId="{B168E7AD-F821-0F14-8ECF-FCADA1F5A645}"/>
          </ac:spMkLst>
        </pc:spChg>
        <pc:spChg chg="del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6" creationId="{555C9495-2F21-757F-7D91-C186D6FE21A1}"/>
          </ac:spMkLst>
        </pc:spChg>
        <pc:spChg chg="add mod ord">
          <ac:chgData name="Bjarni Asmundsson" userId="6a8719c8-66d4-4128-a50a-e4c11da2f60f" providerId="ADAL" clId="{FF8A23EB-05AB-4735-96D3-060BE0D97D40}" dt="2024-09-23T05:27:35.852" v="15" actId="20577"/>
          <ac:spMkLst>
            <pc:docMk/>
            <pc:sldMk cId="1134338978" sldId="2147481518"/>
            <ac:spMk id="7" creationId="{3AC7BB66-FC61-472A-016A-52A22BFC8B2C}"/>
          </ac:spMkLst>
        </pc:spChg>
        <pc:spChg chg="add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8" creationId="{E6DA0360-DAD4-2856-17E3-D2936E769A48}"/>
          </ac:spMkLst>
        </pc:spChg>
        <pc:spChg chg="add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9" creationId="{0D89E647-00ED-424D-1EC6-9923EBFB36EE}"/>
          </ac:spMkLst>
        </pc:spChg>
        <pc:spChg chg="add mod ord">
          <ac:chgData name="Bjarni Asmundsson" userId="6a8719c8-66d4-4128-a50a-e4c11da2f60f" providerId="ADAL" clId="{FF8A23EB-05AB-4735-96D3-060BE0D97D40}" dt="2024-09-23T05:27:31.443" v="3" actId="700"/>
          <ac:spMkLst>
            <pc:docMk/>
            <pc:sldMk cId="1134338978" sldId="2147481518"/>
            <ac:spMk id="10" creationId="{F3011152-EA94-7D35-E3CF-7B65E861EC88}"/>
          </ac:spMkLst>
        </pc:spChg>
      </pc:sldChg>
      <pc:sldChg chg="addSp modSp new mod modClrScheme chgLayout">
        <pc:chgData name="Bjarni Asmundsson" userId="6a8719c8-66d4-4128-a50a-e4c11da2f60f" providerId="ADAL" clId="{FF8A23EB-05AB-4735-96D3-060BE0D97D40}" dt="2024-09-23T05:28:06.583" v="29" actId="20577"/>
        <pc:sldMkLst>
          <pc:docMk/>
          <pc:sldMk cId="2526444285" sldId="2147481519"/>
        </pc:sldMkLst>
        <pc:spChg chg="add mod">
          <ac:chgData name="Bjarni Asmundsson" userId="6a8719c8-66d4-4128-a50a-e4c11da2f60f" providerId="ADAL" clId="{FF8A23EB-05AB-4735-96D3-060BE0D97D40}" dt="2024-09-23T05:28:06.583" v="29" actId="20577"/>
          <ac:spMkLst>
            <pc:docMk/>
            <pc:sldMk cId="2526444285" sldId="2147481519"/>
            <ac:spMk id="2" creationId="{626B4A60-3F42-710B-DF71-5E378D8A3F42}"/>
          </ac:spMkLst>
        </pc:spChg>
        <pc:spChg chg="add mod">
          <ac:chgData name="Bjarni Asmundsson" userId="6a8719c8-66d4-4128-a50a-e4c11da2f60f" providerId="ADAL" clId="{FF8A23EB-05AB-4735-96D3-060BE0D97D40}" dt="2024-09-23T05:27:56.866" v="17" actId="700"/>
          <ac:spMkLst>
            <pc:docMk/>
            <pc:sldMk cId="2526444285" sldId="2147481519"/>
            <ac:spMk id="3" creationId="{78ED2712-D382-84D0-486F-1D58B1C0708E}"/>
          </ac:spMkLst>
        </pc:spChg>
        <pc:spChg chg="add mod">
          <ac:chgData name="Bjarni Asmundsson" userId="6a8719c8-66d4-4128-a50a-e4c11da2f60f" providerId="ADAL" clId="{FF8A23EB-05AB-4735-96D3-060BE0D97D40}" dt="2024-09-23T05:27:56.866" v="17" actId="700"/>
          <ac:spMkLst>
            <pc:docMk/>
            <pc:sldMk cId="2526444285" sldId="2147481519"/>
            <ac:spMk id="4" creationId="{A31260F5-B1DD-2961-C059-AE517431A55E}"/>
          </ac:spMkLst>
        </pc:spChg>
        <pc:spChg chg="add mod">
          <ac:chgData name="Bjarni Asmundsson" userId="6a8719c8-66d4-4128-a50a-e4c11da2f60f" providerId="ADAL" clId="{FF8A23EB-05AB-4735-96D3-060BE0D97D40}" dt="2024-09-23T05:27:56.866" v="17" actId="700"/>
          <ac:spMkLst>
            <pc:docMk/>
            <pc:sldMk cId="2526444285" sldId="2147481519"/>
            <ac:spMk id="5" creationId="{66AFCB5B-9540-8E4D-5022-DAD369DC483B}"/>
          </ac:spMkLst>
        </pc:spChg>
      </pc:sldChg>
      <pc:sldChg chg="addSp delSp modSp new mod modClrScheme chgLayout">
        <pc:chgData name="Bjarni Asmundsson" userId="6a8719c8-66d4-4128-a50a-e4c11da2f60f" providerId="ADAL" clId="{FF8A23EB-05AB-4735-96D3-060BE0D97D40}" dt="2024-09-23T05:29:39.686" v="32" actId="27636"/>
        <pc:sldMkLst>
          <pc:docMk/>
          <pc:sldMk cId="2028566213" sldId="2147481520"/>
        </pc:sldMkLst>
        <pc:spChg chg="del mod ord">
          <ac:chgData name="Bjarni Asmundsson" userId="6a8719c8-66d4-4128-a50a-e4c11da2f60f" providerId="ADAL" clId="{FF8A23EB-05AB-4735-96D3-060BE0D97D40}" dt="2024-09-23T05:29:39.642" v="31" actId="700"/>
          <ac:spMkLst>
            <pc:docMk/>
            <pc:sldMk cId="2028566213" sldId="2147481520"/>
            <ac:spMk id="2" creationId="{782807D2-844C-8C9E-CBD4-051A2966949F}"/>
          </ac:spMkLst>
        </pc:spChg>
        <pc:spChg chg="del mod ord">
          <ac:chgData name="Bjarni Asmundsson" userId="6a8719c8-66d4-4128-a50a-e4c11da2f60f" providerId="ADAL" clId="{FF8A23EB-05AB-4735-96D3-060BE0D97D40}" dt="2024-09-23T05:29:39.642" v="31" actId="700"/>
          <ac:spMkLst>
            <pc:docMk/>
            <pc:sldMk cId="2028566213" sldId="2147481520"/>
            <ac:spMk id="3" creationId="{EAA04CC2-9C0E-07D9-5C64-B9DF75F0930F}"/>
          </ac:spMkLst>
        </pc:spChg>
        <pc:spChg chg="add mod ord">
          <ac:chgData name="Bjarni Asmundsson" userId="6a8719c8-66d4-4128-a50a-e4c11da2f60f" providerId="ADAL" clId="{FF8A23EB-05AB-4735-96D3-060BE0D97D40}" dt="2024-09-23T05:29:39.686" v="32" actId="27636"/>
          <ac:spMkLst>
            <pc:docMk/>
            <pc:sldMk cId="2028566213" sldId="2147481520"/>
            <ac:spMk id="4" creationId="{621C40D2-8608-5C8F-C2CC-20FFC0259987}"/>
          </ac:spMkLst>
        </pc:spChg>
        <pc:spChg chg="add mod ord">
          <ac:chgData name="Bjarni Asmundsson" userId="6a8719c8-66d4-4128-a50a-e4c11da2f60f" providerId="ADAL" clId="{FF8A23EB-05AB-4735-96D3-060BE0D97D40}" dt="2024-09-23T05:29:39.642" v="31" actId="700"/>
          <ac:spMkLst>
            <pc:docMk/>
            <pc:sldMk cId="2028566213" sldId="2147481520"/>
            <ac:spMk id="5" creationId="{AA976583-9F22-26D3-E4B2-073144E82AA0}"/>
          </ac:spMkLst>
        </pc:spChg>
        <pc:spChg chg="add mod ord">
          <ac:chgData name="Bjarni Asmundsson" userId="6a8719c8-66d4-4128-a50a-e4c11da2f60f" providerId="ADAL" clId="{FF8A23EB-05AB-4735-96D3-060BE0D97D40}" dt="2024-09-23T05:29:39.642" v="31" actId="700"/>
          <ac:spMkLst>
            <pc:docMk/>
            <pc:sldMk cId="2028566213" sldId="2147481520"/>
            <ac:spMk id="6" creationId="{0BE081A6-D1EC-6576-6438-D16D1D049175}"/>
          </ac:spMkLst>
        </pc:spChg>
        <pc:spChg chg="add mod ord">
          <ac:chgData name="Bjarni Asmundsson" userId="6a8719c8-66d4-4128-a50a-e4c11da2f60f" providerId="ADAL" clId="{FF8A23EB-05AB-4735-96D3-060BE0D97D40}" dt="2024-09-23T05:29:39.642" v="31" actId="700"/>
          <ac:spMkLst>
            <pc:docMk/>
            <pc:sldMk cId="2028566213" sldId="2147481520"/>
            <ac:spMk id="7" creationId="{40A7F4AD-B819-C6E0-D41A-F313E900F8A0}"/>
          </ac:spMkLst>
        </pc:spChg>
      </pc:sldChg>
      <pc:sldMasterChg chg="delSldLayout">
        <pc:chgData name="Bjarni Asmundsson" userId="6a8719c8-66d4-4128-a50a-e4c11da2f60f" providerId="ADAL" clId="{FF8A23EB-05AB-4735-96D3-060BE0D97D40}" dt="2024-09-23T05:21:45.622" v="0" actId="18676"/>
        <pc:sldMasterMkLst>
          <pc:docMk/>
          <pc:sldMasterMk cId="2180264704" sldId="2147483735"/>
        </pc:sldMasterMkLst>
        <pc:sldLayoutChg chg="del">
          <pc:chgData name="Bjarni Asmundsson" userId="6a8719c8-66d4-4128-a50a-e4c11da2f60f" providerId="ADAL" clId="{FF8A23EB-05AB-4735-96D3-060BE0D97D40}" dt="2024-09-23T05:21:45.622" v="0" actId="18676"/>
          <pc:sldLayoutMkLst>
            <pc:docMk/>
            <pc:sldMasterMk cId="2180264704" sldId="2147483735"/>
            <pc:sldLayoutMk cId="847977416" sldId="2147483867"/>
          </pc:sldLayoutMkLst>
        </pc:sldLayoutChg>
      </pc:sldMasterChg>
      <pc:sldMasterChg chg="delSldLayout">
        <pc:chgData name="Bjarni Asmundsson" userId="6a8719c8-66d4-4128-a50a-e4c11da2f60f" providerId="ADAL" clId="{FF8A23EB-05AB-4735-96D3-060BE0D97D40}" dt="2024-09-23T05:21:45.622" v="0" actId="18676"/>
        <pc:sldMasterMkLst>
          <pc:docMk/>
          <pc:sldMasterMk cId="215740576" sldId="2147483851"/>
        </pc:sldMasterMkLst>
        <pc:sldLayoutChg chg="del">
          <pc:chgData name="Bjarni Asmundsson" userId="6a8719c8-66d4-4128-a50a-e4c11da2f60f" providerId="ADAL" clId="{FF8A23EB-05AB-4735-96D3-060BE0D97D40}" dt="2024-09-23T05:21:45.622" v="0" actId="18676"/>
          <pc:sldLayoutMkLst>
            <pc:docMk/>
            <pc:sldMasterMk cId="215740576" sldId="2147483851"/>
            <pc:sldLayoutMk cId="2464373793" sldId="21474838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09/26/2024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7765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3785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618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6435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2215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659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lvl="2" indent="-228600">
              <a:buAutoNum type="arabicPeriod"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3939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5718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8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02146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5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02146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8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2763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102146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611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29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54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29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 6:28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1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843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8296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390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162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4614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208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012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468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8.jpe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4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9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8.jpe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7972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46609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0462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8537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614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5587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7403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879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177070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223389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25894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9484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49252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57440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397576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35546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720838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89031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42473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80704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97949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55915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11849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56047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30146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08759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416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931090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6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14796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9752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9708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5798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D4EC8E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79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13240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D4EC8E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21377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46610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92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85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ith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2268-6C9D-D281-5885-9D55B68F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06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8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026433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0">
              <a:schemeClr val="tx1"/>
            </a:gs>
            <a:gs pos="100000">
              <a:schemeClr val="tx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1018520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F2F133-4145-97E0-D394-75E116C32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3558"/>
            <a:ext cx="4114800" cy="2079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9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9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F4DB8E-3FE9-43F5-E483-E1E51E1A1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7086" y="6513558"/>
            <a:ext cx="2743200" cy="2079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9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7C475-CBC6-4A3E-B3C8-4036003ACAC9}" type="slidenum">
              <a:rPr kumimoji="0" lang="en-US" sz="889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89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  <a:lumOff val="2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5324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308">
          <p15:clr>
            <a:srgbClr val="A4A3A4"/>
          </p15:clr>
        </p15:guide>
        <p15:guide id="7" pos="380">
          <p15:clr>
            <a:srgbClr val="A4A3A4"/>
          </p15:clr>
        </p15:guide>
        <p15:guide id="8" pos="542">
          <p15:clr>
            <a:srgbClr val="A4A3A4"/>
          </p15:clr>
        </p15:guide>
        <p15:guide id="9" pos="615">
          <p15:clr>
            <a:srgbClr val="A4A3A4"/>
          </p15:clr>
        </p15:guide>
        <p15:guide id="10" pos="777">
          <p15:clr>
            <a:srgbClr val="A4A3A4"/>
          </p15:clr>
        </p15:guide>
        <p15:guide id="11" pos="850">
          <p15:clr>
            <a:srgbClr val="A4A3A4"/>
          </p15:clr>
        </p15:guide>
        <p15:guide id="12" pos="1012">
          <p15:clr>
            <a:srgbClr val="A4A3A4"/>
          </p15:clr>
        </p15:guide>
        <p15:guide id="13" pos="1084">
          <p15:clr>
            <a:srgbClr val="A4A3A4"/>
          </p15:clr>
        </p15:guide>
        <p15:guide id="14" pos="1246">
          <p15:clr>
            <a:srgbClr val="A4A3A4"/>
          </p15:clr>
        </p15:guide>
        <p15:guide id="15" pos="1319">
          <p15:clr>
            <a:srgbClr val="A4A3A4"/>
          </p15:clr>
        </p15:guide>
        <p15:guide id="16" pos="1481">
          <p15:clr>
            <a:srgbClr val="A4A3A4"/>
          </p15:clr>
        </p15:guide>
        <p15:guide id="17" pos="1553">
          <p15:clr>
            <a:srgbClr val="A4A3A4"/>
          </p15:clr>
        </p15:guide>
        <p15:guide id="18" pos="1716">
          <p15:clr>
            <a:srgbClr val="A4A3A4"/>
          </p15:clr>
        </p15:guide>
        <p15:guide id="19" pos="1788">
          <p15:clr>
            <a:srgbClr val="A4A3A4"/>
          </p15:clr>
        </p15:guide>
        <p15:guide id="20" pos="1950">
          <p15:clr>
            <a:srgbClr val="A4A3A4"/>
          </p15:clr>
        </p15:guide>
        <p15:guide id="21" pos="2022">
          <p15:clr>
            <a:srgbClr val="A4A3A4"/>
          </p15:clr>
        </p15:guide>
        <p15:guide id="22" pos="2184">
          <p15:clr>
            <a:srgbClr val="A4A3A4"/>
          </p15:clr>
        </p15:guide>
        <p15:guide id="23" pos="2257">
          <p15:clr>
            <a:srgbClr val="A4A3A4"/>
          </p15:clr>
        </p15:guide>
        <p15:guide id="24" pos="2419">
          <p15:clr>
            <a:srgbClr val="A4A3A4"/>
          </p15:clr>
        </p15:guide>
        <p15:guide id="25" pos="2492">
          <p15:clr>
            <a:srgbClr val="A4A3A4"/>
          </p15:clr>
        </p15:guide>
        <p15:guide id="26" pos="2653">
          <p15:clr>
            <a:srgbClr val="A4A3A4"/>
          </p15:clr>
        </p15:guide>
        <p15:guide id="27" pos="2725">
          <p15:clr>
            <a:srgbClr val="A4A3A4"/>
          </p15:clr>
        </p15:guide>
        <p15:guide id="28" orient="horz" pos="453">
          <p15:clr>
            <a:srgbClr val="5ACBF0"/>
          </p15:clr>
        </p15:guide>
        <p15:guide id="29" orient="horz" pos="636">
          <p15:clr>
            <a:srgbClr val="5ACBF0"/>
          </p15:clr>
        </p15:guide>
        <p15:guide id="30" orient="horz" pos="144">
          <p15:clr>
            <a:srgbClr val="5ACBF0"/>
          </p15:clr>
        </p15:guide>
        <p15:guide id="31" pos="303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A7B8D-270B-45F6-B08C-6884C90504D4}"/>
              </a:ext>
            </a:extLst>
          </p:cNvPr>
          <p:cNvSpPr/>
          <p:nvPr userDrawn="1"/>
        </p:nvSpPr>
        <p:spPr bwMode="auto">
          <a:xfrm>
            <a:off x="0" y="6756740"/>
            <a:ext cx="12192000" cy="101259"/>
          </a:xfrm>
          <a:prstGeom prst="rect">
            <a:avLst/>
          </a:prstGeom>
          <a:gradFill>
            <a:gsLst>
              <a:gs pos="50402">
                <a:schemeClr val="accent1"/>
              </a:gs>
              <a:gs pos="0">
                <a:srgbClr val="107C10"/>
              </a:gs>
              <a:gs pos="26000">
                <a:schemeClr val="tx2"/>
              </a:gs>
              <a:gs pos="75000">
                <a:schemeClr val="accent3"/>
              </a:gs>
              <a:gs pos="100000">
                <a:srgbClr val="9BF00B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035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6335-86F9-4346-B5CE-7545D4CD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4EC48-7E62-425D-84D5-0FA3E38EF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F21AD-B000-46A4-90B3-3B433757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EDD-07ED-448A-BD59-0AD340C7CA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DC050-287F-4822-AB3E-C6D77049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8FAB9-FF84-4C88-94BF-DFC6F95D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BF95-D4C7-4E01-9759-7286E681B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64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Title Only">
    <p:bg>
      <p:bgPr>
        <a:gradFill>
          <a:gsLst>
            <a:gs pos="100000">
              <a:schemeClr val="tx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1467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3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One half right">
    <p:bg>
      <p:bgPr>
        <a:gradFill>
          <a:gsLst>
            <a:gs pos="100000">
              <a:schemeClr val="tx2">
                <a:lumMod val="50000"/>
              </a:schemeClr>
            </a:gs>
            <a:gs pos="0">
              <a:schemeClr val="tx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Half screen image placeholder on the right">
            <a:extLst>
              <a:ext uri="{FF2B5EF4-FFF2-40B4-BE49-F238E27FC236}">
                <a16:creationId xmlns:a16="http://schemas.microsoft.com/office/drawing/2014/main" id="{491719DA-ACD1-41E9-813D-1BF645422B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096000" y="0"/>
            <a:ext cx="6096000" cy="685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D6E671-8995-49F4-BC4C-4E8AE4AD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199"/>
            <a:ext cx="5059524" cy="10863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B91428E-C492-4D5E-A588-8505C19A1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2149300"/>
            <a:ext cx="5059525" cy="1315714"/>
          </a:xfrm>
        </p:spPr>
        <p:txBody>
          <a:bodyPr wrap="square">
            <a:noAutofit/>
          </a:bodyPr>
          <a:lstStyle>
            <a:lvl1pPr marL="0" indent="0">
              <a:spcBef>
                <a:spcPts val="588"/>
              </a:spcBef>
              <a:spcAft>
                <a:spcPts val="588"/>
              </a:spcAft>
              <a:buClr>
                <a:schemeClr val="tx1"/>
              </a:buClr>
              <a:buFont typeface="Wingdings" panose="05000000000000000000" pitchFamily="2" charset="2"/>
              <a:buNone/>
              <a:defRPr sz="2353" b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  <a:lvl2pPr marL="255539" indent="0">
              <a:spcBef>
                <a:spcPts val="588"/>
              </a:spcBef>
              <a:spcAft>
                <a:spcPts val="588"/>
              </a:spcAft>
              <a:buFont typeface="Wingdings" panose="05000000000000000000" pitchFamily="2" charset="2"/>
              <a:buNone/>
              <a:defRPr sz="1568" b="0">
                <a:solidFill>
                  <a:schemeClr val="bg1"/>
                </a:solidFill>
              </a:defRPr>
            </a:lvl2pPr>
            <a:lvl3pPr marL="450764" indent="0">
              <a:spcBef>
                <a:spcPts val="588"/>
              </a:spcBef>
              <a:spcAft>
                <a:spcPts val="588"/>
              </a:spcAft>
              <a:buFont typeface="Wingdings" panose="05000000000000000000" pitchFamily="2" charset="2"/>
              <a:buNone/>
              <a:tabLst/>
              <a:defRPr sz="1568" b="0">
                <a:solidFill>
                  <a:schemeClr val="bg1"/>
                </a:solidFill>
              </a:defRPr>
            </a:lvl3pPr>
            <a:lvl4pPr marL="652337" indent="0">
              <a:spcBef>
                <a:spcPts val="588"/>
              </a:spcBef>
              <a:spcAft>
                <a:spcPts val="588"/>
              </a:spcAft>
              <a:buFont typeface="Wingdings" panose="05000000000000000000" pitchFamily="2" charset="2"/>
              <a:buNone/>
              <a:defRPr sz="1568" b="0">
                <a:solidFill>
                  <a:schemeClr val="bg1"/>
                </a:solidFill>
              </a:defRPr>
            </a:lvl4pPr>
            <a:lvl5pPr marL="853911" indent="0">
              <a:spcBef>
                <a:spcPts val="588"/>
              </a:spcBef>
              <a:spcAft>
                <a:spcPts val="588"/>
              </a:spcAft>
              <a:buFont typeface="Wingdings" panose="05000000000000000000" pitchFamily="2" charset="2"/>
              <a:buNone/>
              <a:tabLst/>
              <a:defRPr sz="156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8188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90A81-E0C1-4E0C-9214-FFEF9D01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able Placeholder 23">
            <a:extLst>
              <a:ext uri="{FF2B5EF4-FFF2-40B4-BE49-F238E27FC236}">
                <a16:creationId xmlns:a16="http://schemas.microsoft.com/office/drawing/2014/main" id="{5F33DC8F-A6F1-463B-BB0F-31062F8E70E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84200" y="1468438"/>
            <a:ext cx="4745037" cy="4800600"/>
          </a:xfrm>
        </p:spPr>
        <p:txBody>
          <a:bodyPr anchor="ctr" anchorCtr="0">
            <a:noAutofit/>
          </a:bodyPr>
          <a:lstStyle/>
          <a:p>
            <a:r>
              <a:rPr lang="en-US"/>
              <a:t>Click icon to add table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2EF6BD7-E5A2-4FDA-BCB2-6BE4E0B75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854"/>
          <a:stretch/>
        </p:blipFill>
        <p:spPr>
          <a:xfrm>
            <a:off x="5682702" y="1284938"/>
            <a:ext cx="6986765" cy="5166428"/>
          </a:xfrm>
          <a:prstGeom prst="rect">
            <a:avLst/>
          </a:prstGeom>
        </p:spPr>
      </p:pic>
      <p:sp>
        <p:nvSpPr>
          <p:cNvPr id="8" name="Picture Placeholder 8" descr="This photo is a 'placeholder' only. Drag or drop your screenshot here, or click and tap the center to insert a photo.">
            <a:extLst>
              <a:ext uri="{FF2B5EF4-FFF2-40B4-BE49-F238E27FC236}">
                <a16:creationId xmlns:a16="http://schemas.microsoft.com/office/drawing/2014/main" id="{761F7F10-3382-412C-A3B4-F10C0DCF2A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59834" y="1825792"/>
            <a:ext cx="6107113" cy="4084720"/>
          </a:xfrm>
          <a:solidFill>
            <a:srgbClr val="E6E6E6"/>
          </a:solidFill>
        </p:spPr>
        <p:txBody>
          <a:bodyPr lIns="0" tIns="0" bIns="1463040" anchor="ctr" anchorCtr="0">
            <a:no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Drag &amp; drop your screenshot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156329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6" orient="horz" pos="904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753517-0CF4-2145-AABB-8F14C26A09AD}"/>
              </a:ext>
            </a:extLst>
          </p:cNvPr>
          <p:cNvSpPr/>
          <p:nvPr userDrawn="1"/>
        </p:nvSpPr>
        <p:spPr bwMode="auto">
          <a:xfrm>
            <a:off x="-1" y="0"/>
            <a:ext cx="5959475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DDA6FD-CC5D-0345-82C4-633849427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4726687" cy="8509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Project 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E88AE75-9022-0C40-AABE-5A0B8F88A3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1" y="2017713"/>
            <a:ext cx="3481387" cy="23267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228600" indent="0">
              <a:buNone/>
              <a:defRPr sz="1800">
                <a:solidFill>
                  <a:schemeClr val="bg1"/>
                </a:solidFill>
              </a:defRPr>
            </a:lvl2pPr>
            <a:lvl3pPr marL="457200" indent="0">
              <a:buNone/>
              <a:defRPr sz="1800">
                <a:solidFill>
                  <a:schemeClr val="bg1"/>
                </a:solidFill>
              </a:defRPr>
            </a:lvl3pPr>
            <a:lvl4pPr marL="661988" indent="0">
              <a:buNone/>
              <a:defRPr sz="1800">
                <a:solidFill>
                  <a:schemeClr val="bg1"/>
                </a:solidFill>
              </a:defRPr>
            </a:lvl4pPr>
            <a:lvl5pPr marL="855663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more context and a detailed overview of what the project goals are, what you have or hope to accomplish.</a:t>
            </a:r>
          </a:p>
          <a:p>
            <a:pPr>
              <a:lnSpc>
                <a:spcPct val="100000"/>
              </a:lnSpc>
            </a:pPr>
            <a:endParaRPr lang="en-US" sz="1800" b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space accommodates multiple lines of text so there is enough room to give details.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0CD7186-AF1B-F240-9FA1-9EE24D7F04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463" y="585788"/>
            <a:ext cx="1597025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/>
            <a:r>
              <a:rPr lang="en-US"/>
              <a:t>$2M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7587C738-B53A-F743-AF70-728C3FB00C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8638" y="585788"/>
            <a:ext cx="1560611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/>
            <a:r>
              <a:rPr lang="en-US"/>
              <a:t>70%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51CBA738-F416-D541-8E97-0F3A74160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13951" y="585788"/>
            <a:ext cx="1595438" cy="647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/>
            <a:r>
              <a:rPr lang="en-US"/>
              <a:t>300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8B23554-69BF-764F-A44D-94C8151E64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463" y="1233489"/>
            <a:ext cx="1571625" cy="611186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6"/>
                </a:solidFill>
              </a:defRPr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61988" indent="0">
              <a:buNone/>
              <a:defRPr sz="1400"/>
            </a:lvl4pPr>
            <a:lvl5pPr marL="855663" indent="0">
              <a:buNone/>
              <a:defRPr sz="1400"/>
            </a:lvl5pPr>
          </a:lstStyle>
          <a:p>
            <a:pPr lvl="0"/>
            <a:r>
              <a:rPr lang="en-US"/>
              <a:t>Financial</a:t>
            </a:r>
          </a:p>
          <a:p>
            <a:pPr lvl="0"/>
            <a:r>
              <a:rPr lang="en-US"/>
              <a:t>Value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F959484E-ADD1-F94C-8470-0C113E2E16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48638" y="1233489"/>
            <a:ext cx="1571625" cy="611186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6"/>
                </a:solidFill>
              </a:defRPr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61988" indent="0">
              <a:buNone/>
              <a:defRPr sz="1400"/>
            </a:lvl4pPr>
            <a:lvl5pPr marL="855663" indent="0">
              <a:buNone/>
              <a:defRPr sz="1400"/>
            </a:lvl5pPr>
          </a:lstStyle>
          <a:p>
            <a:pPr lvl="0"/>
            <a:r>
              <a:rPr lang="en-US"/>
              <a:t>Percentage</a:t>
            </a:r>
          </a:p>
          <a:p>
            <a:pPr lvl="0"/>
            <a:r>
              <a:rPr lang="en-US"/>
              <a:t>Value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3B6DEB9F-381E-D641-A8C9-29A7CC18D3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3950" y="1233489"/>
            <a:ext cx="1595438" cy="611186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6"/>
                </a:solidFill>
              </a:defRPr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61988" indent="0">
              <a:buNone/>
              <a:defRPr sz="1400"/>
            </a:lvl4pPr>
            <a:lvl5pPr marL="855663" indent="0">
              <a:buNone/>
              <a:defRPr sz="1400"/>
            </a:lvl5pPr>
          </a:lstStyle>
          <a:p>
            <a:pPr lvl="0"/>
            <a:r>
              <a:rPr lang="en-US"/>
              <a:t>Additional</a:t>
            </a:r>
          </a:p>
          <a:p>
            <a:pPr lvl="0"/>
            <a:r>
              <a:rPr lang="en-US"/>
              <a:t>Value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A202A1-4A1F-5843-BD54-EC098D9092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463" y="2017713"/>
            <a:ext cx="4422775" cy="704222"/>
          </a:xfrm>
        </p:spPr>
        <p:txBody>
          <a:bodyPr lIns="90000" tIns="46800" rIns="90000" bIns="46800" anchor="b"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228600" indent="0">
              <a:buNone/>
              <a:defRPr>
                <a:latin typeface="+mj-lt"/>
              </a:defRPr>
            </a:lvl2pPr>
            <a:lvl3pPr marL="457200" indent="0">
              <a:buNone/>
              <a:defRPr>
                <a:latin typeface="+mj-lt"/>
              </a:defRPr>
            </a:lvl3pPr>
            <a:lvl4pPr marL="661988" indent="0">
              <a:buNone/>
              <a:defRPr>
                <a:latin typeface="+mj-lt"/>
              </a:defRPr>
            </a:lvl4pPr>
            <a:lvl5pPr marL="855663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Project goals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E4D6518-F39B-D540-BBC8-F615FE1B6A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463" y="2977115"/>
            <a:ext cx="5368925" cy="1148317"/>
          </a:xfrm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228600" indent="0">
              <a:buNone/>
              <a:defRPr>
                <a:solidFill>
                  <a:schemeClr val="accent6"/>
                </a:solidFill>
              </a:defRPr>
            </a:lvl2pPr>
            <a:lvl3pPr marL="457200" indent="0">
              <a:buNone/>
              <a:defRPr>
                <a:solidFill>
                  <a:schemeClr val="accent6"/>
                </a:solidFill>
              </a:defRPr>
            </a:lvl3pPr>
            <a:lvl4pPr marL="661988" indent="0">
              <a:buNone/>
              <a:defRPr>
                <a:solidFill>
                  <a:schemeClr val="accent6"/>
                </a:solidFill>
              </a:defRPr>
            </a:lvl4pPr>
            <a:lvl5pPr marL="855663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BFD70A96-999C-1A46-83A7-D06801F55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0463" y="4161319"/>
            <a:ext cx="4422775" cy="704222"/>
          </a:xfrm>
        </p:spPr>
        <p:txBody>
          <a:bodyPr lIns="90000" tIns="46800" rIns="90000" bIns="46800" anchor="b"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228600" indent="0">
              <a:buNone/>
              <a:defRPr>
                <a:latin typeface="+mj-lt"/>
              </a:defRPr>
            </a:lvl2pPr>
            <a:lvl3pPr marL="457200" indent="0">
              <a:buNone/>
              <a:defRPr>
                <a:latin typeface="+mj-lt"/>
              </a:defRPr>
            </a:lvl3pPr>
            <a:lvl4pPr marL="661988" indent="0">
              <a:buNone/>
              <a:defRPr>
                <a:latin typeface="+mj-lt"/>
              </a:defRPr>
            </a:lvl4pPr>
            <a:lvl5pPr marL="855663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Project goals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F57534EE-A31A-3942-81EF-7420176ED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463" y="5120721"/>
            <a:ext cx="5368925" cy="1148317"/>
          </a:xfrm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228600" indent="0">
              <a:buNone/>
              <a:defRPr>
                <a:solidFill>
                  <a:schemeClr val="accent6"/>
                </a:solidFill>
              </a:defRPr>
            </a:lvl2pPr>
            <a:lvl3pPr marL="457200" indent="0">
              <a:buNone/>
              <a:defRPr>
                <a:solidFill>
                  <a:schemeClr val="accent6"/>
                </a:solidFill>
              </a:defRPr>
            </a:lvl3pPr>
            <a:lvl4pPr marL="661988" indent="0">
              <a:buNone/>
              <a:defRPr>
                <a:solidFill>
                  <a:schemeClr val="accent6"/>
                </a:solidFill>
              </a:defRPr>
            </a:lvl4pPr>
            <a:lvl5pPr marL="855663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Descriptive text</a:t>
            </a:r>
          </a:p>
        </p:txBody>
      </p:sp>
    </p:spTree>
    <p:extLst>
      <p:ext uri="{BB962C8B-B14F-4D97-AF65-F5344CB8AC3E}">
        <p14:creationId xmlns:p14="http://schemas.microsoft.com/office/powerpoint/2010/main" val="36277382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20" pos="4937">
          <p15:clr>
            <a:srgbClr val="A4A3A4"/>
          </p15:clr>
        </p15:guide>
        <p15:guide id="21" pos="5133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orient="horz" pos="777">
          <p15:clr>
            <a:srgbClr val="FBAE40"/>
          </p15:clr>
        </p15:guide>
        <p15:guide id="32" orient="horz" pos="1162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06756-7392-103D-D027-BE07EF8D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C2DB-822F-32D7-4ABF-A0D9AB892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FA694-7FD1-8086-C547-DFC97540F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53BF5-AFE9-66D7-365D-AE1635FB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C0E06-7063-AE41-8EF9-7C857CB044A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FAC02-0CD6-A155-30F6-063ACF4F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17C4D-77FA-44FB-9523-3947E1E9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1776E-850B-A34F-B06F-0128ADC5E2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0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bg>
      <p:bgPr>
        <a:solidFill>
          <a:srgbClr val="EAE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ight: Break through barriers">
            <a:extLst>
              <a:ext uri="{FF2B5EF4-FFF2-40B4-BE49-F238E27FC236}">
                <a16:creationId xmlns:a16="http://schemas.microsoft.com/office/drawing/2014/main" id="{168BE704-B556-45E9-BE93-C19A745DB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197" y="260049"/>
            <a:ext cx="6337904" cy="6337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A9CEB69-ACA2-426E-A1A5-54DB916D6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275" t="32690" r="8091" b="32918"/>
          <a:stretch/>
        </p:blipFill>
        <p:spPr>
          <a:xfrm>
            <a:off x="582042" y="581026"/>
            <a:ext cx="2857363" cy="2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5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A435-B63C-EBAC-72FE-3FCA9DE31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B7BA0-9F98-1CE3-4510-4A61AA4524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19262"/>
            <a:ext cx="10515600" cy="43703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0519-E559-BB7E-9F4A-C63677F64D40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5D902A-9131-014F-96FB-A26C3C2D649D}" type="slidenum">
              <a:rPr lang="en-US" sz="1000" smtClean="0">
                <a:solidFill>
                  <a:srgbClr val="080808"/>
                </a:solidFill>
              </a:rPr>
              <a:pPr algn="r"/>
              <a:t>‹#›</a:t>
            </a:fld>
            <a:endParaRPr lang="en-US" sz="10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52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ullets &amp; No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82CB31E-A832-B46A-BB6B-2DF08B394099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853440" y="1527034"/>
            <a:ext cx="10515600" cy="4526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C3F0ED-DD60-355E-3F7A-93A85DCC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43051"/>
          </a:xfrm>
        </p:spPr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F721823-1A13-1C13-5052-9C753BD5EA4E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5D902A-9131-014F-96FB-A26C3C2D649D}" type="slidenum">
              <a:rPr lang="en-US" sz="1000" smtClean="0">
                <a:solidFill>
                  <a:srgbClr val="080808"/>
                </a:solidFill>
              </a:rPr>
              <a:pPr algn="r"/>
              <a:t>‹#›</a:t>
            </a:fld>
            <a:endParaRPr lang="en-US" sz="10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683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ackground with Logo"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C927-3140-C1A2-1185-EB90C882A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D44CDAA-0355-54C0-5DE9-FE8EAD3AD8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19262"/>
            <a:ext cx="10515600" cy="4370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EE3DE4F-D460-4C91-3D68-A572D6D189EA}"/>
              </a:ext>
            </a:extLst>
          </p:cNvPr>
          <p:cNvSpPr txBox="1"/>
          <p:nvPr userDrawn="1"/>
        </p:nvSpPr>
        <p:spPr>
          <a:xfrm>
            <a:off x="587375" y="6409930"/>
            <a:ext cx="2028307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sym typeface="Century Gothic"/>
              </a:rPr>
              <a:t>CONFIDENTIAL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C5499B4-31F8-597E-A096-64C7E8B03C58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D902A-9131-014F-96FB-A26C3C2D64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457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ackground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652F-4871-C398-7881-62D548B88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TITLE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0D817783-5940-5FE3-A432-770772D236AD}"/>
              </a:ext>
            </a:extLst>
          </p:cNvPr>
          <p:cNvGrpSpPr/>
          <p:nvPr userDrawn="1"/>
        </p:nvGrpSpPr>
        <p:grpSpPr>
          <a:xfrm>
            <a:off x="-624443" y="2626763"/>
            <a:ext cx="13243864" cy="6510254"/>
            <a:chOff x="0" y="0"/>
            <a:chExt cx="13243862" cy="6510253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54184BEE-DB0C-853C-AC6D-936B706E5B32}"/>
                </a:ext>
              </a:extLst>
            </p:cNvPr>
            <p:cNvSpPr/>
            <p:nvPr/>
          </p:nvSpPr>
          <p:spPr>
            <a:xfrm>
              <a:off x="624442" y="-1"/>
              <a:ext cx="12192002" cy="4231239"/>
            </a:xfrm>
            <a:prstGeom prst="rect">
              <a:avLst/>
            </a:prstGeom>
            <a:solidFill>
              <a:srgbClr val="0300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endParaRPr>
            </a:p>
          </p:txBody>
        </p:sp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3ED8FC67-E8FD-6153-25FA-FD344EB63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291"/>
            </a:blip>
            <a:stretch>
              <a:fillRect/>
            </a:stretch>
          </p:blipFill>
          <p:spPr>
            <a:xfrm rot="10792723">
              <a:off x="6796" y="59399"/>
              <a:ext cx="13230270" cy="6436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6BAAAF-C59B-D52C-9675-1BEB1832AADC}"/>
              </a:ext>
            </a:extLst>
          </p:cNvPr>
          <p:cNvSpPr txBox="1"/>
          <p:nvPr userDrawn="1"/>
        </p:nvSpPr>
        <p:spPr>
          <a:xfrm>
            <a:off x="587375" y="6409930"/>
            <a:ext cx="2028307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sym typeface="Century Gothic"/>
              </a:rPr>
              <a:t>CONFIDENTIAL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6F1C406-CAAC-A282-118F-A2C07C3E9BAF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D902A-9131-014F-96FB-A26C3C2D64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133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1208-00CB-23FF-D79A-0834AB241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TITLE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73B6E39-99C4-CBD2-BF8C-BFEECDE1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438" y="4925707"/>
            <a:ext cx="12662876" cy="616080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232473C-BE02-9AB1-0579-BD011893D0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044" y="1846543"/>
            <a:ext cx="10221912" cy="433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C94D-3893-2338-F786-EBB276FE59CD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D902A-9131-014F-96FB-A26C3C2D64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55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Rectangle 2"/>
          <p:cNvSpPr/>
          <p:nvPr/>
        </p:nvSpPr>
        <p:spPr>
          <a:xfrm>
            <a:off x="0" y="1056639"/>
            <a:ext cx="12192000" cy="191377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  <a:sym typeface="Calibri"/>
            </a:endParaRPr>
          </a:p>
        </p:txBody>
      </p:sp>
      <p:sp>
        <p:nvSpPr>
          <p:cNvPr id="1912" name="Straight Connector 12"/>
          <p:cNvSpPr/>
          <p:nvPr/>
        </p:nvSpPr>
        <p:spPr>
          <a:xfrm flipH="1">
            <a:off x="3239504" y="3360580"/>
            <a:ext cx="1" cy="2590970"/>
          </a:xfrm>
          <a:prstGeom prst="line">
            <a:avLst/>
          </a:prstGeom>
          <a:ln w="19050">
            <a:solidFill>
              <a:srgbClr val="444444"/>
            </a:solidFill>
            <a:prstDash val="sysDash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C36DD-5187-48FF-4991-A069C96E6904}"/>
              </a:ext>
            </a:extLst>
          </p:cNvPr>
          <p:cNvSpPr/>
          <p:nvPr userDrawn="1"/>
        </p:nvSpPr>
        <p:spPr>
          <a:xfrm>
            <a:off x="3991505" y="3478020"/>
            <a:ext cx="1685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9AB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9AB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CHALLENGES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299ABD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35382B-4606-0910-6396-E6227C5732D1}"/>
              </a:ext>
            </a:extLst>
          </p:cNvPr>
          <p:cNvSpPr/>
          <p:nvPr userDrawn="1"/>
        </p:nvSpPr>
        <p:spPr>
          <a:xfrm>
            <a:off x="6898179" y="3465479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9AB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APPROACH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A986E-E408-69AD-64E4-78ABB1D36756}"/>
              </a:ext>
            </a:extLst>
          </p:cNvPr>
          <p:cNvSpPr/>
          <p:nvPr userDrawn="1"/>
        </p:nvSpPr>
        <p:spPr>
          <a:xfrm>
            <a:off x="9900084" y="3465479"/>
            <a:ext cx="102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9AB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RESULTS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240733-F26B-2058-D6E7-4DC0F51557D7}"/>
              </a:ext>
            </a:extLst>
          </p:cNvPr>
          <p:cNvSpPr/>
          <p:nvPr userDrawn="1"/>
        </p:nvSpPr>
        <p:spPr>
          <a:xfrm>
            <a:off x="4336336" y="2460621"/>
            <a:ext cx="995415" cy="995415"/>
          </a:xfrm>
          <a:prstGeom prst="ellipse">
            <a:avLst/>
          </a:prstGeom>
          <a:solidFill>
            <a:srgbClr val="008FB5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6B396D-FD38-11C5-E34D-E61F31A567E9}"/>
              </a:ext>
            </a:extLst>
          </p:cNvPr>
          <p:cNvSpPr/>
          <p:nvPr userDrawn="1"/>
        </p:nvSpPr>
        <p:spPr>
          <a:xfrm>
            <a:off x="7126791" y="2468685"/>
            <a:ext cx="995415" cy="995415"/>
          </a:xfrm>
          <a:prstGeom prst="ellipse">
            <a:avLst/>
          </a:prstGeom>
          <a:solidFill>
            <a:srgbClr val="008FB5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797FE5-4A16-A0CB-997A-23E93631FD21}"/>
              </a:ext>
            </a:extLst>
          </p:cNvPr>
          <p:cNvSpPr/>
          <p:nvPr userDrawn="1"/>
        </p:nvSpPr>
        <p:spPr>
          <a:xfrm>
            <a:off x="9917246" y="2468684"/>
            <a:ext cx="995415" cy="995415"/>
          </a:xfrm>
          <a:prstGeom prst="ellipse">
            <a:avLst/>
          </a:prstGeom>
          <a:solidFill>
            <a:srgbClr val="008FB5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Mountain">
            <a:extLst>
              <a:ext uri="{FF2B5EF4-FFF2-40B4-BE49-F238E27FC236}">
                <a16:creationId xmlns:a16="http://schemas.microsoft.com/office/drawing/2014/main" id="{E6FB89CC-64BD-3124-E133-61780A891F94}"/>
              </a:ext>
            </a:extLst>
          </p:cNvPr>
          <p:cNvSpPr/>
          <p:nvPr userDrawn="1"/>
        </p:nvSpPr>
        <p:spPr>
          <a:xfrm>
            <a:off x="4438044" y="2771606"/>
            <a:ext cx="792000" cy="3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37" y="0"/>
                </a:moveTo>
                <a:lnTo>
                  <a:pt x="10238" y="9218"/>
                </a:lnTo>
                <a:lnTo>
                  <a:pt x="8544" y="4627"/>
                </a:lnTo>
                <a:lnTo>
                  <a:pt x="5851" y="11929"/>
                </a:lnTo>
                <a:lnTo>
                  <a:pt x="4708" y="8828"/>
                </a:lnTo>
                <a:lnTo>
                  <a:pt x="0" y="21600"/>
                </a:lnTo>
                <a:lnTo>
                  <a:pt x="2287" y="21600"/>
                </a:lnTo>
                <a:lnTo>
                  <a:pt x="5672" y="21600"/>
                </a:lnTo>
                <a:lnTo>
                  <a:pt x="9416" y="21600"/>
                </a:lnTo>
                <a:lnTo>
                  <a:pt x="14803" y="21600"/>
                </a:lnTo>
                <a:lnTo>
                  <a:pt x="21600" y="21600"/>
                </a:lnTo>
                <a:lnTo>
                  <a:pt x="13637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humbs Up">
            <a:extLst>
              <a:ext uri="{FF2B5EF4-FFF2-40B4-BE49-F238E27FC236}">
                <a16:creationId xmlns:a16="http://schemas.microsoft.com/office/drawing/2014/main" id="{AFFAE511-6A69-D958-8269-AE899A683858}"/>
              </a:ext>
            </a:extLst>
          </p:cNvPr>
          <p:cNvSpPr/>
          <p:nvPr userDrawn="1"/>
        </p:nvSpPr>
        <p:spPr>
          <a:xfrm>
            <a:off x="7365784" y="2677378"/>
            <a:ext cx="507386" cy="55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Growth">
            <a:extLst>
              <a:ext uri="{FF2B5EF4-FFF2-40B4-BE49-F238E27FC236}">
                <a16:creationId xmlns:a16="http://schemas.microsoft.com/office/drawing/2014/main" id="{FD9BE5F2-F38C-97ED-D438-BE510D4B98AA}"/>
              </a:ext>
            </a:extLst>
          </p:cNvPr>
          <p:cNvSpPr/>
          <p:nvPr userDrawn="1"/>
        </p:nvSpPr>
        <p:spPr>
          <a:xfrm>
            <a:off x="10104464" y="2693969"/>
            <a:ext cx="615877" cy="47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00F82F-977B-CCFC-7D57-2E05B777E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TITLE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B2A2BF0-8B1E-93EC-92F0-BBC5918CA2E0}"/>
              </a:ext>
            </a:extLst>
          </p:cNvPr>
          <p:cNvSpPr txBox="1"/>
          <p:nvPr userDrawn="1"/>
        </p:nvSpPr>
        <p:spPr>
          <a:xfrm>
            <a:off x="587375" y="6409930"/>
            <a:ext cx="2028307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sym typeface="Century Gothic"/>
              </a:rPr>
              <a:t>CONFIDENTIAL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D7C6B8A-584B-C6B7-680D-A61551E42F11}"/>
              </a:ext>
            </a:extLst>
          </p:cNvPr>
          <p:cNvSpPr txBox="1">
            <a:spLocks/>
          </p:cNvSpPr>
          <p:nvPr userDrawn="1"/>
        </p:nvSpPr>
        <p:spPr>
          <a:xfrm>
            <a:off x="11557000" y="6403975"/>
            <a:ext cx="635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D902A-9131-014F-96FB-A26C3C2D64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5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82E9-F7F7-DAFD-468D-74C370B77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611D7-6A0C-9704-21A6-060AEDDF8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52921-5742-C4A7-9DD1-40A78734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E36-2680-4ED2-9210-DB64E4DEFE15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8F98-00A4-D245-7E75-B7B361B2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D29C1-6538-6BB9-AFDD-759AEC8C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267-DC22-4F52-A186-50FC17943F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2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6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2871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4293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EF1F84-C3F7-5031-1A15-FD2106DF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CBD6-00A9-7E43-AC22-40397501D1F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B5404A-51BE-274B-4132-20160FFE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7D0035-EA8B-EDB2-4647-230AE77C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06335-B079-8A4E-A159-F637364C05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E94C60-FF07-AF3D-7549-3D335543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9654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79667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F2A0C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5718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046744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506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F2A0C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2685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60246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48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693241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F2A0C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649347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039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19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9111-926C-3392-C5A3-DFC5EF75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4CBDD-FB3E-4E84-90CC-2EC8C1B6A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7C4F-6083-FC50-F7CF-B2900FA8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605C2-8EF5-4AB6-BF91-FD8EE26E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037C-ECFB-6889-CD74-8BED587B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87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D835-37B9-3CF7-0C7D-9D74B84A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262C-D37C-43FB-7000-E71CA257C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03E03-E56D-689E-A120-735EDC41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3DBD2-FCDA-A5CA-70BD-ADD7ADE2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EBF73-8017-A1A5-BF4E-089546BC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090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4FCE4-C413-2E2D-F9D7-3F1A7C2A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8D216-7517-C80C-1C94-0C650F7E8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4D2BF-EC30-2EEB-0CED-08910139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2D49-7A1C-24DC-5D57-618BE988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58BB-D623-4634-16E3-D09C2BBB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42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4588-26A8-3BAA-E7C8-C894252A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0951F-6491-8B25-1BBF-EB307C274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7723F-01E8-7441-A02C-0F1BA814E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E7D58-753B-4250-A5E0-62B3E16E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0943D-C0BE-2A4B-ED95-4EDD9C62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203CB-8BD1-0100-65EB-047B9082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857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CA4A-2685-F649-3033-0A21BB97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61FC8-791C-85C7-8D3F-123EE5EB9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C62D6-E983-8707-3C9E-122A05D19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5C4DD-491A-94A4-0D6E-F43B2AF32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C9F32-2D2A-FBBB-717D-360DB2103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79FD5-08C9-04CD-2ED3-19A07AE8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9B327-0042-B363-E969-91D7634E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E3150-D28F-7C8C-5410-1A924EA9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88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11FF-1EAB-511D-9CCD-B7FDFF8B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36C3B-BA24-4E64-2599-4434C812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29FE1-35C5-152D-AB0D-89A263D0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50C4E-731F-D85E-D263-4A88FC61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608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114A7-749A-BAB9-83DE-3A28EAFD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C1E0A-E9FF-E284-BB20-AFB34B93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92AC-FE55-4F5F-1347-2950F074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9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004B-4E8C-681F-75D4-93C5E954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C5E-6B06-B720-1ADB-CDBAF31D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AEF86-9013-7874-36BD-B34315A51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C9BDF-2D66-8805-3031-A4EE854F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890B4-10EC-F3DD-081B-C51319E5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D2809-DD58-C116-D3A2-0F9E9348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30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9C8F-2FDB-367B-121B-06DDF81B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94BBD-1519-6D14-36EF-2FFEF8E27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803C-143A-8A73-1FA8-9EF6F37A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B3CB6-A313-601D-E791-7B67E67F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6ED08-89BC-117B-2308-E4853A19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BF073-26B2-6AAD-44C9-9F28A572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271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7B49-D1EC-3CCB-4A06-E61A959E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D17E9-929B-84C7-38CD-15A0DB702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6CD6-C761-959A-6F21-352CCCC7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57DEF-6A57-8F86-C0E7-D5B185AA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86203-FA67-7D42-5D6E-599A2CFC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7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 dirty="0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660C5-EB16-F3E9-B201-ED35FF90C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035B4-32B2-DA02-8EAE-6FD85F3C3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28FF5-AD57-4E6A-881F-75708C42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969B0-D1D7-D59E-F3C2-28C47ED3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CD877-95DA-0EE0-D659-723756B7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079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F2A0C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2015382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25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F36209-EDA4-1AA4-BE2F-94A49584E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87" y="428"/>
            <a:ext cx="12187625" cy="6857143"/>
          </a:xfrm>
          <a:prstGeom prst="rect">
            <a:avLst/>
          </a:prstGeom>
        </p:spPr>
      </p:pic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F22BE466-3987-8E20-5C93-D96FD6402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7DE68-B90B-169C-8BC2-CD6066BD97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2903" y="2747989"/>
            <a:ext cx="578560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2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FAED5E-4D3E-3BC4-E004-437D9C460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87" y="428"/>
            <a:ext cx="12187625" cy="685714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rgbClr val="D4EC8E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B7258F0B-B819-771F-E43A-118C7693F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7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2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02903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1212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340974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036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55.xml"/><Relationship Id="rId68" Type="http://schemas.openxmlformats.org/officeDocument/2006/relationships/image" Target="../media/image47.svg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45.xml"/><Relationship Id="rId58" Type="http://schemas.openxmlformats.org/officeDocument/2006/relationships/slideLayout" Target="../slideLayouts/slideLayout150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51.xml"/><Relationship Id="rId67" Type="http://schemas.openxmlformats.org/officeDocument/2006/relationships/image" Target="../media/image46.png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60" Type="http://schemas.openxmlformats.org/officeDocument/2006/relationships/slideLayout" Target="../slideLayouts/slideLayout152.xml"/><Relationship Id="rId65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68" r:id="rId10"/>
    <p:sldLayoutId id="2147483869" r:id="rId11"/>
    <p:sldLayoutId id="2147483870" r:id="rId12"/>
    <p:sldLayoutId id="2147483953" r:id="rId13"/>
    <p:sldLayoutId id="21474839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98" r:id="rId10"/>
    <p:sldLayoutId id="214748379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849" r:id="rId4"/>
    <p:sldLayoutId id="2147483846" r:id="rId5"/>
    <p:sldLayoutId id="2147483847" r:id="rId6"/>
    <p:sldLayoutId id="214748384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8C7E6-6B97-A50B-DA40-D8E3B9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01D6A-1EAE-0F47-FC53-F35EF580A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F98FA-B1A2-5C72-877B-92EA9B46F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2AE5E-258D-4A1E-836D-D75F64A975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AB1CC-8BEA-466A-E1EC-2D2570439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E5089-14E5-D8B7-1FDB-E7DD8F552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292E21-DFFD-443C-94B9-35A1271BF3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B8AD6ED-6EB2-7CE4-4CB9-03389C835E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469320D-3C93-A5AB-3E6A-7FE3E17EE0C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4" r:id="rId12"/>
    <p:sldLayoutId id="21474838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03" r:id="rId32"/>
    <p:sldLayoutId id="2147483904" r:id="rId33"/>
    <p:sldLayoutId id="2147483905" r:id="rId34"/>
    <p:sldLayoutId id="2147483906" r:id="rId35"/>
    <p:sldLayoutId id="2147483907" r:id="rId36"/>
    <p:sldLayoutId id="2147483908" r:id="rId37"/>
    <p:sldLayoutId id="2147483909" r:id="rId38"/>
    <p:sldLayoutId id="2147483910" r:id="rId39"/>
    <p:sldLayoutId id="2147483911" r:id="rId40"/>
    <p:sldLayoutId id="2147483912" r:id="rId41"/>
    <p:sldLayoutId id="2147483913" r:id="rId42"/>
    <p:sldLayoutId id="2147483914" r:id="rId43"/>
    <p:sldLayoutId id="2147483915" r:id="rId44"/>
    <p:sldLayoutId id="2147483916" r:id="rId45"/>
    <p:sldLayoutId id="2147483917" r:id="rId46"/>
    <p:sldLayoutId id="2147483918" r:id="rId47"/>
    <p:sldLayoutId id="2147483919" r:id="rId48"/>
    <p:sldLayoutId id="2147483920" r:id="rId49"/>
    <p:sldLayoutId id="2147483921" r:id="rId50"/>
    <p:sldLayoutId id="2147483922" r:id="rId51"/>
    <p:sldLayoutId id="2147483924" r:id="rId52"/>
    <p:sldLayoutId id="2147483925" r:id="rId53"/>
    <p:sldLayoutId id="2147483926" r:id="rId54"/>
    <p:sldLayoutId id="2147483927" r:id="rId55"/>
    <p:sldLayoutId id="2147483928" r:id="rId56"/>
    <p:sldLayoutId id="2147483929" r:id="rId57"/>
    <p:sldLayoutId id="2147483930" r:id="rId58"/>
    <p:sldLayoutId id="2147483931" r:id="rId59"/>
    <p:sldLayoutId id="2147483932" r:id="rId60"/>
    <p:sldLayoutId id="2147483933" r:id="rId61"/>
    <p:sldLayoutId id="2147483934" r:id="rId62"/>
    <p:sldLayoutId id="2147483935" r:id="rId63"/>
    <p:sldLayoutId id="2147483936" r:id="rId64"/>
    <p:sldLayoutId id="2147483937" r:id="rId6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4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2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0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8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96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5.png"/><Relationship Id="rId7" Type="http://schemas.openxmlformats.org/officeDocument/2006/relationships/image" Target="../media/image84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svg"/><Relationship Id="rId11" Type="http://schemas.openxmlformats.org/officeDocument/2006/relationships/image" Target="../media/image98.svg"/><Relationship Id="rId5" Type="http://schemas.openxmlformats.org/officeDocument/2006/relationships/image" Target="../media/image82.png"/><Relationship Id="rId10" Type="http://schemas.openxmlformats.org/officeDocument/2006/relationships/image" Target="../media/image97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png"/><Relationship Id="rId11" Type="http://schemas.openxmlformats.org/officeDocument/2006/relationships/image" Target="../media/image94.png"/><Relationship Id="rId5" Type="http://schemas.openxmlformats.org/officeDocument/2006/relationships/image" Target="../media/image83.svg"/><Relationship Id="rId10" Type="http://schemas.openxmlformats.org/officeDocument/2006/relationships/image" Target="../media/image93.png"/><Relationship Id="rId4" Type="http://schemas.openxmlformats.org/officeDocument/2006/relationships/image" Target="../media/image82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9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9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9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0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sv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sv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svg"/><Relationship Id="rId28" Type="http://schemas.openxmlformats.org/officeDocument/2006/relationships/image" Target="../media/image134.png"/><Relationship Id="rId10" Type="http://schemas.openxmlformats.org/officeDocument/2006/relationships/image" Target="../media/image116.svg"/><Relationship Id="rId19" Type="http://schemas.openxmlformats.org/officeDocument/2006/relationships/image" Target="../media/image125.png"/><Relationship Id="rId31" Type="http://schemas.openxmlformats.org/officeDocument/2006/relationships/image" Target="../media/image137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svg"/><Relationship Id="rId30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Content/LS-Retail/Replication/Web-Replication-Azure/Web%20Replication%20Using%20Azure.htm?tocpath=LS%C2%A0Central%7CReplication%20in%20LS%20Central%7CScheduler%7CWeb%20Replication%7CWeb%20Replication%20Using%20Azure%20Storage%7C_____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calendly.com/lsconboarding/30minsessio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3.svg"/><Relationship Id="rId9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13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433ADD6-EB31-52B6-06B9-472F558B7610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4FEA0C3-9BE4-04AE-FCA6-0907E34973C7}"/>
              </a:ext>
            </a:extLst>
          </p:cNvPr>
          <p:cNvSpPr txBox="1">
            <a:spLocks/>
          </p:cNvSpPr>
          <p:nvPr/>
        </p:nvSpPr>
        <p:spPr>
          <a:xfrm>
            <a:off x="340293" y="1145008"/>
            <a:ext cx="3232800" cy="4872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 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The NEW Hybrid Setup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9125529-3D51-FF25-2406-6A5C6F81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291" y="2948308"/>
            <a:ext cx="622386" cy="6223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4EE917-07F4-A525-0973-8183739F434F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The New Hybrid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59F6-B0AB-BE62-191C-DE2A7117786D}"/>
              </a:ext>
            </a:extLst>
          </p:cNvPr>
          <p:cNvSpPr txBox="1"/>
          <p:nvPr/>
        </p:nvSpPr>
        <p:spPr>
          <a:xfrm>
            <a:off x="4461220" y="3667743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B8D91-1276-D476-21BB-746203B21645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F01EF4-29C7-8FE9-4755-D228F010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6CEE4-6747-B47D-27C0-53A8F3241848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0A084A-F16C-6E7D-7388-ED845C3B35C4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88DE0-58F6-B9C6-5C18-406F834455EC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A3060-5199-CA0D-61DF-48F0A72D3F95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07256-050D-F9EC-ECC5-D8BDC52384B7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504DC-16A6-74CB-3D0D-5687DF8FBC08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1FC00-A619-F6B2-CB7E-496E215FCFC4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8F4E8B-4EB1-7677-05CE-1AB8573239D7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4E122D54-D91A-C9DF-2108-2C5544F7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4F2BDC26-0EF6-AC1E-E8B7-A6F9591D4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CC2498-8C7A-A139-4202-535E5545FC96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18" name="Graphic 17" descr="Monitor with solid fill">
              <a:extLst>
                <a:ext uri="{FF2B5EF4-FFF2-40B4-BE49-F238E27FC236}">
                  <a16:creationId xmlns:a16="http://schemas.microsoft.com/office/drawing/2014/main" id="{13FC18BB-7DE7-DAA1-2EC6-16ADD553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Server with solid fill">
              <a:extLst>
                <a:ext uri="{FF2B5EF4-FFF2-40B4-BE49-F238E27FC236}">
                  <a16:creationId xmlns:a16="http://schemas.microsoft.com/office/drawing/2014/main" id="{AE7B5FF7-0E4E-767D-9D8D-E8A156C0D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0" name="Graphic 19" descr="Monitor with solid fill">
            <a:extLst>
              <a:ext uri="{FF2B5EF4-FFF2-40B4-BE49-F238E27FC236}">
                <a16:creationId xmlns:a16="http://schemas.microsoft.com/office/drawing/2014/main" id="{338AFAF9-EC6E-5236-8002-9281164D3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21" name="Graphic 20" descr="Server with solid fill">
            <a:extLst>
              <a:ext uri="{FF2B5EF4-FFF2-40B4-BE49-F238E27FC236}">
                <a16:creationId xmlns:a16="http://schemas.microsoft.com/office/drawing/2014/main" id="{A3BD65D7-7110-F5EC-57D1-EF81B74947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22" name="Graphic 21" descr="Monitor with solid fill">
            <a:extLst>
              <a:ext uri="{FF2B5EF4-FFF2-40B4-BE49-F238E27FC236}">
                <a16:creationId xmlns:a16="http://schemas.microsoft.com/office/drawing/2014/main" id="{35B5871C-6635-C743-FDD4-8DA72D78E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23" name="Elbow Connector 47">
            <a:extLst>
              <a:ext uri="{FF2B5EF4-FFF2-40B4-BE49-F238E27FC236}">
                <a16:creationId xmlns:a16="http://schemas.microsoft.com/office/drawing/2014/main" id="{CBB7BDD8-7F74-4C6B-3307-CE694C6D4C7F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48">
            <a:extLst>
              <a:ext uri="{FF2B5EF4-FFF2-40B4-BE49-F238E27FC236}">
                <a16:creationId xmlns:a16="http://schemas.microsoft.com/office/drawing/2014/main" id="{CEF95ED2-E96E-50E3-F472-4AE709E244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9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A blue and purple light&#10;&#10;Description automatically generated with medium confidence">
            <a:extLst>
              <a:ext uri="{FF2B5EF4-FFF2-40B4-BE49-F238E27FC236}">
                <a16:creationId xmlns:a16="http://schemas.microsoft.com/office/drawing/2014/main" id="{8D61AAC7-507D-9D9D-8CDD-5C7057FAF5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" r="3333"/>
          <a:stretch/>
        </p:blipFill>
        <p:spPr/>
      </p:pic>
    </p:spTree>
    <p:extLst>
      <p:ext uri="{BB962C8B-B14F-4D97-AF65-F5344CB8AC3E}">
        <p14:creationId xmlns:p14="http://schemas.microsoft.com/office/powerpoint/2010/main" val="321384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433ADD6-EB31-52B6-06B9-472F558B7610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4FEA0C3-9BE4-04AE-FCA6-0907E34973C7}"/>
              </a:ext>
            </a:extLst>
          </p:cNvPr>
          <p:cNvSpPr txBox="1">
            <a:spLocks/>
          </p:cNvSpPr>
          <p:nvPr/>
        </p:nvSpPr>
        <p:spPr>
          <a:xfrm>
            <a:off x="340293" y="1145008"/>
            <a:ext cx="3232800" cy="4872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 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The NEW Hybrid Setup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Azure Storage Replication</a:t>
            </a:r>
          </a:p>
          <a:p>
            <a:pPr lvl="2">
              <a:buFont typeface="System Font Regular"/>
              <a:buChar char="-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No more Hybrid Component Server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9125529-3D51-FF25-2406-6A5C6F81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291" y="2948308"/>
            <a:ext cx="622386" cy="6223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4EE917-07F4-A525-0973-8183739F434F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The New Hybrid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59F6-B0AB-BE62-191C-DE2A7117786D}"/>
              </a:ext>
            </a:extLst>
          </p:cNvPr>
          <p:cNvSpPr txBox="1"/>
          <p:nvPr/>
        </p:nvSpPr>
        <p:spPr>
          <a:xfrm>
            <a:off x="4461220" y="3667743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B8D91-1276-D476-21BB-746203B21645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F01EF4-29C7-8FE9-4755-D228F010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6CEE4-6747-B47D-27C0-53A8F3241848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0A084A-F16C-6E7D-7388-ED845C3B35C4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88DE0-58F6-B9C6-5C18-406F834455EC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A3060-5199-CA0D-61DF-48F0A72D3F95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07256-050D-F9EC-ECC5-D8BDC52384B7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504DC-16A6-74CB-3D0D-5687DF8FBC08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1FC00-A619-F6B2-CB7E-496E215FCFC4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8F4E8B-4EB1-7677-05CE-1AB8573239D7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4E122D54-D91A-C9DF-2108-2C5544F7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4F2BDC26-0EF6-AC1E-E8B7-A6F9591D4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CC2498-8C7A-A139-4202-535E5545FC96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18" name="Graphic 17" descr="Monitor with solid fill">
              <a:extLst>
                <a:ext uri="{FF2B5EF4-FFF2-40B4-BE49-F238E27FC236}">
                  <a16:creationId xmlns:a16="http://schemas.microsoft.com/office/drawing/2014/main" id="{13FC18BB-7DE7-DAA1-2EC6-16ADD553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Server with solid fill">
              <a:extLst>
                <a:ext uri="{FF2B5EF4-FFF2-40B4-BE49-F238E27FC236}">
                  <a16:creationId xmlns:a16="http://schemas.microsoft.com/office/drawing/2014/main" id="{AE7B5FF7-0E4E-767D-9D8D-E8A156C0D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0" name="Graphic 19" descr="Monitor with solid fill">
            <a:extLst>
              <a:ext uri="{FF2B5EF4-FFF2-40B4-BE49-F238E27FC236}">
                <a16:creationId xmlns:a16="http://schemas.microsoft.com/office/drawing/2014/main" id="{338AFAF9-EC6E-5236-8002-9281164D3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21" name="Graphic 20" descr="Server with solid fill">
            <a:extLst>
              <a:ext uri="{FF2B5EF4-FFF2-40B4-BE49-F238E27FC236}">
                <a16:creationId xmlns:a16="http://schemas.microsoft.com/office/drawing/2014/main" id="{A3BD65D7-7110-F5EC-57D1-EF81B74947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22" name="Graphic 21" descr="Monitor with solid fill">
            <a:extLst>
              <a:ext uri="{FF2B5EF4-FFF2-40B4-BE49-F238E27FC236}">
                <a16:creationId xmlns:a16="http://schemas.microsoft.com/office/drawing/2014/main" id="{35B5871C-6635-C743-FDD4-8DA72D78E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23" name="Elbow Connector 47">
            <a:extLst>
              <a:ext uri="{FF2B5EF4-FFF2-40B4-BE49-F238E27FC236}">
                <a16:creationId xmlns:a16="http://schemas.microsoft.com/office/drawing/2014/main" id="{CBB7BDD8-7F74-4C6B-3307-CE694C6D4C7F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48">
            <a:extLst>
              <a:ext uri="{FF2B5EF4-FFF2-40B4-BE49-F238E27FC236}">
                <a16:creationId xmlns:a16="http://schemas.microsoft.com/office/drawing/2014/main" id="{CEF95ED2-E96E-50E3-F472-4AE709E244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F23D820-04C1-4B20-4695-267A799B28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633329" y="799764"/>
            <a:ext cx="1752037" cy="16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4A60-3F42-710B-DF71-5E378D8A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Replication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D2712-D382-84D0-486F-1D58B1C070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260F5-B1DD-2961-C059-AE517431A5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FCB5B-9540-8E4D-5022-DAD369DC4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44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13393" y="800100"/>
            <a:ext cx="1752037" cy="1672742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8A2A0A9-D2AB-5710-D93A-B3441FD38BE4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C3AB7798-09C6-D377-C93F-B28D3A71A139}"/>
              </a:ext>
            </a:extLst>
          </p:cNvPr>
          <p:cNvSpPr txBox="1">
            <a:spLocks/>
          </p:cNvSpPr>
          <p:nvPr/>
        </p:nvSpPr>
        <p:spPr>
          <a:xfrm>
            <a:off x="256819" y="1339905"/>
            <a:ext cx="3514123" cy="4691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latin typeface="Segoe UI" panose="020B0502040204020203" pitchFamily="34" charset="0"/>
                <a:cs typeface="Segoe UI" panose="020B0502040204020203" pitchFamily="34" charset="0"/>
              </a:rPr>
              <a:t>Azure Storage Account </a:t>
            </a:r>
          </a:p>
          <a:p>
            <a:pPr lvl="1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Owned by customer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0923BCE-DBC4-B2B9-F7CE-5DC0359CEAB2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New Hybrid Replication – how does it work?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6B9772-52DD-1433-CFD0-F835F354B736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8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49EBC8-1ABE-8075-D2CF-AAC0566D62CD}"/>
              </a:ext>
            </a:extLst>
          </p:cNvPr>
          <p:cNvGraphicFramePr>
            <a:graphicFrameLocks noGrp="1"/>
          </p:cNvGraphicFramePr>
          <p:nvPr/>
        </p:nvGraphicFramePr>
        <p:xfrm>
          <a:off x="646943" y="5664999"/>
          <a:ext cx="2524684" cy="876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71">
                  <a:extLst>
                    <a:ext uri="{9D8B030D-6E8A-4147-A177-3AD203B41FA5}">
                      <a16:colId xmlns:a16="http://schemas.microsoft.com/office/drawing/2014/main" val="1465948854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2319295699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973446745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42055116"/>
                    </a:ext>
                  </a:extLst>
                </a:gridCol>
              </a:tblGrid>
              <a:tr h="26727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Inform.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Import.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74942"/>
                  </a:ext>
                </a:extLst>
              </a:tr>
              <a:tr h="251458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56381"/>
                  </a:ext>
                </a:extLst>
              </a:tr>
              <a:tr h="255691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83737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1910C1-C82A-377B-106B-FB9374152B5C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9F49DF0-59D6-9E43-6682-CB433D9F3A98}"/>
              </a:ext>
            </a:extLst>
          </p:cNvPr>
          <p:cNvSpPr txBox="1">
            <a:spLocks/>
          </p:cNvSpPr>
          <p:nvPr/>
        </p:nvSpPr>
        <p:spPr>
          <a:xfrm>
            <a:off x="256819" y="1339905"/>
            <a:ext cx="3514123" cy="4691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Storage Account 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 by customer</a:t>
            </a:r>
          </a:p>
          <a:p>
            <a:pPr marL="0" indent="0">
              <a:buNone/>
            </a:pPr>
            <a:r>
              <a:rPr lang="en-US" sz="1800" b="1">
                <a:latin typeface="Segoe UI" panose="020B0502040204020203" pitchFamily="34" charset="0"/>
                <a:cs typeface="Segoe UI" panose="020B0502040204020203" pitchFamily="34" charset="0"/>
              </a:rPr>
              <a:t>Scheduler Replication Job</a:t>
            </a:r>
          </a:p>
          <a:p>
            <a:pPr lvl="1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Creates a package</a:t>
            </a:r>
          </a:p>
          <a:p>
            <a:pPr lvl="1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Registers destinations</a:t>
            </a:r>
          </a:p>
        </p:txBody>
      </p:sp>
      <p:pic>
        <p:nvPicPr>
          <p:cNvPr id="56" name="Picture 5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A223EA3-637E-E7FB-C678-536F81D8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648" y="1546252"/>
            <a:ext cx="1083707" cy="3891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601" y="1085003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D2ED5B-FC14-BAB3-4FFC-17B71F318A8F}"/>
              </a:ext>
            </a:extLst>
          </p:cNvPr>
          <p:cNvSpPr txBox="1"/>
          <p:nvPr/>
        </p:nvSpPr>
        <p:spPr>
          <a:xfrm>
            <a:off x="6436977" y="523374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5F30-DCC9-5E0A-BBEE-5AF34967E493}"/>
              </a:ext>
            </a:extLst>
          </p:cNvPr>
          <p:cNvSpPr txBox="1"/>
          <p:nvPr/>
        </p:nvSpPr>
        <p:spPr>
          <a:xfrm>
            <a:off x="5260087" y="523253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F01BAA63-6810-FE84-110D-EAE11682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5967" y="1137663"/>
            <a:ext cx="413994" cy="4323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24807C3-9D03-9145-C3FF-3BFE0AEDBBF3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New Hybrid Replication </a:t>
            </a:r>
            <a:r>
              <a:rPr lang="en-US" sz="3600" dirty="0">
                <a:solidFill>
                  <a:srgbClr val="351C5C"/>
                </a:solidFill>
                <a:latin typeface="Segoe UI"/>
                <a:cs typeface="Segoe UI"/>
              </a:rPr>
              <a:t>– how does it work? 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FAB98-D458-A662-4003-6D3B55417A82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A525A5E-0834-A564-C957-59848D792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813393" y="800100"/>
            <a:ext cx="1752037" cy="16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369B11-5A14-93B7-9A64-5CAE60337190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50471E3-D339-7375-8BC4-17722B1F1550}"/>
              </a:ext>
            </a:extLst>
          </p:cNvPr>
          <p:cNvSpPr txBox="1">
            <a:spLocks/>
          </p:cNvSpPr>
          <p:nvPr/>
        </p:nvSpPr>
        <p:spPr>
          <a:xfrm>
            <a:off x="256819" y="1339905"/>
            <a:ext cx="3514123" cy="4691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Storage Account 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 by customer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Scheduler Replication Job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Creates a package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Registers destinations</a:t>
            </a:r>
          </a:p>
          <a:p>
            <a:pPr marL="0" indent="0">
              <a:buNone/>
            </a:pPr>
            <a:r>
              <a:rPr lang="en-US" sz="1800" b="1">
                <a:latin typeface="Segoe UI" panose="020B0502040204020203" pitchFamily="34" charset="0"/>
                <a:cs typeface="Segoe UI" panose="020B0502040204020203" pitchFamily="34" charset="0"/>
              </a:rPr>
              <a:t>POS inquires about data for that POS</a:t>
            </a:r>
          </a:p>
          <a:p>
            <a:pPr lvl="1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POS fetches package information from 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01" y="1085003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D2ED5B-FC14-BAB3-4FFC-17B71F318A8F}"/>
              </a:ext>
            </a:extLst>
          </p:cNvPr>
          <p:cNvSpPr txBox="1"/>
          <p:nvPr/>
        </p:nvSpPr>
        <p:spPr>
          <a:xfrm>
            <a:off x="6436977" y="523374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5F30-DCC9-5E0A-BBEE-5AF34967E493}"/>
              </a:ext>
            </a:extLst>
          </p:cNvPr>
          <p:cNvSpPr txBox="1"/>
          <p:nvPr/>
        </p:nvSpPr>
        <p:spPr>
          <a:xfrm>
            <a:off x="5260087" y="523253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BA9A8-2420-0472-C98A-12F60DC72E52}"/>
              </a:ext>
            </a:extLst>
          </p:cNvPr>
          <p:cNvCxnSpPr/>
          <p:nvPr/>
        </p:nvCxnSpPr>
        <p:spPr>
          <a:xfrm flipH="1">
            <a:off x="6675036" y="2290513"/>
            <a:ext cx="235975" cy="2525798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7652DDA-2976-AD76-B674-3BA09B154E44}"/>
              </a:ext>
            </a:extLst>
          </p:cNvPr>
          <p:cNvGraphicFramePr>
            <a:graphicFrameLocks noGrp="1"/>
          </p:cNvGraphicFramePr>
          <p:nvPr/>
        </p:nvGraphicFramePr>
        <p:xfrm>
          <a:off x="655944" y="5665283"/>
          <a:ext cx="2524684" cy="876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71">
                  <a:extLst>
                    <a:ext uri="{9D8B030D-6E8A-4147-A177-3AD203B41FA5}">
                      <a16:colId xmlns:a16="http://schemas.microsoft.com/office/drawing/2014/main" val="1465948854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2319295699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973446745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42055116"/>
                    </a:ext>
                  </a:extLst>
                </a:gridCol>
              </a:tblGrid>
              <a:tr h="26727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Inform.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Import.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74942"/>
                  </a:ext>
                </a:extLst>
              </a:tr>
              <a:tr h="251458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56381"/>
                  </a:ext>
                </a:extLst>
              </a:tr>
              <a:tr h="255691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83737"/>
                  </a:ext>
                </a:extLst>
              </a:tr>
            </a:tbl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329C4815-B7FE-DB92-BEE4-BAD691A08CE9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New Hybrid Replication – </a:t>
            </a:r>
            <a:r>
              <a:rPr lang="en-US" sz="3600" dirty="0">
                <a:solidFill>
                  <a:srgbClr val="351C5C"/>
                </a:solidFill>
                <a:latin typeface="Segoe UI"/>
                <a:cs typeface="Segoe UI"/>
              </a:rPr>
              <a:t>how does it work?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E410FC-CE93-43D0-19B1-ECD9514AA5F2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8B39C07-A9A8-FF45-C465-1C690750C5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813393" y="800100"/>
            <a:ext cx="1752037" cy="1672742"/>
          </a:xfrm>
          <a:prstGeom prst="rect">
            <a:avLst/>
          </a:prstGeom>
        </p:spPr>
      </p:pic>
      <p:pic>
        <p:nvPicPr>
          <p:cNvPr id="14" name="Picture 13" descr="A blue box with black stripes&#10;&#10;Description automatically generated">
            <a:extLst>
              <a:ext uri="{FF2B5EF4-FFF2-40B4-BE49-F238E27FC236}">
                <a16:creationId xmlns:a16="http://schemas.microsoft.com/office/drawing/2014/main" id="{5FEBC3BE-3505-6B4D-CC6D-ABA9B3074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9695" y="993820"/>
            <a:ext cx="413994" cy="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C8FC02D-2E78-D4F0-2C19-0E738AFE99F3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FF756C6-8298-FD63-3392-966F97044520}"/>
              </a:ext>
            </a:extLst>
          </p:cNvPr>
          <p:cNvSpPr txBox="1">
            <a:spLocks/>
          </p:cNvSpPr>
          <p:nvPr/>
        </p:nvSpPr>
        <p:spPr>
          <a:xfrm>
            <a:off x="256819" y="1339905"/>
            <a:ext cx="3514123" cy="4691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Storage Account 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 by customer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Scheduler Replication Job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Creates a package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Registers destinations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inquires about data for that POS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fetches package information from HO</a:t>
            </a:r>
          </a:p>
          <a:p>
            <a:pPr marL="0" indent="0">
              <a:buNone/>
            </a:pPr>
            <a:r>
              <a:rPr lang="en-US" sz="1800" b="1">
                <a:latin typeface="Segoe UI" panose="020B0502040204020203" pitchFamily="34" charset="0"/>
                <a:cs typeface="Segoe UI" panose="020B0502040204020203" pitchFamily="34" charset="0"/>
              </a:rPr>
              <a:t>POS fetches the package from Azure Storage Account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01" y="1085003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D2ED5B-FC14-BAB3-4FFC-17B71F318A8F}"/>
              </a:ext>
            </a:extLst>
          </p:cNvPr>
          <p:cNvSpPr txBox="1"/>
          <p:nvPr/>
        </p:nvSpPr>
        <p:spPr>
          <a:xfrm>
            <a:off x="6436977" y="523374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5F30-DCC9-5E0A-BBEE-5AF34967E493}"/>
              </a:ext>
            </a:extLst>
          </p:cNvPr>
          <p:cNvSpPr txBox="1"/>
          <p:nvPr/>
        </p:nvSpPr>
        <p:spPr>
          <a:xfrm>
            <a:off x="5260087" y="523253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C3212AF-72FD-0331-10E9-DC81A13D5ACC}"/>
              </a:ext>
            </a:extLst>
          </p:cNvPr>
          <p:cNvGraphicFramePr>
            <a:graphicFrameLocks noGrp="1"/>
          </p:cNvGraphicFramePr>
          <p:nvPr/>
        </p:nvGraphicFramePr>
        <p:xfrm>
          <a:off x="655944" y="5665283"/>
          <a:ext cx="2524684" cy="876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71">
                  <a:extLst>
                    <a:ext uri="{9D8B030D-6E8A-4147-A177-3AD203B41FA5}">
                      <a16:colId xmlns:a16="http://schemas.microsoft.com/office/drawing/2014/main" val="1465948854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2319295699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973446745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42055116"/>
                    </a:ext>
                  </a:extLst>
                </a:gridCol>
              </a:tblGrid>
              <a:tr h="26727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Inform.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Import.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74942"/>
                  </a:ext>
                </a:extLst>
              </a:tr>
              <a:tr h="251458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56381"/>
                  </a:ext>
                </a:extLst>
              </a:tr>
              <a:tr h="255691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83737"/>
                  </a:ext>
                </a:extLst>
              </a:tr>
            </a:tbl>
          </a:graphicData>
        </a:graphic>
      </p:graphicFrame>
      <p:pic>
        <p:nvPicPr>
          <p:cNvPr id="4" name="Picture 3" descr="A blue box with black stripes&#10;&#10;Description automatically generated">
            <a:extLst>
              <a:ext uri="{FF2B5EF4-FFF2-40B4-BE49-F238E27FC236}">
                <a16:creationId xmlns:a16="http://schemas.microsoft.com/office/drawing/2014/main" id="{08E26CB9-F98E-6F31-A4E4-2B2CFEE88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794" y="4477757"/>
            <a:ext cx="413994" cy="43239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66FDD2C-BB6D-11C9-DED3-CEB72ACA2562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New Hybrid Replication – </a:t>
            </a:r>
            <a:r>
              <a:rPr lang="en-US" sz="3600" dirty="0">
                <a:solidFill>
                  <a:srgbClr val="351C5C"/>
                </a:solidFill>
                <a:latin typeface="Segoe UI"/>
                <a:cs typeface="Segoe UI"/>
              </a:rPr>
              <a:t>how does it work?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7D9DAF-B1E7-8D34-52D9-0964F30887BA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9103360-F105-F8F4-198C-1E0B3EE5EC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813393" y="800100"/>
            <a:ext cx="1752037" cy="1672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71D0EB-E3F4-2289-9545-2051B058EFB2}"/>
              </a:ext>
            </a:extLst>
          </p:cNvPr>
          <p:cNvCxnSpPr>
            <a:cxnSpLocks/>
          </p:cNvCxnSpPr>
          <p:nvPr/>
        </p:nvCxnSpPr>
        <p:spPr>
          <a:xfrm flipH="1">
            <a:off x="6644081" y="2290513"/>
            <a:ext cx="2671369" cy="2540892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529A9C9-E90E-1097-702C-D9D9510A5546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D7726B3-0A10-C89D-AB2C-47B1CA7BE4FB}"/>
              </a:ext>
            </a:extLst>
          </p:cNvPr>
          <p:cNvSpPr txBox="1">
            <a:spLocks/>
          </p:cNvSpPr>
          <p:nvPr/>
        </p:nvSpPr>
        <p:spPr>
          <a:xfrm>
            <a:off x="256819" y="1339905"/>
            <a:ext cx="3514123" cy="469125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Storage Account 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 by customer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Scheduler Replication Job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Creates a package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Registers destinations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inquires about data for that POS</a:t>
            </a:r>
          </a:p>
          <a:p>
            <a:pPr lvl="1"/>
            <a:r>
              <a:rPr lang="en-US" sz="14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fetches package information from HO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fetches the package from Azure Storage Account</a:t>
            </a:r>
          </a:p>
          <a:p>
            <a:pPr marL="0" indent="0">
              <a:buNone/>
            </a:pPr>
            <a:r>
              <a:rPr lang="en-US" sz="1800" b="1">
                <a:latin typeface="Segoe UI" panose="020B0502040204020203" pitchFamily="34" charset="0"/>
                <a:cs typeface="Segoe UI" panose="020B0502040204020203" pitchFamily="34" charset="0"/>
              </a:rPr>
              <a:t>Package imported to POS and marked as completed at HO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CE79B01-4CA9-69D4-B14C-20517008AB79}"/>
              </a:ext>
            </a:extLst>
          </p:cNvPr>
          <p:cNvGraphicFramePr>
            <a:graphicFrameLocks noGrp="1"/>
          </p:cNvGraphicFramePr>
          <p:nvPr/>
        </p:nvGraphicFramePr>
        <p:xfrm>
          <a:off x="656084" y="5664999"/>
          <a:ext cx="2524684" cy="876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71">
                  <a:extLst>
                    <a:ext uri="{9D8B030D-6E8A-4147-A177-3AD203B41FA5}">
                      <a16:colId xmlns:a16="http://schemas.microsoft.com/office/drawing/2014/main" val="1465948854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2319295699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973446745"/>
                    </a:ext>
                  </a:extLst>
                </a:gridCol>
                <a:gridCol w="631171">
                  <a:extLst>
                    <a:ext uri="{9D8B030D-6E8A-4147-A177-3AD203B41FA5}">
                      <a16:colId xmlns:a16="http://schemas.microsoft.com/office/drawing/2014/main" val="142055116"/>
                    </a:ext>
                  </a:extLst>
                </a:gridCol>
              </a:tblGrid>
              <a:tr h="267278"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Inform.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latin typeface="+mj-lt"/>
                        </a:rPr>
                        <a:t>Import.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74942"/>
                  </a:ext>
                </a:extLst>
              </a:tr>
              <a:tr h="251458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56381"/>
                  </a:ext>
                </a:extLst>
              </a:tr>
              <a:tr h="255691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8373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71D0EB-E3F4-2289-9545-2051B058EFB2}"/>
              </a:ext>
            </a:extLst>
          </p:cNvPr>
          <p:cNvCxnSpPr>
            <a:cxnSpLocks/>
          </p:cNvCxnSpPr>
          <p:nvPr/>
        </p:nvCxnSpPr>
        <p:spPr>
          <a:xfrm flipH="1">
            <a:off x="6577779" y="2290513"/>
            <a:ext cx="321082" cy="2525798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7306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01" y="1085003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1581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101188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6894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4361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9740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1489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1977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3652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0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3624" t="-2810" r="3624" b="29435"/>
          <a:stretch/>
        </p:blipFill>
        <p:spPr>
          <a:xfrm>
            <a:off x="92520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33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91079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160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A blue box with black stripes&#10;&#10;Description automatically generated">
            <a:extLst>
              <a:ext uri="{FF2B5EF4-FFF2-40B4-BE49-F238E27FC236}">
                <a16:creationId xmlns:a16="http://schemas.microsoft.com/office/drawing/2014/main" id="{697BBF35-57BE-1E4D-3401-0A863CD20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794" y="4477757"/>
            <a:ext cx="413994" cy="432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2ED5B-FC14-BAB3-4FFC-17B71F318A8F}"/>
              </a:ext>
            </a:extLst>
          </p:cNvPr>
          <p:cNvSpPr txBox="1"/>
          <p:nvPr/>
        </p:nvSpPr>
        <p:spPr>
          <a:xfrm>
            <a:off x="6436977" y="523374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5F30-DCC9-5E0A-BBEE-5AF34967E493}"/>
              </a:ext>
            </a:extLst>
          </p:cNvPr>
          <p:cNvSpPr txBox="1"/>
          <p:nvPr/>
        </p:nvSpPr>
        <p:spPr>
          <a:xfrm>
            <a:off x="5260087" y="523253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pic>
        <p:nvPicPr>
          <p:cNvPr id="43" name="Graphic 42" descr="Single gear with solid fill">
            <a:extLst>
              <a:ext uri="{FF2B5EF4-FFF2-40B4-BE49-F238E27FC236}">
                <a16:creationId xmlns:a16="http://schemas.microsoft.com/office/drawing/2014/main" id="{F3D9CFAD-76AF-E9C3-305F-06D7B1395B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2228" y="4838145"/>
            <a:ext cx="556077" cy="556077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0057EDB-7B47-C365-4466-D6E4A4D14D87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New Hybrid Replication – </a:t>
            </a:r>
            <a:r>
              <a:rPr lang="en-US" sz="3600" dirty="0">
                <a:solidFill>
                  <a:srgbClr val="351C5C"/>
                </a:solidFill>
                <a:latin typeface="Segoe UI"/>
                <a:cs typeface="Segoe UI"/>
              </a:rPr>
              <a:t>how does it work?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6461D9-0D63-43F0-CE5B-23C76BB0B618}"/>
              </a:ext>
            </a:extLst>
          </p:cNvPr>
          <p:cNvCxnSpPr>
            <a:cxnSpLocks/>
          </p:cNvCxnSpPr>
          <p:nvPr/>
        </p:nvCxnSpPr>
        <p:spPr>
          <a:xfrm>
            <a:off x="44209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70ED671-168C-CC7E-1A6C-474760E90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13393" y="800100"/>
            <a:ext cx="1752037" cy="16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2181235" y="1353350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02" y="1058852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2608764" y="4479813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8569476" y="447775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8140012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6886725" y="556632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3424648" y="558090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4599536" y="558021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3648306" y="4831405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4815862" y="4832984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7638" y="5080158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624" t="-2810" r="3624" b="29435"/>
          <a:stretch/>
        </p:blipFill>
        <p:spPr>
          <a:xfrm>
            <a:off x="7702668" y="4481457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3920" y="5080158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7558511" y="4702845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66652" y="4679734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D2ED5B-FC14-BAB3-4FFC-17B71F318A8F}"/>
              </a:ext>
            </a:extLst>
          </p:cNvPr>
          <p:cNvSpPr txBox="1"/>
          <p:nvPr/>
        </p:nvSpPr>
        <p:spPr>
          <a:xfrm>
            <a:off x="4887577" y="523374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C5F30-DCC9-5E0A-BBEE-5AF34967E493}"/>
              </a:ext>
            </a:extLst>
          </p:cNvPr>
          <p:cNvSpPr txBox="1"/>
          <p:nvPr/>
        </p:nvSpPr>
        <p:spPr>
          <a:xfrm>
            <a:off x="3710687" y="5232530"/>
            <a:ext cx="41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</a:t>
            </a:r>
          </a:p>
        </p:txBody>
      </p:sp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F01BAA63-6810-FE84-110D-EAE11682F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567" y="1137663"/>
            <a:ext cx="413994" cy="4323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24807C3-9D03-9145-C3FF-3BFE0AEDBBF3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351C5C"/>
                </a:solidFill>
              </a:rPr>
              <a:t>New Hybrid Replication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FAB98-D458-A662-4003-6D3B55417A82}"/>
              </a:ext>
            </a:extLst>
          </p:cNvPr>
          <p:cNvCxnSpPr>
            <a:cxnSpLocks/>
          </p:cNvCxnSpPr>
          <p:nvPr/>
        </p:nvCxnSpPr>
        <p:spPr>
          <a:xfrm>
            <a:off x="2871598" y="4424394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F679C027-DB0C-229C-4017-6A42621102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591" y="2846708"/>
            <a:ext cx="622386" cy="622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3E912-9DF0-6CDB-642F-7616953C263A}"/>
              </a:ext>
            </a:extLst>
          </p:cNvPr>
          <p:cNvSpPr txBox="1"/>
          <p:nvPr/>
        </p:nvSpPr>
        <p:spPr>
          <a:xfrm>
            <a:off x="2543520" y="3566143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819FC-B35A-5A05-5F44-E392956DB746}"/>
              </a:ext>
            </a:extLst>
          </p:cNvPr>
          <p:cNvCxnSpPr>
            <a:cxnSpLocks/>
          </p:cNvCxnSpPr>
          <p:nvPr/>
        </p:nvCxnSpPr>
        <p:spPr>
          <a:xfrm flipH="1">
            <a:off x="3916996" y="2428296"/>
            <a:ext cx="1356103" cy="2255843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C750A34-5F1F-70B5-C8C1-1B0B744B9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80066" y="917232"/>
            <a:ext cx="1752037" cy="1672742"/>
          </a:xfrm>
          <a:prstGeom prst="rect">
            <a:avLst/>
          </a:prstGeom>
        </p:spPr>
      </p:pic>
      <p:pic>
        <p:nvPicPr>
          <p:cNvPr id="56" name="Picture 5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A223EA3-637E-E7FB-C678-536F81D805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2248" y="1546252"/>
            <a:ext cx="1083707" cy="38919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9381CA-86BB-F3CF-E631-A0AC8E08AADA}"/>
              </a:ext>
            </a:extLst>
          </p:cNvPr>
          <p:cNvCxnSpPr>
            <a:cxnSpLocks/>
          </p:cNvCxnSpPr>
          <p:nvPr/>
        </p:nvCxnSpPr>
        <p:spPr>
          <a:xfrm flipH="1">
            <a:off x="4091999" y="2466136"/>
            <a:ext cx="3545202" cy="2286141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9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65640-62AD-8EAA-60B2-2A4ADDB27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910" y="4002816"/>
            <a:ext cx="10299015" cy="69275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New Hybrid Setup For LS Central SaaS	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655A-FA1B-497C-81C4-49A774499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SaaS Architecture &amp; Replication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AD21-3D68-5C98-1D08-295690081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Jasvinder Singh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5175-CC15-87B8-6180-110B81D3D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Consultant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712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57A83-2750-C23A-72AC-494EB0D4D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Is the corner stone for continues updates</a:t>
            </a:r>
          </a:p>
          <a:p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Online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err="1">
                <a:latin typeface="Segoe UI"/>
                <a:cs typeface="Segoe UI"/>
              </a:rPr>
              <a:t>Appshell</a:t>
            </a:r>
            <a:r>
              <a:rPr lang="en-US">
                <a:latin typeface="Segoe UI"/>
                <a:cs typeface="Segoe UI"/>
              </a:rPr>
              <a:t> / </a:t>
            </a:r>
            <a:r>
              <a:rPr lang="en-US" err="1">
                <a:latin typeface="Segoe UI"/>
                <a:cs typeface="Segoe UI"/>
              </a:rPr>
              <a:t>Hardwarestation</a:t>
            </a:r>
            <a:r>
              <a:rPr lang="en-US">
                <a:latin typeface="Segoe UI"/>
                <a:cs typeface="Segoe UI"/>
              </a:rPr>
              <a:t> / OPOS drivers / Registry files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US"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Offline POS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Same as in online pos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BC service tier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DB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SQL server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Segoe UI"/>
                <a:cs typeface="Segoe UI"/>
              </a:rPr>
              <a:t>Data Director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25B97-391A-F458-9E45-2D5B80DB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Update service </a:t>
            </a:r>
            <a:endParaRPr lang="en-US"/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625D3DA9-4E27-0443-8E2E-D7B94DF9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33401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AAF4-953B-AE5A-23CC-83674936D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if the offline POS loses connection with Azure Storage?</a:t>
            </a:r>
          </a:p>
          <a:p>
            <a:pPr lvl="1"/>
            <a:r>
              <a:rPr lang="en-US" dirty="0"/>
              <a:t>POS continues to request at an interval</a:t>
            </a:r>
          </a:p>
          <a:p>
            <a:pPr lvl="2"/>
            <a:r>
              <a:rPr lang="en-US" dirty="0"/>
              <a:t>Scheduler Job</a:t>
            </a:r>
          </a:p>
          <a:p>
            <a:pPr lvl="2"/>
            <a:r>
              <a:rPr lang="en-US" dirty="0"/>
              <a:t>Background Session</a:t>
            </a:r>
          </a:p>
          <a:p>
            <a:pPr lvl="1"/>
            <a:r>
              <a:rPr lang="en-US" dirty="0"/>
              <a:t>Packages queues at Azure Storage</a:t>
            </a:r>
          </a:p>
          <a:p>
            <a:r>
              <a:rPr lang="en-MY" dirty="0"/>
              <a:t>How can we track for failed packages?</a:t>
            </a:r>
          </a:p>
          <a:p>
            <a:pPr lvl="1"/>
            <a:r>
              <a:rPr lang="en-MY" dirty="0"/>
              <a:t>Centrally at the HO on the Web Replication Monitor</a:t>
            </a:r>
          </a:p>
          <a:p>
            <a:r>
              <a:rPr lang="en-MY" dirty="0"/>
              <a:t>Can we migrate from an existing HCS to the new Azure Storage replication?</a:t>
            </a:r>
          </a:p>
          <a:p>
            <a:pPr lvl="1"/>
            <a:r>
              <a:rPr lang="en-MY" dirty="0"/>
              <a:t>Yes, with the new Offline POS installer in Update Service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0C960-F538-A3C9-3EC9-94BDADDE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Hybrid Replication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0056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1C40D2-8608-5C8F-C2CC-20FFC025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Big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76583-9F22-26D3-E4B2-073144E82A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081A6-D1EC-6576-6438-D16D1D049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A7F4AD-B819-C6E0-D41A-F313E900F8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56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AB24DFA-2D65-BCDD-D430-BA347D03C809}"/>
              </a:ext>
            </a:extLst>
          </p:cNvPr>
          <p:cNvSpPr/>
          <p:nvPr/>
        </p:nvSpPr>
        <p:spPr>
          <a:xfrm>
            <a:off x="1960757" y="1221641"/>
            <a:ext cx="5505609" cy="2968355"/>
          </a:xfrm>
          <a:prstGeom prst="cloud">
            <a:avLst/>
          </a:prstGeom>
          <a:noFill/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9978EDD0-FA41-AF23-6D1B-520B88003A02}"/>
              </a:ext>
            </a:extLst>
          </p:cNvPr>
          <p:cNvSpPr/>
          <p:nvPr/>
        </p:nvSpPr>
        <p:spPr>
          <a:xfrm>
            <a:off x="6448613" y="1360193"/>
            <a:ext cx="4826134" cy="2093672"/>
          </a:xfrm>
          <a:prstGeom prst="cloud">
            <a:avLst/>
          </a:prstGeom>
          <a:solidFill>
            <a:schemeClr val="bg1"/>
          </a:solidFill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5FFF5E-40DF-DBA6-4611-502A24C4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Offline POS - Standard</a:t>
            </a:r>
          </a:p>
        </p:txBody>
      </p:sp>
      <p:pic>
        <p:nvPicPr>
          <p:cNvPr id="9" name="Graphic 8" descr="Single gear with solid fill">
            <a:extLst>
              <a:ext uri="{FF2B5EF4-FFF2-40B4-BE49-F238E27FC236}">
                <a16:creationId xmlns:a16="http://schemas.microsoft.com/office/drawing/2014/main" id="{755ED3CB-1FA9-F12D-78E7-17572B2C7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6804" y="3166364"/>
            <a:ext cx="571501" cy="5715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C53139-D1C9-D1D4-C704-8590945DA7C4}"/>
              </a:ext>
            </a:extLst>
          </p:cNvPr>
          <p:cNvSpPr txBox="1"/>
          <p:nvPr/>
        </p:nvSpPr>
        <p:spPr>
          <a:xfrm>
            <a:off x="4076804" y="3609570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776912-6006-FF89-C279-3DFA30E36E3D}"/>
              </a:ext>
            </a:extLst>
          </p:cNvPr>
          <p:cNvGrpSpPr/>
          <p:nvPr/>
        </p:nvGrpSpPr>
        <p:grpSpPr>
          <a:xfrm>
            <a:off x="4795301" y="4999777"/>
            <a:ext cx="533599" cy="856777"/>
            <a:chOff x="4653705" y="2369542"/>
            <a:chExt cx="939103" cy="1509346"/>
          </a:xfrm>
        </p:grpSpPr>
        <p:pic>
          <p:nvPicPr>
            <p:cNvPr id="39" name="Graphic 38" descr="Monitor with solid fill">
              <a:extLst>
                <a:ext uri="{FF2B5EF4-FFF2-40B4-BE49-F238E27FC236}">
                  <a16:creationId xmlns:a16="http://schemas.microsoft.com/office/drawing/2014/main" id="{C98A36F2-DB1A-904B-4FDF-2FE26335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Server with solid fill">
              <a:extLst>
                <a:ext uri="{FF2B5EF4-FFF2-40B4-BE49-F238E27FC236}">
                  <a16:creationId xmlns:a16="http://schemas.microsoft.com/office/drawing/2014/main" id="{6CD79F95-4EE7-1196-748C-12501EE8C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01748D-B2BA-C369-5CE0-6DE8A90BDBD6}"/>
              </a:ext>
            </a:extLst>
          </p:cNvPr>
          <p:cNvGrpSpPr/>
          <p:nvPr/>
        </p:nvGrpSpPr>
        <p:grpSpPr>
          <a:xfrm>
            <a:off x="5539563" y="5002495"/>
            <a:ext cx="533599" cy="856777"/>
            <a:chOff x="4653705" y="2369542"/>
            <a:chExt cx="939103" cy="1509346"/>
          </a:xfrm>
        </p:grpSpPr>
        <p:pic>
          <p:nvPicPr>
            <p:cNvPr id="48" name="Graphic 47" descr="Monitor with solid fill">
              <a:extLst>
                <a:ext uri="{FF2B5EF4-FFF2-40B4-BE49-F238E27FC236}">
                  <a16:creationId xmlns:a16="http://schemas.microsoft.com/office/drawing/2014/main" id="{E2D409F6-652F-A29E-658D-03238EAF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B9D137BC-259C-6D88-5CF2-2C3297399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09FED1-1033-EE39-6A99-739AAD9F07EC}"/>
              </a:ext>
            </a:extLst>
          </p:cNvPr>
          <p:cNvGrpSpPr/>
          <p:nvPr/>
        </p:nvGrpSpPr>
        <p:grpSpPr>
          <a:xfrm>
            <a:off x="6271616" y="4988547"/>
            <a:ext cx="533599" cy="856777"/>
            <a:chOff x="4653705" y="2369542"/>
            <a:chExt cx="939103" cy="1509346"/>
          </a:xfrm>
        </p:grpSpPr>
        <p:pic>
          <p:nvPicPr>
            <p:cNvPr id="64" name="Graphic 63" descr="Monitor with solid fill">
              <a:extLst>
                <a:ext uri="{FF2B5EF4-FFF2-40B4-BE49-F238E27FC236}">
                  <a16:creationId xmlns:a16="http://schemas.microsoft.com/office/drawing/2014/main" id="{8CE85823-02B2-DCF2-11E5-9955319D0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Server with solid fill">
              <a:extLst>
                <a:ext uri="{FF2B5EF4-FFF2-40B4-BE49-F238E27FC236}">
                  <a16:creationId xmlns:a16="http://schemas.microsoft.com/office/drawing/2014/main" id="{AD3237D0-2070-B988-A9A3-6F860DCFF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7F5EA6E-0A8B-66AC-6A3E-263ED8A6A5AC}"/>
              </a:ext>
            </a:extLst>
          </p:cNvPr>
          <p:cNvGrpSpPr/>
          <p:nvPr/>
        </p:nvGrpSpPr>
        <p:grpSpPr>
          <a:xfrm>
            <a:off x="7014612" y="4999777"/>
            <a:ext cx="533599" cy="856777"/>
            <a:chOff x="4653705" y="2369542"/>
            <a:chExt cx="939103" cy="1509346"/>
          </a:xfrm>
        </p:grpSpPr>
        <p:pic>
          <p:nvPicPr>
            <p:cNvPr id="67" name="Graphic 66" descr="Monitor with solid fill">
              <a:extLst>
                <a:ext uri="{FF2B5EF4-FFF2-40B4-BE49-F238E27FC236}">
                  <a16:creationId xmlns:a16="http://schemas.microsoft.com/office/drawing/2014/main" id="{CD910724-5A2E-8475-25F6-CBDBD66E0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Server with solid fill">
              <a:extLst>
                <a:ext uri="{FF2B5EF4-FFF2-40B4-BE49-F238E27FC236}">
                  <a16:creationId xmlns:a16="http://schemas.microsoft.com/office/drawing/2014/main" id="{2D79A809-FFCE-0603-3481-7001BBEE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CA79D0-B19A-57FF-379A-35C9C4D3D2B5}"/>
              </a:ext>
            </a:extLst>
          </p:cNvPr>
          <p:cNvGrpSpPr/>
          <p:nvPr/>
        </p:nvGrpSpPr>
        <p:grpSpPr>
          <a:xfrm>
            <a:off x="7746665" y="4985829"/>
            <a:ext cx="533599" cy="856777"/>
            <a:chOff x="4653705" y="2369542"/>
            <a:chExt cx="939103" cy="1509346"/>
          </a:xfrm>
        </p:grpSpPr>
        <p:pic>
          <p:nvPicPr>
            <p:cNvPr id="70" name="Graphic 69" descr="Monitor with solid fill">
              <a:extLst>
                <a:ext uri="{FF2B5EF4-FFF2-40B4-BE49-F238E27FC236}">
                  <a16:creationId xmlns:a16="http://schemas.microsoft.com/office/drawing/2014/main" id="{F66E57E4-EFC6-2A88-DD3F-902F20DA2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Server with solid fill">
              <a:extLst>
                <a:ext uri="{FF2B5EF4-FFF2-40B4-BE49-F238E27FC236}">
                  <a16:creationId xmlns:a16="http://schemas.microsoft.com/office/drawing/2014/main" id="{94B35EA1-E773-CBD7-4402-E1224599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3C5E67E-8B48-2E6B-5B5A-A474507F3CDD}"/>
              </a:ext>
            </a:extLst>
          </p:cNvPr>
          <p:cNvCxnSpPr>
            <a:cxnSpLocks/>
            <a:stCxn id="20" idx="2"/>
            <a:endCxn id="40" idx="1"/>
          </p:cNvCxnSpPr>
          <p:nvPr/>
        </p:nvCxnSpPr>
        <p:spPr>
          <a:xfrm>
            <a:off x="4383802" y="3978902"/>
            <a:ext cx="411499" cy="1211304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ADF1244-787F-5772-CE82-6EE35DA076A4}"/>
              </a:ext>
            </a:extLst>
          </p:cNvPr>
          <p:cNvCxnSpPr>
            <a:cxnSpLocks/>
          </p:cNvCxnSpPr>
          <p:nvPr/>
        </p:nvCxnSpPr>
        <p:spPr>
          <a:xfrm flipV="1">
            <a:off x="5291232" y="2925147"/>
            <a:ext cx="2399749" cy="2079369"/>
          </a:xfrm>
          <a:prstGeom prst="straightConnector1">
            <a:avLst/>
          </a:prstGeom>
          <a:ln w="38100">
            <a:solidFill>
              <a:srgbClr val="3996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D8792E-346C-1B2D-7992-3C39A12BC56C}"/>
              </a:ext>
            </a:extLst>
          </p:cNvPr>
          <p:cNvSpPr txBox="1"/>
          <p:nvPr/>
        </p:nvSpPr>
        <p:spPr>
          <a:xfrm rot="19160599">
            <a:off x="5202381" y="4041126"/>
            <a:ext cx="17940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Transactions POS Webservice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CF0D83-29D6-EC51-3552-ED7300F2D3D0}"/>
              </a:ext>
            </a:extLst>
          </p:cNvPr>
          <p:cNvSpPr txBox="1"/>
          <p:nvPr/>
        </p:nvSpPr>
        <p:spPr>
          <a:xfrm rot="4357618">
            <a:off x="4324120" y="4462601"/>
            <a:ext cx="7649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Segoe UI" panose="020B0502040204020203" pitchFamily="34" charset="0"/>
                <a:cs typeface="Segoe UI" panose="020B0502040204020203" pitchFamily="34" charset="0"/>
              </a:rPr>
              <a:t>App updates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B0293B-3B27-7EC6-D0CC-C76AB0CA3293}"/>
              </a:ext>
            </a:extLst>
          </p:cNvPr>
          <p:cNvSpPr txBox="1"/>
          <p:nvPr/>
        </p:nvSpPr>
        <p:spPr>
          <a:xfrm>
            <a:off x="9550463" y="99138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FA7C77-D43C-0BC1-058B-EA7C797BAA78}"/>
              </a:ext>
            </a:extLst>
          </p:cNvPr>
          <p:cNvSpPr txBox="1"/>
          <p:nvPr/>
        </p:nvSpPr>
        <p:spPr>
          <a:xfrm>
            <a:off x="2875661" y="1120061"/>
            <a:ext cx="78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Azure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766461-D199-8291-B110-4ADC5976B3C8}"/>
              </a:ext>
            </a:extLst>
          </p:cNvPr>
          <p:cNvSpPr/>
          <p:nvPr/>
        </p:nvSpPr>
        <p:spPr>
          <a:xfrm>
            <a:off x="7728649" y="2113881"/>
            <a:ext cx="1097852" cy="727999"/>
          </a:xfrm>
          <a:prstGeom prst="rect">
            <a:avLst/>
          </a:prstGeom>
          <a:noFill/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C5171B63-3C6D-DDF2-2429-2465BFE74792}"/>
              </a:ext>
            </a:extLst>
          </p:cNvPr>
          <p:cNvSpPr/>
          <p:nvPr/>
        </p:nvSpPr>
        <p:spPr>
          <a:xfrm>
            <a:off x="9126569" y="1910959"/>
            <a:ext cx="894241" cy="991758"/>
          </a:xfrm>
          <a:prstGeom prst="can">
            <a:avLst/>
          </a:prstGeom>
          <a:noFill/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FF5F-203C-05A7-03F2-585D8E866DEB}"/>
              </a:ext>
            </a:extLst>
          </p:cNvPr>
          <p:cNvSpPr txBox="1"/>
          <p:nvPr/>
        </p:nvSpPr>
        <p:spPr>
          <a:xfrm>
            <a:off x="7728649" y="2220785"/>
            <a:ext cx="1097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  <a:t>BC Environment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2F382-647F-F966-2A09-BAC60207B45B}"/>
              </a:ext>
            </a:extLst>
          </p:cNvPr>
          <p:cNvSpPr txBox="1"/>
          <p:nvPr/>
        </p:nvSpPr>
        <p:spPr>
          <a:xfrm>
            <a:off x="9117794" y="1909614"/>
            <a:ext cx="930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  <a:t>Azure SQL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13CB-3429-646A-E1A8-623F8F7B5DB1}"/>
              </a:ext>
            </a:extLst>
          </p:cNvPr>
          <p:cNvSpPr/>
          <p:nvPr/>
        </p:nvSpPr>
        <p:spPr>
          <a:xfrm>
            <a:off x="9208022" y="2303424"/>
            <a:ext cx="712383" cy="211452"/>
          </a:xfrm>
          <a:prstGeom prst="rect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BC Company</a:t>
            </a:r>
          </a:p>
        </p:txBody>
      </p:sp>
    </p:spTree>
    <p:extLst>
      <p:ext uri="{BB962C8B-B14F-4D97-AF65-F5344CB8AC3E}">
        <p14:creationId xmlns:p14="http://schemas.microsoft.com/office/powerpoint/2010/main" val="20473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C5E5-87E1-4EB4-C9EE-5FC6E038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Central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73AD2-609F-93AB-1517-10154DA003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3" y="997527"/>
            <a:ext cx="5143500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/>
              <a:t>Scheduler Replication Job</a:t>
            </a:r>
          </a:p>
          <a:p>
            <a:pPr lvl="1"/>
            <a:r>
              <a:rPr lang="en-US"/>
              <a:t>Replication request</a:t>
            </a:r>
          </a:p>
          <a:p>
            <a:pPr lvl="2">
              <a:buFont typeface="System Font Regular"/>
              <a:buChar char="-"/>
            </a:pPr>
            <a:r>
              <a:rPr lang="en-US"/>
              <a:t>Sent to Data Director through web service</a:t>
            </a:r>
          </a:p>
          <a:p>
            <a:pPr lvl="2">
              <a:buFont typeface="System Font Regular"/>
              <a:buChar char="-"/>
            </a:pPr>
            <a:r>
              <a:rPr lang="en-US"/>
              <a:t>Request stored for the web replication process</a:t>
            </a:r>
          </a:p>
          <a:p>
            <a:pPr lvl="2"/>
            <a:endParaRPr lang="en-US"/>
          </a:p>
          <a:p>
            <a:pPr marL="0" lvl="2" indent="0">
              <a:spcBef>
                <a:spcPts val="1000"/>
              </a:spcBef>
              <a:buNone/>
            </a:pPr>
            <a:r>
              <a:rPr lang="en-US" sz="2400" b="1"/>
              <a:t>Scheduler Web Replication Process</a:t>
            </a:r>
            <a:endParaRPr lang="en-US" b="1"/>
          </a:p>
          <a:p>
            <a:pPr lvl="1"/>
            <a:r>
              <a:rPr lang="en-US"/>
              <a:t>Request queue table</a:t>
            </a:r>
          </a:p>
          <a:p>
            <a:pPr lvl="2">
              <a:buFont typeface="System Font Regular"/>
              <a:buChar char="-"/>
            </a:pPr>
            <a:r>
              <a:rPr lang="en-US"/>
              <a:t>Creates data package</a:t>
            </a:r>
          </a:p>
          <a:p>
            <a:pPr lvl="2">
              <a:buFont typeface="System Font Regular"/>
              <a:buChar char="-"/>
            </a:pPr>
            <a:r>
              <a:rPr lang="en-US"/>
              <a:t>Runs defined method</a:t>
            </a:r>
          </a:p>
          <a:p>
            <a:pPr lvl="3"/>
            <a:r>
              <a:rPr lang="en-US" err="1"/>
              <a:t>Odata</a:t>
            </a:r>
            <a:r>
              <a:rPr lang="en-US"/>
              <a:t> Replication</a:t>
            </a:r>
          </a:p>
          <a:p>
            <a:pPr lvl="3"/>
            <a:r>
              <a:rPr lang="en-US"/>
              <a:t>Azure Storage Replication</a:t>
            </a:r>
          </a:p>
          <a:p>
            <a:pPr lvl="3"/>
            <a:r>
              <a:rPr lang="en-US"/>
              <a:t>Company Replication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84BF1-35DE-1EFF-54C7-A08B884C844E}"/>
              </a:ext>
            </a:extLst>
          </p:cNvPr>
          <p:cNvSpPr/>
          <p:nvPr/>
        </p:nvSpPr>
        <p:spPr>
          <a:xfrm>
            <a:off x="6370319" y="1404499"/>
            <a:ext cx="1204622" cy="974034"/>
          </a:xfrm>
          <a:prstGeom prst="rect">
            <a:avLst/>
          </a:prstGeom>
          <a:solidFill>
            <a:srgbClr val="58BC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Job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97CDB-AA6C-4176-2D68-2DBA1989E22D}"/>
              </a:ext>
            </a:extLst>
          </p:cNvPr>
          <p:cNvSpPr/>
          <p:nvPr/>
        </p:nvSpPr>
        <p:spPr>
          <a:xfrm>
            <a:off x="6370320" y="2683836"/>
            <a:ext cx="1204622" cy="927987"/>
          </a:xfrm>
          <a:prstGeom prst="rect">
            <a:avLst/>
          </a:prstGeom>
          <a:solidFill>
            <a:srgbClr val="58BC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Repl.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CB2F2-F5D6-52BE-8241-22E5221E5CB2}"/>
              </a:ext>
            </a:extLst>
          </p:cNvPr>
          <p:cNvSpPr/>
          <p:nvPr/>
        </p:nvSpPr>
        <p:spPr>
          <a:xfrm>
            <a:off x="8222895" y="4443038"/>
            <a:ext cx="1962726" cy="306285"/>
          </a:xfrm>
          <a:prstGeom prst="rect">
            <a:avLst/>
          </a:prstGeom>
          <a:solidFill>
            <a:srgbClr val="F6C3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-  OData4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9A7192-98BB-6CC6-1F48-15240DDA8325}"/>
              </a:ext>
            </a:extLst>
          </p:cNvPr>
          <p:cNvSpPr/>
          <p:nvPr/>
        </p:nvSpPr>
        <p:spPr>
          <a:xfrm>
            <a:off x="6370320" y="4443038"/>
            <a:ext cx="1852575" cy="927987"/>
          </a:xfrm>
          <a:prstGeom prst="rect">
            <a:avLst/>
          </a:prstGeom>
          <a:solidFill>
            <a:srgbClr val="58BC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Web Replication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4E87B5-11BA-4427-F5CC-A99523CEB9F4}"/>
              </a:ext>
            </a:extLst>
          </p:cNvPr>
          <p:cNvSpPr/>
          <p:nvPr/>
        </p:nvSpPr>
        <p:spPr>
          <a:xfrm>
            <a:off x="8222894" y="4753889"/>
            <a:ext cx="1962725" cy="306285"/>
          </a:xfrm>
          <a:prstGeom prst="rect">
            <a:avLst/>
          </a:prstGeom>
          <a:solidFill>
            <a:srgbClr val="F6C3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- Azure Storage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F6403-B492-63DA-399C-CDDD8EE06F37}"/>
              </a:ext>
            </a:extLst>
          </p:cNvPr>
          <p:cNvSpPr/>
          <p:nvPr/>
        </p:nvSpPr>
        <p:spPr>
          <a:xfrm>
            <a:off x="8222896" y="5060174"/>
            <a:ext cx="1962725" cy="306285"/>
          </a:xfrm>
          <a:prstGeom prst="rect">
            <a:avLst/>
          </a:prstGeom>
          <a:solidFill>
            <a:srgbClr val="F6C3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- Company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3D263-5685-0D34-FC6B-4DB04D7D8756}"/>
              </a:ext>
            </a:extLst>
          </p:cNvPr>
          <p:cNvSpPr/>
          <p:nvPr/>
        </p:nvSpPr>
        <p:spPr>
          <a:xfrm>
            <a:off x="8222894" y="2683835"/>
            <a:ext cx="1962724" cy="927987"/>
          </a:xfrm>
          <a:prstGeom prst="rect">
            <a:avLst/>
          </a:prstGeom>
          <a:solidFill>
            <a:srgbClr val="F6C3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883BC-01F3-3076-D506-9E3BACC32DE7}"/>
              </a:ext>
            </a:extLst>
          </p:cNvPr>
          <p:cNvSpPr/>
          <p:nvPr/>
        </p:nvSpPr>
        <p:spPr>
          <a:xfrm>
            <a:off x="6370319" y="4160520"/>
            <a:ext cx="1852575" cy="288066"/>
          </a:xfrm>
          <a:prstGeom prst="rect">
            <a:avLst/>
          </a:prstGeom>
          <a:solidFill>
            <a:srgbClr val="58BC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Request Queue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1F7ED99-4CF1-1D0D-193A-16498DCD701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rot="16200000" flipH="1">
            <a:off x="6819979" y="2531183"/>
            <a:ext cx="305303" cy="1"/>
          </a:xfrm>
          <a:prstGeom prst="bentConnector3">
            <a:avLst/>
          </a:prstGeom>
          <a:ln w="57150">
            <a:solidFill>
              <a:srgbClr val="58B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8DF12B7D-E333-CEF2-CBDD-CC8AD539EAE4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6698283" y="3886170"/>
            <a:ext cx="548699" cy="3"/>
          </a:xfrm>
          <a:prstGeom prst="bentConnector3">
            <a:avLst>
              <a:gd name="adj1" fmla="val 50000"/>
            </a:avLst>
          </a:prstGeom>
          <a:ln w="57150">
            <a:solidFill>
              <a:srgbClr val="58B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9D39B11-6E10-45AE-F9D7-74F4929A59AF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7574942" y="3147829"/>
            <a:ext cx="647952" cy="1"/>
          </a:xfrm>
          <a:prstGeom prst="bentConnector3">
            <a:avLst>
              <a:gd name="adj1" fmla="val 50000"/>
            </a:avLst>
          </a:prstGeom>
          <a:ln w="57150">
            <a:solidFill>
              <a:srgbClr val="58B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box with white text&#10;&#10;Description automatically generated">
            <a:extLst>
              <a:ext uri="{FF2B5EF4-FFF2-40B4-BE49-F238E27FC236}">
                <a16:creationId xmlns:a16="http://schemas.microsoft.com/office/drawing/2014/main" id="{3E645869-85A9-64B8-09DB-032220028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232" y="5671762"/>
            <a:ext cx="1728906" cy="927987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25E497B-BA00-CAA3-2182-CAB18C1394B3}"/>
              </a:ext>
            </a:extLst>
          </p:cNvPr>
          <p:cNvSpPr/>
          <p:nvPr/>
        </p:nvSpPr>
        <p:spPr>
          <a:xfrm>
            <a:off x="9109422" y="5365477"/>
            <a:ext cx="236527" cy="307267"/>
          </a:xfrm>
          <a:prstGeom prst="down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3AF2734-AD8C-B8F8-4B4E-3C03CE6FEF7B}"/>
              </a:ext>
            </a:extLst>
          </p:cNvPr>
          <p:cNvSpPr/>
          <p:nvPr/>
        </p:nvSpPr>
        <p:spPr>
          <a:xfrm>
            <a:off x="1424997" y="1266401"/>
            <a:ext cx="5505609" cy="2968355"/>
          </a:xfrm>
          <a:prstGeom prst="cloud">
            <a:avLst/>
          </a:prstGeom>
          <a:noFill/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5FFF5E-40DF-DBA6-4611-502A24C4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Segoe UI"/>
                <a:cs typeface="Segoe UI"/>
              </a:rPr>
              <a:t>Online POS – Distributed companies</a:t>
            </a:r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9978EDD0-FA41-AF23-6D1B-520B88003A02}"/>
              </a:ext>
            </a:extLst>
          </p:cNvPr>
          <p:cNvSpPr/>
          <p:nvPr/>
        </p:nvSpPr>
        <p:spPr>
          <a:xfrm>
            <a:off x="5372632" y="998820"/>
            <a:ext cx="5918544" cy="3680506"/>
          </a:xfrm>
          <a:prstGeom prst="cloud">
            <a:avLst/>
          </a:prstGeom>
          <a:solidFill>
            <a:schemeClr val="bg1"/>
          </a:solidFill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247185-9350-74AC-5023-F281EDCE031D}"/>
              </a:ext>
            </a:extLst>
          </p:cNvPr>
          <p:cNvGrpSpPr/>
          <p:nvPr/>
        </p:nvGrpSpPr>
        <p:grpSpPr>
          <a:xfrm>
            <a:off x="6184174" y="1937093"/>
            <a:ext cx="1097852" cy="1897715"/>
            <a:chOff x="7728649" y="2113881"/>
            <a:chExt cx="1097852" cy="7279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82B142-0C03-900F-F0BB-8398BE2C02AB}"/>
                </a:ext>
              </a:extLst>
            </p:cNvPr>
            <p:cNvSpPr/>
            <p:nvPr/>
          </p:nvSpPr>
          <p:spPr>
            <a:xfrm>
              <a:off x="7728649" y="2113881"/>
              <a:ext cx="1097852" cy="727999"/>
            </a:xfrm>
            <a:prstGeom prst="rect">
              <a:avLst/>
            </a:prstGeom>
            <a:noFill/>
            <a:ln w="57150">
              <a:solidFill>
                <a:srgbClr val="2F55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7DB169-F27A-06B7-9AE2-3830A82472F6}"/>
                </a:ext>
              </a:extLst>
            </p:cNvPr>
            <p:cNvSpPr txBox="1"/>
            <p:nvPr/>
          </p:nvSpPr>
          <p:spPr>
            <a:xfrm>
              <a:off x="7728649" y="2220785"/>
              <a:ext cx="10978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/>
                <a:t>BC Environment</a:t>
              </a:r>
            </a:p>
          </p:txBody>
        </p:sp>
      </p:grpSp>
      <p:sp>
        <p:nvSpPr>
          <p:cNvPr id="59" name="Cylinder 58">
            <a:extLst>
              <a:ext uri="{FF2B5EF4-FFF2-40B4-BE49-F238E27FC236}">
                <a16:creationId xmlns:a16="http://schemas.microsoft.com/office/drawing/2014/main" id="{70244A49-70AA-660A-A3CA-CBB047737A31}"/>
              </a:ext>
            </a:extLst>
          </p:cNvPr>
          <p:cNvSpPr/>
          <p:nvPr/>
        </p:nvSpPr>
        <p:spPr>
          <a:xfrm>
            <a:off x="7540265" y="1587634"/>
            <a:ext cx="2430266" cy="2324408"/>
          </a:xfrm>
          <a:prstGeom prst="can">
            <a:avLst/>
          </a:prstGeom>
          <a:noFill/>
          <a:ln w="571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D601E1-2071-916A-38E5-7C8964280C1D}"/>
              </a:ext>
            </a:extLst>
          </p:cNvPr>
          <p:cNvSpPr txBox="1"/>
          <p:nvPr/>
        </p:nvSpPr>
        <p:spPr>
          <a:xfrm>
            <a:off x="7518034" y="1584482"/>
            <a:ext cx="2357485" cy="54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Azure SQL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67C603-4AB6-EF3F-B3BE-72DAD77FFB4D}"/>
              </a:ext>
            </a:extLst>
          </p:cNvPr>
          <p:cNvSpPr/>
          <p:nvPr/>
        </p:nvSpPr>
        <p:spPr>
          <a:xfrm>
            <a:off x="7711788" y="2377524"/>
            <a:ext cx="1241198" cy="331613"/>
          </a:xfrm>
          <a:prstGeom prst="rect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Primary BC Company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10C343-3BE0-3BBB-0842-A1C24241C14A}"/>
              </a:ext>
            </a:extLst>
          </p:cNvPr>
          <p:cNvSpPr/>
          <p:nvPr/>
        </p:nvSpPr>
        <p:spPr>
          <a:xfrm>
            <a:off x="7711305" y="2846188"/>
            <a:ext cx="1241198" cy="331613"/>
          </a:xfrm>
          <a:prstGeom prst="rect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BC Company 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019A57-7C46-8F6F-6DD6-69842210FE81}"/>
              </a:ext>
            </a:extLst>
          </p:cNvPr>
          <p:cNvSpPr/>
          <p:nvPr/>
        </p:nvSpPr>
        <p:spPr>
          <a:xfrm>
            <a:off x="7719922" y="3290376"/>
            <a:ext cx="1241198" cy="331613"/>
          </a:xfrm>
          <a:prstGeom prst="rect">
            <a:avLst/>
          </a:prstGeom>
          <a:noFill/>
          <a:ln w="19050"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BC Company 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38A542-266E-4F13-8BA6-2D8075E4AFDE}"/>
              </a:ext>
            </a:extLst>
          </p:cNvPr>
          <p:cNvGrpSpPr/>
          <p:nvPr/>
        </p:nvGrpSpPr>
        <p:grpSpPr>
          <a:xfrm>
            <a:off x="3541044" y="3211124"/>
            <a:ext cx="613995" cy="812538"/>
            <a:chOff x="9828261" y="3617573"/>
            <a:chExt cx="613995" cy="812538"/>
          </a:xfrm>
        </p:grpSpPr>
        <p:pic>
          <p:nvPicPr>
            <p:cNvPr id="6" name="Graphic 5" descr="Single gear with solid fill">
              <a:extLst>
                <a:ext uri="{FF2B5EF4-FFF2-40B4-BE49-F238E27FC236}">
                  <a16:creationId xmlns:a16="http://schemas.microsoft.com/office/drawing/2014/main" id="{34112285-5C87-7C57-5A50-21C9C4FFC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8261" y="3617573"/>
              <a:ext cx="571501" cy="571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D392CA-D311-E169-3110-0D657BC74CF5}"/>
                </a:ext>
              </a:extLst>
            </p:cNvPr>
            <p:cNvSpPr txBox="1"/>
            <p:nvPr/>
          </p:nvSpPr>
          <p:spPr>
            <a:xfrm>
              <a:off x="9828261" y="4060779"/>
              <a:ext cx="613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Update Service</a:t>
              </a:r>
            </a:p>
          </p:txBody>
        </p:sp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E76501C0-4051-53BD-999E-8AE5C1FAF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3577" y="5382257"/>
            <a:ext cx="519563" cy="519057"/>
          </a:xfrm>
          <a:prstGeom prst="rect">
            <a:avLst/>
          </a:prstGeom>
        </p:spPr>
      </p:pic>
      <p:pic>
        <p:nvPicPr>
          <p:cNvPr id="39" name="Graphic 38" descr="Monitor with solid fill">
            <a:extLst>
              <a:ext uri="{FF2B5EF4-FFF2-40B4-BE49-F238E27FC236}">
                <a16:creationId xmlns:a16="http://schemas.microsoft.com/office/drawing/2014/main" id="{80D8D40D-A597-32B9-DE2F-B6538698D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7839" y="5384975"/>
            <a:ext cx="519563" cy="519057"/>
          </a:xfrm>
          <a:prstGeom prst="rect">
            <a:avLst/>
          </a:prstGeom>
        </p:spPr>
      </p:pic>
      <p:pic>
        <p:nvPicPr>
          <p:cNvPr id="42" name="Graphic 41" descr="Monitor with solid fill">
            <a:extLst>
              <a:ext uri="{FF2B5EF4-FFF2-40B4-BE49-F238E27FC236}">
                <a16:creationId xmlns:a16="http://schemas.microsoft.com/office/drawing/2014/main" id="{515D1D39-9177-5B67-326C-F02DC141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9892" y="5371027"/>
            <a:ext cx="519563" cy="519057"/>
          </a:xfrm>
          <a:prstGeom prst="rect">
            <a:avLst/>
          </a:prstGeom>
        </p:spPr>
      </p:pic>
      <p:pic>
        <p:nvPicPr>
          <p:cNvPr id="45" name="Graphic 44" descr="Monitor with solid fill">
            <a:extLst>
              <a:ext uri="{FF2B5EF4-FFF2-40B4-BE49-F238E27FC236}">
                <a16:creationId xmlns:a16="http://schemas.microsoft.com/office/drawing/2014/main" id="{F0ED2262-AB78-8910-1B9A-0FBACF203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2888" y="5382257"/>
            <a:ext cx="519563" cy="51905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C6429CD-74FF-0DB2-EC7B-61DD960ED30F}"/>
              </a:ext>
            </a:extLst>
          </p:cNvPr>
          <p:cNvCxnSpPr>
            <a:cxnSpLocks/>
            <a:stCxn id="7" idx="2"/>
            <a:endCxn id="35" idx="0"/>
          </p:cNvCxnSpPr>
          <p:nvPr/>
        </p:nvCxnSpPr>
        <p:spPr>
          <a:xfrm>
            <a:off x="3848042" y="4023662"/>
            <a:ext cx="685317" cy="1358595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2592A7B-FE4F-82A4-6E22-6C43EC597030}"/>
              </a:ext>
            </a:extLst>
          </p:cNvPr>
          <p:cNvSpPr txBox="1"/>
          <p:nvPr/>
        </p:nvSpPr>
        <p:spPr>
          <a:xfrm rot="3784240">
            <a:off x="3779426" y="4670072"/>
            <a:ext cx="71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App updates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22B9C10-069D-3FA6-538A-94101426D698}"/>
              </a:ext>
            </a:extLst>
          </p:cNvPr>
          <p:cNvSpPr txBox="1"/>
          <p:nvPr/>
        </p:nvSpPr>
        <p:spPr>
          <a:xfrm>
            <a:off x="2339901" y="1164821"/>
            <a:ext cx="8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Azure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C7B8B2-5426-EF2F-1538-57A3BFBAFB1B}"/>
              </a:ext>
            </a:extLst>
          </p:cNvPr>
          <p:cNvSpPr txBox="1"/>
          <p:nvPr/>
        </p:nvSpPr>
        <p:spPr>
          <a:xfrm>
            <a:off x="4220633" y="5769522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Online POS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3E6594-3FDC-29C7-88DB-DAA258A45A4A}"/>
              </a:ext>
            </a:extLst>
          </p:cNvPr>
          <p:cNvSpPr txBox="1"/>
          <p:nvPr/>
        </p:nvSpPr>
        <p:spPr>
          <a:xfrm>
            <a:off x="4953165" y="5769522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Online POS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40D081-A956-C0A3-24F6-13DF92410780}"/>
              </a:ext>
            </a:extLst>
          </p:cNvPr>
          <p:cNvSpPr txBox="1"/>
          <p:nvPr/>
        </p:nvSpPr>
        <p:spPr>
          <a:xfrm>
            <a:off x="5699113" y="5791577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Online POS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005F95E-0E23-08EE-9322-36D85D05903A}"/>
              </a:ext>
            </a:extLst>
          </p:cNvPr>
          <p:cNvSpPr txBox="1"/>
          <p:nvPr/>
        </p:nvSpPr>
        <p:spPr>
          <a:xfrm>
            <a:off x="6431645" y="5791577"/>
            <a:ext cx="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Online POS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55965E-9724-A61F-1364-1257EE87A4B7}"/>
              </a:ext>
            </a:extLst>
          </p:cNvPr>
          <p:cNvSpPr txBox="1"/>
          <p:nvPr/>
        </p:nvSpPr>
        <p:spPr>
          <a:xfrm>
            <a:off x="10688354" y="1081735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BB68A212-6AE1-5BEE-E018-10ED92D167E4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8952986" y="2543331"/>
            <a:ext cx="226138" cy="490539"/>
          </a:xfrm>
          <a:prstGeom prst="bentConnector2">
            <a:avLst/>
          </a:prstGeom>
          <a:ln w="12700">
            <a:solidFill>
              <a:srgbClr val="2F559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7343ECD7-A1F0-1FE7-AC42-0980B8C6B4A4}"/>
              </a:ext>
            </a:extLst>
          </p:cNvPr>
          <p:cNvCxnSpPr>
            <a:cxnSpLocks/>
            <a:endCxn id="22" idx="3"/>
          </p:cNvCxnSpPr>
          <p:nvPr/>
        </p:nvCxnSpPr>
        <p:spPr>
          <a:xfrm rot="5400000">
            <a:off x="8842192" y="3119251"/>
            <a:ext cx="455860" cy="218004"/>
          </a:xfrm>
          <a:prstGeom prst="bentConnector2">
            <a:avLst/>
          </a:prstGeom>
          <a:ln w="127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C6CA74B1-996E-3EFB-63B3-6475F917B519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>
            <a:off x="8952504" y="3011995"/>
            <a:ext cx="234755" cy="2"/>
          </a:xfrm>
          <a:prstGeom prst="bentConnector3">
            <a:avLst>
              <a:gd name="adj1" fmla="val 50000"/>
            </a:avLst>
          </a:prstGeom>
          <a:ln w="127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25D24AC-3AE7-A02B-5AB7-EAA1D13FA58B}"/>
              </a:ext>
            </a:extLst>
          </p:cNvPr>
          <p:cNvSpPr txBox="1"/>
          <p:nvPr/>
        </p:nvSpPr>
        <p:spPr>
          <a:xfrm rot="16200000">
            <a:off x="8898086" y="2958243"/>
            <a:ext cx="700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Master Data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E5D2B33-EAC4-2B48-5C2C-7C254700CB88}"/>
              </a:ext>
            </a:extLst>
          </p:cNvPr>
          <p:cNvGrpSpPr/>
          <p:nvPr/>
        </p:nvGrpSpPr>
        <p:grpSpPr>
          <a:xfrm>
            <a:off x="8952503" y="2480000"/>
            <a:ext cx="582283" cy="1047352"/>
            <a:chOff x="8969258" y="2457871"/>
            <a:chExt cx="565528" cy="1069481"/>
          </a:xfrm>
        </p:grpSpPr>
        <p:cxnSp>
          <p:nvCxnSpPr>
            <p:cNvPr id="91" name="Connector: Curved 90">
              <a:extLst>
                <a:ext uri="{FF2B5EF4-FFF2-40B4-BE49-F238E27FC236}">
                  <a16:creationId xmlns:a16="http://schemas.microsoft.com/office/drawing/2014/main" id="{948BF7CE-EC4E-777A-19AF-11ECC3F2A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4733" y="3132979"/>
              <a:ext cx="560053" cy="394373"/>
            </a:xfrm>
            <a:prstGeom prst="curvedConnector3">
              <a:avLst>
                <a:gd name="adj1" fmla="val 100872"/>
              </a:avLst>
            </a:prstGeom>
            <a:ln w="12700">
              <a:solidFill>
                <a:srgbClr val="2F5597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or: Curved 105">
              <a:extLst>
                <a:ext uri="{FF2B5EF4-FFF2-40B4-BE49-F238E27FC236}">
                  <a16:creationId xmlns:a16="http://schemas.microsoft.com/office/drawing/2014/main" id="{F2E708CB-3C12-8D54-D993-CF047E340C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914468" y="2512661"/>
              <a:ext cx="675108" cy="565528"/>
            </a:xfrm>
            <a:prstGeom prst="curvedConnector3">
              <a:avLst>
                <a:gd name="adj1" fmla="val 101538"/>
              </a:avLst>
            </a:prstGeom>
            <a:ln w="12700">
              <a:solidFill>
                <a:srgbClr val="2F5597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89B99CA-AE3E-F3F1-F4BC-63CF56A64E4D}"/>
              </a:ext>
            </a:extLst>
          </p:cNvPr>
          <p:cNvGrpSpPr/>
          <p:nvPr/>
        </p:nvGrpSpPr>
        <p:grpSpPr>
          <a:xfrm>
            <a:off x="8969258" y="2421936"/>
            <a:ext cx="717929" cy="499642"/>
            <a:chOff x="8816858" y="2348618"/>
            <a:chExt cx="717929" cy="1101122"/>
          </a:xfrm>
        </p:grpSpPr>
        <p:cxnSp>
          <p:nvCxnSpPr>
            <p:cNvPr id="116" name="Connector: Curved 115">
              <a:extLst>
                <a:ext uri="{FF2B5EF4-FFF2-40B4-BE49-F238E27FC236}">
                  <a16:creationId xmlns:a16="http://schemas.microsoft.com/office/drawing/2014/main" id="{D473ED2B-AF41-8F21-6171-EE367DACCF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6858" y="3132979"/>
              <a:ext cx="717928" cy="316761"/>
            </a:xfrm>
            <a:prstGeom prst="curvedConnector3">
              <a:avLst>
                <a:gd name="adj1" fmla="val 100567"/>
              </a:avLst>
            </a:prstGeom>
            <a:ln w="12700">
              <a:solidFill>
                <a:srgbClr val="2F559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or: Curved 116">
              <a:extLst>
                <a:ext uri="{FF2B5EF4-FFF2-40B4-BE49-F238E27FC236}">
                  <a16:creationId xmlns:a16="http://schemas.microsoft.com/office/drawing/2014/main" id="{DD4399CF-561A-B4A2-9726-067D88B74A8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783642" y="2381835"/>
              <a:ext cx="784361" cy="717928"/>
            </a:xfrm>
            <a:prstGeom prst="curvedConnector3">
              <a:avLst>
                <a:gd name="adj1" fmla="val 103806"/>
              </a:avLst>
            </a:prstGeom>
            <a:ln w="12700">
              <a:solidFill>
                <a:srgbClr val="2F5597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C91B3656-DDA7-6C5D-9795-AE2ABBEC599F}"/>
              </a:ext>
            </a:extLst>
          </p:cNvPr>
          <p:cNvSpPr txBox="1"/>
          <p:nvPr/>
        </p:nvSpPr>
        <p:spPr>
          <a:xfrm rot="16200000">
            <a:off x="9402297" y="2813855"/>
            <a:ext cx="713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Transactions</a:t>
            </a:r>
          </a:p>
        </p:txBody>
      </p:sp>
      <p:cxnSp>
        <p:nvCxnSpPr>
          <p:cNvPr id="126" name="Connector: Curved 125">
            <a:extLst>
              <a:ext uri="{FF2B5EF4-FFF2-40B4-BE49-F238E27FC236}">
                <a16:creationId xmlns:a16="http://schemas.microsoft.com/office/drawing/2014/main" id="{C5C07379-B0B7-87AB-C505-956270000CE5}"/>
              </a:ext>
            </a:extLst>
          </p:cNvPr>
          <p:cNvCxnSpPr>
            <a:stCxn id="35" idx="0"/>
            <a:endCxn id="18" idx="1"/>
          </p:cNvCxnSpPr>
          <p:nvPr/>
        </p:nvCxnSpPr>
        <p:spPr>
          <a:xfrm rot="5400000" flipH="1" flipV="1">
            <a:off x="4937201" y="2608153"/>
            <a:ext cx="2370262" cy="3177946"/>
          </a:xfrm>
          <a:prstGeom prst="curvedConnector2">
            <a:avLst/>
          </a:prstGeom>
          <a:ln w="571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or: Curved 126">
            <a:extLst>
              <a:ext uri="{FF2B5EF4-FFF2-40B4-BE49-F238E27FC236}">
                <a16:creationId xmlns:a16="http://schemas.microsoft.com/office/drawing/2014/main" id="{9B42C2A4-A513-469D-EB88-D2D78BD1F661}"/>
              </a:ext>
            </a:extLst>
          </p:cNvPr>
          <p:cNvCxnSpPr>
            <a:cxnSpLocks/>
            <a:stCxn id="39" idx="0"/>
          </p:cNvCxnSpPr>
          <p:nvPr/>
        </p:nvCxnSpPr>
        <p:spPr>
          <a:xfrm rot="5400000" flipH="1" flipV="1">
            <a:off x="5520784" y="3185838"/>
            <a:ext cx="1955974" cy="2442300"/>
          </a:xfrm>
          <a:prstGeom prst="curvedConnector2">
            <a:avLst/>
          </a:prstGeom>
          <a:ln w="571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: Curved 130">
            <a:extLst>
              <a:ext uri="{FF2B5EF4-FFF2-40B4-BE49-F238E27FC236}">
                <a16:creationId xmlns:a16="http://schemas.microsoft.com/office/drawing/2014/main" id="{287F90D2-9BCA-B5F9-7265-F26392A0B6A5}"/>
              </a:ext>
            </a:extLst>
          </p:cNvPr>
          <p:cNvCxnSpPr>
            <a:cxnSpLocks/>
            <a:stCxn id="42" idx="0"/>
            <a:endCxn id="18" idx="1"/>
          </p:cNvCxnSpPr>
          <p:nvPr/>
        </p:nvCxnSpPr>
        <p:spPr>
          <a:xfrm rot="5400000" flipH="1" flipV="1">
            <a:off x="5680973" y="3340696"/>
            <a:ext cx="2359032" cy="1701631"/>
          </a:xfrm>
          <a:prstGeom prst="curvedConnector2">
            <a:avLst/>
          </a:prstGeom>
          <a:ln w="571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or: Curved 133">
            <a:extLst>
              <a:ext uri="{FF2B5EF4-FFF2-40B4-BE49-F238E27FC236}">
                <a16:creationId xmlns:a16="http://schemas.microsoft.com/office/drawing/2014/main" id="{4C9DA6CE-1505-3342-CD60-719EA928F4B7}"/>
              </a:ext>
            </a:extLst>
          </p:cNvPr>
          <p:cNvCxnSpPr>
            <a:cxnSpLocks/>
            <a:stCxn id="45" idx="0"/>
            <a:endCxn id="22" idx="1"/>
          </p:cNvCxnSpPr>
          <p:nvPr/>
        </p:nvCxnSpPr>
        <p:spPr>
          <a:xfrm rot="5400000" flipH="1" flipV="1">
            <a:off x="6273259" y="3935594"/>
            <a:ext cx="1926074" cy="967252"/>
          </a:xfrm>
          <a:prstGeom prst="curvedConnector2">
            <a:avLst/>
          </a:prstGeom>
          <a:ln w="571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AE6862-2F0C-35BF-4496-56A901D378BB}"/>
              </a:ext>
            </a:extLst>
          </p:cNvPr>
          <p:cNvSpPr txBox="1"/>
          <p:nvPr/>
        </p:nvSpPr>
        <p:spPr>
          <a:xfrm>
            <a:off x="4361777" y="5421083"/>
            <a:ext cx="2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FB5F8-A2E4-CB98-58E7-F27F1F917080}"/>
              </a:ext>
            </a:extLst>
          </p:cNvPr>
          <p:cNvSpPr txBox="1"/>
          <p:nvPr/>
        </p:nvSpPr>
        <p:spPr>
          <a:xfrm>
            <a:off x="5135797" y="5428734"/>
            <a:ext cx="2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598B0-3461-08C3-9714-3EBFC313BDC7}"/>
              </a:ext>
            </a:extLst>
          </p:cNvPr>
          <p:cNvSpPr txBox="1"/>
          <p:nvPr/>
        </p:nvSpPr>
        <p:spPr>
          <a:xfrm>
            <a:off x="5846866" y="5408298"/>
            <a:ext cx="2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1DAB7B-991D-E8E0-595D-59EE8A5F8CC2}"/>
              </a:ext>
            </a:extLst>
          </p:cNvPr>
          <p:cNvSpPr txBox="1"/>
          <p:nvPr/>
        </p:nvSpPr>
        <p:spPr>
          <a:xfrm>
            <a:off x="6580842" y="5409894"/>
            <a:ext cx="2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2279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5FFF5E-40DF-DBA6-4611-502A24C4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Central Cloud</a:t>
            </a:r>
            <a:endParaRPr lang="en-US"/>
          </a:p>
        </p:txBody>
      </p:sp>
      <p:pic>
        <p:nvPicPr>
          <p:cNvPr id="4" name="Picture 2" descr="A blue box with white text&#10;&#10;Description automatically generated">
            <a:extLst>
              <a:ext uri="{FF2B5EF4-FFF2-40B4-BE49-F238E27FC236}">
                <a16:creationId xmlns:a16="http://schemas.microsoft.com/office/drawing/2014/main" id="{2FA9ED74-7085-1A3A-E7CD-39D07909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03" y="210568"/>
            <a:ext cx="1702470" cy="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blue box with white text&#10;&#10;Description automatically generated">
            <a:extLst>
              <a:ext uri="{FF2B5EF4-FFF2-40B4-BE49-F238E27FC236}">
                <a16:creationId xmlns:a16="http://schemas.microsoft.com/office/drawing/2014/main" id="{E1F62083-0789-C740-215D-D365B04F2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240" y="210568"/>
            <a:ext cx="1702470" cy="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4DFECF3-7A0B-22B1-C549-F89D2DD40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92" y="1781028"/>
            <a:ext cx="8240146" cy="44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5592603-0588-B1E0-19A5-C42D08833B78}"/>
              </a:ext>
            </a:extLst>
          </p:cNvPr>
          <p:cNvSpPr txBox="1">
            <a:spLocks/>
          </p:cNvSpPr>
          <p:nvPr/>
        </p:nvSpPr>
        <p:spPr>
          <a:xfrm>
            <a:off x="340292" y="997527"/>
            <a:ext cx="5299322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Replicate data from Head Office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>
                <a:latin typeface="Segoe UI Semibold" panose="020B0702040204020203" pitchFamily="34" charset="0"/>
                <a:cs typeface="Segoe UI Semibold" panose="020B0702040204020203" pitchFamily="34" charset="0"/>
              </a:rPr>
              <a:t>Using</a:t>
            </a: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Scheduler Jobs</a:t>
            </a:r>
          </a:p>
          <a:p>
            <a:pPr lvl="2">
              <a:buFont typeface="System Font Regular"/>
              <a:buChar char="-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Known functionality</a:t>
            </a: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Azure Storage </a:t>
            </a:r>
          </a:p>
          <a:p>
            <a:pPr lvl="2">
              <a:buFont typeface="System Font Regular"/>
              <a:buChar char="-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Same as offline POS replication</a:t>
            </a:r>
          </a:p>
          <a:p>
            <a:pPr lvl="1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Service Bus</a:t>
            </a:r>
          </a:p>
          <a:p>
            <a:pPr lvl="2">
              <a:buFont typeface="System Font Regular"/>
              <a:buChar char="-"/>
            </a:pP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External services/entities can subscribe to data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4D47391-3C30-4D89-D351-9B2222E2D011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61D5C"/>
                </a:solidFill>
                <a:latin typeface="Segoe UI"/>
                <a:cs typeface="Segoe UI"/>
              </a:rPr>
              <a:t>Simpler integrations</a:t>
            </a:r>
            <a:endParaRPr lang="en-US">
              <a:solidFill>
                <a:srgbClr val="361D5C"/>
              </a:solidFill>
            </a:endParaRPr>
          </a:p>
        </p:txBody>
      </p:sp>
      <p:pic>
        <p:nvPicPr>
          <p:cNvPr id="11" name="Picture 2" descr="A blue box with white text&#10;&#10;Description automatically generated">
            <a:extLst>
              <a:ext uri="{FF2B5EF4-FFF2-40B4-BE49-F238E27FC236}">
                <a16:creationId xmlns:a16="http://schemas.microsoft.com/office/drawing/2014/main" id="{61155FDF-F216-688C-61E7-ED32101B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98" y="1273053"/>
            <a:ext cx="2097857" cy="112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1D5FE3-7FDF-FBBD-2462-3CB7BF0A7806}"/>
              </a:ext>
            </a:extLst>
          </p:cNvPr>
          <p:cNvSpPr txBox="1"/>
          <p:nvPr/>
        </p:nvSpPr>
        <p:spPr>
          <a:xfrm>
            <a:off x="8664609" y="4451796"/>
            <a:ext cx="6139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  <a:t>Azure Storage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DABEDB-A54D-1358-86BE-0D4C312F30B1}"/>
              </a:ext>
            </a:extLst>
          </p:cNvPr>
          <p:cNvGrpSpPr/>
          <p:nvPr/>
        </p:nvGrpSpPr>
        <p:grpSpPr>
          <a:xfrm>
            <a:off x="8664609" y="2913227"/>
            <a:ext cx="613995" cy="789839"/>
            <a:chOff x="10092950" y="4511691"/>
            <a:chExt cx="613995" cy="789839"/>
          </a:xfrm>
        </p:grpSpPr>
        <p:pic>
          <p:nvPicPr>
            <p:cNvPr id="13" name="Graphic 12" descr="Open envelope with solid fill">
              <a:extLst>
                <a:ext uri="{FF2B5EF4-FFF2-40B4-BE49-F238E27FC236}">
                  <a16:creationId xmlns:a16="http://schemas.microsoft.com/office/drawing/2014/main" id="{2B75F95A-DB04-1F74-A33C-B37C73D4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1601" y="4511691"/>
              <a:ext cx="496691" cy="4966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DE049F-A341-7253-C14A-BBA681C4CFFC}"/>
                </a:ext>
              </a:extLst>
            </p:cNvPr>
            <p:cNvSpPr txBox="1"/>
            <p:nvPr/>
          </p:nvSpPr>
          <p:spPr>
            <a:xfrm>
              <a:off x="10092950" y="4932198"/>
              <a:ext cx="613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Segoe UI" panose="020B0502040204020203" pitchFamily="34" charset="0"/>
                  <a:cs typeface="Segoe UI" panose="020B0502040204020203" pitchFamily="34" charset="0"/>
                </a:rPr>
                <a:t>Service Bus</a:t>
              </a:r>
            </a:p>
          </p:txBody>
        </p:sp>
      </p:grpSp>
      <p:pic>
        <p:nvPicPr>
          <p:cNvPr id="15" name="Graphic 14" descr="World with solid fill">
            <a:extLst>
              <a:ext uri="{FF2B5EF4-FFF2-40B4-BE49-F238E27FC236}">
                <a16:creationId xmlns:a16="http://schemas.microsoft.com/office/drawing/2014/main" id="{706BE767-7146-148A-B03D-FE422064D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1628" y="4046575"/>
            <a:ext cx="622754" cy="62275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6B3B58-7391-0BC0-2540-018D236AC5A7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6964382" y="4357952"/>
            <a:ext cx="1758878" cy="0"/>
          </a:xfrm>
          <a:prstGeom prst="straightConnector1">
            <a:avLst/>
          </a:prstGeom>
          <a:ln w="38100">
            <a:solidFill>
              <a:srgbClr val="3996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6F9EF9-E522-2264-F189-D8A3524B9E50}"/>
              </a:ext>
            </a:extLst>
          </p:cNvPr>
          <p:cNvSpPr txBox="1"/>
          <p:nvPr/>
        </p:nvSpPr>
        <p:spPr>
          <a:xfrm>
            <a:off x="9130039" y="4004150"/>
            <a:ext cx="7377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1B5F80-AA02-FD11-C37B-8B5C45CE6C34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9204664" y="4357952"/>
            <a:ext cx="1336867" cy="2691"/>
          </a:xfrm>
          <a:prstGeom prst="straightConnector1">
            <a:avLst/>
          </a:prstGeom>
          <a:ln w="38100">
            <a:solidFill>
              <a:srgbClr val="3996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0A3FCD-70D5-A624-EA9E-31A668DAC3F0}"/>
              </a:ext>
            </a:extLst>
          </p:cNvPr>
          <p:cNvSpPr txBox="1"/>
          <p:nvPr/>
        </p:nvSpPr>
        <p:spPr>
          <a:xfrm>
            <a:off x="6131837" y="4637641"/>
            <a:ext cx="10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  <a:t>External Service/</a:t>
            </a:r>
            <a:b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900">
                <a:latin typeface="Segoe UI" panose="020B0502040204020203" pitchFamily="34" charset="0"/>
                <a:cs typeface="Segoe UI" panose="020B0502040204020203" pitchFamily="34" charset="0"/>
              </a:rPr>
              <a:t>entity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4A9931-168D-0608-3F18-C6C1B103EFDA}"/>
              </a:ext>
            </a:extLst>
          </p:cNvPr>
          <p:cNvSpPr txBox="1"/>
          <p:nvPr/>
        </p:nvSpPr>
        <p:spPr>
          <a:xfrm rot="1284123">
            <a:off x="9620425" y="3199005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Segoe UI" panose="020B0502040204020203" pitchFamily="34" charset="0"/>
                <a:cs typeface="Segoe UI" panose="020B0502040204020203" pitchFamily="34" charset="0"/>
              </a:rPr>
              <a:t>Master Data Message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A339CF-72CA-776B-EFFD-9731C7FDE612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278602" y="3181572"/>
            <a:ext cx="1811855" cy="688465"/>
          </a:xfrm>
          <a:prstGeom prst="straightConnector1">
            <a:avLst/>
          </a:prstGeom>
          <a:ln w="38100">
            <a:solidFill>
              <a:srgbClr val="3996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8D82D43-82F3-A5CF-9C5D-757E69976130}"/>
              </a:ext>
            </a:extLst>
          </p:cNvPr>
          <p:cNvGrpSpPr/>
          <p:nvPr/>
        </p:nvGrpSpPr>
        <p:grpSpPr>
          <a:xfrm>
            <a:off x="10541531" y="3870037"/>
            <a:ext cx="1104269" cy="981212"/>
            <a:chOff x="7728649" y="2113881"/>
            <a:chExt cx="1104269" cy="72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013A09-88BB-11ED-FDE6-CF12CC8BB14A}"/>
                </a:ext>
              </a:extLst>
            </p:cNvPr>
            <p:cNvSpPr/>
            <p:nvPr/>
          </p:nvSpPr>
          <p:spPr>
            <a:xfrm>
              <a:off x="7728649" y="2113881"/>
              <a:ext cx="1097852" cy="727999"/>
            </a:xfrm>
            <a:prstGeom prst="rect">
              <a:avLst/>
            </a:prstGeom>
            <a:noFill/>
            <a:ln w="57150">
              <a:solidFill>
                <a:srgbClr val="2F55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07F453-2EEF-02F3-5DAF-4F310F7E871D}"/>
                </a:ext>
              </a:extLst>
            </p:cNvPr>
            <p:cNvSpPr txBox="1"/>
            <p:nvPr/>
          </p:nvSpPr>
          <p:spPr>
            <a:xfrm>
              <a:off x="7735067" y="2362830"/>
              <a:ext cx="1097851" cy="182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BC Environment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BE7861-ADD0-017A-EDCD-D81568354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243" y="3181572"/>
            <a:ext cx="1889924" cy="1231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51C2A5-28C3-EE0A-5CB5-D60C1235C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923" y="4173875"/>
            <a:ext cx="32311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B2FC-67AC-1945-48DC-0A57AB03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&amp; Scalability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5A22D-12A4-E5E0-AE06-EE48777E0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A58B6-7033-AB26-360B-BAAEC757D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59547D-F37D-71FB-96F2-AF93C5885A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What’s under the hood in SaaS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03530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!! Straight Connector 24">
            <a:extLst>
              <a:ext uri="{FF2B5EF4-FFF2-40B4-BE49-F238E27FC236}">
                <a16:creationId xmlns:a16="http://schemas.microsoft.com/office/drawing/2014/main" id="{92C94EAD-7B58-8561-5603-64DADCEED88F}"/>
              </a:ext>
            </a:extLst>
          </p:cNvPr>
          <p:cNvCxnSpPr>
            <a:cxnSpLocks/>
          </p:cNvCxnSpPr>
          <p:nvPr/>
        </p:nvCxnSpPr>
        <p:spPr>
          <a:xfrm>
            <a:off x="6525586" y="2587257"/>
            <a:ext cx="3374883" cy="0"/>
          </a:xfrm>
          <a:prstGeom prst="line">
            <a:avLst/>
          </a:prstGeom>
          <a:noFill/>
          <a:ln w="12700" cap="flat" cmpd="sng" algn="ctr">
            <a:solidFill>
              <a:srgbClr val="505050"/>
            </a:solidFill>
            <a:prstDash val="solid"/>
            <a:headEnd type="none" w="lg" len="med"/>
            <a:tailEnd type="none" w="lg" len="med"/>
          </a:ln>
          <a:effectLst/>
        </p:spPr>
      </p:cxnSp>
      <p:cxnSp>
        <p:nvCxnSpPr>
          <p:cNvPr id="13" name="!! Straight Connector 29">
            <a:extLst>
              <a:ext uri="{FF2B5EF4-FFF2-40B4-BE49-F238E27FC236}">
                <a16:creationId xmlns:a16="http://schemas.microsoft.com/office/drawing/2014/main" id="{C1F98C0A-D2F1-D499-239E-E1D82DDA282C}"/>
              </a:ext>
            </a:extLst>
          </p:cNvPr>
          <p:cNvCxnSpPr>
            <a:cxnSpLocks/>
          </p:cNvCxnSpPr>
          <p:nvPr/>
        </p:nvCxnSpPr>
        <p:spPr>
          <a:xfrm>
            <a:off x="6525586" y="3844392"/>
            <a:ext cx="3374883" cy="0"/>
          </a:xfrm>
          <a:prstGeom prst="line">
            <a:avLst/>
          </a:prstGeom>
          <a:noFill/>
          <a:ln w="12700" cap="flat" cmpd="sng" algn="ctr">
            <a:solidFill>
              <a:srgbClr val="505050"/>
            </a:solidFill>
            <a:prstDash val="solid"/>
            <a:headEnd type="none" w="lg" len="med"/>
            <a:tailEnd type="none" w="lg" len="med"/>
          </a:ln>
          <a:effectLst/>
        </p:spPr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97A2739-183A-52F3-3D63-F6B8913C7047}"/>
              </a:ext>
            </a:extLst>
          </p:cNvPr>
          <p:cNvSpPr txBox="1">
            <a:spLocks/>
          </p:cNvSpPr>
          <p:nvPr/>
        </p:nvSpPr>
        <p:spPr>
          <a:xfrm>
            <a:off x="7337281" y="1791290"/>
            <a:ext cx="3372766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 spc="0">
                <a:solidFill>
                  <a:schemeClr val="tx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Performance and Scale</a:t>
            </a:r>
          </a:p>
        </p:txBody>
      </p:sp>
      <p:pic>
        <p:nvPicPr>
          <p:cNvPr id="22" name="Picture 21" descr="Database outline">
            <a:extLst>
              <a:ext uri="{FF2B5EF4-FFF2-40B4-BE49-F238E27FC236}">
                <a16:creationId xmlns:a16="http://schemas.microsoft.com/office/drawing/2014/main" id="{5588C043-0742-2309-FBAA-F6337A5FA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36229" y="1592141"/>
            <a:ext cx="823031" cy="82303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92E6E2-6350-38E7-15B1-AD756A670D0B}"/>
              </a:ext>
            </a:extLst>
          </p:cNvPr>
          <p:cNvSpPr txBox="1">
            <a:spLocks/>
          </p:cNvSpPr>
          <p:nvPr/>
        </p:nvSpPr>
        <p:spPr>
          <a:xfrm>
            <a:off x="7337281" y="3009014"/>
            <a:ext cx="3017520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spc="0">
                <a:solidFill>
                  <a:srgbClr val="737373"/>
                </a:solidFill>
                <a:cs typeface="Segoe UI Semibold" panose="020B0502040204020203" pitchFamily="34" charset="0"/>
              </a:defRPr>
            </a:lvl1pPr>
            <a:lvl2pPr marL="4572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Security</a:t>
            </a:r>
          </a:p>
        </p:txBody>
      </p:sp>
      <p:pic>
        <p:nvPicPr>
          <p:cNvPr id="23" name="Picture 22" descr="Lock with solid fill">
            <a:extLst>
              <a:ext uri="{FF2B5EF4-FFF2-40B4-BE49-F238E27FC236}">
                <a16:creationId xmlns:a16="http://schemas.microsoft.com/office/drawing/2014/main" id="{8ABF5CE4-DF40-DD4E-E64E-CA78D38E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81984" y="2855620"/>
            <a:ext cx="731520" cy="73152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F33E60-D269-A4A8-8DEA-FC4E122F8571}"/>
              </a:ext>
            </a:extLst>
          </p:cNvPr>
          <p:cNvSpPr txBox="1">
            <a:spLocks/>
          </p:cNvSpPr>
          <p:nvPr/>
        </p:nvSpPr>
        <p:spPr>
          <a:xfrm>
            <a:off x="7337281" y="4107107"/>
            <a:ext cx="3385072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spc="0">
                <a:solidFill>
                  <a:srgbClr val="737373"/>
                </a:solidFill>
                <a:cs typeface="Segoe UI Semibold" panose="020B0502040204020203" pitchFamily="34" charset="0"/>
              </a:defRPr>
            </a:lvl1pPr>
            <a:lvl2pPr marL="4572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Business Continuity and Disaster Recovery</a:t>
            </a:r>
          </a:p>
        </p:txBody>
      </p:sp>
      <p:pic>
        <p:nvPicPr>
          <p:cNvPr id="24" name="Picture 61" descr="Spilt/Cracked Glass Of Milk with solid fill">
            <a:extLst>
              <a:ext uri="{FF2B5EF4-FFF2-40B4-BE49-F238E27FC236}">
                <a16:creationId xmlns:a16="http://schemas.microsoft.com/office/drawing/2014/main" id="{4EAC5F8A-01A2-2C02-9513-0C84035C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540124" y="4178052"/>
            <a:ext cx="615240" cy="615240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9E798B-B514-40D4-BD0D-3285FF588CC8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1101852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Business Central: reliability, performance, and scale</a:t>
            </a:r>
            <a:br>
              <a:rPr kumimoji="0" lang="en-US" sz="2800" b="0" i="0" u="none" strike="noStrike" kern="1200" cap="none" spc="0" normalizeH="0" baseline="0" noProof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</a:br>
            <a:endParaRPr kumimoji="0" lang="en-US" sz="2000" b="0" i="0" u="none" strike="noStrike" kern="1200" cap="none" spc="0" normalizeH="0" baseline="0" noProof="0">
              <a:ln w="3175">
                <a:noFill/>
              </a:ln>
              <a:gradFill>
                <a:gsLst>
                  <a:gs pos="0">
                    <a:srgbClr val="8B8AFF"/>
                  </a:gs>
                  <a:gs pos="100000">
                    <a:srgbClr val="F1535C"/>
                  </a:gs>
                </a:gsLst>
                <a:lin ang="2700000" scaled="1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cxnSp>
        <p:nvCxnSpPr>
          <p:cNvPr id="32" name="!! Straight Connector 29">
            <a:extLst>
              <a:ext uri="{FF2B5EF4-FFF2-40B4-BE49-F238E27FC236}">
                <a16:creationId xmlns:a16="http://schemas.microsoft.com/office/drawing/2014/main" id="{C90D7B49-ECC9-F88E-2B0A-F15BC00FC4CD}"/>
              </a:ext>
            </a:extLst>
          </p:cNvPr>
          <p:cNvCxnSpPr>
            <a:cxnSpLocks/>
          </p:cNvCxnSpPr>
          <p:nvPr/>
        </p:nvCxnSpPr>
        <p:spPr>
          <a:xfrm>
            <a:off x="6532861" y="5155183"/>
            <a:ext cx="3374883" cy="0"/>
          </a:xfrm>
          <a:prstGeom prst="line">
            <a:avLst/>
          </a:prstGeom>
          <a:noFill/>
          <a:ln w="12700" cap="flat" cmpd="sng" algn="ctr">
            <a:solidFill>
              <a:srgbClr val="505050"/>
            </a:solidFill>
            <a:prstDash val="solid"/>
            <a:headEnd type="none" w="lg" len="med"/>
            <a:tailEnd type="none" w="lg" len="med"/>
          </a:ln>
          <a:effectLst/>
        </p:spPr>
      </p:cxn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A8B9C65-6D3E-CCFA-896B-96908B91B696}"/>
              </a:ext>
            </a:extLst>
          </p:cNvPr>
          <p:cNvSpPr txBox="1">
            <a:spLocks/>
          </p:cNvSpPr>
          <p:nvPr/>
        </p:nvSpPr>
        <p:spPr>
          <a:xfrm>
            <a:off x="7337281" y="5580816"/>
            <a:ext cx="3017520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spc="0">
                <a:solidFill>
                  <a:srgbClr val="737373"/>
                </a:solidFill>
                <a:cs typeface="Segoe UI Semibold" panose="020B0502040204020203" pitchFamily="34" charset="0"/>
              </a:defRPr>
            </a:lvl1pPr>
            <a:lvl2pPr marL="4572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Compliance</a:t>
            </a:r>
          </a:p>
        </p:txBody>
      </p:sp>
      <p:pic>
        <p:nvPicPr>
          <p:cNvPr id="35" name="Picture 34" descr="Judge male outline">
            <a:extLst>
              <a:ext uri="{FF2B5EF4-FFF2-40B4-BE49-F238E27FC236}">
                <a16:creationId xmlns:a16="http://schemas.microsoft.com/office/drawing/2014/main" id="{2FC8134C-B87D-E319-F30C-808C366FE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81984" y="5427422"/>
            <a:ext cx="731520" cy="7315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562FDE-9A58-7A4E-AAB7-0E1EE3B02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485" y="2496343"/>
            <a:ext cx="3042308" cy="2952722"/>
            <a:chOff x="1962017" y="8057516"/>
            <a:chExt cx="2784467" cy="2702474"/>
          </a:xfrm>
        </p:grpSpPr>
        <p:pic>
          <p:nvPicPr>
            <p:cNvPr id="3" name="Picture 2" descr="See the source image">
              <a:extLst>
                <a:ext uri="{FF2B5EF4-FFF2-40B4-BE49-F238E27FC236}">
                  <a16:creationId xmlns:a16="http://schemas.microsoft.com/office/drawing/2014/main" id="{1F0C31E1-C299-B006-D535-98166775A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391" y="8585215"/>
              <a:ext cx="1579009" cy="157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con&#10;&#10;Description automatically generated">
              <a:extLst>
                <a:ext uri="{FF2B5EF4-FFF2-40B4-BE49-F238E27FC236}">
                  <a16:creationId xmlns:a16="http://schemas.microsoft.com/office/drawing/2014/main" id="{E9D0CFC3-C3A0-4705-0B8A-59C14E82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2973" y="9130856"/>
              <a:ext cx="373511" cy="380024"/>
            </a:xfrm>
            <a:prstGeom prst="rect">
              <a:avLst/>
            </a:prstGeom>
          </p:spPr>
        </p:pic>
        <p:pic>
          <p:nvPicPr>
            <p:cNvPr id="9" name="Picture 3" descr="Icon&#10;&#10;Description automatically generated">
              <a:extLst>
                <a:ext uri="{FF2B5EF4-FFF2-40B4-BE49-F238E27FC236}">
                  <a16:creationId xmlns:a16="http://schemas.microsoft.com/office/drawing/2014/main" id="{D67E39CF-47CD-5905-9D6A-98D293CF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57590" y="8180366"/>
              <a:ext cx="377256" cy="383769"/>
            </a:xfrm>
            <a:prstGeom prst="rect">
              <a:avLst/>
            </a:prstGeom>
          </p:spPr>
        </p:pic>
        <p:pic>
          <p:nvPicPr>
            <p:cNvPr id="10" name="Picture 6" descr="Icon&#10;&#10;Description automatically generated">
              <a:extLst>
                <a:ext uri="{FF2B5EF4-FFF2-40B4-BE49-F238E27FC236}">
                  <a16:creationId xmlns:a16="http://schemas.microsoft.com/office/drawing/2014/main" id="{89BBBCB1-56C2-6E77-DF72-45E67991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79160" y="8644819"/>
              <a:ext cx="364312" cy="357799"/>
            </a:xfrm>
            <a:prstGeom prst="rect">
              <a:avLst/>
            </a:prstGeom>
          </p:spPr>
        </p:pic>
        <p:pic>
          <p:nvPicPr>
            <p:cNvPr id="33" name="Picture 8" descr="Icon&#10;&#10;Description automatically generated">
              <a:extLst>
                <a:ext uri="{FF2B5EF4-FFF2-40B4-BE49-F238E27FC236}">
                  <a16:creationId xmlns:a16="http://schemas.microsoft.com/office/drawing/2014/main" id="{25E1BCD4-2F33-0634-8057-43B84D0F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83942" y="8057516"/>
              <a:ext cx="390363" cy="377337"/>
            </a:xfrm>
            <a:prstGeom prst="rect">
              <a:avLst/>
            </a:prstGeom>
          </p:spPr>
        </p:pic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2908F964-4229-B507-28AA-F4C55C5D5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32570" y="9660728"/>
              <a:ext cx="396388" cy="373837"/>
            </a:xfrm>
            <a:prstGeom prst="rect">
              <a:avLst/>
            </a:prstGeom>
          </p:spPr>
        </p:pic>
        <p:pic>
          <p:nvPicPr>
            <p:cNvPr id="37" name="Picture 35" descr="Icon&#10;&#10;Description automatically generated">
              <a:extLst>
                <a:ext uri="{FF2B5EF4-FFF2-40B4-BE49-F238E27FC236}">
                  <a16:creationId xmlns:a16="http://schemas.microsoft.com/office/drawing/2014/main" id="{32A3EEF0-40A8-63AB-1222-686010B5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53813" y="8694782"/>
              <a:ext cx="403226" cy="406239"/>
            </a:xfrm>
            <a:prstGeom prst="rect">
              <a:avLst/>
            </a:prstGeom>
          </p:spPr>
        </p:pic>
        <p:pic>
          <p:nvPicPr>
            <p:cNvPr id="38" name="Picture 36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E99ED2ED-0DC1-2546-8644-F42DFF07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62017" y="9183609"/>
              <a:ext cx="340296" cy="327271"/>
            </a:xfrm>
            <a:prstGeom prst="rect">
              <a:avLst/>
            </a:prstGeom>
          </p:spPr>
        </p:pic>
        <p:pic>
          <p:nvPicPr>
            <p:cNvPr id="39" name="Picture 39" descr="Icon&#10;&#10;Description automatically generated">
              <a:extLst>
                <a:ext uri="{FF2B5EF4-FFF2-40B4-BE49-F238E27FC236}">
                  <a16:creationId xmlns:a16="http://schemas.microsoft.com/office/drawing/2014/main" id="{40C472D7-6318-2AEE-592E-2C5E0CD5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91273" y="8130172"/>
              <a:ext cx="396794" cy="390281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CEC373B6-DA29-4ABD-90A5-1D4D7D4A1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85424" y="9700907"/>
              <a:ext cx="293481" cy="293481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3753B2E2-7BFB-BAD5-4F45-35A958D4A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175579" y="10155485"/>
              <a:ext cx="313983" cy="31398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74F6464-92B9-5546-863B-98A2567D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672558" y="10382214"/>
              <a:ext cx="313983" cy="313983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A85BCC3-7C44-5151-FBF5-CF5F0CAD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191209" y="10472353"/>
              <a:ext cx="287637" cy="28763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C5DB05F-CDBC-6920-0D52-34601C82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652820" y="10408560"/>
              <a:ext cx="287637" cy="2876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DC60150E-68B5-58BB-B3CF-F4DBEE2A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164352" y="10181831"/>
              <a:ext cx="287637" cy="287637"/>
            </a:xfrm>
            <a:prstGeom prst="rect">
              <a:avLst/>
            </a:prstGeom>
          </p:spPr>
        </p:pic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1769306-DAEB-888C-2608-557206C20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88102" y="2310020"/>
            <a:ext cx="0" cy="3325368"/>
          </a:xfrm>
          <a:prstGeom prst="line">
            <a:avLst/>
          </a:prstGeom>
          <a:ln>
            <a:gradFill flip="none" rotWithShape="1">
              <a:gsLst>
                <a:gs pos="0">
                  <a:srgbClr val="F1535C"/>
                </a:gs>
                <a:gs pos="100000">
                  <a:srgbClr val="8B8AFF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8F6818-B2DF-2162-F6F6-DDFD076A902A}"/>
              </a:ext>
            </a:extLst>
          </p:cNvPr>
          <p:cNvGrpSpPr/>
          <p:nvPr/>
        </p:nvGrpSpPr>
        <p:grpSpPr>
          <a:xfrm>
            <a:off x="744512" y="2908621"/>
            <a:ext cx="2387605" cy="1822079"/>
            <a:chOff x="523885" y="3098523"/>
            <a:chExt cx="2794007" cy="182207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7DBC418-1FFD-F992-1C30-18AA0450CF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885" y="3977137"/>
              <a:ext cx="1607132" cy="3882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81EA55-E30D-A1EC-8E86-0F78641762BE}"/>
                </a:ext>
              </a:extLst>
            </p:cNvPr>
            <p:cNvSpPr txBox="1"/>
            <p:nvPr/>
          </p:nvSpPr>
          <p:spPr>
            <a:xfrm>
              <a:off x="523885" y="3098523"/>
              <a:ext cx="2789586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0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0">
                        <a:srgbClr val="C03BC4"/>
                      </a:gs>
                      <a:gs pos="63000">
                        <a:srgbClr val="0078D4"/>
                      </a:gs>
                      <a:gs pos="100000">
                        <a:srgbClr val="49C5B1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/>
                </a:rPr>
                <a:t>40+</a:t>
              </a:r>
              <a:br>
                <a:rPr kumimoji="0" lang="en-IN" sz="3600" b="0" i="0" u="none" strike="noStrike" kern="1200" cap="none" spc="0" normalizeH="0" baseline="0" noProof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</a:br>
              <a:r>
                <a:rPr kumimoji="0" lang="en-IN" sz="1200" b="0" i="0" u="none" strike="noStrike" kern="1200" cap="none" spc="0" normalizeH="0" baseline="0" noProof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/>
                </a:rPr>
                <a:t>microservices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60315FD-5FC2-51F1-6584-7C89D687B34E}"/>
                </a:ext>
              </a:extLst>
            </p:cNvPr>
            <p:cNvSpPr txBox="1"/>
            <p:nvPr/>
          </p:nvSpPr>
          <p:spPr>
            <a:xfrm>
              <a:off x="528306" y="4181938"/>
              <a:ext cx="2789586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0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100000">
                        <a:srgbClr val="49C5B1"/>
                      </a:gs>
                      <a:gs pos="63000">
                        <a:srgbClr val="0078D4"/>
                      </a:gs>
                      <a:gs pos="0">
                        <a:srgbClr val="C03BC4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21</a:t>
              </a:r>
              <a:br>
                <a:rPr kumimoji="0" lang="en-IN" sz="3600" b="0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100000">
                        <a:srgbClr val="49C5B1"/>
                      </a:gs>
                      <a:gs pos="63000">
                        <a:srgbClr val="0078D4"/>
                      </a:gs>
                      <a:gs pos="0">
                        <a:srgbClr val="C03BC4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</a:br>
              <a:r>
                <a:rPr kumimoji="0" lang="en-IN" sz="1200" b="0" i="0" u="none" strike="noStrike" kern="1200" cap="none" spc="0" normalizeH="0" baseline="0" noProof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Azure regions</a:t>
              </a:r>
            </a:p>
          </p:txBody>
        </p:sp>
      </p:grpSp>
      <p:pic>
        <p:nvPicPr>
          <p:cNvPr id="51" name="Picture 2" descr="Microsoft Dynamics 365 Business Central for Manufacturing | Mercurius IT">
            <a:extLst>
              <a:ext uri="{FF2B5EF4-FFF2-40B4-BE49-F238E27FC236}">
                <a16:creationId xmlns:a16="http://schemas.microsoft.com/office/drawing/2014/main" id="{9E423490-995B-ECFC-48B2-3DED7881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7" y="2859660"/>
            <a:ext cx="2271981" cy="22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0.04352 " pathEditMode="relative" rAng="0" ptsTypes="AA">
                                      <p:cBhvr>
                                        <p:cTn id="15" dur="6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D22019-D0F0-616D-B864-73893985F8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New Hybrid Setup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7E21-AB93-76BF-F7C7-0C1F59342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 LS Central SaaS</a:t>
            </a:r>
            <a:endParaRPr lang="en-MY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85A0B2-DAB7-2C3F-1062-490D6F3FECC7}"/>
              </a:ext>
            </a:extLst>
          </p:cNvPr>
          <p:cNvSpPr txBox="1">
            <a:spLocks/>
          </p:cNvSpPr>
          <p:nvPr/>
        </p:nvSpPr>
        <p:spPr>
          <a:xfrm>
            <a:off x="716694" y="5131786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SaaS Architecture</a:t>
            </a:r>
            <a:endParaRPr lang="en-MY" sz="24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B2AA08-AA83-7FAD-AF34-CEE18F095149}"/>
              </a:ext>
            </a:extLst>
          </p:cNvPr>
          <p:cNvSpPr txBox="1">
            <a:spLocks/>
          </p:cNvSpPr>
          <p:nvPr/>
        </p:nvSpPr>
        <p:spPr>
          <a:xfrm>
            <a:off x="716694" y="547816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Replication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25668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6D64-F63F-4283-BCE3-2358F4FE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mean that customers get “larger”?</a:t>
            </a:r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0E8FC-4A2E-475A-896A-0FA74FBEFB0C}"/>
              </a:ext>
            </a:extLst>
          </p:cNvPr>
          <p:cNvSpPr/>
          <p:nvPr/>
        </p:nvSpPr>
        <p:spPr bwMode="auto">
          <a:xfrm>
            <a:off x="4589954" y="2391403"/>
            <a:ext cx="3012090" cy="163399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Business Central Online</a:t>
            </a:r>
          </a:p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(compute tier)</a:t>
            </a: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5C276BB0-7CA4-402A-BD04-A23BAD5E69D3}"/>
              </a:ext>
            </a:extLst>
          </p:cNvPr>
          <p:cNvSpPr/>
          <p:nvPr/>
        </p:nvSpPr>
        <p:spPr bwMode="auto">
          <a:xfrm>
            <a:off x="1572746" y="2787346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CE11C-3389-44DA-812F-D72629626472}"/>
              </a:ext>
            </a:extLst>
          </p:cNvPr>
          <p:cNvSpPr txBox="1"/>
          <p:nvPr/>
        </p:nvSpPr>
        <p:spPr>
          <a:xfrm>
            <a:off x="1458016" y="3190784"/>
            <a:ext cx="6925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user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1623CC28-699F-48EC-8E79-A3302E599210}"/>
              </a:ext>
            </a:extLst>
          </p:cNvPr>
          <p:cNvSpPr/>
          <p:nvPr/>
        </p:nvSpPr>
        <p:spPr bwMode="auto">
          <a:xfrm>
            <a:off x="8629910" y="2587819"/>
            <a:ext cx="1561012" cy="1241167"/>
          </a:xfrm>
          <a:prstGeom prst="can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Database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016207-A2AA-4043-8B5D-866A688E4FA6}"/>
              </a:ext>
            </a:extLst>
          </p:cNvPr>
          <p:cNvCxnSpPr>
            <a:cxnSpLocks/>
          </p:cNvCxnSpPr>
          <p:nvPr/>
        </p:nvCxnSpPr>
        <p:spPr>
          <a:xfrm>
            <a:off x="2311815" y="3208403"/>
            <a:ext cx="2144333" cy="0"/>
          </a:xfrm>
          <a:prstGeom prst="straightConnector1">
            <a:avLst/>
          </a:prstGeom>
          <a:ln w="19050">
            <a:headEnd type="none" w="lg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5920B1-2B70-435B-A749-18152A329CF2}"/>
              </a:ext>
            </a:extLst>
          </p:cNvPr>
          <p:cNvCxnSpPr>
            <a:cxnSpLocks/>
          </p:cNvCxnSpPr>
          <p:nvPr/>
        </p:nvCxnSpPr>
        <p:spPr>
          <a:xfrm>
            <a:off x="7667954" y="3208403"/>
            <a:ext cx="851754" cy="0"/>
          </a:xfrm>
          <a:prstGeom prst="straightConnector1">
            <a:avLst/>
          </a:prstGeom>
          <a:ln w="19050">
            <a:headEnd type="none" w="lg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Smiley Face 11">
            <a:extLst>
              <a:ext uri="{FF2B5EF4-FFF2-40B4-BE49-F238E27FC236}">
                <a16:creationId xmlns:a16="http://schemas.microsoft.com/office/drawing/2014/main" id="{35D3F4EA-6361-43C3-B82B-072859BECC23}"/>
              </a:ext>
            </a:extLst>
          </p:cNvPr>
          <p:cNvSpPr/>
          <p:nvPr/>
        </p:nvSpPr>
        <p:spPr bwMode="auto">
          <a:xfrm>
            <a:off x="1640301" y="2878724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3864FD67-E08E-4B51-A317-5E259872DBBC}"/>
              </a:ext>
            </a:extLst>
          </p:cNvPr>
          <p:cNvSpPr/>
          <p:nvPr/>
        </p:nvSpPr>
        <p:spPr bwMode="auto">
          <a:xfrm>
            <a:off x="1707856" y="2970102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730E7F45-F9E4-469B-AB2F-4504666C7F6E}"/>
              </a:ext>
            </a:extLst>
          </p:cNvPr>
          <p:cNvSpPr/>
          <p:nvPr/>
        </p:nvSpPr>
        <p:spPr bwMode="auto">
          <a:xfrm>
            <a:off x="1775411" y="3061480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BA9C5026-1404-4C58-AE72-682F99B63366}"/>
              </a:ext>
            </a:extLst>
          </p:cNvPr>
          <p:cNvSpPr/>
          <p:nvPr/>
        </p:nvSpPr>
        <p:spPr bwMode="auto">
          <a:xfrm>
            <a:off x="1842966" y="3152858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A35F1B49-C8B9-4F6E-BEA0-5B1D33CD4988}"/>
              </a:ext>
            </a:extLst>
          </p:cNvPr>
          <p:cNvSpPr/>
          <p:nvPr/>
        </p:nvSpPr>
        <p:spPr bwMode="auto">
          <a:xfrm>
            <a:off x="1910521" y="3244236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C7C6802D-945E-40F4-97E8-376914F49D49}"/>
              </a:ext>
            </a:extLst>
          </p:cNvPr>
          <p:cNvSpPr/>
          <p:nvPr/>
        </p:nvSpPr>
        <p:spPr bwMode="auto">
          <a:xfrm>
            <a:off x="1978074" y="3335614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36C14-7C09-4DFA-9776-EED22F2F3634}"/>
              </a:ext>
            </a:extLst>
          </p:cNvPr>
          <p:cNvSpPr txBox="1"/>
          <p:nvPr/>
        </p:nvSpPr>
        <p:spPr>
          <a:xfrm>
            <a:off x="1669788" y="3723350"/>
            <a:ext cx="1080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users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28AD5C-13B9-4E1F-A91E-F5F5F950035F}"/>
              </a:ext>
            </a:extLst>
          </p:cNvPr>
          <p:cNvCxnSpPr>
            <a:cxnSpLocks/>
          </p:cNvCxnSpPr>
          <p:nvPr/>
        </p:nvCxnSpPr>
        <p:spPr>
          <a:xfrm flipV="1">
            <a:off x="2557237" y="3467047"/>
            <a:ext cx="1898911" cy="1633999"/>
          </a:xfrm>
          <a:prstGeom prst="straightConnector1">
            <a:avLst/>
          </a:prstGeom>
          <a:ln w="19050">
            <a:headEnd type="none" w="lg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DAFE22-EC69-4863-8236-024056776ACF}"/>
              </a:ext>
            </a:extLst>
          </p:cNvPr>
          <p:cNvSpPr txBox="1"/>
          <p:nvPr/>
        </p:nvSpPr>
        <p:spPr>
          <a:xfrm>
            <a:off x="2749998" y="2893183"/>
            <a:ext cx="13374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sessions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61E5F-7BDB-41D0-86C6-1054C218D4A5}"/>
              </a:ext>
            </a:extLst>
          </p:cNvPr>
          <p:cNvSpPr txBox="1"/>
          <p:nvPr/>
        </p:nvSpPr>
        <p:spPr>
          <a:xfrm>
            <a:off x="3243179" y="4361698"/>
            <a:ext cx="1080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 calls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2E3D9D-BCC9-4EE0-BF1D-A875BDC45390}"/>
              </a:ext>
            </a:extLst>
          </p:cNvPr>
          <p:cNvSpPr/>
          <p:nvPr/>
        </p:nvSpPr>
        <p:spPr bwMode="auto">
          <a:xfrm>
            <a:off x="1372842" y="4828953"/>
            <a:ext cx="1153467" cy="7677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Other system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171E416-1B97-4F8A-80E1-6C56B36CD9E9}"/>
              </a:ext>
            </a:extLst>
          </p:cNvPr>
          <p:cNvSpPr/>
          <p:nvPr/>
        </p:nvSpPr>
        <p:spPr bwMode="auto">
          <a:xfrm>
            <a:off x="219153" y="1872755"/>
            <a:ext cx="2415188" cy="614231"/>
          </a:xfrm>
          <a:prstGeom prst="wedgeRoundRectCallout">
            <a:avLst>
              <a:gd name="adj1" fmla="val 20754"/>
              <a:gd name="adj2" fmla="val 89957"/>
              <a:gd name="adj3" fmla="val 1666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1. More users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57C6D23-76AC-40D5-9BEC-AC37195BB7BF}"/>
              </a:ext>
            </a:extLst>
          </p:cNvPr>
          <p:cNvSpPr/>
          <p:nvPr/>
        </p:nvSpPr>
        <p:spPr bwMode="auto">
          <a:xfrm>
            <a:off x="336985" y="5971776"/>
            <a:ext cx="2415188" cy="614231"/>
          </a:xfrm>
          <a:prstGeom prst="wedgeRoundRectCallout">
            <a:avLst>
              <a:gd name="adj1" fmla="val 22254"/>
              <a:gd name="adj2" fmla="val -99129"/>
              <a:gd name="adj3" fmla="val 1666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2. More API calls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071C348-05DF-4474-8327-F66393F81660}"/>
              </a:ext>
            </a:extLst>
          </p:cNvPr>
          <p:cNvSpPr/>
          <p:nvPr/>
        </p:nvSpPr>
        <p:spPr bwMode="auto">
          <a:xfrm>
            <a:off x="8907942" y="1707667"/>
            <a:ext cx="2415188" cy="614231"/>
          </a:xfrm>
          <a:prstGeom prst="wedgeRoundRectCallout">
            <a:avLst>
              <a:gd name="adj1" fmla="val -21911"/>
              <a:gd name="adj2" fmla="val 89840"/>
              <a:gd name="adj3" fmla="val 1666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3. More data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53D1B58-6068-4F5D-972C-9EC8C288A1B4}"/>
              </a:ext>
            </a:extLst>
          </p:cNvPr>
          <p:cNvSpPr/>
          <p:nvPr/>
        </p:nvSpPr>
        <p:spPr bwMode="auto">
          <a:xfrm>
            <a:off x="6449628" y="4717471"/>
            <a:ext cx="5289677" cy="1947823"/>
          </a:xfrm>
          <a:prstGeom prst="wedgeRoundRectCallout">
            <a:avLst>
              <a:gd name="adj1" fmla="val 11664"/>
              <a:gd name="adj2" fmla="val -47524"/>
              <a:gd name="adj3" fmla="val 1666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Size could also mean other things, e.g.</a:t>
            </a:r>
          </a:p>
          <a:p>
            <a:pPr marL="342900" marR="0" lvl="0" indent="-34290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Number of sales orders posted per day</a:t>
            </a:r>
          </a:p>
          <a:p>
            <a:pPr marL="342900" marR="0" lvl="0" indent="-34290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Number of lines on each sales order</a:t>
            </a:r>
          </a:p>
          <a:p>
            <a:pPr marL="342900" marR="0" lvl="0" indent="-34290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Number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of job </a:t>
            </a:r>
            <a:r>
              <a:rPr kumimoji="0" lang="da-DK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queues</a:t>
            </a: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/tasks</a:t>
            </a:r>
          </a:p>
          <a:p>
            <a:pPr marL="342900" marR="0" lvl="0" indent="-34290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02228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4" grpId="0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A0E8FC-4A2E-475A-896A-0FA74FBEFB0C}"/>
              </a:ext>
            </a:extLst>
          </p:cNvPr>
          <p:cNvSpPr/>
          <p:nvPr/>
        </p:nvSpPr>
        <p:spPr bwMode="auto">
          <a:xfrm>
            <a:off x="4632626" y="1321066"/>
            <a:ext cx="5090302" cy="536146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Business Central Online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(compute tier)</a:t>
            </a: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D4696C-0975-4DD6-850B-80AC6F2F47A1}"/>
              </a:ext>
            </a:extLst>
          </p:cNvPr>
          <p:cNvSpPr/>
          <p:nvPr/>
        </p:nvSpPr>
        <p:spPr bwMode="auto">
          <a:xfrm>
            <a:off x="6104853" y="2095930"/>
            <a:ext cx="2477473" cy="1333293"/>
          </a:xfrm>
          <a:prstGeom prst="rect">
            <a:avLst/>
          </a:prstGeom>
          <a:solidFill>
            <a:srgbClr val="004274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VM 1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Web Server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NST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D3E40D-2DC4-42D2-8C59-70A3604D5CAE}"/>
              </a:ext>
            </a:extLst>
          </p:cNvPr>
          <p:cNvSpPr/>
          <p:nvPr/>
        </p:nvSpPr>
        <p:spPr bwMode="auto">
          <a:xfrm>
            <a:off x="6240875" y="2688867"/>
            <a:ext cx="2477473" cy="1333293"/>
          </a:xfrm>
          <a:prstGeom prst="rect">
            <a:avLst/>
          </a:prstGeom>
          <a:solidFill>
            <a:srgbClr val="004274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VM 2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Web Server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NST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BC14BA-DE51-4542-8D33-2E74FF9B77D2}"/>
              </a:ext>
            </a:extLst>
          </p:cNvPr>
          <p:cNvSpPr/>
          <p:nvPr/>
        </p:nvSpPr>
        <p:spPr bwMode="auto">
          <a:xfrm>
            <a:off x="6376897" y="3281804"/>
            <a:ext cx="2477473" cy="1333293"/>
          </a:xfrm>
          <a:prstGeom prst="rect">
            <a:avLst/>
          </a:prstGeom>
          <a:solidFill>
            <a:srgbClr val="004274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VM 3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Web Server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NST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E5D8C-B1FB-4FBA-A55E-15575A107DD3}"/>
              </a:ext>
            </a:extLst>
          </p:cNvPr>
          <p:cNvSpPr/>
          <p:nvPr/>
        </p:nvSpPr>
        <p:spPr bwMode="auto">
          <a:xfrm>
            <a:off x="6512919" y="3874741"/>
            <a:ext cx="2477473" cy="1333293"/>
          </a:xfrm>
          <a:prstGeom prst="rect">
            <a:avLst/>
          </a:prstGeom>
          <a:solidFill>
            <a:srgbClr val="004274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VM 4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Web Server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NST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DB8FCC-3866-4949-8E5A-2D9366DA7578}"/>
              </a:ext>
            </a:extLst>
          </p:cNvPr>
          <p:cNvSpPr/>
          <p:nvPr/>
        </p:nvSpPr>
        <p:spPr bwMode="auto">
          <a:xfrm>
            <a:off x="6648939" y="4467679"/>
            <a:ext cx="2477473" cy="1333293"/>
          </a:xfrm>
          <a:prstGeom prst="rect">
            <a:avLst/>
          </a:prstGeom>
          <a:solidFill>
            <a:srgbClr val="004274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VM 5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Web Server</a:t>
            </a:r>
          </a:p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    NST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86D64-F63F-4283-BCE3-2358F4FE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heavy load in the compute tier</a:t>
            </a:r>
            <a:endParaRPr lang="da-DK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5C276BB0-7CA4-402A-BD04-A23BAD5E69D3}"/>
              </a:ext>
            </a:extLst>
          </p:cNvPr>
          <p:cNvSpPr/>
          <p:nvPr/>
        </p:nvSpPr>
        <p:spPr bwMode="auto">
          <a:xfrm>
            <a:off x="1572746" y="2788796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016207-A2AA-4043-8B5D-866A688E4FA6}"/>
              </a:ext>
            </a:extLst>
          </p:cNvPr>
          <p:cNvCxnSpPr>
            <a:cxnSpLocks/>
          </p:cNvCxnSpPr>
          <p:nvPr/>
        </p:nvCxnSpPr>
        <p:spPr>
          <a:xfrm>
            <a:off x="2311815" y="3209853"/>
            <a:ext cx="2144333" cy="0"/>
          </a:xfrm>
          <a:prstGeom prst="straightConnector1">
            <a:avLst/>
          </a:prstGeom>
          <a:ln w="19050">
            <a:headEnd type="none" w="lg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Smiley Face 11">
            <a:extLst>
              <a:ext uri="{FF2B5EF4-FFF2-40B4-BE49-F238E27FC236}">
                <a16:creationId xmlns:a16="http://schemas.microsoft.com/office/drawing/2014/main" id="{35D3F4EA-6361-43C3-B82B-072859BECC23}"/>
              </a:ext>
            </a:extLst>
          </p:cNvPr>
          <p:cNvSpPr/>
          <p:nvPr/>
        </p:nvSpPr>
        <p:spPr bwMode="auto">
          <a:xfrm>
            <a:off x="1640301" y="2880174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3864FD67-E08E-4B51-A317-5E259872DBBC}"/>
              </a:ext>
            </a:extLst>
          </p:cNvPr>
          <p:cNvSpPr/>
          <p:nvPr/>
        </p:nvSpPr>
        <p:spPr bwMode="auto">
          <a:xfrm>
            <a:off x="1707856" y="2971552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730E7F45-F9E4-469B-AB2F-4504666C7F6E}"/>
              </a:ext>
            </a:extLst>
          </p:cNvPr>
          <p:cNvSpPr/>
          <p:nvPr/>
        </p:nvSpPr>
        <p:spPr bwMode="auto">
          <a:xfrm>
            <a:off x="1775411" y="3062930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BA9C5026-1404-4C58-AE72-682F99B63366}"/>
              </a:ext>
            </a:extLst>
          </p:cNvPr>
          <p:cNvSpPr/>
          <p:nvPr/>
        </p:nvSpPr>
        <p:spPr bwMode="auto">
          <a:xfrm>
            <a:off x="1842966" y="3154308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A35F1B49-C8B9-4F6E-BEA0-5B1D33CD4988}"/>
              </a:ext>
            </a:extLst>
          </p:cNvPr>
          <p:cNvSpPr/>
          <p:nvPr/>
        </p:nvSpPr>
        <p:spPr bwMode="auto">
          <a:xfrm>
            <a:off x="1910521" y="3245686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C7C6802D-945E-40F4-97E8-376914F49D49}"/>
              </a:ext>
            </a:extLst>
          </p:cNvPr>
          <p:cNvSpPr/>
          <p:nvPr/>
        </p:nvSpPr>
        <p:spPr bwMode="auto">
          <a:xfrm>
            <a:off x="1978074" y="3337064"/>
            <a:ext cx="463639" cy="425003"/>
          </a:xfrm>
          <a:prstGeom prst="smileyFac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36C14-7C09-4DFA-9776-EED22F2F3634}"/>
              </a:ext>
            </a:extLst>
          </p:cNvPr>
          <p:cNvSpPr txBox="1"/>
          <p:nvPr/>
        </p:nvSpPr>
        <p:spPr>
          <a:xfrm>
            <a:off x="1669788" y="3724800"/>
            <a:ext cx="1080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users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1F8D39-2C7B-47C2-A451-CC4F47FACA01}"/>
              </a:ext>
            </a:extLst>
          </p:cNvPr>
          <p:cNvGrpSpPr/>
          <p:nvPr/>
        </p:nvGrpSpPr>
        <p:grpSpPr>
          <a:xfrm>
            <a:off x="5127456" y="3058356"/>
            <a:ext cx="342793" cy="370644"/>
            <a:chOff x="3124200" y="5053013"/>
            <a:chExt cx="198208" cy="21431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8C69E60-1A8F-437C-A3F7-E3A18482FC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200" y="5053013"/>
              <a:ext cx="194062" cy="106195"/>
            </a:xfrm>
            <a:prstGeom prst="straightConnector1">
              <a:avLst/>
            </a:prstGeom>
            <a:ln w="31750">
              <a:solidFill>
                <a:srgbClr val="004274"/>
              </a:solidFill>
              <a:headEnd type="none" w="lg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D0A831C-5681-4B50-9A11-7BB497E8772B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5159208"/>
              <a:ext cx="198208" cy="0"/>
            </a:xfrm>
            <a:prstGeom prst="straightConnector1">
              <a:avLst/>
            </a:prstGeom>
            <a:ln w="31750">
              <a:solidFill>
                <a:srgbClr val="004274"/>
              </a:solidFill>
              <a:headEnd type="none" w="lg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482D9EB-D8A1-475F-A363-B7C8B4B9E4A1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5159208"/>
              <a:ext cx="198208" cy="108117"/>
            </a:xfrm>
            <a:prstGeom prst="straightConnector1">
              <a:avLst/>
            </a:prstGeom>
            <a:ln w="31750">
              <a:solidFill>
                <a:srgbClr val="004274"/>
              </a:solidFill>
              <a:headEnd type="none" w="lg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FDAC965-61E2-453F-9B1F-12BCAD1EFC32}"/>
              </a:ext>
            </a:extLst>
          </p:cNvPr>
          <p:cNvSpPr txBox="1"/>
          <p:nvPr/>
        </p:nvSpPr>
        <p:spPr>
          <a:xfrm>
            <a:off x="4910368" y="3497497"/>
            <a:ext cx="86100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Balancer</a:t>
            </a: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179AEE-2E4A-41C8-8B96-A812FB7087AC}"/>
              </a:ext>
            </a:extLst>
          </p:cNvPr>
          <p:cNvSpPr txBox="1"/>
          <p:nvPr/>
        </p:nvSpPr>
        <p:spPr>
          <a:xfrm>
            <a:off x="7525820" y="2177203"/>
            <a:ext cx="9473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EF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10%</a:t>
            </a:r>
            <a:endParaRPr kumimoji="0" lang="da-DK" sz="1400" b="1" i="1" u="none" strike="noStrike" kern="1200" cap="none" spc="0" normalizeH="0" baseline="0" noProof="0" err="1">
              <a:ln>
                <a:noFill/>
              </a:ln>
              <a:solidFill>
                <a:srgbClr val="FEF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7AA7AA-8648-467C-BB53-59EE4F7412A7}"/>
              </a:ext>
            </a:extLst>
          </p:cNvPr>
          <p:cNvSpPr txBox="1"/>
          <p:nvPr/>
        </p:nvSpPr>
        <p:spPr>
          <a:xfrm>
            <a:off x="7655119" y="2768002"/>
            <a:ext cx="9473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EF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40%</a:t>
            </a:r>
            <a:endParaRPr kumimoji="0" lang="da-DK" sz="1400" b="1" i="1" u="none" strike="noStrike" kern="1200" cap="none" spc="0" normalizeH="0" baseline="0" noProof="0" err="1">
              <a:ln>
                <a:noFill/>
              </a:ln>
              <a:solidFill>
                <a:srgbClr val="FEF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5578D5-D777-45DA-9020-2C8AE28C256C}"/>
              </a:ext>
            </a:extLst>
          </p:cNvPr>
          <p:cNvSpPr txBox="1"/>
          <p:nvPr/>
        </p:nvSpPr>
        <p:spPr>
          <a:xfrm>
            <a:off x="7784418" y="3358801"/>
            <a:ext cx="9473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EF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20%</a:t>
            </a:r>
            <a:endParaRPr kumimoji="0" lang="da-DK" sz="1400" b="1" i="1" u="none" strike="noStrike" kern="1200" cap="none" spc="0" normalizeH="0" baseline="0" noProof="0" err="1">
              <a:ln>
                <a:noFill/>
              </a:ln>
              <a:solidFill>
                <a:srgbClr val="FEF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F63C3D-B0E7-429E-99A5-E573AAD7600D}"/>
              </a:ext>
            </a:extLst>
          </p:cNvPr>
          <p:cNvSpPr txBox="1"/>
          <p:nvPr/>
        </p:nvSpPr>
        <p:spPr>
          <a:xfrm>
            <a:off x="7913718" y="3949600"/>
            <a:ext cx="9473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EF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15%</a:t>
            </a:r>
            <a:endParaRPr kumimoji="0" lang="da-DK" sz="1400" b="1" i="1" u="none" strike="noStrike" kern="1200" cap="none" spc="0" normalizeH="0" baseline="0" noProof="0" err="1">
              <a:ln>
                <a:noFill/>
              </a:ln>
              <a:solidFill>
                <a:srgbClr val="FEF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4D725D-D9B8-4D59-8033-4DEEFBFC77F2}"/>
              </a:ext>
            </a:extLst>
          </p:cNvPr>
          <p:cNvSpPr txBox="1"/>
          <p:nvPr/>
        </p:nvSpPr>
        <p:spPr>
          <a:xfrm>
            <a:off x="8043015" y="4540399"/>
            <a:ext cx="9473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EF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50%</a:t>
            </a:r>
            <a:endParaRPr kumimoji="0" lang="da-DK" sz="1400" b="1" i="1" u="none" strike="noStrike" kern="1200" cap="none" spc="0" normalizeH="0" baseline="0" noProof="0" err="1">
              <a:ln>
                <a:noFill/>
              </a:ln>
              <a:solidFill>
                <a:srgbClr val="FEF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06591C-58B1-4E34-86DD-4BD642C16EF4}"/>
              </a:ext>
            </a:extLst>
          </p:cNvPr>
          <p:cNvSpPr txBox="1"/>
          <p:nvPr/>
        </p:nvSpPr>
        <p:spPr>
          <a:xfrm>
            <a:off x="7655119" y="2766340"/>
            <a:ext cx="9473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D83B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 = 61%</a:t>
            </a:r>
            <a:endParaRPr kumimoji="0" lang="da-DK" sz="1400" b="1" i="1" u="none" strike="noStrike" kern="1200" cap="none" spc="0" normalizeH="0" baseline="0" noProof="0">
              <a:ln>
                <a:noFill/>
              </a:ln>
              <a:solidFill>
                <a:srgbClr val="D83B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C9CDF23-4515-4EFB-9606-997256872D50}"/>
              </a:ext>
            </a:extLst>
          </p:cNvPr>
          <p:cNvCxnSpPr>
            <a:cxnSpLocks/>
          </p:cNvCxnSpPr>
          <p:nvPr/>
        </p:nvCxnSpPr>
        <p:spPr>
          <a:xfrm flipV="1">
            <a:off x="2557237" y="3386617"/>
            <a:ext cx="1898911" cy="1633999"/>
          </a:xfrm>
          <a:prstGeom prst="straightConnector1">
            <a:avLst/>
          </a:prstGeom>
          <a:ln w="19050">
            <a:headEnd type="none" w="lg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383C328-8B2C-4986-A9AA-51DDEF31CD4F}"/>
              </a:ext>
            </a:extLst>
          </p:cNvPr>
          <p:cNvSpPr txBox="1"/>
          <p:nvPr/>
        </p:nvSpPr>
        <p:spPr>
          <a:xfrm>
            <a:off x="3243179" y="4281268"/>
            <a:ext cx="1080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 calls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08B7F9-7624-46A6-8FDA-2B89DEB22511}"/>
              </a:ext>
            </a:extLst>
          </p:cNvPr>
          <p:cNvSpPr/>
          <p:nvPr/>
        </p:nvSpPr>
        <p:spPr bwMode="auto">
          <a:xfrm>
            <a:off x="1372842" y="4748523"/>
            <a:ext cx="1153467" cy="7677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Other system</a:t>
            </a: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101447-2C11-4ADD-B32A-304299DA13D0}"/>
              </a:ext>
            </a:extLst>
          </p:cNvPr>
          <p:cNvSpPr/>
          <p:nvPr/>
        </p:nvSpPr>
        <p:spPr bwMode="auto">
          <a:xfrm>
            <a:off x="9256430" y="2327004"/>
            <a:ext cx="2003377" cy="882849"/>
          </a:xfrm>
          <a:prstGeom prst="wedgeRoundRectCallout">
            <a:avLst>
              <a:gd name="adj1" fmla="val -74102"/>
              <a:gd name="adj2" fmla="val 2300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No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new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 sessions on this VM!</a:t>
            </a: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4F8A8-2E3F-4DC4-86E3-A5C2FBFDD9A6}"/>
              </a:ext>
            </a:extLst>
          </p:cNvPr>
          <p:cNvSpPr txBox="1"/>
          <p:nvPr/>
        </p:nvSpPr>
        <p:spPr>
          <a:xfrm>
            <a:off x="2749998" y="2915750"/>
            <a:ext cx="1265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sessions</a:t>
            </a:r>
            <a:endParaRPr kumimoji="0" lang="da-DK" sz="1800" b="0" i="0" u="none" strike="noStrike" kern="1200" cap="none" spc="0" normalizeH="0" baseline="0" noProof="0" err="1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57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8" grpId="0" animBg="1"/>
      <p:bldP spid="11" grpId="0" animBg="1"/>
      <p:bldP spid="38" grpId="0"/>
      <p:bldP spid="47" grpId="0"/>
      <p:bldP spid="48" grpId="0"/>
      <p:bldP spid="48" grpId="1"/>
      <p:bldP spid="49" grpId="0"/>
      <p:bldP spid="50" grpId="0"/>
      <p:bldP spid="51" grpId="0"/>
      <p:bldP spid="53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AED98-DE6D-4A77-A53C-C4BCED621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" r="18731"/>
          <a:stretch/>
        </p:blipFill>
        <p:spPr>
          <a:xfrm>
            <a:off x="297712" y="-145320"/>
            <a:ext cx="11452487" cy="67656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94E5B1-F6DF-44CB-9EC0-89B558197D16}"/>
              </a:ext>
            </a:extLst>
          </p:cNvPr>
          <p:cNvCxnSpPr>
            <a:cxnSpLocks/>
          </p:cNvCxnSpPr>
          <p:nvPr/>
        </p:nvCxnSpPr>
        <p:spPr>
          <a:xfrm>
            <a:off x="348271" y="1269346"/>
            <a:ext cx="11401928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AB673EB-90B2-49C1-A725-EEA621C50EB4}"/>
              </a:ext>
            </a:extLst>
          </p:cNvPr>
          <p:cNvSpPr/>
          <p:nvPr/>
        </p:nvSpPr>
        <p:spPr bwMode="auto">
          <a:xfrm>
            <a:off x="502760" y="-252340"/>
            <a:ext cx="5454491" cy="123734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837C1-DD8F-464F-8C49-6616D6C646A8}"/>
              </a:ext>
            </a:extLst>
          </p:cNvPr>
          <p:cNvSpPr txBox="1"/>
          <p:nvPr/>
        </p:nvSpPr>
        <p:spPr>
          <a:xfrm>
            <a:off x="39542" y="6339121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6C9186-31B6-4C9E-A550-50664DE7057E}"/>
              </a:ext>
            </a:extLst>
          </p:cNvPr>
          <p:cNvSpPr txBox="1"/>
          <p:nvPr/>
        </p:nvSpPr>
        <p:spPr>
          <a:xfrm>
            <a:off x="39542" y="5911219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3452B0-794A-4690-AE79-E15DDB1571CD}"/>
              </a:ext>
            </a:extLst>
          </p:cNvPr>
          <p:cNvSpPr txBox="1"/>
          <p:nvPr/>
        </p:nvSpPr>
        <p:spPr>
          <a:xfrm>
            <a:off x="39542" y="5469141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2997C-77D5-48BE-99F3-8BBD882FCE42}"/>
              </a:ext>
            </a:extLst>
          </p:cNvPr>
          <p:cNvSpPr txBox="1"/>
          <p:nvPr/>
        </p:nvSpPr>
        <p:spPr>
          <a:xfrm>
            <a:off x="39542" y="5043839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B9DB01-72BB-4B39-8787-651DBB3708E6}"/>
              </a:ext>
            </a:extLst>
          </p:cNvPr>
          <p:cNvSpPr txBox="1"/>
          <p:nvPr/>
        </p:nvSpPr>
        <p:spPr>
          <a:xfrm>
            <a:off x="39542" y="4604359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3A9C1-F3ED-42AD-A5AD-66623B7D70C1}"/>
              </a:ext>
            </a:extLst>
          </p:cNvPr>
          <p:cNvSpPr txBox="1"/>
          <p:nvPr/>
        </p:nvSpPr>
        <p:spPr>
          <a:xfrm>
            <a:off x="39542" y="4164880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AD6419-B051-4F62-8603-E3F2D83956AF}"/>
              </a:ext>
            </a:extLst>
          </p:cNvPr>
          <p:cNvSpPr txBox="1"/>
          <p:nvPr/>
        </p:nvSpPr>
        <p:spPr>
          <a:xfrm>
            <a:off x="39542" y="3746666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0FEEE-EF66-441F-980D-DE92891B3B34}"/>
              </a:ext>
            </a:extLst>
          </p:cNvPr>
          <p:cNvSpPr txBox="1"/>
          <p:nvPr/>
        </p:nvSpPr>
        <p:spPr>
          <a:xfrm>
            <a:off x="39542" y="3307187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F717BA-ECA0-4713-BE58-B920EFD9C632}"/>
              </a:ext>
            </a:extLst>
          </p:cNvPr>
          <p:cNvSpPr txBox="1"/>
          <p:nvPr/>
        </p:nvSpPr>
        <p:spPr>
          <a:xfrm>
            <a:off x="39542" y="2867708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8E604C-2DE9-4AC5-9C8F-D5B2E8769F25}"/>
              </a:ext>
            </a:extLst>
          </p:cNvPr>
          <p:cNvSpPr txBox="1"/>
          <p:nvPr/>
        </p:nvSpPr>
        <p:spPr>
          <a:xfrm>
            <a:off x="39542" y="2456582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4DCE46-8DB6-4D12-92C6-C0449D70FA09}"/>
              </a:ext>
            </a:extLst>
          </p:cNvPr>
          <p:cNvSpPr txBox="1"/>
          <p:nvPr/>
        </p:nvSpPr>
        <p:spPr>
          <a:xfrm>
            <a:off x="39542" y="2028680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0C9F11-7C64-4C33-8C1A-FAAF14BDF9AD}"/>
              </a:ext>
            </a:extLst>
          </p:cNvPr>
          <p:cNvSpPr txBox="1"/>
          <p:nvPr/>
        </p:nvSpPr>
        <p:spPr>
          <a:xfrm>
            <a:off x="39542" y="1582113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EB935E-DEDB-481C-9C84-AFED2E5D263A}"/>
              </a:ext>
            </a:extLst>
          </p:cNvPr>
          <p:cNvSpPr txBox="1"/>
          <p:nvPr/>
        </p:nvSpPr>
        <p:spPr>
          <a:xfrm>
            <a:off x="39542" y="1142634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6D9390-7893-4CD4-BFA9-6A138D4D85F1}"/>
              </a:ext>
            </a:extLst>
          </p:cNvPr>
          <p:cNvSpPr txBox="1"/>
          <p:nvPr/>
        </p:nvSpPr>
        <p:spPr>
          <a:xfrm>
            <a:off x="39542" y="724420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A78BA9-1222-487A-9F1E-725B64BD3894}"/>
              </a:ext>
            </a:extLst>
          </p:cNvPr>
          <p:cNvSpPr txBox="1"/>
          <p:nvPr/>
        </p:nvSpPr>
        <p:spPr>
          <a:xfrm>
            <a:off x="39542" y="276681"/>
            <a:ext cx="224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endParaRPr kumimoji="0" lang="en-DK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DD3BD-5208-DC26-FD0A-FC8F41987D6F}"/>
              </a:ext>
            </a:extLst>
          </p:cNvPr>
          <p:cNvSpPr txBox="1"/>
          <p:nvPr/>
        </p:nvSpPr>
        <p:spPr>
          <a:xfrm flipH="1">
            <a:off x="892162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05:35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3D43C-83EA-2C75-444E-0AD93F836451}"/>
              </a:ext>
            </a:extLst>
          </p:cNvPr>
          <p:cNvSpPr txBox="1"/>
          <p:nvPr/>
        </p:nvSpPr>
        <p:spPr>
          <a:xfrm flipH="1">
            <a:off x="2288563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05:36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F254F-4185-6BCE-F82A-98D85BDF73DD}"/>
              </a:ext>
            </a:extLst>
          </p:cNvPr>
          <p:cNvSpPr txBox="1"/>
          <p:nvPr/>
        </p:nvSpPr>
        <p:spPr>
          <a:xfrm flipH="1">
            <a:off x="3697021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05:37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05632-397B-0C7E-B5EE-D8F0A7F7BFE1}"/>
              </a:ext>
            </a:extLst>
          </p:cNvPr>
          <p:cNvSpPr txBox="1"/>
          <p:nvPr/>
        </p:nvSpPr>
        <p:spPr>
          <a:xfrm flipH="1">
            <a:off x="5092757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05:38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186F3-5309-F596-76B1-F30049A57FC6}"/>
              </a:ext>
            </a:extLst>
          </p:cNvPr>
          <p:cNvSpPr txBox="1"/>
          <p:nvPr/>
        </p:nvSpPr>
        <p:spPr>
          <a:xfrm flipH="1">
            <a:off x="6491571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05:39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6F7F7-754F-D540-57D8-81C60D6750B7}"/>
              </a:ext>
            </a:extLst>
          </p:cNvPr>
          <p:cNvSpPr txBox="1"/>
          <p:nvPr/>
        </p:nvSpPr>
        <p:spPr>
          <a:xfrm flipH="1">
            <a:off x="7886167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05:40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F8D611-F3E3-D3AB-8BCD-388AE23D4B82}"/>
              </a:ext>
            </a:extLst>
          </p:cNvPr>
          <p:cNvSpPr txBox="1"/>
          <p:nvPr/>
        </p:nvSpPr>
        <p:spPr>
          <a:xfrm flipH="1">
            <a:off x="9291523" y="649535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05:41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A7ABC0-CC74-542B-73F5-274B10F14F12}"/>
              </a:ext>
            </a:extLst>
          </p:cNvPr>
          <p:cNvSpPr txBox="1"/>
          <p:nvPr/>
        </p:nvSpPr>
        <p:spPr>
          <a:xfrm flipH="1">
            <a:off x="10694716" y="6494967"/>
            <a:ext cx="4627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05:42</a:t>
            </a:r>
            <a:endParaRPr kumimoji="0" lang="LID4096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1E5708-E910-4906-B13E-BF74161AD882}"/>
              </a:ext>
            </a:extLst>
          </p:cNvPr>
          <p:cNvSpPr/>
          <p:nvPr/>
        </p:nvSpPr>
        <p:spPr bwMode="auto">
          <a:xfrm>
            <a:off x="4523898" y="-131838"/>
            <a:ext cx="7554755" cy="698983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E5CE2-A682-4806-ABD9-A89DBBED84AA}"/>
              </a:ext>
            </a:extLst>
          </p:cNvPr>
          <p:cNvSpPr/>
          <p:nvPr/>
        </p:nvSpPr>
        <p:spPr bwMode="auto">
          <a:xfrm>
            <a:off x="3261360" y="-188545"/>
            <a:ext cx="8862060" cy="698983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9C5EF-D831-4C1F-8578-874BECC0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0"/>
            <a:ext cx="11017250" cy="554038"/>
          </a:xfrm>
        </p:spPr>
        <p:txBody>
          <a:bodyPr>
            <a:normAutofit fontScale="90000"/>
          </a:bodyPr>
          <a:lstStyle/>
          <a:p>
            <a:r>
              <a:rPr lang="en-US"/>
              <a:t>Load balancing in practice (a cluster in the US)</a:t>
            </a:r>
            <a:endParaRPr lang="da-DK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54866A-E783-436D-9BC9-BE2E32A43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4521" y="532850"/>
            <a:ext cx="11018838" cy="4924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/>
              <a:t>Looking at one specific cluster of VMs,</a:t>
            </a:r>
            <a:br>
              <a:rPr lang="da-DK" sz="1600"/>
            </a:br>
            <a:r>
              <a:rPr lang="da-DK" sz="1600"/>
              <a:t>which started to receive a lot of load.</a:t>
            </a:r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EB615-2B06-40E3-B120-DFD8AD127121}"/>
              </a:ext>
            </a:extLst>
          </p:cNvPr>
          <p:cNvSpPr/>
          <p:nvPr/>
        </p:nvSpPr>
        <p:spPr bwMode="auto">
          <a:xfrm>
            <a:off x="10420668" y="-131838"/>
            <a:ext cx="1473518" cy="698983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26EA7-71B6-47E3-AD6B-C3B64290CD82}"/>
              </a:ext>
            </a:extLst>
          </p:cNvPr>
          <p:cNvSpPr/>
          <p:nvPr/>
        </p:nvSpPr>
        <p:spPr bwMode="auto">
          <a:xfrm>
            <a:off x="6041866" y="599440"/>
            <a:ext cx="6119813" cy="625856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354C6A-31DF-4013-884E-54CA25C18733}"/>
              </a:ext>
            </a:extLst>
          </p:cNvPr>
          <p:cNvSpPr/>
          <p:nvPr/>
        </p:nvSpPr>
        <p:spPr bwMode="auto">
          <a:xfrm>
            <a:off x="7524750" y="522902"/>
            <a:ext cx="4469289" cy="633509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B9CEDB-F193-44F4-8F51-F1B18B63BB34}"/>
              </a:ext>
            </a:extLst>
          </p:cNvPr>
          <p:cNvSpPr/>
          <p:nvPr/>
        </p:nvSpPr>
        <p:spPr bwMode="auto">
          <a:xfrm>
            <a:off x="9043192" y="532850"/>
            <a:ext cx="2917825" cy="632515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97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0599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12396 2.22222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396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2396 -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12396 1.1111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12396 2.22222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0" grpId="0" animBg="1"/>
      <p:bldP spid="10" grpId="1" animBg="1"/>
      <p:bldP spid="19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EB512-31D6-CB8F-423C-A793F021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2" y="1185663"/>
            <a:ext cx="11018519" cy="2349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6CEE81-E36C-0C59-5F1D-F5F7FF68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24" y="4281369"/>
            <a:ext cx="11013931" cy="219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AC5B-8BCB-5107-2CA6-6B2D2A2A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7010"/>
          </a:xfrm>
        </p:spPr>
        <p:txBody>
          <a:bodyPr/>
          <a:lstStyle/>
          <a:p>
            <a:r>
              <a:rPr lang="en-US"/>
              <a:t>Auto-scaling a compute cluster (in Sweden)</a:t>
            </a:r>
            <a:endParaRPr lang="LID4096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72797D-A074-FCB8-9377-B9CD8E9D6A1E}"/>
              </a:ext>
            </a:extLst>
          </p:cNvPr>
          <p:cNvCxnSpPr>
            <a:cxnSpLocks/>
          </p:cNvCxnSpPr>
          <p:nvPr/>
        </p:nvCxnSpPr>
        <p:spPr>
          <a:xfrm>
            <a:off x="708276" y="2103120"/>
            <a:ext cx="10898505" cy="0"/>
          </a:xfrm>
          <a:prstGeom prst="line">
            <a:avLst/>
          </a:prstGeom>
          <a:ln>
            <a:solidFill>
              <a:srgbClr val="FF0000"/>
            </a:solidFill>
            <a:prstDash val="sysDot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D7E0D4-DBC6-7872-5368-A7524168245A}"/>
              </a:ext>
            </a:extLst>
          </p:cNvPr>
          <p:cNvSpPr/>
          <p:nvPr/>
        </p:nvSpPr>
        <p:spPr bwMode="auto">
          <a:xfrm>
            <a:off x="8418195" y="1434464"/>
            <a:ext cx="1360170" cy="2252211"/>
          </a:xfrm>
          <a:prstGeom prst="rect">
            <a:avLst/>
          </a:prstGeom>
          <a:noFill/>
          <a:ln w="28575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EBEEC-7821-CC53-5139-38E117834B0D}"/>
              </a:ext>
            </a:extLst>
          </p:cNvPr>
          <p:cNvSpPr txBox="1"/>
          <p:nvPr/>
        </p:nvSpPr>
        <p:spPr>
          <a:xfrm flipH="1">
            <a:off x="8095297" y="1096014"/>
            <a:ext cx="20059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08:12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sustained high load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8E67FF-11C8-57F1-FF77-490799F3BD3D}"/>
              </a:ext>
            </a:extLst>
          </p:cNvPr>
          <p:cNvCxnSpPr>
            <a:cxnSpLocks/>
          </p:cNvCxnSpPr>
          <p:nvPr/>
        </p:nvCxnSpPr>
        <p:spPr>
          <a:xfrm>
            <a:off x="2924695" y="4240660"/>
            <a:ext cx="0" cy="2071989"/>
          </a:xfrm>
          <a:prstGeom prst="line">
            <a:avLst/>
          </a:prstGeom>
          <a:ln w="1905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6691B-7375-C033-F0E5-F293F3110DF0}"/>
              </a:ext>
            </a:extLst>
          </p:cNvPr>
          <p:cNvCxnSpPr>
            <a:cxnSpLocks/>
          </p:cNvCxnSpPr>
          <p:nvPr/>
        </p:nvCxnSpPr>
        <p:spPr>
          <a:xfrm>
            <a:off x="8799476" y="4240660"/>
            <a:ext cx="0" cy="2066274"/>
          </a:xfrm>
          <a:prstGeom prst="line">
            <a:avLst/>
          </a:prstGeom>
          <a:ln w="19050">
            <a:solidFill>
              <a:srgbClr val="107C1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2583E10-7E2C-1A1A-7179-7EB8BC5F92E2}"/>
              </a:ext>
            </a:extLst>
          </p:cNvPr>
          <p:cNvSpPr txBox="1"/>
          <p:nvPr/>
        </p:nvSpPr>
        <p:spPr>
          <a:xfrm flipH="1">
            <a:off x="1523510" y="6058189"/>
            <a:ext cx="24161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F2F8D2-045E-2DE4-5B85-B8DCB9B0F3C0}"/>
              </a:ext>
            </a:extLst>
          </p:cNvPr>
          <p:cNvSpPr txBox="1"/>
          <p:nvPr/>
        </p:nvSpPr>
        <p:spPr>
          <a:xfrm flipH="1">
            <a:off x="8077732" y="4011323"/>
            <a:ext cx="144517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VMs added and ready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D8D5A-4FF4-4C2A-7DCC-316EBCF5456E}"/>
              </a:ext>
            </a:extLst>
          </p:cNvPr>
          <p:cNvSpPr txBox="1"/>
          <p:nvPr/>
        </p:nvSpPr>
        <p:spPr>
          <a:xfrm flipH="1">
            <a:off x="2271651" y="4011323"/>
            <a:ext cx="13073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VMs requested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CA294-936C-C110-23BE-3B30F973278F}"/>
              </a:ext>
            </a:extLst>
          </p:cNvPr>
          <p:cNvSpPr txBox="1"/>
          <p:nvPr/>
        </p:nvSpPr>
        <p:spPr>
          <a:xfrm flipH="1">
            <a:off x="1586647" y="3438665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08:08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8F408-AEEF-68CE-8564-9E8A1C300D91}"/>
              </a:ext>
            </a:extLst>
          </p:cNvPr>
          <p:cNvSpPr txBox="1"/>
          <p:nvPr/>
        </p:nvSpPr>
        <p:spPr>
          <a:xfrm flipH="1">
            <a:off x="3417316" y="3438665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08:09</a:t>
            </a:r>
            <a:endParaRPr kumimoji="0" lang="LID4096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714C8-FE6E-9CA1-3C1D-703EA617BEC9}"/>
              </a:ext>
            </a:extLst>
          </p:cNvPr>
          <p:cNvSpPr txBox="1"/>
          <p:nvPr/>
        </p:nvSpPr>
        <p:spPr>
          <a:xfrm flipH="1">
            <a:off x="5258733" y="3436041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08:10</a:t>
            </a:r>
            <a:endParaRPr kumimoji="0" lang="LID4096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618D7-A4C2-FAC7-76F4-3609E44F1C3F}"/>
              </a:ext>
            </a:extLst>
          </p:cNvPr>
          <p:cNvSpPr txBox="1"/>
          <p:nvPr/>
        </p:nvSpPr>
        <p:spPr>
          <a:xfrm flipH="1">
            <a:off x="7095387" y="3438665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08:11</a:t>
            </a:r>
            <a:endParaRPr kumimoji="0" lang="LID4096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EA9D5-90DE-E437-2659-1EB8D8620247}"/>
              </a:ext>
            </a:extLst>
          </p:cNvPr>
          <p:cNvSpPr txBox="1"/>
          <p:nvPr/>
        </p:nvSpPr>
        <p:spPr>
          <a:xfrm flipH="1">
            <a:off x="8932041" y="3438000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08:12</a:t>
            </a:r>
            <a:endParaRPr kumimoji="0" lang="LID4096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662BC-CEC4-6343-9A2F-2786F1D51C49}"/>
              </a:ext>
            </a:extLst>
          </p:cNvPr>
          <p:cNvSpPr txBox="1"/>
          <p:nvPr/>
        </p:nvSpPr>
        <p:spPr>
          <a:xfrm flipH="1">
            <a:off x="10768695" y="3438000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08:13</a:t>
            </a:r>
            <a:endParaRPr kumimoji="0" lang="LID4096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1A7E8B-FEB2-0DFB-A635-AAB66065C360}"/>
              </a:ext>
            </a:extLst>
          </p:cNvPr>
          <p:cNvSpPr/>
          <p:nvPr/>
        </p:nvSpPr>
        <p:spPr bwMode="auto">
          <a:xfrm>
            <a:off x="2617968" y="1185663"/>
            <a:ext cx="9398000" cy="256061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6BEAA-4461-5B07-507A-8BDF40203543}"/>
              </a:ext>
            </a:extLst>
          </p:cNvPr>
          <p:cNvSpPr txBox="1"/>
          <p:nvPr/>
        </p:nvSpPr>
        <p:spPr>
          <a:xfrm flipH="1">
            <a:off x="450000" y="3359750"/>
            <a:ext cx="24313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242F5-74DA-3C62-A801-87ADEE7BB346}"/>
              </a:ext>
            </a:extLst>
          </p:cNvPr>
          <p:cNvSpPr txBox="1"/>
          <p:nvPr/>
        </p:nvSpPr>
        <p:spPr>
          <a:xfrm flipH="1">
            <a:off x="449064" y="2033870"/>
            <a:ext cx="241615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6DFEC2-8E66-2B92-619E-D1DC06EC138A}"/>
              </a:ext>
            </a:extLst>
          </p:cNvPr>
          <p:cNvSpPr txBox="1"/>
          <p:nvPr/>
        </p:nvSpPr>
        <p:spPr>
          <a:xfrm flipH="1">
            <a:off x="380365" y="1165263"/>
            <a:ext cx="31031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E9346C-51F5-B54E-C28F-E66B338D79CA}"/>
              </a:ext>
            </a:extLst>
          </p:cNvPr>
          <p:cNvSpPr txBox="1"/>
          <p:nvPr/>
        </p:nvSpPr>
        <p:spPr>
          <a:xfrm flipH="1">
            <a:off x="1523510" y="4487388"/>
            <a:ext cx="24161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F37E4A-9DE2-70D6-250F-90FB574F28CC}"/>
              </a:ext>
            </a:extLst>
          </p:cNvPr>
          <p:cNvSpPr txBox="1"/>
          <p:nvPr/>
        </p:nvSpPr>
        <p:spPr>
          <a:xfrm flipH="1">
            <a:off x="2765822" y="6394046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08:12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0B166C-F494-0AFD-33AE-87742FA8FA67}"/>
              </a:ext>
            </a:extLst>
          </p:cNvPr>
          <p:cNvSpPr txBox="1"/>
          <p:nvPr/>
        </p:nvSpPr>
        <p:spPr>
          <a:xfrm flipH="1">
            <a:off x="8641448" y="6394046"/>
            <a:ext cx="317746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08:23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FEC8B-8952-119E-B562-592AA8CE5DC5}"/>
              </a:ext>
            </a:extLst>
          </p:cNvPr>
          <p:cNvSpPr/>
          <p:nvPr/>
        </p:nvSpPr>
        <p:spPr bwMode="auto">
          <a:xfrm>
            <a:off x="3860276" y="3971928"/>
            <a:ext cx="9398000" cy="256061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ID4096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52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16341 -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41 -7.40741E-7 L 0.31341 -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41 -7.40741E-7 L 0.46497 -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97 -7.40741E-7 L 0.80143 -7.407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58243 -7.40741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7" grpId="0" animBg="1"/>
      <p:bldP spid="20" grpId="0"/>
      <p:bldP spid="16" grpId="0"/>
      <p:bldP spid="6" grpId="0" animBg="1"/>
      <p:bldP spid="3" grpId="0" animBg="1"/>
      <p:bldP spid="3" grpId="1" animBg="1"/>
      <p:bldP spid="3" grpId="2" animBg="1"/>
      <p:bldP spid="3" grpId="3" animBg="1"/>
      <p:bldP spid="17" grpId="0" animBg="1"/>
      <p:bldP spid="19" grpId="0" animBg="1"/>
      <p:bldP spid="21" grpId="0" animBg="1"/>
      <p:bldP spid="24" grpId="0" animBg="1"/>
      <p:bldP spid="25" grpId="0" animBg="1"/>
      <p:bldP spid="29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9C0B-3077-8B3D-09DF-D86FAC95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Database scaling in action</a:t>
            </a:r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24DBB-5F33-09DC-8A1D-8B1A00A9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" y="2107881"/>
            <a:ext cx="11018520" cy="2642237"/>
          </a:xfrm>
          <a:prstGeom prst="rect">
            <a:avLst/>
          </a:prstGeom>
          <a:ln w="12700"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E6FA70-B82F-EFCB-C164-91A2AB4FFFE0}"/>
              </a:ext>
            </a:extLst>
          </p:cNvPr>
          <p:cNvCxnSpPr>
            <a:cxnSpLocks/>
          </p:cNvCxnSpPr>
          <p:nvPr/>
        </p:nvCxnSpPr>
        <p:spPr>
          <a:xfrm>
            <a:off x="766733" y="2896407"/>
            <a:ext cx="10775296" cy="0"/>
          </a:xfrm>
          <a:prstGeom prst="line">
            <a:avLst/>
          </a:prstGeom>
          <a:ln>
            <a:solidFill>
              <a:srgbClr val="FF0000"/>
            </a:solidFill>
            <a:prstDash val="sysDot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35EBC3-2C92-732F-6B58-DACED914728B}"/>
              </a:ext>
            </a:extLst>
          </p:cNvPr>
          <p:cNvGrpSpPr/>
          <p:nvPr/>
        </p:nvGrpSpPr>
        <p:grpSpPr>
          <a:xfrm>
            <a:off x="6096000" y="1885956"/>
            <a:ext cx="5982653" cy="3219442"/>
            <a:chOff x="6096000" y="1885956"/>
            <a:chExt cx="5982653" cy="321944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72D8F8-DB36-73A8-D2FD-A5E54D5B62BB}"/>
                </a:ext>
              </a:extLst>
            </p:cNvPr>
            <p:cNvSpPr/>
            <p:nvPr/>
          </p:nvSpPr>
          <p:spPr bwMode="auto">
            <a:xfrm>
              <a:off x="6096000" y="1885956"/>
              <a:ext cx="5982653" cy="3219442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261DE9D-AB38-93FA-E8AB-8CC00FD2A22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95180"/>
              <a:ext cx="0" cy="2664000"/>
            </a:xfrm>
            <a:prstGeom prst="line">
              <a:avLst/>
            </a:prstGeom>
            <a:ln w="12700">
              <a:noFill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F559E-AA57-82B2-4889-5228E187BBB9}"/>
              </a:ext>
            </a:extLst>
          </p:cNvPr>
          <p:cNvCxnSpPr>
            <a:cxnSpLocks/>
          </p:cNvCxnSpPr>
          <p:nvPr/>
        </p:nvCxnSpPr>
        <p:spPr>
          <a:xfrm>
            <a:off x="5662602" y="2315198"/>
            <a:ext cx="0" cy="2647095"/>
          </a:xfrm>
          <a:prstGeom prst="line">
            <a:avLst/>
          </a:prstGeom>
          <a:ln w="19050">
            <a:solidFill>
              <a:srgbClr val="FF9349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F82CC2-5540-ED3C-55EA-143F1389C288}"/>
              </a:ext>
            </a:extLst>
          </p:cNvPr>
          <p:cNvSpPr txBox="1"/>
          <p:nvPr/>
        </p:nvSpPr>
        <p:spPr>
          <a:xfrm flipH="1">
            <a:off x="5113136" y="5034094"/>
            <a:ext cx="10989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93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 Up</a:t>
            </a:r>
            <a:endParaRPr kumimoji="0" lang="LID4096" sz="1600" b="0" i="0" u="none" strike="noStrike" kern="1200" cap="none" spc="0" normalizeH="0" baseline="0" noProof="0">
              <a:ln>
                <a:noFill/>
              </a:ln>
              <a:solidFill>
                <a:srgbClr val="FF93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CC2C3-6B63-1A47-C9DF-A9039F302D82}"/>
              </a:ext>
            </a:extLst>
          </p:cNvPr>
          <p:cNvSpPr txBox="1"/>
          <p:nvPr/>
        </p:nvSpPr>
        <p:spPr>
          <a:xfrm flipH="1">
            <a:off x="456291" y="2090842"/>
            <a:ext cx="24161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CB24D-ACF0-694D-9BDB-1F4D14F64A84}"/>
              </a:ext>
            </a:extLst>
          </p:cNvPr>
          <p:cNvSpPr txBox="1"/>
          <p:nvPr/>
        </p:nvSpPr>
        <p:spPr>
          <a:xfrm flipH="1">
            <a:off x="456291" y="2827157"/>
            <a:ext cx="24161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8C42E-83CE-9F66-D3FA-CC697160E6FD}"/>
              </a:ext>
            </a:extLst>
          </p:cNvPr>
          <p:cNvSpPr txBox="1"/>
          <p:nvPr/>
        </p:nvSpPr>
        <p:spPr>
          <a:xfrm flipH="1">
            <a:off x="456291" y="4531895"/>
            <a:ext cx="24161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CA76CA-050C-7E4B-0FA8-49F14525957C}"/>
              </a:ext>
            </a:extLst>
          </p:cNvPr>
          <p:cNvSpPr txBox="1"/>
          <p:nvPr/>
        </p:nvSpPr>
        <p:spPr>
          <a:xfrm flipH="1">
            <a:off x="4762318" y="2176699"/>
            <a:ext cx="176708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sustained load</a:t>
            </a:r>
            <a:endParaRPr kumimoji="0" lang="LID4096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568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45091 -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C10E-6A1F-B774-E61B-AA4C8ED7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Disaster Recovery</a:t>
            </a:r>
            <a:endParaRPr lang="en-MY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DE615-479C-3FDA-1B96-FF2EC8158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EFA519-CF0B-2EB5-8326-28B5A8CB83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1019F-C383-DF22-E726-CC9EA2014B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Azure Storage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13341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69F79A5-25AE-B7F9-9127-A9187B7EC2DD}"/>
              </a:ext>
            </a:extLst>
          </p:cNvPr>
          <p:cNvSpPr txBox="1">
            <a:spLocks/>
          </p:cNvSpPr>
          <p:nvPr/>
        </p:nvSpPr>
        <p:spPr>
          <a:xfrm>
            <a:off x="340292" y="997527"/>
            <a:ext cx="5442670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Locally Redundant Storage (LRS): </a:t>
            </a:r>
            <a:b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data is replicated </a:t>
            </a:r>
            <a:r>
              <a:rPr lang="en-US" sz="2400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 times within a single data center</a:t>
            </a: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in the primary region. While LRS is the least expensive option, it’s not recommended for applications requiring high availability or durability.</a:t>
            </a:r>
          </a:p>
          <a:p>
            <a:pPr>
              <a:buFont typeface="+mj-lt"/>
              <a:buAutoNum type="arabicPeriod"/>
            </a:pPr>
            <a:endParaRPr lang="en-US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CF662EE-53A4-AE6B-737D-383FA0941264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61D5C"/>
                </a:solidFill>
                <a:latin typeface="Segoe UI"/>
                <a:cs typeface="Segoe UI"/>
              </a:rPr>
              <a:t>Disaster recovery</a:t>
            </a:r>
            <a:endParaRPr lang="en-US">
              <a:solidFill>
                <a:srgbClr val="361D5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AA0A3-8ECB-30EE-AE5D-13823E666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591" y="2345962"/>
            <a:ext cx="2625112" cy="21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2269C2C-C046-5C62-DF17-AAD3D265F339}"/>
              </a:ext>
            </a:extLst>
          </p:cNvPr>
          <p:cNvSpPr txBox="1">
            <a:spLocks/>
          </p:cNvSpPr>
          <p:nvPr/>
        </p:nvSpPr>
        <p:spPr>
          <a:xfrm>
            <a:off x="340292" y="997527"/>
            <a:ext cx="5095308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Locally Redundant Storage (LRS):</a:t>
            </a:r>
          </a:p>
          <a:p>
            <a:pPr>
              <a:buFont typeface="+mj-lt"/>
              <a:buAutoNum type="arabicPeriod"/>
            </a:pPr>
            <a:endParaRPr lang="en-US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Zone-Redundant Storage (ZRS)</a:t>
            </a:r>
            <a:r>
              <a:rPr lang="en-US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br>
              <a:rPr lang="en-US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ZRS copies your data synchronously across </a:t>
            </a:r>
            <a:r>
              <a:rPr lang="en-US" sz="2400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 Azure availability zones</a:t>
            </a: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in the primary region. Microsoft recommends using ZRS for high availability within the primary region.</a:t>
            </a: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A045642-A9F0-52E2-2906-71028DFB6966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61D5C"/>
                </a:solidFill>
                <a:latin typeface="Segoe UI"/>
                <a:cs typeface="Segoe UI"/>
              </a:rPr>
              <a:t>Disaster recovery</a:t>
            </a:r>
            <a:endParaRPr lang="en-US">
              <a:solidFill>
                <a:srgbClr val="361D5C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B21792F-4899-C40C-23C3-CEEDB042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94" y="2303137"/>
            <a:ext cx="575944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27DECC9-0D16-E016-385A-321783548E6D}"/>
              </a:ext>
            </a:extLst>
          </p:cNvPr>
          <p:cNvSpPr txBox="1">
            <a:spLocks/>
          </p:cNvSpPr>
          <p:nvPr/>
        </p:nvSpPr>
        <p:spPr>
          <a:xfrm>
            <a:off x="340292" y="997527"/>
            <a:ext cx="5095090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Locally Redundant Storage (LRS)</a:t>
            </a:r>
            <a:r>
              <a:rPr lang="en-US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>
              <a:buFont typeface="+mj-lt"/>
              <a:buAutoNum type="arabicPeriod"/>
            </a:pPr>
            <a:endParaRPr lang="en-US" b="1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Zone-Redundant Storage (ZRS)</a:t>
            </a:r>
            <a:r>
              <a:rPr lang="en-US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buFont typeface="+mj-lt"/>
              <a:buAutoNum type="arabicPeriod"/>
            </a:pPr>
            <a:endParaRPr lang="en-US" b="1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Geo-Redundant Storage (GRS)</a:t>
            </a:r>
            <a:r>
              <a:rPr lang="en-US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GRS takes it a step further. It synchronously replicates your data </a:t>
            </a:r>
            <a:r>
              <a:rPr lang="en-US" sz="2400" b="1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three times within the primary region</a:t>
            </a:r>
            <a:r>
              <a:rPr lang="en-US" sz="240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using</a:t>
            </a:r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98C6B5E-93C0-3C42-AFC9-D10DC54837F5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61D5C"/>
                </a:solidFill>
                <a:latin typeface="Segoe UI"/>
                <a:cs typeface="Segoe UI"/>
              </a:rPr>
              <a:t>Disaster recovery</a:t>
            </a:r>
            <a:endParaRPr lang="en-US">
              <a:solidFill>
                <a:srgbClr val="361D5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86D51B-476A-2E7F-5406-E3C6CB3E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94" y="2290333"/>
            <a:ext cx="5780957" cy="34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9E24B6-D88D-CE69-0886-D1CC425830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Web Replication using Azure storage was released in LS24.0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  <a:hlinkClick r:id="rId3"/>
              </a:rPr>
              <a:t>Link to the online help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Offline POS project for Update Service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Book a session with the CAP team: </a:t>
            </a:r>
            <a:r>
              <a:rPr lang="en-US">
                <a:latin typeface="Segoe UI"/>
                <a:cs typeface="Segoe UI"/>
                <a:hlinkClick r:id="rId4"/>
              </a:rPr>
              <a:t>https://calendly.com/lsconboarding/30minsession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66600D-1479-F382-DC83-F6884433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do I set up the new offline POS? </a:t>
            </a:r>
          </a:p>
        </p:txBody>
      </p:sp>
    </p:spTree>
    <p:extLst>
      <p:ext uri="{BB962C8B-B14F-4D97-AF65-F5344CB8AC3E}">
        <p14:creationId xmlns:p14="http://schemas.microsoft.com/office/powerpoint/2010/main" val="373192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E7669D1-D2B9-1361-8BE5-FE1EC575C1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Technical Consultant</a:t>
            </a:r>
            <a:endParaRPr lang="en-MY" dirty="0"/>
          </a:p>
        </p:txBody>
      </p:sp>
      <p:pic>
        <p:nvPicPr>
          <p:cNvPr id="33" name="Picture Placeholder 32" descr="A person with a beard&#10;&#10;Description automatically generated">
            <a:extLst>
              <a:ext uri="{FF2B5EF4-FFF2-40B4-BE49-F238E27FC236}">
                <a16:creationId xmlns:a16="http://schemas.microsoft.com/office/drawing/2014/main" id="{E4342658-F9DA-8E83-53CC-BAE52DD4CB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637" r="14637"/>
          <a:stretch>
            <a:fillRect/>
          </a:stretch>
        </p:blipFill>
        <p:spPr/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37952E5D-67CC-6A8F-EA11-3AFBA64B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Jasvinder Singh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48912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B77B3F-CE1B-D0A4-E3E6-0F0F55A665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Hybrid Architecture</a:t>
            </a:r>
          </a:p>
          <a:p>
            <a:r>
              <a:rPr lang="en-US" dirty="0"/>
              <a:t>Replication</a:t>
            </a:r>
          </a:p>
          <a:p>
            <a:r>
              <a:rPr lang="en-US" dirty="0"/>
              <a:t>The Big Picture</a:t>
            </a:r>
          </a:p>
          <a:p>
            <a:r>
              <a:rPr lang="en-US" dirty="0"/>
              <a:t>Performance &amp; Scalability</a:t>
            </a:r>
          </a:p>
          <a:p>
            <a:r>
              <a:rPr lang="en-US" dirty="0"/>
              <a:t>Disaster Recovery</a:t>
            </a:r>
          </a:p>
          <a:p>
            <a:r>
              <a:rPr lang="en-US" dirty="0"/>
              <a:t>Q&amp;A</a:t>
            </a:r>
          </a:p>
          <a:p>
            <a:endParaRPr lang="en-MY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AB219-9D99-F97D-D182-67233BBBA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5083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C7BB66-FC61-472A-016A-52A22BFC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Hybrid Architecture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A0360-DAD4-2856-17E3-D2936E769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89E647-00ED-424D-1EC6-9923EBFB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011152-EA94-7D35-E3CF-7B65E861E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3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80502A-F104-8314-5552-6A4B35B6D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History In Session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073E4E-F516-77BD-E964-A54EDABFA5BB}"/>
              </a:ext>
            </a:extLst>
          </p:cNvPr>
          <p:cNvSpPr txBox="1"/>
          <p:nvPr/>
        </p:nvSpPr>
        <p:spPr>
          <a:xfrm>
            <a:off x="4795508" y="1201742"/>
            <a:ext cx="248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  <a:endParaRPr kumimoji="0" lang="en-I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98931A-ADB1-C7B1-2779-B854AB285C21}"/>
              </a:ext>
            </a:extLst>
          </p:cNvPr>
          <p:cNvSpPr txBox="1"/>
          <p:nvPr/>
        </p:nvSpPr>
        <p:spPr>
          <a:xfrm>
            <a:off x="7858893" y="2024316"/>
            <a:ext cx="14451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Direct SQL Access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AC153-D6EF-1FE7-357A-0F96A470659A}"/>
              </a:ext>
            </a:extLst>
          </p:cNvPr>
          <p:cNvSpPr txBox="1"/>
          <p:nvPr/>
        </p:nvSpPr>
        <p:spPr>
          <a:xfrm>
            <a:off x="4090038" y="4181104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867FF-22D9-946F-708D-819E433EF26F}"/>
              </a:ext>
            </a:extLst>
          </p:cNvPr>
          <p:cNvSpPr txBox="1"/>
          <p:nvPr/>
        </p:nvSpPr>
        <p:spPr>
          <a:xfrm>
            <a:off x="10099910" y="4179048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C890B-9D85-4B78-7FCF-E157C2BE82B1}"/>
              </a:ext>
            </a:extLst>
          </p:cNvPr>
          <p:cNvSpPr txBox="1"/>
          <p:nvPr/>
        </p:nvSpPr>
        <p:spPr>
          <a:xfrm>
            <a:off x="9670446" y="533725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E2DD3-81A7-0390-88BE-43214E6F57C6}"/>
              </a:ext>
            </a:extLst>
          </p:cNvPr>
          <p:cNvSpPr txBox="1"/>
          <p:nvPr/>
        </p:nvSpPr>
        <p:spPr>
          <a:xfrm>
            <a:off x="8417159" y="5337252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F427F-1FE6-C14D-C74F-536D1384A0DB}"/>
              </a:ext>
            </a:extLst>
          </p:cNvPr>
          <p:cNvSpPr txBox="1"/>
          <p:nvPr/>
        </p:nvSpPr>
        <p:spPr>
          <a:xfrm>
            <a:off x="4955082" y="5282193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051D4-375C-2AAC-D252-A7BD059420F5}"/>
              </a:ext>
            </a:extLst>
          </p:cNvPr>
          <p:cNvSpPr txBox="1"/>
          <p:nvPr/>
        </p:nvSpPr>
        <p:spPr>
          <a:xfrm>
            <a:off x="6193916" y="5281509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B625E8-38F6-A107-C40A-4BC622C9ADA7}"/>
              </a:ext>
            </a:extLst>
          </p:cNvPr>
          <p:cNvGrpSpPr/>
          <p:nvPr/>
        </p:nvGrpSpPr>
        <p:grpSpPr>
          <a:xfrm>
            <a:off x="5178740" y="4532696"/>
            <a:ext cx="533599" cy="856777"/>
            <a:chOff x="4653705" y="2369542"/>
            <a:chExt cx="939103" cy="1509346"/>
          </a:xfrm>
        </p:grpSpPr>
        <p:pic>
          <p:nvPicPr>
            <p:cNvPr id="39" name="Graphic 38" descr="Monitor with solid fill">
              <a:extLst>
                <a:ext uri="{FF2B5EF4-FFF2-40B4-BE49-F238E27FC236}">
                  <a16:creationId xmlns:a16="http://schemas.microsoft.com/office/drawing/2014/main" id="{8BF74176-E672-217D-53E7-55686161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Server with solid fill">
              <a:extLst>
                <a:ext uri="{FF2B5EF4-FFF2-40B4-BE49-F238E27FC236}">
                  <a16:creationId xmlns:a16="http://schemas.microsoft.com/office/drawing/2014/main" id="{D523883C-8048-5C98-9B5C-B26B1A64C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49" name="Graphic 48" descr="Monitor with solid fill">
            <a:extLst>
              <a:ext uri="{FF2B5EF4-FFF2-40B4-BE49-F238E27FC236}">
                <a16:creationId xmlns:a16="http://schemas.microsoft.com/office/drawing/2014/main" id="{C6A6FC3E-171B-FB88-B402-EE0DEFE7D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4278" y="4871995"/>
            <a:ext cx="519563" cy="519057"/>
          </a:xfrm>
          <a:prstGeom prst="rect">
            <a:avLst/>
          </a:prstGeom>
        </p:spPr>
      </p:pic>
      <p:pic>
        <p:nvPicPr>
          <p:cNvPr id="50" name="Graphic 49" descr="Server with solid fill">
            <a:extLst>
              <a:ext uri="{FF2B5EF4-FFF2-40B4-BE49-F238E27FC236}">
                <a16:creationId xmlns:a16="http://schemas.microsoft.com/office/drawing/2014/main" id="{F37CC3C8-2973-1D86-0AB8-4317D9190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6410242" y="4534275"/>
            <a:ext cx="519563" cy="380857"/>
          </a:xfrm>
          <a:prstGeom prst="rect">
            <a:avLst/>
          </a:prstGeom>
        </p:spPr>
      </p:pic>
      <p:pic>
        <p:nvPicPr>
          <p:cNvPr id="51" name="Graphic 50" descr="Monitor with solid fill">
            <a:extLst>
              <a:ext uri="{FF2B5EF4-FFF2-40B4-BE49-F238E27FC236}">
                <a16:creationId xmlns:a16="http://schemas.microsoft.com/office/drawing/2014/main" id="{78B2E304-44F9-A998-76F3-04295E579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8072" y="4851084"/>
            <a:ext cx="519563" cy="519057"/>
          </a:xfrm>
          <a:prstGeom prst="rect">
            <a:avLst/>
          </a:prstGeom>
        </p:spPr>
      </p:pic>
      <p:pic>
        <p:nvPicPr>
          <p:cNvPr id="53" name="Graphic 52" descr="Monitor with solid fill">
            <a:extLst>
              <a:ext uri="{FF2B5EF4-FFF2-40B4-BE49-F238E27FC236}">
                <a16:creationId xmlns:a16="http://schemas.microsoft.com/office/drawing/2014/main" id="{AA447173-881B-9C39-A114-3B773AF92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4354" y="4851084"/>
            <a:ext cx="519563" cy="51905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2251EB-9DE2-A8D5-CF6E-A89D2EC856BD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>
            <a:off x="7592462" y="1780349"/>
            <a:ext cx="0" cy="908731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7B257C-2953-21E2-58B6-91AF9201E331}"/>
              </a:ext>
            </a:extLst>
          </p:cNvPr>
          <p:cNvCxnSpPr>
            <a:cxnSpLocks/>
          </p:cNvCxnSpPr>
          <p:nvPr/>
        </p:nvCxnSpPr>
        <p:spPr>
          <a:xfrm>
            <a:off x="4345858" y="4125685"/>
            <a:ext cx="6783905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6DF307CE-EC1D-4315-4377-349EFDD68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244" y="2689080"/>
            <a:ext cx="422436" cy="422436"/>
          </a:xfrm>
          <a:prstGeom prst="rect">
            <a:avLst/>
          </a:prstGeom>
        </p:spPr>
      </p:pic>
      <p:pic>
        <p:nvPicPr>
          <p:cNvPr id="17" name="Picture 16" descr="A blue and purple striped object&#10;&#10;Description automatically generated">
            <a:extLst>
              <a:ext uri="{FF2B5EF4-FFF2-40B4-BE49-F238E27FC236}">
                <a16:creationId xmlns:a16="http://schemas.microsoft.com/office/drawing/2014/main" id="{6FE4C8B2-4EEE-1233-B17D-F2BFA7E2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153" y="1163695"/>
            <a:ext cx="472618" cy="616654"/>
          </a:xfrm>
          <a:prstGeom prst="rect">
            <a:avLst/>
          </a:prstGeom>
        </p:spPr>
      </p:pic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87BFA0D8-FCB1-48B4-A39B-2C3EC01B5858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6217658" y="2981486"/>
            <a:ext cx="1244774" cy="1504834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D3D892-73AE-4FF4-D773-DD5308C620CE}"/>
              </a:ext>
            </a:extLst>
          </p:cNvPr>
          <p:cNvSpPr/>
          <p:nvPr/>
        </p:nvSpPr>
        <p:spPr>
          <a:xfrm>
            <a:off x="9233102" y="4325947"/>
            <a:ext cx="554636" cy="127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8CD81762-187D-50C4-B802-BBB958B2D4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44226" y="2774308"/>
            <a:ext cx="1214431" cy="1917958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A3D9A3F1-7DAE-5D2C-3B2C-14A214CB2828}"/>
              </a:ext>
            </a:extLst>
          </p:cNvPr>
          <p:cNvCxnSpPr>
            <a:cxnSpLocks/>
            <a:endCxn id="41" idx="0"/>
          </p:cNvCxnSpPr>
          <p:nvPr/>
        </p:nvCxnSpPr>
        <p:spPr>
          <a:xfrm rot="10800000" flipV="1">
            <a:off x="5438522" y="4348296"/>
            <a:ext cx="649106" cy="184399"/>
          </a:xfrm>
          <a:prstGeom prst="bentConnector2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0BA106C-9C64-133A-BB7E-A2878A851E7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073592" y="4348296"/>
            <a:ext cx="596432" cy="185979"/>
          </a:xfrm>
          <a:prstGeom prst="bentConnector2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1BF90ED-15F5-BAB3-D15F-AC017EBF7E0C}"/>
              </a:ext>
            </a:extLst>
          </p:cNvPr>
          <p:cNvSpPr txBox="1"/>
          <p:nvPr/>
        </p:nvSpPr>
        <p:spPr>
          <a:xfrm>
            <a:off x="7881004" y="2780350"/>
            <a:ext cx="12162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00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DATA DIRECTOR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0EC4779-091C-821F-9904-6A8CE028B322}"/>
              </a:ext>
            </a:extLst>
          </p:cNvPr>
          <p:cNvCxnSpPr>
            <a:cxnSpLocks/>
          </p:cNvCxnSpPr>
          <p:nvPr/>
        </p:nvCxnSpPr>
        <p:spPr>
          <a:xfrm rot="5400000">
            <a:off x="9101607" y="4449647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2802AB89-6D53-9A4E-A438-B40A8117A65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09748" y="4426536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Server with solid fill">
            <a:extLst>
              <a:ext uri="{FF2B5EF4-FFF2-40B4-BE49-F238E27FC236}">
                <a16:creationId xmlns:a16="http://schemas.microsoft.com/office/drawing/2014/main" id="{8381C9F1-0225-8CF7-2663-359910BBC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9231191" y="4250721"/>
            <a:ext cx="519563" cy="380857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00EBF82-8016-AD3E-015B-76F489ED202C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405E315-AB27-4CB0-1713-A87F34265E2E}"/>
              </a:ext>
            </a:extLst>
          </p:cNvPr>
          <p:cNvSpPr txBox="1">
            <a:spLocks/>
          </p:cNvSpPr>
          <p:nvPr/>
        </p:nvSpPr>
        <p:spPr>
          <a:xfrm>
            <a:off x="340293" y="1145008"/>
            <a:ext cx="3232800" cy="4872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Segoe UI" panose="020B0502040204020203" pitchFamily="34" charset="0"/>
                <a:cs typeface="Segoe UI" panose="020B0502040204020203" pitchFamily="34" charset="0"/>
              </a:rPr>
              <a:t>Pre SaaS</a:t>
            </a:r>
          </a:p>
          <a:p>
            <a:pPr lvl="1"/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</p:spTree>
    <p:extLst>
      <p:ext uri="{BB962C8B-B14F-4D97-AF65-F5344CB8AC3E}">
        <p14:creationId xmlns:p14="http://schemas.microsoft.com/office/powerpoint/2010/main" val="5012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9F9714-6227-5CD6-C774-15DDE80139DB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7863921" y="1497464"/>
            <a:ext cx="0" cy="667759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4919224" y="853443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63CC4-3215-EFF0-612D-B123A2A31430}"/>
              </a:ext>
            </a:extLst>
          </p:cNvPr>
          <p:cNvSpPr txBox="1"/>
          <p:nvPr/>
        </p:nvSpPr>
        <p:spPr>
          <a:xfrm>
            <a:off x="7942215" y="1684831"/>
            <a:ext cx="2305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DD Webservice mode​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98ABB-9427-EBB5-35E0-7BB8A51C5DD8}"/>
              </a:ext>
            </a:extLst>
          </p:cNvPr>
          <p:cNvSpPr txBox="1"/>
          <p:nvPr/>
        </p:nvSpPr>
        <p:spPr>
          <a:xfrm>
            <a:off x="4381161" y="4892431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B4E2-CFA4-E943-FD58-25E338F8E553}"/>
              </a:ext>
            </a:extLst>
          </p:cNvPr>
          <p:cNvSpPr txBox="1"/>
          <p:nvPr/>
        </p:nvSpPr>
        <p:spPr>
          <a:xfrm>
            <a:off x="10461100" y="4890376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9F57B-CF70-5E23-5232-6231EE7B6680}"/>
              </a:ext>
            </a:extLst>
          </p:cNvPr>
          <p:cNvSpPr txBox="1"/>
          <p:nvPr/>
        </p:nvSpPr>
        <p:spPr>
          <a:xfrm>
            <a:off x="10117098" y="604858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65288-EDC6-DC20-811E-6858268C3861}"/>
              </a:ext>
            </a:extLst>
          </p:cNvPr>
          <p:cNvSpPr txBox="1"/>
          <p:nvPr/>
        </p:nvSpPr>
        <p:spPr>
          <a:xfrm>
            <a:off x="8863811" y="604858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7264E-D045-AFF8-8CC9-1A3121B3F657}"/>
              </a:ext>
            </a:extLst>
          </p:cNvPr>
          <p:cNvSpPr txBox="1"/>
          <p:nvPr/>
        </p:nvSpPr>
        <p:spPr>
          <a:xfrm>
            <a:off x="5041744" y="599916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0B652-74D0-7FBB-750A-667EAD23CECC}"/>
              </a:ext>
            </a:extLst>
          </p:cNvPr>
          <p:cNvSpPr txBox="1"/>
          <p:nvPr/>
        </p:nvSpPr>
        <p:spPr>
          <a:xfrm>
            <a:off x="6280578" y="5998484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9443C-14B6-AADF-CA81-D87F16932492}"/>
              </a:ext>
            </a:extLst>
          </p:cNvPr>
          <p:cNvGrpSpPr/>
          <p:nvPr/>
        </p:nvGrpSpPr>
        <p:grpSpPr>
          <a:xfrm>
            <a:off x="5265402" y="5249671"/>
            <a:ext cx="533599" cy="856777"/>
            <a:chOff x="4653705" y="2369542"/>
            <a:chExt cx="939103" cy="1509346"/>
          </a:xfrm>
        </p:grpSpPr>
        <p:pic>
          <p:nvPicPr>
            <p:cNvPr id="26" name="Graphic 25" descr="Monitor with solid fill">
              <a:extLst>
                <a:ext uri="{FF2B5EF4-FFF2-40B4-BE49-F238E27FC236}">
                  <a16:creationId xmlns:a16="http://schemas.microsoft.com/office/drawing/2014/main" id="{CDC3D224-4527-83BB-C65E-A34F955D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erver with solid fill">
              <a:extLst>
                <a:ext uri="{FF2B5EF4-FFF2-40B4-BE49-F238E27FC236}">
                  <a16:creationId xmlns:a16="http://schemas.microsoft.com/office/drawing/2014/main" id="{93E97DDE-2711-7533-408C-384298AF3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D0AE4E2D-4813-12F4-A0D3-C3B8E573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0940" y="5588970"/>
            <a:ext cx="519563" cy="519057"/>
          </a:xfrm>
          <a:prstGeom prst="rect">
            <a:avLst/>
          </a:prstGeom>
        </p:spPr>
      </p:pic>
      <p:pic>
        <p:nvPicPr>
          <p:cNvPr id="29" name="Graphic 28" descr="Server with solid fill">
            <a:extLst>
              <a:ext uri="{FF2B5EF4-FFF2-40B4-BE49-F238E27FC236}">
                <a16:creationId xmlns:a16="http://schemas.microsoft.com/office/drawing/2014/main" id="{8A4F4582-3097-9140-EFD3-0D6E23D0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6496904" y="5251250"/>
            <a:ext cx="519563" cy="380857"/>
          </a:xfrm>
          <a:prstGeom prst="rect">
            <a:avLst/>
          </a:prstGeom>
        </p:spPr>
      </p:pic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971E8A3B-F385-CB09-37BA-C57707EC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4724" y="5562412"/>
            <a:ext cx="519563" cy="519057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01D17C1F-A603-4EBF-46E0-67E3FA28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006" y="5562412"/>
            <a:ext cx="519563" cy="51905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D247E-C867-9377-827B-6F33913CB068}"/>
              </a:ext>
            </a:extLst>
          </p:cNvPr>
          <p:cNvCxnSpPr>
            <a:cxnSpLocks/>
          </p:cNvCxnSpPr>
          <p:nvPr/>
        </p:nvCxnSpPr>
        <p:spPr>
          <a:xfrm>
            <a:off x="4645344" y="4837012"/>
            <a:ext cx="6822406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AEBCC16-00AF-EB39-1D08-944708D339A7}"/>
              </a:ext>
            </a:extLst>
          </p:cNvPr>
          <p:cNvCxnSpPr>
            <a:cxnSpLocks/>
          </p:cNvCxnSpPr>
          <p:nvPr/>
        </p:nvCxnSpPr>
        <p:spPr>
          <a:xfrm rot="5400000">
            <a:off x="6304320" y="3698461"/>
            <a:ext cx="1244774" cy="150483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63963AE-0C84-0335-492E-18785AA64A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90878" y="3485636"/>
            <a:ext cx="1214431" cy="191795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833CEA5-3D90-C361-0990-173A286C646B}"/>
              </a:ext>
            </a:extLst>
          </p:cNvPr>
          <p:cNvCxnSpPr>
            <a:cxnSpLocks/>
            <a:endCxn id="27" idx="0"/>
          </p:cNvCxnSpPr>
          <p:nvPr/>
        </p:nvCxnSpPr>
        <p:spPr>
          <a:xfrm rot="10800000" flipV="1">
            <a:off x="5525184" y="5065271"/>
            <a:ext cx="649106" cy="1843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2F780AD-92CA-B27C-A616-687F17A609F4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160254" y="5065271"/>
            <a:ext cx="596432" cy="18597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90DF9D2-3E0B-CA43-E954-DA4876236BF1}"/>
              </a:ext>
            </a:extLst>
          </p:cNvPr>
          <p:cNvCxnSpPr>
            <a:cxnSpLocks/>
          </p:cNvCxnSpPr>
          <p:nvPr/>
        </p:nvCxnSpPr>
        <p:spPr>
          <a:xfrm rot="5400000">
            <a:off x="9548259" y="5160975"/>
            <a:ext cx="217844" cy="585030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C9A2E9C-06A6-703C-7CD1-0F72FECF4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56400" y="5137864"/>
            <a:ext cx="217844" cy="63125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Server with solid fill">
            <a:extLst>
              <a:ext uri="{FF2B5EF4-FFF2-40B4-BE49-F238E27FC236}">
                <a16:creationId xmlns:a16="http://schemas.microsoft.com/office/drawing/2014/main" id="{3DF67BE9-4983-89BF-3F10-2ACB9C1B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9677843" y="4962049"/>
            <a:ext cx="519563" cy="38085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E39E3B7-4B12-328C-DF74-E92F90512A75}"/>
              </a:ext>
            </a:extLst>
          </p:cNvPr>
          <p:cNvSpPr/>
          <p:nvPr/>
        </p:nvSpPr>
        <p:spPr>
          <a:xfrm>
            <a:off x="6143550" y="2175162"/>
            <a:ext cx="3460376" cy="1672175"/>
          </a:xfrm>
          <a:prstGeom prst="roundRect">
            <a:avLst/>
          </a:prstGeom>
          <a:gradFill flip="none" rotWithShape="1">
            <a:gsLst>
              <a:gs pos="0">
                <a:srgbClr val="2F5598"/>
              </a:gs>
              <a:gs pos="74000">
                <a:srgbClr val="8ED2E8">
                  <a:shade val="67500"/>
                  <a:satMod val="115000"/>
                </a:srgbClr>
              </a:gs>
              <a:gs pos="100000">
                <a:srgbClr val="8ED2E8">
                  <a:shade val="100000"/>
                  <a:satMod val="115000"/>
                </a:srgbClr>
              </a:gs>
            </a:gsLst>
            <a:lin ang="5400000" scaled="0"/>
            <a:tileRect/>
          </a:gra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8BD6C-4BDE-659C-A1CC-24E39AB1B141}"/>
              </a:ext>
            </a:extLst>
          </p:cNvPr>
          <p:cNvSpPr txBox="1"/>
          <p:nvPr/>
        </p:nvSpPr>
        <p:spPr>
          <a:xfrm>
            <a:off x="6287816" y="2316444"/>
            <a:ext cx="317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  <a:endParaRPr kumimoji="0" lang="en-I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3EE31-7752-0EEB-F167-A7591175884B}"/>
              </a:ext>
            </a:extLst>
          </p:cNvPr>
          <p:cNvSpPr txBox="1"/>
          <p:nvPr/>
        </p:nvSpPr>
        <p:spPr>
          <a:xfrm>
            <a:off x="6355233" y="3323889"/>
            <a:ext cx="896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25467-0909-9CEE-8B30-3104ACB83F4F}"/>
              </a:ext>
            </a:extLst>
          </p:cNvPr>
          <p:cNvSpPr txBox="1"/>
          <p:nvPr/>
        </p:nvSpPr>
        <p:spPr>
          <a:xfrm>
            <a:off x="7333657" y="3323889"/>
            <a:ext cx="1099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A0D0C1-8267-373F-334A-1387B7186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734" y="2840589"/>
            <a:ext cx="372254" cy="376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4020-64B3-5165-3AA6-7A87C9C76C3E}"/>
              </a:ext>
            </a:extLst>
          </p:cNvPr>
          <p:cNvSpPr txBox="1"/>
          <p:nvPr/>
        </p:nvSpPr>
        <p:spPr>
          <a:xfrm>
            <a:off x="8424823" y="3323889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DA0E7457-BD0A-7516-8D00-1414330FB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113" y="2855188"/>
            <a:ext cx="372254" cy="372254"/>
          </a:xfrm>
          <a:prstGeom prst="rect">
            <a:avLst/>
          </a:prstGeom>
        </p:spPr>
      </p:pic>
      <p:pic>
        <p:nvPicPr>
          <p:cNvPr id="67" name="Picture 66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933ACC-EDB5-2BC5-6B5F-E046C52C7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6702" y="318098"/>
            <a:ext cx="1454437" cy="1179366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0635AA5-89E9-4562-185E-D1C8D6A860FD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7410D4F2-14DA-823A-96D9-5365C7D6F243}"/>
              </a:ext>
            </a:extLst>
          </p:cNvPr>
          <p:cNvSpPr txBox="1">
            <a:spLocks/>
          </p:cNvSpPr>
          <p:nvPr/>
        </p:nvSpPr>
        <p:spPr>
          <a:xfrm>
            <a:off x="340293" y="1145008"/>
            <a:ext cx="3232800" cy="4872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 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E5536D3-E911-0391-8FFD-A9F869BE6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714" y="2852952"/>
            <a:ext cx="372254" cy="37225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F23AE3-8C74-B08B-65D5-5544C8B2AE18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History In Session</a:t>
            </a:r>
          </a:p>
        </p:txBody>
      </p:sp>
    </p:spTree>
    <p:extLst>
      <p:ext uri="{BB962C8B-B14F-4D97-AF65-F5344CB8AC3E}">
        <p14:creationId xmlns:p14="http://schemas.microsoft.com/office/powerpoint/2010/main" val="4265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0635AA5-89E9-4562-185E-D1C8D6A860FD}"/>
              </a:ext>
            </a:extLst>
          </p:cNvPr>
          <p:cNvSpPr/>
          <p:nvPr/>
        </p:nvSpPr>
        <p:spPr>
          <a:xfrm>
            <a:off x="-117152" y="997527"/>
            <a:ext cx="3865248" cy="4397765"/>
          </a:xfrm>
          <a:prstGeom prst="roundRect">
            <a:avLst>
              <a:gd name="adj" fmla="val 3728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9F9714-6227-5CD6-C774-15DDE80139DB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7863921" y="1497464"/>
            <a:ext cx="0" cy="667759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4919224" y="853443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63CC4-3215-EFF0-612D-B123A2A31430}"/>
              </a:ext>
            </a:extLst>
          </p:cNvPr>
          <p:cNvSpPr txBox="1"/>
          <p:nvPr/>
        </p:nvSpPr>
        <p:spPr>
          <a:xfrm>
            <a:off x="7942215" y="1684831"/>
            <a:ext cx="2305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DD Webservice mode​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98ABB-9427-EBB5-35E0-7BB8A51C5DD8}"/>
              </a:ext>
            </a:extLst>
          </p:cNvPr>
          <p:cNvSpPr txBox="1"/>
          <p:nvPr/>
        </p:nvSpPr>
        <p:spPr>
          <a:xfrm>
            <a:off x="4381161" y="4892431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B4E2-CFA4-E943-FD58-25E338F8E553}"/>
              </a:ext>
            </a:extLst>
          </p:cNvPr>
          <p:cNvSpPr txBox="1"/>
          <p:nvPr/>
        </p:nvSpPr>
        <p:spPr>
          <a:xfrm>
            <a:off x="10461100" y="4890376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9F57B-CF70-5E23-5232-6231EE7B6680}"/>
              </a:ext>
            </a:extLst>
          </p:cNvPr>
          <p:cNvSpPr txBox="1"/>
          <p:nvPr/>
        </p:nvSpPr>
        <p:spPr>
          <a:xfrm>
            <a:off x="10117098" y="604858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65288-EDC6-DC20-811E-6858268C3861}"/>
              </a:ext>
            </a:extLst>
          </p:cNvPr>
          <p:cNvSpPr txBox="1"/>
          <p:nvPr/>
        </p:nvSpPr>
        <p:spPr>
          <a:xfrm>
            <a:off x="8863811" y="604858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7264E-D045-AFF8-8CC9-1A3121B3F657}"/>
              </a:ext>
            </a:extLst>
          </p:cNvPr>
          <p:cNvSpPr txBox="1"/>
          <p:nvPr/>
        </p:nvSpPr>
        <p:spPr>
          <a:xfrm>
            <a:off x="5041744" y="5999168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0B652-74D0-7FBB-750A-667EAD23CECC}"/>
              </a:ext>
            </a:extLst>
          </p:cNvPr>
          <p:cNvSpPr txBox="1"/>
          <p:nvPr/>
        </p:nvSpPr>
        <p:spPr>
          <a:xfrm>
            <a:off x="6280578" y="5998484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9443C-14B6-AADF-CA81-D87F16932492}"/>
              </a:ext>
            </a:extLst>
          </p:cNvPr>
          <p:cNvGrpSpPr/>
          <p:nvPr/>
        </p:nvGrpSpPr>
        <p:grpSpPr>
          <a:xfrm>
            <a:off x="5265402" y="5249671"/>
            <a:ext cx="533599" cy="856777"/>
            <a:chOff x="4653705" y="2369542"/>
            <a:chExt cx="939103" cy="1509346"/>
          </a:xfrm>
        </p:grpSpPr>
        <p:pic>
          <p:nvPicPr>
            <p:cNvPr id="26" name="Graphic 25" descr="Monitor with solid fill">
              <a:extLst>
                <a:ext uri="{FF2B5EF4-FFF2-40B4-BE49-F238E27FC236}">
                  <a16:creationId xmlns:a16="http://schemas.microsoft.com/office/drawing/2014/main" id="{CDC3D224-4527-83BB-C65E-A34F955D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erver with solid fill">
              <a:extLst>
                <a:ext uri="{FF2B5EF4-FFF2-40B4-BE49-F238E27FC236}">
                  <a16:creationId xmlns:a16="http://schemas.microsoft.com/office/drawing/2014/main" id="{93E97DDE-2711-7533-408C-384298AF3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D0AE4E2D-4813-12F4-A0D3-C3B8E573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0940" y="5588970"/>
            <a:ext cx="519563" cy="519057"/>
          </a:xfrm>
          <a:prstGeom prst="rect">
            <a:avLst/>
          </a:prstGeom>
        </p:spPr>
      </p:pic>
      <p:pic>
        <p:nvPicPr>
          <p:cNvPr id="29" name="Graphic 28" descr="Server with solid fill">
            <a:extLst>
              <a:ext uri="{FF2B5EF4-FFF2-40B4-BE49-F238E27FC236}">
                <a16:creationId xmlns:a16="http://schemas.microsoft.com/office/drawing/2014/main" id="{8A4F4582-3097-9140-EFD3-0D6E23D0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6496904" y="5251250"/>
            <a:ext cx="519563" cy="380857"/>
          </a:xfrm>
          <a:prstGeom prst="rect">
            <a:avLst/>
          </a:prstGeom>
        </p:spPr>
      </p:pic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971E8A3B-F385-CB09-37BA-C57707EC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4724" y="5562412"/>
            <a:ext cx="519563" cy="519057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01D17C1F-A603-4EBF-46E0-67E3FA28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006" y="5562412"/>
            <a:ext cx="519563" cy="51905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D247E-C867-9377-827B-6F33913CB068}"/>
              </a:ext>
            </a:extLst>
          </p:cNvPr>
          <p:cNvCxnSpPr>
            <a:cxnSpLocks/>
          </p:cNvCxnSpPr>
          <p:nvPr/>
        </p:nvCxnSpPr>
        <p:spPr>
          <a:xfrm>
            <a:off x="4645344" y="4837012"/>
            <a:ext cx="6822406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AEBCC16-00AF-EB39-1D08-944708D339A7}"/>
              </a:ext>
            </a:extLst>
          </p:cNvPr>
          <p:cNvCxnSpPr>
            <a:cxnSpLocks/>
          </p:cNvCxnSpPr>
          <p:nvPr/>
        </p:nvCxnSpPr>
        <p:spPr>
          <a:xfrm rot="5400000">
            <a:off x="6304320" y="3698461"/>
            <a:ext cx="1244774" cy="150483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63963AE-0C84-0335-492E-18785AA64A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90878" y="3485636"/>
            <a:ext cx="1214431" cy="191795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833CEA5-3D90-C361-0990-173A286C646B}"/>
              </a:ext>
            </a:extLst>
          </p:cNvPr>
          <p:cNvCxnSpPr>
            <a:cxnSpLocks/>
            <a:endCxn id="27" idx="0"/>
          </p:cNvCxnSpPr>
          <p:nvPr/>
        </p:nvCxnSpPr>
        <p:spPr>
          <a:xfrm rot="10800000" flipV="1">
            <a:off x="5525184" y="5065271"/>
            <a:ext cx="649106" cy="1843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2F780AD-92CA-B27C-A616-687F17A609F4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160254" y="5065271"/>
            <a:ext cx="596432" cy="18597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90DF9D2-3E0B-CA43-E954-DA4876236BF1}"/>
              </a:ext>
            </a:extLst>
          </p:cNvPr>
          <p:cNvCxnSpPr>
            <a:cxnSpLocks/>
          </p:cNvCxnSpPr>
          <p:nvPr/>
        </p:nvCxnSpPr>
        <p:spPr>
          <a:xfrm rot="5400000">
            <a:off x="9548259" y="5160975"/>
            <a:ext cx="217844" cy="585030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C9A2E9C-06A6-703C-7CD1-0F72FECF4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56400" y="5137864"/>
            <a:ext cx="217844" cy="63125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Server with solid fill">
            <a:extLst>
              <a:ext uri="{FF2B5EF4-FFF2-40B4-BE49-F238E27FC236}">
                <a16:creationId xmlns:a16="http://schemas.microsoft.com/office/drawing/2014/main" id="{3DF67BE9-4983-89BF-3F10-2ACB9C1B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9677843" y="4962049"/>
            <a:ext cx="519563" cy="380857"/>
          </a:xfrm>
          <a:prstGeom prst="rect">
            <a:avLst/>
          </a:prstGeom>
        </p:spPr>
      </p:pic>
      <p:pic>
        <p:nvPicPr>
          <p:cNvPr id="67" name="Picture 66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933ACC-EDB5-2BC5-6B5F-E046C52C7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702" y="318098"/>
            <a:ext cx="1454437" cy="1179366"/>
          </a:xfrm>
          <a:prstGeom prst="rect">
            <a:avLst/>
          </a:prstGeom>
        </p:spPr>
      </p:pic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7410D4F2-14DA-823A-96D9-5365C7D6F243}"/>
              </a:ext>
            </a:extLst>
          </p:cNvPr>
          <p:cNvSpPr txBox="1">
            <a:spLocks/>
          </p:cNvSpPr>
          <p:nvPr/>
        </p:nvSpPr>
        <p:spPr>
          <a:xfrm>
            <a:off x="340293" y="1145008"/>
            <a:ext cx="3232800" cy="4872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 SaaS</a:t>
            </a:r>
          </a:p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3F23AE3-8C74-B08B-65D5-5544C8B2AE18}"/>
              </a:ext>
            </a:extLst>
          </p:cNvPr>
          <p:cNvSpPr txBox="1">
            <a:spLocks/>
          </p:cNvSpPr>
          <p:nvPr/>
        </p:nvSpPr>
        <p:spPr>
          <a:xfrm>
            <a:off x="239842" y="212725"/>
            <a:ext cx="9743945" cy="587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51C5C"/>
                </a:solidFill>
              </a:rPr>
              <a:t>History In Session</a:t>
            </a:r>
          </a:p>
        </p:txBody>
      </p:sp>
      <p:pic>
        <p:nvPicPr>
          <p:cNvPr id="8" name="Picture 7" descr="A white background with black and white clouds&#10;&#10;Description automatically generated with medium confidence">
            <a:extLst>
              <a:ext uri="{FF2B5EF4-FFF2-40B4-BE49-F238E27FC236}">
                <a16:creationId xmlns:a16="http://schemas.microsoft.com/office/drawing/2014/main" id="{CB280956-CEEA-2649-1169-AB6296D4C5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-94218" y="-273269"/>
            <a:ext cx="12369381" cy="140718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E39E3B7-4B12-328C-DF74-E92F90512A75}"/>
              </a:ext>
            </a:extLst>
          </p:cNvPr>
          <p:cNvSpPr/>
          <p:nvPr/>
        </p:nvSpPr>
        <p:spPr>
          <a:xfrm>
            <a:off x="2766854" y="1552291"/>
            <a:ext cx="7182842" cy="3367611"/>
          </a:xfrm>
          <a:prstGeom prst="roundRect">
            <a:avLst/>
          </a:prstGeom>
          <a:gradFill flip="none" rotWithShape="1">
            <a:gsLst>
              <a:gs pos="0">
                <a:srgbClr val="2F5598"/>
              </a:gs>
              <a:gs pos="74000">
                <a:srgbClr val="8ED2E8">
                  <a:shade val="67500"/>
                  <a:satMod val="115000"/>
                </a:srgbClr>
              </a:gs>
              <a:gs pos="100000">
                <a:srgbClr val="8ED2E8">
                  <a:shade val="100000"/>
                  <a:satMod val="115000"/>
                </a:srgbClr>
              </a:gs>
            </a:gsLst>
            <a:lin ang="5400000" scaled="0"/>
            <a:tileRect/>
          </a:gra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8BD6C-4BDE-659C-A1CC-24E39AB1B141}"/>
              </a:ext>
            </a:extLst>
          </p:cNvPr>
          <p:cNvSpPr txBox="1"/>
          <p:nvPr/>
        </p:nvSpPr>
        <p:spPr>
          <a:xfrm>
            <a:off x="4039495" y="1849994"/>
            <a:ext cx="455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  <a:endParaRPr kumimoji="0" lang="en-I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3EE31-7752-0EEB-F167-A7591175884B}"/>
              </a:ext>
            </a:extLst>
          </p:cNvPr>
          <p:cNvSpPr txBox="1"/>
          <p:nvPr/>
        </p:nvSpPr>
        <p:spPr>
          <a:xfrm>
            <a:off x="3905313" y="4018574"/>
            <a:ext cx="15048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25467-0909-9CEE-8B30-3104ACB83F4F}"/>
              </a:ext>
            </a:extLst>
          </p:cNvPr>
          <p:cNvSpPr txBox="1"/>
          <p:nvPr/>
        </p:nvSpPr>
        <p:spPr>
          <a:xfrm>
            <a:off x="5394176" y="4047908"/>
            <a:ext cx="1845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A0D0C1-8267-373F-334A-1387B7186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1584" y="2791964"/>
            <a:ext cx="1028311" cy="1038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4020-64B3-5165-3AA6-7A87C9C76C3E}"/>
              </a:ext>
            </a:extLst>
          </p:cNvPr>
          <p:cNvSpPr txBox="1"/>
          <p:nvPr/>
        </p:nvSpPr>
        <p:spPr>
          <a:xfrm>
            <a:off x="7062889" y="4021110"/>
            <a:ext cx="1904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DA0E7457-BD0A-7516-8D00-1414330FB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9020" y="2797293"/>
            <a:ext cx="1028311" cy="102831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E5536D3-E911-0391-8FFD-A9F869BE6D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6456" y="2797293"/>
            <a:ext cx="1028311" cy="10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B4187CDB-38B6-894A-B1F1-D2048747107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92E5EA86-D852-4841-81A5-F3C4693CB67C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0C332C3A-F660-8F49-A487-8F90A1890428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270430F-86A1-5448-A3A9-BD6CB841E631}" vid="{9DEB1E1A-3218-8342-BC74-6EC51B43D36A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70430F-86A1-5448-A3A9-BD6CB841E631}" vid="{7B04A74D-2BEA-BC40-9692-F71259DF9BC3}"/>
    </a:ext>
  </a:extLst>
</a:theme>
</file>

<file path=ppt/theme/theme6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270430F-86A1-5448-A3A9-BD6CB841E631}" vid="{DEEDC7BF-1CB2-3848-95D5-E63E9CFB66F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Microsoft Envision 16:9 Template Light">
  <a:themeElements>
    <a:clrScheme name="Custom 139">
      <a:dk1>
        <a:srgbClr val="000000"/>
      </a:dk1>
      <a:lt1>
        <a:srgbClr val="FFFFFF"/>
      </a:lt1>
      <a:dk2>
        <a:srgbClr val="2A446F"/>
      </a:dk2>
      <a:lt2>
        <a:srgbClr val="E8E6DF"/>
      </a:lt2>
      <a:accent1>
        <a:srgbClr val="0078D4"/>
      </a:accent1>
      <a:accent2>
        <a:srgbClr val="2A446F"/>
      </a:accent2>
      <a:accent3>
        <a:srgbClr val="C03BC4"/>
      </a:accent3>
      <a:accent4>
        <a:srgbClr val="8C8279"/>
      </a:accent4>
      <a:accent5>
        <a:srgbClr val="49C5B1"/>
      </a:accent5>
      <a:accent6>
        <a:srgbClr val="D7D2CB"/>
      </a:accent6>
      <a:hlink>
        <a:srgbClr val="C03BC4"/>
      </a:hlink>
      <a:folHlink>
        <a:srgbClr val="C03BC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Envision_2023_16-9_Event-template.potx" id="{1042EA66-587C-4EDD-B9AE-CE87FCB3EAC7}" vid="{483CAE15-BED0-484D-850E-1CB206BF0F1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ED6D2D39C7A47ADF30AC3AE1BA8BF" ma:contentTypeVersion="15" ma:contentTypeDescription="Create a new document." ma:contentTypeScope="" ma:versionID="93f2af50a0576da2eb487d7d94b648f2">
  <xsd:schema xmlns:xsd="http://www.w3.org/2001/XMLSchema" xmlns:xs="http://www.w3.org/2001/XMLSchema" xmlns:p="http://schemas.microsoft.com/office/2006/metadata/properties" xmlns:ns2="93f06cb7-1326-493f-922d-07cb0a9433cc" xmlns:ns3="f941960a-54a4-4e76-8769-08cebfc4d2f3" targetNamespace="http://schemas.microsoft.com/office/2006/metadata/properties" ma:root="true" ma:fieldsID="6f5c0d895d9fdedf2dfda5f00e16acef" ns2:_="" ns3:_="">
    <xsd:import namespace="93f06cb7-1326-493f-922d-07cb0a9433cc"/>
    <xsd:import namespace="f941960a-54a4-4e76-8769-08cebfc4d2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06cb7-1326-493f-922d-07cb0a943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1960a-54a4-4e76-8769-08cebfc4d2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b7890bf-f833-4e2f-b024-676ddf7c2ce5}" ma:internalName="TaxCatchAll" ma:showField="CatchAllData" ma:web="f941960a-54a4-4e76-8769-08cebfc4d2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f06cb7-1326-493f-922d-07cb0a9433cc">
      <Terms xmlns="http://schemas.microsoft.com/office/infopath/2007/PartnerControls"/>
    </lcf76f155ced4ddcb4097134ff3c332f>
    <TaxCatchAll xmlns="f941960a-54a4-4e76-8769-08cebfc4d2f3" xsi:nil="true"/>
  </documentManagement>
</p:properties>
</file>

<file path=customXml/itemProps1.xml><?xml version="1.0" encoding="utf-8"?>
<ds:datastoreItem xmlns:ds="http://schemas.openxmlformats.org/officeDocument/2006/customXml" ds:itemID="{51875F6F-3971-4083-AE58-9EE568CA4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f06cb7-1326-493f-922d-07cb0a9433cc"/>
    <ds:schemaRef ds:uri="f941960a-54a4-4e76-8769-08cebfc4d2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f941960a-54a4-4e76-8769-08cebfc4d2f3"/>
    <ds:schemaRef ds:uri="93f06cb7-1326-493f-922d-07cb0a9433c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Compass 2024 APAC template</Template>
  <TotalTime>995</TotalTime>
  <Words>1531</Words>
  <Application>Microsoft Office PowerPoint</Application>
  <PresentationFormat>Widescreen</PresentationFormat>
  <Paragraphs>474</Paragraphs>
  <Slides>40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Century Gothic</vt:lpstr>
      <vt:lpstr>Consolas</vt:lpstr>
      <vt:lpstr>Courier New</vt:lpstr>
      <vt:lpstr>Segoe UI</vt:lpstr>
      <vt:lpstr>Segoe UI Semibold</vt:lpstr>
      <vt:lpstr>System Font Regular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Compass slides</vt:lpstr>
      <vt:lpstr>Office Theme</vt:lpstr>
      <vt:lpstr>2_Microsoft Envision 16:9 Template Light</vt:lpstr>
      <vt:lpstr>PowerPoint Presentation</vt:lpstr>
      <vt:lpstr>PowerPoint Presentation</vt:lpstr>
      <vt:lpstr>PowerPoint Presentation</vt:lpstr>
      <vt:lpstr>Jasvinder Singh</vt:lpstr>
      <vt:lpstr>Agenda</vt:lpstr>
      <vt:lpstr>Hybrid Architecture</vt:lpstr>
      <vt:lpstr>History In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service </vt:lpstr>
      <vt:lpstr>New Hybrid Replication</vt:lpstr>
      <vt:lpstr>The Big Picture</vt:lpstr>
      <vt:lpstr>Offline POS - Standard</vt:lpstr>
      <vt:lpstr>LS Central replication</vt:lpstr>
      <vt:lpstr>Online POS – Distributed companies</vt:lpstr>
      <vt:lpstr>LS Central Cloud</vt:lpstr>
      <vt:lpstr>PowerPoint Presentation</vt:lpstr>
      <vt:lpstr>Performance &amp; Scalability</vt:lpstr>
      <vt:lpstr>PowerPoint Presentation</vt:lpstr>
      <vt:lpstr>What does it mean that customers get “larger”?</vt:lpstr>
      <vt:lpstr>Handling heavy load in the compute tier</vt:lpstr>
      <vt:lpstr>Load balancing in practice (a cluster in the US)</vt:lpstr>
      <vt:lpstr>Auto-scaling a compute cluster (in Sweden)</vt:lpstr>
      <vt:lpstr>Database scaling in action</vt:lpstr>
      <vt:lpstr>Disaster Recovery</vt:lpstr>
      <vt:lpstr>PowerPoint Presentation</vt:lpstr>
      <vt:lpstr>PowerPoint Presentation</vt:lpstr>
      <vt:lpstr>PowerPoint Presentation</vt:lpstr>
      <vt:lpstr>How do I set up the new offline POS?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Jasvinder Singh</dc:creator>
  <cp:lastModifiedBy>Bjorn Jonsson</cp:lastModifiedBy>
  <cp:revision>1</cp:revision>
  <dcterms:created xsi:type="dcterms:W3CDTF">2024-09-20T02:35:27Z</dcterms:created>
  <dcterms:modified xsi:type="dcterms:W3CDTF">2024-09-26T06:30:24Z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0x010100545ED6D2D39C7A47ADF30AC3AE1BA8BF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