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modernComment_7FFFDEC6_EFDDDB7.xml" ContentType="application/vnd.ms-powerpoint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7" r:id="rId9"/>
    <p:sldMasterId id="2147483805" r:id="rId10"/>
    <p:sldMasterId id="2147483822" r:id="rId11"/>
    <p:sldMasterId id="2147483841" r:id="rId12"/>
    <p:sldMasterId id="2147483845" r:id="rId13"/>
  </p:sldMasterIdLst>
  <p:notesMasterIdLst>
    <p:notesMasterId r:id="rId75"/>
  </p:notesMasterIdLst>
  <p:sldIdLst>
    <p:sldId id="299" r:id="rId14"/>
    <p:sldId id="2147475107" r:id="rId15"/>
    <p:sldId id="2147475144" r:id="rId16"/>
    <p:sldId id="2147475105" r:id="rId17"/>
    <p:sldId id="2147475028" r:id="rId18"/>
    <p:sldId id="2147475104" r:id="rId19"/>
    <p:sldId id="2147475033" r:id="rId20"/>
    <p:sldId id="2147475059" r:id="rId21"/>
    <p:sldId id="2147475032" r:id="rId22"/>
    <p:sldId id="2147475064" r:id="rId23"/>
    <p:sldId id="2147475036" r:id="rId24"/>
    <p:sldId id="2147475034" r:id="rId25"/>
    <p:sldId id="2147475042" r:id="rId26"/>
    <p:sldId id="2147475035" r:id="rId27"/>
    <p:sldId id="2147475037" r:id="rId28"/>
    <p:sldId id="2147475038" r:id="rId29"/>
    <p:sldId id="2147475039" r:id="rId30"/>
    <p:sldId id="2147475095" r:id="rId31"/>
    <p:sldId id="2147475140" r:id="rId32"/>
    <p:sldId id="2147475043" r:id="rId33"/>
    <p:sldId id="2147475096" r:id="rId34"/>
    <p:sldId id="2147475050" r:id="rId35"/>
    <p:sldId id="2147475088" r:id="rId36"/>
    <p:sldId id="2147475094" r:id="rId37"/>
    <p:sldId id="2147475084" r:id="rId38"/>
    <p:sldId id="317" r:id="rId39"/>
    <p:sldId id="2147475118" r:id="rId40"/>
    <p:sldId id="2147475103" r:id="rId41"/>
    <p:sldId id="2147475108" r:id="rId42"/>
    <p:sldId id="2147475113" r:id="rId43"/>
    <p:sldId id="2147475114" r:id="rId44"/>
    <p:sldId id="2147475115" r:id="rId45"/>
    <p:sldId id="2147475109" r:id="rId46"/>
    <p:sldId id="2147475110" r:id="rId47"/>
    <p:sldId id="2147475111" r:id="rId48"/>
    <p:sldId id="2147475141" r:id="rId49"/>
    <p:sldId id="2147475112" r:id="rId50"/>
    <p:sldId id="2147475124" r:id="rId51"/>
    <p:sldId id="2147475122" r:id="rId52"/>
    <p:sldId id="2147475125" r:id="rId53"/>
    <p:sldId id="2147475128" r:id="rId54"/>
    <p:sldId id="2147475129" r:id="rId55"/>
    <p:sldId id="2147475123" r:id="rId56"/>
    <p:sldId id="2147475142" r:id="rId57"/>
    <p:sldId id="2147475090" r:id="rId58"/>
    <p:sldId id="2147475081" r:id="rId59"/>
    <p:sldId id="2147475082" r:id="rId60"/>
    <p:sldId id="2147475052" r:id="rId61"/>
    <p:sldId id="2147475083" r:id="rId62"/>
    <p:sldId id="2147475131" r:id="rId63"/>
    <p:sldId id="2147475102" r:id="rId64"/>
    <p:sldId id="2147475132" r:id="rId65"/>
    <p:sldId id="2147475133" r:id="rId66"/>
    <p:sldId id="2147475134" r:id="rId67"/>
    <p:sldId id="2147475135" r:id="rId68"/>
    <p:sldId id="2147475136" r:id="rId69"/>
    <p:sldId id="2147475072" r:id="rId70"/>
    <p:sldId id="316" r:id="rId71"/>
    <p:sldId id="2147475138" r:id="rId72"/>
    <p:sldId id="2147475097" r:id="rId73"/>
    <p:sldId id="304" r:id="rId74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84FEAB-FF46-1151-1550-623423EAD784}" name="Martin Kleindl" initials="MK" userId="S::Martin.Kleindl@lsretail.com::cfd6b6c4-d6a3-4947-8f99-87aee65d618f" providerId="AD"/>
  <p188:author id="{AD9936D2-6D6D-DAE5-2768-E9A75E43479F}" name="Bjarni Asmundsson" initials="BA" userId="S::Bjarni@lsretail.com::6a8719c8-66d4-4128-a50a-e4c11da2f60f" providerId="AD"/>
  <p188:author id="{493DA2E0-8B00-FF51-7837-A21753AB6BB4}" name="Kathryn White" initials="KW" userId="S::kathrynwh@lsretail.com::5fba89bf-fc31-49ee-8bd5-da09f20eb7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6C370"/>
    <a:srgbClr val="404040"/>
    <a:srgbClr val="333F50"/>
    <a:srgbClr val="328C85"/>
    <a:srgbClr val="361D5C"/>
    <a:srgbClr val="F79747"/>
    <a:srgbClr val="E46C0A"/>
    <a:srgbClr val="EE7E31"/>
    <a:srgbClr val="936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3414" autoAdjust="0"/>
  </p:normalViewPr>
  <p:slideViewPr>
    <p:cSldViewPr snapToGrid="0">
      <p:cViewPr varScale="1">
        <p:scale>
          <a:sx n="92" d="100"/>
          <a:sy n="92" d="100"/>
        </p:scale>
        <p:origin x="54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80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F5538F7D-FFB9-41A5-97F5-68A40FBFA606}"/>
    <pc:docChg chg="custSel delSld modSld">
      <pc:chgData name="Bjorn Jonsson" userId="0ba677ab-dff8-4d69-911d-adef4ed2de49" providerId="ADAL" clId="{F5538F7D-FFB9-41A5-97F5-68A40FBFA606}" dt="2024-09-26T06:27:22.663" v="111" actId="368"/>
      <pc:docMkLst>
        <pc:docMk/>
      </pc:docMkLst>
      <pc:sldChg chg="modNotes">
        <pc:chgData name="Bjorn Jonsson" userId="0ba677ab-dff8-4d69-911d-adef4ed2de49" providerId="ADAL" clId="{F5538F7D-FFB9-41A5-97F5-68A40FBFA606}" dt="2024-09-26T06:27:22.649" v="107" actId="368"/>
        <pc:sldMkLst>
          <pc:docMk/>
          <pc:sldMk cId="3647769512" sldId="316"/>
        </pc:sldMkLst>
      </pc:sldChg>
      <pc:sldChg chg="modNotes">
        <pc:chgData name="Bjorn Jonsson" userId="0ba677ab-dff8-4d69-911d-adef4ed2de49" providerId="ADAL" clId="{F5538F7D-FFB9-41A5-97F5-68A40FBFA606}" dt="2024-09-26T06:27:22.422" v="45" actId="368"/>
        <pc:sldMkLst>
          <pc:docMk/>
          <pc:sldMk cId="150693613" sldId="317"/>
        </pc:sldMkLst>
      </pc:sldChg>
      <pc:sldChg chg="modNotes">
        <pc:chgData name="Bjorn Jonsson" userId="0ba677ab-dff8-4d69-911d-adef4ed2de49" providerId="ADAL" clId="{F5538F7D-FFB9-41A5-97F5-68A40FBFA606}" dt="2024-09-26T06:27:22.300" v="13" actId="368"/>
        <pc:sldMkLst>
          <pc:docMk/>
          <pc:sldMk cId="2836988986" sldId="2147475028"/>
        </pc:sldMkLst>
      </pc:sldChg>
      <pc:sldChg chg="del">
        <pc:chgData name="Bjorn Jonsson" userId="0ba677ab-dff8-4d69-911d-adef4ed2de49" providerId="ADAL" clId="{F5538F7D-FFB9-41A5-97F5-68A40FBFA606}" dt="2024-09-26T06:26:49.228" v="4" actId="47"/>
        <pc:sldMkLst>
          <pc:docMk/>
          <pc:sldMk cId="2877359873" sldId="2147475030"/>
        </pc:sldMkLst>
      </pc:sldChg>
      <pc:sldChg chg="modNotes">
        <pc:chgData name="Bjorn Jonsson" userId="0ba677ab-dff8-4d69-911d-adef4ed2de49" providerId="ADAL" clId="{F5538F7D-FFB9-41A5-97F5-68A40FBFA606}" dt="2024-09-26T06:27:22.332" v="21" actId="368"/>
        <pc:sldMkLst>
          <pc:docMk/>
          <pc:sldMk cId="2825322652" sldId="2147475032"/>
        </pc:sldMkLst>
      </pc:sldChg>
      <pc:sldChg chg="modNotes">
        <pc:chgData name="Bjorn Jonsson" userId="0ba677ab-dff8-4d69-911d-adef4ed2de49" providerId="ADAL" clId="{F5538F7D-FFB9-41A5-97F5-68A40FBFA606}" dt="2024-09-26T06:27:22.317" v="17" actId="368"/>
        <pc:sldMkLst>
          <pc:docMk/>
          <pc:sldMk cId="2673878563" sldId="2147475033"/>
        </pc:sldMkLst>
      </pc:sldChg>
      <pc:sldChg chg="modNotes">
        <pc:chgData name="Bjorn Jonsson" userId="0ba677ab-dff8-4d69-911d-adef4ed2de49" providerId="ADAL" clId="{F5538F7D-FFB9-41A5-97F5-68A40FBFA606}" dt="2024-09-26T06:27:22.353" v="27" actId="368"/>
        <pc:sldMkLst>
          <pc:docMk/>
          <pc:sldMk cId="955763647" sldId="2147475034"/>
        </pc:sldMkLst>
      </pc:sldChg>
      <pc:sldChg chg="modNotes">
        <pc:chgData name="Bjorn Jonsson" userId="0ba677ab-dff8-4d69-911d-adef4ed2de49" providerId="ADAL" clId="{F5538F7D-FFB9-41A5-97F5-68A40FBFA606}" dt="2024-09-26T06:27:22.345" v="25" actId="368"/>
        <pc:sldMkLst>
          <pc:docMk/>
          <pc:sldMk cId="3693663531" sldId="2147475036"/>
        </pc:sldMkLst>
      </pc:sldChg>
      <pc:sldChg chg="modNotes">
        <pc:chgData name="Bjorn Jonsson" userId="0ba677ab-dff8-4d69-911d-adef4ed2de49" providerId="ADAL" clId="{F5538F7D-FFB9-41A5-97F5-68A40FBFA606}" dt="2024-09-26T06:27:22.368" v="31" actId="368"/>
        <pc:sldMkLst>
          <pc:docMk/>
          <pc:sldMk cId="236495977" sldId="2147475037"/>
        </pc:sldMkLst>
      </pc:sldChg>
      <pc:sldChg chg="modNotes">
        <pc:chgData name="Bjorn Jonsson" userId="0ba677ab-dff8-4d69-911d-adef4ed2de49" providerId="ADAL" clId="{F5538F7D-FFB9-41A5-97F5-68A40FBFA606}" dt="2024-09-26T06:27:22.375" v="33" actId="368"/>
        <pc:sldMkLst>
          <pc:docMk/>
          <pc:sldMk cId="3341089337" sldId="2147475038"/>
        </pc:sldMkLst>
      </pc:sldChg>
      <pc:sldChg chg="modNotes">
        <pc:chgData name="Bjorn Jonsson" userId="0ba677ab-dff8-4d69-911d-adef4ed2de49" providerId="ADAL" clId="{F5538F7D-FFB9-41A5-97F5-68A40FBFA606}" dt="2024-09-26T06:27:22.381" v="35" actId="368"/>
        <pc:sldMkLst>
          <pc:docMk/>
          <pc:sldMk cId="3319440289" sldId="2147475039"/>
        </pc:sldMkLst>
      </pc:sldChg>
      <pc:sldChg chg="modNotes">
        <pc:chgData name="Bjorn Jonsson" userId="0ba677ab-dff8-4d69-911d-adef4ed2de49" providerId="ADAL" clId="{F5538F7D-FFB9-41A5-97F5-68A40FBFA606}" dt="2024-09-26T06:27:22.360" v="29" actId="368"/>
        <pc:sldMkLst>
          <pc:docMk/>
          <pc:sldMk cId="227112033" sldId="2147475042"/>
        </pc:sldMkLst>
      </pc:sldChg>
      <pc:sldChg chg="modNotes">
        <pc:chgData name="Bjorn Jonsson" userId="0ba677ab-dff8-4d69-911d-adef4ed2de49" providerId="ADAL" clId="{F5538F7D-FFB9-41A5-97F5-68A40FBFA606}" dt="2024-09-26T06:27:22.575" v="87" actId="368"/>
        <pc:sldMkLst>
          <pc:docMk/>
          <pc:sldMk cId="1239294130" sldId="2147475052"/>
        </pc:sldMkLst>
      </pc:sldChg>
      <pc:sldChg chg="del">
        <pc:chgData name="Bjorn Jonsson" userId="0ba677ab-dff8-4d69-911d-adef4ed2de49" providerId="ADAL" clId="{F5538F7D-FFB9-41A5-97F5-68A40FBFA606}" dt="2024-09-26T06:27:06.497" v="7" actId="47"/>
        <pc:sldMkLst>
          <pc:docMk/>
          <pc:sldMk cId="819303195" sldId="2147475056"/>
        </pc:sldMkLst>
      </pc:sldChg>
      <pc:sldChg chg="del">
        <pc:chgData name="Bjorn Jonsson" userId="0ba677ab-dff8-4d69-911d-adef4ed2de49" providerId="ADAL" clId="{F5538F7D-FFB9-41A5-97F5-68A40FBFA606}" dt="2024-09-26T06:26:25.789" v="1" actId="47"/>
        <pc:sldMkLst>
          <pc:docMk/>
          <pc:sldMk cId="2494749972" sldId="2147475057"/>
        </pc:sldMkLst>
      </pc:sldChg>
      <pc:sldChg chg="modNotes">
        <pc:chgData name="Bjorn Jonsson" userId="0ba677ab-dff8-4d69-911d-adef4ed2de49" providerId="ADAL" clId="{F5538F7D-FFB9-41A5-97F5-68A40FBFA606}" dt="2024-09-26T06:27:22.323" v="19" actId="368"/>
        <pc:sldMkLst>
          <pc:docMk/>
          <pc:sldMk cId="2592514924" sldId="2147475059"/>
        </pc:sldMkLst>
      </pc:sldChg>
      <pc:sldChg chg="modNotes">
        <pc:chgData name="Bjorn Jonsson" userId="0ba677ab-dff8-4d69-911d-adef4ed2de49" providerId="ADAL" clId="{F5538F7D-FFB9-41A5-97F5-68A40FBFA606}" dt="2024-09-26T06:27:22.338" v="23" actId="368"/>
        <pc:sldMkLst>
          <pc:docMk/>
          <pc:sldMk cId="3457641214" sldId="2147475064"/>
        </pc:sldMkLst>
      </pc:sldChg>
      <pc:sldChg chg="modNotes">
        <pc:chgData name="Bjorn Jonsson" userId="0ba677ab-dff8-4d69-911d-adef4ed2de49" providerId="ADAL" clId="{F5538F7D-FFB9-41A5-97F5-68A40FBFA606}" dt="2024-09-26T06:27:22.643" v="105" actId="368"/>
        <pc:sldMkLst>
          <pc:docMk/>
          <pc:sldMk cId="1972651101" sldId="2147475072"/>
        </pc:sldMkLst>
      </pc:sldChg>
      <pc:sldChg chg="modNotes">
        <pc:chgData name="Bjorn Jonsson" userId="0ba677ab-dff8-4d69-911d-adef4ed2de49" providerId="ADAL" clId="{F5538F7D-FFB9-41A5-97F5-68A40FBFA606}" dt="2024-09-26T06:27:22.556" v="83" actId="368"/>
        <pc:sldMkLst>
          <pc:docMk/>
          <pc:sldMk cId="3152224867" sldId="2147475081"/>
        </pc:sldMkLst>
      </pc:sldChg>
      <pc:sldChg chg="modNotes">
        <pc:chgData name="Bjorn Jonsson" userId="0ba677ab-dff8-4d69-911d-adef4ed2de49" providerId="ADAL" clId="{F5538F7D-FFB9-41A5-97F5-68A40FBFA606}" dt="2024-09-26T06:27:22.564" v="85" actId="368"/>
        <pc:sldMkLst>
          <pc:docMk/>
          <pc:sldMk cId="2521050062" sldId="2147475082"/>
        </pc:sldMkLst>
      </pc:sldChg>
      <pc:sldChg chg="modNotes">
        <pc:chgData name="Bjorn Jonsson" userId="0ba677ab-dff8-4d69-911d-adef4ed2de49" providerId="ADAL" clId="{F5538F7D-FFB9-41A5-97F5-68A40FBFA606}" dt="2024-09-26T06:27:22.584" v="89" actId="368"/>
        <pc:sldMkLst>
          <pc:docMk/>
          <pc:sldMk cId="2269824380" sldId="2147475083"/>
        </pc:sldMkLst>
      </pc:sldChg>
      <pc:sldChg chg="modNotes">
        <pc:chgData name="Bjorn Jonsson" userId="0ba677ab-dff8-4d69-911d-adef4ed2de49" providerId="ADAL" clId="{F5538F7D-FFB9-41A5-97F5-68A40FBFA606}" dt="2024-09-26T06:27:22.415" v="43" actId="368"/>
        <pc:sldMkLst>
          <pc:docMk/>
          <pc:sldMk cId="3715669765" sldId="2147475084"/>
        </pc:sldMkLst>
      </pc:sldChg>
      <pc:sldChg chg="modNotes">
        <pc:chgData name="Bjorn Jonsson" userId="0ba677ab-dff8-4d69-911d-adef4ed2de49" providerId="ADAL" clId="{F5538F7D-FFB9-41A5-97F5-68A40FBFA606}" dt="2024-09-26T06:27:22.549" v="81" actId="368"/>
        <pc:sldMkLst>
          <pc:docMk/>
          <pc:sldMk cId="1774380078" sldId="2147475090"/>
        </pc:sldMkLst>
      </pc:sldChg>
      <pc:sldChg chg="modNotes">
        <pc:chgData name="Bjorn Jonsson" userId="0ba677ab-dff8-4d69-911d-adef4ed2de49" providerId="ADAL" clId="{F5538F7D-FFB9-41A5-97F5-68A40FBFA606}" dt="2024-09-26T06:27:22.409" v="41" actId="368"/>
        <pc:sldMkLst>
          <pc:docMk/>
          <pc:sldMk cId="3964744329" sldId="2147475094"/>
        </pc:sldMkLst>
      </pc:sldChg>
      <pc:sldChg chg="modNotes">
        <pc:chgData name="Bjorn Jonsson" userId="0ba677ab-dff8-4d69-911d-adef4ed2de49" providerId="ADAL" clId="{F5538F7D-FFB9-41A5-97F5-68A40FBFA606}" dt="2024-09-26T06:27:22.386" v="37" actId="368"/>
        <pc:sldMkLst>
          <pc:docMk/>
          <pc:sldMk cId="2029103640" sldId="2147475095"/>
        </pc:sldMkLst>
      </pc:sldChg>
      <pc:sldChg chg="modNotes">
        <pc:chgData name="Bjorn Jonsson" userId="0ba677ab-dff8-4d69-911d-adef4ed2de49" providerId="ADAL" clId="{F5538F7D-FFB9-41A5-97F5-68A40FBFA606}" dt="2024-09-26T06:27:22.663" v="111" actId="368"/>
        <pc:sldMkLst>
          <pc:docMk/>
          <pc:sldMk cId="2400843018" sldId="2147475097"/>
        </pc:sldMkLst>
      </pc:sldChg>
      <pc:sldChg chg="del">
        <pc:chgData name="Bjorn Jonsson" userId="0ba677ab-dff8-4d69-911d-adef4ed2de49" providerId="ADAL" clId="{F5538F7D-FFB9-41A5-97F5-68A40FBFA606}" dt="2024-09-26T06:26:38.186" v="2" actId="47"/>
        <pc:sldMkLst>
          <pc:docMk/>
          <pc:sldMk cId="481456215" sldId="2147475098"/>
        </pc:sldMkLst>
      </pc:sldChg>
      <pc:sldChg chg="del">
        <pc:chgData name="Bjorn Jonsson" userId="0ba677ab-dff8-4d69-911d-adef4ed2de49" providerId="ADAL" clId="{F5538F7D-FFB9-41A5-97F5-68A40FBFA606}" dt="2024-09-26T06:26:46.682" v="3" actId="47"/>
        <pc:sldMkLst>
          <pc:docMk/>
          <pc:sldMk cId="615336851" sldId="2147475099"/>
        </pc:sldMkLst>
      </pc:sldChg>
      <pc:sldChg chg="del">
        <pc:chgData name="Bjorn Jonsson" userId="0ba677ab-dff8-4d69-911d-adef4ed2de49" providerId="ADAL" clId="{F5538F7D-FFB9-41A5-97F5-68A40FBFA606}" dt="2024-09-26T06:26:52.864" v="5" actId="47"/>
        <pc:sldMkLst>
          <pc:docMk/>
          <pc:sldMk cId="1463896392" sldId="2147475101"/>
        </pc:sldMkLst>
      </pc:sldChg>
      <pc:sldChg chg="modNotes">
        <pc:chgData name="Bjorn Jonsson" userId="0ba677ab-dff8-4d69-911d-adef4ed2de49" providerId="ADAL" clId="{F5538F7D-FFB9-41A5-97F5-68A40FBFA606}" dt="2024-09-26T06:27:22.598" v="93" actId="368"/>
        <pc:sldMkLst>
          <pc:docMk/>
          <pc:sldMk cId="2203837665" sldId="2147475102"/>
        </pc:sldMkLst>
      </pc:sldChg>
      <pc:sldChg chg="modNotes">
        <pc:chgData name="Bjorn Jonsson" userId="0ba677ab-dff8-4d69-911d-adef4ed2de49" providerId="ADAL" clId="{F5538F7D-FFB9-41A5-97F5-68A40FBFA606}" dt="2024-09-26T06:27:22.435" v="49" actId="368"/>
        <pc:sldMkLst>
          <pc:docMk/>
          <pc:sldMk cId="2481660783" sldId="2147475103"/>
        </pc:sldMkLst>
      </pc:sldChg>
      <pc:sldChg chg="modNotes">
        <pc:chgData name="Bjorn Jonsson" userId="0ba677ab-dff8-4d69-911d-adef4ed2de49" providerId="ADAL" clId="{F5538F7D-FFB9-41A5-97F5-68A40FBFA606}" dt="2024-09-26T06:27:22.311" v="15" actId="368"/>
        <pc:sldMkLst>
          <pc:docMk/>
          <pc:sldMk cId="2072852228" sldId="2147475104"/>
        </pc:sldMkLst>
      </pc:sldChg>
      <pc:sldChg chg="modNotes">
        <pc:chgData name="Bjorn Jonsson" userId="0ba677ab-dff8-4d69-911d-adef4ed2de49" providerId="ADAL" clId="{F5538F7D-FFB9-41A5-97F5-68A40FBFA606}" dt="2024-09-26T06:27:22.293" v="11" actId="368"/>
        <pc:sldMkLst>
          <pc:docMk/>
          <pc:sldMk cId="1018187522" sldId="2147475105"/>
        </pc:sldMkLst>
      </pc:sldChg>
      <pc:sldChg chg="del">
        <pc:chgData name="Bjorn Jonsson" userId="0ba677ab-dff8-4d69-911d-adef4ed2de49" providerId="ADAL" clId="{F5538F7D-FFB9-41A5-97F5-68A40FBFA606}" dt="2024-09-26T06:26:19.535" v="0" actId="47"/>
        <pc:sldMkLst>
          <pc:docMk/>
          <pc:sldMk cId="2859646390" sldId="2147475106"/>
        </pc:sldMkLst>
      </pc:sldChg>
      <pc:sldChg chg="modNotes">
        <pc:chgData name="Bjorn Jonsson" userId="0ba677ab-dff8-4d69-911d-adef4ed2de49" providerId="ADAL" clId="{F5538F7D-FFB9-41A5-97F5-68A40FBFA606}" dt="2024-09-26T06:27:22.284" v="9" actId="368"/>
        <pc:sldMkLst>
          <pc:docMk/>
          <pc:sldMk cId="1551016123" sldId="2147475107"/>
        </pc:sldMkLst>
      </pc:sldChg>
      <pc:sldChg chg="modNotes">
        <pc:chgData name="Bjorn Jonsson" userId="0ba677ab-dff8-4d69-911d-adef4ed2de49" providerId="ADAL" clId="{F5538F7D-FFB9-41A5-97F5-68A40FBFA606}" dt="2024-09-26T06:27:22.442" v="51" actId="368"/>
        <pc:sldMkLst>
          <pc:docMk/>
          <pc:sldMk cId="432505716" sldId="2147475108"/>
        </pc:sldMkLst>
      </pc:sldChg>
      <pc:sldChg chg="modNotes">
        <pc:chgData name="Bjorn Jonsson" userId="0ba677ab-dff8-4d69-911d-adef4ed2de49" providerId="ADAL" clId="{F5538F7D-FFB9-41A5-97F5-68A40FBFA606}" dt="2024-09-26T06:27:22.472" v="59" actId="368"/>
        <pc:sldMkLst>
          <pc:docMk/>
          <pc:sldMk cId="2412522746" sldId="2147475109"/>
        </pc:sldMkLst>
      </pc:sldChg>
      <pc:sldChg chg="modNotes">
        <pc:chgData name="Bjorn Jonsson" userId="0ba677ab-dff8-4d69-911d-adef4ed2de49" providerId="ADAL" clId="{F5538F7D-FFB9-41A5-97F5-68A40FBFA606}" dt="2024-09-26T06:27:22.479" v="61" actId="368"/>
        <pc:sldMkLst>
          <pc:docMk/>
          <pc:sldMk cId="530550072" sldId="2147475110"/>
        </pc:sldMkLst>
      </pc:sldChg>
      <pc:sldChg chg="modNotes">
        <pc:chgData name="Bjorn Jonsson" userId="0ba677ab-dff8-4d69-911d-adef4ed2de49" providerId="ADAL" clId="{F5538F7D-FFB9-41A5-97F5-68A40FBFA606}" dt="2024-09-26T06:27:22.485" v="63" actId="368"/>
        <pc:sldMkLst>
          <pc:docMk/>
          <pc:sldMk cId="2027814702" sldId="2147475111"/>
        </pc:sldMkLst>
      </pc:sldChg>
      <pc:sldChg chg="modNotes">
        <pc:chgData name="Bjorn Jonsson" userId="0ba677ab-dff8-4d69-911d-adef4ed2de49" providerId="ADAL" clId="{F5538F7D-FFB9-41A5-97F5-68A40FBFA606}" dt="2024-09-26T06:27:22.499" v="67" actId="368"/>
        <pc:sldMkLst>
          <pc:docMk/>
          <pc:sldMk cId="3192420517" sldId="2147475112"/>
        </pc:sldMkLst>
      </pc:sldChg>
      <pc:sldChg chg="modNotes">
        <pc:chgData name="Bjorn Jonsson" userId="0ba677ab-dff8-4d69-911d-adef4ed2de49" providerId="ADAL" clId="{F5538F7D-FFB9-41A5-97F5-68A40FBFA606}" dt="2024-09-26T06:27:22.451" v="53" actId="368"/>
        <pc:sldMkLst>
          <pc:docMk/>
          <pc:sldMk cId="2098898103" sldId="2147475113"/>
        </pc:sldMkLst>
      </pc:sldChg>
      <pc:sldChg chg="modNotes">
        <pc:chgData name="Bjorn Jonsson" userId="0ba677ab-dff8-4d69-911d-adef4ed2de49" providerId="ADAL" clId="{F5538F7D-FFB9-41A5-97F5-68A40FBFA606}" dt="2024-09-26T06:27:22.456" v="55" actId="368"/>
        <pc:sldMkLst>
          <pc:docMk/>
          <pc:sldMk cId="2406387161" sldId="2147475114"/>
        </pc:sldMkLst>
      </pc:sldChg>
      <pc:sldChg chg="modNotes">
        <pc:chgData name="Bjorn Jonsson" userId="0ba677ab-dff8-4d69-911d-adef4ed2de49" providerId="ADAL" clId="{F5538F7D-FFB9-41A5-97F5-68A40FBFA606}" dt="2024-09-26T06:27:22.465" v="57" actId="368"/>
        <pc:sldMkLst>
          <pc:docMk/>
          <pc:sldMk cId="3288908390" sldId="2147475115"/>
        </pc:sldMkLst>
      </pc:sldChg>
      <pc:sldChg chg="modNotes">
        <pc:chgData name="Bjorn Jonsson" userId="0ba677ab-dff8-4d69-911d-adef4ed2de49" providerId="ADAL" clId="{F5538F7D-FFB9-41A5-97F5-68A40FBFA606}" dt="2024-09-26T06:27:22.429" v="47" actId="368"/>
        <pc:sldMkLst>
          <pc:docMk/>
          <pc:sldMk cId="3944917250" sldId="2147475118"/>
        </pc:sldMkLst>
      </pc:sldChg>
      <pc:sldChg chg="modNotes">
        <pc:chgData name="Bjorn Jonsson" userId="0ba677ab-dff8-4d69-911d-adef4ed2de49" providerId="ADAL" clId="{F5538F7D-FFB9-41A5-97F5-68A40FBFA606}" dt="2024-09-26T06:27:22.512" v="71" actId="368"/>
        <pc:sldMkLst>
          <pc:docMk/>
          <pc:sldMk cId="3047184745" sldId="2147475122"/>
        </pc:sldMkLst>
      </pc:sldChg>
      <pc:sldChg chg="modNotes">
        <pc:chgData name="Bjorn Jonsson" userId="0ba677ab-dff8-4d69-911d-adef4ed2de49" providerId="ADAL" clId="{F5538F7D-FFB9-41A5-97F5-68A40FBFA606}" dt="2024-09-26T06:27:22.506" v="69" actId="368"/>
        <pc:sldMkLst>
          <pc:docMk/>
          <pc:sldMk cId="2105194768" sldId="2147475124"/>
        </pc:sldMkLst>
      </pc:sldChg>
      <pc:sldChg chg="modNotes">
        <pc:chgData name="Bjorn Jonsson" userId="0ba677ab-dff8-4d69-911d-adef4ed2de49" providerId="ADAL" clId="{F5538F7D-FFB9-41A5-97F5-68A40FBFA606}" dt="2024-09-26T06:27:22.518" v="73" actId="368"/>
        <pc:sldMkLst>
          <pc:docMk/>
          <pc:sldMk cId="371657730" sldId="2147475125"/>
        </pc:sldMkLst>
      </pc:sldChg>
      <pc:sldChg chg="modNotes">
        <pc:chgData name="Bjorn Jonsson" userId="0ba677ab-dff8-4d69-911d-adef4ed2de49" providerId="ADAL" clId="{F5538F7D-FFB9-41A5-97F5-68A40FBFA606}" dt="2024-09-26T06:27:22.525" v="75" actId="368"/>
        <pc:sldMkLst>
          <pc:docMk/>
          <pc:sldMk cId="3997386024" sldId="2147475128"/>
        </pc:sldMkLst>
      </pc:sldChg>
      <pc:sldChg chg="modNotes">
        <pc:chgData name="Bjorn Jonsson" userId="0ba677ab-dff8-4d69-911d-adef4ed2de49" providerId="ADAL" clId="{F5538F7D-FFB9-41A5-97F5-68A40FBFA606}" dt="2024-09-26T06:27:22.531" v="77" actId="368"/>
        <pc:sldMkLst>
          <pc:docMk/>
          <pc:sldMk cId="77637588" sldId="2147475129"/>
        </pc:sldMkLst>
      </pc:sldChg>
      <pc:sldChg chg="modNotes">
        <pc:chgData name="Bjorn Jonsson" userId="0ba677ab-dff8-4d69-911d-adef4ed2de49" providerId="ADAL" clId="{F5538F7D-FFB9-41A5-97F5-68A40FBFA606}" dt="2024-09-26T06:27:22.592" v="91" actId="368"/>
        <pc:sldMkLst>
          <pc:docMk/>
          <pc:sldMk cId="633523574" sldId="2147475131"/>
        </pc:sldMkLst>
      </pc:sldChg>
      <pc:sldChg chg="modNotes">
        <pc:chgData name="Bjorn Jonsson" userId="0ba677ab-dff8-4d69-911d-adef4ed2de49" providerId="ADAL" clId="{F5538F7D-FFB9-41A5-97F5-68A40FBFA606}" dt="2024-09-26T06:27:22.606" v="95" actId="368"/>
        <pc:sldMkLst>
          <pc:docMk/>
          <pc:sldMk cId="813023938" sldId="2147475132"/>
        </pc:sldMkLst>
      </pc:sldChg>
      <pc:sldChg chg="modNotes">
        <pc:chgData name="Bjorn Jonsson" userId="0ba677ab-dff8-4d69-911d-adef4ed2de49" providerId="ADAL" clId="{F5538F7D-FFB9-41A5-97F5-68A40FBFA606}" dt="2024-09-26T06:27:22.613" v="97" actId="368"/>
        <pc:sldMkLst>
          <pc:docMk/>
          <pc:sldMk cId="3865007631" sldId="2147475133"/>
        </pc:sldMkLst>
      </pc:sldChg>
      <pc:sldChg chg="modNotes">
        <pc:chgData name="Bjorn Jonsson" userId="0ba677ab-dff8-4d69-911d-adef4ed2de49" providerId="ADAL" clId="{F5538F7D-FFB9-41A5-97F5-68A40FBFA606}" dt="2024-09-26T06:27:22.622" v="99" actId="368"/>
        <pc:sldMkLst>
          <pc:docMk/>
          <pc:sldMk cId="1252182112" sldId="2147475134"/>
        </pc:sldMkLst>
      </pc:sldChg>
      <pc:sldChg chg="modNotes">
        <pc:chgData name="Bjorn Jonsson" userId="0ba677ab-dff8-4d69-911d-adef4ed2de49" providerId="ADAL" clId="{F5538F7D-FFB9-41A5-97F5-68A40FBFA606}" dt="2024-09-26T06:27:22.629" v="101" actId="368"/>
        <pc:sldMkLst>
          <pc:docMk/>
          <pc:sldMk cId="103143893" sldId="2147475135"/>
        </pc:sldMkLst>
      </pc:sldChg>
      <pc:sldChg chg="modNotes">
        <pc:chgData name="Bjorn Jonsson" userId="0ba677ab-dff8-4d69-911d-adef4ed2de49" providerId="ADAL" clId="{F5538F7D-FFB9-41A5-97F5-68A40FBFA606}" dt="2024-09-26T06:27:22.636" v="103" actId="368"/>
        <pc:sldMkLst>
          <pc:docMk/>
          <pc:sldMk cId="3929789872" sldId="2147475136"/>
        </pc:sldMkLst>
      </pc:sldChg>
      <pc:sldChg chg="del">
        <pc:chgData name="Bjorn Jonsson" userId="0ba677ab-dff8-4d69-911d-adef4ed2de49" providerId="ADAL" clId="{F5538F7D-FFB9-41A5-97F5-68A40FBFA606}" dt="2024-09-26T06:27:03.790" v="6" actId="47"/>
        <pc:sldMkLst>
          <pc:docMk/>
          <pc:sldMk cId="700390216" sldId="2147475137"/>
        </pc:sldMkLst>
      </pc:sldChg>
      <pc:sldChg chg="modNotes">
        <pc:chgData name="Bjorn Jonsson" userId="0ba677ab-dff8-4d69-911d-adef4ed2de49" providerId="ADAL" clId="{F5538F7D-FFB9-41A5-97F5-68A40FBFA606}" dt="2024-09-26T06:27:22.656" v="109" actId="368"/>
        <pc:sldMkLst>
          <pc:docMk/>
          <pc:sldMk cId="3221174418" sldId="2147475138"/>
        </pc:sldMkLst>
      </pc:sldChg>
      <pc:sldChg chg="modNotes">
        <pc:chgData name="Bjorn Jonsson" userId="0ba677ab-dff8-4d69-911d-adef4ed2de49" providerId="ADAL" clId="{F5538F7D-FFB9-41A5-97F5-68A40FBFA606}" dt="2024-09-26T06:27:22.393" v="39" actId="368"/>
        <pc:sldMkLst>
          <pc:docMk/>
          <pc:sldMk cId="3324854634" sldId="2147475140"/>
        </pc:sldMkLst>
      </pc:sldChg>
      <pc:sldChg chg="modNotes">
        <pc:chgData name="Bjorn Jonsson" userId="0ba677ab-dff8-4d69-911d-adef4ed2de49" providerId="ADAL" clId="{F5538F7D-FFB9-41A5-97F5-68A40FBFA606}" dt="2024-09-26T06:27:22.493" v="65" actId="368"/>
        <pc:sldMkLst>
          <pc:docMk/>
          <pc:sldMk cId="4273422730" sldId="2147475141"/>
        </pc:sldMkLst>
      </pc:sldChg>
      <pc:sldChg chg="modNotes">
        <pc:chgData name="Bjorn Jonsson" userId="0ba677ab-dff8-4d69-911d-adef4ed2de49" providerId="ADAL" clId="{F5538F7D-FFB9-41A5-97F5-68A40FBFA606}" dt="2024-09-26T06:27:22.543" v="79" actId="368"/>
        <pc:sldMkLst>
          <pc:docMk/>
          <pc:sldMk cId="251518391" sldId="2147475142"/>
        </pc:sldMkLst>
      </pc:sldChg>
      <pc:sldMasterChg chg="delSldLayout">
        <pc:chgData name="Bjorn Jonsson" userId="0ba677ab-dff8-4d69-911d-adef4ed2de49" providerId="ADAL" clId="{F5538F7D-FFB9-41A5-97F5-68A40FBFA606}" dt="2024-09-26T06:27:06.497" v="7" actId="47"/>
        <pc:sldMasterMkLst>
          <pc:docMk/>
          <pc:sldMasterMk cId="3283444625" sldId="2147483648"/>
        </pc:sldMasterMkLst>
        <pc:sldLayoutChg chg="del">
          <pc:chgData name="Bjorn Jonsson" userId="0ba677ab-dff8-4d69-911d-adef4ed2de49" providerId="ADAL" clId="{F5538F7D-FFB9-41A5-97F5-68A40FBFA606}" dt="2024-09-26T06:27:06.497" v="7" actId="47"/>
          <pc:sldLayoutMkLst>
            <pc:docMk/>
            <pc:sldMasterMk cId="3283444625" sldId="2147483648"/>
            <pc:sldLayoutMk cId="3792569138" sldId="2147483838"/>
          </pc:sldLayoutMkLst>
        </pc:sldLayoutChg>
      </pc:sldMasterChg>
    </pc:docChg>
  </pc:docChgLst>
  <pc:docChgLst>
    <pc:chgData name="Bjarni Asmundsson" userId="6a8719c8-66d4-4128-a50a-e4c11da2f60f" providerId="ADAL" clId="{6E1B43D5-913E-4483-AC5E-77830C6BD22D}"/>
    <pc:docChg chg="undo custSel modSld">
      <pc:chgData name="Bjarni Asmundsson" userId="6a8719c8-66d4-4128-a50a-e4c11da2f60f" providerId="ADAL" clId="{6E1B43D5-913E-4483-AC5E-77830C6BD22D}" dt="2024-09-16T05:42:05.458" v="10" actId="790"/>
      <pc:docMkLst>
        <pc:docMk/>
      </pc:docMkLst>
      <pc:sldChg chg="modSp mod">
        <pc:chgData name="Bjarni Asmundsson" userId="6a8719c8-66d4-4128-a50a-e4c11da2f60f" providerId="ADAL" clId="{6E1B43D5-913E-4483-AC5E-77830C6BD22D}" dt="2024-09-16T05:40:23.951" v="9" actId="1036"/>
        <pc:sldMkLst>
          <pc:docMk/>
          <pc:sldMk cId="184800724" sldId="2147475035"/>
        </pc:sldMkLst>
        <pc:spChg chg="mod">
          <ac:chgData name="Bjarni Asmundsson" userId="6a8719c8-66d4-4128-a50a-e4c11da2f60f" providerId="ADAL" clId="{6E1B43D5-913E-4483-AC5E-77830C6BD22D}" dt="2024-09-16T05:40:23.951" v="9" actId="1036"/>
          <ac:spMkLst>
            <pc:docMk/>
            <pc:sldMk cId="184800724" sldId="2147475035"/>
            <ac:spMk id="5" creationId="{08098C51-6CEA-C4B4-775E-DE82BC3BED2A}"/>
          </ac:spMkLst>
        </pc:spChg>
      </pc:sldChg>
      <pc:sldChg chg="modSp mod">
        <pc:chgData name="Bjarni Asmundsson" userId="6a8719c8-66d4-4128-a50a-e4c11da2f60f" providerId="ADAL" clId="{6E1B43D5-913E-4483-AC5E-77830C6BD22D}" dt="2024-09-16T05:42:05.458" v="10" actId="790"/>
        <pc:sldMkLst>
          <pc:docMk/>
          <pc:sldMk cId="2098898103" sldId="2147475113"/>
        </pc:sldMkLst>
        <pc:spChg chg="mod">
          <ac:chgData name="Bjarni Asmundsson" userId="6a8719c8-66d4-4128-a50a-e4c11da2f60f" providerId="ADAL" clId="{6E1B43D5-913E-4483-AC5E-77830C6BD22D}" dt="2024-09-16T05:42:05.458" v="10" actId="790"/>
          <ac:spMkLst>
            <pc:docMk/>
            <pc:sldMk cId="2098898103" sldId="2147475113"/>
            <ac:spMk id="32" creationId="{E11D1BF8-6563-5F9A-ACCB-2BE14EE77BE4}"/>
          </ac:spMkLst>
        </pc:spChg>
      </pc:sldChg>
    </pc:docChg>
  </pc:docChgLst>
  <pc:docChgLst>
    <pc:chgData name="Martin Kleindl" userId="cfd6b6c4-d6a3-4947-8f99-87aee65d618f" providerId="ADAL" clId="{28952AF4-EDBF-426F-8FCE-101435D49896}"/>
    <pc:docChg chg="undo custSel addSld delSld modSld sldOrd modSection">
      <pc:chgData name="Martin Kleindl" userId="cfd6b6c4-d6a3-4947-8f99-87aee65d618f" providerId="ADAL" clId="{28952AF4-EDBF-426F-8FCE-101435D49896}" dt="2024-09-16T07:42:02.926" v="98" actId="14826"/>
      <pc:docMkLst>
        <pc:docMk/>
      </pc:docMkLst>
      <pc:sldChg chg="add del">
        <pc:chgData name="Martin Kleindl" userId="cfd6b6c4-d6a3-4947-8f99-87aee65d618f" providerId="ADAL" clId="{28952AF4-EDBF-426F-8FCE-101435D49896}" dt="2024-09-04T12:50:58.102" v="1"/>
        <pc:sldMkLst>
          <pc:docMk/>
          <pc:sldMk cId="1240826640" sldId="301"/>
        </pc:sldMkLst>
      </pc:sldChg>
      <pc:sldChg chg="addSp modSp add mod">
        <pc:chgData name="Martin Kleindl" userId="cfd6b6c4-d6a3-4947-8f99-87aee65d618f" providerId="ADAL" clId="{28952AF4-EDBF-426F-8FCE-101435D49896}" dt="2024-09-05T17:30:05.218" v="82" actId="1037"/>
        <pc:sldMkLst>
          <pc:docMk/>
          <pc:sldMk cId="1075715735" sldId="305"/>
        </pc:sldMkLst>
        <pc:picChg chg="add mod">
          <ac:chgData name="Martin Kleindl" userId="cfd6b6c4-d6a3-4947-8f99-87aee65d618f" providerId="ADAL" clId="{28952AF4-EDBF-426F-8FCE-101435D49896}" dt="2024-09-05T17:30:05.218" v="82" actId="1037"/>
          <ac:picMkLst>
            <pc:docMk/>
            <pc:sldMk cId="1075715735" sldId="305"/>
            <ac:picMk id="6" creationId="{E387E36E-E985-07AF-49CF-49D7C7EA20DA}"/>
          </ac:picMkLst>
        </pc:picChg>
      </pc:sldChg>
      <pc:sldChg chg="add del">
        <pc:chgData name="Martin Kleindl" userId="cfd6b6c4-d6a3-4947-8f99-87aee65d618f" providerId="ADAL" clId="{28952AF4-EDBF-426F-8FCE-101435D49896}" dt="2024-09-04T12:50:58.102" v="1"/>
        <pc:sldMkLst>
          <pc:docMk/>
          <pc:sldMk cId="3647769512" sldId="316"/>
        </pc:sldMkLst>
      </pc:sldChg>
      <pc:sldChg chg="modSp mod">
        <pc:chgData name="Martin Kleindl" userId="cfd6b6c4-d6a3-4947-8f99-87aee65d618f" providerId="ADAL" clId="{28952AF4-EDBF-426F-8FCE-101435D49896}" dt="2024-09-16T07:39:22.967" v="85" actId="6549"/>
        <pc:sldMkLst>
          <pc:docMk/>
          <pc:sldMk cId="150693613" sldId="317"/>
        </pc:sldMkLst>
        <pc:spChg chg="mod">
          <ac:chgData name="Martin Kleindl" userId="cfd6b6c4-d6a3-4947-8f99-87aee65d618f" providerId="ADAL" clId="{28952AF4-EDBF-426F-8FCE-101435D49896}" dt="2024-09-16T07:39:22.967" v="85" actId="6549"/>
          <ac:spMkLst>
            <pc:docMk/>
            <pc:sldMk cId="150693613" sldId="317"/>
            <ac:spMk id="3" creationId="{472DDF10-FD03-613F-35B1-BDFB9F6E7F32}"/>
          </ac:spMkLst>
        </pc:spChg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1239294130" sldId="2147475052"/>
        </pc:sldMkLst>
      </pc:sldChg>
      <pc:sldChg chg="add del">
        <pc:chgData name="Martin Kleindl" userId="cfd6b6c4-d6a3-4947-8f99-87aee65d618f" providerId="ADAL" clId="{28952AF4-EDBF-426F-8FCE-101435D49896}" dt="2024-09-04T12:50:58.102" v="1"/>
        <pc:sldMkLst>
          <pc:docMk/>
          <pc:sldMk cId="819303195" sldId="2147475056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1972651101" sldId="2147475072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3152224867" sldId="2147475081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2521050062" sldId="2147475082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2269824380" sldId="2147475083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2099969277" sldId="2147475086"/>
        </pc:sldMkLst>
      </pc:sldChg>
      <pc:sldChg chg="mod modShow">
        <pc:chgData name="Martin Kleindl" userId="cfd6b6c4-d6a3-4947-8f99-87aee65d618f" providerId="ADAL" clId="{28952AF4-EDBF-426F-8FCE-101435D49896}" dt="2024-09-05T13:28:06.621" v="71" actId="729"/>
        <pc:sldMkLst>
          <pc:docMk/>
          <pc:sldMk cId="3921793714" sldId="2147475089"/>
        </pc:sldMkLst>
      </pc:sldChg>
      <pc:sldChg chg="add del">
        <pc:chgData name="Martin Kleindl" userId="cfd6b6c4-d6a3-4947-8f99-87aee65d618f" providerId="ADAL" clId="{28952AF4-EDBF-426F-8FCE-101435D49896}" dt="2024-09-04T12:50:58.102" v="1"/>
        <pc:sldMkLst>
          <pc:docMk/>
          <pc:sldMk cId="2400843018" sldId="2147475097"/>
        </pc:sldMkLst>
      </pc:sldChg>
      <pc:sldChg chg="modSp">
        <pc:chgData name="Martin Kleindl" userId="cfd6b6c4-d6a3-4947-8f99-87aee65d618f" providerId="ADAL" clId="{28952AF4-EDBF-426F-8FCE-101435D49896}" dt="2024-09-04T15:21:15.677" v="39" actId="20577"/>
        <pc:sldMkLst>
          <pc:docMk/>
          <pc:sldMk cId="481456215" sldId="2147475098"/>
        </pc:sldMkLst>
        <pc:graphicFrameChg chg="mod">
          <ac:chgData name="Martin Kleindl" userId="cfd6b6c4-d6a3-4947-8f99-87aee65d618f" providerId="ADAL" clId="{28952AF4-EDBF-426F-8FCE-101435D49896}" dt="2024-09-04T15:21:15.677" v="39" actId="20577"/>
          <ac:graphicFrameMkLst>
            <pc:docMk/>
            <pc:sldMk cId="481456215" sldId="2147475098"/>
            <ac:graphicFrameMk id="9" creationId="{A77B2351-E576-9C95-43EF-BD70ECA86607}"/>
          </ac:graphicFrameMkLst>
        </pc:graphicFrameChg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2203837665" sldId="2147475102"/>
        </pc:sldMkLst>
      </pc:sldChg>
      <pc:sldChg chg="modSp">
        <pc:chgData name="Martin Kleindl" userId="cfd6b6c4-d6a3-4947-8f99-87aee65d618f" providerId="ADAL" clId="{28952AF4-EDBF-426F-8FCE-101435D49896}" dt="2024-09-16T07:40:05.291" v="87" actId="14826"/>
        <pc:sldMkLst>
          <pc:docMk/>
          <pc:sldMk cId="2481660783" sldId="2147475103"/>
        </pc:sldMkLst>
        <pc:picChg chg="mod">
          <ac:chgData name="Martin Kleindl" userId="cfd6b6c4-d6a3-4947-8f99-87aee65d618f" providerId="ADAL" clId="{28952AF4-EDBF-426F-8FCE-101435D49896}" dt="2024-09-16T07:40:05.291" v="87" actId="14826"/>
          <ac:picMkLst>
            <pc:docMk/>
            <pc:sldMk cId="2481660783" sldId="2147475103"/>
            <ac:picMk id="8" creationId="{D998504C-EF28-DC6A-6BBB-CE980512A428}"/>
          </ac:picMkLst>
        </pc:picChg>
      </pc:sldChg>
      <pc:sldChg chg="addSp delSp modSp mod">
        <pc:chgData name="Martin Kleindl" userId="cfd6b6c4-d6a3-4947-8f99-87aee65d618f" providerId="ADAL" clId="{28952AF4-EDBF-426F-8FCE-101435D49896}" dt="2024-09-16T07:40:18.674" v="89"/>
        <pc:sldMkLst>
          <pc:docMk/>
          <pc:sldMk cId="432505716" sldId="2147475108"/>
        </pc:sldMkLst>
        <pc:spChg chg="mod">
          <ac:chgData name="Martin Kleindl" userId="cfd6b6c4-d6a3-4947-8f99-87aee65d618f" providerId="ADAL" clId="{28952AF4-EDBF-426F-8FCE-101435D49896}" dt="2024-09-04T15:32:46.559" v="47" actId="14100"/>
          <ac:spMkLst>
            <pc:docMk/>
            <pc:sldMk cId="432505716" sldId="2147475108"/>
            <ac:spMk id="9" creationId="{80CDB316-D7A1-1FAB-A7F2-233191634A25}"/>
          </ac:spMkLst>
        </pc:spChg>
        <pc:picChg chg="mod">
          <ac:chgData name="Martin Kleindl" userId="cfd6b6c4-d6a3-4947-8f99-87aee65d618f" providerId="ADAL" clId="{28952AF4-EDBF-426F-8FCE-101435D49896}" dt="2024-09-04T15:32:44.789" v="44" actId="14100"/>
          <ac:picMkLst>
            <pc:docMk/>
            <pc:sldMk cId="432505716" sldId="2147475108"/>
            <ac:picMk id="2" creationId="{A1197548-D43F-5982-F2EC-3943102CE90D}"/>
          </ac:picMkLst>
        </pc:picChg>
        <pc:picChg chg="mod">
          <ac:chgData name="Martin Kleindl" userId="cfd6b6c4-d6a3-4947-8f99-87aee65d618f" providerId="ADAL" clId="{28952AF4-EDBF-426F-8FCE-101435D49896}" dt="2024-09-04T15:32:45.430" v="45" actId="14100"/>
          <ac:picMkLst>
            <pc:docMk/>
            <pc:sldMk cId="432505716" sldId="2147475108"/>
            <ac:picMk id="4" creationId="{578C9E64-4B10-C406-A2B9-1A6A6788C5F9}"/>
          </ac:picMkLst>
        </pc:picChg>
        <pc:picChg chg="mod">
          <ac:chgData name="Martin Kleindl" userId="cfd6b6c4-d6a3-4947-8f99-87aee65d618f" providerId="ADAL" clId="{28952AF4-EDBF-426F-8FCE-101435D49896}" dt="2024-09-04T15:32:45.959" v="46" actId="14100"/>
          <ac:picMkLst>
            <pc:docMk/>
            <pc:sldMk cId="432505716" sldId="2147475108"/>
            <ac:picMk id="5" creationId="{516296FC-6C1F-4682-36C8-46508261AA3F}"/>
          </ac:picMkLst>
        </pc:picChg>
        <pc:picChg chg="del">
          <ac:chgData name="Martin Kleindl" userId="cfd6b6c4-d6a3-4947-8f99-87aee65d618f" providerId="ADAL" clId="{28952AF4-EDBF-426F-8FCE-101435D49896}" dt="2024-09-16T07:40:10.651" v="88" actId="478"/>
          <ac:picMkLst>
            <pc:docMk/>
            <pc:sldMk cId="432505716" sldId="2147475108"/>
            <ac:picMk id="6" creationId="{123F0B83-A59E-E0E1-4C39-A3E681B94992}"/>
          </ac:picMkLst>
        </pc:picChg>
        <pc:picChg chg="add mod">
          <ac:chgData name="Martin Kleindl" userId="cfd6b6c4-d6a3-4947-8f99-87aee65d618f" providerId="ADAL" clId="{28952AF4-EDBF-426F-8FCE-101435D49896}" dt="2024-09-16T07:40:18.674" v="89"/>
          <ac:picMkLst>
            <pc:docMk/>
            <pc:sldMk cId="432505716" sldId="2147475108"/>
            <ac:picMk id="7" creationId="{726319DA-BFA3-817A-A079-BFAB6F593648}"/>
          </ac:picMkLst>
        </pc:picChg>
      </pc:sldChg>
      <pc:sldChg chg="modSp">
        <pc:chgData name="Martin Kleindl" userId="cfd6b6c4-d6a3-4947-8f99-87aee65d618f" providerId="ADAL" clId="{28952AF4-EDBF-426F-8FCE-101435D49896}" dt="2024-09-16T07:40:32.769" v="90" actId="14826"/>
        <pc:sldMkLst>
          <pc:docMk/>
          <pc:sldMk cId="2412522746" sldId="2147475109"/>
        </pc:sldMkLst>
        <pc:picChg chg="mod">
          <ac:chgData name="Martin Kleindl" userId="cfd6b6c4-d6a3-4947-8f99-87aee65d618f" providerId="ADAL" clId="{28952AF4-EDBF-426F-8FCE-101435D49896}" dt="2024-09-16T07:40:32.769" v="90" actId="14826"/>
          <ac:picMkLst>
            <pc:docMk/>
            <pc:sldMk cId="2412522746" sldId="2147475109"/>
            <ac:picMk id="7" creationId="{65FA7EC9-80FA-CD97-4232-D8794CE9F1C6}"/>
          </ac:picMkLst>
        </pc:picChg>
      </pc:sldChg>
      <pc:sldChg chg="modSp">
        <pc:chgData name="Martin Kleindl" userId="cfd6b6c4-d6a3-4947-8f99-87aee65d618f" providerId="ADAL" clId="{28952AF4-EDBF-426F-8FCE-101435D49896}" dt="2024-09-16T07:40:38.465" v="91" actId="14826"/>
        <pc:sldMkLst>
          <pc:docMk/>
          <pc:sldMk cId="530550072" sldId="2147475110"/>
        </pc:sldMkLst>
        <pc:picChg chg="mod">
          <ac:chgData name="Martin Kleindl" userId="cfd6b6c4-d6a3-4947-8f99-87aee65d618f" providerId="ADAL" clId="{28952AF4-EDBF-426F-8FCE-101435D49896}" dt="2024-09-16T07:40:38.465" v="91" actId="14826"/>
          <ac:picMkLst>
            <pc:docMk/>
            <pc:sldMk cId="530550072" sldId="2147475110"/>
            <ac:picMk id="7" creationId="{F8FE47B5-3B61-C7E5-09B9-AD805E63971A}"/>
          </ac:picMkLst>
        </pc:picChg>
      </pc:sldChg>
      <pc:sldChg chg="modSp">
        <pc:chgData name="Martin Kleindl" userId="cfd6b6c4-d6a3-4947-8f99-87aee65d618f" providerId="ADAL" clId="{28952AF4-EDBF-426F-8FCE-101435D49896}" dt="2024-09-16T07:40:45.284" v="92" actId="14826"/>
        <pc:sldMkLst>
          <pc:docMk/>
          <pc:sldMk cId="2027814702" sldId="2147475111"/>
        </pc:sldMkLst>
        <pc:picChg chg="mod">
          <ac:chgData name="Martin Kleindl" userId="cfd6b6c4-d6a3-4947-8f99-87aee65d618f" providerId="ADAL" clId="{28952AF4-EDBF-426F-8FCE-101435D49896}" dt="2024-09-16T07:40:45.284" v="92" actId="14826"/>
          <ac:picMkLst>
            <pc:docMk/>
            <pc:sldMk cId="2027814702" sldId="2147475111"/>
            <ac:picMk id="7" creationId="{AD26F9CA-D87A-F365-E5C3-7F1BE4AE25CA}"/>
          </ac:picMkLst>
        </pc:picChg>
      </pc:sldChg>
      <pc:sldChg chg="modSp">
        <pc:chgData name="Martin Kleindl" userId="cfd6b6c4-d6a3-4947-8f99-87aee65d618f" providerId="ADAL" clId="{28952AF4-EDBF-426F-8FCE-101435D49896}" dt="2024-09-16T07:41:48.127" v="96" actId="14826"/>
        <pc:sldMkLst>
          <pc:docMk/>
          <pc:sldMk cId="3192420517" sldId="2147475112"/>
        </pc:sldMkLst>
        <pc:picChg chg="mod">
          <ac:chgData name="Martin Kleindl" userId="cfd6b6c4-d6a3-4947-8f99-87aee65d618f" providerId="ADAL" clId="{28952AF4-EDBF-426F-8FCE-101435D49896}" dt="2024-09-16T07:41:48.127" v="96" actId="14826"/>
          <ac:picMkLst>
            <pc:docMk/>
            <pc:sldMk cId="3192420517" sldId="2147475112"/>
            <ac:picMk id="7" creationId="{1B4DBEF8-97D7-05AD-362F-2C9AA243D0EB}"/>
          </ac:picMkLst>
        </pc:picChg>
      </pc:sldChg>
      <pc:sldChg chg="modSp">
        <pc:chgData name="Martin Kleindl" userId="cfd6b6c4-d6a3-4947-8f99-87aee65d618f" providerId="ADAL" clId="{28952AF4-EDBF-426F-8FCE-101435D49896}" dt="2024-09-16T07:39:50.307" v="86" actId="14826"/>
        <pc:sldMkLst>
          <pc:docMk/>
          <pc:sldMk cId="3944917250" sldId="2147475118"/>
        </pc:sldMkLst>
        <pc:picChg chg="mod">
          <ac:chgData name="Martin Kleindl" userId="cfd6b6c4-d6a3-4947-8f99-87aee65d618f" providerId="ADAL" clId="{28952AF4-EDBF-426F-8FCE-101435D49896}" dt="2024-09-16T07:39:50.307" v="86" actId="14826"/>
          <ac:picMkLst>
            <pc:docMk/>
            <pc:sldMk cId="3944917250" sldId="2147475118"/>
            <ac:picMk id="1026" creationId="{1E31DBFF-AE4B-C3F3-7331-35B2BAE8D0EF}"/>
          </ac:picMkLst>
        </pc:picChg>
      </pc:sldChg>
      <pc:sldChg chg="mod modShow">
        <pc:chgData name="Martin Kleindl" userId="cfd6b6c4-d6a3-4947-8f99-87aee65d618f" providerId="ADAL" clId="{28952AF4-EDBF-426F-8FCE-101435D49896}" dt="2024-09-05T13:28:06.621" v="71" actId="729"/>
        <pc:sldMkLst>
          <pc:docMk/>
          <pc:sldMk cId="1870321952" sldId="2147475119"/>
        </pc:sldMkLst>
      </pc:sldChg>
      <pc:sldChg chg="mod modShow">
        <pc:chgData name="Martin Kleindl" userId="cfd6b6c4-d6a3-4947-8f99-87aee65d618f" providerId="ADAL" clId="{28952AF4-EDBF-426F-8FCE-101435D49896}" dt="2024-09-05T13:28:06.621" v="71" actId="729"/>
        <pc:sldMkLst>
          <pc:docMk/>
          <pc:sldMk cId="3161774638" sldId="2147475120"/>
        </pc:sldMkLst>
      </pc:sldChg>
      <pc:sldChg chg="modSp">
        <pc:chgData name="Martin Kleindl" userId="cfd6b6c4-d6a3-4947-8f99-87aee65d618f" providerId="ADAL" clId="{28952AF4-EDBF-426F-8FCE-101435D49896}" dt="2024-09-16T07:41:25.589" v="94" actId="14826"/>
        <pc:sldMkLst>
          <pc:docMk/>
          <pc:sldMk cId="3047184745" sldId="2147475122"/>
        </pc:sldMkLst>
        <pc:picChg chg="mod">
          <ac:chgData name="Martin Kleindl" userId="cfd6b6c4-d6a3-4947-8f99-87aee65d618f" providerId="ADAL" clId="{28952AF4-EDBF-426F-8FCE-101435D49896}" dt="2024-09-16T07:41:25.589" v="94" actId="14826"/>
          <ac:picMkLst>
            <pc:docMk/>
            <pc:sldMk cId="3047184745" sldId="2147475122"/>
            <ac:picMk id="1026" creationId="{1E31DBFF-AE4B-C3F3-7331-35B2BAE8D0EF}"/>
          </ac:picMkLst>
        </pc:picChg>
      </pc:sldChg>
      <pc:sldChg chg="addSp modSp">
        <pc:chgData name="Martin Kleindl" userId="cfd6b6c4-d6a3-4947-8f99-87aee65d618f" providerId="ADAL" clId="{28952AF4-EDBF-426F-8FCE-101435D49896}" dt="2024-09-16T07:41:32.321" v="95" actId="14826"/>
        <pc:sldMkLst>
          <pc:docMk/>
          <pc:sldMk cId="2662853443" sldId="2147475123"/>
        </pc:sldMkLst>
        <pc:picChg chg="add mod">
          <ac:chgData name="Martin Kleindl" userId="cfd6b6c4-d6a3-4947-8f99-87aee65d618f" providerId="ADAL" clId="{28952AF4-EDBF-426F-8FCE-101435D49896}" dt="2024-09-05T13:15:31.062" v="68"/>
          <ac:picMkLst>
            <pc:docMk/>
            <pc:sldMk cId="2662853443" sldId="2147475123"/>
            <ac:picMk id="10" creationId="{66D18F3C-F64B-AFEB-AEA9-44E1FC1D598B}"/>
          </ac:picMkLst>
        </pc:picChg>
        <pc:picChg chg="mod">
          <ac:chgData name="Martin Kleindl" userId="cfd6b6c4-d6a3-4947-8f99-87aee65d618f" providerId="ADAL" clId="{28952AF4-EDBF-426F-8FCE-101435D49896}" dt="2024-09-16T07:41:32.321" v="95" actId="14826"/>
          <ac:picMkLst>
            <pc:docMk/>
            <pc:sldMk cId="2662853443" sldId="2147475123"/>
            <ac:picMk id="1026" creationId="{1E31DBFF-AE4B-C3F3-7331-35B2BAE8D0EF}"/>
          </ac:picMkLst>
        </pc:picChg>
      </pc:sldChg>
      <pc:sldChg chg="modSp">
        <pc:chgData name="Martin Kleindl" userId="cfd6b6c4-d6a3-4947-8f99-87aee65d618f" providerId="ADAL" clId="{28952AF4-EDBF-426F-8FCE-101435D49896}" dt="2024-09-16T07:41:55.441" v="97" actId="14826"/>
        <pc:sldMkLst>
          <pc:docMk/>
          <pc:sldMk cId="2105194768" sldId="2147475124"/>
        </pc:sldMkLst>
        <pc:picChg chg="mod">
          <ac:chgData name="Martin Kleindl" userId="cfd6b6c4-d6a3-4947-8f99-87aee65d618f" providerId="ADAL" clId="{28952AF4-EDBF-426F-8FCE-101435D49896}" dt="2024-09-16T07:41:55.441" v="97" actId="14826"/>
          <ac:picMkLst>
            <pc:docMk/>
            <pc:sldMk cId="2105194768" sldId="2147475124"/>
            <ac:picMk id="7" creationId="{D074C571-13A4-3BE3-56F0-4E84183C65AD}"/>
          </ac:picMkLst>
        </pc:picChg>
      </pc:sldChg>
      <pc:sldChg chg="modSp">
        <pc:chgData name="Martin Kleindl" userId="cfd6b6c4-d6a3-4947-8f99-87aee65d618f" providerId="ADAL" clId="{28952AF4-EDBF-426F-8FCE-101435D49896}" dt="2024-09-16T07:42:02.926" v="98" actId="14826"/>
        <pc:sldMkLst>
          <pc:docMk/>
          <pc:sldMk cId="77637588" sldId="2147475129"/>
        </pc:sldMkLst>
        <pc:picChg chg="mod">
          <ac:chgData name="Martin Kleindl" userId="cfd6b6c4-d6a3-4947-8f99-87aee65d618f" providerId="ADAL" clId="{28952AF4-EDBF-426F-8FCE-101435D49896}" dt="2024-09-16T07:42:02.926" v="98" actId="14826"/>
          <ac:picMkLst>
            <pc:docMk/>
            <pc:sldMk cId="77637588" sldId="2147475129"/>
            <ac:picMk id="6" creationId="{A087FD0D-B6A6-F6A2-6D63-246E38C56C9C}"/>
          </ac:picMkLst>
        </pc:picChg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1937941542" sldId="2147475130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633523574" sldId="2147475131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813023938" sldId="2147475132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3865007631" sldId="2147475133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1252182112" sldId="2147475134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103143893" sldId="2147475135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3929789872" sldId="2147475136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700390216" sldId="2147475137"/>
        </pc:sldMkLst>
      </pc:sldChg>
      <pc:sldChg chg="add">
        <pc:chgData name="Martin Kleindl" userId="cfd6b6c4-d6a3-4947-8f99-87aee65d618f" providerId="ADAL" clId="{28952AF4-EDBF-426F-8FCE-101435D49896}" dt="2024-09-04T12:50:58.102" v="1"/>
        <pc:sldMkLst>
          <pc:docMk/>
          <pc:sldMk cId="3221174418" sldId="2147475138"/>
        </pc:sldMkLst>
      </pc:sldChg>
      <pc:sldChg chg="add del">
        <pc:chgData name="Martin Kleindl" userId="cfd6b6c4-d6a3-4947-8f99-87aee65d618f" providerId="ADAL" clId="{28952AF4-EDBF-426F-8FCE-101435D49896}" dt="2024-09-04T15:32:48.655" v="48" actId="47"/>
        <pc:sldMkLst>
          <pc:docMk/>
          <pc:sldMk cId="3366843252" sldId="2147475139"/>
        </pc:sldMkLst>
      </pc:sldChg>
      <pc:sldChg chg="addSp delSp modSp add mod ord modAnim">
        <pc:chgData name="Martin Kleindl" userId="cfd6b6c4-d6a3-4947-8f99-87aee65d618f" providerId="ADAL" clId="{28952AF4-EDBF-426F-8FCE-101435D49896}" dt="2024-09-04T14:50:23.243" v="10"/>
        <pc:sldMkLst>
          <pc:docMk/>
          <pc:sldMk cId="3324854634" sldId="2147475140"/>
        </pc:sldMkLst>
        <pc:spChg chg="del">
          <ac:chgData name="Martin Kleindl" userId="cfd6b6c4-d6a3-4947-8f99-87aee65d618f" providerId="ADAL" clId="{28952AF4-EDBF-426F-8FCE-101435D49896}" dt="2024-09-04T12:57:05.197" v="4" actId="478"/>
          <ac:spMkLst>
            <pc:docMk/>
            <pc:sldMk cId="3324854634" sldId="2147475140"/>
            <ac:spMk id="2" creationId="{3141070E-1DDB-DD1C-C6A9-53595DC6D500}"/>
          </ac:spMkLst>
        </pc:spChg>
        <pc:spChg chg="add del mod">
          <ac:chgData name="Martin Kleindl" userId="cfd6b6c4-d6a3-4947-8f99-87aee65d618f" providerId="ADAL" clId="{28952AF4-EDBF-426F-8FCE-101435D49896}" dt="2024-09-04T12:57:15.404" v="7" actId="478"/>
          <ac:spMkLst>
            <pc:docMk/>
            <pc:sldMk cId="3324854634" sldId="2147475140"/>
            <ac:spMk id="4" creationId="{CA3C328F-1B27-8AF8-FF6C-176424288933}"/>
          </ac:spMkLst>
        </pc:spChg>
        <pc:spChg chg="add del">
          <ac:chgData name="Martin Kleindl" userId="cfd6b6c4-d6a3-4947-8f99-87aee65d618f" providerId="ADAL" clId="{28952AF4-EDBF-426F-8FCE-101435D49896}" dt="2024-09-04T12:57:11.152" v="6" actId="478"/>
          <ac:spMkLst>
            <pc:docMk/>
            <pc:sldMk cId="3324854634" sldId="2147475140"/>
            <ac:spMk id="6" creationId="{5BDB3B3E-75ED-25B1-F46C-1A145CCBD1F0}"/>
          </ac:spMkLst>
        </pc:spChg>
        <pc:picChg chg="add mod">
          <ac:chgData name="Martin Kleindl" userId="cfd6b6c4-d6a3-4947-8f99-87aee65d618f" providerId="ADAL" clId="{28952AF4-EDBF-426F-8FCE-101435D49896}" dt="2024-09-04T12:58:15.449" v="8"/>
          <ac:picMkLst>
            <pc:docMk/>
            <pc:sldMk cId="3324854634" sldId="2147475140"/>
            <ac:picMk id="7" creationId="{27DDC13F-A65F-8B0D-07F4-065E4C715252}"/>
          </ac:picMkLst>
        </pc:picChg>
      </pc:sldChg>
      <pc:sldChg chg="modSp">
        <pc:chgData name="Martin Kleindl" userId="cfd6b6c4-d6a3-4947-8f99-87aee65d618f" providerId="ADAL" clId="{28952AF4-EDBF-426F-8FCE-101435D49896}" dt="2024-09-16T07:41:18.464" v="93" actId="14826"/>
        <pc:sldMkLst>
          <pc:docMk/>
          <pc:sldMk cId="4273422730" sldId="2147475141"/>
        </pc:sldMkLst>
        <pc:picChg chg="mod">
          <ac:chgData name="Martin Kleindl" userId="cfd6b6c4-d6a3-4947-8f99-87aee65d618f" providerId="ADAL" clId="{28952AF4-EDBF-426F-8FCE-101435D49896}" dt="2024-09-16T07:41:18.464" v="93" actId="14826"/>
          <ac:picMkLst>
            <pc:docMk/>
            <pc:sldMk cId="4273422730" sldId="2147475141"/>
            <ac:picMk id="1026" creationId="{1E31DBFF-AE4B-C3F3-7331-35B2BAE8D0EF}"/>
          </ac:picMkLst>
        </pc:picChg>
      </pc:sldChg>
      <pc:sldChg chg="add">
        <pc:chgData name="Martin Kleindl" userId="cfd6b6c4-d6a3-4947-8f99-87aee65d618f" providerId="ADAL" clId="{28952AF4-EDBF-426F-8FCE-101435D49896}" dt="2024-09-05T13:15:49.086" v="69"/>
        <pc:sldMkLst>
          <pc:docMk/>
          <pc:sldMk cId="251518391" sldId="2147475142"/>
        </pc:sldMkLst>
      </pc:sldChg>
      <pc:sldMasterChg chg="delSldLayout">
        <pc:chgData name="Martin Kleindl" userId="cfd6b6c4-d6a3-4947-8f99-87aee65d618f" providerId="ADAL" clId="{28952AF4-EDBF-426F-8FCE-101435D49896}" dt="2024-09-04T12:50:42.620" v="0" actId="47"/>
        <pc:sldMasterMkLst>
          <pc:docMk/>
          <pc:sldMasterMk cId="3283444625" sldId="2147483648"/>
        </pc:sldMasterMkLst>
        <pc:sldLayoutChg chg="del">
          <pc:chgData name="Martin Kleindl" userId="cfd6b6c4-d6a3-4947-8f99-87aee65d618f" providerId="ADAL" clId="{28952AF4-EDBF-426F-8FCE-101435D49896}" dt="2024-09-04T12:50:42.620" v="0" actId="47"/>
          <pc:sldLayoutMkLst>
            <pc:docMk/>
            <pc:sldMasterMk cId="3283444625" sldId="2147483648"/>
            <pc:sldLayoutMk cId="28730896" sldId="2147483804"/>
          </pc:sldLayoutMkLst>
        </pc:sldLayoutChg>
      </pc:sldMasterChg>
    </pc:docChg>
  </pc:docChgLst>
  <pc:docChgLst>
    <pc:chgData name="Kathryn White" userId="5fba89bf-fc31-49ee-8bd5-da09f20eb7ee" providerId="ADAL" clId="{244F8A38-FA48-4DBF-8166-FC44688602DE}"/>
    <pc:docChg chg="undo redo custSel addSld delSld modSld modSection">
      <pc:chgData name="Kathryn White" userId="5fba89bf-fc31-49ee-8bd5-da09f20eb7ee" providerId="ADAL" clId="{244F8A38-FA48-4DBF-8166-FC44688602DE}" dt="2024-09-05T19:54:02.005" v="1570"/>
      <pc:docMkLst>
        <pc:docMk/>
      </pc:docMkLst>
      <pc:sldChg chg="modSp mod">
        <pc:chgData name="Kathryn White" userId="5fba89bf-fc31-49ee-8bd5-da09f20eb7ee" providerId="ADAL" clId="{244F8A38-FA48-4DBF-8166-FC44688602DE}" dt="2024-09-05T19:54:02.005" v="1570"/>
        <pc:sldMkLst>
          <pc:docMk/>
          <pc:sldMk cId="2887129096" sldId="302"/>
        </pc:sldMkLst>
        <pc:spChg chg="mod">
          <ac:chgData name="Kathryn White" userId="5fba89bf-fc31-49ee-8bd5-da09f20eb7ee" providerId="ADAL" clId="{244F8A38-FA48-4DBF-8166-FC44688602DE}" dt="2024-09-05T19:54:02.005" v="1570"/>
          <ac:spMkLst>
            <pc:docMk/>
            <pc:sldMk cId="2887129096" sldId="302"/>
            <ac:spMk id="2" creationId="{A7E65640-62AD-8EAA-60B2-2A4ADDB275D8}"/>
          </ac:spMkLst>
        </pc:spChg>
        <pc:spChg chg="mod">
          <ac:chgData name="Kathryn White" userId="5fba89bf-fc31-49ee-8bd5-da09f20eb7ee" providerId="ADAL" clId="{244F8A38-FA48-4DBF-8166-FC44688602DE}" dt="2024-09-05T19:53:48.932" v="1551" actId="20577"/>
          <ac:spMkLst>
            <pc:docMk/>
            <pc:sldMk cId="2887129096" sldId="302"/>
            <ac:spMk id="4" creationId="{E907AD21-3D68-5C98-1D08-29569008182B}"/>
          </ac:spMkLst>
        </pc:spChg>
        <pc:spChg chg="mod">
          <ac:chgData name="Kathryn White" userId="5fba89bf-fc31-49ee-8bd5-da09f20eb7ee" providerId="ADAL" clId="{244F8A38-FA48-4DBF-8166-FC44688602DE}" dt="2024-09-05T19:53:53.630" v="1569" actId="20577"/>
          <ac:spMkLst>
            <pc:docMk/>
            <pc:sldMk cId="2887129096" sldId="302"/>
            <ac:spMk id="5" creationId="{58425175-CC15-87B8-6180-110B81D3DD34}"/>
          </ac:spMkLst>
        </pc:spChg>
      </pc:sldChg>
      <pc:sldChg chg="modSp mod">
        <pc:chgData name="Kathryn White" userId="5fba89bf-fc31-49ee-8bd5-da09f20eb7ee" providerId="ADAL" clId="{244F8A38-FA48-4DBF-8166-FC44688602DE}" dt="2024-09-04T19:09:58.089" v="436" actId="2085"/>
        <pc:sldMkLst>
          <pc:docMk/>
          <pc:sldMk cId="150693613" sldId="317"/>
        </pc:sldMkLst>
        <pc:spChg chg="mod">
          <ac:chgData name="Kathryn White" userId="5fba89bf-fc31-49ee-8bd5-da09f20eb7ee" providerId="ADAL" clId="{244F8A38-FA48-4DBF-8166-FC44688602DE}" dt="2024-09-04T19:09:58.089" v="436" actId="2085"/>
          <ac:spMkLst>
            <pc:docMk/>
            <pc:sldMk cId="150693613" sldId="317"/>
            <ac:spMk id="3" creationId="{472DDF10-FD03-613F-35B1-BDFB9F6E7F32}"/>
          </ac:spMkLst>
        </pc:spChg>
      </pc:sldChg>
      <pc:sldChg chg="modSp">
        <pc:chgData name="Kathryn White" userId="5fba89bf-fc31-49ee-8bd5-da09f20eb7ee" providerId="ADAL" clId="{244F8A38-FA48-4DBF-8166-FC44688602DE}" dt="2024-09-04T23:42:31.615" v="1373" actId="6549"/>
        <pc:sldMkLst>
          <pc:docMk/>
          <pc:sldMk cId="3341089337" sldId="2147475038"/>
        </pc:sldMkLst>
        <pc:spChg chg="mod">
          <ac:chgData name="Kathryn White" userId="5fba89bf-fc31-49ee-8bd5-da09f20eb7ee" providerId="ADAL" clId="{244F8A38-FA48-4DBF-8166-FC44688602DE}" dt="2024-09-04T23:42:31.615" v="1373" actId="6549"/>
          <ac:spMkLst>
            <pc:docMk/>
            <pc:sldMk cId="3341089337" sldId="2147475038"/>
            <ac:spMk id="43" creationId="{77BE419A-DED8-6E89-DBF8-8C6028102CCD}"/>
          </ac:spMkLst>
        </pc:spChg>
      </pc:sldChg>
      <pc:sldChg chg="modSp mod">
        <pc:chgData name="Kathryn White" userId="5fba89bf-fc31-49ee-8bd5-da09f20eb7ee" providerId="ADAL" clId="{244F8A38-FA48-4DBF-8166-FC44688602DE}" dt="2024-09-04T19:44:28.968" v="683" actId="6549"/>
        <pc:sldMkLst>
          <pc:docMk/>
          <pc:sldMk cId="3319440289" sldId="2147475039"/>
        </pc:sldMkLst>
        <pc:spChg chg="mod">
          <ac:chgData name="Kathryn White" userId="5fba89bf-fc31-49ee-8bd5-da09f20eb7ee" providerId="ADAL" clId="{244F8A38-FA48-4DBF-8166-FC44688602DE}" dt="2024-09-04T19:43:11.899" v="643" actId="14100"/>
          <ac:spMkLst>
            <pc:docMk/>
            <pc:sldMk cId="3319440289" sldId="2147475039"/>
            <ac:spMk id="21" creationId="{64FEA03F-8EFF-D132-CF30-755E7817E979}"/>
          </ac:spMkLst>
        </pc:spChg>
        <pc:spChg chg="mod">
          <ac:chgData name="Kathryn White" userId="5fba89bf-fc31-49ee-8bd5-da09f20eb7ee" providerId="ADAL" clId="{244F8A38-FA48-4DBF-8166-FC44688602DE}" dt="2024-09-04T19:44:28.968" v="683" actId="6549"/>
          <ac:spMkLst>
            <pc:docMk/>
            <pc:sldMk cId="3319440289" sldId="2147475039"/>
            <ac:spMk id="43" creationId="{77BE419A-DED8-6E89-DBF8-8C6028102CCD}"/>
          </ac:spMkLst>
        </pc:spChg>
        <pc:cxnChg chg="mod">
          <ac:chgData name="Kathryn White" userId="5fba89bf-fc31-49ee-8bd5-da09f20eb7ee" providerId="ADAL" clId="{244F8A38-FA48-4DBF-8166-FC44688602DE}" dt="2024-09-04T19:43:11.899" v="643" actId="14100"/>
          <ac:cxnSpMkLst>
            <pc:docMk/>
            <pc:sldMk cId="3319440289" sldId="2147475039"/>
            <ac:cxnSpMk id="23" creationId="{F784ED96-80D5-F7C4-A849-94758757C0A8}"/>
          </ac:cxnSpMkLst>
        </pc:cxnChg>
        <pc:cxnChg chg="mod">
          <ac:chgData name="Kathryn White" userId="5fba89bf-fc31-49ee-8bd5-da09f20eb7ee" providerId="ADAL" clId="{244F8A38-FA48-4DBF-8166-FC44688602DE}" dt="2024-09-04T19:44:06.609" v="674" actId="1036"/>
          <ac:cxnSpMkLst>
            <pc:docMk/>
            <pc:sldMk cId="3319440289" sldId="2147475039"/>
            <ac:cxnSpMk id="45" creationId="{F2D1FE19-9516-F5E2-ED5F-3F8CB67F188E}"/>
          </ac:cxnSpMkLst>
        </pc:cxnChg>
        <pc:cxnChg chg="mod">
          <ac:chgData name="Kathryn White" userId="5fba89bf-fc31-49ee-8bd5-da09f20eb7ee" providerId="ADAL" clId="{244F8A38-FA48-4DBF-8166-FC44688602DE}" dt="2024-09-04T19:44:05.472" v="673" actId="1036"/>
          <ac:cxnSpMkLst>
            <pc:docMk/>
            <pc:sldMk cId="3319440289" sldId="2147475039"/>
            <ac:cxnSpMk id="46" creationId="{C1582D34-F232-4692-4884-CE072020895B}"/>
          </ac:cxnSpMkLst>
        </pc:cxnChg>
      </pc:sldChg>
      <pc:sldChg chg="modSp mod modAnim">
        <pc:chgData name="Kathryn White" userId="5fba89bf-fc31-49ee-8bd5-da09f20eb7ee" providerId="ADAL" clId="{244F8A38-FA48-4DBF-8166-FC44688602DE}" dt="2024-09-05T15:26:16.608" v="1538"/>
        <pc:sldMkLst>
          <pc:docMk/>
          <pc:sldMk cId="1963872216" sldId="2147475043"/>
        </pc:sldMkLst>
        <pc:graphicFrameChg chg="mod">
          <ac:chgData name="Kathryn White" userId="5fba89bf-fc31-49ee-8bd5-da09f20eb7ee" providerId="ADAL" clId="{244F8A38-FA48-4DBF-8166-FC44688602DE}" dt="2024-09-05T15:26:16.608" v="1538"/>
          <ac:graphicFrameMkLst>
            <pc:docMk/>
            <pc:sldMk cId="1963872216" sldId="2147475043"/>
            <ac:graphicFrameMk id="9" creationId="{A77B2351-E576-9C95-43EF-BD70ECA86607}"/>
          </ac:graphicFrameMkLst>
        </pc:graphicFrameChg>
      </pc:sldChg>
      <pc:sldChg chg="addSp delSp modSp mod">
        <pc:chgData name="Kathryn White" userId="5fba89bf-fc31-49ee-8bd5-da09f20eb7ee" providerId="ADAL" clId="{244F8A38-FA48-4DBF-8166-FC44688602DE}" dt="2024-09-04T21:53:03.616" v="1365" actId="478"/>
        <pc:sldMkLst>
          <pc:docMk/>
          <pc:sldMk cId="3152224867" sldId="2147475081"/>
        </pc:sldMkLst>
        <pc:picChg chg="add del">
          <ac:chgData name="Kathryn White" userId="5fba89bf-fc31-49ee-8bd5-da09f20eb7ee" providerId="ADAL" clId="{244F8A38-FA48-4DBF-8166-FC44688602DE}" dt="2024-09-04T21:53:02.168" v="1363" actId="478"/>
          <ac:picMkLst>
            <pc:docMk/>
            <pc:sldMk cId="3152224867" sldId="2147475081"/>
            <ac:picMk id="2" creationId="{A1197548-D43F-5982-F2EC-3943102CE90D}"/>
          </ac:picMkLst>
        </pc:picChg>
        <pc:picChg chg="add del">
          <ac:chgData name="Kathryn White" userId="5fba89bf-fc31-49ee-8bd5-da09f20eb7ee" providerId="ADAL" clId="{244F8A38-FA48-4DBF-8166-FC44688602DE}" dt="2024-09-04T21:53:02.985" v="1364" actId="478"/>
          <ac:picMkLst>
            <pc:docMk/>
            <pc:sldMk cId="3152224867" sldId="2147475081"/>
            <ac:picMk id="4" creationId="{578C9E64-4B10-C406-A2B9-1A6A6788C5F9}"/>
          </ac:picMkLst>
        </pc:picChg>
        <pc:picChg chg="add del">
          <ac:chgData name="Kathryn White" userId="5fba89bf-fc31-49ee-8bd5-da09f20eb7ee" providerId="ADAL" clId="{244F8A38-FA48-4DBF-8166-FC44688602DE}" dt="2024-09-04T21:53:03.616" v="1365" actId="478"/>
          <ac:picMkLst>
            <pc:docMk/>
            <pc:sldMk cId="3152224867" sldId="2147475081"/>
            <ac:picMk id="5" creationId="{516296FC-6C1F-4682-36C8-46508261AA3F}"/>
          </ac:picMkLst>
        </pc:picChg>
        <pc:picChg chg="add mod">
          <ac:chgData name="Kathryn White" userId="5fba89bf-fc31-49ee-8bd5-da09f20eb7ee" providerId="ADAL" clId="{244F8A38-FA48-4DBF-8166-FC44688602DE}" dt="2024-09-04T21:52:35.600" v="1359"/>
          <ac:picMkLst>
            <pc:docMk/>
            <pc:sldMk cId="3152224867" sldId="2147475081"/>
            <ac:picMk id="8" creationId="{B403604C-4852-6B42-2128-00E19A4AAEEC}"/>
          </ac:picMkLst>
        </pc:picChg>
        <pc:picChg chg="add mod">
          <ac:chgData name="Kathryn White" userId="5fba89bf-fc31-49ee-8bd5-da09f20eb7ee" providerId="ADAL" clId="{244F8A38-FA48-4DBF-8166-FC44688602DE}" dt="2024-09-04T21:52:35.600" v="1359"/>
          <ac:picMkLst>
            <pc:docMk/>
            <pc:sldMk cId="3152224867" sldId="2147475081"/>
            <ac:picMk id="10" creationId="{9F2C6F9B-C086-78FB-3A66-919819008DC2}"/>
          </ac:picMkLst>
        </pc:picChg>
        <pc:picChg chg="add mod">
          <ac:chgData name="Kathryn White" userId="5fba89bf-fc31-49ee-8bd5-da09f20eb7ee" providerId="ADAL" clId="{244F8A38-FA48-4DBF-8166-FC44688602DE}" dt="2024-09-04T21:52:35.600" v="1359"/>
          <ac:picMkLst>
            <pc:docMk/>
            <pc:sldMk cId="3152224867" sldId="2147475081"/>
            <ac:picMk id="11" creationId="{B91CBEAA-0440-E8C1-1BC9-79F37BA9B390}"/>
          </ac:picMkLst>
        </pc:picChg>
        <pc:picChg chg="add mod ord">
          <ac:chgData name="Kathryn White" userId="5fba89bf-fc31-49ee-8bd5-da09f20eb7ee" providerId="ADAL" clId="{244F8A38-FA48-4DBF-8166-FC44688602DE}" dt="2024-09-04T21:52:59.956" v="1362" actId="167"/>
          <ac:picMkLst>
            <pc:docMk/>
            <pc:sldMk cId="3152224867" sldId="2147475081"/>
            <ac:picMk id="12" creationId="{CEB65234-183D-5530-2EA4-7B4AEEF03F63}"/>
          </ac:picMkLst>
        </pc:picChg>
        <pc:picChg chg="add mod ord">
          <ac:chgData name="Kathryn White" userId="5fba89bf-fc31-49ee-8bd5-da09f20eb7ee" providerId="ADAL" clId="{244F8A38-FA48-4DBF-8166-FC44688602DE}" dt="2024-09-04T21:52:59.956" v="1362" actId="167"/>
          <ac:picMkLst>
            <pc:docMk/>
            <pc:sldMk cId="3152224867" sldId="2147475081"/>
            <ac:picMk id="13" creationId="{2DFD3F73-BE96-D178-4637-01F79648EEDA}"/>
          </ac:picMkLst>
        </pc:picChg>
        <pc:picChg chg="add mod ord">
          <ac:chgData name="Kathryn White" userId="5fba89bf-fc31-49ee-8bd5-da09f20eb7ee" providerId="ADAL" clId="{244F8A38-FA48-4DBF-8166-FC44688602DE}" dt="2024-09-04T21:52:59.956" v="1362" actId="167"/>
          <ac:picMkLst>
            <pc:docMk/>
            <pc:sldMk cId="3152224867" sldId="2147475081"/>
            <ac:picMk id="14" creationId="{7DD81FAF-16DC-E16E-A9C4-79C7A19C5899}"/>
          </ac:picMkLst>
        </pc:picChg>
      </pc:sldChg>
      <pc:sldChg chg="del">
        <pc:chgData name="Kathryn White" userId="5fba89bf-fc31-49ee-8bd5-da09f20eb7ee" providerId="ADAL" clId="{244F8A38-FA48-4DBF-8166-FC44688602DE}" dt="2024-09-04T19:38:37.614" v="608" actId="2696"/>
        <pc:sldMkLst>
          <pc:docMk/>
          <pc:sldMk cId="2445764658" sldId="2147475085"/>
        </pc:sldMkLst>
      </pc:sldChg>
      <pc:sldChg chg="del">
        <pc:chgData name="Kathryn White" userId="5fba89bf-fc31-49ee-8bd5-da09f20eb7ee" providerId="ADAL" clId="{244F8A38-FA48-4DBF-8166-FC44688602DE}" dt="2024-09-04T19:37:14.292" v="607" actId="2696"/>
        <pc:sldMkLst>
          <pc:docMk/>
          <pc:sldMk cId="2099969277" sldId="2147475086"/>
        </pc:sldMkLst>
      </pc:sldChg>
      <pc:sldChg chg="del">
        <pc:chgData name="Kathryn White" userId="5fba89bf-fc31-49ee-8bd5-da09f20eb7ee" providerId="ADAL" clId="{244F8A38-FA48-4DBF-8166-FC44688602DE}" dt="2024-09-04T18:47:30.329" v="56" actId="2696"/>
        <pc:sldMkLst>
          <pc:docMk/>
          <pc:sldMk cId="1321613180" sldId="2147475087"/>
        </pc:sldMkLst>
      </pc:sldChg>
      <pc:sldChg chg="modSp mod">
        <pc:chgData name="Kathryn White" userId="5fba89bf-fc31-49ee-8bd5-da09f20eb7ee" providerId="ADAL" clId="{244F8A38-FA48-4DBF-8166-FC44688602DE}" dt="2024-09-04T21:53:11.328" v="1367" actId="732"/>
        <pc:sldMkLst>
          <pc:docMk/>
          <pc:sldMk cId="1774380078" sldId="2147475090"/>
        </pc:sldMkLst>
        <pc:picChg chg="mod modCrop">
          <ac:chgData name="Kathryn White" userId="5fba89bf-fc31-49ee-8bd5-da09f20eb7ee" providerId="ADAL" clId="{244F8A38-FA48-4DBF-8166-FC44688602DE}" dt="2024-09-04T21:53:11.328" v="1367" actId="732"/>
          <ac:picMkLst>
            <pc:docMk/>
            <pc:sldMk cId="1774380078" sldId="2147475090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51:39.227" v="1353" actId="732"/>
          <ac:picMkLst>
            <pc:docMk/>
            <pc:sldMk cId="1774380078" sldId="2147475090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51:24.019" v="1351" actId="732"/>
          <ac:picMkLst>
            <pc:docMk/>
            <pc:sldMk cId="1774380078" sldId="2147475090"/>
            <ac:picMk id="5" creationId="{516296FC-6C1F-4682-36C8-46508261AA3F}"/>
          </ac:picMkLst>
        </pc:picChg>
      </pc:sldChg>
      <pc:sldChg chg="modSp mod">
        <pc:chgData name="Kathryn White" userId="5fba89bf-fc31-49ee-8bd5-da09f20eb7ee" providerId="ADAL" clId="{244F8A38-FA48-4DBF-8166-FC44688602DE}" dt="2024-09-04T19:01:39.460" v="412" actId="20577"/>
        <pc:sldMkLst>
          <pc:docMk/>
          <pc:sldMk cId="915234367" sldId="2147475096"/>
        </pc:sldMkLst>
        <pc:spChg chg="mod">
          <ac:chgData name="Kathryn White" userId="5fba89bf-fc31-49ee-8bd5-da09f20eb7ee" providerId="ADAL" clId="{244F8A38-FA48-4DBF-8166-FC44688602DE}" dt="2024-09-04T19:01:39.460" v="412" actId="20577"/>
          <ac:spMkLst>
            <pc:docMk/>
            <pc:sldMk cId="915234367" sldId="2147475096"/>
            <ac:spMk id="5" creationId="{D7DAA0D8-E0C3-0B40-DB53-740E051548B8}"/>
          </ac:spMkLst>
        </pc:spChg>
      </pc:sldChg>
      <pc:sldChg chg="modSp mod">
        <pc:chgData name="Kathryn White" userId="5fba89bf-fc31-49ee-8bd5-da09f20eb7ee" providerId="ADAL" clId="{244F8A38-FA48-4DBF-8166-FC44688602DE}" dt="2024-09-04T19:12:53.992" v="463" actId="20577"/>
        <pc:sldMkLst>
          <pc:docMk/>
          <pc:sldMk cId="2481660783" sldId="2147475103"/>
        </pc:sldMkLst>
        <pc:spChg chg="mod">
          <ac:chgData name="Kathryn White" userId="5fba89bf-fc31-49ee-8bd5-da09f20eb7ee" providerId="ADAL" clId="{244F8A38-FA48-4DBF-8166-FC44688602DE}" dt="2024-09-04T19:12:53.992" v="463" actId="20577"/>
          <ac:spMkLst>
            <pc:docMk/>
            <pc:sldMk cId="2481660783" sldId="2147475103"/>
            <ac:spMk id="10" creationId="{DDCB1A37-E096-FFC1-CAF2-4D82B3FE3E0A}"/>
          </ac:spMkLst>
        </pc:spChg>
      </pc:sldChg>
      <pc:sldChg chg="modSp mod">
        <pc:chgData name="Kathryn White" userId="5fba89bf-fc31-49ee-8bd5-da09f20eb7ee" providerId="ADAL" clId="{244F8A38-FA48-4DBF-8166-FC44688602DE}" dt="2024-09-04T18:45:33.740" v="55" actId="20577"/>
        <pc:sldMkLst>
          <pc:docMk/>
          <pc:sldMk cId="1018187522" sldId="2147475105"/>
        </pc:sldMkLst>
        <pc:spChg chg="mod">
          <ac:chgData name="Kathryn White" userId="5fba89bf-fc31-49ee-8bd5-da09f20eb7ee" providerId="ADAL" clId="{244F8A38-FA48-4DBF-8166-FC44688602DE}" dt="2024-09-04T18:45:33.740" v="55" actId="20577"/>
          <ac:spMkLst>
            <pc:docMk/>
            <pc:sldMk cId="1018187522" sldId="2147475105"/>
            <ac:spMk id="11" creationId="{DC784F66-A7BA-606B-B0BF-62134DE6209A}"/>
          </ac:spMkLst>
        </pc:spChg>
      </pc:sldChg>
      <pc:sldChg chg="modSp mod">
        <pc:chgData name="Kathryn White" userId="5fba89bf-fc31-49ee-8bd5-da09f20eb7ee" providerId="ADAL" clId="{244F8A38-FA48-4DBF-8166-FC44688602DE}" dt="2024-09-04T19:18:49.167" v="467" actId="20577"/>
        <pc:sldMkLst>
          <pc:docMk/>
          <pc:sldMk cId="432505716" sldId="2147475108"/>
        </pc:sldMkLst>
        <pc:spChg chg="mod">
          <ac:chgData name="Kathryn White" userId="5fba89bf-fc31-49ee-8bd5-da09f20eb7ee" providerId="ADAL" clId="{244F8A38-FA48-4DBF-8166-FC44688602DE}" dt="2024-09-04T19:18:49.167" v="467" actId="20577"/>
          <ac:spMkLst>
            <pc:docMk/>
            <pc:sldMk cId="432505716" sldId="2147475108"/>
            <ac:spMk id="11" creationId="{301831F0-C7C9-C94B-FEAA-DD7531E62BE2}"/>
          </ac:spMkLst>
        </pc:spChg>
      </pc:sldChg>
      <pc:sldChg chg="addSp delSp modSp mod">
        <pc:chgData name="Kathryn White" userId="5fba89bf-fc31-49ee-8bd5-da09f20eb7ee" providerId="ADAL" clId="{244F8A38-FA48-4DBF-8166-FC44688602DE}" dt="2024-09-04T21:30:18.425" v="1277"/>
        <pc:sldMkLst>
          <pc:docMk/>
          <pc:sldMk cId="2412522746" sldId="2147475109"/>
        </pc:sldMkLst>
        <pc:spChg chg="mod">
          <ac:chgData name="Kathryn White" userId="5fba89bf-fc31-49ee-8bd5-da09f20eb7ee" providerId="ADAL" clId="{244F8A38-FA48-4DBF-8166-FC44688602DE}" dt="2024-09-04T19:29:58.250" v="549" actId="14838"/>
          <ac:spMkLst>
            <pc:docMk/>
            <pc:sldMk cId="2412522746" sldId="2147475109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20:59:22.008" v="940" actId="20577"/>
          <ac:spMkLst>
            <pc:docMk/>
            <pc:sldMk cId="2412522746" sldId="2147475109"/>
            <ac:spMk id="11" creationId="{301831F0-C7C9-C94B-FEAA-DD7531E62BE2}"/>
          </ac:spMkLst>
        </pc:spChg>
        <pc:picChg chg="del">
          <ac:chgData name="Kathryn White" userId="5fba89bf-fc31-49ee-8bd5-da09f20eb7ee" providerId="ADAL" clId="{244F8A38-FA48-4DBF-8166-FC44688602DE}" dt="2024-09-04T21:30:18.007" v="1276" actId="478"/>
          <ac:picMkLst>
            <pc:docMk/>
            <pc:sldMk cId="2412522746" sldId="2147475109"/>
            <ac:picMk id="6" creationId="{8893E98C-1808-499C-1468-5017B042A205}"/>
          </ac:picMkLst>
        </pc:picChg>
        <pc:picChg chg="add mod">
          <ac:chgData name="Kathryn White" userId="5fba89bf-fc31-49ee-8bd5-da09f20eb7ee" providerId="ADAL" clId="{244F8A38-FA48-4DBF-8166-FC44688602DE}" dt="2024-09-04T21:30:18.425" v="1277"/>
          <ac:picMkLst>
            <pc:docMk/>
            <pc:sldMk cId="2412522746" sldId="2147475109"/>
            <ac:picMk id="7" creationId="{65FA7EC9-80FA-CD97-4232-D8794CE9F1C6}"/>
          </ac:picMkLst>
        </pc:picChg>
      </pc:sldChg>
      <pc:sldChg chg="addSp delSp modSp mod">
        <pc:chgData name="Kathryn White" userId="5fba89bf-fc31-49ee-8bd5-da09f20eb7ee" providerId="ADAL" clId="{244F8A38-FA48-4DBF-8166-FC44688602DE}" dt="2024-09-04T21:30:22.117" v="1279"/>
        <pc:sldMkLst>
          <pc:docMk/>
          <pc:sldMk cId="530550072" sldId="2147475110"/>
        </pc:sldMkLst>
        <pc:spChg chg="mod">
          <ac:chgData name="Kathryn White" userId="5fba89bf-fc31-49ee-8bd5-da09f20eb7ee" providerId="ADAL" clId="{244F8A38-FA48-4DBF-8166-FC44688602DE}" dt="2024-09-04T19:30:09.835" v="550" actId="14838"/>
          <ac:spMkLst>
            <pc:docMk/>
            <pc:sldMk cId="530550072" sldId="2147475110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20:59:26.016" v="944" actId="20577"/>
          <ac:spMkLst>
            <pc:docMk/>
            <pc:sldMk cId="530550072" sldId="2147475110"/>
            <ac:spMk id="11" creationId="{301831F0-C7C9-C94B-FEAA-DD7531E62BE2}"/>
          </ac:spMkLst>
        </pc:spChg>
        <pc:picChg chg="del">
          <ac:chgData name="Kathryn White" userId="5fba89bf-fc31-49ee-8bd5-da09f20eb7ee" providerId="ADAL" clId="{244F8A38-FA48-4DBF-8166-FC44688602DE}" dt="2024-09-04T21:30:21.795" v="1278" actId="478"/>
          <ac:picMkLst>
            <pc:docMk/>
            <pc:sldMk cId="530550072" sldId="2147475110"/>
            <ac:picMk id="6" creationId="{DECA7FA1-91F7-41DE-5313-BBF50508EB0A}"/>
          </ac:picMkLst>
        </pc:picChg>
        <pc:picChg chg="add mod">
          <ac:chgData name="Kathryn White" userId="5fba89bf-fc31-49ee-8bd5-da09f20eb7ee" providerId="ADAL" clId="{244F8A38-FA48-4DBF-8166-FC44688602DE}" dt="2024-09-04T21:30:22.117" v="1279"/>
          <ac:picMkLst>
            <pc:docMk/>
            <pc:sldMk cId="530550072" sldId="2147475110"/>
            <ac:picMk id="7" creationId="{F8FE47B5-3B61-C7E5-09B9-AD805E63971A}"/>
          </ac:picMkLst>
        </pc:picChg>
      </pc:sldChg>
      <pc:sldChg chg="addSp delSp modSp mod">
        <pc:chgData name="Kathryn White" userId="5fba89bf-fc31-49ee-8bd5-da09f20eb7ee" providerId="ADAL" clId="{244F8A38-FA48-4DBF-8166-FC44688602DE}" dt="2024-09-04T21:31:50.067" v="1317" actId="14100"/>
        <pc:sldMkLst>
          <pc:docMk/>
          <pc:sldMk cId="2027814702" sldId="2147475111"/>
        </pc:sldMkLst>
        <pc:spChg chg="mod">
          <ac:chgData name="Kathryn White" userId="5fba89bf-fc31-49ee-8bd5-da09f20eb7ee" providerId="ADAL" clId="{244F8A38-FA48-4DBF-8166-FC44688602DE}" dt="2024-09-04T21:31:50.067" v="1317" actId="14100"/>
          <ac:spMkLst>
            <pc:docMk/>
            <pc:sldMk cId="2027814702" sldId="2147475111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19:30:30.592" v="554" actId="207"/>
          <ac:spMkLst>
            <pc:docMk/>
            <pc:sldMk cId="2027814702" sldId="2147475111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20:59:30.430" v="948" actId="20577"/>
          <ac:spMkLst>
            <pc:docMk/>
            <pc:sldMk cId="2027814702" sldId="2147475111"/>
            <ac:spMk id="11" creationId="{301831F0-C7C9-C94B-FEAA-DD7531E62BE2}"/>
          </ac:spMkLst>
        </pc:spChg>
        <pc:picChg chg="mod modCrop">
          <ac:chgData name="Kathryn White" userId="5fba89bf-fc31-49ee-8bd5-da09f20eb7ee" providerId="ADAL" clId="{244F8A38-FA48-4DBF-8166-FC44688602DE}" dt="2024-09-04T21:31:06.142" v="1313" actId="732"/>
          <ac:picMkLst>
            <pc:docMk/>
            <pc:sldMk cId="2027814702" sldId="2147475111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30:57.150" v="1302" actId="732"/>
          <ac:picMkLst>
            <pc:docMk/>
            <pc:sldMk cId="2027814702" sldId="2147475111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31:34.317" v="1315" actId="732"/>
          <ac:picMkLst>
            <pc:docMk/>
            <pc:sldMk cId="2027814702" sldId="2147475111"/>
            <ac:picMk id="5" creationId="{516296FC-6C1F-4682-36C8-46508261AA3F}"/>
          </ac:picMkLst>
        </pc:picChg>
        <pc:picChg chg="del">
          <ac:chgData name="Kathryn White" userId="5fba89bf-fc31-49ee-8bd5-da09f20eb7ee" providerId="ADAL" clId="{244F8A38-FA48-4DBF-8166-FC44688602DE}" dt="2024-09-04T21:30:27.114" v="1280" actId="478"/>
          <ac:picMkLst>
            <pc:docMk/>
            <pc:sldMk cId="2027814702" sldId="2147475111"/>
            <ac:picMk id="6" creationId="{ACEE58FE-C271-44A4-43EE-B9DA39FA502A}"/>
          </ac:picMkLst>
        </pc:picChg>
        <pc:picChg chg="add mod">
          <ac:chgData name="Kathryn White" userId="5fba89bf-fc31-49ee-8bd5-da09f20eb7ee" providerId="ADAL" clId="{244F8A38-FA48-4DBF-8166-FC44688602DE}" dt="2024-09-04T21:31:02.802" v="1307" actId="732"/>
          <ac:picMkLst>
            <pc:docMk/>
            <pc:sldMk cId="2027814702" sldId="2147475111"/>
            <ac:picMk id="7" creationId="{AD26F9CA-D87A-F365-E5C3-7F1BE4AE25CA}"/>
          </ac:picMkLst>
        </pc:picChg>
      </pc:sldChg>
      <pc:sldChg chg="addSp modSp mod">
        <pc:chgData name="Kathryn White" userId="5fba89bf-fc31-49ee-8bd5-da09f20eb7ee" providerId="ADAL" clId="{244F8A38-FA48-4DBF-8166-FC44688602DE}" dt="2024-09-04T21:34:04.280" v="1333" actId="1076"/>
        <pc:sldMkLst>
          <pc:docMk/>
          <pc:sldMk cId="3192420517" sldId="2147475112"/>
        </pc:sldMkLst>
        <pc:spChg chg="mod">
          <ac:chgData name="Kathryn White" userId="5fba89bf-fc31-49ee-8bd5-da09f20eb7ee" providerId="ADAL" clId="{244F8A38-FA48-4DBF-8166-FC44688602DE}" dt="2024-09-04T21:32:36.683" v="1321" actId="14100"/>
          <ac:spMkLst>
            <pc:docMk/>
            <pc:sldMk cId="3192420517" sldId="2147475112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21:28:39.860" v="1274" actId="1037"/>
          <ac:spMkLst>
            <pc:docMk/>
            <pc:sldMk cId="3192420517" sldId="2147475112"/>
            <ac:spMk id="24" creationId="{765F6E30-6288-FD83-365E-2C2E0BDCC45E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25" creationId="{2F586363-F06B-0C67-6690-37350969DC54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33" creationId="{D91FF02B-0708-DF85-B5B4-88026BD933FE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34" creationId="{E1E6C32D-D7DF-83C5-B7A6-220CDD33026B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36" creationId="{5576831E-771F-A963-B709-9179CB9FD09D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37" creationId="{17390E9D-7540-7147-2D14-8181B51B51E6}"/>
          </ac:spMkLst>
        </pc:spChg>
        <pc:spChg chg="mod">
          <ac:chgData name="Kathryn White" userId="5fba89bf-fc31-49ee-8bd5-da09f20eb7ee" providerId="ADAL" clId="{244F8A38-FA48-4DBF-8166-FC44688602DE}" dt="2024-09-04T21:28:20.889" v="1270" actId="14100"/>
          <ac:spMkLst>
            <pc:docMk/>
            <pc:sldMk cId="3192420517" sldId="2147475112"/>
            <ac:spMk id="39" creationId="{B0AAC3F9-6A88-4C2C-4815-2500B912C464}"/>
          </ac:spMkLst>
        </pc:spChg>
        <pc:spChg chg="mod">
          <ac:chgData name="Kathryn White" userId="5fba89bf-fc31-49ee-8bd5-da09f20eb7ee" providerId="ADAL" clId="{244F8A38-FA48-4DBF-8166-FC44688602DE}" dt="2024-09-04T21:34:04.280" v="1333" actId="1076"/>
          <ac:spMkLst>
            <pc:docMk/>
            <pc:sldMk cId="3192420517" sldId="2147475112"/>
            <ac:spMk id="41" creationId="{E42B06EF-32AB-CFA5-8A18-D41C2F1DAA79}"/>
          </ac:spMkLst>
        </pc:spChg>
        <pc:picChg chg="mod modCrop">
          <ac:chgData name="Kathryn White" userId="5fba89bf-fc31-49ee-8bd5-da09f20eb7ee" providerId="ADAL" clId="{244F8A38-FA48-4DBF-8166-FC44688602DE}" dt="2024-09-04T21:26:15.425" v="1243" actId="732"/>
          <ac:picMkLst>
            <pc:docMk/>
            <pc:sldMk cId="3192420517" sldId="2147475112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26:07.577" v="1235" actId="732"/>
          <ac:picMkLst>
            <pc:docMk/>
            <pc:sldMk cId="3192420517" sldId="2147475112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32:32.123" v="1320" actId="732"/>
          <ac:picMkLst>
            <pc:docMk/>
            <pc:sldMk cId="3192420517" sldId="2147475112"/>
            <ac:picMk id="5" creationId="{516296FC-6C1F-4682-36C8-46508261AA3F}"/>
          </ac:picMkLst>
        </pc:picChg>
        <pc:picChg chg="add mod">
          <ac:chgData name="Kathryn White" userId="5fba89bf-fc31-49ee-8bd5-da09f20eb7ee" providerId="ADAL" clId="{244F8A38-FA48-4DBF-8166-FC44688602DE}" dt="2024-09-04T21:33:28.475" v="1326" actId="1076"/>
          <ac:picMkLst>
            <pc:docMk/>
            <pc:sldMk cId="3192420517" sldId="2147475112"/>
            <ac:picMk id="7" creationId="{1B4DBEF8-97D7-05AD-362F-2C9AA243D0EB}"/>
          </ac:picMkLst>
        </pc:picChg>
      </pc:sldChg>
      <pc:sldChg chg="modSp mod modAnim">
        <pc:chgData name="Kathryn White" userId="5fba89bf-fc31-49ee-8bd5-da09f20eb7ee" providerId="ADAL" clId="{244F8A38-FA48-4DBF-8166-FC44688602DE}" dt="2024-09-04T20:35:46.110" v="742" actId="20577"/>
        <pc:sldMkLst>
          <pc:docMk/>
          <pc:sldMk cId="2098898103" sldId="2147475113"/>
        </pc:sldMkLst>
        <pc:spChg chg="mod">
          <ac:chgData name="Kathryn White" userId="5fba89bf-fc31-49ee-8bd5-da09f20eb7ee" providerId="ADAL" clId="{244F8A38-FA48-4DBF-8166-FC44688602DE}" dt="2024-09-04T20:35:46.110" v="742" actId="20577"/>
          <ac:spMkLst>
            <pc:docMk/>
            <pc:sldMk cId="2098898103" sldId="2147475113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19:19:56.599" v="468"/>
          <ac:spMkLst>
            <pc:docMk/>
            <pc:sldMk cId="2098898103" sldId="2147475113"/>
            <ac:spMk id="11" creationId="{301831F0-C7C9-C94B-FEAA-DD7531E62BE2}"/>
          </ac:spMkLst>
        </pc:spChg>
        <pc:spChg chg="mod">
          <ac:chgData name="Kathryn White" userId="5fba89bf-fc31-49ee-8bd5-da09f20eb7ee" providerId="ADAL" clId="{244F8A38-FA48-4DBF-8166-FC44688602DE}" dt="2024-09-04T19:23:35.618" v="506" actId="6549"/>
          <ac:spMkLst>
            <pc:docMk/>
            <pc:sldMk cId="2098898103" sldId="2147475113"/>
            <ac:spMk id="13" creationId="{C38EB3FB-7771-0668-DD55-6D565FA0E658}"/>
          </ac:spMkLst>
        </pc:spChg>
        <pc:spChg chg="mod">
          <ac:chgData name="Kathryn White" userId="5fba89bf-fc31-49ee-8bd5-da09f20eb7ee" providerId="ADAL" clId="{244F8A38-FA48-4DBF-8166-FC44688602DE}" dt="2024-09-04T19:23:34.609" v="504" actId="6549"/>
          <ac:spMkLst>
            <pc:docMk/>
            <pc:sldMk cId="2098898103" sldId="2147475113"/>
            <ac:spMk id="14" creationId="{434A6575-AEA2-60E2-2636-D98E4495CB2F}"/>
          </ac:spMkLst>
        </pc:spChg>
        <pc:grpChg chg="mod">
          <ac:chgData name="Kathryn White" userId="5fba89bf-fc31-49ee-8bd5-da09f20eb7ee" providerId="ADAL" clId="{244F8A38-FA48-4DBF-8166-FC44688602DE}" dt="2024-09-04T19:20:42.303" v="469" actId="1076"/>
          <ac:grpSpMkLst>
            <pc:docMk/>
            <pc:sldMk cId="2098898103" sldId="2147475113"/>
            <ac:grpSpMk id="34" creationId="{CB2E0C40-DABC-7A6D-868A-3F32B9351BE5}"/>
          </ac:grpSpMkLst>
        </pc:grpChg>
      </pc:sldChg>
      <pc:sldChg chg="modSp mod">
        <pc:chgData name="Kathryn White" userId="5fba89bf-fc31-49ee-8bd5-da09f20eb7ee" providerId="ADAL" clId="{244F8A38-FA48-4DBF-8166-FC44688602DE}" dt="2024-09-04T19:25:11.953" v="514" actId="113"/>
        <pc:sldMkLst>
          <pc:docMk/>
          <pc:sldMk cId="2406387161" sldId="2147475114"/>
        </pc:sldMkLst>
        <pc:spChg chg="mod">
          <ac:chgData name="Kathryn White" userId="5fba89bf-fc31-49ee-8bd5-da09f20eb7ee" providerId="ADAL" clId="{244F8A38-FA48-4DBF-8166-FC44688602DE}" dt="2024-09-04T19:25:11.953" v="514" actId="113"/>
          <ac:spMkLst>
            <pc:docMk/>
            <pc:sldMk cId="2406387161" sldId="2147475114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19:21:02.839" v="470"/>
          <ac:spMkLst>
            <pc:docMk/>
            <pc:sldMk cId="2406387161" sldId="2147475114"/>
            <ac:spMk id="11" creationId="{301831F0-C7C9-C94B-FEAA-DD7531E62BE2}"/>
          </ac:spMkLst>
        </pc:spChg>
        <pc:spChg chg="mod">
          <ac:chgData name="Kathryn White" userId="5fba89bf-fc31-49ee-8bd5-da09f20eb7ee" providerId="ADAL" clId="{244F8A38-FA48-4DBF-8166-FC44688602DE}" dt="2024-09-04T19:23:58.096" v="507" actId="20577"/>
          <ac:spMkLst>
            <pc:docMk/>
            <pc:sldMk cId="2406387161" sldId="2147475114"/>
            <ac:spMk id="13" creationId="{C38EB3FB-7771-0668-DD55-6D565FA0E658}"/>
          </ac:spMkLst>
        </pc:spChg>
        <pc:spChg chg="mod">
          <ac:chgData name="Kathryn White" userId="5fba89bf-fc31-49ee-8bd5-da09f20eb7ee" providerId="ADAL" clId="{244F8A38-FA48-4DBF-8166-FC44688602DE}" dt="2024-09-04T19:23:59.604" v="508" actId="20577"/>
          <ac:spMkLst>
            <pc:docMk/>
            <pc:sldMk cId="2406387161" sldId="2147475114"/>
            <ac:spMk id="14" creationId="{434A6575-AEA2-60E2-2636-D98E4495CB2F}"/>
          </ac:spMkLst>
        </pc:spChg>
      </pc:sldChg>
      <pc:sldChg chg="addSp delSp modSp mod modClrScheme chgLayout">
        <pc:chgData name="Kathryn White" userId="5fba89bf-fc31-49ee-8bd5-da09f20eb7ee" providerId="ADAL" clId="{244F8A38-FA48-4DBF-8166-FC44688602DE}" dt="2024-09-04T18:44:25.349" v="53" actId="478"/>
        <pc:sldMkLst>
          <pc:docMk/>
          <pc:sldMk cId="1870321952" sldId="2147475119"/>
        </pc:sldMkLst>
        <pc:spChg chg="add del mod ord">
          <ac:chgData name="Kathryn White" userId="5fba89bf-fc31-49ee-8bd5-da09f20eb7ee" providerId="ADAL" clId="{244F8A38-FA48-4DBF-8166-FC44688602DE}" dt="2024-09-04T18:44:25.349" v="53" actId="478"/>
          <ac:spMkLst>
            <pc:docMk/>
            <pc:sldMk cId="1870321952" sldId="2147475119"/>
            <ac:spMk id="3" creationId="{209313E0-1AC0-FF66-1C63-17B6422B8450}"/>
          </ac:spMkLst>
        </pc:spChg>
        <pc:spChg chg="add mod ord">
          <ac:chgData name="Kathryn White" userId="5fba89bf-fc31-49ee-8bd5-da09f20eb7ee" providerId="ADAL" clId="{244F8A38-FA48-4DBF-8166-FC44688602DE}" dt="2024-09-04T18:44:10.529" v="30" actId="20577"/>
          <ac:spMkLst>
            <pc:docMk/>
            <pc:sldMk cId="1870321952" sldId="2147475119"/>
            <ac:spMk id="4" creationId="{B0F8DEDD-29E0-41DC-DFA9-ABD964013DB1}"/>
          </ac:spMkLst>
        </pc:spChg>
        <pc:spChg chg="add mod ord">
          <ac:chgData name="Kathryn White" userId="5fba89bf-fc31-49ee-8bd5-da09f20eb7ee" providerId="ADAL" clId="{244F8A38-FA48-4DBF-8166-FC44688602DE}" dt="2024-09-04T18:44:16.216" v="52" actId="20577"/>
          <ac:spMkLst>
            <pc:docMk/>
            <pc:sldMk cId="1870321952" sldId="2147475119"/>
            <ac:spMk id="5" creationId="{B6AD42F7-4564-9BBA-2B78-837F9095C58A}"/>
          </ac:spMkLst>
        </pc:spChg>
        <pc:spChg chg="add del mod ord">
          <ac:chgData name="Kathryn White" userId="5fba89bf-fc31-49ee-8bd5-da09f20eb7ee" providerId="ADAL" clId="{244F8A38-FA48-4DBF-8166-FC44688602DE}" dt="2024-09-04T18:43:37.724" v="13" actId="931"/>
          <ac:spMkLst>
            <pc:docMk/>
            <pc:sldMk cId="1870321952" sldId="2147475119"/>
            <ac:spMk id="6" creationId="{B6055D24-DEF7-16A1-B50B-F3E85295A4CA}"/>
          </ac:spMkLst>
        </pc:spChg>
        <pc:spChg chg="add del mod">
          <ac:chgData name="Kathryn White" userId="5fba89bf-fc31-49ee-8bd5-da09f20eb7ee" providerId="ADAL" clId="{244F8A38-FA48-4DBF-8166-FC44688602DE}" dt="2024-09-04T18:42:37.878" v="5" actId="478"/>
          <ac:spMkLst>
            <pc:docMk/>
            <pc:sldMk cId="1870321952" sldId="2147475119"/>
            <ac:spMk id="9" creationId="{4C8343BE-DCFD-D3AF-8D42-26AB43E41CE8}"/>
          </ac:spMkLst>
        </pc:spChg>
        <pc:spChg chg="del mod">
          <ac:chgData name="Kathryn White" userId="5fba89bf-fc31-49ee-8bd5-da09f20eb7ee" providerId="ADAL" clId="{244F8A38-FA48-4DBF-8166-FC44688602DE}" dt="2024-09-04T18:44:07.327" v="17" actId="478"/>
          <ac:spMkLst>
            <pc:docMk/>
            <pc:sldMk cId="1870321952" sldId="2147475119"/>
            <ac:spMk id="12" creationId="{AAE526B6-5C3E-B39C-E59E-E55A703E7216}"/>
          </ac:spMkLst>
        </pc:spChg>
        <pc:spChg chg="del">
          <ac:chgData name="Kathryn White" userId="5fba89bf-fc31-49ee-8bd5-da09f20eb7ee" providerId="ADAL" clId="{244F8A38-FA48-4DBF-8166-FC44688602DE}" dt="2024-09-04T18:44:01.432" v="15" actId="478"/>
          <ac:spMkLst>
            <pc:docMk/>
            <pc:sldMk cId="1870321952" sldId="2147475119"/>
            <ac:spMk id="14" creationId="{0FFF03E4-C4BF-044B-3691-95437EE02954}"/>
          </ac:spMkLst>
        </pc:spChg>
        <pc:picChg chg="del mod">
          <ac:chgData name="Kathryn White" userId="5fba89bf-fc31-49ee-8bd5-da09f20eb7ee" providerId="ADAL" clId="{244F8A38-FA48-4DBF-8166-FC44688602DE}" dt="2024-09-04T18:43:12.071" v="8" actId="21"/>
          <ac:picMkLst>
            <pc:docMk/>
            <pc:sldMk cId="1870321952" sldId="2147475119"/>
            <ac:picMk id="2" creationId="{2202F68A-1155-8515-73D8-46A444A9AD5A}"/>
          </ac:picMkLst>
        </pc:picChg>
        <pc:picChg chg="add mod">
          <ac:chgData name="Kathryn White" userId="5fba89bf-fc31-49ee-8bd5-da09f20eb7ee" providerId="ADAL" clId="{244F8A38-FA48-4DBF-8166-FC44688602DE}" dt="2024-09-04T18:43:23.024" v="12"/>
          <ac:picMkLst>
            <pc:docMk/>
            <pc:sldMk cId="1870321952" sldId="2147475119"/>
            <ac:picMk id="7" creationId="{2202F68A-1155-8515-73D8-46A444A9AD5A}"/>
          </ac:picMkLst>
        </pc:picChg>
        <pc:picChg chg="add mod">
          <ac:chgData name="Kathryn White" userId="5fba89bf-fc31-49ee-8bd5-da09f20eb7ee" providerId="ADAL" clId="{244F8A38-FA48-4DBF-8166-FC44688602DE}" dt="2024-09-04T18:43:44.731" v="14" actId="27614"/>
          <ac:picMkLst>
            <pc:docMk/>
            <pc:sldMk cId="1870321952" sldId="2147475119"/>
            <ac:picMk id="10" creationId="{B8EA5199-B9FD-1C2D-A1C0-BB387F0C17E3}"/>
          </ac:picMkLst>
        </pc:picChg>
      </pc:sldChg>
      <pc:sldChg chg="delSp modSp del mod">
        <pc:chgData name="Kathryn White" userId="5fba89bf-fc31-49ee-8bd5-da09f20eb7ee" providerId="ADAL" clId="{244F8A38-FA48-4DBF-8166-FC44688602DE}" dt="2024-09-04T20:46:56.621" v="762" actId="47"/>
        <pc:sldMkLst>
          <pc:docMk/>
          <pc:sldMk cId="313540205" sldId="2147475121"/>
        </pc:sldMkLst>
        <pc:picChg chg="del mod">
          <ac:chgData name="Kathryn White" userId="5fba89bf-fc31-49ee-8bd5-da09f20eb7ee" providerId="ADAL" clId="{244F8A38-FA48-4DBF-8166-FC44688602DE}" dt="2024-09-04T20:45:57.300" v="761" actId="478"/>
          <ac:picMkLst>
            <pc:docMk/>
            <pc:sldMk cId="313540205" sldId="2147475121"/>
            <ac:picMk id="4" creationId="{415EFA9F-2397-BE3B-5D99-DF316C568F21}"/>
          </ac:picMkLst>
        </pc:picChg>
      </pc:sldChg>
      <pc:sldChg chg="addSp modSp mod">
        <pc:chgData name="Kathryn White" userId="5fba89bf-fc31-49ee-8bd5-da09f20eb7ee" providerId="ADAL" clId="{244F8A38-FA48-4DBF-8166-FC44688602DE}" dt="2024-09-05T14:00:50.605" v="1461" actId="1076"/>
        <pc:sldMkLst>
          <pc:docMk/>
          <pc:sldMk cId="2662853443" sldId="2147475123"/>
        </pc:sldMkLst>
        <pc:spChg chg="mod">
          <ac:chgData name="Kathryn White" userId="5fba89bf-fc31-49ee-8bd5-da09f20eb7ee" providerId="ADAL" clId="{244F8A38-FA48-4DBF-8166-FC44688602DE}" dt="2024-09-04T19:35:53.243" v="606" actId="1035"/>
          <ac:spMkLst>
            <pc:docMk/>
            <pc:sldMk cId="2662853443" sldId="2147475123"/>
            <ac:spMk id="7" creationId="{83B4FB20-5912-7B5F-F3D8-C2FFC9CE77E7}"/>
          </ac:spMkLst>
        </pc:spChg>
        <pc:spChg chg="mod">
          <ac:chgData name="Kathryn White" userId="5fba89bf-fc31-49ee-8bd5-da09f20eb7ee" providerId="ADAL" clId="{244F8A38-FA48-4DBF-8166-FC44688602DE}" dt="2024-09-04T19:35:03.498" v="594" actId="14100"/>
          <ac:spMkLst>
            <pc:docMk/>
            <pc:sldMk cId="2662853443" sldId="2147475123"/>
            <ac:spMk id="8" creationId="{B7CA85D8-576F-3287-6160-47D0026ECB26}"/>
          </ac:spMkLst>
        </pc:spChg>
        <pc:spChg chg="mod">
          <ac:chgData name="Kathryn White" userId="5fba89bf-fc31-49ee-8bd5-da09f20eb7ee" providerId="ADAL" clId="{244F8A38-FA48-4DBF-8166-FC44688602DE}" dt="2024-09-04T21:00:38.591" v="955" actId="20577"/>
          <ac:spMkLst>
            <pc:docMk/>
            <pc:sldMk cId="2662853443" sldId="2147475123"/>
            <ac:spMk id="9" creationId="{4B58A56F-03E8-C32B-88CC-13FE4728C436}"/>
          </ac:spMkLst>
        </pc:spChg>
        <pc:picChg chg="mod modCrop">
          <ac:chgData name="Kathryn White" userId="5fba89bf-fc31-49ee-8bd5-da09f20eb7ee" providerId="ADAL" clId="{244F8A38-FA48-4DBF-8166-FC44688602DE}" dt="2024-09-04T21:50:57.755" v="1349" actId="732"/>
          <ac:picMkLst>
            <pc:docMk/>
            <pc:sldMk cId="2662853443" sldId="2147475123"/>
            <ac:picMk id="2" creationId="{64804923-8B20-B1DD-C72E-5161568658C5}"/>
          </ac:picMkLst>
        </pc:picChg>
        <pc:picChg chg="mod">
          <ac:chgData name="Kathryn White" userId="5fba89bf-fc31-49ee-8bd5-da09f20eb7ee" providerId="ADAL" clId="{244F8A38-FA48-4DBF-8166-FC44688602DE}" dt="2024-09-04T19:34:53.464" v="592" actId="1076"/>
          <ac:picMkLst>
            <pc:docMk/>
            <pc:sldMk cId="2662853443" sldId="2147475123"/>
            <ac:picMk id="3" creationId="{E21CF57E-2259-DC3F-8B70-DE67E27F491B}"/>
          </ac:picMkLst>
        </pc:picChg>
        <pc:picChg chg="mod">
          <ac:chgData name="Kathryn White" userId="5fba89bf-fc31-49ee-8bd5-da09f20eb7ee" providerId="ADAL" clId="{244F8A38-FA48-4DBF-8166-FC44688602DE}" dt="2024-09-05T14:00:48.029" v="1456" actId="1076"/>
          <ac:picMkLst>
            <pc:docMk/>
            <pc:sldMk cId="2662853443" sldId="2147475123"/>
            <ac:picMk id="4" creationId="{415EFA9F-2397-BE3B-5D99-DF316C568F21}"/>
          </ac:picMkLst>
        </pc:picChg>
        <pc:picChg chg="mod">
          <ac:chgData name="Kathryn White" userId="5fba89bf-fc31-49ee-8bd5-da09f20eb7ee" providerId="ADAL" clId="{244F8A38-FA48-4DBF-8166-FC44688602DE}" dt="2024-09-04T19:35:09.512" v="595" actId="1076"/>
          <ac:picMkLst>
            <pc:docMk/>
            <pc:sldMk cId="2662853443" sldId="2147475123"/>
            <ac:picMk id="6" creationId="{2E3AD791-777E-4707-9904-7A6F8CD48A89}"/>
          </ac:picMkLst>
        </pc:picChg>
        <pc:picChg chg="add mod">
          <ac:chgData name="Kathryn White" userId="5fba89bf-fc31-49ee-8bd5-da09f20eb7ee" providerId="ADAL" clId="{244F8A38-FA48-4DBF-8166-FC44688602DE}" dt="2024-09-05T14:00:50.605" v="1461" actId="1076"/>
          <ac:picMkLst>
            <pc:docMk/>
            <pc:sldMk cId="2662853443" sldId="2147475123"/>
            <ac:picMk id="11" creationId="{BEABAE04-42ED-1236-4FDE-BD489F5E33AE}"/>
          </ac:picMkLst>
        </pc:picChg>
        <pc:picChg chg="add mod">
          <ac:chgData name="Kathryn White" userId="5fba89bf-fc31-49ee-8bd5-da09f20eb7ee" providerId="ADAL" clId="{244F8A38-FA48-4DBF-8166-FC44688602DE}" dt="2024-09-05T14:00:46.110" v="1452" actId="1076"/>
          <ac:picMkLst>
            <pc:docMk/>
            <pc:sldMk cId="2662853443" sldId="2147475123"/>
            <ac:picMk id="12" creationId="{18719A35-6D20-9571-23A5-DD32380ACB4E}"/>
          </ac:picMkLst>
        </pc:picChg>
        <pc:picChg chg="add mod">
          <ac:chgData name="Kathryn White" userId="5fba89bf-fc31-49ee-8bd5-da09f20eb7ee" providerId="ADAL" clId="{244F8A38-FA48-4DBF-8166-FC44688602DE}" dt="2024-09-05T14:00:45.532" v="1451" actId="1076"/>
          <ac:picMkLst>
            <pc:docMk/>
            <pc:sldMk cId="2662853443" sldId="2147475123"/>
            <ac:picMk id="13" creationId="{A7C0E3FE-350E-601C-6975-6BB3CBB86C4D}"/>
          </ac:picMkLst>
        </pc:picChg>
        <pc:picChg chg="mod">
          <ac:chgData name="Kathryn White" userId="5fba89bf-fc31-49ee-8bd5-da09f20eb7ee" providerId="ADAL" clId="{244F8A38-FA48-4DBF-8166-FC44688602DE}" dt="2024-09-04T19:35:48.745" v="605" actId="1076"/>
          <ac:picMkLst>
            <pc:docMk/>
            <pc:sldMk cId="2662853443" sldId="2147475123"/>
            <ac:picMk id="1026" creationId="{1E31DBFF-AE4B-C3F3-7331-35B2BAE8D0EF}"/>
          </ac:picMkLst>
        </pc:picChg>
      </pc:sldChg>
      <pc:sldChg chg="addSp delSp modSp mod">
        <pc:chgData name="Kathryn White" userId="5fba89bf-fc31-49ee-8bd5-da09f20eb7ee" providerId="ADAL" clId="{244F8A38-FA48-4DBF-8166-FC44688602DE}" dt="2024-09-04T21:34:50.486" v="1340"/>
        <pc:sldMkLst>
          <pc:docMk/>
          <pc:sldMk cId="2105194768" sldId="2147475124"/>
        </pc:sldMkLst>
        <pc:spChg chg="mod">
          <ac:chgData name="Kathryn White" userId="5fba89bf-fc31-49ee-8bd5-da09f20eb7ee" providerId="ADAL" clId="{244F8A38-FA48-4DBF-8166-FC44688602DE}" dt="2024-09-04T21:34:09.198" v="1337" actId="1037"/>
          <ac:spMkLst>
            <pc:docMk/>
            <pc:sldMk cId="2105194768" sldId="2147475124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21:28:47.444" v="1275" actId="1038"/>
          <ac:spMkLst>
            <pc:docMk/>
            <pc:sldMk cId="2105194768" sldId="2147475124"/>
            <ac:spMk id="24" creationId="{765F6E30-6288-FD83-365E-2C2E0BDCC45E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25" creationId="{2F586363-F06B-0C67-6690-37350969DC54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33" creationId="{D91FF02B-0708-DF85-B5B4-88026BD933FE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34" creationId="{E1E6C32D-D7DF-83C5-B7A6-220CDD33026B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35" creationId="{6554F7A9-FF86-519E-7BDF-1042D2F4E14F}"/>
          </ac:spMkLst>
        </pc:spChg>
        <pc:spChg chg="del">
          <ac:chgData name="Kathryn White" userId="5fba89bf-fc31-49ee-8bd5-da09f20eb7ee" providerId="ADAL" clId="{244F8A38-FA48-4DBF-8166-FC44688602DE}" dt="2024-09-04T21:24:43.006" v="1198" actId="478"/>
          <ac:spMkLst>
            <pc:docMk/>
            <pc:sldMk cId="2105194768" sldId="2147475124"/>
            <ac:spMk id="36" creationId="{5576831E-771F-A963-B709-9179CB9FD09D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37" creationId="{17390E9D-7540-7147-2D14-8181B51B51E6}"/>
          </ac:spMkLst>
        </pc:spChg>
        <pc:spChg chg="mod">
          <ac:chgData name="Kathryn White" userId="5fba89bf-fc31-49ee-8bd5-da09f20eb7ee" providerId="ADAL" clId="{244F8A38-FA48-4DBF-8166-FC44688602DE}" dt="2024-09-04T21:28:02.428" v="1269" actId="14100"/>
          <ac:spMkLst>
            <pc:docMk/>
            <pc:sldMk cId="2105194768" sldId="2147475124"/>
            <ac:spMk id="38" creationId="{15E36BA8-F13D-AB31-DF4D-8CB93C071127}"/>
          </ac:spMkLst>
        </pc:spChg>
        <pc:spChg chg="del">
          <ac:chgData name="Kathryn White" userId="5fba89bf-fc31-49ee-8bd5-da09f20eb7ee" providerId="ADAL" clId="{244F8A38-FA48-4DBF-8166-FC44688602DE}" dt="2024-09-04T21:24:41.491" v="1197" actId="478"/>
          <ac:spMkLst>
            <pc:docMk/>
            <pc:sldMk cId="2105194768" sldId="2147475124"/>
            <ac:spMk id="39" creationId="{B0AAC3F9-6A88-4C2C-4815-2500B912C464}"/>
          </ac:spMkLst>
        </pc:spChg>
        <pc:spChg chg="mod">
          <ac:chgData name="Kathryn White" userId="5fba89bf-fc31-49ee-8bd5-da09f20eb7ee" providerId="ADAL" clId="{244F8A38-FA48-4DBF-8166-FC44688602DE}" dt="2024-09-04T21:34:39.114" v="1339" actId="1076"/>
          <ac:spMkLst>
            <pc:docMk/>
            <pc:sldMk cId="2105194768" sldId="2147475124"/>
            <ac:spMk id="41" creationId="{E42B06EF-32AB-CFA5-8A18-D41C2F1DAA79}"/>
          </ac:spMkLst>
        </pc:spChg>
        <pc:picChg chg="mod modCrop">
          <ac:chgData name="Kathryn White" userId="5fba89bf-fc31-49ee-8bd5-da09f20eb7ee" providerId="ADAL" clId="{244F8A38-FA48-4DBF-8166-FC44688602DE}" dt="2024-09-04T21:22:21.885" v="1179" actId="732"/>
          <ac:picMkLst>
            <pc:docMk/>
            <pc:sldMk cId="2105194768" sldId="2147475124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22:19.651" v="1173" actId="732"/>
          <ac:picMkLst>
            <pc:docMk/>
            <pc:sldMk cId="2105194768" sldId="2147475124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32:53.595" v="1323" actId="732"/>
          <ac:picMkLst>
            <pc:docMk/>
            <pc:sldMk cId="2105194768" sldId="2147475124"/>
            <ac:picMk id="5" creationId="{516296FC-6C1F-4682-36C8-46508261AA3F}"/>
          </ac:picMkLst>
        </pc:picChg>
        <pc:picChg chg="add mod">
          <ac:chgData name="Kathryn White" userId="5fba89bf-fc31-49ee-8bd5-da09f20eb7ee" providerId="ADAL" clId="{244F8A38-FA48-4DBF-8166-FC44688602DE}" dt="2024-09-04T21:34:50.486" v="1340"/>
          <ac:picMkLst>
            <pc:docMk/>
            <pc:sldMk cId="2105194768" sldId="2147475124"/>
            <ac:picMk id="7" creationId="{D074C571-13A4-3BE3-56F0-4E84183C65AD}"/>
          </ac:picMkLst>
        </pc:picChg>
      </pc:sldChg>
      <pc:sldChg chg="modSp mod">
        <pc:chgData name="Kathryn White" userId="5fba89bf-fc31-49ee-8bd5-da09f20eb7ee" providerId="ADAL" clId="{244F8A38-FA48-4DBF-8166-FC44688602DE}" dt="2024-09-04T21:21:39.986" v="1161" actId="1037"/>
        <pc:sldMkLst>
          <pc:docMk/>
          <pc:sldMk cId="371657730" sldId="2147475125"/>
        </pc:sldMkLst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8" creationId="{BBFF6716-B22F-9B22-D53E-14ADF7238536}"/>
          </ac:spMkLst>
        </pc:spChg>
        <pc:spChg chg="mod">
          <ac:chgData name="Kathryn White" userId="5fba89bf-fc31-49ee-8bd5-da09f20eb7ee" providerId="ADAL" clId="{244F8A38-FA48-4DBF-8166-FC44688602DE}" dt="2024-09-04T21:20:26.785" v="1107" actId="14100"/>
          <ac:spMkLst>
            <pc:docMk/>
            <pc:sldMk cId="371657730" sldId="2147475125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20:39:54.729" v="744" actId="20577"/>
          <ac:spMkLst>
            <pc:docMk/>
            <pc:sldMk cId="371657730" sldId="2147475125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35" creationId="{86BFF756-1614-00B3-2825-CA0545588D95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36" creationId="{77B4E01A-BDA6-E373-8A30-EAC1CDD64F47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37" creationId="{72E48CE2-A06D-F208-59A3-3D657D2EEFB3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39" creationId="{1AF45C9B-BA8E-89CF-EB50-FD248123308D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40" creationId="{536F69B6-0265-0214-6A19-F2EF51EDCD36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41" creationId="{0CAA21A3-57B2-3CB0-BA34-D041FAF1C2C1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42" creationId="{4EEF7ECC-8FB2-A4D1-DE5C-5CB495673E05}"/>
          </ac:spMkLst>
        </pc:spChg>
        <pc:spChg chg="mod">
          <ac:chgData name="Kathryn White" userId="5fba89bf-fc31-49ee-8bd5-da09f20eb7ee" providerId="ADAL" clId="{244F8A38-FA48-4DBF-8166-FC44688602DE}" dt="2024-09-04T21:21:39.986" v="1161" actId="1037"/>
          <ac:spMkLst>
            <pc:docMk/>
            <pc:sldMk cId="371657730" sldId="2147475125"/>
            <ac:spMk id="43" creationId="{0E43142D-23FA-4D7A-6537-F5292AD31B5B}"/>
          </ac:spMkLst>
        </pc:spChg>
        <pc:grpChg chg="mod">
          <ac:chgData name="Kathryn White" userId="5fba89bf-fc31-49ee-8bd5-da09f20eb7ee" providerId="ADAL" clId="{244F8A38-FA48-4DBF-8166-FC44688602DE}" dt="2024-09-04T21:21:39.986" v="1161" actId="1037"/>
          <ac:grpSpMkLst>
            <pc:docMk/>
            <pc:sldMk cId="371657730" sldId="2147475125"/>
            <ac:grpSpMk id="62" creationId="{A2F33B4F-6BB8-4269-F28D-E4DD3C5E4FED}"/>
          </ac:grpSpMkLst>
        </pc:grpChg>
        <pc:picChg chg="mod modCrop">
          <ac:chgData name="Kathryn White" userId="5fba89bf-fc31-49ee-8bd5-da09f20eb7ee" providerId="ADAL" clId="{244F8A38-FA48-4DBF-8166-FC44688602DE}" dt="2024-09-04T21:20:39.586" v="1126" actId="732"/>
          <ac:picMkLst>
            <pc:docMk/>
            <pc:sldMk cId="371657730" sldId="2147475125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20:33.080" v="1118" actId="732"/>
          <ac:picMkLst>
            <pc:docMk/>
            <pc:sldMk cId="371657730" sldId="2147475125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20:30.478" v="1113" actId="732"/>
          <ac:picMkLst>
            <pc:docMk/>
            <pc:sldMk cId="371657730" sldId="2147475125"/>
            <ac:picMk id="5" creationId="{516296FC-6C1F-4682-36C8-46508261AA3F}"/>
          </ac:picMkLst>
        </pc:picChg>
        <pc:picChg chg="mod">
          <ac:chgData name="Kathryn White" userId="5fba89bf-fc31-49ee-8bd5-da09f20eb7ee" providerId="ADAL" clId="{244F8A38-FA48-4DBF-8166-FC44688602DE}" dt="2024-09-04T21:21:39.986" v="1161" actId="1037"/>
          <ac:picMkLst>
            <pc:docMk/>
            <pc:sldMk cId="371657730" sldId="2147475125"/>
            <ac:picMk id="7" creationId="{6F078CF0-21BE-0BB2-DF9A-AA1695E76D52}"/>
          </ac:picMkLst>
        </pc:picChg>
        <pc:picChg chg="mod">
          <ac:chgData name="Kathryn White" userId="5fba89bf-fc31-49ee-8bd5-da09f20eb7ee" providerId="ADAL" clId="{244F8A38-FA48-4DBF-8166-FC44688602DE}" dt="2024-09-04T21:21:39.986" v="1161" actId="1037"/>
          <ac:picMkLst>
            <pc:docMk/>
            <pc:sldMk cId="371657730" sldId="2147475125"/>
            <ac:picMk id="15" creationId="{CEF8615C-44CD-2EFD-37E6-C4EE6E42B137}"/>
          </ac:picMkLst>
        </pc:picChg>
        <pc:cxnChg chg="mod">
          <ac:chgData name="Kathryn White" userId="5fba89bf-fc31-49ee-8bd5-da09f20eb7ee" providerId="ADAL" clId="{244F8A38-FA48-4DBF-8166-FC44688602DE}" dt="2024-09-04T21:21:39.986" v="1161" actId="1037"/>
          <ac:cxnSpMkLst>
            <pc:docMk/>
            <pc:sldMk cId="371657730" sldId="2147475125"/>
            <ac:cxnSpMk id="47" creationId="{855E3EB7-51C0-57BD-A9FC-5773C8AD9592}"/>
          </ac:cxnSpMkLst>
        </pc:cxnChg>
        <pc:cxnChg chg="mod">
          <ac:chgData name="Kathryn White" userId="5fba89bf-fc31-49ee-8bd5-da09f20eb7ee" providerId="ADAL" clId="{244F8A38-FA48-4DBF-8166-FC44688602DE}" dt="2024-09-04T21:21:39.986" v="1161" actId="1037"/>
          <ac:cxnSpMkLst>
            <pc:docMk/>
            <pc:sldMk cId="371657730" sldId="2147475125"/>
            <ac:cxnSpMk id="49" creationId="{B0E66A3E-A3CA-1E89-29AD-B12FF5297333}"/>
          </ac:cxnSpMkLst>
        </pc:cxnChg>
        <pc:cxnChg chg="mod">
          <ac:chgData name="Kathryn White" userId="5fba89bf-fc31-49ee-8bd5-da09f20eb7ee" providerId="ADAL" clId="{244F8A38-FA48-4DBF-8166-FC44688602DE}" dt="2024-09-04T21:21:39.986" v="1161" actId="1037"/>
          <ac:cxnSpMkLst>
            <pc:docMk/>
            <pc:sldMk cId="371657730" sldId="2147475125"/>
            <ac:cxnSpMk id="50" creationId="{2C50B8FE-79A5-B284-9ECC-5C1BC98237B3}"/>
          </ac:cxnSpMkLst>
        </pc:cxnChg>
        <pc:cxnChg chg="mod">
          <ac:chgData name="Kathryn White" userId="5fba89bf-fc31-49ee-8bd5-da09f20eb7ee" providerId="ADAL" clId="{244F8A38-FA48-4DBF-8166-FC44688602DE}" dt="2024-09-04T21:21:39.986" v="1161" actId="1037"/>
          <ac:cxnSpMkLst>
            <pc:docMk/>
            <pc:sldMk cId="371657730" sldId="2147475125"/>
            <ac:cxnSpMk id="57" creationId="{88ACDC71-E4F6-E93A-A6BE-4FB5AA2F4D46}"/>
          </ac:cxnSpMkLst>
        </pc:cxnChg>
      </pc:sldChg>
      <pc:sldChg chg="modSp mod">
        <pc:chgData name="Kathryn White" userId="5fba89bf-fc31-49ee-8bd5-da09f20eb7ee" providerId="ADAL" clId="{244F8A38-FA48-4DBF-8166-FC44688602DE}" dt="2024-09-04T21:20:09.269" v="1106" actId="1037"/>
        <pc:sldMkLst>
          <pc:docMk/>
          <pc:sldMk cId="3997386024" sldId="2147475128"/>
        </pc:sldMkLst>
        <pc:spChg chg="mod">
          <ac:chgData name="Kathryn White" userId="5fba89bf-fc31-49ee-8bd5-da09f20eb7ee" providerId="ADAL" clId="{244F8A38-FA48-4DBF-8166-FC44688602DE}" dt="2024-09-04T21:19:33.347" v="1068" actId="14100"/>
          <ac:spMkLst>
            <pc:docMk/>
            <pc:sldMk cId="3997386024" sldId="2147475128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20:42:41.081" v="759" actId="20577"/>
          <ac:spMkLst>
            <pc:docMk/>
            <pc:sldMk cId="3997386024" sldId="2147475128"/>
            <ac:spMk id="10" creationId="{DDCB1A37-E096-FFC1-CAF2-4D82B3FE3E0A}"/>
          </ac:spMkLst>
        </pc:spChg>
        <pc:spChg chg="mod">
          <ac:chgData name="Kathryn White" userId="5fba89bf-fc31-49ee-8bd5-da09f20eb7ee" providerId="ADAL" clId="{244F8A38-FA48-4DBF-8166-FC44688602DE}" dt="2024-09-04T20:56:09.952" v="884" actId="20577"/>
          <ac:spMkLst>
            <pc:docMk/>
            <pc:sldMk cId="3997386024" sldId="2147475128"/>
            <ac:spMk id="38" creationId="{3815D703-F000-2432-A1F2-E8BEF5203E85}"/>
          </ac:spMkLst>
        </pc:spChg>
        <pc:spChg chg="mod">
          <ac:chgData name="Kathryn White" userId="5fba89bf-fc31-49ee-8bd5-da09f20eb7ee" providerId="ADAL" clId="{244F8A38-FA48-4DBF-8166-FC44688602DE}" dt="2024-09-04T20:50:09.920" v="841" actId="20577"/>
          <ac:spMkLst>
            <pc:docMk/>
            <pc:sldMk cId="3997386024" sldId="2147475128"/>
            <ac:spMk id="39" creationId="{1AF45C9B-BA8E-89CF-EB50-FD248123308D}"/>
          </ac:spMkLst>
        </pc:spChg>
        <pc:spChg chg="mod">
          <ac:chgData name="Kathryn White" userId="5fba89bf-fc31-49ee-8bd5-da09f20eb7ee" providerId="ADAL" clId="{244F8A38-FA48-4DBF-8166-FC44688602DE}" dt="2024-09-04T20:50:05.710" v="837" actId="20577"/>
          <ac:spMkLst>
            <pc:docMk/>
            <pc:sldMk cId="3997386024" sldId="2147475128"/>
            <ac:spMk id="42" creationId="{4EEF7ECC-8FB2-A4D1-DE5C-5CB495673E05}"/>
          </ac:spMkLst>
        </pc:spChg>
        <pc:spChg chg="mod">
          <ac:chgData name="Kathryn White" userId="5fba89bf-fc31-49ee-8bd5-da09f20eb7ee" providerId="ADAL" clId="{244F8A38-FA48-4DBF-8166-FC44688602DE}" dt="2024-09-04T20:56:41.087" v="909" actId="20577"/>
          <ac:spMkLst>
            <pc:docMk/>
            <pc:sldMk cId="3997386024" sldId="2147475128"/>
            <ac:spMk id="44" creationId="{73209179-BA81-45CC-FE6C-000F7E54DE5B}"/>
          </ac:spMkLst>
        </pc:spChg>
        <pc:grpChg chg="mod">
          <ac:chgData name="Kathryn White" userId="5fba89bf-fc31-49ee-8bd5-da09f20eb7ee" providerId="ADAL" clId="{244F8A38-FA48-4DBF-8166-FC44688602DE}" dt="2024-09-04T21:20:09.269" v="1106" actId="1037"/>
          <ac:grpSpMkLst>
            <pc:docMk/>
            <pc:sldMk cId="3997386024" sldId="2147475128"/>
            <ac:grpSpMk id="33" creationId="{F95D8F11-A439-38A8-00D3-3ED90E024259}"/>
          </ac:grpSpMkLst>
        </pc:grpChg>
        <pc:grpChg chg="mod">
          <ac:chgData name="Kathryn White" userId="5fba89bf-fc31-49ee-8bd5-da09f20eb7ee" providerId="ADAL" clId="{244F8A38-FA48-4DBF-8166-FC44688602DE}" dt="2024-09-04T21:20:09.269" v="1106" actId="1037"/>
          <ac:grpSpMkLst>
            <pc:docMk/>
            <pc:sldMk cId="3997386024" sldId="2147475128"/>
            <ac:grpSpMk id="34" creationId="{348F961C-DB65-41BE-E3BA-588DECB20B59}"/>
          </ac:grpSpMkLst>
        </pc:grpChg>
        <pc:grpChg chg="mod">
          <ac:chgData name="Kathryn White" userId="5fba89bf-fc31-49ee-8bd5-da09f20eb7ee" providerId="ADAL" clId="{244F8A38-FA48-4DBF-8166-FC44688602DE}" dt="2024-09-04T21:20:09.269" v="1106" actId="1037"/>
          <ac:grpSpMkLst>
            <pc:docMk/>
            <pc:sldMk cId="3997386024" sldId="2147475128"/>
            <ac:grpSpMk id="45" creationId="{B9485747-D366-A880-BE3A-E04E25BA2A76}"/>
          </ac:grpSpMkLst>
        </pc:grpChg>
        <pc:picChg chg="mod modCrop">
          <ac:chgData name="Kathryn White" userId="5fba89bf-fc31-49ee-8bd5-da09f20eb7ee" providerId="ADAL" clId="{244F8A38-FA48-4DBF-8166-FC44688602DE}" dt="2024-09-04T21:19:48.851" v="1086" actId="732"/>
          <ac:picMkLst>
            <pc:docMk/>
            <pc:sldMk cId="3997386024" sldId="2147475128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19:44.733" v="1080" actId="732"/>
          <ac:picMkLst>
            <pc:docMk/>
            <pc:sldMk cId="3997386024" sldId="2147475128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19:38.228" v="1074" actId="732"/>
          <ac:picMkLst>
            <pc:docMk/>
            <pc:sldMk cId="3997386024" sldId="2147475128"/>
            <ac:picMk id="5" creationId="{516296FC-6C1F-4682-36C8-46508261AA3F}"/>
          </ac:picMkLst>
        </pc:picChg>
      </pc:sldChg>
      <pc:sldChg chg="modSp mod">
        <pc:chgData name="Kathryn White" userId="5fba89bf-fc31-49ee-8bd5-da09f20eb7ee" providerId="ADAL" clId="{244F8A38-FA48-4DBF-8166-FC44688602DE}" dt="2024-09-04T23:47:35.467" v="1389" actId="948"/>
        <pc:sldMkLst>
          <pc:docMk/>
          <pc:sldMk cId="77637588" sldId="2147475129"/>
        </pc:sldMkLst>
        <pc:spChg chg="mod">
          <ac:chgData name="Kathryn White" userId="5fba89bf-fc31-49ee-8bd5-da09f20eb7ee" providerId="ADAL" clId="{244F8A38-FA48-4DBF-8166-FC44688602DE}" dt="2024-09-04T21:17:10.234" v="1049" actId="14100"/>
          <ac:spMkLst>
            <pc:docMk/>
            <pc:sldMk cId="77637588" sldId="2147475129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4T23:47:35.467" v="1389" actId="948"/>
          <ac:spMkLst>
            <pc:docMk/>
            <pc:sldMk cId="77637588" sldId="2147475129"/>
            <ac:spMk id="10" creationId="{DDCB1A37-E096-FFC1-CAF2-4D82B3FE3E0A}"/>
          </ac:spMkLst>
        </pc:spChg>
        <pc:picChg chg="mod modCrop">
          <ac:chgData name="Kathryn White" userId="5fba89bf-fc31-49ee-8bd5-da09f20eb7ee" providerId="ADAL" clId="{244F8A38-FA48-4DBF-8166-FC44688602DE}" dt="2024-09-04T21:17:41.449" v="1066" actId="732"/>
          <ac:picMkLst>
            <pc:docMk/>
            <pc:sldMk cId="77637588" sldId="2147475129"/>
            <ac:picMk id="2" creationId="{A1197548-D43F-5982-F2EC-3943102CE90D}"/>
          </ac:picMkLst>
        </pc:picChg>
        <pc:picChg chg="mod modCrop">
          <ac:chgData name="Kathryn White" userId="5fba89bf-fc31-49ee-8bd5-da09f20eb7ee" providerId="ADAL" clId="{244F8A38-FA48-4DBF-8166-FC44688602DE}" dt="2024-09-04T21:17:34.880" v="1060" actId="732"/>
          <ac:picMkLst>
            <pc:docMk/>
            <pc:sldMk cId="77637588" sldId="2147475129"/>
            <ac:picMk id="4" creationId="{578C9E64-4B10-C406-A2B9-1A6A6788C5F9}"/>
          </ac:picMkLst>
        </pc:picChg>
        <pc:picChg chg="mod modCrop">
          <ac:chgData name="Kathryn White" userId="5fba89bf-fc31-49ee-8bd5-da09f20eb7ee" providerId="ADAL" clId="{244F8A38-FA48-4DBF-8166-FC44688602DE}" dt="2024-09-04T21:17:25.418" v="1055" actId="732"/>
          <ac:picMkLst>
            <pc:docMk/>
            <pc:sldMk cId="77637588" sldId="2147475129"/>
            <ac:picMk id="5" creationId="{516296FC-6C1F-4682-36C8-46508261AA3F}"/>
          </ac:picMkLst>
        </pc:picChg>
        <pc:picChg chg="mod">
          <ac:chgData name="Kathryn White" userId="5fba89bf-fc31-49ee-8bd5-da09f20eb7ee" providerId="ADAL" clId="{244F8A38-FA48-4DBF-8166-FC44688602DE}" dt="2024-09-04T21:17:50.017" v="1067" actId="1076"/>
          <ac:picMkLst>
            <pc:docMk/>
            <pc:sldMk cId="77637588" sldId="2147475129"/>
            <ac:picMk id="6" creationId="{A087FD0D-B6A6-F6A2-6D63-246E38C56C9C}"/>
          </ac:picMkLst>
        </pc:picChg>
      </pc:sldChg>
      <pc:sldChg chg="del">
        <pc:chgData name="Kathryn White" userId="5fba89bf-fc31-49ee-8bd5-da09f20eb7ee" providerId="ADAL" clId="{244F8A38-FA48-4DBF-8166-FC44688602DE}" dt="2024-09-04T19:38:47.544" v="609" actId="2696"/>
        <pc:sldMkLst>
          <pc:docMk/>
          <pc:sldMk cId="1937941542" sldId="2147475130"/>
        </pc:sldMkLst>
      </pc:sldChg>
      <pc:sldChg chg="del">
        <pc:chgData name="Kathryn White" userId="5fba89bf-fc31-49ee-8bd5-da09f20eb7ee" providerId="ADAL" clId="{244F8A38-FA48-4DBF-8166-FC44688602DE}" dt="2024-09-04T18:48:38.145" v="57" actId="2696"/>
        <pc:sldMkLst>
          <pc:docMk/>
          <pc:sldMk cId="3366843252" sldId="2147475139"/>
        </pc:sldMkLst>
      </pc:sldChg>
      <pc:sldChg chg="modSp add mod">
        <pc:chgData name="Kathryn White" userId="5fba89bf-fc31-49ee-8bd5-da09f20eb7ee" providerId="ADAL" clId="{244F8A38-FA48-4DBF-8166-FC44688602DE}" dt="2024-09-04T21:50:15.872" v="1347" actId="732"/>
        <pc:sldMkLst>
          <pc:docMk/>
          <pc:sldMk cId="4273422730" sldId="2147475141"/>
        </pc:sldMkLst>
        <pc:picChg chg="mod modCrop">
          <ac:chgData name="Kathryn White" userId="5fba89bf-fc31-49ee-8bd5-da09f20eb7ee" providerId="ADAL" clId="{244F8A38-FA48-4DBF-8166-FC44688602DE}" dt="2024-09-04T21:50:15.872" v="1347" actId="732"/>
          <ac:picMkLst>
            <pc:docMk/>
            <pc:sldMk cId="4273422730" sldId="2147475141"/>
            <ac:picMk id="2" creationId="{64804923-8B20-B1DD-C72E-5161568658C5}"/>
          </ac:picMkLst>
        </pc:picChg>
      </pc:sldChg>
      <pc:sldChg chg="addSp delSp modSp mod">
        <pc:chgData name="Kathryn White" userId="5fba89bf-fc31-49ee-8bd5-da09f20eb7ee" providerId="ADAL" clId="{244F8A38-FA48-4DBF-8166-FC44688602DE}" dt="2024-09-05T14:04:18.766" v="1472" actId="20577"/>
        <pc:sldMkLst>
          <pc:docMk/>
          <pc:sldMk cId="251518391" sldId="2147475142"/>
        </pc:sldMkLst>
        <pc:spChg chg="del">
          <ac:chgData name="Kathryn White" userId="5fba89bf-fc31-49ee-8bd5-da09f20eb7ee" providerId="ADAL" clId="{244F8A38-FA48-4DBF-8166-FC44688602DE}" dt="2024-09-05T13:30:10.216" v="1413" actId="21"/>
          <ac:spMkLst>
            <pc:docMk/>
            <pc:sldMk cId="251518391" sldId="2147475142"/>
            <ac:spMk id="9" creationId="{80CDB316-D7A1-1FAB-A7F2-233191634A25}"/>
          </ac:spMkLst>
        </pc:spChg>
        <pc:spChg chg="mod">
          <ac:chgData name="Kathryn White" userId="5fba89bf-fc31-49ee-8bd5-da09f20eb7ee" providerId="ADAL" clId="{244F8A38-FA48-4DBF-8166-FC44688602DE}" dt="2024-09-05T14:04:18.766" v="1472" actId="20577"/>
          <ac:spMkLst>
            <pc:docMk/>
            <pc:sldMk cId="251518391" sldId="2147475142"/>
            <ac:spMk id="10" creationId="{DDCB1A37-E096-FFC1-CAF2-4D82B3FE3E0A}"/>
          </ac:spMkLst>
        </pc:spChg>
        <pc:spChg chg="add del mod ord">
          <ac:chgData name="Kathryn White" userId="5fba89bf-fc31-49ee-8bd5-da09f20eb7ee" providerId="ADAL" clId="{244F8A38-FA48-4DBF-8166-FC44688602DE}" dt="2024-09-05T13:32:58.719" v="1432" actId="478"/>
          <ac:spMkLst>
            <pc:docMk/>
            <pc:sldMk cId="251518391" sldId="2147475142"/>
            <ac:spMk id="14" creationId="{11EF04B2-9840-32D1-F9C8-523BE890999A}"/>
          </ac:spMkLst>
        </pc:spChg>
        <pc:picChg chg="mod ord">
          <ac:chgData name="Kathryn White" userId="5fba89bf-fc31-49ee-8bd5-da09f20eb7ee" providerId="ADAL" clId="{244F8A38-FA48-4DBF-8166-FC44688602DE}" dt="2024-09-05T13:33:06.545" v="1434" actId="1076"/>
          <ac:picMkLst>
            <pc:docMk/>
            <pc:sldMk cId="251518391" sldId="2147475142"/>
            <ac:picMk id="4" creationId="{578C9E64-4B10-C406-A2B9-1A6A6788C5F9}"/>
          </ac:picMkLst>
        </pc:picChg>
        <pc:picChg chg="del">
          <ac:chgData name="Kathryn White" userId="5fba89bf-fc31-49ee-8bd5-da09f20eb7ee" providerId="ADAL" clId="{244F8A38-FA48-4DBF-8166-FC44688602DE}" dt="2024-09-05T13:30:11.742" v="1414" actId="478"/>
          <ac:picMkLst>
            <pc:docMk/>
            <pc:sldMk cId="251518391" sldId="2147475142"/>
            <ac:picMk id="5" creationId="{516296FC-6C1F-4682-36C8-46508261AA3F}"/>
          </ac:picMkLst>
        </pc:picChg>
        <pc:picChg chg="add del">
          <ac:chgData name="Kathryn White" userId="5fba89bf-fc31-49ee-8bd5-da09f20eb7ee" providerId="ADAL" clId="{244F8A38-FA48-4DBF-8166-FC44688602DE}" dt="2024-09-05T13:28:56.456" v="1401" actId="478"/>
          <ac:picMkLst>
            <pc:docMk/>
            <pc:sldMk cId="251518391" sldId="2147475142"/>
            <ac:picMk id="6" creationId="{A087FD0D-B6A6-F6A2-6D63-246E38C56C9C}"/>
          </ac:picMkLst>
        </pc:picChg>
        <pc:picChg chg="add mod">
          <ac:chgData name="Kathryn White" userId="5fba89bf-fc31-49ee-8bd5-da09f20eb7ee" providerId="ADAL" clId="{244F8A38-FA48-4DBF-8166-FC44688602DE}" dt="2024-09-05T13:29:08.146" v="1406" actId="1076"/>
          <ac:picMkLst>
            <pc:docMk/>
            <pc:sldMk cId="251518391" sldId="2147475142"/>
            <ac:picMk id="7" creationId="{7A8B5DDA-6AE2-0294-557B-92CA640106A5}"/>
          </ac:picMkLst>
        </pc:picChg>
        <pc:picChg chg="add mod">
          <ac:chgData name="Kathryn White" userId="5fba89bf-fc31-49ee-8bd5-da09f20eb7ee" providerId="ADAL" clId="{244F8A38-FA48-4DBF-8166-FC44688602DE}" dt="2024-09-05T13:29:35.298" v="1412" actId="166"/>
          <ac:picMkLst>
            <pc:docMk/>
            <pc:sldMk cId="251518391" sldId="2147475142"/>
            <ac:picMk id="8" creationId="{B7E05883-B1EF-BC2E-3075-BFAFAB3C64A4}"/>
          </ac:picMkLst>
        </pc:picChg>
        <pc:picChg chg="add mod">
          <ac:chgData name="Kathryn White" userId="5fba89bf-fc31-49ee-8bd5-da09f20eb7ee" providerId="ADAL" clId="{244F8A38-FA48-4DBF-8166-FC44688602DE}" dt="2024-09-05T13:30:41.997" v="1416"/>
          <ac:picMkLst>
            <pc:docMk/>
            <pc:sldMk cId="251518391" sldId="2147475142"/>
            <ac:picMk id="12" creationId="{44A3BA7F-872E-1794-A52A-482464EBD751}"/>
          </ac:picMkLst>
        </pc:picChg>
        <pc:picChg chg="add mod">
          <ac:chgData name="Kathryn White" userId="5fba89bf-fc31-49ee-8bd5-da09f20eb7ee" providerId="ADAL" clId="{244F8A38-FA48-4DBF-8166-FC44688602DE}" dt="2024-09-05T13:32:17.113" v="1425"/>
          <ac:picMkLst>
            <pc:docMk/>
            <pc:sldMk cId="251518391" sldId="2147475142"/>
            <ac:picMk id="13" creationId="{2A527184-C94F-F96F-9935-1E8C43797205}"/>
          </ac:picMkLst>
        </pc:picChg>
        <pc:picChg chg="add mod">
          <ac:chgData name="Kathryn White" userId="5fba89bf-fc31-49ee-8bd5-da09f20eb7ee" providerId="ADAL" clId="{244F8A38-FA48-4DBF-8166-FC44688602DE}" dt="2024-09-05T13:29:28.971" v="1411" actId="166"/>
          <ac:picMkLst>
            <pc:docMk/>
            <pc:sldMk cId="251518391" sldId="2147475142"/>
            <ac:picMk id="1026" creationId="{3811C289-B9ED-0AFE-D32B-5F01B2A69024}"/>
          </ac:picMkLst>
        </pc:picChg>
      </pc:sldChg>
      <pc:sldChg chg="addSp delSp modSp add del mod modClrScheme chgLayout">
        <pc:chgData name="Kathryn White" userId="5fba89bf-fc31-49ee-8bd5-da09f20eb7ee" providerId="ADAL" clId="{244F8A38-FA48-4DBF-8166-FC44688602DE}" dt="2024-09-05T14:12:01.275" v="1486" actId="47"/>
        <pc:sldMkLst>
          <pc:docMk/>
          <pc:sldMk cId="3941440360" sldId="2147475143"/>
        </pc:sldMkLst>
        <pc:spChg chg="del">
          <ac:chgData name="Kathryn White" userId="5fba89bf-fc31-49ee-8bd5-da09f20eb7ee" providerId="ADAL" clId="{244F8A38-FA48-4DBF-8166-FC44688602DE}" dt="2024-09-05T14:10:33.064" v="1474" actId="478"/>
          <ac:spMkLst>
            <pc:docMk/>
            <pc:sldMk cId="3941440360" sldId="2147475143"/>
            <ac:spMk id="9" creationId="{120D7AFD-CBB9-CCDE-7378-B4EA94E06F44}"/>
          </ac:spMkLst>
        </pc:spChg>
        <pc:spChg chg="add del mod ord">
          <ac:chgData name="Kathryn White" userId="5fba89bf-fc31-49ee-8bd5-da09f20eb7ee" providerId="ADAL" clId="{244F8A38-FA48-4DBF-8166-FC44688602DE}" dt="2024-09-05T14:10:47.246" v="1480" actId="700"/>
          <ac:spMkLst>
            <pc:docMk/>
            <pc:sldMk cId="3941440360" sldId="2147475143"/>
            <ac:spMk id="15" creationId="{100B224A-A14A-FB48-7B63-3503F33F7FFC}"/>
          </ac:spMkLst>
        </pc:spChg>
        <pc:spChg chg="add del mod ord">
          <ac:chgData name="Kathryn White" userId="5fba89bf-fc31-49ee-8bd5-da09f20eb7ee" providerId="ADAL" clId="{244F8A38-FA48-4DBF-8166-FC44688602DE}" dt="2024-09-05T14:10:47.246" v="1480" actId="700"/>
          <ac:spMkLst>
            <pc:docMk/>
            <pc:sldMk cId="3941440360" sldId="2147475143"/>
            <ac:spMk id="16" creationId="{8AB55A59-D02D-7D2C-8C63-7958A023193C}"/>
          </ac:spMkLst>
        </pc:spChg>
        <pc:spChg chg="add del mod ord">
          <ac:chgData name="Kathryn White" userId="5fba89bf-fc31-49ee-8bd5-da09f20eb7ee" providerId="ADAL" clId="{244F8A38-FA48-4DBF-8166-FC44688602DE}" dt="2024-09-05T14:11:08.225" v="1482" actId="700"/>
          <ac:spMkLst>
            <pc:docMk/>
            <pc:sldMk cId="3941440360" sldId="2147475143"/>
            <ac:spMk id="17" creationId="{A695AE9C-BB45-AD33-938F-8FAC80FE5BC0}"/>
          </ac:spMkLst>
        </pc:spChg>
        <pc:spChg chg="add del mod ord">
          <ac:chgData name="Kathryn White" userId="5fba89bf-fc31-49ee-8bd5-da09f20eb7ee" providerId="ADAL" clId="{244F8A38-FA48-4DBF-8166-FC44688602DE}" dt="2024-09-05T14:11:08.225" v="1482" actId="700"/>
          <ac:spMkLst>
            <pc:docMk/>
            <pc:sldMk cId="3941440360" sldId="2147475143"/>
            <ac:spMk id="18" creationId="{29D28E45-762E-4A85-4A65-F3600EBBE1BC}"/>
          </ac:spMkLst>
        </pc:spChg>
        <pc:spChg chg="add del mod ord">
          <ac:chgData name="Kathryn White" userId="5fba89bf-fc31-49ee-8bd5-da09f20eb7ee" providerId="ADAL" clId="{244F8A38-FA48-4DBF-8166-FC44688602DE}" dt="2024-09-05T14:11:08.225" v="1482" actId="700"/>
          <ac:spMkLst>
            <pc:docMk/>
            <pc:sldMk cId="3941440360" sldId="2147475143"/>
            <ac:spMk id="19" creationId="{7CCD805A-DBEB-4739-0891-657DC7E7EDED}"/>
          </ac:spMkLst>
        </pc:spChg>
        <pc:spChg chg="add mod ord">
          <ac:chgData name="Kathryn White" userId="5fba89bf-fc31-49ee-8bd5-da09f20eb7ee" providerId="ADAL" clId="{244F8A38-FA48-4DBF-8166-FC44688602DE}" dt="2024-09-05T14:11:08.248" v="1483" actId="27636"/>
          <ac:spMkLst>
            <pc:docMk/>
            <pc:sldMk cId="3941440360" sldId="2147475143"/>
            <ac:spMk id="20" creationId="{ECB4D132-A4DF-323E-5205-04F7E2B6031D}"/>
          </ac:spMkLst>
        </pc:spChg>
        <pc:spChg chg="add mod ord">
          <ac:chgData name="Kathryn White" userId="5fba89bf-fc31-49ee-8bd5-da09f20eb7ee" providerId="ADAL" clId="{244F8A38-FA48-4DBF-8166-FC44688602DE}" dt="2024-09-05T14:11:08.225" v="1482" actId="700"/>
          <ac:spMkLst>
            <pc:docMk/>
            <pc:sldMk cId="3941440360" sldId="2147475143"/>
            <ac:spMk id="26" creationId="{00D87C43-7FEE-A209-95A8-589AA644D980}"/>
          </ac:spMkLst>
        </pc:spChg>
        <pc:spChg chg="add mod ord">
          <ac:chgData name="Kathryn White" userId="5fba89bf-fc31-49ee-8bd5-da09f20eb7ee" providerId="ADAL" clId="{244F8A38-FA48-4DBF-8166-FC44688602DE}" dt="2024-09-05T14:11:08.225" v="1482" actId="700"/>
          <ac:spMkLst>
            <pc:docMk/>
            <pc:sldMk cId="3941440360" sldId="2147475143"/>
            <ac:spMk id="27" creationId="{05FEDD56-5A7E-9E20-A36E-CDD023BE70A9}"/>
          </ac:spMkLst>
        </pc:spChg>
        <pc:picChg chg="del">
          <ac:chgData name="Kathryn White" userId="5fba89bf-fc31-49ee-8bd5-da09f20eb7ee" providerId="ADAL" clId="{244F8A38-FA48-4DBF-8166-FC44688602DE}" dt="2024-09-05T14:10:34.581" v="1477" actId="478"/>
          <ac:picMkLst>
            <pc:docMk/>
            <pc:sldMk cId="3941440360" sldId="2147475143"/>
            <ac:picMk id="2" creationId="{A1197548-D43F-5982-F2EC-3943102CE90D}"/>
          </ac:picMkLst>
        </pc:picChg>
        <pc:picChg chg="del">
          <ac:chgData name="Kathryn White" userId="5fba89bf-fc31-49ee-8bd5-da09f20eb7ee" providerId="ADAL" clId="{244F8A38-FA48-4DBF-8166-FC44688602DE}" dt="2024-09-05T14:10:34.127" v="1476" actId="478"/>
          <ac:picMkLst>
            <pc:docMk/>
            <pc:sldMk cId="3941440360" sldId="2147475143"/>
            <ac:picMk id="4" creationId="{578C9E64-4B10-C406-A2B9-1A6A6788C5F9}"/>
          </ac:picMkLst>
        </pc:picChg>
        <pc:picChg chg="del">
          <ac:chgData name="Kathryn White" userId="5fba89bf-fc31-49ee-8bd5-da09f20eb7ee" providerId="ADAL" clId="{244F8A38-FA48-4DBF-8166-FC44688602DE}" dt="2024-09-05T14:10:33.533" v="1475" actId="478"/>
          <ac:picMkLst>
            <pc:docMk/>
            <pc:sldMk cId="3941440360" sldId="2147475143"/>
            <ac:picMk id="5" creationId="{516296FC-6C1F-4682-36C8-46508261AA3F}"/>
          </ac:picMkLst>
        </pc:picChg>
        <pc:picChg chg="del">
          <ac:chgData name="Kathryn White" userId="5fba89bf-fc31-49ee-8bd5-da09f20eb7ee" providerId="ADAL" clId="{244F8A38-FA48-4DBF-8166-FC44688602DE}" dt="2024-09-05T14:11:15.110" v="1484" actId="478"/>
          <ac:picMkLst>
            <pc:docMk/>
            <pc:sldMk cId="3941440360" sldId="2147475143"/>
            <ac:picMk id="6" creationId="{3AE70BDC-F31A-D5CA-B17D-FF83CE5C0B9B}"/>
          </ac:picMkLst>
        </pc:picChg>
        <pc:picChg chg="del">
          <ac:chgData name="Kathryn White" userId="5fba89bf-fc31-49ee-8bd5-da09f20eb7ee" providerId="ADAL" clId="{244F8A38-FA48-4DBF-8166-FC44688602DE}" dt="2024-09-05T14:11:15.942" v="1485" actId="478"/>
          <ac:picMkLst>
            <pc:docMk/>
            <pc:sldMk cId="3941440360" sldId="2147475143"/>
            <ac:picMk id="8" creationId="{A03F53BC-FD73-869F-C35E-D42AE4D6A2B8}"/>
          </ac:picMkLst>
        </pc:picChg>
      </pc:sldChg>
    </pc:docChg>
  </pc:docChgLst>
</pc:chgInfo>
</file>

<file path=ppt/comments/modernComment_7FFFDEC6_EFDDD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1B15F7-F273-4B07-80AC-579CCE26FCAC}" authorId="{9084FEAB-FF46-1151-1550-623423EAD784}" created="2024-09-05T13:16:12.387">
    <pc:sldMkLst xmlns:pc="http://schemas.microsoft.com/office/powerpoint/2013/main/command">
      <pc:docMk/>
      <pc:sldMk cId="251518391" sldId="2147475142"/>
    </pc:sldMkLst>
    <p188:txBody>
      <a:bodyPr/>
      <a:lstStyle/>
      <a:p>
        <a:r>
          <a:rPr lang="en-US"/>
          <a:t>[@Kathryn White] , I added this slide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8EAA05-F878-459D-ACC6-466C96196C21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A2DEB0-87A8-4F4A-9DFE-716A5F17BAB5}">
      <dgm:prSet phldrT="[Text]"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Purchase</a:t>
          </a:r>
        </a:p>
      </dgm:t>
    </dgm:pt>
    <dgm:pt modelId="{5B1FC944-BE40-4C69-9EC8-98BA1FE592F5}" type="parTrans" cxnId="{C76D6D9D-5D11-4188-8736-C18AE1B291E1}">
      <dgm:prSet/>
      <dgm:spPr/>
      <dgm:t>
        <a:bodyPr/>
        <a:lstStyle/>
        <a:p>
          <a:endParaRPr lang="en-US"/>
        </a:p>
      </dgm:t>
    </dgm:pt>
    <dgm:pt modelId="{540DEE69-15CE-432F-829C-9781A3688A73}" type="sibTrans" cxnId="{C76D6D9D-5D11-4188-8736-C18AE1B291E1}">
      <dgm:prSet/>
      <dgm:spPr/>
      <dgm:t>
        <a:bodyPr/>
        <a:lstStyle/>
        <a:p>
          <a:endParaRPr lang="en-US"/>
        </a:p>
      </dgm:t>
    </dgm:pt>
    <dgm:pt modelId="{0206E8E9-4A3E-436A-B5A2-75920734E904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Orders</a:t>
          </a:r>
        </a:p>
      </dgm:t>
    </dgm:pt>
    <dgm:pt modelId="{A1B341C7-E9AB-426B-BB30-16327E46572D}" type="parTrans" cxnId="{9E9967B5-9D72-4AC0-90D4-388F095F1B56}">
      <dgm:prSet/>
      <dgm:spPr/>
      <dgm:t>
        <a:bodyPr/>
        <a:lstStyle/>
        <a:p>
          <a:endParaRPr lang="en-US"/>
        </a:p>
      </dgm:t>
    </dgm:pt>
    <dgm:pt modelId="{3FF34264-17B4-4092-B77F-6416FA9E6A99}" type="sibTrans" cxnId="{9E9967B5-9D72-4AC0-90D4-388F095F1B56}">
      <dgm:prSet/>
      <dgm:spPr/>
      <dgm:t>
        <a:bodyPr/>
        <a:lstStyle/>
        <a:p>
          <a:endParaRPr lang="en-US"/>
        </a:p>
      </dgm:t>
    </dgm:pt>
    <dgm:pt modelId="{961664CA-9EE3-4500-915C-48004F2F943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Quotes</a:t>
          </a:r>
        </a:p>
      </dgm:t>
    </dgm:pt>
    <dgm:pt modelId="{08709738-0D4C-4D82-828B-4DAB2D7A0702}" type="parTrans" cxnId="{E07C5918-8E68-49E3-98D8-3A1E296EFA2E}">
      <dgm:prSet/>
      <dgm:spPr/>
      <dgm:t>
        <a:bodyPr/>
        <a:lstStyle/>
        <a:p>
          <a:endParaRPr lang="en-US"/>
        </a:p>
      </dgm:t>
    </dgm:pt>
    <dgm:pt modelId="{7936F8AB-89E6-4BD2-9A0B-890B84723FED}" type="sibTrans" cxnId="{E07C5918-8E68-49E3-98D8-3A1E296EFA2E}">
      <dgm:prSet/>
      <dgm:spPr/>
      <dgm:t>
        <a:bodyPr/>
        <a:lstStyle/>
        <a:p>
          <a:endParaRPr lang="en-US"/>
        </a:p>
      </dgm:t>
    </dgm:pt>
    <dgm:pt modelId="{2F3FCB50-3B8C-4C0E-BB9A-C38CB481ABE6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Orders</a:t>
          </a:r>
        </a:p>
      </dgm:t>
    </dgm:pt>
    <dgm:pt modelId="{1C17F170-1703-4A14-9CA6-C3A3C81FE07B}" type="parTrans" cxnId="{2F7F8008-FAFC-417D-98E6-49531D8812B5}">
      <dgm:prSet/>
      <dgm:spPr/>
      <dgm:t>
        <a:bodyPr/>
        <a:lstStyle/>
        <a:p>
          <a:endParaRPr lang="en-US"/>
        </a:p>
      </dgm:t>
    </dgm:pt>
    <dgm:pt modelId="{3E9279BB-D60C-421C-9251-683DDB37A7DB}" type="sibTrans" cxnId="{2F7F8008-FAFC-417D-98E6-49531D8812B5}">
      <dgm:prSet/>
      <dgm:spPr/>
      <dgm:t>
        <a:bodyPr/>
        <a:lstStyle/>
        <a:p>
          <a:endParaRPr lang="en-US"/>
        </a:p>
      </dgm:t>
    </dgm:pt>
    <dgm:pt modelId="{232F5835-DE1B-4375-A54F-2316992AB22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Quotes</a:t>
          </a:r>
        </a:p>
      </dgm:t>
    </dgm:pt>
    <dgm:pt modelId="{A52B307F-CDCC-4F0A-BFE1-9CBD35D7E50D}" type="parTrans" cxnId="{05865013-FFF1-4FC3-B9B2-835DEE63EA33}">
      <dgm:prSet/>
      <dgm:spPr/>
      <dgm:t>
        <a:bodyPr/>
        <a:lstStyle/>
        <a:p>
          <a:endParaRPr lang="en-US"/>
        </a:p>
      </dgm:t>
    </dgm:pt>
    <dgm:pt modelId="{BFEE2A68-22CE-4620-97D9-93D4AED7C6A8}" type="sibTrans" cxnId="{05865013-FFF1-4FC3-B9B2-835DEE63EA33}">
      <dgm:prSet/>
      <dgm:spPr/>
      <dgm:t>
        <a:bodyPr/>
        <a:lstStyle/>
        <a:p>
          <a:endParaRPr lang="en-US"/>
        </a:p>
      </dgm:t>
    </dgm:pt>
    <dgm:pt modelId="{A2B27F06-7990-4847-B2D3-A7835EAABB5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Transfer Orders</a:t>
          </a:r>
        </a:p>
      </dgm:t>
    </dgm:pt>
    <dgm:pt modelId="{9B97A74E-6905-43E8-BFA2-FC5C10044ACA}" type="parTrans" cxnId="{D6E90FFD-E6E0-41AA-9693-052E1E69FBCD}">
      <dgm:prSet/>
      <dgm:spPr/>
      <dgm:t>
        <a:bodyPr/>
        <a:lstStyle/>
        <a:p>
          <a:endParaRPr lang="en-US"/>
        </a:p>
      </dgm:t>
    </dgm:pt>
    <dgm:pt modelId="{77EC033B-CFEE-4664-A288-3BFFEA261938}" type="sibTrans" cxnId="{D6E90FFD-E6E0-41AA-9693-052E1E69FBCD}">
      <dgm:prSet/>
      <dgm:spPr/>
      <dgm:t>
        <a:bodyPr/>
        <a:lstStyle/>
        <a:p>
          <a:endParaRPr lang="en-US"/>
        </a:p>
      </dgm:t>
    </dgm:pt>
    <dgm:pt modelId="{4ED1F8F0-3992-465E-AA4F-67583CA08A8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Drop Shipments</a:t>
          </a:r>
        </a:p>
      </dgm:t>
    </dgm:pt>
    <dgm:pt modelId="{FB4D0B76-83F3-4C0A-9A8C-E4FDD6E6C2C1}" type="parTrans" cxnId="{325BC47D-C6D7-4DBC-ADE6-818ADE5F3139}">
      <dgm:prSet/>
      <dgm:spPr/>
      <dgm:t>
        <a:bodyPr/>
        <a:lstStyle/>
        <a:p>
          <a:endParaRPr lang="en-US"/>
        </a:p>
      </dgm:t>
    </dgm:pt>
    <dgm:pt modelId="{FC06E8F8-03D8-4A52-AD62-CE69CA926D47}" type="sibTrans" cxnId="{325BC47D-C6D7-4DBC-ADE6-818ADE5F3139}">
      <dgm:prSet/>
      <dgm:spPr/>
      <dgm:t>
        <a:bodyPr/>
        <a:lstStyle/>
        <a:p>
          <a:endParaRPr lang="en-US"/>
        </a:p>
      </dgm:t>
    </dgm:pt>
    <dgm:pt modelId="{CB3799B1-DB2D-41F6-8A58-FE281C2DBFB4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 anchor="ctr" anchorCtr="0"/>
        <a:lstStyle/>
        <a:p>
          <a:r>
            <a:rPr lang="en-US">
              <a:solidFill>
                <a:schemeClr val="bg1"/>
              </a:solidFill>
            </a:rPr>
            <a:t>Integrations</a:t>
          </a:r>
          <a:endParaRPr lang="en-US"/>
        </a:p>
      </dgm:t>
    </dgm:pt>
    <dgm:pt modelId="{4506C16A-7243-4D64-837C-53CB874DDC74}" type="parTrans" cxnId="{0DD06498-F997-4677-92EA-7B9ED4626D2D}">
      <dgm:prSet/>
      <dgm:spPr/>
      <dgm:t>
        <a:bodyPr/>
        <a:lstStyle/>
        <a:p>
          <a:endParaRPr lang="en-US"/>
        </a:p>
      </dgm:t>
    </dgm:pt>
    <dgm:pt modelId="{2FFBCA3D-6829-4BA7-A3EC-BDBC9AF0093E}" type="sibTrans" cxnId="{0DD06498-F997-4677-92EA-7B9ED4626D2D}">
      <dgm:prSet/>
      <dgm:spPr/>
      <dgm:t>
        <a:bodyPr/>
        <a:lstStyle/>
        <a:p>
          <a:endParaRPr lang="en-US"/>
        </a:p>
      </dgm:t>
    </dgm:pt>
    <dgm:pt modelId="{B0080B23-EB27-4D6C-8FAE-4814E1786B4B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Sales</a:t>
          </a:r>
        </a:p>
      </dgm:t>
    </dgm:pt>
    <dgm:pt modelId="{C6BD9E0A-745D-4E94-852E-3C5A82646670}" type="parTrans" cxnId="{B77F3068-E3D8-4C8B-A059-49DC09302301}">
      <dgm:prSet/>
      <dgm:spPr/>
      <dgm:t>
        <a:bodyPr/>
        <a:lstStyle/>
        <a:p>
          <a:endParaRPr lang="en-US"/>
        </a:p>
      </dgm:t>
    </dgm:pt>
    <dgm:pt modelId="{8A6C29A5-56D9-4E19-82E5-13E5069DDF2C}" type="sibTrans" cxnId="{B77F3068-E3D8-4C8B-A059-49DC09302301}">
      <dgm:prSet/>
      <dgm:spPr/>
      <dgm:t>
        <a:bodyPr/>
        <a:lstStyle/>
        <a:p>
          <a:endParaRPr lang="en-US"/>
        </a:p>
      </dgm:t>
    </dgm:pt>
    <dgm:pt modelId="{666C9090-FC95-4064-928C-EF299030EFB2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ECF7B82F-9102-4EA9-9BC9-B2AA03D632EA}" type="parTrans" cxnId="{5A2B2F02-A021-4337-B67B-A02C7B0039C4}">
      <dgm:prSet/>
      <dgm:spPr/>
      <dgm:t>
        <a:bodyPr/>
        <a:lstStyle/>
        <a:p>
          <a:endParaRPr lang="en-US"/>
        </a:p>
      </dgm:t>
    </dgm:pt>
    <dgm:pt modelId="{8AAFB51D-63CB-4D56-83D4-057B3FF04090}" type="sibTrans" cxnId="{5A2B2F02-A021-4337-B67B-A02C7B0039C4}">
      <dgm:prSet/>
      <dgm:spPr/>
      <dgm:t>
        <a:bodyPr/>
        <a:lstStyle/>
        <a:p>
          <a:endParaRPr lang="en-US"/>
        </a:p>
      </dgm:t>
    </dgm:pt>
    <dgm:pt modelId="{93CA109F-A5C6-42BB-806E-5A3A6F84ABD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Return Orders</a:t>
          </a:r>
        </a:p>
      </dgm:t>
    </dgm:pt>
    <dgm:pt modelId="{E62FD5FC-1204-4871-A7DD-D3D9EB95465B}" type="parTrans" cxnId="{36AC3806-C074-43F6-B25C-1451FBFB1741}">
      <dgm:prSet/>
      <dgm:spPr/>
      <dgm:t>
        <a:bodyPr/>
        <a:lstStyle/>
        <a:p>
          <a:endParaRPr lang="en-US"/>
        </a:p>
      </dgm:t>
    </dgm:pt>
    <dgm:pt modelId="{7462C651-E365-464A-9894-A562CAB1F671}" type="sibTrans" cxnId="{36AC3806-C074-43F6-B25C-1451FBFB1741}">
      <dgm:prSet/>
      <dgm:spPr/>
      <dgm:t>
        <a:bodyPr/>
        <a:lstStyle/>
        <a:p>
          <a:endParaRPr lang="en-US"/>
        </a:p>
      </dgm:t>
    </dgm:pt>
    <dgm:pt modelId="{F77A0CF6-2177-413C-8310-CD4C3C5B85B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B19F84A5-31AC-4EB1-9C0B-0B7C07F3CEF6}" type="parTrans" cxnId="{50FFC7A3-997A-4929-A605-E293CFB8CE95}">
      <dgm:prSet/>
      <dgm:spPr/>
      <dgm:t>
        <a:bodyPr/>
        <a:lstStyle/>
        <a:p>
          <a:endParaRPr lang="en-US"/>
        </a:p>
      </dgm:t>
    </dgm:pt>
    <dgm:pt modelId="{CA3A9E22-3F66-40C5-8B2E-5A5B5681B632}" type="sibTrans" cxnId="{50FFC7A3-997A-4929-A605-E293CFB8CE95}">
      <dgm:prSet/>
      <dgm:spPr/>
      <dgm:t>
        <a:bodyPr/>
        <a:lstStyle/>
        <a:p>
          <a:endParaRPr lang="en-US"/>
        </a:p>
      </dgm:t>
    </dgm:pt>
    <dgm:pt modelId="{B066E06B-8B27-44D1-AE4F-B9D95B236523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Return Orders</a:t>
          </a:r>
        </a:p>
      </dgm:t>
    </dgm:pt>
    <dgm:pt modelId="{780206C1-072F-4E22-8386-F37E9F4451B8}" type="parTrans" cxnId="{696FABB9-2837-459D-8DDE-7D42206B8019}">
      <dgm:prSet/>
      <dgm:spPr/>
      <dgm:t>
        <a:bodyPr/>
        <a:lstStyle/>
        <a:p>
          <a:endParaRPr lang="en-US"/>
        </a:p>
      </dgm:t>
    </dgm:pt>
    <dgm:pt modelId="{9BA5022E-2E8D-4DDB-B912-1A6F78576674}" type="sibTrans" cxnId="{696FABB9-2837-459D-8DDE-7D42206B8019}">
      <dgm:prSet/>
      <dgm:spPr/>
      <dgm:t>
        <a:bodyPr/>
        <a:lstStyle/>
        <a:p>
          <a:endParaRPr lang="en-US"/>
        </a:p>
      </dgm:t>
    </dgm:pt>
    <dgm:pt modelId="{04B65C1D-C0E2-4E4B-9893-06423EB12661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Other</a:t>
          </a:r>
        </a:p>
      </dgm:t>
    </dgm:pt>
    <dgm:pt modelId="{279A01FE-A72B-489B-8743-6DAE5E6CE3D5}" type="parTrans" cxnId="{5902FFA5-83D7-48B3-B62A-BF6EE9213DDF}">
      <dgm:prSet/>
      <dgm:spPr/>
      <dgm:t>
        <a:bodyPr/>
        <a:lstStyle/>
        <a:p>
          <a:endParaRPr lang="en-US"/>
        </a:p>
      </dgm:t>
    </dgm:pt>
    <dgm:pt modelId="{DDBEAC39-835E-488A-866E-6CB2A0CC7FA0}" type="sibTrans" cxnId="{5902FFA5-83D7-48B3-B62A-BF6EE9213DDF}">
      <dgm:prSet/>
      <dgm:spPr/>
      <dgm:t>
        <a:bodyPr/>
        <a:lstStyle/>
        <a:p>
          <a:endParaRPr lang="en-US"/>
        </a:p>
      </dgm:t>
    </dgm:pt>
    <dgm:pt modelId="{D32EF9C3-102C-4E8E-9E0B-9FEE00C3D34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Special Orders</a:t>
          </a:r>
        </a:p>
      </dgm:t>
    </dgm:pt>
    <dgm:pt modelId="{870CD382-D552-4EA4-AC74-0F116FDFDBA0}" type="parTrans" cxnId="{2259D972-5E57-4D75-BDBD-756293B75C92}">
      <dgm:prSet/>
      <dgm:spPr/>
      <dgm:t>
        <a:bodyPr/>
        <a:lstStyle/>
        <a:p>
          <a:endParaRPr lang="en-US"/>
        </a:p>
      </dgm:t>
    </dgm:pt>
    <dgm:pt modelId="{842592C2-BA66-4668-8F8C-E98D8577FF10}" type="sibTrans" cxnId="{2259D972-5E57-4D75-BDBD-756293B75C92}">
      <dgm:prSet/>
      <dgm:spPr/>
      <dgm:t>
        <a:bodyPr/>
        <a:lstStyle/>
        <a:p>
          <a:endParaRPr lang="en-US"/>
        </a:p>
      </dgm:t>
    </dgm:pt>
    <dgm:pt modelId="{7BFA8BAE-4AF7-4FE1-A24A-0D978F1A287A}">
      <dgm:prSet custT="1"/>
      <dgm:spPr>
        <a:solidFill>
          <a:srgbClr val="328C85"/>
        </a:solidFill>
      </dgm:spPr>
      <dgm:t>
        <a:bodyPr/>
        <a:lstStyle/>
        <a:p>
          <a:r>
            <a:rPr lang="en-US" sz="1600" i="0">
              <a:solidFill>
                <a:schemeClr val="bg1"/>
              </a:solidFill>
            </a:rPr>
            <a:t>Analytics for </a:t>
          </a:r>
          <a:br>
            <a:rPr lang="en-US" sz="1600" i="0">
              <a:solidFill>
                <a:schemeClr val="bg1"/>
              </a:solidFill>
            </a:rPr>
          </a:br>
          <a:r>
            <a:rPr lang="en-US" sz="1600" i="0">
              <a:solidFill>
                <a:schemeClr val="bg1"/>
              </a:solidFill>
            </a:rPr>
            <a:t>LS Central</a:t>
          </a:r>
        </a:p>
      </dgm:t>
    </dgm:pt>
    <dgm:pt modelId="{04CF50A5-227D-42B3-A6C9-4C9BF7886F14}" type="parTrans" cxnId="{71CAC9B3-3657-4E99-A2AC-0F550F9A5AD4}">
      <dgm:prSet/>
      <dgm:spPr/>
      <dgm:t>
        <a:bodyPr/>
        <a:lstStyle/>
        <a:p>
          <a:endParaRPr lang="en-US"/>
        </a:p>
      </dgm:t>
    </dgm:pt>
    <dgm:pt modelId="{60B8209E-1A4F-44C6-9997-29F2B3439417}" type="sibTrans" cxnId="{71CAC9B3-3657-4E99-A2AC-0F550F9A5AD4}">
      <dgm:prSet/>
      <dgm:spPr/>
      <dgm:t>
        <a:bodyPr/>
        <a:lstStyle/>
        <a:p>
          <a:endParaRPr lang="en-US"/>
        </a:p>
      </dgm:t>
    </dgm:pt>
    <dgm:pt modelId="{6D2CD560-90BC-4FF3-BB16-6849071595D6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Store Worksheet </a:t>
          </a:r>
          <a:br>
            <a:rPr lang="en-US" sz="1600">
              <a:solidFill>
                <a:schemeClr val="bg1"/>
              </a:solidFill>
            </a:rPr>
          </a:br>
          <a:r>
            <a:rPr lang="en-US" sz="1600">
              <a:solidFill>
                <a:schemeClr val="bg1"/>
              </a:solidFill>
            </a:rPr>
            <a:t>(Count, Pick, </a:t>
          </a:r>
          <a:r>
            <a:rPr lang="en-US" sz="1600" err="1">
              <a:solidFill>
                <a:schemeClr val="bg1"/>
              </a:solidFill>
            </a:rPr>
            <a:t>Recv</a:t>
          </a:r>
          <a:r>
            <a:rPr lang="en-US" sz="1600">
              <a:solidFill>
                <a:schemeClr val="bg1"/>
              </a:solidFill>
            </a:rPr>
            <a:t>)</a:t>
          </a:r>
        </a:p>
      </dgm:t>
    </dgm:pt>
    <dgm:pt modelId="{C48DEFB2-775A-459B-A1AA-E682B7963592}" type="parTrans" cxnId="{7382F48D-7AEB-4344-B8B5-F54BB41A396C}">
      <dgm:prSet/>
      <dgm:spPr/>
      <dgm:t>
        <a:bodyPr/>
        <a:lstStyle/>
        <a:p>
          <a:endParaRPr lang="en-US"/>
        </a:p>
      </dgm:t>
    </dgm:pt>
    <dgm:pt modelId="{FDB53913-78F4-44F2-8F45-FB1EF150771D}" type="sibTrans" cxnId="{7382F48D-7AEB-4344-B8B5-F54BB41A396C}">
      <dgm:prSet/>
      <dgm:spPr/>
      <dgm:t>
        <a:bodyPr/>
        <a:lstStyle/>
        <a:p>
          <a:endParaRPr lang="en-US"/>
        </a:p>
      </dgm:t>
    </dgm:pt>
    <dgm:pt modelId="{27AB6FBB-D121-4408-A8B8-3518A9EF142A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POS Lookups (Availability check)</a:t>
          </a:r>
        </a:p>
      </dgm:t>
    </dgm:pt>
    <dgm:pt modelId="{3ABE75F4-A8F9-49A5-8D60-0A5A6EFE345E}" type="parTrans" cxnId="{3F33110E-E25F-4A96-954A-46AC6769023C}">
      <dgm:prSet/>
      <dgm:spPr/>
      <dgm:t>
        <a:bodyPr/>
        <a:lstStyle/>
        <a:p>
          <a:endParaRPr lang="en-US"/>
        </a:p>
      </dgm:t>
    </dgm:pt>
    <dgm:pt modelId="{853815C4-BA07-4F11-AA03-D3D9CCED1D88}" type="sibTrans" cxnId="{3F33110E-E25F-4A96-954A-46AC6769023C}">
      <dgm:prSet/>
      <dgm:spPr/>
      <dgm:t>
        <a:bodyPr/>
        <a:lstStyle/>
        <a:p>
          <a:endParaRPr lang="en-US"/>
        </a:p>
      </dgm:t>
    </dgm:pt>
    <dgm:pt modelId="{46A7A445-FB2F-4F8A-B1A5-FE07C06AA6BC}">
      <dgm:prSet custT="1"/>
      <dgm:spPr>
        <a:solidFill>
          <a:srgbClr val="328C85"/>
        </a:solidFill>
      </dgm:spPr>
      <dgm:t>
        <a:bodyPr/>
        <a:lstStyle/>
        <a:p>
          <a:r>
            <a:rPr lang="en-US" sz="1600" err="1">
              <a:solidFill>
                <a:schemeClr val="bg1"/>
              </a:solidFill>
            </a:rPr>
            <a:t>eCom</a:t>
          </a:r>
          <a:r>
            <a:rPr lang="en-US" sz="1600">
              <a:solidFill>
                <a:schemeClr val="bg1"/>
              </a:solidFill>
            </a:rPr>
            <a:t> Integration (Availability check)</a:t>
          </a:r>
        </a:p>
      </dgm:t>
    </dgm:pt>
    <dgm:pt modelId="{357E32B4-AF1F-4892-AC76-942EFAB546B5}" type="parTrans" cxnId="{EC70C7F6-7DF2-450C-B488-78B92F0DE2C0}">
      <dgm:prSet/>
      <dgm:spPr/>
      <dgm:t>
        <a:bodyPr/>
        <a:lstStyle/>
        <a:p>
          <a:endParaRPr lang="en-US"/>
        </a:p>
      </dgm:t>
    </dgm:pt>
    <dgm:pt modelId="{F3E67D42-6192-4A49-A9D2-3AB01BD74B58}" type="sibTrans" cxnId="{EC70C7F6-7DF2-450C-B488-78B92F0DE2C0}">
      <dgm:prSet/>
      <dgm:spPr/>
      <dgm:t>
        <a:bodyPr/>
        <a:lstStyle/>
        <a:p>
          <a:endParaRPr lang="en-US"/>
        </a:p>
      </dgm:t>
    </dgm:pt>
    <dgm:pt modelId="{D8163A08-2A06-4B72-8890-C789D2AE47CF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Web Services</a:t>
          </a:r>
        </a:p>
      </dgm:t>
    </dgm:pt>
    <dgm:pt modelId="{9CDCC81A-FC68-4032-BA65-7C65A781161D}" type="parTrans" cxnId="{C24C7C90-961A-43F1-A11C-15E52869095C}">
      <dgm:prSet/>
      <dgm:spPr/>
      <dgm:t>
        <a:bodyPr/>
        <a:lstStyle/>
        <a:p>
          <a:endParaRPr lang="en-US"/>
        </a:p>
      </dgm:t>
    </dgm:pt>
    <dgm:pt modelId="{7288C861-46AD-42E2-89B0-050744436CA7}" type="sibTrans" cxnId="{C24C7C90-961A-43F1-A11C-15E52869095C}">
      <dgm:prSet/>
      <dgm:spPr/>
      <dgm:t>
        <a:bodyPr/>
        <a:lstStyle/>
        <a:p>
          <a:endParaRPr lang="en-US"/>
        </a:p>
      </dgm:t>
    </dgm:pt>
    <dgm:pt modelId="{E3D39A21-EB00-4551-B19F-533909D82AFC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Mobile Inventory</a:t>
          </a:r>
          <a:endParaRPr lang="en-US" sz="1600" i="1">
            <a:solidFill>
              <a:schemeClr val="bg1"/>
            </a:solidFill>
          </a:endParaRPr>
        </a:p>
      </dgm:t>
    </dgm:pt>
    <dgm:pt modelId="{FE19BBD3-FA65-4E97-B1B6-28CE69E0ABF5}" type="parTrans" cxnId="{3281EF3D-FC54-4932-BF85-C01C24FCDE35}">
      <dgm:prSet/>
      <dgm:spPr/>
      <dgm:t>
        <a:bodyPr/>
        <a:lstStyle/>
        <a:p>
          <a:endParaRPr lang="en-US"/>
        </a:p>
      </dgm:t>
    </dgm:pt>
    <dgm:pt modelId="{A543EABC-A929-4E6E-9B42-E7465B759824}" type="sibTrans" cxnId="{3281EF3D-FC54-4932-BF85-C01C24FCDE35}">
      <dgm:prSet/>
      <dgm:spPr/>
      <dgm:t>
        <a:bodyPr/>
        <a:lstStyle/>
        <a:p>
          <a:endParaRPr lang="en-US"/>
        </a:p>
      </dgm:t>
    </dgm:pt>
    <dgm:pt modelId="{30EA214A-2566-4291-95F1-6A8C7B313E1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Revaluation</a:t>
          </a:r>
        </a:p>
      </dgm:t>
    </dgm:pt>
    <dgm:pt modelId="{6D63F7DF-D9ED-44D2-8523-5AE254C13145}" type="parTrans" cxnId="{4CFA8981-5B6C-438C-B30D-A523BAC8E162}">
      <dgm:prSet/>
      <dgm:spPr/>
      <dgm:t>
        <a:bodyPr/>
        <a:lstStyle/>
        <a:p>
          <a:endParaRPr lang="en-US"/>
        </a:p>
      </dgm:t>
    </dgm:pt>
    <dgm:pt modelId="{AF2772EC-18D3-4C1E-B71F-383471853638}" type="sibTrans" cxnId="{4CFA8981-5B6C-438C-B30D-A523BAC8E162}">
      <dgm:prSet/>
      <dgm:spPr/>
      <dgm:t>
        <a:bodyPr/>
        <a:lstStyle/>
        <a:p>
          <a:endParaRPr lang="en-US"/>
        </a:p>
      </dgm:t>
    </dgm:pt>
    <dgm:pt modelId="{D0A050C6-1187-4C55-8AD1-3317F34DA480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Reclassification</a:t>
          </a:r>
        </a:p>
      </dgm:t>
    </dgm:pt>
    <dgm:pt modelId="{AEAB7696-52E6-49DC-8E35-5B047DC48FED}" type="parTrans" cxnId="{7C19DB3D-D578-4F20-ABB1-73916B58EF6E}">
      <dgm:prSet/>
      <dgm:spPr/>
      <dgm:t>
        <a:bodyPr/>
        <a:lstStyle/>
        <a:p>
          <a:endParaRPr lang="en-US"/>
        </a:p>
      </dgm:t>
    </dgm:pt>
    <dgm:pt modelId="{D545DDAB-0DDA-4D29-B5C4-CA386EA7FF26}" type="sibTrans" cxnId="{7C19DB3D-D578-4F20-ABB1-73916B58EF6E}">
      <dgm:prSet/>
      <dgm:spPr/>
      <dgm:t>
        <a:bodyPr/>
        <a:lstStyle/>
        <a:p>
          <a:endParaRPr lang="en-US"/>
        </a:p>
      </dgm:t>
    </dgm:pt>
    <dgm:pt modelId="{98D976DC-51C2-484B-A2FA-ADCE4C1173E3}" type="pres">
      <dgm:prSet presAssocID="{128EAA05-F878-459D-ACC6-466C96196C21}" presName="theList" presStyleCnt="0">
        <dgm:presLayoutVars>
          <dgm:dir/>
          <dgm:animLvl val="lvl"/>
          <dgm:resizeHandles val="exact"/>
        </dgm:presLayoutVars>
      </dgm:prSet>
      <dgm:spPr/>
    </dgm:pt>
    <dgm:pt modelId="{279ED8B3-EF34-4C37-BCAA-41A9F7D517E8}" type="pres">
      <dgm:prSet presAssocID="{B4A2DEB0-87A8-4F4A-9DFE-716A5F17BAB5}" presName="compNode" presStyleCnt="0"/>
      <dgm:spPr/>
    </dgm:pt>
    <dgm:pt modelId="{55A715E6-ECC9-4BE5-8F6B-90138493D8FB}" type="pres">
      <dgm:prSet presAssocID="{B4A2DEB0-87A8-4F4A-9DFE-716A5F17BAB5}" presName="aNode" presStyleLbl="bgShp" presStyleIdx="0" presStyleCnt="4"/>
      <dgm:spPr/>
    </dgm:pt>
    <dgm:pt modelId="{76598B9C-1E93-4268-A5AE-501F55C3BEF0}" type="pres">
      <dgm:prSet presAssocID="{B4A2DEB0-87A8-4F4A-9DFE-716A5F17BAB5}" presName="textNode" presStyleLbl="bgShp" presStyleIdx="0" presStyleCnt="4"/>
      <dgm:spPr/>
    </dgm:pt>
    <dgm:pt modelId="{F0290436-73E3-4D05-94DB-2634B843DB7A}" type="pres">
      <dgm:prSet presAssocID="{B4A2DEB0-87A8-4F4A-9DFE-716A5F17BAB5}" presName="compChildNode" presStyleCnt="0"/>
      <dgm:spPr/>
    </dgm:pt>
    <dgm:pt modelId="{68AEA8AD-A028-4BFA-A49B-D92E52535938}" type="pres">
      <dgm:prSet presAssocID="{B4A2DEB0-87A8-4F4A-9DFE-716A5F17BAB5}" presName="theInnerList" presStyleCnt="0"/>
      <dgm:spPr/>
    </dgm:pt>
    <dgm:pt modelId="{C36C2E71-ECE6-4F74-AF1E-ECB591E1339F}" type="pres">
      <dgm:prSet presAssocID="{0206E8E9-4A3E-436A-B5A2-75920734E904}" presName="childNode" presStyleLbl="node1" presStyleIdx="0" presStyleCnt="19" custScaleY="443065" custLinFactY="-124552" custLinFactNeighborY="-200000">
        <dgm:presLayoutVars>
          <dgm:bulletEnabled val="1"/>
        </dgm:presLayoutVars>
      </dgm:prSet>
      <dgm:spPr/>
    </dgm:pt>
    <dgm:pt modelId="{92D90039-2B29-4A85-9344-7AE21B24B3A0}" type="pres">
      <dgm:prSet presAssocID="{0206E8E9-4A3E-436A-B5A2-75920734E904}" presName="aSpace2" presStyleCnt="0"/>
      <dgm:spPr/>
    </dgm:pt>
    <dgm:pt modelId="{66DBF216-0C47-40AA-8D6F-485EC872CCB8}" type="pres">
      <dgm:prSet presAssocID="{666C9090-FC95-4064-928C-EF299030EFB2}" presName="childNode" presStyleLbl="node1" presStyleIdx="1" presStyleCnt="19" custScaleY="443065" custLinFactY="-91733" custLinFactNeighborY="-100000">
        <dgm:presLayoutVars>
          <dgm:bulletEnabled val="1"/>
        </dgm:presLayoutVars>
      </dgm:prSet>
      <dgm:spPr/>
    </dgm:pt>
    <dgm:pt modelId="{78A9AC72-5C3C-49B5-8815-63F3EB22441F}" type="pres">
      <dgm:prSet presAssocID="{666C9090-FC95-4064-928C-EF299030EFB2}" presName="aSpace2" presStyleCnt="0"/>
      <dgm:spPr/>
    </dgm:pt>
    <dgm:pt modelId="{8E0FA12C-3D2E-4908-B737-E25D7B75A54F}" type="pres">
      <dgm:prSet presAssocID="{961664CA-9EE3-4500-915C-48004F2F9439}" presName="childNode" presStyleLbl="node1" presStyleIdx="2" presStyleCnt="19" custScaleY="443065" custLinFactY="-38174" custLinFactNeighborY="-100000">
        <dgm:presLayoutVars>
          <dgm:bulletEnabled val="1"/>
        </dgm:presLayoutVars>
      </dgm:prSet>
      <dgm:spPr/>
    </dgm:pt>
    <dgm:pt modelId="{5F90001C-9192-4126-AA65-04198727286E}" type="pres">
      <dgm:prSet presAssocID="{961664CA-9EE3-4500-915C-48004F2F9439}" presName="aSpace2" presStyleCnt="0"/>
      <dgm:spPr/>
    </dgm:pt>
    <dgm:pt modelId="{DFBED29F-F2F5-4A71-B1F9-74B4103416B2}" type="pres">
      <dgm:prSet presAssocID="{93CA109F-A5C6-42BB-806E-5A3A6F84ABDE}" presName="childNode" presStyleLbl="node1" presStyleIdx="3" presStyleCnt="19" custScaleY="443065">
        <dgm:presLayoutVars>
          <dgm:bulletEnabled val="1"/>
        </dgm:presLayoutVars>
      </dgm:prSet>
      <dgm:spPr/>
    </dgm:pt>
    <dgm:pt modelId="{DC50A046-219F-4328-A31B-663F70A43410}" type="pres">
      <dgm:prSet presAssocID="{B4A2DEB0-87A8-4F4A-9DFE-716A5F17BAB5}" presName="aSpace" presStyleCnt="0"/>
      <dgm:spPr/>
    </dgm:pt>
    <dgm:pt modelId="{7724D1CB-7D43-495A-81A0-B30440A60BC0}" type="pres">
      <dgm:prSet presAssocID="{B0080B23-EB27-4D6C-8FAE-4814E1786B4B}" presName="compNode" presStyleCnt="0"/>
      <dgm:spPr/>
    </dgm:pt>
    <dgm:pt modelId="{45DB9FD2-71AC-4ECB-BC4A-1ED6BB7D9253}" type="pres">
      <dgm:prSet presAssocID="{B0080B23-EB27-4D6C-8FAE-4814E1786B4B}" presName="aNode" presStyleLbl="bgShp" presStyleIdx="1" presStyleCnt="4"/>
      <dgm:spPr/>
    </dgm:pt>
    <dgm:pt modelId="{CAC9E1AA-C7B1-410E-B113-9208CD809A95}" type="pres">
      <dgm:prSet presAssocID="{B0080B23-EB27-4D6C-8FAE-4814E1786B4B}" presName="textNode" presStyleLbl="bgShp" presStyleIdx="1" presStyleCnt="4"/>
      <dgm:spPr/>
    </dgm:pt>
    <dgm:pt modelId="{969C1426-6470-426B-A772-394FAE2FD940}" type="pres">
      <dgm:prSet presAssocID="{B0080B23-EB27-4D6C-8FAE-4814E1786B4B}" presName="compChildNode" presStyleCnt="0"/>
      <dgm:spPr/>
    </dgm:pt>
    <dgm:pt modelId="{57CCBA98-196C-4442-9BBC-897A65366A0D}" type="pres">
      <dgm:prSet presAssocID="{B0080B23-EB27-4D6C-8FAE-4814E1786B4B}" presName="theInnerList" presStyleCnt="0"/>
      <dgm:spPr/>
    </dgm:pt>
    <dgm:pt modelId="{585D61D6-402B-4B63-82E7-EE3B1A635FAD}" type="pres">
      <dgm:prSet presAssocID="{2F3FCB50-3B8C-4C0E-BB9A-C38CB481ABE6}" presName="childNode" presStyleLbl="node1" presStyleIdx="4" presStyleCnt="19" custScaleY="443065" custLinFactY="-124552" custLinFactNeighborY="-200000">
        <dgm:presLayoutVars>
          <dgm:bulletEnabled val="1"/>
        </dgm:presLayoutVars>
      </dgm:prSet>
      <dgm:spPr/>
    </dgm:pt>
    <dgm:pt modelId="{A6347627-8516-4368-B310-8A34E54DE54C}" type="pres">
      <dgm:prSet presAssocID="{2F3FCB50-3B8C-4C0E-BB9A-C38CB481ABE6}" presName="aSpace2" presStyleCnt="0"/>
      <dgm:spPr/>
    </dgm:pt>
    <dgm:pt modelId="{531AD38F-B7A4-428C-9FB4-863760FD5139}" type="pres">
      <dgm:prSet presAssocID="{F77A0CF6-2177-413C-8310-CD4C3C5B85BC}" presName="childNode" presStyleLbl="node1" presStyleIdx="5" presStyleCnt="19" custScaleY="443065" custLinFactY="-91733" custLinFactNeighborY="-100000">
        <dgm:presLayoutVars>
          <dgm:bulletEnabled val="1"/>
        </dgm:presLayoutVars>
      </dgm:prSet>
      <dgm:spPr/>
    </dgm:pt>
    <dgm:pt modelId="{15E444F7-481D-4CE5-BAE7-144C7EF76C65}" type="pres">
      <dgm:prSet presAssocID="{F77A0CF6-2177-413C-8310-CD4C3C5B85BC}" presName="aSpace2" presStyleCnt="0"/>
      <dgm:spPr/>
    </dgm:pt>
    <dgm:pt modelId="{125B2C85-5855-4353-9A21-9FC202FD206B}" type="pres">
      <dgm:prSet presAssocID="{232F5835-DE1B-4375-A54F-2316992AB22E}" presName="childNode" presStyleLbl="node1" presStyleIdx="6" presStyleCnt="19" custScaleY="443065" custLinFactY="-38174" custLinFactNeighborY="-100000">
        <dgm:presLayoutVars>
          <dgm:bulletEnabled val="1"/>
        </dgm:presLayoutVars>
      </dgm:prSet>
      <dgm:spPr/>
    </dgm:pt>
    <dgm:pt modelId="{0877FFDA-1482-4C49-ABE2-CADB4DEA597F}" type="pres">
      <dgm:prSet presAssocID="{232F5835-DE1B-4375-A54F-2316992AB22E}" presName="aSpace2" presStyleCnt="0"/>
      <dgm:spPr/>
    </dgm:pt>
    <dgm:pt modelId="{8E3B8CA1-6E33-4974-879D-643412A644F5}" type="pres">
      <dgm:prSet presAssocID="{B066E06B-8B27-44D1-AE4F-B9D95B236523}" presName="childNode" presStyleLbl="node1" presStyleIdx="7" presStyleCnt="19" custScaleY="443065">
        <dgm:presLayoutVars>
          <dgm:bulletEnabled val="1"/>
        </dgm:presLayoutVars>
      </dgm:prSet>
      <dgm:spPr/>
    </dgm:pt>
    <dgm:pt modelId="{3A827951-42EE-418E-828A-84DD23091578}" type="pres">
      <dgm:prSet presAssocID="{B0080B23-EB27-4D6C-8FAE-4814E1786B4B}" presName="aSpace" presStyleCnt="0"/>
      <dgm:spPr/>
    </dgm:pt>
    <dgm:pt modelId="{DD2BAB32-097F-40D8-886D-106B3BDB09E9}" type="pres">
      <dgm:prSet presAssocID="{04B65C1D-C0E2-4E4B-9893-06423EB12661}" presName="compNode" presStyleCnt="0"/>
      <dgm:spPr/>
    </dgm:pt>
    <dgm:pt modelId="{68328FE9-4212-4AED-B9DD-38309A7A7EE9}" type="pres">
      <dgm:prSet presAssocID="{04B65C1D-C0E2-4E4B-9893-06423EB12661}" presName="aNode" presStyleLbl="bgShp" presStyleIdx="2" presStyleCnt="4"/>
      <dgm:spPr/>
    </dgm:pt>
    <dgm:pt modelId="{CB77D15B-2E12-4A6F-B589-E5CB8C1947DD}" type="pres">
      <dgm:prSet presAssocID="{04B65C1D-C0E2-4E4B-9893-06423EB12661}" presName="textNode" presStyleLbl="bgShp" presStyleIdx="2" presStyleCnt="4"/>
      <dgm:spPr/>
    </dgm:pt>
    <dgm:pt modelId="{3B51981B-45E9-4F9E-AE4C-F9B0EC028790}" type="pres">
      <dgm:prSet presAssocID="{04B65C1D-C0E2-4E4B-9893-06423EB12661}" presName="compChildNode" presStyleCnt="0"/>
      <dgm:spPr/>
    </dgm:pt>
    <dgm:pt modelId="{D318F504-0C1D-4927-A01E-B9EAC157B86E}" type="pres">
      <dgm:prSet presAssocID="{04B65C1D-C0E2-4E4B-9893-06423EB12661}" presName="theInnerList" presStyleCnt="0"/>
      <dgm:spPr/>
    </dgm:pt>
    <dgm:pt modelId="{5AEE2626-A5DA-4DDD-936E-2099169D3092}" type="pres">
      <dgm:prSet presAssocID="{A2B27F06-7990-4847-B2D3-A7835EAABB59}" presName="childNode" presStyleLbl="node1" presStyleIdx="8" presStyleCnt="19" custScaleY="2000000" custLinFactY="-748482" custLinFactNeighborX="543" custLinFactNeighborY="-800000">
        <dgm:presLayoutVars>
          <dgm:bulletEnabled val="1"/>
        </dgm:presLayoutVars>
      </dgm:prSet>
      <dgm:spPr/>
    </dgm:pt>
    <dgm:pt modelId="{C76CEA7C-A359-46BE-BC33-75616D317B1C}" type="pres">
      <dgm:prSet presAssocID="{A2B27F06-7990-4847-B2D3-A7835EAABB59}" presName="aSpace2" presStyleCnt="0"/>
      <dgm:spPr/>
    </dgm:pt>
    <dgm:pt modelId="{A7E74644-BD2D-44BE-819A-0972E06EAFD5}" type="pres">
      <dgm:prSet presAssocID="{4ED1F8F0-3992-465E-AA4F-67583CA08A8B}" presName="childNode" presStyleLbl="node1" presStyleIdx="9" presStyleCnt="19" custScaleY="2000000" custLinFactY="-543738" custLinFactNeighborX="543" custLinFactNeighborY="-600000">
        <dgm:presLayoutVars>
          <dgm:bulletEnabled val="1"/>
        </dgm:presLayoutVars>
      </dgm:prSet>
      <dgm:spPr/>
    </dgm:pt>
    <dgm:pt modelId="{500D9D99-77B1-4776-89D2-0A8D4587F434}" type="pres">
      <dgm:prSet presAssocID="{4ED1F8F0-3992-465E-AA4F-67583CA08A8B}" presName="aSpace2" presStyleCnt="0"/>
      <dgm:spPr/>
    </dgm:pt>
    <dgm:pt modelId="{90CF2810-C9B6-4B20-9A80-5A975893A86A}" type="pres">
      <dgm:prSet presAssocID="{D32EF9C3-102C-4E8E-9E0B-9FEE00C3D34B}" presName="childNode" presStyleLbl="node1" presStyleIdx="10" presStyleCnt="19" custScaleY="2000000" custLinFactY="-315303" custLinFactNeighborX="543" custLinFactNeighborY="-400000">
        <dgm:presLayoutVars>
          <dgm:bulletEnabled val="1"/>
        </dgm:presLayoutVars>
      </dgm:prSet>
      <dgm:spPr/>
    </dgm:pt>
    <dgm:pt modelId="{65961FB8-243A-488D-A250-42A428CD9CD5}" type="pres">
      <dgm:prSet presAssocID="{D32EF9C3-102C-4E8E-9E0B-9FEE00C3D34B}" presName="aSpace2" presStyleCnt="0"/>
      <dgm:spPr/>
    </dgm:pt>
    <dgm:pt modelId="{F329FCAB-33A0-4F49-ADDB-AE1F0DAB6EDE}" type="pres">
      <dgm:prSet presAssocID="{30EA214A-2566-4291-95F1-6A8C7B313E1C}" presName="childNode" presStyleLbl="node1" presStyleIdx="11" presStyleCnt="19" custScaleY="2000000" custLinFactY="-158357" custLinFactNeighborX="395" custLinFactNeighborY="-200000">
        <dgm:presLayoutVars>
          <dgm:bulletEnabled val="1"/>
        </dgm:presLayoutVars>
      </dgm:prSet>
      <dgm:spPr/>
    </dgm:pt>
    <dgm:pt modelId="{3A46CA4E-FB42-4CFC-BD97-896BF66C1CC6}" type="pres">
      <dgm:prSet presAssocID="{30EA214A-2566-4291-95F1-6A8C7B313E1C}" presName="aSpace2" presStyleCnt="0"/>
      <dgm:spPr/>
    </dgm:pt>
    <dgm:pt modelId="{575BDFC4-2BED-4E25-9974-BC0B8588FABD}" type="pres">
      <dgm:prSet presAssocID="{D0A050C6-1187-4C55-8AD1-3317F34DA480}" presName="childNode" presStyleLbl="node1" presStyleIdx="12" presStyleCnt="19" custScaleY="2000000" custLinFactNeighborX="395" custLinFactNeighborY="-733">
        <dgm:presLayoutVars>
          <dgm:bulletEnabled val="1"/>
        </dgm:presLayoutVars>
      </dgm:prSet>
      <dgm:spPr/>
    </dgm:pt>
    <dgm:pt modelId="{EF5BE850-10F2-434C-B77F-83B2072E9D84}" type="pres">
      <dgm:prSet presAssocID="{04B65C1D-C0E2-4E4B-9893-06423EB12661}" presName="aSpace" presStyleCnt="0"/>
      <dgm:spPr/>
    </dgm:pt>
    <dgm:pt modelId="{5F903BB1-BE44-4845-B302-10420389695C}" type="pres">
      <dgm:prSet presAssocID="{CB3799B1-DB2D-41F6-8A58-FE281C2DBFB4}" presName="compNode" presStyleCnt="0"/>
      <dgm:spPr/>
    </dgm:pt>
    <dgm:pt modelId="{C76F4D18-D6BA-4551-8553-9E8B192F84D5}" type="pres">
      <dgm:prSet presAssocID="{CB3799B1-DB2D-41F6-8A58-FE281C2DBFB4}" presName="aNode" presStyleLbl="bgShp" presStyleIdx="3" presStyleCnt="4" custLinFactNeighborY="-2282"/>
      <dgm:spPr/>
    </dgm:pt>
    <dgm:pt modelId="{4D527F45-7BDC-4ACD-BA65-CC82F0745FCD}" type="pres">
      <dgm:prSet presAssocID="{CB3799B1-DB2D-41F6-8A58-FE281C2DBFB4}" presName="textNode" presStyleLbl="bgShp" presStyleIdx="3" presStyleCnt="4"/>
      <dgm:spPr/>
    </dgm:pt>
    <dgm:pt modelId="{0FF5D159-B24D-4702-AC2B-3146D9156B29}" type="pres">
      <dgm:prSet presAssocID="{CB3799B1-DB2D-41F6-8A58-FE281C2DBFB4}" presName="compChildNode" presStyleCnt="0"/>
      <dgm:spPr/>
    </dgm:pt>
    <dgm:pt modelId="{B8D9701D-5ECD-48CB-83FF-01FE99DB7DA6}" type="pres">
      <dgm:prSet presAssocID="{CB3799B1-DB2D-41F6-8A58-FE281C2DBFB4}" presName="theInnerList" presStyleCnt="0"/>
      <dgm:spPr/>
    </dgm:pt>
    <dgm:pt modelId="{0BE028CB-8D26-498A-A8AB-EF85FD515FFF}" type="pres">
      <dgm:prSet presAssocID="{7BFA8BAE-4AF7-4FE1-A24A-0D978F1A287A}" presName="childNode" presStyleLbl="node1" presStyleIdx="13" presStyleCnt="19" custScaleY="2000000" custLinFactY="-900000" custLinFactNeighborY="-980638">
        <dgm:presLayoutVars>
          <dgm:bulletEnabled val="1"/>
        </dgm:presLayoutVars>
      </dgm:prSet>
      <dgm:spPr/>
    </dgm:pt>
    <dgm:pt modelId="{D274B2A5-B39F-4004-B0EC-601BDA0576C8}" type="pres">
      <dgm:prSet presAssocID="{7BFA8BAE-4AF7-4FE1-A24A-0D978F1A287A}" presName="aSpace2" presStyleCnt="0"/>
      <dgm:spPr/>
    </dgm:pt>
    <dgm:pt modelId="{1D8EEE6A-8291-4804-B623-CE7F72BDC8EE}" type="pres">
      <dgm:prSet presAssocID="{E3D39A21-EB00-4551-B19F-533909D82AFC}" presName="childNode" presStyleLbl="node1" presStyleIdx="14" presStyleCnt="19" custScaleY="2000000" custLinFactY="-741254" custLinFactNeighborY="-800000">
        <dgm:presLayoutVars>
          <dgm:bulletEnabled val="1"/>
        </dgm:presLayoutVars>
      </dgm:prSet>
      <dgm:spPr/>
    </dgm:pt>
    <dgm:pt modelId="{7407CEAF-AACA-4045-9A90-578312043B44}" type="pres">
      <dgm:prSet presAssocID="{E3D39A21-EB00-4551-B19F-533909D82AFC}" presName="aSpace2" presStyleCnt="0"/>
      <dgm:spPr/>
    </dgm:pt>
    <dgm:pt modelId="{6E5F4B80-54CB-469A-B24B-149589C6AB23}" type="pres">
      <dgm:prSet presAssocID="{6D2CD560-90BC-4FF3-BB16-6849071595D6}" presName="childNode" presStyleLbl="node1" presStyleIdx="15" presStyleCnt="19" custScaleY="2000000" custLinFactY="-533712" custLinFactNeighborY="-600000">
        <dgm:presLayoutVars>
          <dgm:bulletEnabled val="1"/>
        </dgm:presLayoutVars>
      </dgm:prSet>
      <dgm:spPr/>
    </dgm:pt>
    <dgm:pt modelId="{8AB9CB18-ED2A-477A-AC89-305C1507B3C4}" type="pres">
      <dgm:prSet presAssocID="{6D2CD560-90BC-4FF3-BB16-6849071595D6}" presName="aSpace2" presStyleCnt="0"/>
      <dgm:spPr/>
    </dgm:pt>
    <dgm:pt modelId="{78A12416-5BDE-467D-876F-9633D969F946}" type="pres">
      <dgm:prSet presAssocID="{27AB6FBB-D121-4408-A8B8-3518A9EF142A}" presName="childNode" presStyleLbl="node1" presStyleIdx="16" presStyleCnt="19" custScaleY="2000000" custLinFactY="-332118" custLinFactNeighborY="-400000">
        <dgm:presLayoutVars>
          <dgm:bulletEnabled val="1"/>
        </dgm:presLayoutVars>
      </dgm:prSet>
      <dgm:spPr/>
    </dgm:pt>
    <dgm:pt modelId="{9D749F7A-88F7-424F-9463-B3BC46D61933}" type="pres">
      <dgm:prSet presAssocID="{27AB6FBB-D121-4408-A8B8-3518A9EF142A}" presName="aSpace2" presStyleCnt="0"/>
      <dgm:spPr/>
    </dgm:pt>
    <dgm:pt modelId="{6E7CEFD2-1BC6-4013-9200-EAB3294B9A5D}" type="pres">
      <dgm:prSet presAssocID="{46A7A445-FB2F-4F8A-B1A5-FE07C06AA6BC}" presName="childNode" presStyleLbl="node1" presStyleIdx="17" presStyleCnt="19" custScaleY="2000000" custLinFactY="-180013" custLinFactNeighborY="-200000">
        <dgm:presLayoutVars>
          <dgm:bulletEnabled val="1"/>
        </dgm:presLayoutVars>
      </dgm:prSet>
      <dgm:spPr/>
    </dgm:pt>
    <dgm:pt modelId="{B5E6A19E-5C60-4F5E-B70E-B3643B918332}" type="pres">
      <dgm:prSet presAssocID="{46A7A445-FB2F-4F8A-B1A5-FE07C06AA6BC}" presName="aSpace2" presStyleCnt="0"/>
      <dgm:spPr/>
    </dgm:pt>
    <dgm:pt modelId="{696092AD-C0D9-426D-B275-7A3A3B9B266B}" type="pres">
      <dgm:prSet presAssocID="{D8163A08-2A06-4B72-8890-C789D2AE47CF}" presName="childNode" presStyleLbl="node1" presStyleIdx="18" presStyleCnt="19" custScaleY="2000000">
        <dgm:presLayoutVars>
          <dgm:bulletEnabled val="1"/>
        </dgm:presLayoutVars>
      </dgm:prSet>
      <dgm:spPr/>
    </dgm:pt>
  </dgm:ptLst>
  <dgm:cxnLst>
    <dgm:cxn modelId="{5A2B2F02-A021-4337-B67B-A02C7B0039C4}" srcId="{B4A2DEB0-87A8-4F4A-9DFE-716A5F17BAB5}" destId="{666C9090-FC95-4064-928C-EF299030EFB2}" srcOrd="1" destOrd="0" parTransId="{ECF7B82F-9102-4EA9-9BC9-B2AA03D632EA}" sibTransId="{8AAFB51D-63CB-4D56-83D4-057B3FF04090}"/>
    <dgm:cxn modelId="{F1D96D05-E945-4FD0-8451-8D127F560817}" type="presOf" srcId="{D0A050C6-1187-4C55-8AD1-3317F34DA480}" destId="{575BDFC4-2BED-4E25-9974-BC0B8588FABD}" srcOrd="0" destOrd="0" presId="urn:microsoft.com/office/officeart/2005/8/layout/lProcess2"/>
    <dgm:cxn modelId="{36AC3806-C074-43F6-B25C-1451FBFB1741}" srcId="{B4A2DEB0-87A8-4F4A-9DFE-716A5F17BAB5}" destId="{93CA109F-A5C6-42BB-806E-5A3A6F84ABDE}" srcOrd="3" destOrd="0" parTransId="{E62FD5FC-1204-4871-A7DD-D3D9EB95465B}" sibTransId="{7462C651-E365-464A-9894-A562CAB1F671}"/>
    <dgm:cxn modelId="{3CC4FC06-F363-4ACE-AFE2-3A68EC0FC938}" type="presOf" srcId="{232F5835-DE1B-4375-A54F-2316992AB22E}" destId="{125B2C85-5855-4353-9A21-9FC202FD206B}" srcOrd="0" destOrd="0" presId="urn:microsoft.com/office/officeart/2005/8/layout/lProcess2"/>
    <dgm:cxn modelId="{2F7F8008-FAFC-417D-98E6-49531D8812B5}" srcId="{B0080B23-EB27-4D6C-8FAE-4814E1786B4B}" destId="{2F3FCB50-3B8C-4C0E-BB9A-C38CB481ABE6}" srcOrd="0" destOrd="0" parTransId="{1C17F170-1703-4A14-9CA6-C3A3C81FE07B}" sibTransId="{3E9279BB-D60C-421C-9251-683DDB37A7DB}"/>
    <dgm:cxn modelId="{91A7DE0D-C690-4F11-8C34-575AF27393D4}" type="presOf" srcId="{B066E06B-8B27-44D1-AE4F-B9D95B236523}" destId="{8E3B8CA1-6E33-4974-879D-643412A644F5}" srcOrd="0" destOrd="0" presId="urn:microsoft.com/office/officeart/2005/8/layout/lProcess2"/>
    <dgm:cxn modelId="{3F33110E-E25F-4A96-954A-46AC6769023C}" srcId="{CB3799B1-DB2D-41F6-8A58-FE281C2DBFB4}" destId="{27AB6FBB-D121-4408-A8B8-3518A9EF142A}" srcOrd="3" destOrd="0" parTransId="{3ABE75F4-A8F9-49A5-8D60-0A5A6EFE345E}" sibTransId="{853815C4-BA07-4F11-AA03-D3D9CCED1D88}"/>
    <dgm:cxn modelId="{05865013-FFF1-4FC3-B9B2-835DEE63EA33}" srcId="{B0080B23-EB27-4D6C-8FAE-4814E1786B4B}" destId="{232F5835-DE1B-4375-A54F-2316992AB22E}" srcOrd="2" destOrd="0" parTransId="{A52B307F-CDCC-4F0A-BFE1-9CBD35D7E50D}" sibTransId="{BFEE2A68-22CE-4620-97D9-93D4AED7C6A8}"/>
    <dgm:cxn modelId="{E07C5918-8E68-49E3-98D8-3A1E296EFA2E}" srcId="{B4A2DEB0-87A8-4F4A-9DFE-716A5F17BAB5}" destId="{961664CA-9EE3-4500-915C-48004F2F9439}" srcOrd="2" destOrd="0" parTransId="{08709738-0D4C-4D82-828B-4DAB2D7A0702}" sibTransId="{7936F8AB-89E6-4BD2-9A0B-890B84723FED}"/>
    <dgm:cxn modelId="{CB904A19-33B8-4A19-850C-31A02AF85D22}" type="presOf" srcId="{04B65C1D-C0E2-4E4B-9893-06423EB12661}" destId="{CB77D15B-2E12-4A6F-B589-E5CB8C1947DD}" srcOrd="1" destOrd="0" presId="urn:microsoft.com/office/officeart/2005/8/layout/lProcess2"/>
    <dgm:cxn modelId="{336F9D31-1A0B-4FDF-9FB1-F40437A74A4F}" type="presOf" srcId="{27AB6FBB-D121-4408-A8B8-3518A9EF142A}" destId="{78A12416-5BDE-467D-876F-9633D969F946}" srcOrd="0" destOrd="0" presId="urn:microsoft.com/office/officeart/2005/8/layout/lProcess2"/>
    <dgm:cxn modelId="{AD390737-D5F1-4AC2-AD4F-B3404441FAD1}" type="presOf" srcId="{6D2CD560-90BC-4FF3-BB16-6849071595D6}" destId="{6E5F4B80-54CB-469A-B24B-149589C6AB23}" srcOrd="0" destOrd="0" presId="urn:microsoft.com/office/officeart/2005/8/layout/lProcess2"/>
    <dgm:cxn modelId="{C9F73D37-2D1A-4CCF-AC14-9E06F24885CD}" type="presOf" srcId="{B0080B23-EB27-4D6C-8FAE-4814E1786B4B}" destId="{CAC9E1AA-C7B1-410E-B113-9208CD809A95}" srcOrd="1" destOrd="0" presId="urn:microsoft.com/office/officeart/2005/8/layout/lProcess2"/>
    <dgm:cxn modelId="{7C19DB3D-D578-4F20-ABB1-73916B58EF6E}" srcId="{04B65C1D-C0E2-4E4B-9893-06423EB12661}" destId="{D0A050C6-1187-4C55-8AD1-3317F34DA480}" srcOrd="4" destOrd="0" parTransId="{AEAB7696-52E6-49DC-8E35-5B047DC48FED}" sibTransId="{D545DDAB-0DDA-4D29-B5C4-CA386EA7FF26}"/>
    <dgm:cxn modelId="{3281EF3D-FC54-4932-BF85-C01C24FCDE35}" srcId="{CB3799B1-DB2D-41F6-8A58-FE281C2DBFB4}" destId="{E3D39A21-EB00-4551-B19F-533909D82AFC}" srcOrd="1" destOrd="0" parTransId="{FE19BBD3-FA65-4E97-B1B6-28CE69E0ABF5}" sibTransId="{A543EABC-A929-4E6E-9B42-E7465B759824}"/>
    <dgm:cxn modelId="{0851AE3E-B29C-473D-AA60-08BF6CF34F11}" type="presOf" srcId="{2F3FCB50-3B8C-4C0E-BB9A-C38CB481ABE6}" destId="{585D61D6-402B-4B63-82E7-EE3B1A635FAD}" srcOrd="0" destOrd="0" presId="urn:microsoft.com/office/officeart/2005/8/layout/lProcess2"/>
    <dgm:cxn modelId="{3098D63F-D6C2-4099-97EA-EC0BF0C6BE05}" type="presOf" srcId="{30EA214A-2566-4291-95F1-6A8C7B313E1C}" destId="{F329FCAB-33A0-4F49-ADDB-AE1F0DAB6EDE}" srcOrd="0" destOrd="0" presId="urn:microsoft.com/office/officeart/2005/8/layout/lProcess2"/>
    <dgm:cxn modelId="{AD559740-CFC3-4C8C-B8AA-7C22B9E9EEA8}" type="presOf" srcId="{961664CA-9EE3-4500-915C-48004F2F9439}" destId="{8E0FA12C-3D2E-4908-B737-E25D7B75A54F}" srcOrd="0" destOrd="0" presId="urn:microsoft.com/office/officeart/2005/8/layout/lProcess2"/>
    <dgm:cxn modelId="{D5173A5D-EEDC-426D-8AC5-9A9B6AE1549D}" type="presOf" srcId="{A2B27F06-7990-4847-B2D3-A7835EAABB59}" destId="{5AEE2626-A5DA-4DDD-936E-2099169D3092}" srcOrd="0" destOrd="0" presId="urn:microsoft.com/office/officeart/2005/8/layout/lProcess2"/>
    <dgm:cxn modelId="{350E0C60-DA9E-43C6-A603-5D350387266E}" type="presOf" srcId="{CB3799B1-DB2D-41F6-8A58-FE281C2DBFB4}" destId="{4D527F45-7BDC-4ACD-BA65-CC82F0745FCD}" srcOrd="1" destOrd="0" presId="urn:microsoft.com/office/officeart/2005/8/layout/lProcess2"/>
    <dgm:cxn modelId="{27E20567-31D2-4D4B-AC74-67C47E66495D}" type="presOf" srcId="{0206E8E9-4A3E-436A-B5A2-75920734E904}" destId="{C36C2E71-ECE6-4F74-AF1E-ECB591E1339F}" srcOrd="0" destOrd="0" presId="urn:microsoft.com/office/officeart/2005/8/layout/lProcess2"/>
    <dgm:cxn modelId="{3B491E47-4EFA-4407-B147-FE0D46EA35BB}" type="presOf" srcId="{D32EF9C3-102C-4E8E-9E0B-9FEE00C3D34B}" destId="{90CF2810-C9B6-4B20-9A80-5A975893A86A}" srcOrd="0" destOrd="0" presId="urn:microsoft.com/office/officeart/2005/8/layout/lProcess2"/>
    <dgm:cxn modelId="{B77F3068-E3D8-4C8B-A059-49DC09302301}" srcId="{128EAA05-F878-459D-ACC6-466C96196C21}" destId="{B0080B23-EB27-4D6C-8FAE-4814E1786B4B}" srcOrd="1" destOrd="0" parTransId="{C6BD9E0A-745D-4E94-852E-3C5A82646670}" sibTransId="{8A6C29A5-56D9-4E19-82E5-13E5069DDF2C}"/>
    <dgm:cxn modelId="{F22AFD4D-FBA8-482A-AE36-17FEB86B579B}" type="presOf" srcId="{7BFA8BAE-4AF7-4FE1-A24A-0D978F1A287A}" destId="{0BE028CB-8D26-498A-A8AB-EF85FD515FFF}" srcOrd="0" destOrd="0" presId="urn:microsoft.com/office/officeart/2005/8/layout/lProcess2"/>
    <dgm:cxn modelId="{39B50270-0744-4F57-9AF9-C9219B0B5189}" type="presOf" srcId="{E3D39A21-EB00-4551-B19F-533909D82AFC}" destId="{1D8EEE6A-8291-4804-B623-CE7F72BDC8EE}" srcOrd="0" destOrd="0" presId="urn:microsoft.com/office/officeart/2005/8/layout/lProcess2"/>
    <dgm:cxn modelId="{2259D972-5E57-4D75-BDBD-756293B75C92}" srcId="{04B65C1D-C0E2-4E4B-9893-06423EB12661}" destId="{D32EF9C3-102C-4E8E-9E0B-9FEE00C3D34B}" srcOrd="2" destOrd="0" parTransId="{870CD382-D552-4EA4-AC74-0F116FDFDBA0}" sibTransId="{842592C2-BA66-4668-8F8C-E98D8577FF10}"/>
    <dgm:cxn modelId="{75C62557-A72D-45E6-B6B8-094F08ED4DAB}" type="presOf" srcId="{D8163A08-2A06-4B72-8890-C789D2AE47CF}" destId="{696092AD-C0D9-426D-B275-7A3A3B9B266B}" srcOrd="0" destOrd="0" presId="urn:microsoft.com/office/officeart/2005/8/layout/lProcess2"/>
    <dgm:cxn modelId="{325BC47D-C6D7-4DBC-ADE6-818ADE5F3139}" srcId="{04B65C1D-C0E2-4E4B-9893-06423EB12661}" destId="{4ED1F8F0-3992-465E-AA4F-67583CA08A8B}" srcOrd="1" destOrd="0" parTransId="{FB4D0B76-83F3-4C0A-9A8C-E4FDD6E6C2C1}" sibTransId="{FC06E8F8-03D8-4A52-AD62-CE69CA926D47}"/>
    <dgm:cxn modelId="{4CFA8981-5B6C-438C-B30D-A523BAC8E162}" srcId="{04B65C1D-C0E2-4E4B-9893-06423EB12661}" destId="{30EA214A-2566-4291-95F1-6A8C7B313E1C}" srcOrd="3" destOrd="0" parTransId="{6D63F7DF-D9ED-44D2-8523-5AE254C13145}" sibTransId="{AF2772EC-18D3-4C1E-B71F-383471853638}"/>
    <dgm:cxn modelId="{6C813F85-1765-4841-860F-1772A7A053BF}" type="presOf" srcId="{04B65C1D-C0E2-4E4B-9893-06423EB12661}" destId="{68328FE9-4212-4AED-B9DD-38309A7A7EE9}" srcOrd="0" destOrd="0" presId="urn:microsoft.com/office/officeart/2005/8/layout/lProcess2"/>
    <dgm:cxn modelId="{A831D185-F4E2-4133-916C-E8F69ACDC272}" type="presOf" srcId="{666C9090-FC95-4064-928C-EF299030EFB2}" destId="{66DBF216-0C47-40AA-8D6F-485EC872CCB8}" srcOrd="0" destOrd="0" presId="urn:microsoft.com/office/officeart/2005/8/layout/lProcess2"/>
    <dgm:cxn modelId="{41A39F8A-5422-4E4A-98AC-9AB6B0CCF29A}" type="presOf" srcId="{B4A2DEB0-87A8-4F4A-9DFE-716A5F17BAB5}" destId="{55A715E6-ECC9-4BE5-8F6B-90138493D8FB}" srcOrd="0" destOrd="0" presId="urn:microsoft.com/office/officeart/2005/8/layout/lProcess2"/>
    <dgm:cxn modelId="{7382F48D-7AEB-4344-B8B5-F54BB41A396C}" srcId="{CB3799B1-DB2D-41F6-8A58-FE281C2DBFB4}" destId="{6D2CD560-90BC-4FF3-BB16-6849071595D6}" srcOrd="2" destOrd="0" parTransId="{C48DEFB2-775A-459B-A1AA-E682B7963592}" sibTransId="{FDB53913-78F4-44F2-8F45-FB1EF150771D}"/>
    <dgm:cxn modelId="{C24C7C90-961A-43F1-A11C-15E52869095C}" srcId="{CB3799B1-DB2D-41F6-8A58-FE281C2DBFB4}" destId="{D8163A08-2A06-4B72-8890-C789D2AE47CF}" srcOrd="5" destOrd="0" parTransId="{9CDCC81A-FC68-4032-BA65-7C65A781161D}" sibTransId="{7288C861-46AD-42E2-89B0-050744436CA7}"/>
    <dgm:cxn modelId="{0DD06498-F997-4677-92EA-7B9ED4626D2D}" srcId="{128EAA05-F878-459D-ACC6-466C96196C21}" destId="{CB3799B1-DB2D-41F6-8A58-FE281C2DBFB4}" srcOrd="3" destOrd="0" parTransId="{4506C16A-7243-4D64-837C-53CB874DDC74}" sibTransId="{2FFBCA3D-6829-4BA7-A3EC-BDBC9AF0093E}"/>
    <dgm:cxn modelId="{C76D6D9D-5D11-4188-8736-C18AE1B291E1}" srcId="{128EAA05-F878-459D-ACC6-466C96196C21}" destId="{B4A2DEB0-87A8-4F4A-9DFE-716A5F17BAB5}" srcOrd="0" destOrd="0" parTransId="{5B1FC944-BE40-4C69-9EC8-98BA1FE592F5}" sibTransId="{540DEE69-15CE-432F-829C-9781A3688A73}"/>
    <dgm:cxn modelId="{5DA18D9F-CE95-439D-9A44-A1517C8B829C}" type="presOf" srcId="{CB3799B1-DB2D-41F6-8A58-FE281C2DBFB4}" destId="{C76F4D18-D6BA-4551-8553-9E8B192F84D5}" srcOrd="0" destOrd="0" presId="urn:microsoft.com/office/officeart/2005/8/layout/lProcess2"/>
    <dgm:cxn modelId="{50FFC7A3-997A-4929-A605-E293CFB8CE95}" srcId="{B0080B23-EB27-4D6C-8FAE-4814E1786B4B}" destId="{F77A0CF6-2177-413C-8310-CD4C3C5B85BC}" srcOrd="1" destOrd="0" parTransId="{B19F84A5-31AC-4EB1-9C0B-0B7C07F3CEF6}" sibTransId="{CA3A9E22-3F66-40C5-8B2E-5A5B5681B632}"/>
    <dgm:cxn modelId="{5902FFA5-83D7-48B3-B62A-BF6EE9213DDF}" srcId="{128EAA05-F878-459D-ACC6-466C96196C21}" destId="{04B65C1D-C0E2-4E4B-9893-06423EB12661}" srcOrd="2" destOrd="0" parTransId="{279A01FE-A72B-489B-8743-6DAE5E6CE3D5}" sibTransId="{DDBEAC39-835E-488A-866E-6CB2A0CC7FA0}"/>
    <dgm:cxn modelId="{71CAC9B3-3657-4E99-A2AC-0F550F9A5AD4}" srcId="{CB3799B1-DB2D-41F6-8A58-FE281C2DBFB4}" destId="{7BFA8BAE-4AF7-4FE1-A24A-0D978F1A287A}" srcOrd="0" destOrd="0" parTransId="{04CF50A5-227D-42B3-A6C9-4C9BF7886F14}" sibTransId="{60B8209E-1A4F-44C6-9997-29F2B3439417}"/>
    <dgm:cxn modelId="{FD3D91B4-E800-49A4-BE8D-8D47F9FBD1EF}" type="presOf" srcId="{93CA109F-A5C6-42BB-806E-5A3A6F84ABDE}" destId="{DFBED29F-F2F5-4A71-B1F9-74B4103416B2}" srcOrd="0" destOrd="0" presId="urn:microsoft.com/office/officeart/2005/8/layout/lProcess2"/>
    <dgm:cxn modelId="{9E9967B5-9D72-4AC0-90D4-388F095F1B56}" srcId="{B4A2DEB0-87A8-4F4A-9DFE-716A5F17BAB5}" destId="{0206E8E9-4A3E-436A-B5A2-75920734E904}" srcOrd="0" destOrd="0" parTransId="{A1B341C7-E9AB-426B-BB30-16327E46572D}" sibTransId="{3FF34264-17B4-4092-B77F-6416FA9E6A99}"/>
    <dgm:cxn modelId="{83442BB7-BCBA-4FD0-90D0-CA576B9D668F}" type="presOf" srcId="{F77A0CF6-2177-413C-8310-CD4C3C5B85BC}" destId="{531AD38F-B7A4-428C-9FB4-863760FD5139}" srcOrd="0" destOrd="0" presId="urn:microsoft.com/office/officeart/2005/8/layout/lProcess2"/>
    <dgm:cxn modelId="{696FABB9-2837-459D-8DDE-7D42206B8019}" srcId="{B0080B23-EB27-4D6C-8FAE-4814E1786B4B}" destId="{B066E06B-8B27-44D1-AE4F-B9D95B236523}" srcOrd="3" destOrd="0" parTransId="{780206C1-072F-4E22-8386-F37E9F4451B8}" sibTransId="{9BA5022E-2E8D-4DDB-B912-1A6F78576674}"/>
    <dgm:cxn modelId="{28B263BB-20BE-4D10-BC6B-B73D2B11E4F5}" type="presOf" srcId="{B4A2DEB0-87A8-4F4A-9DFE-716A5F17BAB5}" destId="{76598B9C-1E93-4268-A5AE-501F55C3BEF0}" srcOrd="1" destOrd="0" presId="urn:microsoft.com/office/officeart/2005/8/layout/lProcess2"/>
    <dgm:cxn modelId="{E021AED5-06DD-4562-B807-C553C6397771}" type="presOf" srcId="{128EAA05-F878-459D-ACC6-466C96196C21}" destId="{98D976DC-51C2-484B-A2FA-ADCE4C1173E3}" srcOrd="0" destOrd="0" presId="urn:microsoft.com/office/officeart/2005/8/layout/lProcess2"/>
    <dgm:cxn modelId="{EC70C7F6-7DF2-450C-B488-78B92F0DE2C0}" srcId="{CB3799B1-DB2D-41F6-8A58-FE281C2DBFB4}" destId="{46A7A445-FB2F-4F8A-B1A5-FE07C06AA6BC}" srcOrd="4" destOrd="0" parTransId="{357E32B4-AF1F-4892-AC76-942EFAB546B5}" sibTransId="{F3E67D42-6192-4A49-A9D2-3AB01BD74B58}"/>
    <dgm:cxn modelId="{FA7A51F7-715C-4771-BE64-451140D0BA4A}" type="presOf" srcId="{4ED1F8F0-3992-465E-AA4F-67583CA08A8B}" destId="{A7E74644-BD2D-44BE-819A-0972E06EAFD5}" srcOrd="0" destOrd="0" presId="urn:microsoft.com/office/officeart/2005/8/layout/lProcess2"/>
    <dgm:cxn modelId="{07BCDFF9-1271-4C7B-86CE-2261BEB4AB95}" type="presOf" srcId="{B0080B23-EB27-4D6C-8FAE-4814E1786B4B}" destId="{45DB9FD2-71AC-4ECB-BC4A-1ED6BB7D9253}" srcOrd="0" destOrd="0" presId="urn:microsoft.com/office/officeart/2005/8/layout/lProcess2"/>
    <dgm:cxn modelId="{DA439FFB-9CEB-40D0-8D21-C676E7B76219}" type="presOf" srcId="{46A7A445-FB2F-4F8A-B1A5-FE07C06AA6BC}" destId="{6E7CEFD2-1BC6-4013-9200-EAB3294B9A5D}" srcOrd="0" destOrd="0" presId="urn:microsoft.com/office/officeart/2005/8/layout/lProcess2"/>
    <dgm:cxn modelId="{D6E90FFD-E6E0-41AA-9693-052E1E69FBCD}" srcId="{04B65C1D-C0E2-4E4B-9893-06423EB12661}" destId="{A2B27F06-7990-4847-B2D3-A7835EAABB59}" srcOrd="0" destOrd="0" parTransId="{9B97A74E-6905-43E8-BFA2-FC5C10044ACA}" sibTransId="{77EC033B-CFEE-4664-A288-3BFFEA261938}"/>
    <dgm:cxn modelId="{17EB8A9A-EF71-4FE1-84E1-F8C7E131A960}" type="presParOf" srcId="{98D976DC-51C2-484B-A2FA-ADCE4C1173E3}" destId="{279ED8B3-EF34-4C37-BCAA-41A9F7D517E8}" srcOrd="0" destOrd="0" presId="urn:microsoft.com/office/officeart/2005/8/layout/lProcess2"/>
    <dgm:cxn modelId="{8DA55989-21C6-498D-BC44-1056B191920A}" type="presParOf" srcId="{279ED8B3-EF34-4C37-BCAA-41A9F7D517E8}" destId="{55A715E6-ECC9-4BE5-8F6B-90138493D8FB}" srcOrd="0" destOrd="0" presId="urn:microsoft.com/office/officeart/2005/8/layout/lProcess2"/>
    <dgm:cxn modelId="{C691D7E7-E83A-4F44-A458-41C80EF85ADC}" type="presParOf" srcId="{279ED8B3-EF34-4C37-BCAA-41A9F7D517E8}" destId="{76598B9C-1E93-4268-A5AE-501F55C3BEF0}" srcOrd="1" destOrd="0" presId="urn:microsoft.com/office/officeart/2005/8/layout/lProcess2"/>
    <dgm:cxn modelId="{FE2ECA95-80F1-4673-846C-2A53DA9CB6D6}" type="presParOf" srcId="{279ED8B3-EF34-4C37-BCAA-41A9F7D517E8}" destId="{F0290436-73E3-4D05-94DB-2634B843DB7A}" srcOrd="2" destOrd="0" presId="urn:microsoft.com/office/officeart/2005/8/layout/lProcess2"/>
    <dgm:cxn modelId="{8E561C8B-B859-48F5-90B5-E4947FE9192B}" type="presParOf" srcId="{F0290436-73E3-4D05-94DB-2634B843DB7A}" destId="{68AEA8AD-A028-4BFA-A49B-D92E52535938}" srcOrd="0" destOrd="0" presId="urn:microsoft.com/office/officeart/2005/8/layout/lProcess2"/>
    <dgm:cxn modelId="{9FA41808-D305-4568-BB3A-FFA7A4952E4B}" type="presParOf" srcId="{68AEA8AD-A028-4BFA-A49B-D92E52535938}" destId="{C36C2E71-ECE6-4F74-AF1E-ECB591E1339F}" srcOrd="0" destOrd="0" presId="urn:microsoft.com/office/officeart/2005/8/layout/lProcess2"/>
    <dgm:cxn modelId="{C64558C1-A9F3-4081-903B-F309C5524831}" type="presParOf" srcId="{68AEA8AD-A028-4BFA-A49B-D92E52535938}" destId="{92D90039-2B29-4A85-9344-7AE21B24B3A0}" srcOrd="1" destOrd="0" presId="urn:microsoft.com/office/officeart/2005/8/layout/lProcess2"/>
    <dgm:cxn modelId="{78B64AC7-7622-4F57-A8F9-86DE61FDEB8A}" type="presParOf" srcId="{68AEA8AD-A028-4BFA-A49B-D92E52535938}" destId="{66DBF216-0C47-40AA-8D6F-485EC872CCB8}" srcOrd="2" destOrd="0" presId="urn:microsoft.com/office/officeart/2005/8/layout/lProcess2"/>
    <dgm:cxn modelId="{3C73B92D-CC17-4AA9-AD6F-B8E105976058}" type="presParOf" srcId="{68AEA8AD-A028-4BFA-A49B-D92E52535938}" destId="{78A9AC72-5C3C-49B5-8815-63F3EB22441F}" srcOrd="3" destOrd="0" presId="urn:microsoft.com/office/officeart/2005/8/layout/lProcess2"/>
    <dgm:cxn modelId="{E5A0A983-424D-4A58-8936-E47C4C36496A}" type="presParOf" srcId="{68AEA8AD-A028-4BFA-A49B-D92E52535938}" destId="{8E0FA12C-3D2E-4908-B737-E25D7B75A54F}" srcOrd="4" destOrd="0" presId="urn:microsoft.com/office/officeart/2005/8/layout/lProcess2"/>
    <dgm:cxn modelId="{0A21CEE4-F154-43FB-ACF3-AF5EF8812479}" type="presParOf" srcId="{68AEA8AD-A028-4BFA-A49B-D92E52535938}" destId="{5F90001C-9192-4126-AA65-04198727286E}" srcOrd="5" destOrd="0" presId="urn:microsoft.com/office/officeart/2005/8/layout/lProcess2"/>
    <dgm:cxn modelId="{5403CAE5-4B77-49C2-A157-847265462360}" type="presParOf" srcId="{68AEA8AD-A028-4BFA-A49B-D92E52535938}" destId="{DFBED29F-F2F5-4A71-B1F9-74B4103416B2}" srcOrd="6" destOrd="0" presId="urn:microsoft.com/office/officeart/2005/8/layout/lProcess2"/>
    <dgm:cxn modelId="{4C18A9F5-B30C-4816-A2A2-748196D5C66E}" type="presParOf" srcId="{98D976DC-51C2-484B-A2FA-ADCE4C1173E3}" destId="{DC50A046-219F-4328-A31B-663F70A43410}" srcOrd="1" destOrd="0" presId="urn:microsoft.com/office/officeart/2005/8/layout/lProcess2"/>
    <dgm:cxn modelId="{DC05DFCF-3428-43AA-938F-663F633D2C0F}" type="presParOf" srcId="{98D976DC-51C2-484B-A2FA-ADCE4C1173E3}" destId="{7724D1CB-7D43-495A-81A0-B30440A60BC0}" srcOrd="2" destOrd="0" presId="urn:microsoft.com/office/officeart/2005/8/layout/lProcess2"/>
    <dgm:cxn modelId="{EC3B6F5B-95CC-4D2F-9080-9AC8CF51A79E}" type="presParOf" srcId="{7724D1CB-7D43-495A-81A0-B30440A60BC0}" destId="{45DB9FD2-71AC-4ECB-BC4A-1ED6BB7D9253}" srcOrd="0" destOrd="0" presId="urn:microsoft.com/office/officeart/2005/8/layout/lProcess2"/>
    <dgm:cxn modelId="{17CF013B-AAF9-434D-9CA7-D048699F5790}" type="presParOf" srcId="{7724D1CB-7D43-495A-81A0-B30440A60BC0}" destId="{CAC9E1AA-C7B1-410E-B113-9208CD809A95}" srcOrd="1" destOrd="0" presId="urn:microsoft.com/office/officeart/2005/8/layout/lProcess2"/>
    <dgm:cxn modelId="{D4499EA9-02A4-4320-A886-C9917C5E36C3}" type="presParOf" srcId="{7724D1CB-7D43-495A-81A0-B30440A60BC0}" destId="{969C1426-6470-426B-A772-394FAE2FD940}" srcOrd="2" destOrd="0" presId="urn:microsoft.com/office/officeart/2005/8/layout/lProcess2"/>
    <dgm:cxn modelId="{014B6E07-52C0-4E60-BB88-03CAE756BF8D}" type="presParOf" srcId="{969C1426-6470-426B-A772-394FAE2FD940}" destId="{57CCBA98-196C-4442-9BBC-897A65366A0D}" srcOrd="0" destOrd="0" presId="urn:microsoft.com/office/officeart/2005/8/layout/lProcess2"/>
    <dgm:cxn modelId="{4C1BC259-0C82-49DE-A49A-A02E3137739D}" type="presParOf" srcId="{57CCBA98-196C-4442-9BBC-897A65366A0D}" destId="{585D61D6-402B-4B63-82E7-EE3B1A635FAD}" srcOrd="0" destOrd="0" presId="urn:microsoft.com/office/officeart/2005/8/layout/lProcess2"/>
    <dgm:cxn modelId="{F49DD302-99BE-4A88-88CD-AC1ACAA67E89}" type="presParOf" srcId="{57CCBA98-196C-4442-9BBC-897A65366A0D}" destId="{A6347627-8516-4368-B310-8A34E54DE54C}" srcOrd="1" destOrd="0" presId="urn:microsoft.com/office/officeart/2005/8/layout/lProcess2"/>
    <dgm:cxn modelId="{F9061FC9-6961-4B66-9EA7-06580EA84547}" type="presParOf" srcId="{57CCBA98-196C-4442-9BBC-897A65366A0D}" destId="{531AD38F-B7A4-428C-9FB4-863760FD5139}" srcOrd="2" destOrd="0" presId="urn:microsoft.com/office/officeart/2005/8/layout/lProcess2"/>
    <dgm:cxn modelId="{DE4AB250-ED4F-4DE6-A573-B22149F99074}" type="presParOf" srcId="{57CCBA98-196C-4442-9BBC-897A65366A0D}" destId="{15E444F7-481D-4CE5-BAE7-144C7EF76C65}" srcOrd="3" destOrd="0" presId="urn:microsoft.com/office/officeart/2005/8/layout/lProcess2"/>
    <dgm:cxn modelId="{A1464C8D-4C22-49F1-87FB-4EAF2CA7859B}" type="presParOf" srcId="{57CCBA98-196C-4442-9BBC-897A65366A0D}" destId="{125B2C85-5855-4353-9A21-9FC202FD206B}" srcOrd="4" destOrd="0" presId="urn:microsoft.com/office/officeart/2005/8/layout/lProcess2"/>
    <dgm:cxn modelId="{66DA0496-B586-4C62-9B16-94337778D5E3}" type="presParOf" srcId="{57CCBA98-196C-4442-9BBC-897A65366A0D}" destId="{0877FFDA-1482-4C49-ABE2-CADB4DEA597F}" srcOrd="5" destOrd="0" presId="urn:microsoft.com/office/officeart/2005/8/layout/lProcess2"/>
    <dgm:cxn modelId="{92371D7B-67C8-474C-8E83-CAADE2579F62}" type="presParOf" srcId="{57CCBA98-196C-4442-9BBC-897A65366A0D}" destId="{8E3B8CA1-6E33-4974-879D-643412A644F5}" srcOrd="6" destOrd="0" presId="urn:microsoft.com/office/officeart/2005/8/layout/lProcess2"/>
    <dgm:cxn modelId="{D19BEF5C-FA3C-4342-8E4F-FAA7DDAFD12C}" type="presParOf" srcId="{98D976DC-51C2-484B-A2FA-ADCE4C1173E3}" destId="{3A827951-42EE-418E-828A-84DD23091578}" srcOrd="3" destOrd="0" presId="urn:microsoft.com/office/officeart/2005/8/layout/lProcess2"/>
    <dgm:cxn modelId="{BE2C2A9C-60B5-4B7F-ACC0-8E550B758D9E}" type="presParOf" srcId="{98D976DC-51C2-484B-A2FA-ADCE4C1173E3}" destId="{DD2BAB32-097F-40D8-886D-106B3BDB09E9}" srcOrd="4" destOrd="0" presId="urn:microsoft.com/office/officeart/2005/8/layout/lProcess2"/>
    <dgm:cxn modelId="{8D272646-382D-4A7F-8008-FFE966F90762}" type="presParOf" srcId="{DD2BAB32-097F-40D8-886D-106B3BDB09E9}" destId="{68328FE9-4212-4AED-B9DD-38309A7A7EE9}" srcOrd="0" destOrd="0" presId="urn:microsoft.com/office/officeart/2005/8/layout/lProcess2"/>
    <dgm:cxn modelId="{67CF001D-E390-4C3D-91D6-525094E0328B}" type="presParOf" srcId="{DD2BAB32-097F-40D8-886D-106B3BDB09E9}" destId="{CB77D15B-2E12-4A6F-B589-E5CB8C1947DD}" srcOrd="1" destOrd="0" presId="urn:microsoft.com/office/officeart/2005/8/layout/lProcess2"/>
    <dgm:cxn modelId="{14C78C22-8465-4797-AB62-5F4FE18D9224}" type="presParOf" srcId="{DD2BAB32-097F-40D8-886D-106B3BDB09E9}" destId="{3B51981B-45E9-4F9E-AE4C-F9B0EC028790}" srcOrd="2" destOrd="0" presId="urn:microsoft.com/office/officeart/2005/8/layout/lProcess2"/>
    <dgm:cxn modelId="{25D899CF-F548-4296-B6C8-11CB41C1B9DF}" type="presParOf" srcId="{3B51981B-45E9-4F9E-AE4C-F9B0EC028790}" destId="{D318F504-0C1D-4927-A01E-B9EAC157B86E}" srcOrd="0" destOrd="0" presId="urn:microsoft.com/office/officeart/2005/8/layout/lProcess2"/>
    <dgm:cxn modelId="{6E2A1420-8648-4115-A5D2-3EC0F2E0D5DA}" type="presParOf" srcId="{D318F504-0C1D-4927-A01E-B9EAC157B86E}" destId="{5AEE2626-A5DA-4DDD-936E-2099169D3092}" srcOrd="0" destOrd="0" presId="urn:microsoft.com/office/officeart/2005/8/layout/lProcess2"/>
    <dgm:cxn modelId="{8EF8EB51-EA6D-4EBE-91E5-DA4106FFC750}" type="presParOf" srcId="{D318F504-0C1D-4927-A01E-B9EAC157B86E}" destId="{C76CEA7C-A359-46BE-BC33-75616D317B1C}" srcOrd="1" destOrd="0" presId="urn:microsoft.com/office/officeart/2005/8/layout/lProcess2"/>
    <dgm:cxn modelId="{9FA7E130-C1AB-430D-9646-C361E9A87993}" type="presParOf" srcId="{D318F504-0C1D-4927-A01E-B9EAC157B86E}" destId="{A7E74644-BD2D-44BE-819A-0972E06EAFD5}" srcOrd="2" destOrd="0" presId="urn:microsoft.com/office/officeart/2005/8/layout/lProcess2"/>
    <dgm:cxn modelId="{D79B2D07-944C-42A0-AEAC-8C5CB5358279}" type="presParOf" srcId="{D318F504-0C1D-4927-A01E-B9EAC157B86E}" destId="{500D9D99-77B1-4776-89D2-0A8D4587F434}" srcOrd="3" destOrd="0" presId="urn:microsoft.com/office/officeart/2005/8/layout/lProcess2"/>
    <dgm:cxn modelId="{B4AFF78B-5E07-4EE8-A3ED-74B393C7E098}" type="presParOf" srcId="{D318F504-0C1D-4927-A01E-B9EAC157B86E}" destId="{90CF2810-C9B6-4B20-9A80-5A975893A86A}" srcOrd="4" destOrd="0" presId="urn:microsoft.com/office/officeart/2005/8/layout/lProcess2"/>
    <dgm:cxn modelId="{094B1267-1316-4D64-8800-1AD212303ACB}" type="presParOf" srcId="{D318F504-0C1D-4927-A01E-B9EAC157B86E}" destId="{65961FB8-243A-488D-A250-42A428CD9CD5}" srcOrd="5" destOrd="0" presId="urn:microsoft.com/office/officeart/2005/8/layout/lProcess2"/>
    <dgm:cxn modelId="{E52CDD7B-9731-497A-B945-745B44CD9C8B}" type="presParOf" srcId="{D318F504-0C1D-4927-A01E-B9EAC157B86E}" destId="{F329FCAB-33A0-4F49-ADDB-AE1F0DAB6EDE}" srcOrd="6" destOrd="0" presId="urn:microsoft.com/office/officeart/2005/8/layout/lProcess2"/>
    <dgm:cxn modelId="{7ED63FA7-3BFB-4A0B-BAA0-6D1D55133DC3}" type="presParOf" srcId="{D318F504-0C1D-4927-A01E-B9EAC157B86E}" destId="{3A46CA4E-FB42-4CFC-BD97-896BF66C1CC6}" srcOrd="7" destOrd="0" presId="urn:microsoft.com/office/officeart/2005/8/layout/lProcess2"/>
    <dgm:cxn modelId="{11BF576C-C71E-4FC6-A89F-01ADEFC07ED6}" type="presParOf" srcId="{D318F504-0C1D-4927-A01E-B9EAC157B86E}" destId="{575BDFC4-2BED-4E25-9974-BC0B8588FABD}" srcOrd="8" destOrd="0" presId="urn:microsoft.com/office/officeart/2005/8/layout/lProcess2"/>
    <dgm:cxn modelId="{A79837B4-41C1-4A42-ADCF-72B55180943D}" type="presParOf" srcId="{98D976DC-51C2-484B-A2FA-ADCE4C1173E3}" destId="{EF5BE850-10F2-434C-B77F-83B2072E9D84}" srcOrd="5" destOrd="0" presId="urn:microsoft.com/office/officeart/2005/8/layout/lProcess2"/>
    <dgm:cxn modelId="{3EB6FD57-73C7-46A5-8BFF-A02502709BA8}" type="presParOf" srcId="{98D976DC-51C2-484B-A2FA-ADCE4C1173E3}" destId="{5F903BB1-BE44-4845-B302-10420389695C}" srcOrd="6" destOrd="0" presId="urn:microsoft.com/office/officeart/2005/8/layout/lProcess2"/>
    <dgm:cxn modelId="{BDD8FBDE-B4F4-41FD-83D6-06A1D83E20C3}" type="presParOf" srcId="{5F903BB1-BE44-4845-B302-10420389695C}" destId="{C76F4D18-D6BA-4551-8553-9E8B192F84D5}" srcOrd="0" destOrd="0" presId="urn:microsoft.com/office/officeart/2005/8/layout/lProcess2"/>
    <dgm:cxn modelId="{3CE29248-E6F2-4167-A6BB-2B4F253A3702}" type="presParOf" srcId="{5F903BB1-BE44-4845-B302-10420389695C}" destId="{4D527F45-7BDC-4ACD-BA65-CC82F0745FCD}" srcOrd="1" destOrd="0" presId="urn:microsoft.com/office/officeart/2005/8/layout/lProcess2"/>
    <dgm:cxn modelId="{A9EA0BFB-92CB-4E69-941E-BD0BE36C1BFC}" type="presParOf" srcId="{5F903BB1-BE44-4845-B302-10420389695C}" destId="{0FF5D159-B24D-4702-AC2B-3146D9156B29}" srcOrd="2" destOrd="0" presId="urn:microsoft.com/office/officeart/2005/8/layout/lProcess2"/>
    <dgm:cxn modelId="{387FA1DA-06E1-437A-A74D-D43564938594}" type="presParOf" srcId="{0FF5D159-B24D-4702-AC2B-3146D9156B29}" destId="{B8D9701D-5ECD-48CB-83FF-01FE99DB7DA6}" srcOrd="0" destOrd="0" presId="urn:microsoft.com/office/officeart/2005/8/layout/lProcess2"/>
    <dgm:cxn modelId="{333850BC-8912-4BEA-BB47-CB7A4B4D5A87}" type="presParOf" srcId="{B8D9701D-5ECD-48CB-83FF-01FE99DB7DA6}" destId="{0BE028CB-8D26-498A-A8AB-EF85FD515FFF}" srcOrd="0" destOrd="0" presId="urn:microsoft.com/office/officeart/2005/8/layout/lProcess2"/>
    <dgm:cxn modelId="{7DB1511C-F4CE-4653-A0E0-90448AA1EE00}" type="presParOf" srcId="{B8D9701D-5ECD-48CB-83FF-01FE99DB7DA6}" destId="{D274B2A5-B39F-4004-B0EC-601BDA0576C8}" srcOrd="1" destOrd="0" presId="urn:microsoft.com/office/officeart/2005/8/layout/lProcess2"/>
    <dgm:cxn modelId="{887982E5-854A-493B-A4BC-2CB55D1F1DDE}" type="presParOf" srcId="{B8D9701D-5ECD-48CB-83FF-01FE99DB7DA6}" destId="{1D8EEE6A-8291-4804-B623-CE7F72BDC8EE}" srcOrd="2" destOrd="0" presId="urn:microsoft.com/office/officeart/2005/8/layout/lProcess2"/>
    <dgm:cxn modelId="{C3D94391-0DEA-4DB6-A665-6B97A6FCFC08}" type="presParOf" srcId="{B8D9701D-5ECD-48CB-83FF-01FE99DB7DA6}" destId="{7407CEAF-AACA-4045-9A90-578312043B44}" srcOrd="3" destOrd="0" presId="urn:microsoft.com/office/officeart/2005/8/layout/lProcess2"/>
    <dgm:cxn modelId="{8D2BB97E-3E40-4DD4-9D79-9E47EE278D11}" type="presParOf" srcId="{B8D9701D-5ECD-48CB-83FF-01FE99DB7DA6}" destId="{6E5F4B80-54CB-469A-B24B-149589C6AB23}" srcOrd="4" destOrd="0" presId="urn:microsoft.com/office/officeart/2005/8/layout/lProcess2"/>
    <dgm:cxn modelId="{D463B27D-72CD-4B6F-9B60-7A2AEA4715F7}" type="presParOf" srcId="{B8D9701D-5ECD-48CB-83FF-01FE99DB7DA6}" destId="{8AB9CB18-ED2A-477A-AC89-305C1507B3C4}" srcOrd="5" destOrd="0" presId="urn:microsoft.com/office/officeart/2005/8/layout/lProcess2"/>
    <dgm:cxn modelId="{8E7721B3-20AA-4EBA-AB22-6A5E930D3182}" type="presParOf" srcId="{B8D9701D-5ECD-48CB-83FF-01FE99DB7DA6}" destId="{78A12416-5BDE-467D-876F-9633D969F946}" srcOrd="6" destOrd="0" presId="urn:microsoft.com/office/officeart/2005/8/layout/lProcess2"/>
    <dgm:cxn modelId="{B212D67A-146A-4CC8-91B3-28199C1667DA}" type="presParOf" srcId="{B8D9701D-5ECD-48CB-83FF-01FE99DB7DA6}" destId="{9D749F7A-88F7-424F-9463-B3BC46D61933}" srcOrd="7" destOrd="0" presId="urn:microsoft.com/office/officeart/2005/8/layout/lProcess2"/>
    <dgm:cxn modelId="{FA4DFF68-FB9C-4978-AE62-90D2868602A8}" type="presParOf" srcId="{B8D9701D-5ECD-48CB-83FF-01FE99DB7DA6}" destId="{6E7CEFD2-1BC6-4013-9200-EAB3294B9A5D}" srcOrd="8" destOrd="0" presId="urn:microsoft.com/office/officeart/2005/8/layout/lProcess2"/>
    <dgm:cxn modelId="{4185B09C-A094-4629-A979-4CC1506D63B7}" type="presParOf" srcId="{B8D9701D-5ECD-48CB-83FF-01FE99DB7DA6}" destId="{B5E6A19E-5C60-4F5E-B70E-B3643B918332}" srcOrd="9" destOrd="0" presId="urn:microsoft.com/office/officeart/2005/8/layout/lProcess2"/>
    <dgm:cxn modelId="{0A895C95-8392-4693-99F3-D2C2685B7958}" type="presParOf" srcId="{B8D9701D-5ECD-48CB-83FF-01FE99DB7DA6}" destId="{696092AD-C0D9-426D-B275-7A3A3B9B266B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Order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Receipt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Order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Receipt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715E6-ECC9-4BE5-8F6B-90138493D8FB}">
      <dsp:nvSpPr>
        <dsp:cNvPr id="0" name=""/>
        <dsp:cNvSpPr/>
      </dsp:nvSpPr>
      <dsp:spPr>
        <a:xfrm>
          <a:off x="2356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Purchase</a:t>
          </a:r>
        </a:p>
      </dsp:txBody>
      <dsp:txXfrm>
        <a:off x="2356" y="0"/>
        <a:ext cx="2312185" cy="1574607"/>
      </dsp:txXfrm>
    </dsp:sp>
    <dsp:sp modelId="{C36C2E71-ECE6-4F74-AF1E-ECB591E1339F}">
      <dsp:nvSpPr>
        <dsp:cNvPr id="0" name=""/>
        <dsp:cNvSpPr/>
      </dsp:nvSpPr>
      <dsp:spPr>
        <a:xfrm>
          <a:off x="233574" y="1283209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Orders</a:t>
          </a:r>
        </a:p>
      </dsp:txBody>
      <dsp:txXfrm>
        <a:off x="257921" y="1307556"/>
        <a:ext cx="1801054" cy="782565"/>
      </dsp:txXfrm>
    </dsp:sp>
    <dsp:sp modelId="{66DBF216-0C47-40AA-8D6F-485EC872CCB8}">
      <dsp:nvSpPr>
        <dsp:cNvPr id="0" name=""/>
        <dsp:cNvSpPr/>
      </dsp:nvSpPr>
      <dsp:spPr>
        <a:xfrm>
          <a:off x="233574" y="2233770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57921" y="2258117"/>
        <a:ext cx="1801054" cy="782565"/>
      </dsp:txXfrm>
    </dsp:sp>
    <dsp:sp modelId="{8E0FA12C-3D2E-4908-B737-E25D7B75A54F}">
      <dsp:nvSpPr>
        <dsp:cNvPr id="0" name=""/>
        <dsp:cNvSpPr/>
      </dsp:nvSpPr>
      <dsp:spPr>
        <a:xfrm>
          <a:off x="233574" y="3194378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Quotes</a:t>
          </a:r>
        </a:p>
      </dsp:txBody>
      <dsp:txXfrm>
        <a:off x="257921" y="3218725"/>
        <a:ext cx="1801054" cy="782565"/>
      </dsp:txXfrm>
    </dsp:sp>
    <dsp:sp modelId="{DFBED29F-F2F5-4A71-B1F9-74B4103416B2}">
      <dsp:nvSpPr>
        <dsp:cNvPr id="0" name=""/>
        <dsp:cNvSpPr/>
      </dsp:nvSpPr>
      <dsp:spPr>
        <a:xfrm>
          <a:off x="233574" y="4154986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Return Orders</a:t>
          </a:r>
        </a:p>
      </dsp:txBody>
      <dsp:txXfrm>
        <a:off x="257921" y="4179333"/>
        <a:ext cx="1801054" cy="782565"/>
      </dsp:txXfrm>
    </dsp:sp>
    <dsp:sp modelId="{45DB9FD2-71AC-4ECB-BC4A-1ED6BB7D9253}">
      <dsp:nvSpPr>
        <dsp:cNvPr id="0" name=""/>
        <dsp:cNvSpPr/>
      </dsp:nvSpPr>
      <dsp:spPr>
        <a:xfrm>
          <a:off x="2487955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Sales</a:t>
          </a:r>
        </a:p>
      </dsp:txBody>
      <dsp:txXfrm>
        <a:off x="2487955" y="0"/>
        <a:ext cx="2312185" cy="1574607"/>
      </dsp:txXfrm>
    </dsp:sp>
    <dsp:sp modelId="{585D61D6-402B-4B63-82E7-EE3B1A635FAD}">
      <dsp:nvSpPr>
        <dsp:cNvPr id="0" name=""/>
        <dsp:cNvSpPr/>
      </dsp:nvSpPr>
      <dsp:spPr>
        <a:xfrm>
          <a:off x="2719174" y="1283209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Orders</a:t>
          </a:r>
        </a:p>
      </dsp:txBody>
      <dsp:txXfrm>
        <a:off x="2743521" y="1307556"/>
        <a:ext cx="1801054" cy="782565"/>
      </dsp:txXfrm>
    </dsp:sp>
    <dsp:sp modelId="{531AD38F-B7A4-428C-9FB4-863760FD5139}">
      <dsp:nvSpPr>
        <dsp:cNvPr id="0" name=""/>
        <dsp:cNvSpPr/>
      </dsp:nvSpPr>
      <dsp:spPr>
        <a:xfrm>
          <a:off x="2719174" y="2233770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743521" y="2258117"/>
        <a:ext cx="1801054" cy="782565"/>
      </dsp:txXfrm>
    </dsp:sp>
    <dsp:sp modelId="{125B2C85-5855-4353-9A21-9FC202FD206B}">
      <dsp:nvSpPr>
        <dsp:cNvPr id="0" name=""/>
        <dsp:cNvSpPr/>
      </dsp:nvSpPr>
      <dsp:spPr>
        <a:xfrm>
          <a:off x="2719174" y="3194378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Quotes</a:t>
          </a:r>
        </a:p>
      </dsp:txBody>
      <dsp:txXfrm>
        <a:off x="2743521" y="3218725"/>
        <a:ext cx="1801054" cy="782565"/>
      </dsp:txXfrm>
    </dsp:sp>
    <dsp:sp modelId="{8E3B8CA1-6E33-4974-879D-643412A644F5}">
      <dsp:nvSpPr>
        <dsp:cNvPr id="0" name=""/>
        <dsp:cNvSpPr/>
      </dsp:nvSpPr>
      <dsp:spPr>
        <a:xfrm>
          <a:off x="2719174" y="4154986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Return Orders</a:t>
          </a:r>
        </a:p>
      </dsp:txBody>
      <dsp:txXfrm>
        <a:off x="2743521" y="4179333"/>
        <a:ext cx="1801054" cy="782565"/>
      </dsp:txXfrm>
    </dsp:sp>
    <dsp:sp modelId="{68328FE9-4212-4AED-B9DD-38309A7A7EE9}">
      <dsp:nvSpPr>
        <dsp:cNvPr id="0" name=""/>
        <dsp:cNvSpPr/>
      </dsp:nvSpPr>
      <dsp:spPr>
        <a:xfrm>
          <a:off x="4973554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Other</a:t>
          </a:r>
        </a:p>
      </dsp:txBody>
      <dsp:txXfrm>
        <a:off x="4973554" y="0"/>
        <a:ext cx="2312185" cy="1574607"/>
      </dsp:txXfrm>
    </dsp:sp>
    <dsp:sp modelId="{5AEE2626-A5DA-4DDD-936E-2099169D3092}">
      <dsp:nvSpPr>
        <dsp:cNvPr id="0" name=""/>
        <dsp:cNvSpPr/>
      </dsp:nvSpPr>
      <dsp:spPr>
        <a:xfrm>
          <a:off x="5214817" y="1280160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Transfer Orders</a:t>
          </a:r>
        </a:p>
      </dsp:txBody>
      <dsp:txXfrm>
        <a:off x="5234669" y="1300012"/>
        <a:ext cx="1810044" cy="638086"/>
      </dsp:txXfrm>
    </dsp:sp>
    <dsp:sp modelId="{A7E74644-BD2D-44BE-819A-0972E06EAFD5}">
      <dsp:nvSpPr>
        <dsp:cNvPr id="0" name=""/>
        <dsp:cNvSpPr/>
      </dsp:nvSpPr>
      <dsp:spPr>
        <a:xfrm>
          <a:off x="5214817" y="2042979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Drop Shipments</a:t>
          </a:r>
        </a:p>
      </dsp:txBody>
      <dsp:txXfrm>
        <a:off x="5234669" y="2062831"/>
        <a:ext cx="1810044" cy="638086"/>
      </dsp:txXfrm>
    </dsp:sp>
    <dsp:sp modelId="{90CF2810-C9B6-4B20-9A80-5A975893A86A}">
      <dsp:nvSpPr>
        <dsp:cNvPr id="0" name=""/>
        <dsp:cNvSpPr/>
      </dsp:nvSpPr>
      <dsp:spPr>
        <a:xfrm>
          <a:off x="5214817" y="2813826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Special Orders</a:t>
          </a:r>
        </a:p>
      </dsp:txBody>
      <dsp:txXfrm>
        <a:off x="5234669" y="2833678"/>
        <a:ext cx="1810044" cy="638086"/>
      </dsp:txXfrm>
    </dsp:sp>
    <dsp:sp modelId="{F329FCAB-33A0-4F49-ADDB-AE1F0DAB6EDE}">
      <dsp:nvSpPr>
        <dsp:cNvPr id="0" name=""/>
        <dsp:cNvSpPr/>
      </dsp:nvSpPr>
      <dsp:spPr>
        <a:xfrm>
          <a:off x="5212079" y="3560446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Revaluation</a:t>
          </a:r>
        </a:p>
      </dsp:txBody>
      <dsp:txXfrm>
        <a:off x="5231931" y="3580298"/>
        <a:ext cx="1810044" cy="638086"/>
      </dsp:txXfrm>
    </dsp:sp>
    <dsp:sp modelId="{575BDFC4-2BED-4E25-9974-BC0B8588FABD}">
      <dsp:nvSpPr>
        <dsp:cNvPr id="0" name=""/>
        <dsp:cNvSpPr/>
      </dsp:nvSpPr>
      <dsp:spPr>
        <a:xfrm>
          <a:off x="5212079" y="4307505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Reclassification</a:t>
          </a:r>
        </a:p>
      </dsp:txBody>
      <dsp:txXfrm>
        <a:off x="5231931" y="4327357"/>
        <a:ext cx="1810044" cy="638086"/>
      </dsp:txXfrm>
    </dsp:sp>
    <dsp:sp modelId="{C76F4D18-D6BA-4551-8553-9E8B192F84D5}">
      <dsp:nvSpPr>
        <dsp:cNvPr id="0" name=""/>
        <dsp:cNvSpPr/>
      </dsp:nvSpPr>
      <dsp:spPr>
        <a:xfrm>
          <a:off x="7459154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Integrations</a:t>
          </a:r>
          <a:endParaRPr lang="en-US" sz="3300" kern="1200"/>
        </a:p>
      </dsp:txBody>
      <dsp:txXfrm>
        <a:off x="7459154" y="0"/>
        <a:ext cx="2312185" cy="1574607"/>
      </dsp:txXfrm>
    </dsp:sp>
    <dsp:sp modelId="{0BE028CB-8D26-498A-A8AB-EF85FD515FFF}">
      <dsp:nvSpPr>
        <dsp:cNvPr id="0" name=""/>
        <dsp:cNvSpPr/>
      </dsp:nvSpPr>
      <dsp:spPr>
        <a:xfrm>
          <a:off x="7690372" y="1280160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>
              <a:solidFill>
                <a:schemeClr val="bg1"/>
              </a:solidFill>
            </a:rPr>
            <a:t>Analytics for </a:t>
          </a:r>
          <a:br>
            <a:rPr lang="en-US" sz="1600" i="0" kern="1200">
              <a:solidFill>
                <a:schemeClr val="bg1"/>
              </a:solidFill>
            </a:rPr>
          </a:br>
          <a:r>
            <a:rPr lang="en-US" sz="1600" i="0" kern="1200">
              <a:solidFill>
                <a:schemeClr val="bg1"/>
              </a:solidFill>
            </a:rPr>
            <a:t>LS Central</a:t>
          </a:r>
        </a:p>
      </dsp:txBody>
      <dsp:txXfrm>
        <a:off x="7706900" y="1296688"/>
        <a:ext cx="1816692" cy="531248"/>
      </dsp:txXfrm>
    </dsp:sp>
    <dsp:sp modelId="{1D8EEE6A-8291-4804-B623-CE7F72BDC8EE}">
      <dsp:nvSpPr>
        <dsp:cNvPr id="0" name=""/>
        <dsp:cNvSpPr/>
      </dsp:nvSpPr>
      <dsp:spPr>
        <a:xfrm>
          <a:off x="7690372" y="1901437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Mobile Inventory</a:t>
          </a:r>
          <a:endParaRPr lang="en-US" sz="1600" i="1" kern="1200">
            <a:solidFill>
              <a:schemeClr val="bg1"/>
            </a:solidFill>
          </a:endParaRPr>
        </a:p>
      </dsp:txBody>
      <dsp:txXfrm>
        <a:off x="7706900" y="1917965"/>
        <a:ext cx="1816692" cy="531248"/>
      </dsp:txXfrm>
    </dsp:sp>
    <dsp:sp modelId="{6E5F4B80-54CB-469A-B24B-149589C6AB23}">
      <dsp:nvSpPr>
        <dsp:cNvPr id="0" name=""/>
        <dsp:cNvSpPr/>
      </dsp:nvSpPr>
      <dsp:spPr>
        <a:xfrm>
          <a:off x="7690372" y="2537323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Store Worksheet </a:t>
          </a:r>
          <a:br>
            <a:rPr lang="en-US" sz="1600" kern="1200">
              <a:solidFill>
                <a:schemeClr val="bg1"/>
              </a:solidFill>
            </a:rPr>
          </a:br>
          <a:r>
            <a:rPr lang="en-US" sz="1600" kern="1200">
              <a:solidFill>
                <a:schemeClr val="bg1"/>
              </a:solidFill>
            </a:rPr>
            <a:t>(Count, Pick, </a:t>
          </a:r>
          <a:r>
            <a:rPr lang="en-US" sz="1600" kern="1200" err="1">
              <a:solidFill>
                <a:schemeClr val="bg1"/>
              </a:solidFill>
            </a:rPr>
            <a:t>Recv</a:t>
          </a:r>
          <a:r>
            <a:rPr lang="en-US" sz="1600" kern="1200">
              <a:solidFill>
                <a:schemeClr val="bg1"/>
              </a:solidFill>
            </a:rPr>
            <a:t>)</a:t>
          </a:r>
        </a:p>
      </dsp:txBody>
      <dsp:txXfrm>
        <a:off x="7706900" y="2553851"/>
        <a:ext cx="1816692" cy="531248"/>
      </dsp:txXfrm>
    </dsp:sp>
    <dsp:sp modelId="{78A12416-5BDE-467D-876F-9633D969F946}">
      <dsp:nvSpPr>
        <dsp:cNvPr id="0" name=""/>
        <dsp:cNvSpPr/>
      </dsp:nvSpPr>
      <dsp:spPr>
        <a:xfrm>
          <a:off x="7690372" y="3171530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POS Lookups (Availability check)</a:t>
          </a:r>
        </a:p>
      </dsp:txBody>
      <dsp:txXfrm>
        <a:off x="7706900" y="3188058"/>
        <a:ext cx="1816692" cy="531248"/>
      </dsp:txXfrm>
    </dsp:sp>
    <dsp:sp modelId="{6E7CEFD2-1BC6-4013-9200-EAB3294B9A5D}">
      <dsp:nvSpPr>
        <dsp:cNvPr id="0" name=""/>
        <dsp:cNvSpPr/>
      </dsp:nvSpPr>
      <dsp:spPr>
        <a:xfrm>
          <a:off x="7690372" y="3791774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/>
              </a:solidFill>
            </a:rPr>
            <a:t>eCom</a:t>
          </a:r>
          <a:r>
            <a:rPr lang="en-US" sz="1600" kern="1200">
              <a:solidFill>
                <a:schemeClr val="bg1"/>
              </a:solidFill>
            </a:rPr>
            <a:t> Integration (Availability check)</a:t>
          </a:r>
        </a:p>
      </dsp:txBody>
      <dsp:txXfrm>
        <a:off x="7706900" y="3808302"/>
        <a:ext cx="1816692" cy="531248"/>
      </dsp:txXfrm>
    </dsp:sp>
    <dsp:sp modelId="{696092AD-C0D9-426D-B275-7A3A3B9B266B}">
      <dsp:nvSpPr>
        <dsp:cNvPr id="0" name=""/>
        <dsp:cNvSpPr/>
      </dsp:nvSpPr>
      <dsp:spPr>
        <a:xfrm>
          <a:off x="7690372" y="4419892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Web Services</a:t>
          </a:r>
        </a:p>
      </dsp:txBody>
      <dsp:txXfrm>
        <a:off x="7706900" y="4436420"/>
        <a:ext cx="1816692" cy="531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Order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Receipt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678207" y="0"/>
        <a:ext cx="1176725" cy="6776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Order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Receipt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678207" y="0"/>
        <a:ext cx="1176725" cy="67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09/26/2024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91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269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602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3525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04570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2918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4091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4019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1363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97333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9708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5321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6243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21404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219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9986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423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7375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76045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1814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010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607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7415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9406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40381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25276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729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2158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9915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2369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1556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1878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898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5492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2938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09582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0969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921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29850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1834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88818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2699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411854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875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38686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88720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09493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059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95966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5139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2194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630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154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434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0631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901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60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5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52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71152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4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852062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>
                <a:solidFill>
                  <a:srgbClr val="85CE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76702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04892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696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12949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34299041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41361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347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9302467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76107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47718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42186407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00226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826877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83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9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1219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1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7502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5151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4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1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28905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82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7411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4389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29468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08608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9605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0310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1772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4194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2892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408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34510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809445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32586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80847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56508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870656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9403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44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590810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4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1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795" r:id="rId17"/>
    <p:sldLayoutId id="2147483796" r:id="rId18"/>
    <p:sldLayoutId id="214748383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3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jpe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9.png"/><Relationship Id="rId5" Type="http://schemas.microsoft.com/office/2007/relationships/hdphoto" Target="../media/hdphoto1.wdp"/><Relationship Id="rId4" Type="http://schemas.openxmlformats.org/officeDocument/2006/relationships/image" Target="../media/image85.png"/><Relationship Id="rId9" Type="http://schemas.openxmlformats.org/officeDocument/2006/relationships/image" Target="../media/image8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91.jpeg"/><Relationship Id="rId21" Type="http://schemas.openxmlformats.org/officeDocument/2006/relationships/image" Target="../media/image9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10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93.sv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92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91.jpeg"/><Relationship Id="rId21" Type="http://schemas.openxmlformats.org/officeDocument/2006/relationships/image" Target="../media/image97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17" Type="http://schemas.openxmlformats.org/officeDocument/2006/relationships/diagramLayout" Target="../diagrams/layout6.xml"/><Relationship Id="rId2" Type="http://schemas.openxmlformats.org/officeDocument/2006/relationships/notesSlide" Target="../notesSlides/notesSlide14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93.sv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19" Type="http://schemas.openxmlformats.org/officeDocument/2006/relationships/diagramColors" Target="../diagrams/colors6.xml"/><Relationship Id="rId4" Type="http://schemas.openxmlformats.org/officeDocument/2006/relationships/image" Target="../media/image92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Relationship Id="rId22" Type="http://schemas.openxmlformats.org/officeDocument/2006/relationships/image" Target="../media/image9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openxmlformats.org/officeDocument/2006/relationships/image" Target="../media/image91.jpe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" Type="http://schemas.openxmlformats.org/officeDocument/2006/relationships/notesSlide" Target="../notesSlides/notesSlide15.xml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93.sv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19" Type="http://schemas.openxmlformats.org/officeDocument/2006/relationships/diagramColors" Target="../diagrams/colors9.xml"/><Relationship Id="rId4" Type="http://schemas.openxmlformats.org/officeDocument/2006/relationships/image" Target="../media/image92.pn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9.png"/><Relationship Id="rId5" Type="http://schemas.openxmlformats.org/officeDocument/2006/relationships/image" Target="../media/image91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91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1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8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4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microsoft.com/office/2007/relationships/diagramDrawing" Target="../diagrams/drawing11.xml"/><Relationship Id="rId3" Type="http://schemas.openxmlformats.org/officeDocument/2006/relationships/image" Target="../media/image81.jpeg"/><Relationship Id="rId7" Type="http://schemas.openxmlformats.org/officeDocument/2006/relationships/image" Target="../media/image92.png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83.pn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82.png"/><Relationship Id="rId9" Type="http://schemas.openxmlformats.org/officeDocument/2006/relationships/diagramData" Target="../diagrams/data11.xml"/><Relationship Id="rId1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microsoft.com/office/2007/relationships/diagramDrawing" Target="../diagrams/drawing12.xml"/><Relationship Id="rId3" Type="http://schemas.openxmlformats.org/officeDocument/2006/relationships/image" Target="../media/image81.jpeg"/><Relationship Id="rId7" Type="http://schemas.openxmlformats.org/officeDocument/2006/relationships/image" Target="../media/image92.png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diagramQuickStyle" Target="../diagrams/quickStyle12.xml"/><Relationship Id="rId5" Type="http://schemas.openxmlformats.org/officeDocument/2006/relationships/image" Target="../media/image83.png"/><Relationship Id="rId10" Type="http://schemas.openxmlformats.org/officeDocument/2006/relationships/diagramLayout" Target="../diagrams/layout12.xml"/><Relationship Id="rId4" Type="http://schemas.openxmlformats.org/officeDocument/2006/relationships/image" Target="../media/image82.png"/><Relationship Id="rId9" Type="http://schemas.openxmlformats.org/officeDocument/2006/relationships/diagramData" Target="../diagrams/data12.xml"/><Relationship Id="rId1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4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4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18/10/relationships/comments" Target="../comments/modernComment_7FFFDEC6_EFDDDB7.xml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5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19.png"/><Relationship Id="rId5" Type="http://schemas.openxmlformats.org/officeDocument/2006/relationships/image" Target="../media/image83.png"/><Relationship Id="rId10" Type="http://schemas.openxmlformats.org/officeDocument/2006/relationships/image" Target="../media/image118.emf"/><Relationship Id="rId4" Type="http://schemas.openxmlformats.org/officeDocument/2006/relationships/image" Target="../media/image82.png"/><Relationship Id="rId9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19.png"/><Relationship Id="rId5" Type="http://schemas.openxmlformats.org/officeDocument/2006/relationships/image" Target="../media/image83.png"/><Relationship Id="rId10" Type="http://schemas.openxmlformats.org/officeDocument/2006/relationships/image" Target="../media/image118.emf"/><Relationship Id="rId4" Type="http://schemas.openxmlformats.org/officeDocument/2006/relationships/image" Target="../media/image82.png"/><Relationship Id="rId9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19.png"/><Relationship Id="rId5" Type="http://schemas.openxmlformats.org/officeDocument/2006/relationships/image" Target="../media/image83.png"/><Relationship Id="rId10" Type="http://schemas.openxmlformats.org/officeDocument/2006/relationships/image" Target="../media/image118.emf"/><Relationship Id="rId4" Type="http://schemas.openxmlformats.org/officeDocument/2006/relationships/image" Target="../media/image82.png"/><Relationship Id="rId9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19.png"/><Relationship Id="rId5" Type="http://schemas.openxmlformats.org/officeDocument/2006/relationships/image" Target="../media/image83.png"/><Relationship Id="rId10" Type="http://schemas.openxmlformats.org/officeDocument/2006/relationships/image" Target="../media/image118.emf"/><Relationship Id="rId4" Type="http://schemas.openxmlformats.org/officeDocument/2006/relationships/image" Target="../media/image82.png"/><Relationship Id="rId9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19.png"/><Relationship Id="rId5" Type="http://schemas.openxmlformats.org/officeDocument/2006/relationships/image" Target="../media/image83.png"/><Relationship Id="rId10" Type="http://schemas.openxmlformats.org/officeDocument/2006/relationships/image" Target="../media/image118.emf"/><Relationship Id="rId4" Type="http://schemas.openxmlformats.org/officeDocument/2006/relationships/image" Target="../media/image82.png"/><Relationship Id="rId9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8.emf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123.png"/><Relationship Id="rId5" Type="http://schemas.openxmlformats.org/officeDocument/2006/relationships/image" Target="../media/image83.png"/><Relationship Id="rId10" Type="http://schemas.openxmlformats.org/officeDocument/2006/relationships/image" Target="../media/image122.png"/><Relationship Id="rId4" Type="http://schemas.openxmlformats.org/officeDocument/2006/relationships/image" Target="../media/image82.png"/><Relationship Id="rId9" Type="http://schemas.openxmlformats.org/officeDocument/2006/relationships/image" Target="../media/image121.png"/><Relationship Id="rId1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125.png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6.gif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4210C-5081-0A62-473A-E7FCA39F36D2}"/>
              </a:ext>
            </a:extLst>
          </p:cNvPr>
          <p:cNvGrpSpPr/>
          <p:nvPr/>
        </p:nvGrpSpPr>
        <p:grpSpPr>
          <a:xfrm>
            <a:off x="-431633" y="1424027"/>
            <a:ext cx="13055261" cy="5744151"/>
            <a:chOff x="-431633" y="1424027"/>
            <a:chExt cx="13055261" cy="5744151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87444793-FBD1-B1D8-DAC4-9A2C1F5E3743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Long running processes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Statement Calculation &amp; Posting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Replenishment calculation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Cost Adjustment &amp; Posting</a:t>
              </a:r>
            </a:p>
            <a:p>
              <a:pPr marL="0" indent="0" algn="ctr">
                <a:buNone/>
              </a:pPr>
              <a:br>
                <a:rPr lang="en-US">
                  <a:solidFill>
                    <a:schemeClr val="bg1"/>
                  </a:solidFill>
                </a:rPr>
              </a:br>
              <a:endParaRPr lang="en-US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1673E8F-C12E-DDDA-B7A3-A38CB7518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512386" y="2609727"/>
              <a:ext cx="1038348" cy="10383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C6416-E6CB-E62D-2197-92904CBB40AC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75470C4-51B9-6B42-26E6-95B7739C1BBC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Value Entries</a:t>
              </a:r>
              <a:br>
                <a:rPr lang="en-US">
                  <a:solidFill>
                    <a:schemeClr val="bg1"/>
                  </a:solidFill>
                </a:rPr>
              </a:br>
              <a:br>
                <a:rPr lang="en-US" sz="3600">
                  <a:solidFill>
                    <a:schemeClr val="bg1"/>
                  </a:solidFill>
                </a:rPr>
              </a:br>
              <a:r>
                <a:rPr lang="en-US" sz="3600">
                  <a:solidFill>
                    <a:schemeClr val="bg1"/>
                  </a:solidFill>
                </a:rPr>
                <a:t>Storage cost of data </a:t>
              </a:r>
              <a:r>
                <a:rPr lang="en-US" sz="360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br>
                <a:rPr lang="en-US">
                  <a:solidFill>
                    <a:schemeClr val="bg1"/>
                  </a:solidFill>
                </a:rPr>
              </a:b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3594F05-1568-0228-799A-BC2B8390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6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B4C1446E-8D5F-5986-E233-AB0EA940A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C59803-4648-6014-74F3-B1A1A1B0FC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809918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goe UI"/>
                <a:cs typeface="Segoe UI"/>
              </a:rPr>
              <a:t>Statement posting - Current approach </a:t>
            </a:r>
            <a:endParaRPr lang="en-I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263384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A3E40D-BADA-C90A-0858-F12C8C6987E2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1785143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AC4A57-8FBB-5752-6328-E700475E2EA6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95169148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300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1041445"/>
            <a:ext cx="2244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774893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11FF6-3F48-3F54-A9C0-3573AE7036F1}"/>
              </a:ext>
            </a:extLst>
          </p:cNvPr>
          <p:cNvSpPr/>
          <p:nvPr/>
        </p:nvSpPr>
        <p:spPr>
          <a:xfrm>
            <a:off x="2690446" y="5231423"/>
            <a:ext cx="3405554" cy="975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9FBECF-1B07-1801-4180-ED067DE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59" y="5214439"/>
            <a:ext cx="1460561" cy="14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63C928-6F3B-8B59-70B3-A47DF4AE5C8E}"/>
              </a:ext>
            </a:extLst>
          </p:cNvPr>
          <p:cNvSpPr txBox="1"/>
          <p:nvPr/>
        </p:nvSpPr>
        <p:spPr>
          <a:xfrm>
            <a:off x="6874600" y="5020971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stores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data volume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long running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processes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ECFEEA-16FD-1C0F-2550-140A7084B6AA}"/>
              </a:ext>
            </a:extLst>
          </p:cNvPr>
          <p:cNvSpPr/>
          <p:nvPr/>
        </p:nvSpPr>
        <p:spPr>
          <a:xfrm>
            <a:off x="1825137" y="1522089"/>
            <a:ext cx="8805854" cy="3994489"/>
          </a:xfrm>
          <a:prstGeom prst="rect">
            <a:avLst/>
          </a:prstGeom>
          <a:solidFill>
            <a:srgbClr val="074A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lvl="0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retailer </a:t>
            </a:r>
            <a:r>
              <a:rPr lang="en-US" sz="2800">
                <a:solidFill>
                  <a:srgbClr val="FFFFFF"/>
                </a:solidFill>
              </a:rPr>
              <a:t>operates 300 stores and </a:t>
            </a:r>
            <a:br>
              <a:rPr lang="en-US" sz="2800">
                <a:solidFill>
                  <a:srgbClr val="FFFFFF"/>
                </a:solidFill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sells 2000 different items per day.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creates: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600.000 Item Ledger Entries per day</a:t>
            </a: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Mio. Item Ledger Entries per month</a:t>
            </a:r>
          </a:p>
        </p:txBody>
      </p:sp>
    </p:spTree>
    <p:extLst>
      <p:ext uri="{BB962C8B-B14F-4D97-AF65-F5344CB8AC3E}">
        <p14:creationId xmlns:p14="http://schemas.microsoft.com/office/powerpoint/2010/main" val="36936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24" grpId="0"/>
      <p:bldP spid="5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6997" y="475488"/>
            <a:ext cx="4436683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66238" y="2301239"/>
            <a:ext cx="3167546" cy="4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62DA02-B709-9C07-D86E-86E044F26F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A75EE-D276-02DE-155A-9AA3B3FA968D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Aggregated Inventory</a:t>
            </a:r>
            <a:endParaRPr lang="en-US" sz="5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098C51-6CEA-C4B4-775E-DE82BC3BED2A}"/>
              </a:ext>
            </a:extLst>
          </p:cNvPr>
          <p:cNvSpPr txBox="1">
            <a:spLocks/>
          </p:cNvSpPr>
          <p:nvPr/>
        </p:nvSpPr>
        <p:spPr>
          <a:xfrm>
            <a:off x="0" y="1233527"/>
            <a:ext cx="12192000" cy="5744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05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800100" lvl="1" indent="-342900" algn="ctr"/>
            <a:endParaRPr lang="en-US" sz="28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The “Loki” idea:</a:t>
            </a:r>
          </a:p>
          <a:p>
            <a:pPr marL="457200" lvl="1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Instead of posting every stock movement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into individual store locations</a:t>
            </a:r>
          </a:p>
          <a:p>
            <a:pPr marL="457200" lvl="1" indent="0" algn="ctr">
              <a:buNone/>
            </a:pP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let’s post into aggregated locations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(and keep the details in a separate table)</a:t>
            </a:r>
            <a:endParaRPr lang="en-US" sz="32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BE309-EA93-9F40-C781-18E8E2C1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6161" y="3497740"/>
            <a:ext cx="2335821" cy="33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alking in the snow&#10;&#10;Description automatically generated">
            <a:extLst>
              <a:ext uri="{FF2B5EF4-FFF2-40B4-BE49-F238E27FC236}">
                <a16:creationId xmlns:a16="http://schemas.microsoft.com/office/drawing/2014/main" id="{6B975B74-B8B1-3F6E-B000-71A089DF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A95431-2EED-0DBE-40A3-13CD123DEF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AB9-E49E-1132-6016-780FF1859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397953" cy="5073650"/>
          </a:xfrm>
        </p:spPr>
        <p:txBody>
          <a:bodyPr lIns="91440" tIns="45720" rIns="91440" bIns="45720" anchor="t"/>
          <a:lstStyle/>
          <a:p>
            <a:pPr marL="0">
              <a:spcBef>
                <a:spcPts val="600"/>
              </a:spcBef>
              <a:buNone/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Aggregated posting for store locations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Current approach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 for individual stores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One entry per item, per location, per day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New approach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for aggregated store location(s)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Details are stored in a new table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LSC </a:t>
            </a:r>
            <a:r>
              <a:rPr lang="en-US" sz="2000" err="1">
                <a:solidFill>
                  <a:schemeClr val="bg1"/>
                </a:solidFill>
                <a:latin typeface="Segoe UI"/>
                <a:cs typeface="Segoe UI"/>
              </a:rPr>
              <a:t>Aggr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. Inventory Entry 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  <a:sym typeface="Wingdings" panose="05000000000000000000" pitchFamily="2" charset="2"/>
              </a:rPr>
              <a:t>(10059488)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 </a:t>
            </a:r>
            <a:endParaRPr lang="en-I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C1968-7B74-EB8B-4C29-4976EE0E8161}"/>
              </a:ext>
            </a:extLst>
          </p:cNvPr>
          <p:cNvSpPr/>
          <p:nvPr/>
        </p:nvSpPr>
        <p:spPr>
          <a:xfrm>
            <a:off x="6227015" y="2073244"/>
            <a:ext cx="1313245" cy="4508625"/>
          </a:xfrm>
          <a:prstGeom prst="rect">
            <a:avLst/>
          </a:prstGeom>
          <a:solidFill>
            <a:srgbClr val="051E33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4F16D-F611-65A9-37D2-B10388C264AD}"/>
              </a:ext>
            </a:extLst>
          </p:cNvPr>
          <p:cNvSpPr txBox="1"/>
          <p:nvPr/>
        </p:nvSpPr>
        <p:spPr>
          <a:xfrm>
            <a:off x="6096000" y="1352550"/>
            <a:ext cx="302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7D8D8-C06C-7EFC-CA8A-D2D5D05AADC7}"/>
              </a:ext>
            </a:extLst>
          </p:cNvPr>
          <p:cNvSpPr/>
          <p:nvPr/>
        </p:nvSpPr>
        <p:spPr>
          <a:xfrm>
            <a:off x="8207009" y="2668147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“RETAIL-1”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E81A49-548E-1E3D-37CD-AF1F5256A496}"/>
              </a:ext>
            </a:extLst>
          </p:cNvPr>
          <p:cNvSpPr/>
          <p:nvPr/>
        </p:nvSpPr>
        <p:spPr>
          <a:xfrm rot="16200000">
            <a:off x="7584231" y="2999254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8DBC8-F67E-42D4-5121-7843A5E999F3}"/>
              </a:ext>
            </a:extLst>
          </p:cNvPr>
          <p:cNvSpPr/>
          <p:nvPr/>
        </p:nvSpPr>
        <p:spPr>
          <a:xfrm>
            <a:off x="9994263" y="2073245"/>
            <a:ext cx="1388841" cy="4508624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FD862C-4F6E-C651-05E9-E6C301D1FCB3}"/>
              </a:ext>
            </a:extLst>
          </p:cNvPr>
          <p:cNvSpPr txBox="1"/>
          <p:nvPr/>
        </p:nvSpPr>
        <p:spPr>
          <a:xfrm>
            <a:off x="9727368" y="1352550"/>
            <a:ext cx="186487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Inventory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C4901-A351-217E-47F8-F6CBC5816E71}"/>
              </a:ext>
            </a:extLst>
          </p:cNvPr>
          <p:cNvSpPr txBox="1"/>
          <p:nvPr/>
        </p:nvSpPr>
        <p:spPr>
          <a:xfrm>
            <a:off x="8492381" y="1675715"/>
            <a:ext cx="26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749AD69-93FF-FDBE-4489-A8317A8322E1}"/>
              </a:ext>
            </a:extLst>
          </p:cNvPr>
          <p:cNvSpPr/>
          <p:nvPr/>
        </p:nvSpPr>
        <p:spPr>
          <a:xfrm>
            <a:off x="5806110" y="2075825"/>
            <a:ext cx="289890" cy="4506044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FFC70-A84B-BBD6-C089-86A9E9014AD0}"/>
              </a:ext>
            </a:extLst>
          </p:cNvPr>
          <p:cNvSpPr txBox="1"/>
          <p:nvPr/>
        </p:nvSpPr>
        <p:spPr>
          <a:xfrm rot="16200000">
            <a:off x="4331960" y="3648486"/>
            <a:ext cx="268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day’s entries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FBD03-9F77-6344-0936-84AB0A7144F6}"/>
              </a:ext>
            </a:extLst>
          </p:cNvPr>
          <p:cNvSpPr/>
          <p:nvPr/>
        </p:nvSpPr>
        <p:spPr>
          <a:xfrm>
            <a:off x="8207009" y="4010584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“RETAIL-2”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B53D1DF-2E5D-70BD-B1F1-DF9F45B57CF4}"/>
              </a:ext>
            </a:extLst>
          </p:cNvPr>
          <p:cNvSpPr/>
          <p:nvPr/>
        </p:nvSpPr>
        <p:spPr>
          <a:xfrm rot="16200000">
            <a:off x="7584232" y="4335568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8" grpId="0"/>
      <p:bldP spid="26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80C4C5BB-2187-2CA3-E504-810400B5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474745-0C41-C4C5-3ABE-59CA050EC0A7}"/>
              </a:ext>
            </a:extLst>
          </p:cNvPr>
          <p:cNvSpPr/>
          <p:nvPr/>
        </p:nvSpPr>
        <p:spPr>
          <a:xfrm>
            <a:off x="0" y="-12351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0159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2927D7-5319-545F-ADD0-DE73522D4A5E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7647294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F1E4C0-85C5-6EBF-81CE-B70434F7D5B2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322331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</a:t>
              </a:r>
              <a:r>
                <a:rPr lang="en-US">
                  <a:solidFill>
                    <a:schemeClr val="bg1"/>
                  </a:solidFill>
                  <a:latin typeface="Calibri" panose="020F0502020204030204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984295"/>
            <a:ext cx="189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Journal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036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2" y="3768825"/>
            <a:ext cx="1159261" cy="60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3728" y="5176802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8F659-3728-EC68-4692-860085AD8B3F}"/>
              </a:ext>
            </a:extLst>
          </p:cNvPr>
          <p:cNvSpPr txBox="1"/>
          <p:nvPr/>
        </p:nvSpPr>
        <p:spPr>
          <a:xfrm>
            <a:off x="6181725" y="5217098"/>
            <a:ext cx="223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Aggregate 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FC1A-2AA5-FDE3-1332-38759CCC548D}"/>
              </a:ext>
            </a:extLst>
          </p:cNvPr>
          <p:cNvSpPr txBox="1"/>
          <p:nvPr/>
        </p:nvSpPr>
        <p:spPr>
          <a:xfrm>
            <a:off x="5686878" y="5596046"/>
            <a:ext cx="189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Post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2C9413B-692D-ECF5-E0BE-2BA11F0246A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77808" y="5749637"/>
            <a:ext cx="738909" cy="73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680F4-CACA-A23D-A19A-FF23B47E9134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</p:spTree>
    <p:extLst>
      <p:ext uri="{BB962C8B-B14F-4D97-AF65-F5344CB8AC3E}">
        <p14:creationId xmlns:p14="http://schemas.microsoft.com/office/powerpoint/2010/main" val="33410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631FF40F-AAE2-92F8-8A31-A70B2EAC4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1104A-4308-F741-CE9E-1BCEB3961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678988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541079"/>
              </p:ext>
            </p:extLst>
          </p:nvPr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00682"/>
              </p:ext>
            </p:extLst>
          </p:nvPr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10352460" y="1539911"/>
            <a:ext cx="1764480" cy="3293193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77950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9888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746673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915565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28E3B3-974A-FE6A-AFE9-2FEF8E70B180}"/>
              </a:ext>
            </a:extLst>
          </p:cNvPr>
          <p:cNvSpPr txBox="1"/>
          <p:nvPr/>
        </p:nvSpPr>
        <p:spPr>
          <a:xfrm>
            <a:off x="8390744" y="871595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E9A47-3BD0-9084-E31B-F0ACE3DD6EDC}"/>
              </a:ext>
            </a:extLst>
          </p:cNvPr>
          <p:cNvSpPr txBox="1"/>
          <p:nvPr/>
        </p:nvSpPr>
        <p:spPr>
          <a:xfrm>
            <a:off x="10278207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C855F-3B2E-3E0D-5009-6FD7311A83E6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784ED96-80D5-F7C4-A849-94758757C0A8}"/>
              </a:ext>
            </a:extLst>
          </p:cNvPr>
          <p:cNvCxnSpPr>
            <a:cxnSpLocks/>
            <a:stCxn id="8" idx="2"/>
            <a:endCxn id="21" idx="3"/>
          </p:cNvCxnSpPr>
          <p:nvPr/>
        </p:nvCxnSpPr>
        <p:spPr>
          <a:xfrm rot="5400000">
            <a:off x="7986293" y="4301948"/>
            <a:ext cx="1861885" cy="955519"/>
          </a:xfrm>
          <a:prstGeom prst="bentConnector2">
            <a:avLst/>
          </a:prstGeom>
          <a:ln w="76200">
            <a:solidFill>
              <a:srgbClr val="328C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2754" y="2569259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FEA03F-8EFF-D132-CF30-755E7817E979}"/>
              </a:ext>
            </a:extLst>
          </p:cNvPr>
          <p:cNvSpPr/>
          <p:nvPr/>
        </p:nvSpPr>
        <p:spPr>
          <a:xfrm>
            <a:off x="7280212" y="5099670"/>
            <a:ext cx="1159263" cy="1221960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Inventory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Cost 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4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7" y="2840363"/>
            <a:ext cx="9954703" cy="5886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Let’s take a look….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29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ggegated Inventory Kathryn with Face">
            <a:hlinkClick r:id="" action="ppaction://media"/>
            <a:extLst>
              <a:ext uri="{FF2B5EF4-FFF2-40B4-BE49-F238E27FC236}">
                <a16:creationId xmlns:a16="http://schemas.microsoft.com/office/drawing/2014/main" id="{27DDC13F-A65F-8B0D-07F4-065E4C715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E6D3BE5-38CB-82B2-0157-83C6DE4E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-2295653" y="176206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Have you attended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cX24 in Iceland?</a:t>
            </a:r>
          </a:p>
          <a:p>
            <a:pPr marL="0" indent="0" algn="ctr">
              <a:buNone/>
            </a:pPr>
            <a:endParaRPr lang="en-US" sz="1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Have you heard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Aggregated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Inventory?</a:t>
            </a:r>
            <a:endParaRPr lang="en-I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47432-69F1-218E-44EE-D753B446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75" y="3676650"/>
            <a:ext cx="1028700" cy="4526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9FDC09-7F58-260A-AB94-8E245DFDB02E}"/>
              </a:ext>
            </a:extLst>
          </p:cNvPr>
          <p:cNvSpPr txBox="1">
            <a:spLocks/>
          </p:cNvSpPr>
          <p:nvPr/>
        </p:nvSpPr>
        <p:spPr>
          <a:xfrm>
            <a:off x="6544639" y="5306435"/>
            <a:ext cx="5409344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…or Distributed Architecture?</a:t>
            </a:r>
            <a:endParaRPr lang="en-I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89" y="488601"/>
            <a:ext cx="9954703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Other documents, processes, and integrations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7B2351-E576-9C95-43EF-BD70ECA86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189072"/>
              </p:ext>
            </p:extLst>
          </p:nvPr>
        </p:nvGraphicFramePr>
        <p:xfrm>
          <a:off x="1209152" y="1463041"/>
          <a:ext cx="9773696" cy="524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38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621325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Aggregated Inventory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400" b="1">
                <a:solidFill>
                  <a:schemeClr val="bg1"/>
                </a:solidFill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 Extension for LS Central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800" b="1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Status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Released with LS Central version 24 (April ‘24)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Provided on request to partners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Will be downloadable from Partner Portal in the future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First requests for POCs</a:t>
            </a:r>
          </a:p>
          <a:p>
            <a:pPr lvl="1">
              <a:spcBef>
                <a:spcPts val="600"/>
              </a:spcBef>
              <a:defRPr/>
            </a:pPr>
            <a:endParaRPr lang="en-US" sz="7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Package includes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Extension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Wizard (in BC) to upgrade from “classic” approach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SQL Scripts to calculate improvements before implementation</a:t>
            </a: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is not just Plug &amp; Play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This requires a project. 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4" y="315028"/>
            <a:ext cx="6545910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Reduced database size growth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Optimized data structure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Compression and archiving of data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862B53-9F7D-2A9C-C99A-D34875BAC7FA}"/>
              </a:ext>
            </a:extLst>
          </p:cNvPr>
          <p:cNvSpPr txBox="1">
            <a:spLocks/>
          </p:cNvSpPr>
          <p:nvPr/>
        </p:nvSpPr>
        <p:spPr>
          <a:xfrm>
            <a:off x="848725" y="2933285"/>
            <a:ext cx="10844456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2" indent="-285750">
              <a:spcBef>
                <a:spcPts val="600"/>
              </a:spcBef>
              <a:defRPr/>
            </a:pPr>
            <a:endParaRPr lang="en-US" sz="4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000">
                <a:solidFill>
                  <a:schemeClr val="bg1"/>
                </a:solidFill>
              </a:rPr>
              <a:t>Item Ledger Entry	Value Entry	      </a:t>
            </a: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Entry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Fields: 85, Keys: 11		Fields: 76, Keys: 17        Fields: 42, Keys: 10</a:t>
            </a:r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C95D3D-3AA2-4897-D3EE-5D7743356F67}"/>
              </a:ext>
            </a:extLst>
          </p:cNvPr>
          <p:cNvGrpSpPr/>
          <p:nvPr/>
        </p:nvGrpSpPr>
        <p:grpSpPr>
          <a:xfrm>
            <a:off x="947726" y="3690246"/>
            <a:ext cx="1195120" cy="2311981"/>
            <a:chOff x="433836" y="1654279"/>
            <a:chExt cx="1891115" cy="4715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60B7D7-0461-9645-A760-16CC22DA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36" y="1654279"/>
              <a:ext cx="1891114" cy="30448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007100-FCCD-AEAC-7236-EBA7F66D0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118" b="38123"/>
            <a:stretch/>
          </p:blipFill>
          <p:spPr>
            <a:xfrm>
              <a:off x="433836" y="4699171"/>
              <a:ext cx="1891115" cy="167022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4ECB48-75A8-A7E1-55DA-8797F9F34B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16"/>
          <a:stretch/>
        </p:blipFill>
        <p:spPr>
          <a:xfrm>
            <a:off x="5898943" y="3690246"/>
            <a:ext cx="1122042" cy="1211581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E5D6D-A8FE-614B-5C39-91A7E81143A9}"/>
              </a:ext>
            </a:extLst>
          </p:cNvPr>
          <p:cNvGrpSpPr/>
          <p:nvPr/>
        </p:nvGrpSpPr>
        <p:grpSpPr>
          <a:xfrm>
            <a:off x="3659033" y="3690246"/>
            <a:ext cx="1197167" cy="1989940"/>
            <a:chOff x="3189148" y="1654279"/>
            <a:chExt cx="1894353" cy="40583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23D2A-B5BC-80F6-F09A-092A90FA7C1E}"/>
                </a:ext>
              </a:extLst>
            </p:cNvPr>
            <p:cNvGrpSpPr/>
            <p:nvPr/>
          </p:nvGrpSpPr>
          <p:grpSpPr>
            <a:xfrm>
              <a:off x="3189148" y="1654279"/>
              <a:ext cx="1894353" cy="4058341"/>
              <a:chOff x="3189148" y="1654279"/>
              <a:chExt cx="1894353" cy="405834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096574-0067-9319-40F1-5E433382E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9148" y="1654279"/>
                <a:ext cx="1894352" cy="305010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8308D63-CA90-79CF-037F-6ECEF042F0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1366" b="56234"/>
              <a:stretch/>
            </p:blipFill>
            <p:spPr>
              <a:xfrm>
                <a:off x="3189149" y="4724402"/>
                <a:ext cx="1894352" cy="98821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7630A1-A11E-CCEB-F878-E6D3F70F26C0}"/>
                </a:ext>
              </a:extLst>
            </p:cNvPr>
            <p:cNvSpPr/>
            <p:nvPr/>
          </p:nvSpPr>
          <p:spPr>
            <a:xfrm>
              <a:off x="4450887" y="4517499"/>
              <a:ext cx="632613" cy="317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709842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 processes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(Example: 10.000 items, 200 stores)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</a:rPr>
              <a:t>ILE &amp; VE (record count): 	</a:t>
            </a:r>
            <a:r>
              <a:rPr lang="en-US" b="1">
                <a:solidFill>
                  <a:srgbClr val="FFC000"/>
                </a:solidFill>
              </a:rPr>
              <a:t>-99%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Adjust Cost (duration)</a:t>
            </a:r>
            <a:r>
              <a:rPr lang="en-US">
                <a:solidFill>
                  <a:schemeClr val="bg1"/>
                </a:solidFill>
              </a:rPr>
              <a:t>: 	</a:t>
            </a:r>
            <a:r>
              <a:rPr lang="en-US" b="1">
                <a:solidFill>
                  <a:srgbClr val="FFC000"/>
                </a:solidFill>
              </a:rPr>
              <a:t>-97%    </a:t>
            </a:r>
            <a:r>
              <a:rPr lang="en-US">
                <a:solidFill>
                  <a:schemeClr val="bg1"/>
                </a:solidFill>
              </a:rPr>
              <a:t>(14hours to 26min)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Post Cost (duration) :  	</a:t>
            </a:r>
            <a:r>
              <a:rPr lang="en-US" b="1">
                <a:solidFill>
                  <a:srgbClr val="FFC000"/>
                </a:solidFill>
              </a:rPr>
              <a:t>-94%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  (  1hour  to   4min)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C83F2F-441D-8FE7-C44C-3882779D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1" y="3908265"/>
            <a:ext cx="4257618" cy="2454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911F7-A926-9EFF-415D-637B25E09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807" y="3917510"/>
            <a:ext cx="4257619" cy="2445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880C0E-19E3-6B83-DBBC-4E3B70B188B8}"/>
              </a:ext>
            </a:extLst>
          </p:cNvPr>
          <p:cNvSpPr txBox="1"/>
          <p:nvPr/>
        </p:nvSpPr>
        <p:spPr>
          <a:xfrm>
            <a:off x="513701" y="6372467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Adjust Cost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86BB4-8DCB-091E-9435-91EF57532B2B}"/>
              </a:ext>
            </a:extLst>
          </p:cNvPr>
          <p:cNvSpPr txBox="1"/>
          <p:nvPr/>
        </p:nvSpPr>
        <p:spPr>
          <a:xfrm>
            <a:off x="4845807" y="6344011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Post Cost to G/L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1FDF913-F482-695B-A929-EF5695E981EF}"/>
              </a:ext>
            </a:extLst>
          </p:cNvPr>
          <p:cNvSpPr/>
          <p:nvPr/>
        </p:nvSpPr>
        <p:spPr>
          <a:xfrm>
            <a:off x="3978613" y="4737262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1774E4B-2597-FF70-38B2-8AC2CFFA28C5}"/>
              </a:ext>
            </a:extLst>
          </p:cNvPr>
          <p:cNvSpPr/>
          <p:nvPr/>
        </p:nvSpPr>
        <p:spPr>
          <a:xfrm>
            <a:off x="8300937" y="4660473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Aggregated inventory is not the best fit if: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Very diverse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rgbClr val="FFC000"/>
                </a:solidFill>
              </a:rPr>
              <a:t>assortments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across stores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2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sales for </a:t>
            </a:r>
            <a:r>
              <a:rPr lang="en-US" sz="2800" b="1">
                <a:solidFill>
                  <a:srgbClr val="FFC000"/>
                </a:solidFill>
              </a:rPr>
              <a:t>on-account customers</a:t>
            </a:r>
            <a:r>
              <a:rPr lang="en-US" sz="2800">
                <a:solidFill>
                  <a:schemeClr val="bg1"/>
                </a:solidFill>
              </a:rPr>
              <a:t> (invoices)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items with </a:t>
            </a:r>
            <a:r>
              <a:rPr lang="en-US" sz="2800" b="1">
                <a:solidFill>
                  <a:srgbClr val="FFC000"/>
                </a:solidFill>
              </a:rPr>
              <a:t>lot / serial no. tracking</a:t>
            </a:r>
            <a:r>
              <a:rPr lang="en-US" sz="2800">
                <a:solidFill>
                  <a:schemeClr val="bg1"/>
                </a:solidFill>
              </a:rPr>
              <a:t>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Integrations to 3</a:t>
            </a:r>
            <a:r>
              <a:rPr lang="en-US" sz="2800" baseline="30000">
                <a:solidFill>
                  <a:schemeClr val="bg1"/>
                </a:solidFill>
              </a:rPr>
              <a:t>rd</a:t>
            </a:r>
            <a:r>
              <a:rPr lang="en-US" sz="2800">
                <a:solidFill>
                  <a:schemeClr val="bg1"/>
                </a:solidFill>
              </a:rPr>
              <a:t> party solutions with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dependency on Item Ledger Entries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7268824" cy="5886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Known limitations</a:t>
            </a:r>
            <a:endParaRPr lang="en-I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267490-6861-AF0F-A7F2-F14335C851EF}"/>
              </a:ext>
            </a:extLst>
          </p:cNvPr>
          <p:cNvGrpSpPr/>
          <p:nvPr/>
        </p:nvGrpSpPr>
        <p:grpSpPr>
          <a:xfrm>
            <a:off x="9572988" y="1336405"/>
            <a:ext cx="3417651" cy="4816236"/>
            <a:chOff x="9368504" y="1452663"/>
            <a:chExt cx="3417651" cy="4816236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460095A-A2CE-1132-C2BC-6DB99D599C0F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2308698"/>
              <a:ext cx="3417651" cy="169261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Groceries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Convenience stores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Hospitality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Fashion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“mass retail”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8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D39D82C8-F8A9-EE50-3C3B-3B0F1886C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214" b="72500" l="36731" r="63654">
                          <a14:foregroundMark x1="39423" y1="35000" x2="42404" y2="60357"/>
                          <a14:foregroundMark x1="42404" y1="60357" x2="43942" y2="60714"/>
                          <a14:foregroundMark x1="39327" y1="40000" x2="45962" y2="47857"/>
                          <a14:foregroundMark x1="45962" y1="47857" x2="46154" y2="48214"/>
                          <a14:foregroundMark x1="40000" y1="35000" x2="39904" y2="59286"/>
                          <a14:foregroundMark x1="37692" y1="39286" x2="36731" y2="48571"/>
                          <a14:foregroundMark x1="53269" y1="40357" x2="62115" y2="49286"/>
                          <a14:foregroundMark x1="57115" y1="35000" x2="57212" y2="60357"/>
                          <a14:foregroundMark x1="59231" y1="33571" x2="62404" y2="42500"/>
                          <a14:foregroundMark x1="62885" y1="38571" x2="63654" y2="4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1" t="12000" r="49846" b="20000"/>
            <a:stretch/>
          </p:blipFill>
          <p:spPr bwMode="auto">
            <a:xfrm>
              <a:off x="10654419" y="1452663"/>
              <a:ext cx="836734" cy="96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F40107A2-AB02-D183-B664-519AE27A8DC1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4819999"/>
              <a:ext cx="3417651" cy="1448900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Electronics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Furniture</a:t>
              </a:r>
              <a:br>
                <a:rPr lang="en-US" sz="2000">
                  <a:solidFill>
                    <a:schemeClr val="bg1"/>
                  </a:solidFill>
                </a:rPr>
              </a:br>
              <a:br>
                <a:rPr lang="en-US" sz="600">
                  <a:solidFill>
                    <a:schemeClr val="bg1"/>
                  </a:solidFill>
                </a:rPr>
              </a:b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13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17BD49F7-EBB2-BD70-F79B-1104C6CAE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214" b="72500" l="36731" r="63654">
                          <a14:foregroundMark x1="39423" y1="35000" x2="42404" y2="60357"/>
                          <a14:foregroundMark x1="42404" y1="60357" x2="43942" y2="60714"/>
                          <a14:foregroundMark x1="39327" y1="40000" x2="45962" y2="47857"/>
                          <a14:foregroundMark x1="45962" y1="47857" x2="46154" y2="48214"/>
                          <a14:foregroundMark x1="40000" y1="35000" x2="39904" y2="59286"/>
                          <a14:foregroundMark x1="37692" y1="39286" x2="36731" y2="48571"/>
                          <a14:foregroundMark x1="53269" y1="40357" x2="62115" y2="49286"/>
                          <a14:foregroundMark x1="57115" y1="35000" x2="57212" y2="60357"/>
                          <a14:foregroundMark x1="59231" y1="33571" x2="62404" y2="42500"/>
                          <a14:foregroundMark x1="62885" y1="38571" x2="63654" y2="4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2000" r="34154" b="20000"/>
            <a:stretch/>
          </p:blipFill>
          <p:spPr bwMode="auto">
            <a:xfrm>
              <a:off x="10654419" y="3895304"/>
              <a:ext cx="832693" cy="96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47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C3743-8BDF-B474-1B7F-622102545A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2DDF10-FD03-613F-35B1-BDFB9F6E7F32}"/>
              </a:ext>
            </a:extLst>
          </p:cNvPr>
          <p:cNvSpPr txBox="1"/>
          <p:nvPr/>
        </p:nvSpPr>
        <p:spPr>
          <a:xfrm>
            <a:off x="3657145" y="2952463"/>
            <a:ext cx="4710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 happy end?</a:t>
            </a:r>
          </a:p>
        </p:txBody>
      </p:sp>
    </p:spTree>
    <p:extLst>
      <p:ext uri="{BB962C8B-B14F-4D97-AF65-F5344CB8AC3E}">
        <p14:creationId xmlns:p14="http://schemas.microsoft.com/office/powerpoint/2010/main" val="15069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72767"/>
            <a:ext cx="7562445" cy="75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1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Reported shortfalls: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6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>
                <a:solidFill>
                  <a:srgbClr val="FFC000"/>
                </a:solidFill>
              </a:rPr>
              <a:t>Replenishment </a:t>
            </a:r>
            <a:r>
              <a:rPr lang="en-US" sz="2800">
                <a:solidFill>
                  <a:srgbClr val="FFC000"/>
                </a:solidFill>
              </a:rPr>
              <a:t>for LS Central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r>
              <a:rPr lang="en-US" sz="2800">
                <a:solidFill>
                  <a:schemeClr val="bg1"/>
                </a:solidFill>
                <a:cs typeface="Calibri"/>
              </a:rPr>
              <a:t>(not supported currently)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>
                <a:solidFill>
                  <a:srgbClr val="FFC000"/>
                </a:solidFill>
              </a:rPr>
              <a:t>Cost rollup </a:t>
            </a:r>
            <a:r>
              <a:rPr lang="en-US" sz="2800">
                <a:solidFill>
                  <a:schemeClr val="bg1"/>
                </a:solidFill>
              </a:rPr>
              <a:t>after cost adjustments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(not supported currently)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>
                <a:solidFill>
                  <a:srgbClr val="FFC000"/>
                </a:solidFill>
              </a:rPr>
              <a:t>G/L reporting</a:t>
            </a:r>
            <a:r>
              <a:rPr lang="en-US" sz="2800">
                <a:solidFill>
                  <a:srgbClr val="FFC000"/>
                </a:solidFill>
              </a:rPr>
              <a:t> on store/location level</a:t>
            </a:r>
            <a:r>
              <a:rPr lang="en-US" sz="2800">
                <a:solidFill>
                  <a:schemeClr val="bg1"/>
                </a:solidFill>
              </a:rPr>
              <a:t> </a:t>
            </a:r>
            <a:br>
              <a:rPr lang="en-US" sz="2800"/>
            </a:br>
            <a:r>
              <a:rPr lang="en-US" sz="2800">
                <a:solidFill>
                  <a:schemeClr val="bg1"/>
                </a:solidFill>
              </a:rPr>
              <a:t>(We can have multiple aggregation locations for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store groups to mitigate this.)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280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7268824" cy="5886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More challenges</a:t>
            </a:r>
            <a:endParaRPr lang="en-I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998504C-EF28-DC6A-6BBB-CE980512A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808740" y="3562350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Key areas (sorted by your priority):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Replen. Journal calculation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26319DA-BFA3-817A-A079-BFAB6F59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808740" y="3562350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694" y="3903962"/>
            <a:ext cx="6932138" cy="692751"/>
          </a:xfrm>
        </p:spPr>
        <p:txBody>
          <a:bodyPr/>
          <a:lstStyle/>
          <a:p>
            <a:r>
              <a:rPr lang="en-US" dirty="0"/>
              <a:t>Breaking down barriers: Aggregated inventory</a:t>
            </a:r>
            <a:br>
              <a:rPr lang="en-US" dirty="0"/>
            </a:br>
            <a:r>
              <a:rPr lang="en-US" dirty="0"/>
              <a:t>and Distributed Architecture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CA0026-62CE-602A-18A1-80C8013A8D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2075" y="5731392"/>
            <a:ext cx="5140411" cy="469814"/>
          </a:xfrm>
        </p:spPr>
        <p:txBody>
          <a:bodyPr/>
          <a:lstStyle/>
          <a:p>
            <a:r>
              <a:rPr lang="en-MY" dirty="0"/>
              <a:t>Bjarni Asmundsson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05EA5-13FA-28A3-CBDE-5E2ACD3A7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22075" y="6210132"/>
            <a:ext cx="5140411" cy="469814"/>
          </a:xfrm>
        </p:spPr>
        <p:txBody>
          <a:bodyPr/>
          <a:lstStyle/>
          <a:p>
            <a:r>
              <a:rPr lang="en-MY" dirty="0"/>
              <a:t>Regional Director</a:t>
            </a:r>
            <a:endParaRPr lang="en-IS" dirty="0"/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39A35598-B549-02C5-92A8-BB7C12A25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10"/>
          <a:stretch/>
        </p:blipFill>
        <p:spPr>
          <a:xfrm>
            <a:off x="8915394" y="3159332"/>
            <a:ext cx="2600325" cy="2556000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0919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1" y="1207698"/>
            <a:ext cx="5114458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What is the challenge?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Warehouses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Item Ledger Entries exist for individual warehouse locations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Store Locations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Item Ledger Entries are at the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 sz="2400">
                <a:solidFill>
                  <a:schemeClr val="bg1"/>
                </a:solidFill>
                <a:cs typeface="Calibri"/>
              </a:rPr>
              <a:t>. Store Location level</a:t>
            </a:r>
          </a:p>
          <a:p>
            <a:pPr marL="971550" lvl="2" indent="-285750">
              <a:spcBef>
                <a:spcPts val="600"/>
              </a:spcBef>
              <a:defRPr/>
            </a:pPr>
            <a:endParaRPr lang="en-US" sz="240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Purchase to WHS:  	</a:t>
            </a:r>
            <a:r>
              <a:rPr lang="en-US" sz="2800" b="1">
                <a:solidFill>
                  <a:schemeClr val="accent3"/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en-US" sz="2800" b="1">
              <a:solidFill>
                <a:schemeClr val="accent3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Purchase to Stores: 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cs typeface="Calibri"/>
                <a:sym typeface="Wingdings" panose="05000000000000000000" pitchFamily="2" charset="2"/>
              </a:rPr>
              <a:t></a:t>
            </a:r>
            <a:endParaRPr lang="en-US" sz="2800" b="1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Transfers to Stores:  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cs typeface="Calibri"/>
                <a:sym typeface="Wingdings" panose="05000000000000000000" pitchFamily="2" charset="2"/>
              </a:rPr>
              <a:t></a:t>
            </a:r>
            <a:endParaRPr lang="en-US" sz="2800" b="1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41F81F-A752-C4F9-C809-DFB25F357909}"/>
              </a:ext>
            </a:extLst>
          </p:cNvPr>
          <p:cNvGrpSpPr/>
          <p:nvPr/>
        </p:nvGrpSpPr>
        <p:grpSpPr>
          <a:xfrm>
            <a:off x="7394107" y="1618288"/>
            <a:ext cx="4150135" cy="3711036"/>
            <a:chOff x="5158251" y="1657708"/>
            <a:chExt cx="4150135" cy="37110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6ED07F-A7AD-26D0-8695-54402287B2E1}"/>
                </a:ext>
              </a:extLst>
            </p:cNvPr>
            <p:cNvGrpSpPr/>
            <p:nvPr/>
          </p:nvGrpSpPr>
          <p:grpSpPr>
            <a:xfrm>
              <a:off x="5929353" y="2407783"/>
              <a:ext cx="3379033" cy="2960961"/>
              <a:chOff x="5786478" y="2407783"/>
              <a:chExt cx="3379033" cy="296096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B6A39A-6DDC-B612-0DD8-414746335AEA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05FC5E-D7AF-2528-AC2C-401481A69152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EE953CB-7EEA-14F6-B2DF-0D4D42CFE06D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3174A79-B965-5A07-8AA8-F2E5C596E9F8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kern="1200">
                    <a:solidFill>
                      <a:schemeClr val="bg1"/>
                    </a:solidFill>
                  </a:rPr>
                  <a:t>Vendor 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9AFE151-2419-83C9-1D07-E157661173B4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800" b="0" kern="1200">
                    <a:solidFill>
                      <a:schemeClr val="bg1"/>
                    </a:solidFill>
                    <a:latin typeface="Segoe UI"/>
                    <a:ea typeface="+mn-ea"/>
                    <a:cs typeface="+mn-cs"/>
                  </a:rPr>
                  <a:t>Warehouse</a:t>
                </a:r>
                <a:endParaRPr lang="de-AT" sz="1800" b="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059570A-67A6-E140-8671-7818F77C8439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1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C10CD82-BCFC-A7FC-70A8-5DC5852F1C45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2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CF5C73A-43B4-5B3A-3F1F-2C46B432C88B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8EB3FB-7771-0668-DD55-6D565FA0E658}"/>
                </a:ext>
              </a:extLst>
            </p:cNvPr>
            <p:cNvSpPr txBox="1"/>
            <p:nvPr/>
          </p:nvSpPr>
          <p:spPr>
            <a:xfrm>
              <a:off x="5158251" y="1668585"/>
              <a:ext cx="10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A6575-AEA2-60E2-2636-D98E4495CB2F}"/>
                </a:ext>
              </a:extLst>
            </p:cNvPr>
            <p:cNvSpPr txBox="1"/>
            <p:nvPr/>
          </p:nvSpPr>
          <p:spPr>
            <a:xfrm>
              <a:off x="6795630" y="1657708"/>
              <a:ext cx="164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48AB1BF-2AFB-1CBE-243C-C5450ABC5859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FC38218-9C57-962B-0254-336B5D74D584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FDFE8B97-5071-BC63-2FF4-C35BE1B13F67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D8134449-ECCE-67E0-D46B-EA0A321BA25D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05C311-AC3B-23A9-0E76-DEE63D08B798}"/>
              </a:ext>
            </a:extLst>
          </p:cNvPr>
          <p:cNvSpPr/>
          <p:nvPr/>
        </p:nvSpPr>
        <p:spPr>
          <a:xfrm>
            <a:off x="7290862" y="2368363"/>
            <a:ext cx="1314740" cy="49401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63" tIns="85040" rIns="74663" bIns="850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kern="1200">
                <a:solidFill>
                  <a:schemeClr val="bg1"/>
                </a:solidFill>
              </a:rPr>
              <a:t>Vendor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7F10E1-2980-A96C-6E2B-C1CD959F5398}"/>
              </a:ext>
            </a:extLst>
          </p:cNvPr>
          <p:cNvSpPr/>
          <p:nvPr/>
        </p:nvSpPr>
        <p:spPr>
          <a:xfrm>
            <a:off x="8159399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4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6CB62E0-922E-847E-AE3A-27008AB5B1D2}"/>
              </a:ext>
            </a:extLst>
          </p:cNvPr>
          <p:cNvSpPr/>
          <p:nvPr/>
        </p:nvSpPr>
        <p:spPr>
          <a:xfrm>
            <a:off x="9354905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</a:t>
            </a:r>
            <a:r>
              <a:rPr lang="de-AT" sz="2000">
                <a:solidFill>
                  <a:schemeClr val="bg1"/>
                </a:solidFill>
              </a:rPr>
              <a:t>5</a:t>
            </a:r>
            <a:endParaRPr lang="de-AT" sz="2000" b="0" kern="1200">
              <a:solidFill>
                <a:schemeClr val="bg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3F3E43E-B052-E0B1-8FB7-BD406ABDC5AD}"/>
              </a:ext>
            </a:extLst>
          </p:cNvPr>
          <p:cNvSpPr/>
          <p:nvPr/>
        </p:nvSpPr>
        <p:spPr>
          <a:xfrm>
            <a:off x="10550411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2E0C40-DABC-7A6D-868A-3F32B9351BE5}"/>
              </a:ext>
            </a:extLst>
          </p:cNvPr>
          <p:cNvGrpSpPr/>
          <p:nvPr/>
        </p:nvGrpSpPr>
        <p:grpSpPr>
          <a:xfrm>
            <a:off x="8159398" y="4818280"/>
            <a:ext cx="3418981" cy="1184143"/>
            <a:chOff x="8144868" y="4801245"/>
            <a:chExt cx="3418981" cy="1184143"/>
          </a:xfrm>
          <a:solidFill>
            <a:srgbClr val="361D5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1D1BF8-6563-5F9A-ACCB-2BE14EE77BE4}"/>
                </a:ext>
              </a:extLst>
            </p:cNvPr>
            <p:cNvSpPr/>
            <p:nvPr/>
          </p:nvSpPr>
          <p:spPr>
            <a:xfrm>
              <a:off x="8144868" y="4801245"/>
              <a:ext cx="2304705" cy="1184143"/>
            </a:xfrm>
            <a:custGeom>
              <a:avLst/>
              <a:gdLst>
                <a:gd name="connsiteX0" fmla="*/ 0 w 988021"/>
                <a:gd name="connsiteY0" fmla="*/ 0 h 494010"/>
                <a:gd name="connsiteX1" fmla="*/ 988021 w 988021"/>
                <a:gd name="connsiteY1" fmla="*/ 0 h 494010"/>
                <a:gd name="connsiteX2" fmla="*/ 988021 w 988021"/>
                <a:gd name="connsiteY2" fmla="*/ 494010 h 494010"/>
                <a:gd name="connsiteX3" fmla="*/ 0 w 988021"/>
                <a:gd name="connsiteY3" fmla="*/ 494010 h 494010"/>
                <a:gd name="connsiteX4" fmla="*/ 0 w 988021"/>
                <a:gd name="connsiteY4" fmla="*/ 0 h 4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021" h="494010">
                  <a:moveTo>
                    <a:pt x="0" y="0"/>
                  </a:moveTo>
                  <a:lnTo>
                    <a:pt x="988021" y="0"/>
                  </a:lnTo>
                  <a:lnTo>
                    <a:pt x="988021" y="494010"/>
                  </a:lnTo>
                  <a:lnTo>
                    <a:pt x="0" y="49401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kern="1200" dirty="0">
                  <a:solidFill>
                    <a:schemeClr val="bg1"/>
                  </a:solidFill>
                </a:rPr>
                <a:t>Aggregated</a:t>
              </a:r>
              <a:br>
                <a:rPr lang="de-AT" sz="2000" b="0" kern="1200" dirty="0">
                  <a:solidFill>
                    <a:schemeClr val="bg1"/>
                  </a:solidFill>
                </a:rPr>
              </a:br>
              <a:r>
                <a:rPr lang="de-AT" sz="2000" b="0" kern="1200" dirty="0">
                  <a:solidFill>
                    <a:schemeClr val="bg1"/>
                  </a:solidFill>
                </a:rPr>
                <a:t>Store </a:t>
              </a:r>
              <a:br>
                <a:rPr lang="de-AT" sz="2000" b="0" kern="1200" dirty="0">
                  <a:solidFill>
                    <a:schemeClr val="bg1"/>
                  </a:solidFill>
                </a:rPr>
              </a:br>
              <a:r>
                <a:rPr lang="de-AT" sz="2000" b="0" kern="1200" dirty="0">
                  <a:solidFill>
                    <a:schemeClr val="bg1"/>
                  </a:solidFill>
                </a:rPr>
                <a:t>Location </a:t>
              </a:r>
              <a:br>
                <a:rPr lang="de-AT" sz="2000" b="0" kern="1200" dirty="0">
                  <a:solidFill>
                    <a:schemeClr val="bg1"/>
                  </a:solidFill>
                </a:rPr>
              </a:br>
              <a:r>
                <a:rPr lang="de-AT" sz="2000" b="0" kern="1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53A20D0-9413-0A28-163B-5D8590E8029E}"/>
                </a:ext>
              </a:extLst>
            </p:cNvPr>
            <p:cNvSpPr/>
            <p:nvPr/>
          </p:nvSpPr>
          <p:spPr>
            <a:xfrm>
              <a:off x="10539564" y="4801245"/>
              <a:ext cx="1024285" cy="1184143"/>
            </a:xfrm>
            <a:custGeom>
              <a:avLst/>
              <a:gdLst>
                <a:gd name="connsiteX0" fmla="*/ 0 w 988021"/>
                <a:gd name="connsiteY0" fmla="*/ 0 h 494010"/>
                <a:gd name="connsiteX1" fmla="*/ 988021 w 988021"/>
                <a:gd name="connsiteY1" fmla="*/ 0 h 494010"/>
                <a:gd name="connsiteX2" fmla="*/ 988021 w 988021"/>
                <a:gd name="connsiteY2" fmla="*/ 494010 h 494010"/>
                <a:gd name="connsiteX3" fmla="*/ 0 w 988021"/>
                <a:gd name="connsiteY3" fmla="*/ 494010 h 494010"/>
                <a:gd name="connsiteX4" fmla="*/ 0 w 988021"/>
                <a:gd name="connsiteY4" fmla="*/ 0 h 4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021" h="494010">
                  <a:moveTo>
                    <a:pt x="0" y="0"/>
                  </a:moveTo>
                  <a:lnTo>
                    <a:pt x="988021" y="0"/>
                  </a:lnTo>
                  <a:lnTo>
                    <a:pt x="988021" y="494010"/>
                  </a:lnTo>
                  <a:lnTo>
                    <a:pt x="0" y="49401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2000" b="0" kern="1200" err="1">
                  <a:solidFill>
                    <a:schemeClr val="bg1"/>
                  </a:solidFill>
                </a:rPr>
                <a:t>Agg</a:t>
              </a:r>
              <a:r>
                <a:rPr lang="de-AT" sz="2000" b="0" kern="1200">
                  <a:solidFill>
                    <a:schemeClr val="bg1"/>
                  </a:solidFill>
                </a:rPr>
                <a:t>.</a:t>
              </a:r>
              <a:br>
                <a:rPr lang="de-AT" sz="2000" b="0" kern="1200">
                  <a:solidFill>
                    <a:schemeClr val="bg1"/>
                  </a:solidFill>
                </a:rPr>
              </a:br>
              <a:r>
                <a:rPr lang="de-AT" sz="2000" b="0" kern="1200">
                  <a:solidFill>
                    <a:schemeClr val="bg1"/>
                  </a:solidFill>
                </a:rPr>
                <a:t>Store Location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8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6631337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Solution</a:t>
            </a:r>
            <a:br>
              <a:rPr lang="en-US" sz="3200">
                <a:solidFill>
                  <a:schemeClr val="bg1"/>
                </a:solidFill>
              </a:rPr>
            </a:br>
            <a:br>
              <a:rPr lang="en-US" sz="10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  <a:cs typeface="Calibri"/>
              </a:rPr>
              <a:t>Replenishment considers 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r>
              <a:rPr lang="en-US" sz="2800">
                <a:solidFill>
                  <a:schemeClr val="bg1"/>
                </a:solidFill>
                <a:cs typeface="Calibri"/>
              </a:rPr>
              <a:t>Item Ledger Entries and 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r>
              <a:rPr lang="en-US" sz="2800">
                <a:solidFill>
                  <a:schemeClr val="bg1"/>
                </a:solidFill>
                <a:cs typeface="Calibri"/>
              </a:rPr>
              <a:t>Aggregated Inventory Entries</a:t>
            </a:r>
          </a:p>
          <a:p>
            <a:pPr marL="971550" lvl="2" indent="-285750">
              <a:spcBef>
                <a:spcPts val="600"/>
              </a:spcBef>
              <a:defRPr/>
            </a:pPr>
            <a:endParaRPr lang="en-US" sz="240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Purchase to WHS:  	</a:t>
            </a:r>
            <a:r>
              <a:rPr lang="en-US" sz="2800" b="1">
                <a:solidFill>
                  <a:schemeClr val="accent3"/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en-US" sz="2800" b="1">
              <a:solidFill>
                <a:schemeClr val="accent3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Purchase to Stores: 	</a:t>
            </a:r>
            <a:r>
              <a:rPr lang="en-US" sz="2800" b="1">
                <a:solidFill>
                  <a:schemeClr val="accent3"/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en-US" sz="2800" b="1">
              <a:solidFill>
                <a:schemeClr val="accent3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Transfers to Stores:  	</a:t>
            </a:r>
            <a:r>
              <a:rPr lang="en-US" sz="2800" b="1">
                <a:solidFill>
                  <a:schemeClr val="accent3"/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en-US" sz="2800" b="1">
              <a:solidFill>
                <a:schemeClr val="accent3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>
                <a:solidFill>
                  <a:schemeClr val="bg1"/>
                </a:solidFill>
              </a:rPr>
              <a:t>We support Queries and parallel processing.  </a:t>
            </a: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41F81F-A752-C4F9-C809-DFB25F357909}"/>
              </a:ext>
            </a:extLst>
          </p:cNvPr>
          <p:cNvGrpSpPr/>
          <p:nvPr/>
        </p:nvGrpSpPr>
        <p:grpSpPr>
          <a:xfrm>
            <a:off x="7394107" y="1618288"/>
            <a:ext cx="4150135" cy="3711036"/>
            <a:chOff x="5158251" y="1657708"/>
            <a:chExt cx="4150135" cy="37110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6ED07F-A7AD-26D0-8695-54402287B2E1}"/>
                </a:ext>
              </a:extLst>
            </p:cNvPr>
            <p:cNvGrpSpPr/>
            <p:nvPr/>
          </p:nvGrpSpPr>
          <p:grpSpPr>
            <a:xfrm>
              <a:off x="5929353" y="2407783"/>
              <a:ext cx="3379033" cy="2960961"/>
              <a:chOff x="5786478" y="2407783"/>
              <a:chExt cx="3379033" cy="296096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B6A39A-6DDC-B612-0DD8-414746335AEA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05FC5E-D7AF-2528-AC2C-401481A69152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EE953CB-7EEA-14F6-B2DF-0D4D42CFE06D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3174A79-B965-5A07-8AA8-F2E5C596E9F8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kern="1200">
                    <a:solidFill>
                      <a:schemeClr val="bg1"/>
                    </a:solidFill>
                  </a:rPr>
                  <a:t>Vendor 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9AFE151-2419-83C9-1D07-E157661173B4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800" b="0" kern="1200">
                    <a:solidFill>
                      <a:schemeClr val="bg1"/>
                    </a:solidFill>
                    <a:latin typeface="Segoe UI"/>
                    <a:ea typeface="+mn-ea"/>
                    <a:cs typeface="+mn-cs"/>
                  </a:rPr>
                  <a:t>Warehouse</a:t>
                </a:r>
                <a:endParaRPr lang="de-AT" sz="1800" b="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059570A-67A6-E140-8671-7818F77C8439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1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C10CD82-BCFC-A7FC-70A8-5DC5852F1C45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2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CF5C73A-43B4-5B3A-3F1F-2C46B432C88B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8EB3FB-7771-0668-DD55-6D565FA0E658}"/>
                </a:ext>
              </a:extLst>
            </p:cNvPr>
            <p:cNvSpPr txBox="1"/>
            <p:nvPr/>
          </p:nvSpPr>
          <p:spPr>
            <a:xfrm>
              <a:off x="5158251" y="1668585"/>
              <a:ext cx="1025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A6575-AEA2-60E2-2636-D98E4495CB2F}"/>
                </a:ext>
              </a:extLst>
            </p:cNvPr>
            <p:cNvSpPr txBox="1"/>
            <p:nvPr/>
          </p:nvSpPr>
          <p:spPr>
            <a:xfrm>
              <a:off x="6795630" y="1657708"/>
              <a:ext cx="164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48AB1BF-2AFB-1CBE-243C-C5450ABC5859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FC38218-9C57-962B-0254-336B5D74D584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FDFE8B97-5071-BC63-2FF4-C35BE1B13F67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D8134449-ECCE-67E0-D46B-EA0A321BA25D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05C311-AC3B-23A9-0E76-DEE63D08B798}"/>
              </a:ext>
            </a:extLst>
          </p:cNvPr>
          <p:cNvSpPr/>
          <p:nvPr/>
        </p:nvSpPr>
        <p:spPr>
          <a:xfrm>
            <a:off x="7290862" y="2368363"/>
            <a:ext cx="1314740" cy="49401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63" tIns="85040" rIns="74663" bIns="850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kern="1200">
                <a:solidFill>
                  <a:schemeClr val="bg1"/>
                </a:solidFill>
              </a:rPr>
              <a:t>Vendor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7F10E1-2980-A96C-6E2B-C1CD959F5398}"/>
              </a:ext>
            </a:extLst>
          </p:cNvPr>
          <p:cNvSpPr/>
          <p:nvPr/>
        </p:nvSpPr>
        <p:spPr>
          <a:xfrm>
            <a:off x="8159399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4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6CB62E0-922E-847E-AE3A-27008AB5B1D2}"/>
              </a:ext>
            </a:extLst>
          </p:cNvPr>
          <p:cNvSpPr/>
          <p:nvPr/>
        </p:nvSpPr>
        <p:spPr>
          <a:xfrm>
            <a:off x="9354905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</a:t>
            </a:r>
            <a:r>
              <a:rPr lang="de-AT" sz="2000">
                <a:solidFill>
                  <a:schemeClr val="bg1"/>
                </a:solidFill>
              </a:rPr>
              <a:t>5</a:t>
            </a:r>
            <a:endParaRPr lang="de-AT" sz="2000" b="0" kern="1200">
              <a:solidFill>
                <a:schemeClr val="bg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3F3E43E-B052-E0B1-8FB7-BD406ABDC5AD}"/>
              </a:ext>
            </a:extLst>
          </p:cNvPr>
          <p:cNvSpPr/>
          <p:nvPr/>
        </p:nvSpPr>
        <p:spPr>
          <a:xfrm>
            <a:off x="10550411" y="5491378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n</a:t>
            </a:r>
          </a:p>
        </p:txBody>
      </p:sp>
    </p:spTree>
    <p:extLst>
      <p:ext uri="{BB962C8B-B14F-4D97-AF65-F5344CB8AC3E}">
        <p14:creationId xmlns:p14="http://schemas.microsoft.com/office/powerpoint/2010/main" val="24063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7" y="2840363"/>
            <a:ext cx="9954703" cy="5886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Let’s take a look….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8890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Key areas (sorted by your priority):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5FA7EC9-80FA-CD97-4232-D8794CE9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Key areas (sorted by your priority):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</a:br>
            <a:endParaRPr lang="en-US" sz="100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8FE47B5-3B61-C7E5-09B9-AD805E63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35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25296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Key areas (sorted by your priority):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</a:br>
            <a:endParaRPr lang="en-US" sz="100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D26F9CA-D87A-F365-E5C3-7F1BE4AE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5" r="3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69720"/>
            <a:ext cx="7562445" cy="75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263" y="803867"/>
            <a:ext cx="2611667" cy="2099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A5355-3839-6D2F-55FA-B0985E9FFDB1}"/>
              </a:ext>
            </a:extLst>
          </p:cNvPr>
          <p:cNvSpPr txBox="1"/>
          <p:nvPr/>
        </p:nvSpPr>
        <p:spPr>
          <a:xfrm>
            <a:off x="4598235" y="2815342"/>
            <a:ext cx="3262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22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35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3" y="8541"/>
            <a:ext cx="12252959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4F5DD-17D2-2C69-864C-35F57A97B2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4D9CC0-8F98-9E69-E5AA-0F6B0EBFC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58519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184D0C1-70C5-C145-B574-7A1C19CF1690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F6E30-6288-FD83-365E-2C2E0BDCC45E}"/>
              </a:ext>
            </a:extLst>
          </p:cNvPr>
          <p:cNvSpPr txBox="1"/>
          <p:nvPr/>
        </p:nvSpPr>
        <p:spPr>
          <a:xfrm>
            <a:off x="9962275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586363-F06B-0C67-6690-37350969DC54}"/>
              </a:ext>
            </a:extLst>
          </p:cNvPr>
          <p:cNvSpPr/>
          <p:nvPr/>
        </p:nvSpPr>
        <p:spPr>
          <a:xfrm>
            <a:off x="73852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A8076-C3F5-D347-50B2-AE0ED8836566}"/>
              </a:ext>
            </a:extLst>
          </p:cNvPr>
          <p:cNvSpPr txBox="1"/>
          <p:nvPr/>
        </p:nvSpPr>
        <p:spPr>
          <a:xfrm>
            <a:off x="7541094" y="856026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847D2C-4C90-E7CF-DC57-62BD410B014B}"/>
              </a:ext>
            </a:extLst>
          </p:cNvPr>
          <p:cNvGrpSpPr/>
          <p:nvPr/>
        </p:nvGrpSpPr>
        <p:grpSpPr>
          <a:xfrm>
            <a:off x="1882534" y="2655605"/>
            <a:ext cx="1854368" cy="677643"/>
            <a:chOff x="1522" y="0"/>
            <a:chExt cx="1854368" cy="677643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715036C2-8434-F65D-4233-D215E79ABCB0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9AC80597-63C3-7697-31E8-D15EEAE90F4B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Purchase</a:t>
              </a:r>
              <a:br>
                <a:rPr lang="en-US" sz="1800" kern="1200"/>
              </a:br>
              <a:r>
                <a:rPr lang="en-US" sz="1800" kern="1200"/>
                <a:t>Invoice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FA1BD8-A54D-2EC4-AB2A-CFB0C6C13457}"/>
              </a:ext>
            </a:extLst>
          </p:cNvPr>
          <p:cNvGrpSpPr/>
          <p:nvPr/>
        </p:nvGrpSpPr>
        <p:grpSpPr>
          <a:xfrm>
            <a:off x="1882534" y="3575031"/>
            <a:ext cx="1854368" cy="677643"/>
            <a:chOff x="1522" y="0"/>
            <a:chExt cx="1854368" cy="677643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A128A08E-FBA0-F9B8-7885-2235044E5B8E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Arrow: Chevron 4">
              <a:extLst>
                <a:ext uri="{FF2B5EF4-FFF2-40B4-BE49-F238E27FC236}">
                  <a16:creationId xmlns:a16="http://schemas.microsoft.com/office/drawing/2014/main" id="{98405950-0F0D-EE61-2DAB-42825FE52153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Cost </a:t>
              </a:r>
              <a:r>
                <a:rPr lang="en-US" sz="1800" kern="1200" err="1"/>
                <a:t>Adjustmt</a:t>
              </a:r>
              <a:r>
                <a:rPr lang="en-US" sz="1800" kern="1200"/>
                <a:t>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91FF02B-0708-DF85-B5B4-88026BD933FE}"/>
              </a:ext>
            </a:extLst>
          </p:cNvPr>
          <p:cNvSpPr/>
          <p:nvPr/>
        </p:nvSpPr>
        <p:spPr>
          <a:xfrm>
            <a:off x="98206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E6C32D-D7DF-83C5-B7A6-220CDD33026B}"/>
              </a:ext>
            </a:extLst>
          </p:cNvPr>
          <p:cNvSpPr/>
          <p:nvPr/>
        </p:nvSpPr>
        <p:spPr>
          <a:xfrm>
            <a:off x="7385280" y="2622465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76831E-771F-A963-B709-9179CB9FD09D}"/>
              </a:ext>
            </a:extLst>
          </p:cNvPr>
          <p:cNvSpPr/>
          <p:nvPr/>
        </p:nvSpPr>
        <p:spPr>
          <a:xfrm>
            <a:off x="9820679" y="2619737"/>
            <a:ext cx="2203704" cy="7439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 no update --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390E9D-7540-7147-2D14-8181B51B51E6}"/>
              </a:ext>
            </a:extLst>
          </p:cNvPr>
          <p:cNvSpPr/>
          <p:nvPr/>
        </p:nvSpPr>
        <p:spPr>
          <a:xfrm>
            <a:off x="7385279" y="3578712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AAC3F9-6A88-4C2C-4815-2500B912C464}"/>
              </a:ext>
            </a:extLst>
          </p:cNvPr>
          <p:cNvSpPr/>
          <p:nvPr/>
        </p:nvSpPr>
        <p:spPr>
          <a:xfrm>
            <a:off x="9820679" y="3573182"/>
            <a:ext cx="2203704" cy="7439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algn="ctr">
              <a:defRPr/>
            </a:pP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-- no update 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2B06EF-32AB-CFA5-8A18-D41C2F1DAA79}"/>
              </a:ext>
            </a:extLst>
          </p:cNvPr>
          <p:cNvSpPr txBox="1"/>
          <p:nvPr/>
        </p:nvSpPr>
        <p:spPr>
          <a:xfrm>
            <a:off x="493370" y="4881534"/>
            <a:ext cx="9309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In the first version (LS Central 24)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we do not recalculate/update the </a:t>
            </a:r>
            <a:r>
              <a:rPr lang="en-US" sz="2800" err="1">
                <a:solidFill>
                  <a:schemeClr val="bg1"/>
                </a:solidFill>
              </a:rPr>
              <a:t>Aggr</a:t>
            </a:r>
            <a:r>
              <a:rPr lang="en-US" sz="2800">
                <a:solidFill>
                  <a:schemeClr val="bg1"/>
                </a:solidFill>
              </a:rPr>
              <a:t>. Inventory Entries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for Value Entry adjustments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5FAC5-11EB-89AA-8EB4-286198BFA45A}"/>
              </a:ext>
            </a:extLst>
          </p:cNvPr>
          <p:cNvSpPr txBox="1"/>
          <p:nvPr/>
        </p:nvSpPr>
        <p:spPr>
          <a:xfrm rot="20828068">
            <a:off x="3810184" y="2634657"/>
            <a:ext cx="110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new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Unit Cost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4DBEF8-97D7-05AD-362F-2C9AA243D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8799788" y="4235727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5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35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336" y="-10048"/>
            <a:ext cx="1222248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4F5DD-17D2-2C69-864C-35F57A97B2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4D9CC0-8F98-9E69-E5AA-0F6B0EBFC355}"/>
              </a:ext>
            </a:extLst>
          </p:cNvPr>
          <p:cNvGraphicFramePr/>
          <p:nvPr/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184D0C1-70C5-C145-B574-7A1C19CF1690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F6E30-6288-FD83-365E-2C2E0BDCC45E}"/>
              </a:ext>
            </a:extLst>
          </p:cNvPr>
          <p:cNvSpPr txBox="1"/>
          <p:nvPr/>
        </p:nvSpPr>
        <p:spPr>
          <a:xfrm>
            <a:off x="9962274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586363-F06B-0C67-6690-37350969DC54}"/>
              </a:ext>
            </a:extLst>
          </p:cNvPr>
          <p:cNvSpPr/>
          <p:nvPr/>
        </p:nvSpPr>
        <p:spPr>
          <a:xfrm>
            <a:off x="73852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A8076-C3F5-D347-50B2-AE0ED8836566}"/>
              </a:ext>
            </a:extLst>
          </p:cNvPr>
          <p:cNvSpPr txBox="1"/>
          <p:nvPr/>
        </p:nvSpPr>
        <p:spPr>
          <a:xfrm>
            <a:off x="7541094" y="856026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847D2C-4C90-E7CF-DC57-62BD410B014B}"/>
              </a:ext>
            </a:extLst>
          </p:cNvPr>
          <p:cNvGrpSpPr/>
          <p:nvPr/>
        </p:nvGrpSpPr>
        <p:grpSpPr>
          <a:xfrm>
            <a:off x="1882534" y="2655605"/>
            <a:ext cx="1854368" cy="677643"/>
            <a:chOff x="1522" y="0"/>
            <a:chExt cx="1854368" cy="677643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715036C2-8434-F65D-4233-D215E79ABCB0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9AC80597-63C3-7697-31E8-D15EEAE90F4B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Purchase</a:t>
              </a:r>
              <a:br>
                <a:rPr lang="en-US" sz="1800" kern="1200"/>
              </a:br>
              <a:r>
                <a:rPr lang="en-US" sz="1800" kern="1200"/>
                <a:t>Invoice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FA1BD8-A54D-2EC4-AB2A-CFB0C6C13457}"/>
              </a:ext>
            </a:extLst>
          </p:cNvPr>
          <p:cNvGrpSpPr/>
          <p:nvPr/>
        </p:nvGrpSpPr>
        <p:grpSpPr>
          <a:xfrm>
            <a:off x="1882534" y="3575031"/>
            <a:ext cx="1854368" cy="677643"/>
            <a:chOff x="1522" y="0"/>
            <a:chExt cx="1854368" cy="677643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A128A08E-FBA0-F9B8-7885-2235044E5B8E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Arrow: Chevron 4">
              <a:extLst>
                <a:ext uri="{FF2B5EF4-FFF2-40B4-BE49-F238E27FC236}">
                  <a16:creationId xmlns:a16="http://schemas.microsoft.com/office/drawing/2014/main" id="{98405950-0F0D-EE61-2DAB-42825FE52153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Cost </a:t>
              </a:r>
              <a:r>
                <a:rPr lang="en-US" sz="1800" kern="1200" err="1"/>
                <a:t>Adjustmt</a:t>
              </a:r>
              <a:r>
                <a:rPr lang="en-US" sz="1800" kern="1200"/>
                <a:t>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91FF02B-0708-DF85-B5B4-88026BD933FE}"/>
              </a:ext>
            </a:extLst>
          </p:cNvPr>
          <p:cNvSpPr/>
          <p:nvPr/>
        </p:nvSpPr>
        <p:spPr>
          <a:xfrm>
            <a:off x="9820656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E6C32D-D7DF-83C5-B7A6-220CDD33026B}"/>
              </a:ext>
            </a:extLst>
          </p:cNvPr>
          <p:cNvSpPr/>
          <p:nvPr/>
        </p:nvSpPr>
        <p:spPr>
          <a:xfrm>
            <a:off x="7385280" y="2622465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54F7A9-FF86-519E-7BDF-1042D2F4E14F}"/>
              </a:ext>
            </a:extLst>
          </p:cNvPr>
          <p:cNvSpPr/>
          <p:nvPr/>
        </p:nvSpPr>
        <p:spPr>
          <a:xfrm>
            <a:off x="9820656" y="2619751"/>
            <a:ext cx="2203704" cy="743921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390E9D-7540-7147-2D14-8181B51B51E6}"/>
              </a:ext>
            </a:extLst>
          </p:cNvPr>
          <p:cNvSpPr/>
          <p:nvPr/>
        </p:nvSpPr>
        <p:spPr>
          <a:xfrm>
            <a:off x="7385279" y="3578712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E36BA8-F13D-AB31-DF4D-8CB93C071127}"/>
              </a:ext>
            </a:extLst>
          </p:cNvPr>
          <p:cNvSpPr/>
          <p:nvPr/>
        </p:nvSpPr>
        <p:spPr>
          <a:xfrm>
            <a:off x="9820656" y="3565936"/>
            <a:ext cx="2203704" cy="743921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2B06EF-32AB-CFA5-8A18-D41C2F1DAA79}"/>
              </a:ext>
            </a:extLst>
          </p:cNvPr>
          <p:cNvSpPr txBox="1"/>
          <p:nvPr/>
        </p:nvSpPr>
        <p:spPr>
          <a:xfrm>
            <a:off x="493867" y="4882896"/>
            <a:ext cx="77038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Cost rollup is solved with a Scheduler job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which should be run periodically.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(available in version 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2955E-4D6D-C784-3AF0-DC49E26BA312}"/>
              </a:ext>
            </a:extLst>
          </p:cNvPr>
          <p:cNvSpPr txBox="1"/>
          <p:nvPr/>
        </p:nvSpPr>
        <p:spPr>
          <a:xfrm rot="20828068">
            <a:off x="3810184" y="2634657"/>
            <a:ext cx="110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new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Unit Cost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74C571-13A4-3BE3-56F0-4E84183C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8799788" y="4235727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69720"/>
            <a:ext cx="7562445" cy="75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9758" y="685800"/>
            <a:ext cx="2833542" cy="2277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CF57E-2259-DC3F-8B70-DE67E27F4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495" y="3155135"/>
            <a:ext cx="2076273" cy="1669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B1260-D1A1-3CDC-F873-2BA3D90F8546}"/>
              </a:ext>
            </a:extLst>
          </p:cNvPr>
          <p:cNvSpPr txBox="1"/>
          <p:nvPr/>
        </p:nvSpPr>
        <p:spPr>
          <a:xfrm>
            <a:off x="4598235" y="2748667"/>
            <a:ext cx="3262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CFD19-F447-8A8F-D3A1-8F9E339FC44B}"/>
              </a:ext>
            </a:extLst>
          </p:cNvPr>
          <p:cNvSpPr txBox="1"/>
          <p:nvPr/>
        </p:nvSpPr>
        <p:spPr>
          <a:xfrm>
            <a:off x="2559680" y="4692339"/>
            <a:ext cx="3262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Cost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Rollup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84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843281" y="2433881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short recap</a:t>
            </a:r>
          </a:p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b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happened so far</a:t>
            </a:r>
            <a:endParaRPr lang="en-IS" sz="4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-9525"/>
            <a:ext cx="1219200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1" y="1207698"/>
            <a:ext cx="5114458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What is the challenge?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Statement aggregation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br>
              <a:rPr lang="en-US" sz="400">
                <a:solidFill>
                  <a:schemeClr val="bg1"/>
                </a:solidFill>
                <a:cs typeface="Calibri"/>
              </a:rPr>
            </a:br>
            <a:r>
              <a:rPr lang="en-US" sz="2400">
                <a:solidFill>
                  <a:schemeClr val="bg1"/>
                </a:solidFill>
                <a:cs typeface="Calibri"/>
              </a:rPr>
              <a:t>To aggregate the Store </a:t>
            </a:r>
            <a:r>
              <a:rPr lang="en-US">
                <a:solidFill>
                  <a:schemeClr val="bg1"/>
                </a:solidFill>
                <a:cs typeface="Calibri"/>
              </a:rPr>
              <a:t>S</a:t>
            </a:r>
            <a:r>
              <a:rPr lang="en-US" sz="2400">
                <a:solidFill>
                  <a:schemeClr val="bg1"/>
                </a:solidFill>
                <a:cs typeface="Calibri"/>
              </a:rPr>
              <a:t>tatements we need to use the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 sz="2400">
                <a:solidFill>
                  <a:schemeClr val="bg1"/>
                </a:solidFill>
                <a:cs typeface="Calibri"/>
              </a:rPr>
              <a:t>. Location’s Dimension values.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br>
              <a:rPr lang="en-US" sz="5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chemeClr val="bg1"/>
                </a:solidFill>
                <a:cs typeface="Calibri"/>
              </a:rPr>
              <a:t>Dimension-based reporting in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>
                <a:solidFill>
                  <a:schemeClr val="bg1"/>
                </a:solidFill>
                <a:cs typeface="Calibri"/>
              </a:rPr>
              <a:t>G/L on Store level not possible. 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cs typeface="Calibri"/>
                <a:sym typeface="Wingdings" panose="05000000000000000000" pitchFamily="2" charset="2"/>
              </a:rPr>
              <a:t></a:t>
            </a: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Workaround:</a:t>
            </a:r>
            <a:b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</a:b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Multiple Agg. Locations for </a:t>
            </a:r>
            <a:b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</a:b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Store Groups (ex. North, South)</a:t>
            </a: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US" sz="1400">
              <a:solidFill>
                <a:schemeClr val="accent6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None/>
              <a:defRPr/>
            </a:pPr>
            <a:r>
              <a:rPr lang="en-US">
                <a:solidFill>
                  <a:schemeClr val="accent6"/>
                </a:solidFill>
                <a:cs typeface="Calibri"/>
              </a:rPr>
              <a:t>      </a:t>
            </a:r>
            <a:r>
              <a:rPr lang="en-US">
                <a:solidFill>
                  <a:srgbClr val="FFC000"/>
                </a:solidFill>
                <a:cs typeface="Calibri"/>
              </a:rPr>
              <a:t>But what if this is needed per    </a:t>
            </a:r>
            <a:br>
              <a:rPr lang="en-US">
                <a:solidFill>
                  <a:srgbClr val="FFC000"/>
                </a:solidFill>
                <a:cs typeface="Calibri"/>
              </a:rPr>
            </a:br>
            <a:r>
              <a:rPr lang="en-US">
                <a:solidFill>
                  <a:srgbClr val="FFC000"/>
                </a:solidFill>
                <a:cs typeface="Calibri"/>
              </a:rPr>
              <a:t>      individual store?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Dimensions in G/L</a:t>
            </a:r>
            <a:endParaRPr lang="en-I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B4E01A-BDA6-E373-8A30-EAC1CDD64F47}"/>
              </a:ext>
            </a:extLst>
          </p:cNvPr>
          <p:cNvSpPr txBox="1"/>
          <p:nvPr/>
        </p:nvSpPr>
        <p:spPr>
          <a:xfrm>
            <a:off x="6966243" y="3862464"/>
            <a:ext cx="528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……………………………………………………………………..…………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78CF0-21BE-0BB2-DF9A-AA1695E76D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0366" y="1994214"/>
            <a:ext cx="859631" cy="859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FF6716-B22F-9B22-D53E-14ADF7238536}"/>
              </a:ext>
            </a:extLst>
          </p:cNvPr>
          <p:cNvSpPr txBox="1"/>
          <p:nvPr/>
        </p:nvSpPr>
        <p:spPr>
          <a:xfrm rot="16200000">
            <a:off x="6726179" y="2278045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EF8615C-44CD-2EFD-37E6-C4EE6E42B1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0366" y="2984814"/>
            <a:ext cx="859631" cy="8596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6BFF756-1614-00B3-2825-CA0545588D95}"/>
              </a:ext>
            </a:extLst>
          </p:cNvPr>
          <p:cNvSpPr txBox="1"/>
          <p:nvPr/>
        </p:nvSpPr>
        <p:spPr>
          <a:xfrm rot="16200000">
            <a:off x="6726179" y="3249595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E48CE2-A06D-F208-59A3-3D657D2EEFB3}"/>
              </a:ext>
            </a:extLst>
          </p:cNvPr>
          <p:cNvSpPr/>
          <p:nvPr/>
        </p:nvSpPr>
        <p:spPr>
          <a:xfrm>
            <a:off x="7385238" y="4376556"/>
            <a:ext cx="1214758" cy="695325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  <a:latin typeface="Calibri" panose="020F0502020204030204"/>
              </a:rPr>
              <a:t>Aggr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. Location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F45C9B-BA8E-89CF-EB50-FD248123308D}"/>
              </a:ext>
            </a:extLst>
          </p:cNvPr>
          <p:cNvSpPr txBox="1"/>
          <p:nvPr/>
        </p:nvSpPr>
        <p:spPr>
          <a:xfrm>
            <a:off x="10294299" y="1490118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AA21A3-57B2-3CB0-BA34-D041FAF1C2C1}"/>
              </a:ext>
            </a:extLst>
          </p:cNvPr>
          <p:cNvSpPr txBox="1"/>
          <p:nvPr/>
        </p:nvSpPr>
        <p:spPr>
          <a:xfrm>
            <a:off x="8667967" y="1490118"/>
            <a:ext cx="1395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EF7ECC-8FB2-A4D1-DE5C-5CB495673E05}"/>
              </a:ext>
            </a:extLst>
          </p:cNvPr>
          <p:cNvSpPr/>
          <p:nvPr/>
        </p:nvSpPr>
        <p:spPr>
          <a:xfrm>
            <a:off x="8650286" y="2147741"/>
            <a:ext cx="1395767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43142D-23FA-4D7A-6537-F5292AD31B5B}"/>
              </a:ext>
            </a:extLst>
          </p:cNvPr>
          <p:cNvSpPr/>
          <p:nvPr/>
        </p:nvSpPr>
        <p:spPr>
          <a:xfrm>
            <a:off x="8650727" y="3124116"/>
            <a:ext cx="1395767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55E3EB7-51C0-57BD-A9FC-5773C8AD9592}"/>
              </a:ext>
            </a:extLst>
          </p:cNvPr>
          <p:cNvCxnSpPr>
            <a:stCxn id="42" idx="3"/>
          </p:cNvCxnSpPr>
          <p:nvPr/>
        </p:nvCxnSpPr>
        <p:spPr>
          <a:xfrm flipV="1">
            <a:off x="10046053" y="2495403"/>
            <a:ext cx="46256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0E66A3E-A3CA-1E89-29AD-B12FF5297333}"/>
              </a:ext>
            </a:extLst>
          </p:cNvPr>
          <p:cNvCxnSpPr>
            <a:stCxn id="42" idx="3"/>
            <a:endCxn id="40" idx="0"/>
          </p:cNvCxnSpPr>
          <p:nvPr/>
        </p:nvCxnSpPr>
        <p:spPr>
          <a:xfrm>
            <a:off x="10046053" y="2495404"/>
            <a:ext cx="896627" cy="1881152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C50B8FE-79A5-B284-9ECC-5C1BC98237B3}"/>
              </a:ext>
            </a:extLst>
          </p:cNvPr>
          <p:cNvCxnSpPr>
            <a:cxnSpLocks/>
            <a:stCxn id="43" idx="3"/>
            <a:endCxn id="40" idx="0"/>
          </p:cNvCxnSpPr>
          <p:nvPr/>
        </p:nvCxnSpPr>
        <p:spPr>
          <a:xfrm>
            <a:off x="10046494" y="3471779"/>
            <a:ext cx="896186" cy="904777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2F33B4F-6BB8-4269-F28D-E4DD3C5E4FED}"/>
              </a:ext>
            </a:extLst>
          </p:cNvPr>
          <p:cNvGrpSpPr/>
          <p:nvPr/>
        </p:nvGrpSpPr>
        <p:grpSpPr>
          <a:xfrm>
            <a:off x="7385239" y="5328401"/>
            <a:ext cx="4407811" cy="695325"/>
            <a:chOff x="7755103" y="5328401"/>
            <a:chExt cx="4407811" cy="6953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4A8B89-0FA8-AABB-15FB-1DCCFDD9FED2}"/>
                </a:ext>
              </a:extLst>
            </p:cNvPr>
            <p:cNvSpPr/>
            <p:nvPr/>
          </p:nvSpPr>
          <p:spPr>
            <a:xfrm>
              <a:off x="7755103" y="5328401"/>
              <a:ext cx="1214758" cy="695325"/>
            </a:xfrm>
            <a:prstGeom prst="rect">
              <a:avLst/>
            </a:prstGeom>
            <a:solidFill>
              <a:srgbClr val="333F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 b="1" err="1">
                  <a:solidFill>
                    <a:srgbClr val="FFFFFF"/>
                  </a:solidFill>
                  <a:latin typeface="Calibri" panose="020F0502020204030204"/>
                </a:rPr>
                <a:t>Aggr</a:t>
              </a:r>
              <a:r>
                <a:rPr lang="en-US" b="1">
                  <a:solidFill>
                    <a:srgbClr val="FFFFFF"/>
                  </a:solidFill>
                  <a:latin typeface="Calibri" panose="020F0502020204030204"/>
                </a:rPr>
                <a:t>. Location 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FFEE6A6-6105-8584-C9E2-66B891944E6B}"/>
                </a:ext>
              </a:extLst>
            </p:cNvPr>
            <p:cNvSpPr/>
            <p:nvPr/>
          </p:nvSpPr>
          <p:spPr>
            <a:xfrm>
              <a:off x="10462173" y="5328401"/>
              <a:ext cx="1700741" cy="6953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Dimensions from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Aggr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Location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88ACDC71-E4F6-E93A-A6BE-4FB5AA2F4D4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0046053" y="2495404"/>
            <a:ext cx="1214758" cy="2843065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36F69B6-0265-0214-6A19-F2EF51EDCD36}"/>
              </a:ext>
            </a:extLst>
          </p:cNvPr>
          <p:cNvSpPr/>
          <p:nvPr/>
        </p:nvSpPr>
        <p:spPr>
          <a:xfrm>
            <a:off x="10092309" y="4376556"/>
            <a:ext cx="1700741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Location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69"/>
          <a:stretch/>
        </p:blipFill>
        <p:spPr>
          <a:xfrm>
            <a:off x="340289" y="0"/>
            <a:ext cx="1179576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6232216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The solution</a:t>
            </a: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>
                <a:solidFill>
                  <a:prstClr val="white"/>
                </a:solidFill>
                <a:cs typeface="Calibri"/>
              </a:rPr>
              <a:t>3 step approach</a:t>
            </a: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>
                <a:solidFill>
                  <a:schemeClr val="bg1"/>
                </a:solidFill>
                <a:cs typeface="Calibri"/>
              </a:rPr>
              <a:t>Locate G/L Accounts needing distribution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br>
              <a:rPr lang="en-US" sz="400">
                <a:solidFill>
                  <a:schemeClr val="bg1"/>
                </a:solidFill>
                <a:cs typeface="Calibri"/>
              </a:rPr>
            </a:br>
            <a:r>
              <a:rPr lang="en-US" sz="2000">
                <a:solidFill>
                  <a:schemeClr val="bg1"/>
                </a:solidFill>
                <a:cs typeface="Calibri"/>
              </a:rPr>
              <a:t>(Calculate balance for </a:t>
            </a:r>
            <a:r>
              <a:rPr lang="en-US" sz="2000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 sz="2000">
                <a:solidFill>
                  <a:schemeClr val="bg1"/>
                </a:solidFill>
                <a:cs typeface="Calibri"/>
              </a:rPr>
              <a:t>. Location’s Dim values and Date period)</a:t>
            </a:r>
            <a:br>
              <a:rPr lang="en-US" sz="2000">
                <a:solidFill>
                  <a:schemeClr val="bg1"/>
                </a:solidFill>
                <a:cs typeface="Calibri"/>
              </a:rPr>
            </a:br>
            <a:br>
              <a:rPr lang="en-US" sz="700">
                <a:solidFill>
                  <a:schemeClr val="bg1"/>
                </a:solidFill>
                <a:cs typeface="Calibri"/>
              </a:rPr>
            </a:br>
            <a:endParaRPr lang="en-US" sz="70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>
                <a:solidFill>
                  <a:schemeClr val="bg1"/>
                </a:solidFill>
                <a:cs typeface="Calibri"/>
              </a:rPr>
              <a:t>Calculate Distribution ratio from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>
                <a:solidFill>
                  <a:schemeClr val="bg1"/>
                </a:solidFill>
                <a:cs typeface="Calibri"/>
              </a:rPr>
              <a:t>. Inventory Entries</a:t>
            </a:r>
            <a:r>
              <a:rPr lang="en-US" sz="2000">
                <a:solidFill>
                  <a:prstClr val="white"/>
                </a:solidFill>
                <a:cs typeface="Calibri"/>
              </a:rPr>
              <a:t> </a:t>
            </a:r>
            <a:br>
              <a:rPr lang="en-US" sz="2000">
                <a:solidFill>
                  <a:prstClr val="white"/>
                </a:solidFill>
                <a:cs typeface="Calibri"/>
              </a:rPr>
            </a:br>
            <a:br>
              <a:rPr lang="en-US" sz="700">
                <a:solidFill>
                  <a:prstClr val="white"/>
                </a:solidFill>
                <a:cs typeface="Calibri"/>
              </a:rPr>
            </a:br>
            <a:r>
              <a:rPr lang="en-US" sz="2000">
                <a:solidFill>
                  <a:prstClr val="white"/>
                </a:solidFill>
                <a:cs typeface="Calibri"/>
              </a:rPr>
              <a:t>(Calculate % share based on undistributed Cost Amount and Date period)</a:t>
            </a:r>
            <a:br>
              <a:rPr lang="en-US" sz="2000">
                <a:solidFill>
                  <a:prstClr val="white"/>
                </a:solidFill>
                <a:cs typeface="Calibri"/>
              </a:rPr>
            </a:br>
            <a:br>
              <a:rPr lang="en-US" sz="2000">
                <a:solidFill>
                  <a:prstClr val="white"/>
                </a:solidFill>
                <a:cs typeface="Calibri"/>
              </a:rPr>
            </a:br>
            <a:endParaRPr lang="en-US" sz="700">
              <a:solidFill>
                <a:prstClr val="white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>
                <a:solidFill>
                  <a:schemeClr val="bg1"/>
                </a:solidFill>
                <a:cs typeface="Calibri"/>
              </a:rPr>
              <a:t>Post Distribution to G/L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 sz="2000">
                <a:solidFill>
                  <a:prstClr val="white"/>
                </a:solidFill>
                <a:cs typeface="Calibri"/>
              </a:rPr>
              <a:t>(Post Dimension correction for Balance from step 1, using % share from step 2 on chosen Posting Date)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endParaRPr lang="en-US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Dimensions Distribution</a:t>
            </a:r>
            <a:endParaRPr lang="en-I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8F961C-DB65-41BE-E3BA-588DECB20B59}"/>
              </a:ext>
            </a:extLst>
          </p:cNvPr>
          <p:cNvGrpSpPr/>
          <p:nvPr/>
        </p:nvGrpSpPr>
        <p:grpSpPr>
          <a:xfrm>
            <a:off x="7339933" y="559740"/>
            <a:ext cx="4834614" cy="2426881"/>
            <a:chOff x="7555687" y="293040"/>
            <a:chExt cx="4834614" cy="242688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E48CE2-A06D-F208-59A3-3D657D2EEFB3}"/>
                </a:ext>
              </a:extLst>
            </p:cNvPr>
            <p:cNvSpPr/>
            <p:nvPr/>
          </p:nvSpPr>
          <p:spPr>
            <a:xfrm>
              <a:off x="7624842" y="2024596"/>
              <a:ext cx="1214758" cy="695325"/>
            </a:xfrm>
            <a:prstGeom prst="rect">
              <a:avLst/>
            </a:prstGeom>
            <a:solidFill>
              <a:srgbClr val="333F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HQ, </a:t>
              </a:r>
              <a:br>
                <a:rPr lang="en-US">
                  <a:solidFill>
                    <a:srgbClr val="FFFFFF"/>
                  </a:solidFill>
                  <a:latin typeface="Calibri" panose="020F0502020204030204"/>
                </a:rPr>
              </a:b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AGG1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F45C9B-BA8E-89CF-EB50-FD248123308D}"/>
                </a:ext>
              </a:extLst>
            </p:cNvPr>
            <p:cNvSpPr txBox="1"/>
            <p:nvPr/>
          </p:nvSpPr>
          <p:spPr>
            <a:xfrm>
              <a:off x="9075601" y="1333973"/>
              <a:ext cx="3314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G/L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Account               </a:t>
              </a:r>
              <a:r>
                <a:rPr lang="en-US" sz="2000" b="1">
                  <a:solidFill>
                    <a:schemeClr val="bg1"/>
                  </a:solidFill>
                  <a:latin typeface="Calibri" panose="020F0502020204030204"/>
                </a:rPr>
                <a:t>Balance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EEF7ECC-8FB2-A4D1-DE5C-5CB495673E05}"/>
                </a:ext>
              </a:extLst>
            </p:cNvPr>
            <p:cNvSpPr/>
            <p:nvPr/>
          </p:nvSpPr>
          <p:spPr>
            <a:xfrm>
              <a:off x="8986766" y="2009843"/>
              <a:ext cx="3021360" cy="6953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110                      (</a:t>
              </a: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100.000)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7190                       100.000</a:t>
              </a: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877441E6-F845-3B4F-AE66-A0B25A5FF635}"/>
                </a:ext>
              </a:extLst>
            </p:cNvPr>
            <p:cNvSpPr/>
            <p:nvPr/>
          </p:nvSpPr>
          <p:spPr>
            <a:xfrm>
              <a:off x="10710295" y="293040"/>
              <a:ext cx="1392069" cy="871978"/>
            </a:xfrm>
            <a:prstGeom prst="wedgeRoundRectCallout">
              <a:avLst>
                <a:gd name="adj1" fmla="val -34518"/>
                <a:gd name="adj2" fmla="val 89617"/>
                <a:gd name="adj3" fmla="val 16667"/>
              </a:avLst>
            </a:prstGeom>
            <a:solidFill>
              <a:srgbClr val="40404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Calibri" panose="020F0502020204030204"/>
                </a:rPr>
                <a:t>Date Period and Dim filtered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856837-FF02-A876-1897-B0D5F4FE7C93}"/>
                </a:ext>
              </a:extLst>
            </p:cNvPr>
            <p:cNvSpPr txBox="1"/>
            <p:nvPr/>
          </p:nvSpPr>
          <p:spPr>
            <a:xfrm>
              <a:off x="7555687" y="1330598"/>
              <a:ext cx="1372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Aggr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Loc.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Dim Values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5D8F11-A439-38A8-00D3-3ED90E024259}"/>
              </a:ext>
            </a:extLst>
          </p:cNvPr>
          <p:cNvGrpSpPr/>
          <p:nvPr/>
        </p:nvGrpSpPr>
        <p:grpSpPr>
          <a:xfrm>
            <a:off x="7409088" y="3236244"/>
            <a:ext cx="4383286" cy="1488025"/>
            <a:chOff x="7624842" y="3183801"/>
            <a:chExt cx="4383286" cy="148802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6D18F3-293C-8D3A-DD62-BA6A9587892B}"/>
                </a:ext>
              </a:extLst>
            </p:cNvPr>
            <p:cNvSpPr/>
            <p:nvPr/>
          </p:nvSpPr>
          <p:spPr>
            <a:xfrm>
              <a:off x="7668650" y="3660327"/>
              <a:ext cx="1214758" cy="967623"/>
            </a:xfrm>
            <a:prstGeom prst="rect">
              <a:avLst/>
            </a:prstGeom>
            <a:solidFill>
              <a:srgbClr val="333F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 err="1">
                  <a:solidFill>
                    <a:srgbClr val="FFFFFF"/>
                  </a:solidFill>
                  <a:latin typeface="Calibri" panose="020F0502020204030204"/>
                </a:rPr>
                <a:t>Aggr</a:t>
              </a: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. Location </a:t>
              </a:r>
              <a:br>
                <a:rPr lang="en-US">
                  <a:solidFill>
                    <a:srgbClr val="FFFFFF"/>
                  </a:solidFill>
                  <a:latin typeface="Calibri" panose="020F0502020204030204"/>
                </a:rPr>
              </a:b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Dim Values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1C14CB-C31B-E7CB-AE47-926DE39D1FC0}"/>
                </a:ext>
              </a:extLst>
            </p:cNvPr>
            <p:cNvSpPr txBox="1"/>
            <p:nvPr/>
          </p:nvSpPr>
          <p:spPr>
            <a:xfrm>
              <a:off x="7624842" y="3183801"/>
              <a:ext cx="4200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Aggr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Inventory Entries (Cost Amount)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387441-27EB-9E55-E49A-EE7B5BC4A94A}"/>
                </a:ext>
              </a:extLst>
            </p:cNvPr>
            <p:cNvSpPr/>
            <p:nvPr/>
          </p:nvSpPr>
          <p:spPr>
            <a:xfrm>
              <a:off x="10095772" y="3653221"/>
              <a:ext cx="1912356" cy="48142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Store 1 Dim Values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46191A-581B-AF5F-BE70-F6F57DAE8732}"/>
                </a:ext>
              </a:extLst>
            </p:cNvPr>
            <p:cNvSpPr/>
            <p:nvPr/>
          </p:nvSpPr>
          <p:spPr>
            <a:xfrm>
              <a:off x="10095771" y="4134645"/>
              <a:ext cx="1912355" cy="48142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Store 2 Dim Values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D3F22F-5E2A-4FC4-64D9-AF6D7A3E55E4}"/>
                </a:ext>
              </a:extLst>
            </p:cNvPr>
            <p:cNvCxnSpPr>
              <a:stCxn id="20" idx="3"/>
              <a:endCxn id="24" idx="1"/>
            </p:cNvCxnSpPr>
            <p:nvPr/>
          </p:nvCxnSpPr>
          <p:spPr>
            <a:xfrm flipV="1">
              <a:off x="8883408" y="3893933"/>
              <a:ext cx="1212364" cy="25020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8AAE915-CF98-5BC1-5E4F-064D4B064EF6}"/>
                </a:ext>
              </a:extLst>
            </p:cNvPr>
            <p:cNvCxnSpPr>
              <a:cxnSpLocks/>
              <a:stCxn id="20" idx="3"/>
              <a:endCxn id="25" idx="1"/>
            </p:cNvCxnSpPr>
            <p:nvPr/>
          </p:nvCxnSpPr>
          <p:spPr>
            <a:xfrm>
              <a:off x="8883408" y="4144139"/>
              <a:ext cx="1212363" cy="23121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EA933F-5550-6CD8-963C-A4D5ECE85C54}"/>
                </a:ext>
              </a:extLst>
            </p:cNvPr>
            <p:cNvSpPr txBox="1"/>
            <p:nvPr/>
          </p:nvSpPr>
          <p:spPr>
            <a:xfrm>
              <a:off x="9173637" y="3638000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204BDA-5465-A412-0285-D01E50A21D1D}"/>
                </a:ext>
              </a:extLst>
            </p:cNvPr>
            <p:cNvSpPr txBox="1"/>
            <p:nvPr/>
          </p:nvSpPr>
          <p:spPr>
            <a:xfrm>
              <a:off x="9179032" y="4271716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chemeClr val="bg1"/>
                  </a:solidFill>
                  <a:latin typeface="Calibri" panose="020F0502020204030204"/>
                </a:rPr>
                <a:t>4</a:t>
              </a: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485747-D366-A880-BE3A-E04E25BA2A76}"/>
              </a:ext>
            </a:extLst>
          </p:cNvPr>
          <p:cNvGrpSpPr/>
          <p:nvPr/>
        </p:nvGrpSpPr>
        <p:grpSpPr>
          <a:xfrm>
            <a:off x="7405560" y="4947730"/>
            <a:ext cx="4378016" cy="1653206"/>
            <a:chOff x="7621314" y="5128594"/>
            <a:chExt cx="4378016" cy="16532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15D703-F000-2432-A1F2-E8BEF5203E85}"/>
                </a:ext>
              </a:extLst>
            </p:cNvPr>
            <p:cNvSpPr/>
            <p:nvPr/>
          </p:nvSpPr>
          <p:spPr>
            <a:xfrm>
              <a:off x="7668650" y="5562138"/>
              <a:ext cx="4330680" cy="121966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110   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1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(60.000) 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2110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(40.000)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b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7190   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1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  60.000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7190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  40.000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209179-BA81-45CC-FE6C-000F7E54DE5B}"/>
                </a:ext>
              </a:extLst>
            </p:cNvPr>
            <p:cNvSpPr txBox="1"/>
            <p:nvPr/>
          </p:nvSpPr>
          <p:spPr>
            <a:xfrm>
              <a:off x="7621314" y="5128594"/>
              <a:ext cx="4334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G/L Acct        Dim Values           Amount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3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9186" y="0"/>
            <a:ext cx="12201186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49" y="1207698"/>
            <a:ext cx="8818951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400">
                <a:solidFill>
                  <a:schemeClr val="bg1"/>
                </a:solidFill>
              </a:rPr>
              <a:t>Cost Rollup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Codeunit to update the Aggregated Inventory Entries cost values from Item Ledger Entries and Value Entries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Can be run with Scheduler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Run AFTER Business Central: Adjust Cost - Item Entries</a:t>
            </a: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Dimension Distribution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Report to adjust G/L Entries created from Statement posting to reflect Store Dimensions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Run AFTER Business Central: Post Inventory Cost to G/L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Expected use case: run it once at the end of an accounting period</a:t>
            </a:r>
            <a:br>
              <a:rPr lang="en-US" sz="2000">
                <a:solidFill>
                  <a:schemeClr val="bg1"/>
                </a:solidFill>
                <a:cs typeface="Calibri"/>
              </a:rPr>
            </a:br>
            <a:endParaRPr lang="en-US" sz="2000">
              <a:solidFill>
                <a:schemeClr val="bg1"/>
              </a:solidFill>
              <a:cs typeface="Calibri"/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Typical flow at the end of month (period)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Business Central: Adjust Cost &amp; Post to G/L</a:t>
            </a: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AGRI: Cost Rollup &amp; Dimension Distribution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 &amp; Dimensions Distribution</a:t>
            </a:r>
            <a:endParaRPr lang="en-I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87FD0D-B6A6-F6A2-6D63-246E38C5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" r="3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69720"/>
            <a:ext cx="7562445" cy="75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8235" y="748885"/>
            <a:ext cx="2676588" cy="2151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CF57E-2259-DC3F-8B70-DE67E27F4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881" y="3155964"/>
            <a:ext cx="2076273" cy="166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AD791-777E-4707-9904-7A6F8CD48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831" y="3155964"/>
            <a:ext cx="2076273" cy="166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4FB20-5912-7B5F-F3D8-C2FFC9CE77E7}"/>
              </a:ext>
            </a:extLst>
          </p:cNvPr>
          <p:cNvSpPr txBox="1"/>
          <p:nvPr/>
        </p:nvSpPr>
        <p:spPr>
          <a:xfrm>
            <a:off x="4558996" y="2725800"/>
            <a:ext cx="2755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A85D8-576F-3287-6160-47D0026ECB26}"/>
              </a:ext>
            </a:extLst>
          </p:cNvPr>
          <p:cNvSpPr txBox="1"/>
          <p:nvPr/>
        </p:nvSpPr>
        <p:spPr>
          <a:xfrm>
            <a:off x="3309037" y="4685221"/>
            <a:ext cx="16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Cost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Rollup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8A56F-03E8-C32B-88CC-13FE4728C436}"/>
              </a:ext>
            </a:extLst>
          </p:cNvPr>
          <p:cNvSpPr txBox="1"/>
          <p:nvPr/>
        </p:nvSpPr>
        <p:spPr>
          <a:xfrm>
            <a:off x="6233193" y="4687910"/>
            <a:ext cx="3262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G/L Dim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Distribution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25"/>
          <a:stretch/>
        </p:blipFill>
        <p:spPr>
          <a:xfrm>
            <a:off x="0" y="0"/>
            <a:ext cx="12227489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41008" y="1497525"/>
            <a:ext cx="8818951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400">
                <a:solidFill>
                  <a:schemeClr val="bg1"/>
                </a:solidFill>
              </a:rPr>
              <a:t>Request access to Aggregated Inventory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Reach out to LS Retail’s Support team or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directly to the Product team (Martin.Kleindl@LSRetail.com)</a:t>
            </a: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First orientation meeting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Solution discussion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Discuss your case, POC, customer, etc.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Advice</a:t>
            </a:r>
            <a:br>
              <a:rPr lang="en-US" sz="2000">
                <a:solidFill>
                  <a:schemeClr val="bg1"/>
                </a:solidFill>
                <a:cs typeface="Calibri"/>
              </a:rPr>
            </a:br>
            <a:endParaRPr lang="en-US" sz="2000">
              <a:solidFill>
                <a:schemeClr val="bg1"/>
              </a:solidFill>
              <a:cs typeface="Calibri"/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Product access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After the meeting we share a download link </a:t>
            </a:r>
            <a:br>
              <a:rPr lang="en-US" sz="2000">
                <a:solidFill>
                  <a:schemeClr val="bg1"/>
                </a:solidFill>
                <a:cs typeface="Calibri"/>
              </a:rPr>
            </a:br>
            <a:r>
              <a:rPr lang="en-US" sz="2000">
                <a:solidFill>
                  <a:schemeClr val="bg1"/>
                </a:solidFill>
                <a:cs typeface="Calibri"/>
              </a:rPr>
              <a:t>for you to access the Extension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Partner Portal download being planned</a:t>
            </a:r>
          </a:p>
          <a:p>
            <a:pPr marL="0">
              <a:spcBef>
                <a:spcPts val="600"/>
              </a:spcBef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How to get started ?</a:t>
            </a:r>
            <a:endParaRPr lang="en-IS"/>
          </a:p>
        </p:txBody>
      </p:sp>
      <p:pic>
        <p:nvPicPr>
          <p:cNvPr id="7" name="Picture 2" descr="Happy anime white [cloud : cat chibi : 8], smiling and levitating in air. Realistic cartoon style, shadows, bright, contrasted illustration, blue, fluffy, soft, cat, cute. big eyes, glowing, cartoon, gradients, (open mouth: 0.8), sunny day. Artist Ilya Kuvshinov. Detailed, UHD, sharpness, high quality. Anime background, cartoon anime trees, blue sky, from bottom view">
            <a:extLst>
              <a:ext uri="{FF2B5EF4-FFF2-40B4-BE49-F238E27FC236}">
                <a16:creationId xmlns:a16="http://schemas.microsoft.com/office/drawing/2014/main" id="{7A8B5DDA-6AE2-0294-557B-92CA6401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802" y1="26693" x2="38281" y2="29557"/>
                        <a14:foregroundMark x1="53299" y1="25781" x2="48351" y2="27865"/>
                        <a14:foregroundMark x1="64063" y1="55208" x2="64236" y2="62630"/>
                        <a14:foregroundMark x1="64236" y1="62630" x2="63108" y2="69792"/>
                        <a14:foregroundMark x1="63108" y1="69792" x2="63542" y2="61719"/>
                        <a14:foregroundMark x1="63542" y1="61719" x2="61458" y2="64323"/>
                        <a14:foregroundMark x1="63021" y1="69401" x2="62326" y2="74609"/>
                        <a14:backgroundMark x1="28038" y1="41276" x2="33767" y2="54688"/>
                        <a14:backgroundMark x1="33767" y1="54688" x2="35069" y2="78516"/>
                        <a14:backgroundMark x1="35069" y1="78516" x2="29688" y2="77734"/>
                        <a14:backgroundMark x1="29688" y1="77734" x2="29774" y2="67708"/>
                        <a14:backgroundMark x1="29774" y1="67708" x2="25000" y2="62109"/>
                        <a14:backgroundMark x1="25000" y1="62109" x2="23958" y2="53385"/>
                        <a14:backgroundMark x1="23958" y1="53385" x2="25260" y2="46224"/>
                        <a14:backgroundMark x1="25260" y1="46224" x2="17622" y2="49870"/>
                        <a14:backgroundMark x1="17622" y1="49870" x2="17188" y2="50651"/>
                        <a14:backgroundMark x1="69184" y1="47005" x2="64583" y2="52734"/>
                        <a14:backgroundMark x1="62340" y1="74613" x2="62153" y2="76432"/>
                        <a14:backgroundMark x1="64583" y1="52734" x2="64331" y2="55194"/>
                        <a14:backgroundMark x1="62153" y1="76432" x2="67969" y2="80599"/>
                        <a14:backgroundMark x1="67969" y1="80599" x2="74132" y2="78385"/>
                        <a14:backgroundMark x1="74132" y1="78385" x2="68837" y2="76302"/>
                        <a14:backgroundMark x1="68837" y1="76302" x2="76302" y2="58203"/>
                        <a14:backgroundMark x1="76302" y1="58203" x2="68056" y2="55729"/>
                        <a14:backgroundMark x1="68056" y1="55729" x2="74132" y2="54818"/>
                        <a14:backgroundMark x1="74132" y1="54818" x2="86024" y2="57161"/>
                        <a14:backgroundMark x1="86024" y1="57161" x2="72049" y2="5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38" y="4646875"/>
            <a:ext cx="3564148" cy="23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anime white [cloud : cat chibi : 8], smiling and levitating in air. Realistic cartoon style, shadows, bright, contrasted illustration, blue, fluffy, soft, cat, cute. big eyes, glowing, cartoon, gradients, (open mouth: 0.8), sunny day. Artist Ilya Kuvshinov. Detailed, UHD, sharpness, high quality. Anime background, cartoon anime trees, blue sky, from bottom view">
            <a:extLst>
              <a:ext uri="{FF2B5EF4-FFF2-40B4-BE49-F238E27FC236}">
                <a16:creationId xmlns:a16="http://schemas.microsoft.com/office/drawing/2014/main" id="{3811C289-B9ED-0AFE-D32B-5F01B2A6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802" y1="26693" x2="38281" y2="29557"/>
                        <a14:foregroundMark x1="53299" y1="25781" x2="48351" y2="27865"/>
                        <a14:foregroundMark x1="64063" y1="55208" x2="64236" y2="62630"/>
                        <a14:foregroundMark x1="64236" y1="62630" x2="63108" y2="69792"/>
                        <a14:foregroundMark x1="63108" y1="69792" x2="63542" y2="61719"/>
                        <a14:foregroundMark x1="63542" y1="61719" x2="61458" y2="64323"/>
                        <a14:foregroundMark x1="63021" y1="69401" x2="62326" y2="74609"/>
                        <a14:backgroundMark x1="28038" y1="41276" x2="33767" y2="54688"/>
                        <a14:backgroundMark x1="33767" y1="54688" x2="35069" y2="78516"/>
                        <a14:backgroundMark x1="35069" y1="78516" x2="29688" y2="77734"/>
                        <a14:backgroundMark x1="29688" y1="77734" x2="29774" y2="67708"/>
                        <a14:backgroundMark x1="29774" y1="67708" x2="25000" y2="62109"/>
                        <a14:backgroundMark x1="25000" y1="62109" x2="23958" y2="53385"/>
                        <a14:backgroundMark x1="23958" y1="53385" x2="25260" y2="46224"/>
                        <a14:backgroundMark x1="25260" y1="46224" x2="17622" y2="49870"/>
                        <a14:backgroundMark x1="17622" y1="49870" x2="17188" y2="50651"/>
                        <a14:backgroundMark x1="69184" y1="47005" x2="64583" y2="52734"/>
                        <a14:backgroundMark x1="62340" y1="74613" x2="62153" y2="76432"/>
                        <a14:backgroundMark x1="64583" y1="52734" x2="64331" y2="55194"/>
                        <a14:backgroundMark x1="62153" y1="76432" x2="67969" y2="80599"/>
                        <a14:backgroundMark x1="67969" y1="80599" x2="74132" y2="78385"/>
                        <a14:backgroundMark x1="74132" y1="78385" x2="68837" y2="76302"/>
                        <a14:backgroundMark x1="68837" y1="76302" x2="76302" y2="58203"/>
                        <a14:backgroundMark x1="76302" y1="58203" x2="68056" y2="55729"/>
                        <a14:backgroundMark x1="68056" y1="55729" x2="74132" y2="54818"/>
                        <a14:backgroundMark x1="74132" y1="54818" x2="86024" y2="57161"/>
                        <a14:backgroundMark x1="86024" y1="57161" x2="72049" y2="5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04" y="3851025"/>
            <a:ext cx="4942952" cy="32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ppy anime white [cloud : cat chibi : 8], smiling and levitating in air. Realistic cartoon style, shadows, bright, contrasted illustration, blue, fluffy, soft, cat, cute. big eyes, glowing, cartoon, gradients, (open mouth: 0.8), sunny day. Artist Ilya Kuvshinov. Detailed, UHD, sharpness, high quality. Anime background, cartoon anime trees, blue sky, from bottom view">
            <a:extLst>
              <a:ext uri="{FF2B5EF4-FFF2-40B4-BE49-F238E27FC236}">
                <a16:creationId xmlns:a16="http://schemas.microsoft.com/office/drawing/2014/main" id="{B7E05883-B1EF-BC2E-3075-BFAFAB3C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802" y1="26693" x2="38281" y2="29557"/>
                        <a14:foregroundMark x1="53299" y1="25781" x2="48351" y2="27865"/>
                        <a14:foregroundMark x1="64063" y1="55208" x2="64236" y2="62630"/>
                        <a14:foregroundMark x1="64236" y1="62630" x2="63108" y2="69792"/>
                        <a14:foregroundMark x1="63108" y1="69792" x2="63542" y2="61719"/>
                        <a14:foregroundMark x1="63542" y1="61719" x2="61458" y2="64323"/>
                        <a14:foregroundMark x1="63021" y1="69401" x2="62326" y2="74609"/>
                        <a14:backgroundMark x1="28038" y1="41276" x2="33767" y2="54688"/>
                        <a14:backgroundMark x1="33767" y1="54688" x2="35069" y2="78516"/>
                        <a14:backgroundMark x1="35069" y1="78516" x2="29688" y2="77734"/>
                        <a14:backgroundMark x1="29688" y1="77734" x2="29774" y2="67708"/>
                        <a14:backgroundMark x1="29774" y1="67708" x2="25000" y2="62109"/>
                        <a14:backgroundMark x1="25000" y1="62109" x2="23958" y2="53385"/>
                        <a14:backgroundMark x1="23958" y1="53385" x2="25260" y2="46224"/>
                        <a14:backgroundMark x1="25260" y1="46224" x2="17622" y2="49870"/>
                        <a14:backgroundMark x1="17622" y1="49870" x2="17188" y2="50651"/>
                        <a14:backgroundMark x1="69184" y1="47005" x2="64583" y2="52734"/>
                        <a14:backgroundMark x1="62340" y1="74613" x2="62153" y2="76432"/>
                        <a14:backgroundMark x1="64583" y1="52734" x2="64331" y2="55194"/>
                        <a14:backgroundMark x1="62153" y1="76432" x2="67969" y2="80599"/>
                        <a14:backgroundMark x1="67969" y1="80599" x2="74132" y2="78385"/>
                        <a14:backgroundMark x1="74132" y1="78385" x2="68837" y2="76302"/>
                        <a14:backgroundMark x1="68837" y1="76302" x2="76302" y2="58203"/>
                        <a14:backgroundMark x1="76302" y1="58203" x2="68056" y2="55729"/>
                        <a14:backgroundMark x1="68056" y1="55729" x2="74132" y2="54818"/>
                        <a14:backgroundMark x1="74132" y1="54818" x2="86024" y2="57161"/>
                        <a14:backgroundMark x1="86024" y1="57161" x2="72049" y2="5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37" y="4700037"/>
            <a:ext cx="3564148" cy="23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" r="330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" r="3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6" r="330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6997" y="-88412"/>
            <a:ext cx="4828667" cy="69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00483-5F0C-2292-1F69-3BA6689F26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99533" y="57894"/>
            <a:ext cx="7803647" cy="6791234"/>
          </a:xfrm>
          <a:prstGeom prst="rect">
            <a:avLst/>
          </a:prstGeom>
        </p:spPr>
      </p:pic>
      <p:pic>
        <p:nvPicPr>
          <p:cNvPr id="9" name="Picture 8" descr="A close up of a hammer&#10;&#10;Description automatically generated">
            <a:extLst>
              <a:ext uri="{FF2B5EF4-FFF2-40B4-BE49-F238E27FC236}">
                <a16:creationId xmlns:a16="http://schemas.microsoft.com/office/drawing/2014/main" id="{06DEE0DE-22B9-84B2-7B93-5D8EDD1A7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41515">
            <a:off x="4552435" y="3061106"/>
            <a:ext cx="5142656" cy="51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95451" y="57894"/>
            <a:ext cx="7803647" cy="6791234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41515">
            <a:off x="4548353" y="3061106"/>
            <a:ext cx="5142656" cy="51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9231 -0.5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27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730296"/>
            <a:ext cx="121920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Architecture </a:t>
            </a:r>
            <a:endParaRPr lang="en-US" sz="540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1D4CB1-63A9-6AB1-EFFD-943AFE9D4EFF}"/>
              </a:ext>
            </a:extLst>
          </p:cNvPr>
          <p:cNvSpPr txBox="1">
            <a:spLocks/>
          </p:cNvSpPr>
          <p:nvPr/>
        </p:nvSpPr>
        <p:spPr>
          <a:xfrm>
            <a:off x="0" y="1233527"/>
            <a:ext cx="12192000" cy="5744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>
              <a:solidFill>
                <a:schemeClr val="bg1">
                  <a:lumMod val="95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00">
              <a:solidFill>
                <a:schemeClr val="bg1"/>
              </a:solidFill>
            </a:endParaRPr>
          </a:p>
          <a:p>
            <a:pPr marL="800100" lvl="1" indent="-342900" algn="ctr"/>
            <a:endParaRPr lang="en-US" sz="1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The “Thor” idea:</a:t>
            </a: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Instead of running a monolithic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company / database</a:t>
            </a:r>
          </a:p>
          <a:p>
            <a:pPr marL="457200" lvl="1" indent="0" algn="ctr">
              <a:buNone/>
            </a:pPr>
            <a:br>
              <a:rPr lang="en-US" sz="18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shatter it into smaller pieces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to distribute data &amp; workload</a:t>
            </a:r>
            <a:endParaRPr lang="en-US" sz="32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99533" y="57894"/>
            <a:ext cx="7803647" cy="67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4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Monolithic Approach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904977" y="239151"/>
            <a:ext cx="5816991" cy="6975738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39197" y="1926912"/>
            <a:ext cx="2092570" cy="4426545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BC Company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FC34D4-3292-A31C-C84C-D76442832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9B140A-B6AF-FC6D-4D3F-525EE22B8E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1A84D-47DF-D198-3892-F528EF267B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B30CB-CBF9-1046-E80F-8995C0950F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807D8-78B7-8FB1-1C80-D103BAC46A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F1542C-6FBA-E090-C6F8-43173BB0721C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AE26C-E533-DF94-E16F-FC8B3D50B68B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63298-851C-1281-0BC3-3CB74D9EAAC2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DAE1B-FA6A-9EE0-CF5B-58A5FE38D400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633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8A3419-A59F-792E-2245-11723302A4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904977" y="239151"/>
            <a:ext cx="5816991" cy="6975738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887217" y="1757232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887217" y="3048530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2" name="Flowchart: Predefined Process 11">
            <a:extLst>
              <a:ext uri="{FF2B5EF4-FFF2-40B4-BE49-F238E27FC236}">
                <a16:creationId xmlns:a16="http://schemas.microsoft.com/office/drawing/2014/main" id="{80DBCF95-F7BE-0C8A-BC12-E4BDCC6CF14C}"/>
              </a:ext>
            </a:extLst>
          </p:cNvPr>
          <p:cNvSpPr/>
          <p:nvPr/>
        </p:nvSpPr>
        <p:spPr>
          <a:xfrm>
            <a:off x="4887217" y="4339827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75B3C1F4-B609-2E32-B8B2-CCC399C008D7}"/>
              </a:ext>
            </a:extLst>
          </p:cNvPr>
          <p:cNvSpPr/>
          <p:nvPr/>
        </p:nvSpPr>
        <p:spPr>
          <a:xfrm>
            <a:off x="4887217" y="5617059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31FD51-71B1-F94F-5CE4-9DA92BAD9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2FDF04-16A6-2C67-35F2-763CE00605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CA7371-0F9D-05F1-4A56-F45C637C4B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D81C2-0708-432B-EDBC-967F97E4C0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E399C6-B0CF-7BA2-E631-0E815CD1AB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EF3DB00-F3D6-9CE2-BAFA-85ADF42F45D1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7570C5-6F7D-6EA7-428B-3C4081ABE86A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A79567-7FDA-7E25-52E9-79B6F19FC11D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8BB291-8869-71F9-A9FA-FFBEC2317BA0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22038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88D374-EA62-66CA-2F45-F27859C96802}"/>
              </a:ext>
            </a:extLst>
          </p:cNvPr>
          <p:cNvSpPr txBox="1">
            <a:spLocks/>
          </p:cNvSpPr>
          <p:nvPr/>
        </p:nvSpPr>
        <p:spPr>
          <a:xfrm>
            <a:off x="2133600" y="618101"/>
            <a:ext cx="9411522" cy="30518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There are some more things we need to take care of…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Finance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Master data management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POS data entries validation (gift cards and vouchers)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Member management and loyalty points validation</a:t>
            </a: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Inventory </a:t>
            </a: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lookup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Replenishment management</a:t>
            </a:r>
          </a:p>
          <a:p>
            <a:pPr indent="-457200">
              <a:spcBef>
                <a:spcPts val="600"/>
              </a:spcBef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BA025A-AD6A-07A8-AF0A-A2FAFC1C0DD5}"/>
              </a:ext>
            </a:extLst>
          </p:cNvPr>
          <p:cNvSpPr/>
          <p:nvPr/>
        </p:nvSpPr>
        <p:spPr>
          <a:xfrm>
            <a:off x="219600" y="1665979"/>
            <a:ext cx="3875057" cy="923330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GL only</a:t>
            </a:r>
          </a:p>
          <a:p>
            <a:pPr algn="ctr"/>
            <a:r>
              <a:rPr lang="en-US"/>
              <a:t>AP / AR / Bank etc.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D3277D-ADEA-3DE9-47C1-6A4CCB919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670CF-D487-E5A1-DFCB-555AD29056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578A7A-9C28-30E3-25DD-51A8008A08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C5E82-B518-A22F-0596-E4FA352276E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5835D4-6184-8D8E-19B7-D9BC31A878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8A66FBA-6753-EE8C-856E-C0EFF656206E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851F2-2A8A-EE18-08A6-A88B154BB103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874F8F-3FCC-C4E4-74B1-C253A39AA5BF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5CB912-9ACB-E113-9768-82402A7A44E7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38650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48A0E-F609-3A1B-FEA0-D154C02D87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921792" y="2599207"/>
            <a:ext cx="2377440" cy="117860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29A146-0D4D-D91D-4316-9A1CD9879C82}"/>
              </a:ext>
            </a:extLst>
          </p:cNvPr>
          <p:cNvSpPr/>
          <p:nvPr/>
        </p:nvSpPr>
        <p:spPr>
          <a:xfrm>
            <a:off x="253712" y="3792277"/>
            <a:ext cx="3875582" cy="966116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Aptos Light" panose="020F0502020204030204" pitchFamily="34" charset="0"/>
              </a:rPr>
              <a:t>POS Data Entries validation</a:t>
            </a:r>
          </a:p>
          <a:p>
            <a:pPr algn="ctr"/>
            <a:r>
              <a:rPr lang="en-US" sz="1800" b="1">
                <a:latin typeface="Aptos Light" panose="020F0502020204030204" pitchFamily="34" charset="0"/>
              </a:rPr>
              <a:t>Loyalty Points Earn &amp; Burn etc.</a:t>
            </a:r>
            <a:endParaRPr lang="en-US" sz="700" b="1">
              <a:latin typeface="Aptos Light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D852D0-F4B3-DD2D-2E2F-2918D43FFF4F}"/>
              </a:ext>
            </a:extLst>
          </p:cNvPr>
          <p:cNvSpPr/>
          <p:nvPr/>
        </p:nvSpPr>
        <p:spPr>
          <a:xfrm>
            <a:off x="253711" y="1675877"/>
            <a:ext cx="3875583" cy="923330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Aptos Light" panose="020F0502020204030204" pitchFamily="34" charset="0"/>
              </a:rPr>
              <a:t>Master Data : Store, Location, </a:t>
            </a:r>
            <a:br>
              <a:rPr lang="en-US" sz="1800" b="1">
                <a:latin typeface="Aptos Light" panose="020F0502020204030204" pitchFamily="34" charset="0"/>
              </a:rPr>
            </a:br>
            <a:r>
              <a:rPr lang="en-US" sz="1800" b="1">
                <a:latin typeface="Aptos Light" panose="020F0502020204030204" pitchFamily="34" charset="0"/>
              </a:rPr>
              <a:t>POS Terminal etc.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4B959E-7247-A13E-09AA-AC1F4C724F5E}"/>
              </a:ext>
            </a:extLst>
          </p:cNvPr>
          <p:cNvSpPr/>
          <p:nvPr/>
        </p:nvSpPr>
        <p:spPr>
          <a:xfrm>
            <a:off x="253711" y="2712684"/>
            <a:ext cx="3875583" cy="966116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 b="1">
                <a:latin typeface="Aptos Light"/>
              </a:rPr>
              <a:t>Master Data : Items, Prices, </a:t>
            </a:r>
            <a:br>
              <a:rPr lang="en-US" sz="1800" b="1">
                <a:latin typeface="Aptos Light" panose="020F0502020204030204" pitchFamily="34" charset="0"/>
              </a:rPr>
            </a:br>
            <a:r>
              <a:rPr lang="en-US" sz="1800" b="1">
                <a:latin typeface="Aptos Light"/>
              </a:rPr>
              <a:t>Discounts, Vendors</a:t>
            </a:r>
            <a:r>
              <a:rPr lang="en-US" b="1">
                <a:latin typeface="Aptos Light"/>
              </a:rPr>
              <a:t>,</a:t>
            </a:r>
            <a:r>
              <a:rPr lang="en-US" sz="1800" b="1">
                <a:latin typeface="Aptos Light"/>
              </a:rPr>
              <a:t> etc.</a:t>
            </a:r>
          </a:p>
          <a:p>
            <a:pPr algn="ctr"/>
            <a:r>
              <a:rPr lang="en-US" sz="1800" b="1">
                <a:latin typeface="Aptos Light"/>
              </a:rPr>
              <a:t>Centralized Replenishment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8434B0-4298-9F65-E571-981DFE7135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3A8281-98ED-64FB-9B0B-162A00DF37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3F4CBD-0A8C-777C-D2E6-7A056EA955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222103-A581-DC1F-639C-45698D90DAD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153A89-BF2A-EAD5-6438-37BFFD6DDE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1909FE4-59B8-5B66-6545-37A678695007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0D72BF-954D-39BC-8400-BC8D97D2228A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ADBAA-6A90-75BD-E8CB-CBD2AA760FD4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074859-EA2B-90EF-29D1-0769624C50B2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12521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67B5E3-99F7-B7AF-F171-2D5C164CFF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12" name="Flowchart: Predefined Process 11">
            <a:extLst>
              <a:ext uri="{FF2B5EF4-FFF2-40B4-BE49-F238E27FC236}">
                <a16:creationId xmlns:a16="http://schemas.microsoft.com/office/drawing/2014/main" id="{80DBCF95-F7BE-0C8A-BC12-E4BDCC6CF14C}"/>
              </a:ext>
            </a:extLst>
          </p:cNvPr>
          <p:cNvSpPr/>
          <p:nvPr/>
        </p:nvSpPr>
        <p:spPr>
          <a:xfrm>
            <a:off x="4635426" y="4061092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</a:t>
            </a:r>
          </a:p>
        </p:txBody>
      </p:sp>
      <p:sp>
        <p:nvSpPr>
          <p:cNvPr id="18" name="Flowchart: Predefined Process 17">
            <a:extLst>
              <a:ext uri="{FF2B5EF4-FFF2-40B4-BE49-F238E27FC236}">
                <a16:creationId xmlns:a16="http://schemas.microsoft.com/office/drawing/2014/main" id="{7874F042-5ACC-8356-D249-54F323387B67}"/>
              </a:ext>
            </a:extLst>
          </p:cNvPr>
          <p:cNvSpPr/>
          <p:nvPr/>
        </p:nvSpPr>
        <p:spPr>
          <a:xfrm>
            <a:off x="6152468" y="4061092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2</a:t>
            </a:r>
          </a:p>
        </p:txBody>
      </p:sp>
      <p:sp>
        <p:nvSpPr>
          <p:cNvPr id="19" name="Flowchart: Predefined Process 18">
            <a:extLst>
              <a:ext uri="{FF2B5EF4-FFF2-40B4-BE49-F238E27FC236}">
                <a16:creationId xmlns:a16="http://schemas.microsoft.com/office/drawing/2014/main" id="{A14A64C2-72BA-B6F5-A5AA-B32E7B1AEB3B}"/>
              </a:ext>
            </a:extLst>
          </p:cNvPr>
          <p:cNvSpPr/>
          <p:nvPr/>
        </p:nvSpPr>
        <p:spPr>
          <a:xfrm>
            <a:off x="4635426" y="4875294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10</a:t>
            </a:r>
          </a:p>
        </p:txBody>
      </p:sp>
      <p:sp>
        <p:nvSpPr>
          <p:cNvPr id="20" name="Flowchart: Predefined Process 19">
            <a:extLst>
              <a:ext uri="{FF2B5EF4-FFF2-40B4-BE49-F238E27FC236}">
                <a16:creationId xmlns:a16="http://schemas.microsoft.com/office/drawing/2014/main" id="{7D7F6733-F386-A460-99E3-CD5153BDECAC}"/>
              </a:ext>
            </a:extLst>
          </p:cNvPr>
          <p:cNvSpPr/>
          <p:nvPr/>
        </p:nvSpPr>
        <p:spPr>
          <a:xfrm>
            <a:off x="6133262" y="4870725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11</a:t>
            </a:r>
          </a:p>
        </p:txBody>
      </p:sp>
      <p:sp>
        <p:nvSpPr>
          <p:cNvPr id="21" name="Flowchart: Predefined Process 20">
            <a:extLst>
              <a:ext uri="{FF2B5EF4-FFF2-40B4-BE49-F238E27FC236}">
                <a16:creationId xmlns:a16="http://schemas.microsoft.com/office/drawing/2014/main" id="{26CDE471-D1C7-1953-A250-67B3EF915E1E}"/>
              </a:ext>
            </a:extLst>
          </p:cNvPr>
          <p:cNvSpPr/>
          <p:nvPr/>
        </p:nvSpPr>
        <p:spPr>
          <a:xfrm>
            <a:off x="4635426" y="5689496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X</a:t>
            </a:r>
          </a:p>
        </p:txBody>
      </p:sp>
      <p:sp>
        <p:nvSpPr>
          <p:cNvPr id="22" name="Flowchart: Predefined Process 21">
            <a:extLst>
              <a:ext uri="{FF2B5EF4-FFF2-40B4-BE49-F238E27FC236}">
                <a16:creationId xmlns:a16="http://schemas.microsoft.com/office/drawing/2014/main" id="{DDAEDE33-35C6-6DAC-5C75-7BDDD391E81B}"/>
              </a:ext>
            </a:extLst>
          </p:cNvPr>
          <p:cNvSpPr/>
          <p:nvPr/>
        </p:nvSpPr>
        <p:spPr>
          <a:xfrm>
            <a:off x="6152468" y="5689495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29A146-0D4D-D91D-4316-9A1CD9879C82}"/>
              </a:ext>
            </a:extLst>
          </p:cNvPr>
          <p:cNvSpPr/>
          <p:nvPr/>
        </p:nvSpPr>
        <p:spPr>
          <a:xfrm>
            <a:off x="219075" y="4061093"/>
            <a:ext cx="3875582" cy="224090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ptos Light" panose="020B0004020202020204" pitchFamily="34" charset="0"/>
              </a:rPr>
              <a:t>POS Transactions</a:t>
            </a:r>
          </a:p>
          <a:p>
            <a:pPr algn="ctr"/>
            <a:r>
              <a:rPr lang="en-US" b="1">
                <a:latin typeface="Aptos Light" panose="020B0004020202020204" pitchFamily="34" charset="0"/>
              </a:rPr>
              <a:t>Purchase Orders</a:t>
            </a:r>
          </a:p>
          <a:p>
            <a:pPr algn="ctr"/>
            <a:r>
              <a:rPr lang="en-US" b="1">
                <a:latin typeface="Aptos Light" panose="020B0004020202020204" pitchFamily="34" charset="0"/>
              </a:rPr>
              <a:t>Transfer Orders</a:t>
            </a:r>
          </a:p>
          <a:p>
            <a:pPr algn="ctr"/>
            <a:r>
              <a:rPr lang="en-US" b="1">
                <a:latin typeface="Aptos Light" panose="020B0004020202020204" pitchFamily="34" charset="0"/>
              </a:rPr>
              <a:t>Sales Orders</a:t>
            </a:r>
            <a:br>
              <a:rPr lang="en-US" b="1">
                <a:latin typeface="Aptos Light" panose="020B0004020202020204" pitchFamily="34" charset="0"/>
              </a:rPr>
            </a:br>
            <a:r>
              <a:rPr lang="en-US" b="1">
                <a:latin typeface="Aptos Light" panose="020B0004020202020204" pitchFamily="34" charset="0"/>
              </a:rPr>
              <a:t> etc.</a:t>
            </a:r>
            <a:br>
              <a:rPr lang="en-US" b="1">
                <a:latin typeface="Aptos Light" panose="020B0004020202020204" pitchFamily="34" charset="0"/>
              </a:rPr>
            </a:br>
            <a:endParaRPr lang="en-US" sz="1100" b="1">
              <a:latin typeface="Aptos Light" panose="020B0004020202020204" pitchFamily="34" charset="0"/>
            </a:endParaRPr>
          </a:p>
          <a:p>
            <a:pPr algn="ctr"/>
            <a:r>
              <a:rPr lang="en-US" b="1">
                <a:latin typeface="Aptos Light" panose="020B0004020202020204" pitchFamily="34" charset="0"/>
              </a:rPr>
              <a:t>Item Ledger Entries</a:t>
            </a:r>
            <a:br>
              <a:rPr lang="en-US" b="1">
                <a:latin typeface="Aptos Light" panose="020B0004020202020204" pitchFamily="34" charset="0"/>
              </a:rPr>
            </a:br>
            <a:r>
              <a:rPr lang="en-US" b="1">
                <a:latin typeface="Aptos Light" panose="020B0004020202020204" pitchFamily="34" charset="0"/>
              </a:rPr>
              <a:t>Value Entries</a:t>
            </a:r>
            <a:endParaRPr lang="en-US" sz="800" b="1">
              <a:latin typeface="Aptos Light" panose="020B0004020202020204" pitchFamily="34" charset="0"/>
            </a:endParaRPr>
          </a:p>
        </p:txBody>
      </p:sp>
      <p:sp>
        <p:nvSpPr>
          <p:cNvPr id="26" name="Flowchart: Predefined Process 25">
            <a:extLst>
              <a:ext uri="{FF2B5EF4-FFF2-40B4-BE49-F238E27FC236}">
                <a16:creationId xmlns:a16="http://schemas.microsoft.com/office/drawing/2014/main" id="{90DC4A08-EE63-B9EC-D1E9-9BADF05D8D56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7" name="Flowchart: Predefined Process 26">
            <a:extLst>
              <a:ext uri="{FF2B5EF4-FFF2-40B4-BE49-F238E27FC236}">
                <a16:creationId xmlns:a16="http://schemas.microsoft.com/office/drawing/2014/main" id="{AE956C62-8FF3-7791-E7B3-24F889772697}"/>
              </a:ext>
            </a:extLst>
          </p:cNvPr>
          <p:cNvSpPr/>
          <p:nvPr/>
        </p:nvSpPr>
        <p:spPr>
          <a:xfrm>
            <a:off x="4921792" y="2599207"/>
            <a:ext cx="2377440" cy="117860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F17C25-5967-86A9-E6BF-5B6ADEFFB7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67AD1-06D5-3784-BC96-387BE2EBA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DA59F0-1B47-4C9D-6EBF-7D14AB7E2E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E88E81-6F16-A9D4-24D5-DA8F01F7BD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5D7E51-8C76-027D-EFB4-811F8F9C17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6107C6A-6390-BD51-1CB8-7A5B88C65968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5E0ABE-4DAE-7ABC-BB2D-88C1DB71080D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46133-B8B9-661A-5C56-FDBB03080F3D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390CB4-9804-D693-CEF8-AC793EBA448E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1031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 v.2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19200" y="925336"/>
            <a:ext cx="4487835" cy="2180088"/>
          </a:xfrm>
          <a:prstGeom prst="rect">
            <a:avLst/>
          </a:prstGeom>
        </p:spPr>
      </p:pic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450296" y="1515112"/>
            <a:ext cx="2377440" cy="737932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898AF0-0585-5B56-2A82-E6634AD81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229407" y="2826413"/>
            <a:ext cx="2788352" cy="3687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470505-49F9-BB9F-12AE-E589D7F5B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284942" y="2911899"/>
            <a:ext cx="2788352" cy="353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E15A2-C6E1-A7D5-D194-731618062D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-372441" y="953347"/>
            <a:ext cx="4502563" cy="1856894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775642" y="1515112"/>
            <a:ext cx="2377439" cy="737931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3" name="Flowchart: Predefined Process 22">
            <a:extLst>
              <a:ext uri="{FF2B5EF4-FFF2-40B4-BE49-F238E27FC236}">
                <a16:creationId xmlns:a16="http://schemas.microsoft.com/office/drawing/2014/main" id="{356B384F-AB09-74BA-2EEC-664D0222F8FA}"/>
              </a:ext>
            </a:extLst>
          </p:cNvPr>
          <p:cNvSpPr/>
          <p:nvPr/>
        </p:nvSpPr>
        <p:spPr>
          <a:xfrm>
            <a:off x="3995311" y="3752576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</a:t>
            </a:r>
          </a:p>
        </p:txBody>
      </p:sp>
      <p:sp>
        <p:nvSpPr>
          <p:cNvPr id="24" name="Flowchart: Predefined Process 23">
            <a:extLst>
              <a:ext uri="{FF2B5EF4-FFF2-40B4-BE49-F238E27FC236}">
                <a16:creationId xmlns:a16="http://schemas.microsoft.com/office/drawing/2014/main" id="{F6E4EE24-8F78-B1E8-3C7E-785D08EE1463}"/>
              </a:ext>
            </a:extLst>
          </p:cNvPr>
          <p:cNvSpPr/>
          <p:nvPr/>
        </p:nvSpPr>
        <p:spPr>
          <a:xfrm>
            <a:off x="6040033" y="3752576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2</a:t>
            </a:r>
          </a:p>
        </p:txBody>
      </p:sp>
      <p:sp>
        <p:nvSpPr>
          <p:cNvPr id="25" name="Flowchart: Predefined Process 24">
            <a:extLst>
              <a:ext uri="{FF2B5EF4-FFF2-40B4-BE49-F238E27FC236}">
                <a16:creationId xmlns:a16="http://schemas.microsoft.com/office/drawing/2014/main" id="{6B5A8392-C491-F2E5-EDFB-91B9E1464A8D}"/>
              </a:ext>
            </a:extLst>
          </p:cNvPr>
          <p:cNvSpPr/>
          <p:nvPr/>
        </p:nvSpPr>
        <p:spPr>
          <a:xfrm>
            <a:off x="3995311" y="4566778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10</a:t>
            </a:r>
          </a:p>
        </p:txBody>
      </p:sp>
      <p:sp>
        <p:nvSpPr>
          <p:cNvPr id="26" name="Flowchart: Predefined Process 25">
            <a:extLst>
              <a:ext uri="{FF2B5EF4-FFF2-40B4-BE49-F238E27FC236}">
                <a16:creationId xmlns:a16="http://schemas.microsoft.com/office/drawing/2014/main" id="{55AAB136-81F5-61C8-445D-9B63B7E89066}"/>
              </a:ext>
            </a:extLst>
          </p:cNvPr>
          <p:cNvSpPr/>
          <p:nvPr/>
        </p:nvSpPr>
        <p:spPr>
          <a:xfrm>
            <a:off x="6050927" y="4567164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11</a:t>
            </a:r>
          </a:p>
        </p:txBody>
      </p:sp>
      <p:sp>
        <p:nvSpPr>
          <p:cNvPr id="27" name="Flowchart: Predefined Process 26">
            <a:extLst>
              <a:ext uri="{FF2B5EF4-FFF2-40B4-BE49-F238E27FC236}">
                <a16:creationId xmlns:a16="http://schemas.microsoft.com/office/drawing/2014/main" id="{CD8B189F-11E9-B48A-FAD2-FF145961FF78}"/>
              </a:ext>
            </a:extLst>
          </p:cNvPr>
          <p:cNvSpPr/>
          <p:nvPr/>
        </p:nvSpPr>
        <p:spPr>
          <a:xfrm>
            <a:off x="3995311" y="5380980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X</a:t>
            </a:r>
          </a:p>
        </p:txBody>
      </p:sp>
      <p:sp>
        <p:nvSpPr>
          <p:cNvPr id="28" name="Flowchart: Predefined Process 27">
            <a:extLst>
              <a:ext uri="{FF2B5EF4-FFF2-40B4-BE49-F238E27FC236}">
                <a16:creationId xmlns:a16="http://schemas.microsoft.com/office/drawing/2014/main" id="{C0165B0B-B701-7870-2732-11086029CC44}"/>
              </a:ext>
            </a:extLst>
          </p:cNvPr>
          <p:cNvSpPr/>
          <p:nvPr/>
        </p:nvSpPr>
        <p:spPr>
          <a:xfrm>
            <a:off x="6040033" y="5380979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B05C08-E354-EE17-F0F1-1808141B1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0A3BA8-759C-F120-8B59-4ABFB22E2D9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B86057-8BBC-5182-4B07-6B3800E7EC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68158A-A8A5-57E1-819F-51523F8DF3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E4E8CC-DF71-6A0B-ED32-4AB39A7BEE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F9E2129-037C-61B0-C322-8332175F26BA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D036D9-580A-55BD-E4EB-09D3A2CDC26E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C620DA-C250-9A0D-DF43-B7008AEC2ED5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60CF7C-70BF-2070-1AD7-A0EEC6FAB957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100 </a:t>
            </a:r>
            <a:br>
              <a:rPr lang="en-US" sz="1600"/>
            </a:br>
            <a:r>
              <a:rPr lang="en-US" sz="160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392978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88D374-EA62-66CA-2F45-F27859C96802}"/>
              </a:ext>
            </a:extLst>
          </p:cNvPr>
          <p:cNvSpPr txBox="1">
            <a:spLocks/>
          </p:cNvSpPr>
          <p:nvPr/>
        </p:nvSpPr>
        <p:spPr>
          <a:xfrm>
            <a:off x="3623164" y="613338"/>
            <a:ext cx="7279785" cy="30518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Your benefits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Supported by all standard functionality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Low additional cost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</a:rPr>
              <a:t>Grows with you</a:t>
            </a: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Upgrades made easier</a:t>
            </a: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396AF-9500-2B8E-9BB3-B7D55E4D7880}"/>
              </a:ext>
            </a:extLst>
          </p:cNvPr>
          <p:cNvSpPr txBox="1"/>
          <p:nvPr/>
        </p:nvSpPr>
        <p:spPr>
          <a:xfrm>
            <a:off x="3900488" y="6486585"/>
            <a:ext cx="912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Note!  Currently this is project configuration and needs careful planning</a:t>
            </a:r>
          </a:p>
        </p:txBody>
      </p:sp>
    </p:spTree>
    <p:extLst>
      <p:ext uri="{BB962C8B-B14F-4D97-AF65-F5344CB8AC3E}">
        <p14:creationId xmlns:p14="http://schemas.microsoft.com/office/powerpoint/2010/main" val="19726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person in a viking garment&#10;&#10;Description automatically generated">
            <a:extLst>
              <a:ext uri="{FF2B5EF4-FFF2-40B4-BE49-F238E27FC236}">
                <a16:creationId xmlns:a16="http://schemas.microsoft.com/office/drawing/2014/main" id="{BD12F17E-E839-A019-88AD-B8644F4E3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540" y="2235200"/>
            <a:ext cx="5309495" cy="462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57FC7-0A58-DEC4-11FD-676411005D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8" name="Picture 7" descr="A person in a viking garment&#10;&#10;Description automatically generated">
            <a:extLst>
              <a:ext uri="{FF2B5EF4-FFF2-40B4-BE49-F238E27FC236}">
                <a16:creationId xmlns:a16="http://schemas.microsoft.com/office/drawing/2014/main" id="{F8DF501D-5F4E-58AF-1824-811BAC2BC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40" y="2235200"/>
            <a:ext cx="5309495" cy="4622800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63CAB-A496-C072-736F-A9ADB59CE5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4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C24C7345-FE8B-4A72-00BB-EF268E8B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DAF80-F2B2-09B7-920C-466A4B74D16B}"/>
              </a:ext>
            </a:extLst>
          </p:cNvPr>
          <p:cNvSpPr txBox="1"/>
          <p:nvPr/>
        </p:nvSpPr>
        <p:spPr>
          <a:xfrm>
            <a:off x="4404852" y="1462208"/>
            <a:ext cx="308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Central SaaS</a:t>
            </a:r>
          </a:p>
        </p:txBody>
      </p:sp>
    </p:spTree>
    <p:extLst>
      <p:ext uri="{BB962C8B-B14F-4D97-AF65-F5344CB8AC3E}">
        <p14:creationId xmlns:p14="http://schemas.microsoft.com/office/powerpoint/2010/main" val="2072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843281" y="2433881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Questions please!</a:t>
            </a:r>
            <a:b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(or feedback 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)</a:t>
            </a:r>
            <a:endParaRPr lang="en-IS" sz="4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pic>
        <p:nvPicPr>
          <p:cNvPr id="9" name="Picture 8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2A334076-AEE1-10DB-7911-11993DF4A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73D619-0CE4-BACE-9348-D32C8859E57D}"/>
              </a:ext>
            </a:extLst>
          </p:cNvPr>
          <p:cNvSpPr/>
          <p:nvPr/>
        </p:nvSpPr>
        <p:spPr>
          <a:xfrm>
            <a:off x="-431630" y="0"/>
            <a:ext cx="3835231" cy="6810375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9FD3D2-65C8-7A6C-C24F-A53F83942515}"/>
              </a:ext>
            </a:extLst>
          </p:cNvPr>
          <p:cNvSpPr/>
          <p:nvPr/>
        </p:nvSpPr>
        <p:spPr>
          <a:xfrm>
            <a:off x="8623300" y="0"/>
            <a:ext cx="400033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ABA2A3-E8BF-A74C-ED83-3B187C186A3C}"/>
              </a:ext>
            </a:extLst>
          </p:cNvPr>
          <p:cNvSpPr/>
          <p:nvPr/>
        </p:nvSpPr>
        <p:spPr>
          <a:xfrm>
            <a:off x="3403601" y="0"/>
            <a:ext cx="5219700" cy="23622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Weather | Baamboozle - Baamboozle | The Most Fun Classroom Games!">
            <a:extLst>
              <a:ext uri="{FF2B5EF4-FFF2-40B4-BE49-F238E27FC236}">
                <a16:creationId xmlns:a16="http://schemas.microsoft.com/office/drawing/2014/main" id="{7E213873-9A35-9D87-8A2B-B025234F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99" y="2362200"/>
            <a:ext cx="5219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92EA899-4406-884E-42B0-4362DC008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94FBC-A815-4A6A-4539-43F967E74679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D5DA5685-9A25-AD8A-77A7-F48E52684768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Value Entries</a:t>
              </a:r>
              <a:br>
                <a:rPr lang="en-US">
                  <a:solidFill>
                    <a:schemeClr val="bg1"/>
                  </a:solidFill>
                </a:rPr>
              </a:br>
              <a:br>
                <a:rPr lang="en-US" sz="3600">
                  <a:solidFill>
                    <a:schemeClr val="bg1"/>
                  </a:solidFill>
                </a:rPr>
              </a:br>
              <a:r>
                <a:rPr lang="en-US" sz="3600">
                  <a:solidFill>
                    <a:schemeClr val="bg1"/>
                  </a:solidFill>
                </a:rPr>
                <a:t>Storage cost of data </a:t>
              </a:r>
              <a:r>
                <a:rPr lang="en-US" sz="360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endParaRPr lang="en-US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F04F3C6-85D8-6BCB-3E9D-D275AAEEC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8253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10.xml><?xml version="1.0" encoding="utf-8"?>
<a:theme xmlns:a="http://schemas.openxmlformats.org/drawingml/2006/main" name="1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761CED5F-A2B7-7345-AAF7-24181E15EF4B}" vid="{3E44138B-F792-8D4F-8D17-E4B53746807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3.xml><?xml version="1.0" encoding="utf-8"?>
<a:theme xmlns:a="http://schemas.openxmlformats.org/drawingml/2006/main" name="Grey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4A73B9BB-707A-524F-9488-1BDB561E72D9}"/>
    </a:ext>
  </a:extLst>
</a:theme>
</file>

<file path=ppt/theme/theme4.xml><?xml version="1.0" encoding="utf-8"?>
<a:theme xmlns:a="http://schemas.openxmlformats.org/drawingml/2006/main" name="Presenter image titl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761CED5F-A2B7-7345-AAF7-24181E15EF4B}" vid="{3E44138B-F792-8D4F-8D17-E4B537468073}"/>
    </a:ext>
  </a:extLst>
</a:theme>
</file>

<file path=ppt/theme/theme5.xml><?xml version="1.0" encoding="utf-8"?>
<a:theme xmlns:a="http://schemas.openxmlformats.org/drawingml/2006/main" name="Title/chapter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6.xml><?xml version="1.0" encoding="utf-8"?>
<a:theme xmlns:a="http://schemas.openxmlformats.org/drawingml/2006/main" name="1_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9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pass 2024 Europe template" id="{9AADDAB7-B342-3D44-9576-DC400A903CD2}" vid="{F97BFCF3-201B-DF46-AABD-88FC4B5F92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ED6D2D39C7A47ADF30AC3AE1BA8BF" ma:contentTypeVersion="15" ma:contentTypeDescription="Create a new document." ma:contentTypeScope="" ma:versionID="93f2af50a0576da2eb487d7d94b648f2">
  <xsd:schema xmlns:xsd="http://www.w3.org/2001/XMLSchema" xmlns:xs="http://www.w3.org/2001/XMLSchema" xmlns:p="http://schemas.microsoft.com/office/2006/metadata/properties" xmlns:ns2="93f06cb7-1326-493f-922d-07cb0a9433cc" xmlns:ns3="f941960a-54a4-4e76-8769-08cebfc4d2f3" targetNamespace="http://schemas.microsoft.com/office/2006/metadata/properties" ma:root="true" ma:fieldsID="6f5c0d895d9fdedf2dfda5f00e16acef" ns2:_="" ns3:_="">
    <xsd:import namespace="93f06cb7-1326-493f-922d-07cb0a9433cc"/>
    <xsd:import namespace="f941960a-54a4-4e76-8769-08cebfc4d2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06cb7-1326-493f-922d-07cb0a943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1960a-54a4-4e76-8769-08cebfc4d2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b7890bf-f833-4e2f-b024-676ddf7c2ce5}" ma:internalName="TaxCatchAll" ma:showField="CatchAllData" ma:web="f941960a-54a4-4e76-8769-08cebfc4d2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f06cb7-1326-493f-922d-07cb0a9433cc">
      <Terms xmlns="http://schemas.microsoft.com/office/infopath/2007/PartnerControls"/>
    </lcf76f155ced4ddcb4097134ff3c332f>
    <TaxCatchAll xmlns="f941960a-54a4-4e76-8769-08cebfc4d2f3" xsi:nil="true"/>
  </documentManagement>
</p:properties>
</file>

<file path=customXml/itemProps1.xml><?xml version="1.0" encoding="utf-8"?>
<ds:datastoreItem xmlns:ds="http://schemas.openxmlformats.org/officeDocument/2006/customXml" ds:itemID="{EAA89AFE-1305-4FA9-9EAD-4F9545192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f06cb7-1326-493f-922d-07cb0a9433cc"/>
    <ds:schemaRef ds:uri="f941960a-54a4-4e76-8769-08cebfc4d2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93f06cb7-1326-493f-922d-07cb0a9433cc"/>
    <ds:schemaRef ds:uri="http://purl.org/dc/terms/"/>
    <ds:schemaRef ds:uri="http://schemas.openxmlformats.org/package/2006/metadata/core-properties"/>
    <ds:schemaRef ds:uri="f941960a-54a4-4e76-8769-08cebfc4d2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2731</Words>
  <Application>Microsoft Office PowerPoint</Application>
  <PresentationFormat>Widescreen</PresentationFormat>
  <Paragraphs>665</Paragraphs>
  <Slides>61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Aptos Light</vt:lpstr>
      <vt:lpstr>Aptos SemiBold</vt:lpstr>
      <vt:lpstr>Arial</vt:lpstr>
      <vt:lpstr>Calibri</vt:lpstr>
      <vt:lpstr>Segoe UI</vt:lpstr>
      <vt:lpstr>Segoe UI Semibold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1_White slides</vt:lpstr>
      <vt:lpstr>1_Eggplant slides</vt:lpstr>
      <vt:lpstr>Custom Design</vt:lpstr>
      <vt:lpstr>Compass slides</vt:lpstr>
      <vt:lpstr>1_Presenter image title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Statement posting - Current approach </vt:lpstr>
      <vt:lpstr>PowerPoint Presentation</vt:lpstr>
      <vt:lpstr>PowerPoint Presentation</vt:lpstr>
      <vt:lpstr>PowerPoint Presentation</vt:lpstr>
      <vt:lpstr>Statement posting - New approach </vt:lpstr>
      <vt:lpstr>Statement posting - New approach</vt:lpstr>
      <vt:lpstr>Statement posting - New approach</vt:lpstr>
      <vt:lpstr>Let’s take a look….</vt:lpstr>
      <vt:lpstr>PowerPoint Presentation</vt:lpstr>
      <vt:lpstr>Other documents, processes, and integrations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take a look….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Hordur Olafsson</dc:creator>
  <cp:lastModifiedBy>Bjorn Jonsson</cp:lastModifiedBy>
  <cp:revision>3</cp:revision>
  <cp:lastPrinted>2024-05-10T10:24:16Z</cp:lastPrinted>
  <dcterms:created xsi:type="dcterms:W3CDTF">2023-09-13T11:13:43Z</dcterms:created>
  <dcterms:modified xsi:type="dcterms:W3CDTF">2024-09-26T06:27:37Z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0x010100194CCF6FBD51AD4291E7E514B8CC6EDC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