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9" r:id="rId2"/>
    <p:sldId id="302" r:id="rId3"/>
    <p:sldId id="2146845986" r:id="rId4"/>
    <p:sldId id="2146846065" r:id="rId5"/>
    <p:sldId id="2146845974" r:id="rId6"/>
    <p:sldId id="2146845978" r:id="rId7"/>
    <p:sldId id="314" r:id="rId8"/>
    <p:sldId id="2146845987" r:id="rId9"/>
    <p:sldId id="2146846062" r:id="rId10"/>
    <p:sldId id="2146846063" r:id="rId11"/>
    <p:sldId id="2146846046" r:id="rId12"/>
    <p:sldId id="2146846051" r:id="rId13"/>
    <p:sldId id="2146846064" r:id="rId14"/>
    <p:sldId id="2146846041" r:id="rId15"/>
    <p:sldId id="2146846049" r:id="rId16"/>
    <p:sldId id="2146846042" r:id="rId17"/>
    <p:sldId id="2146845981" r:id="rId18"/>
    <p:sldId id="2146846050" r:id="rId19"/>
    <p:sldId id="2146846047" r:id="rId20"/>
    <p:sldId id="2146846059" r:id="rId21"/>
    <p:sldId id="2146846053" r:id="rId22"/>
    <p:sldId id="2146846043" r:id="rId23"/>
    <p:sldId id="2146845988" r:id="rId24"/>
    <p:sldId id="2146846045" r:id="rId25"/>
    <p:sldId id="2146846044" r:id="rId26"/>
    <p:sldId id="2146846055" r:id="rId27"/>
    <p:sldId id="2146846040" r:id="rId28"/>
    <p:sldId id="2146846061" r:id="rId29"/>
    <p:sldId id="214684606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E53A4A-9B81-4163-88CB-C6D20CEDA067}" v="347" dt="2024-09-24T07:52:41.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6863" autoAdjust="0"/>
  </p:normalViewPr>
  <p:slideViewPr>
    <p:cSldViewPr snapToGrid="0">
      <p:cViewPr varScale="1">
        <p:scale>
          <a:sx n="42" d="100"/>
          <a:sy n="42" d="100"/>
        </p:scale>
        <p:origin x="1604" y="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Lim" userId="9359e6f4-72f7-4279-ae74-02dae5d7bd6c" providerId="ADAL" clId="{BA651CBF-E82E-4CEE-B847-0E6E4AFDD231}"/>
    <pc:docChg chg="undo custSel addSld delSld modSld sldOrd">
      <pc:chgData name="Steven Lim" userId="9359e6f4-72f7-4279-ae74-02dae5d7bd6c" providerId="ADAL" clId="{BA651CBF-E82E-4CEE-B847-0E6E4AFDD231}" dt="2024-09-09T07:34:39.676" v="5210" actId="12084"/>
      <pc:docMkLst>
        <pc:docMk/>
      </pc:docMkLst>
      <pc:sldChg chg="del">
        <pc:chgData name="Steven Lim" userId="9359e6f4-72f7-4279-ae74-02dae5d7bd6c" providerId="ADAL" clId="{BA651CBF-E82E-4CEE-B847-0E6E4AFDD231}" dt="2024-08-29T08:38:06.116" v="299" actId="47"/>
        <pc:sldMkLst>
          <pc:docMk/>
          <pc:sldMk cId="549062089" sldId="292"/>
        </pc:sldMkLst>
      </pc:sldChg>
      <pc:sldChg chg="delSp modSp mod">
        <pc:chgData name="Steven Lim" userId="9359e6f4-72f7-4279-ae74-02dae5d7bd6c" providerId="ADAL" clId="{BA651CBF-E82E-4CEE-B847-0E6E4AFDD231}" dt="2024-09-04T08:27:10.483" v="3121" actId="478"/>
        <pc:sldMkLst>
          <pc:docMk/>
          <pc:sldMk cId="3496920105" sldId="293"/>
        </pc:sldMkLst>
        <pc:spChg chg="del mod">
          <ac:chgData name="Steven Lim" userId="9359e6f4-72f7-4279-ae74-02dae5d7bd6c" providerId="ADAL" clId="{BA651CBF-E82E-4CEE-B847-0E6E4AFDD231}" dt="2024-09-04T08:27:10.483" v="3121" actId="478"/>
          <ac:spMkLst>
            <pc:docMk/>
            <pc:sldMk cId="3496920105" sldId="293"/>
            <ac:spMk id="18" creationId="{82AE73CD-1477-8766-7AA9-E69B22FDF292}"/>
          </ac:spMkLst>
        </pc:spChg>
        <pc:cxnChg chg="del mod">
          <ac:chgData name="Steven Lim" userId="9359e6f4-72f7-4279-ae74-02dae5d7bd6c" providerId="ADAL" clId="{BA651CBF-E82E-4CEE-B847-0E6E4AFDD231}" dt="2024-09-04T08:27:05.874" v="3119" actId="478"/>
          <ac:cxnSpMkLst>
            <pc:docMk/>
            <pc:sldMk cId="3496920105" sldId="293"/>
            <ac:cxnSpMk id="13" creationId="{F3D2F651-6E0D-B059-A57F-9F77FE7F76EA}"/>
          </ac:cxnSpMkLst>
        </pc:cxnChg>
      </pc:sldChg>
      <pc:sldChg chg="modSp mod ord modNotesTx">
        <pc:chgData name="Steven Lim" userId="9359e6f4-72f7-4279-ae74-02dae5d7bd6c" providerId="ADAL" clId="{BA651CBF-E82E-4CEE-B847-0E6E4AFDD231}" dt="2024-09-09T06:17:26.868" v="4636" actId="27636"/>
        <pc:sldMkLst>
          <pc:docMk/>
          <pc:sldMk cId="2887129096" sldId="302"/>
        </pc:sldMkLst>
        <pc:spChg chg="mod">
          <ac:chgData name="Steven Lim" userId="9359e6f4-72f7-4279-ae74-02dae5d7bd6c" providerId="ADAL" clId="{BA651CBF-E82E-4CEE-B847-0E6E4AFDD231}" dt="2024-09-04T07:59:01.553" v="2606" actId="20577"/>
          <ac:spMkLst>
            <pc:docMk/>
            <pc:sldMk cId="2887129096" sldId="302"/>
            <ac:spMk id="2" creationId="{A7E65640-62AD-8EAA-60B2-2A4ADDB275D8}"/>
          </ac:spMkLst>
        </pc:spChg>
        <pc:spChg chg="mod">
          <ac:chgData name="Steven Lim" userId="9359e6f4-72f7-4279-ae74-02dae5d7bd6c" providerId="ADAL" clId="{BA651CBF-E82E-4CEE-B847-0E6E4AFDD231}" dt="2024-09-09T06:17:26.868" v="4636" actId="27636"/>
          <ac:spMkLst>
            <pc:docMk/>
            <pc:sldMk cId="2887129096" sldId="302"/>
            <ac:spMk id="3" creationId="{E766655A-FA1B-497C-81C4-49A774499131}"/>
          </ac:spMkLst>
        </pc:spChg>
      </pc:sldChg>
      <pc:sldChg chg="del">
        <pc:chgData name="Steven Lim" userId="9359e6f4-72f7-4279-ae74-02dae5d7bd6c" providerId="ADAL" clId="{BA651CBF-E82E-4CEE-B847-0E6E4AFDD231}" dt="2024-08-29T06:11:42.320" v="0" actId="47"/>
        <pc:sldMkLst>
          <pc:docMk/>
          <pc:sldMk cId="1075715735" sldId="305"/>
        </pc:sldMkLst>
      </pc:sldChg>
      <pc:sldChg chg="ord">
        <pc:chgData name="Steven Lim" userId="9359e6f4-72f7-4279-ae74-02dae5d7bd6c" providerId="ADAL" clId="{BA651CBF-E82E-4CEE-B847-0E6E4AFDD231}" dt="2024-09-09T02:55:36.672" v="4470"/>
        <pc:sldMkLst>
          <pc:docMk/>
          <pc:sldMk cId="4235961075" sldId="306"/>
        </pc:sldMkLst>
      </pc:sldChg>
      <pc:sldChg chg="modSp del mod">
        <pc:chgData name="Steven Lim" userId="9359e6f4-72f7-4279-ae74-02dae5d7bd6c" providerId="ADAL" clId="{BA651CBF-E82E-4CEE-B847-0E6E4AFDD231}" dt="2024-08-29T08:15:27.993" v="190" actId="47"/>
        <pc:sldMkLst>
          <pc:docMk/>
          <pc:sldMk cId="2063703294" sldId="307"/>
        </pc:sldMkLst>
        <pc:spChg chg="mod">
          <ac:chgData name="Steven Lim" userId="9359e6f4-72f7-4279-ae74-02dae5d7bd6c" providerId="ADAL" clId="{BA651CBF-E82E-4CEE-B847-0E6E4AFDD231}" dt="2024-08-29T06:15:42.120" v="13" actId="21"/>
          <ac:spMkLst>
            <pc:docMk/>
            <pc:sldMk cId="2063703294" sldId="307"/>
            <ac:spMk id="3" creationId="{5185211A-D5A1-35C8-F4CD-04858149C6F8}"/>
          </ac:spMkLst>
        </pc:spChg>
      </pc:sldChg>
      <pc:sldChg chg="addSp delSp modSp mod delAnim modNotesTx">
        <pc:chgData name="Steven Lim" userId="9359e6f4-72f7-4279-ae74-02dae5d7bd6c" providerId="ADAL" clId="{BA651CBF-E82E-4CEE-B847-0E6E4AFDD231}" dt="2024-09-04T07:06:48.600" v="2510" actId="6549"/>
        <pc:sldMkLst>
          <pc:docMk/>
          <pc:sldMk cId="2459059054" sldId="313"/>
        </pc:sldMkLst>
        <pc:spChg chg="mod">
          <ac:chgData name="Steven Lim" userId="9359e6f4-72f7-4279-ae74-02dae5d7bd6c" providerId="ADAL" clId="{BA651CBF-E82E-4CEE-B847-0E6E4AFDD231}" dt="2024-09-01T17:09:14.605" v="1200" actId="6549"/>
          <ac:spMkLst>
            <pc:docMk/>
            <pc:sldMk cId="2459059054" sldId="313"/>
            <ac:spMk id="3" creationId="{036D0461-CB49-DA63-B1A7-A29418C652C8}"/>
          </ac:spMkLst>
        </pc:spChg>
        <pc:picChg chg="del">
          <ac:chgData name="Steven Lim" userId="9359e6f4-72f7-4279-ae74-02dae5d7bd6c" providerId="ADAL" clId="{BA651CBF-E82E-4CEE-B847-0E6E4AFDD231}" dt="2024-08-29T10:01:14.660" v="661" actId="478"/>
          <ac:picMkLst>
            <pc:docMk/>
            <pc:sldMk cId="2459059054" sldId="313"/>
            <ac:picMk id="6" creationId="{E38C1D91-B87B-C6F3-BD8C-398B0217064B}"/>
          </ac:picMkLst>
        </pc:picChg>
        <pc:picChg chg="add del mod">
          <ac:chgData name="Steven Lim" userId="9359e6f4-72f7-4279-ae74-02dae5d7bd6c" providerId="ADAL" clId="{BA651CBF-E82E-4CEE-B847-0E6E4AFDD231}" dt="2024-08-29T10:03:04.083" v="679" actId="21"/>
          <ac:picMkLst>
            <pc:docMk/>
            <pc:sldMk cId="2459059054" sldId="313"/>
            <ac:picMk id="7" creationId="{ACEB586F-C8C1-CC45-A365-FC4375948C1E}"/>
          </ac:picMkLst>
        </pc:picChg>
        <pc:picChg chg="del">
          <ac:chgData name="Steven Lim" userId="9359e6f4-72f7-4279-ae74-02dae5d7bd6c" providerId="ADAL" clId="{BA651CBF-E82E-4CEE-B847-0E6E4AFDD231}" dt="2024-08-29T10:01:12.076" v="660" actId="478"/>
          <ac:picMkLst>
            <pc:docMk/>
            <pc:sldMk cId="2459059054" sldId="313"/>
            <ac:picMk id="8" creationId="{8DD7EDF0-6F93-8C7D-36FC-5ABB5C7B584A}"/>
          </ac:picMkLst>
        </pc:picChg>
        <pc:picChg chg="add del mod">
          <ac:chgData name="Steven Lim" userId="9359e6f4-72f7-4279-ae74-02dae5d7bd6c" providerId="ADAL" clId="{BA651CBF-E82E-4CEE-B847-0E6E4AFDD231}" dt="2024-08-29T10:03:04.083" v="679" actId="21"/>
          <ac:picMkLst>
            <pc:docMk/>
            <pc:sldMk cId="2459059054" sldId="313"/>
            <ac:picMk id="10" creationId="{AD5626E4-DCD1-F04E-4720-565CDEEA2AC8}"/>
          </ac:picMkLst>
        </pc:picChg>
      </pc:sldChg>
      <pc:sldChg chg="addSp delSp modSp mod delAnim modAnim">
        <pc:chgData name="Steven Lim" userId="9359e6f4-72f7-4279-ae74-02dae5d7bd6c" providerId="ADAL" clId="{BA651CBF-E82E-4CEE-B847-0E6E4AFDD231}" dt="2024-08-29T10:28:46.995" v="1010" actId="207"/>
        <pc:sldMkLst>
          <pc:docMk/>
          <pc:sldMk cId="2680495692" sldId="314"/>
        </pc:sldMkLst>
        <pc:spChg chg="mod">
          <ac:chgData name="Steven Lim" userId="9359e6f4-72f7-4279-ae74-02dae5d7bd6c" providerId="ADAL" clId="{BA651CBF-E82E-4CEE-B847-0E6E4AFDD231}" dt="2024-08-29T10:28:46.995" v="1010" actId="207"/>
          <ac:spMkLst>
            <pc:docMk/>
            <pc:sldMk cId="2680495692" sldId="314"/>
            <ac:spMk id="2" creationId="{05891847-8985-4C3E-A344-6FC2AD3BA099}"/>
          </ac:spMkLst>
        </pc:spChg>
        <pc:spChg chg="mod">
          <ac:chgData name="Steven Lim" userId="9359e6f4-72f7-4279-ae74-02dae5d7bd6c" providerId="ADAL" clId="{BA651CBF-E82E-4CEE-B847-0E6E4AFDD231}" dt="2024-08-29T10:25:16.949" v="951" actId="20577"/>
          <ac:spMkLst>
            <pc:docMk/>
            <pc:sldMk cId="2680495692" sldId="314"/>
            <ac:spMk id="3" creationId="{036D0461-CB49-DA63-B1A7-A29418C652C8}"/>
          </ac:spMkLst>
        </pc:spChg>
        <pc:spChg chg="add mod">
          <ac:chgData name="Steven Lim" userId="9359e6f4-72f7-4279-ae74-02dae5d7bd6c" providerId="ADAL" clId="{BA651CBF-E82E-4CEE-B847-0E6E4AFDD231}" dt="2024-08-29T10:28:07.112" v="1003" actId="1076"/>
          <ac:spMkLst>
            <pc:docMk/>
            <pc:sldMk cId="2680495692" sldId="314"/>
            <ac:spMk id="5" creationId="{EE4C3B7D-B61D-8939-B4C3-43DF4AFCA634}"/>
          </ac:spMkLst>
        </pc:spChg>
        <pc:picChg chg="add mod">
          <ac:chgData name="Steven Lim" userId="9359e6f4-72f7-4279-ae74-02dae5d7bd6c" providerId="ADAL" clId="{BA651CBF-E82E-4CEE-B847-0E6E4AFDD231}" dt="2024-08-29T08:16:02.075" v="200" actId="1037"/>
          <ac:picMkLst>
            <pc:docMk/>
            <pc:sldMk cId="2680495692" sldId="314"/>
            <ac:picMk id="4" creationId="{7EFD98AD-68C7-F96D-0672-FF2F2F2CFA3C}"/>
          </ac:picMkLst>
        </pc:picChg>
        <pc:picChg chg="del">
          <ac:chgData name="Steven Lim" userId="9359e6f4-72f7-4279-ae74-02dae5d7bd6c" providerId="ADAL" clId="{BA651CBF-E82E-4CEE-B847-0E6E4AFDD231}" dt="2024-08-29T08:15:31.871" v="191" actId="478"/>
          <ac:picMkLst>
            <pc:docMk/>
            <pc:sldMk cId="2680495692" sldId="314"/>
            <ac:picMk id="9" creationId="{C40BA2E1-DCDF-F35E-5C37-AE6B6921E76E}"/>
          </ac:picMkLst>
        </pc:picChg>
      </pc:sldChg>
      <pc:sldChg chg="modSp mod">
        <pc:chgData name="Steven Lim" userId="9359e6f4-72f7-4279-ae74-02dae5d7bd6c" providerId="ADAL" clId="{BA651CBF-E82E-4CEE-B847-0E6E4AFDD231}" dt="2024-08-29T06:16:15.845" v="18" actId="1076"/>
        <pc:sldMkLst>
          <pc:docMk/>
          <pc:sldMk cId="4235602014" sldId="2146845974"/>
        </pc:sldMkLst>
        <pc:spChg chg="mod">
          <ac:chgData name="Steven Lim" userId="9359e6f4-72f7-4279-ae74-02dae5d7bd6c" providerId="ADAL" clId="{BA651CBF-E82E-4CEE-B847-0E6E4AFDD231}" dt="2024-08-29T06:16:06.034" v="16" actId="14100"/>
          <ac:spMkLst>
            <pc:docMk/>
            <pc:sldMk cId="4235602014" sldId="2146845974"/>
            <ac:spMk id="2" creationId="{D0A3D0F7-4CCC-7EF5-65A5-F9C81567B604}"/>
          </ac:spMkLst>
        </pc:spChg>
        <pc:spChg chg="mod">
          <ac:chgData name="Steven Lim" userId="9359e6f4-72f7-4279-ae74-02dae5d7bd6c" providerId="ADAL" clId="{BA651CBF-E82E-4CEE-B847-0E6E4AFDD231}" dt="2024-08-29T06:16:15.845" v="18" actId="1076"/>
          <ac:spMkLst>
            <pc:docMk/>
            <pc:sldMk cId="4235602014" sldId="2146845974"/>
            <ac:spMk id="5" creationId="{F21EF59A-239A-C13B-505F-46DCAECBDC24}"/>
          </ac:spMkLst>
        </pc:spChg>
      </pc:sldChg>
      <pc:sldChg chg="modSp mod modAnim">
        <pc:chgData name="Steven Lim" userId="9359e6f4-72f7-4279-ae74-02dae5d7bd6c" providerId="ADAL" clId="{BA651CBF-E82E-4CEE-B847-0E6E4AFDD231}" dt="2024-09-09T06:18:24.562" v="4642" actId="403"/>
        <pc:sldMkLst>
          <pc:docMk/>
          <pc:sldMk cId="3629181064" sldId="2146845978"/>
        </pc:sldMkLst>
        <pc:spChg chg="mod">
          <ac:chgData name="Steven Lim" userId="9359e6f4-72f7-4279-ae74-02dae5d7bd6c" providerId="ADAL" clId="{BA651CBF-E82E-4CEE-B847-0E6E4AFDD231}" dt="2024-08-29T06:30:48.298" v="39" actId="20577"/>
          <ac:spMkLst>
            <pc:docMk/>
            <pc:sldMk cId="3629181064" sldId="2146845978"/>
            <ac:spMk id="6" creationId="{57B9D904-1552-66FC-AEEA-0E2DD40688DD}"/>
          </ac:spMkLst>
        </pc:spChg>
        <pc:spChg chg="mod">
          <ac:chgData name="Steven Lim" userId="9359e6f4-72f7-4279-ae74-02dae5d7bd6c" providerId="ADAL" clId="{BA651CBF-E82E-4CEE-B847-0E6E4AFDD231}" dt="2024-09-09T06:18:24.562" v="4642" actId="403"/>
          <ac:spMkLst>
            <pc:docMk/>
            <pc:sldMk cId="3629181064" sldId="2146845978"/>
            <ac:spMk id="7" creationId="{F0E5E014-BC98-09B7-98CE-45429436C6BA}"/>
          </ac:spMkLst>
        </pc:spChg>
      </pc:sldChg>
      <pc:sldChg chg="addSp delSp modSp mod setBg modNotesTx">
        <pc:chgData name="Steven Lim" userId="9359e6f4-72f7-4279-ae74-02dae5d7bd6c" providerId="ADAL" clId="{BA651CBF-E82E-4CEE-B847-0E6E4AFDD231}" dt="2024-09-09T06:40:19.146" v="4959" actId="255"/>
        <pc:sldMkLst>
          <pc:docMk/>
          <pc:sldMk cId="1995867014" sldId="2146845981"/>
        </pc:sldMkLst>
        <pc:spChg chg="mod ord">
          <ac:chgData name="Steven Lim" userId="9359e6f4-72f7-4279-ae74-02dae5d7bd6c" providerId="ADAL" clId="{BA651CBF-E82E-4CEE-B847-0E6E4AFDD231}" dt="2024-09-09T06:40:19.146" v="4959" actId="255"/>
          <ac:spMkLst>
            <pc:docMk/>
            <pc:sldMk cId="1995867014" sldId="2146845981"/>
            <ac:spMk id="2" creationId="{17C16DA7-5FFF-C1F1-6209-BAAC0B11597B}"/>
          </ac:spMkLst>
        </pc:spChg>
        <pc:spChg chg="mod ord">
          <ac:chgData name="Steven Lim" userId="9359e6f4-72f7-4279-ae74-02dae5d7bd6c" providerId="ADAL" clId="{BA651CBF-E82E-4CEE-B847-0E6E4AFDD231}" dt="2024-09-04T08:25:47.791" v="3115" actId="1076"/>
          <ac:spMkLst>
            <pc:docMk/>
            <pc:sldMk cId="1995867014" sldId="2146845981"/>
            <ac:spMk id="3" creationId="{24DBD8AA-72EC-4FE7-0734-43BCB2E08EA7}"/>
          </ac:spMkLst>
        </pc:spChg>
        <pc:spChg chg="add del">
          <ac:chgData name="Steven Lim" userId="9359e6f4-72f7-4279-ae74-02dae5d7bd6c" providerId="ADAL" clId="{BA651CBF-E82E-4CEE-B847-0E6E4AFDD231}" dt="2024-09-04T08:25:22.063" v="3110" actId="26606"/>
          <ac:spMkLst>
            <pc:docMk/>
            <pc:sldMk cId="1995867014" sldId="2146845981"/>
            <ac:spMk id="11" creationId="{D1EA859B-E555-4109-94F3-6700E046E008}"/>
          </ac:spMkLst>
        </pc:spChg>
        <pc:spChg chg="add del">
          <ac:chgData name="Steven Lim" userId="9359e6f4-72f7-4279-ae74-02dae5d7bd6c" providerId="ADAL" clId="{BA651CBF-E82E-4CEE-B847-0E6E4AFDD231}" dt="2024-09-04T08:25:22.063" v="3110" actId="26606"/>
          <ac:spMkLst>
            <pc:docMk/>
            <pc:sldMk cId="1995867014" sldId="2146845981"/>
            <ac:spMk id="13" creationId="{04812C46-200A-4DEB-A05E-3ED6C68C2387}"/>
          </ac:spMkLst>
        </pc:spChg>
        <pc:picChg chg="add mod">
          <ac:chgData name="Steven Lim" userId="9359e6f4-72f7-4279-ae74-02dae5d7bd6c" providerId="ADAL" clId="{BA651CBF-E82E-4CEE-B847-0E6E4AFDD231}" dt="2024-09-04T08:25:22.066" v="3111" actId="26606"/>
          <ac:picMkLst>
            <pc:docMk/>
            <pc:sldMk cId="1995867014" sldId="2146845981"/>
            <ac:picMk id="4" creationId="{40C5C365-1E0B-BE43-852D-67D50C2AD154}"/>
          </ac:picMkLst>
        </pc:picChg>
        <pc:picChg chg="del">
          <ac:chgData name="Steven Lim" userId="9359e6f4-72f7-4279-ae74-02dae5d7bd6c" providerId="ADAL" clId="{BA651CBF-E82E-4CEE-B847-0E6E4AFDD231}" dt="2024-08-29T10:02:39.627" v="671" actId="478"/>
          <ac:picMkLst>
            <pc:docMk/>
            <pc:sldMk cId="1995867014" sldId="2146845981"/>
            <ac:picMk id="5" creationId="{D418C4D8-CF79-2074-3652-7148FC94FEA5}"/>
          </ac:picMkLst>
        </pc:picChg>
        <pc:picChg chg="del">
          <ac:chgData name="Steven Lim" userId="9359e6f4-72f7-4279-ae74-02dae5d7bd6c" providerId="ADAL" clId="{BA651CBF-E82E-4CEE-B847-0E6E4AFDD231}" dt="2024-08-29T10:02:38.907" v="670" actId="478"/>
          <ac:picMkLst>
            <pc:docMk/>
            <pc:sldMk cId="1995867014" sldId="2146845981"/>
            <ac:picMk id="6" creationId="{79B46289-20F5-C747-3B90-F4F07E44BB1D}"/>
          </ac:picMkLst>
        </pc:picChg>
        <pc:picChg chg="del">
          <ac:chgData name="Steven Lim" userId="9359e6f4-72f7-4279-ae74-02dae5d7bd6c" providerId="ADAL" clId="{BA651CBF-E82E-4CEE-B847-0E6E4AFDD231}" dt="2024-08-29T10:02:40.247" v="672" actId="478"/>
          <ac:picMkLst>
            <pc:docMk/>
            <pc:sldMk cId="1995867014" sldId="2146845981"/>
            <ac:picMk id="7" creationId="{C22C5113-FC08-ABA2-7DF7-A08EF9625FB8}"/>
          </ac:picMkLst>
        </pc:picChg>
        <pc:picChg chg="del">
          <ac:chgData name="Steven Lim" userId="9359e6f4-72f7-4279-ae74-02dae5d7bd6c" providerId="ADAL" clId="{BA651CBF-E82E-4CEE-B847-0E6E4AFDD231}" dt="2024-08-29T10:02:40.869" v="673" actId="478"/>
          <ac:picMkLst>
            <pc:docMk/>
            <pc:sldMk cId="1995867014" sldId="2146845981"/>
            <ac:picMk id="8" creationId="{1C487FDC-3D00-D2A8-3D5B-DD32D0975C89}"/>
          </ac:picMkLst>
        </pc:picChg>
        <pc:picChg chg="del">
          <ac:chgData name="Steven Lim" userId="9359e6f4-72f7-4279-ae74-02dae5d7bd6c" providerId="ADAL" clId="{BA651CBF-E82E-4CEE-B847-0E6E4AFDD231}" dt="2024-08-29T10:02:41.674" v="674" actId="478"/>
          <ac:picMkLst>
            <pc:docMk/>
            <pc:sldMk cId="1995867014" sldId="2146845981"/>
            <ac:picMk id="9" creationId="{9741ABDB-0AD2-54EF-628A-2668B3CB1B6A}"/>
          </ac:picMkLst>
        </pc:picChg>
        <pc:picChg chg="del">
          <ac:chgData name="Steven Lim" userId="9359e6f4-72f7-4279-ae74-02dae5d7bd6c" providerId="ADAL" clId="{BA651CBF-E82E-4CEE-B847-0E6E4AFDD231}" dt="2024-08-29T10:02:38.179" v="669" actId="478"/>
          <ac:picMkLst>
            <pc:docMk/>
            <pc:sldMk cId="1995867014" sldId="2146845981"/>
            <ac:picMk id="10" creationId="{E561D0ED-55DE-11EB-DB04-5AFF90C217A1}"/>
          </ac:picMkLst>
        </pc:picChg>
        <pc:picChg chg="del">
          <ac:chgData name="Steven Lim" userId="9359e6f4-72f7-4279-ae74-02dae5d7bd6c" providerId="ADAL" clId="{BA651CBF-E82E-4CEE-B847-0E6E4AFDD231}" dt="2024-08-29T10:02:42.516" v="675" actId="478"/>
          <ac:picMkLst>
            <pc:docMk/>
            <pc:sldMk cId="1995867014" sldId="2146845981"/>
            <ac:picMk id="12" creationId="{1D45D29C-CA59-336F-E2B1-852E2505BFEF}"/>
          </ac:picMkLst>
        </pc:picChg>
      </pc:sldChg>
      <pc:sldChg chg="modSp mod ord modAnim">
        <pc:chgData name="Steven Lim" userId="9359e6f4-72f7-4279-ae74-02dae5d7bd6c" providerId="ADAL" clId="{BA651CBF-E82E-4CEE-B847-0E6E4AFDD231}" dt="2024-09-09T02:55:32.672" v="4468"/>
        <pc:sldMkLst>
          <pc:docMk/>
          <pc:sldMk cId="2915887791" sldId="2146845986"/>
        </pc:sldMkLst>
        <pc:spChg chg="mod">
          <ac:chgData name="Steven Lim" userId="9359e6f4-72f7-4279-ae74-02dae5d7bd6c" providerId="ADAL" clId="{BA651CBF-E82E-4CEE-B847-0E6E4AFDD231}" dt="2024-09-09T02:42:51.380" v="4417" actId="113"/>
          <ac:spMkLst>
            <pc:docMk/>
            <pc:sldMk cId="2915887791" sldId="2146845986"/>
            <ac:spMk id="6" creationId="{6965719F-D73C-50C4-48ED-8D93A2413337}"/>
          </ac:spMkLst>
        </pc:spChg>
      </pc:sldChg>
      <pc:sldChg chg="modSp add mod">
        <pc:chgData name="Steven Lim" userId="9359e6f4-72f7-4279-ae74-02dae5d7bd6c" providerId="ADAL" clId="{BA651CBF-E82E-4CEE-B847-0E6E4AFDD231}" dt="2024-09-03T05:44:14.631" v="1735" actId="20577"/>
        <pc:sldMkLst>
          <pc:docMk/>
          <pc:sldMk cId="3946496001" sldId="2146845987"/>
        </pc:sldMkLst>
        <pc:spChg chg="mod">
          <ac:chgData name="Steven Lim" userId="9359e6f4-72f7-4279-ae74-02dae5d7bd6c" providerId="ADAL" clId="{BA651CBF-E82E-4CEE-B847-0E6E4AFDD231}" dt="2024-09-03T05:44:14.631" v="1735" actId="20577"/>
          <ac:spMkLst>
            <pc:docMk/>
            <pc:sldMk cId="3946496001" sldId="2146845987"/>
            <ac:spMk id="2" creationId="{05891847-8985-4C3E-A344-6FC2AD3BA099}"/>
          </ac:spMkLst>
        </pc:spChg>
      </pc:sldChg>
      <pc:sldChg chg="delSp new del mod">
        <pc:chgData name="Steven Lim" userId="9359e6f4-72f7-4279-ae74-02dae5d7bd6c" providerId="ADAL" clId="{BA651CBF-E82E-4CEE-B847-0E6E4AFDD231}" dt="2024-08-29T08:38:34.480" v="302" actId="47"/>
        <pc:sldMkLst>
          <pc:docMk/>
          <pc:sldMk cId="2656853234" sldId="2146845988"/>
        </pc:sldMkLst>
        <pc:spChg chg="del">
          <ac:chgData name="Steven Lim" userId="9359e6f4-72f7-4279-ae74-02dae5d7bd6c" providerId="ADAL" clId="{BA651CBF-E82E-4CEE-B847-0E6E4AFDD231}" dt="2024-08-29T08:38:30.633" v="301" actId="478"/>
          <ac:spMkLst>
            <pc:docMk/>
            <pc:sldMk cId="2656853234" sldId="2146845988"/>
            <ac:spMk id="4" creationId="{B57BD238-CBB2-9A24-4C0F-A492B3509263}"/>
          </ac:spMkLst>
        </pc:spChg>
      </pc:sldChg>
      <pc:sldChg chg="addSp delSp modSp new del mod">
        <pc:chgData name="Steven Lim" userId="9359e6f4-72f7-4279-ae74-02dae5d7bd6c" providerId="ADAL" clId="{BA651CBF-E82E-4CEE-B847-0E6E4AFDD231}" dt="2024-09-01T17:19:11.077" v="1271" actId="2696"/>
        <pc:sldMkLst>
          <pc:docMk/>
          <pc:sldMk cId="2731791657" sldId="2146845988"/>
        </pc:sldMkLst>
        <pc:spChg chg="mod">
          <ac:chgData name="Steven Lim" userId="9359e6f4-72f7-4279-ae74-02dae5d7bd6c" providerId="ADAL" clId="{BA651CBF-E82E-4CEE-B847-0E6E4AFDD231}" dt="2024-09-01T17:18:44.845" v="1270" actId="20577"/>
          <ac:spMkLst>
            <pc:docMk/>
            <pc:sldMk cId="2731791657" sldId="2146845988"/>
            <ac:spMk id="2" creationId="{7252A7DA-8FA6-35BC-9351-DF9D5400A59C}"/>
          </ac:spMkLst>
        </pc:spChg>
        <pc:spChg chg="mod">
          <ac:chgData name="Steven Lim" userId="9359e6f4-72f7-4279-ae74-02dae5d7bd6c" providerId="ADAL" clId="{BA651CBF-E82E-4CEE-B847-0E6E4AFDD231}" dt="2024-09-01T17:11:34.963" v="1243" actId="20577"/>
          <ac:spMkLst>
            <pc:docMk/>
            <pc:sldMk cId="2731791657" sldId="2146845988"/>
            <ac:spMk id="3" creationId="{1A174E67-518C-3B6D-A8F8-61AAB4A2198E}"/>
          </ac:spMkLst>
        </pc:spChg>
        <pc:spChg chg="del">
          <ac:chgData name="Steven Lim" userId="9359e6f4-72f7-4279-ae74-02dae5d7bd6c" providerId="ADAL" clId="{BA651CBF-E82E-4CEE-B847-0E6E4AFDD231}" dt="2024-09-01T17:12:16.969" v="1244" actId="22"/>
          <ac:spMkLst>
            <pc:docMk/>
            <pc:sldMk cId="2731791657" sldId="2146845988"/>
            <ac:spMk id="4" creationId="{78022691-DD22-3BCE-C0FD-681691E4F6D9}"/>
          </ac:spMkLst>
        </pc:spChg>
        <pc:spChg chg="add mod">
          <ac:chgData name="Steven Lim" userId="9359e6f4-72f7-4279-ae74-02dae5d7bd6c" providerId="ADAL" clId="{BA651CBF-E82E-4CEE-B847-0E6E4AFDD231}" dt="2024-09-01T17:12:49.659" v="1248" actId="478"/>
          <ac:spMkLst>
            <pc:docMk/>
            <pc:sldMk cId="2731791657" sldId="2146845988"/>
            <ac:spMk id="10" creationId="{A2FC17F7-51F9-560B-1AF3-FB461A28F24B}"/>
          </ac:spMkLst>
        </pc:spChg>
        <pc:picChg chg="add del mod ord">
          <ac:chgData name="Steven Lim" userId="9359e6f4-72f7-4279-ae74-02dae5d7bd6c" providerId="ADAL" clId="{BA651CBF-E82E-4CEE-B847-0E6E4AFDD231}" dt="2024-09-01T17:12:49.659" v="1248" actId="478"/>
          <ac:picMkLst>
            <pc:docMk/>
            <pc:sldMk cId="2731791657" sldId="2146845988"/>
            <ac:picMk id="6" creationId="{2ED59486-24C4-37A0-11AB-5652FF235B7B}"/>
          </ac:picMkLst>
        </pc:picChg>
        <pc:picChg chg="add del mod">
          <ac:chgData name="Steven Lim" userId="9359e6f4-72f7-4279-ae74-02dae5d7bd6c" providerId="ADAL" clId="{BA651CBF-E82E-4CEE-B847-0E6E4AFDD231}" dt="2024-09-01T17:12:47.639" v="1247" actId="21"/>
          <ac:picMkLst>
            <pc:docMk/>
            <pc:sldMk cId="2731791657" sldId="2146845988"/>
            <ac:picMk id="8" creationId="{78E206F4-949A-AB29-2740-7BBDBEDDC30E}"/>
          </ac:picMkLst>
        </pc:picChg>
        <pc:picChg chg="add del mod">
          <ac:chgData name="Steven Lim" userId="9359e6f4-72f7-4279-ae74-02dae5d7bd6c" providerId="ADAL" clId="{BA651CBF-E82E-4CEE-B847-0E6E4AFDD231}" dt="2024-09-01T17:12:57.559" v="1251" actId="478"/>
          <ac:picMkLst>
            <pc:docMk/>
            <pc:sldMk cId="2731791657" sldId="2146845988"/>
            <ac:picMk id="11" creationId="{78E206F4-949A-AB29-2740-7BBDBEDDC30E}"/>
          </ac:picMkLst>
        </pc:picChg>
        <pc:picChg chg="add mod modCrop">
          <ac:chgData name="Steven Lim" userId="9359e6f4-72f7-4279-ae74-02dae5d7bd6c" providerId="ADAL" clId="{BA651CBF-E82E-4CEE-B847-0E6E4AFDD231}" dt="2024-09-01T17:16:06.918" v="1257" actId="732"/>
          <ac:picMkLst>
            <pc:docMk/>
            <pc:sldMk cId="2731791657" sldId="2146845988"/>
            <ac:picMk id="12" creationId="{BD4B7C7B-9F34-E49D-FEC7-672F19737E59}"/>
          </ac:picMkLst>
        </pc:picChg>
      </pc:sldChg>
      <pc:sldChg chg="modSp add mod">
        <pc:chgData name="Steven Lim" userId="9359e6f4-72f7-4279-ae74-02dae5d7bd6c" providerId="ADAL" clId="{BA651CBF-E82E-4CEE-B847-0E6E4AFDD231}" dt="2024-09-04T07:02:27.309" v="2325" actId="6549"/>
        <pc:sldMkLst>
          <pc:docMk/>
          <pc:sldMk cId="3347254516" sldId="2146845988"/>
        </pc:sldMkLst>
        <pc:spChg chg="mod">
          <ac:chgData name="Steven Lim" userId="9359e6f4-72f7-4279-ae74-02dae5d7bd6c" providerId="ADAL" clId="{BA651CBF-E82E-4CEE-B847-0E6E4AFDD231}" dt="2024-09-04T07:02:27.309" v="2325" actId="6549"/>
          <ac:spMkLst>
            <pc:docMk/>
            <pc:sldMk cId="3347254516" sldId="2146845988"/>
            <ac:spMk id="2" creationId="{7252A7DA-8FA6-35BC-9351-DF9D5400A59C}"/>
          </ac:spMkLst>
        </pc:spChg>
      </pc:sldChg>
      <pc:sldChg chg="addSp delSp modSp mod setBg modClrScheme delAnim delDesignElem chgLayout modNotesTx">
        <pc:chgData name="Steven Lim" userId="9359e6f4-72f7-4279-ae74-02dae5d7bd6c" providerId="ADAL" clId="{BA651CBF-E82E-4CEE-B847-0E6E4AFDD231}" dt="2024-09-05T09:16:41.394" v="4407" actId="20577"/>
        <pc:sldMkLst>
          <pc:docMk/>
          <pc:sldMk cId="1028430629" sldId="2146846040"/>
        </pc:sldMkLst>
        <pc:spChg chg="del mod">
          <ac:chgData name="Steven Lim" userId="9359e6f4-72f7-4279-ae74-02dae5d7bd6c" providerId="ADAL" clId="{BA651CBF-E82E-4CEE-B847-0E6E4AFDD231}" dt="2024-08-29T08:41:24.108" v="306" actId="478"/>
          <ac:spMkLst>
            <pc:docMk/>
            <pc:sldMk cId="1028430629" sldId="2146846040"/>
            <ac:spMk id="2" creationId="{84587728-9F46-22FB-58FD-CBB6DD31C6F2}"/>
          </ac:spMkLst>
        </pc:spChg>
        <pc:spChg chg="add del mod ord">
          <ac:chgData name="Steven Lim" userId="9359e6f4-72f7-4279-ae74-02dae5d7bd6c" providerId="ADAL" clId="{BA651CBF-E82E-4CEE-B847-0E6E4AFDD231}" dt="2024-09-05T06:25:54.198" v="4241" actId="26606"/>
          <ac:spMkLst>
            <pc:docMk/>
            <pc:sldMk cId="1028430629" sldId="2146846040"/>
            <ac:spMk id="4" creationId="{ADAF227B-A436-D727-2F77-3A1BA04B19C2}"/>
          </ac:spMkLst>
        </pc:spChg>
        <pc:spChg chg="add del mod">
          <ac:chgData name="Steven Lim" userId="9359e6f4-72f7-4279-ae74-02dae5d7bd6c" providerId="ADAL" clId="{BA651CBF-E82E-4CEE-B847-0E6E4AFDD231}" dt="2024-08-29T08:49:12.106" v="622" actId="478"/>
          <ac:spMkLst>
            <pc:docMk/>
            <pc:sldMk cId="1028430629" sldId="2146846040"/>
            <ac:spMk id="5" creationId="{8F6A4966-0D04-AA0C-E866-7D2AA79275AF}"/>
          </ac:spMkLst>
        </pc:spChg>
        <pc:spChg chg="add del mod ord">
          <ac:chgData name="Steven Lim" userId="9359e6f4-72f7-4279-ae74-02dae5d7bd6c" providerId="ADAL" clId="{BA651CBF-E82E-4CEE-B847-0E6E4AFDD231}" dt="2024-09-05T09:14:58.949" v="4388" actId="700"/>
          <ac:spMkLst>
            <pc:docMk/>
            <pc:sldMk cId="1028430629" sldId="2146846040"/>
            <ac:spMk id="5" creationId="{E87AEC9E-775B-09C6-5CA5-BB7E9E39F66E}"/>
          </ac:spMkLst>
        </pc:spChg>
        <pc:spChg chg="mod ord">
          <ac:chgData name="Steven Lim" userId="9359e6f4-72f7-4279-ae74-02dae5d7bd6c" providerId="ADAL" clId="{BA651CBF-E82E-4CEE-B847-0E6E4AFDD231}" dt="2024-09-05T09:15:33.815" v="4399" actId="1076"/>
          <ac:spMkLst>
            <pc:docMk/>
            <pc:sldMk cId="1028430629" sldId="2146846040"/>
            <ac:spMk id="6" creationId="{2D34674F-D615-4B62-47F6-10F549CEBC56}"/>
          </ac:spMkLst>
        </pc:spChg>
        <pc:spChg chg="add del mod ord">
          <ac:chgData name="Steven Lim" userId="9359e6f4-72f7-4279-ae74-02dae5d7bd6c" providerId="ADAL" clId="{BA651CBF-E82E-4CEE-B847-0E6E4AFDD231}" dt="2024-09-05T09:14:58.949" v="4388" actId="700"/>
          <ac:spMkLst>
            <pc:docMk/>
            <pc:sldMk cId="1028430629" sldId="2146846040"/>
            <ac:spMk id="7" creationId="{BD41F208-4689-AED6-B880-6818D9C31DD7}"/>
          </ac:spMkLst>
        </pc:spChg>
        <pc:spChg chg="add del">
          <ac:chgData name="Steven Lim" userId="9359e6f4-72f7-4279-ae74-02dae5d7bd6c" providerId="ADAL" clId="{BA651CBF-E82E-4CEE-B847-0E6E4AFDD231}" dt="2024-09-05T06:25:33.504" v="4230" actId="26606"/>
          <ac:spMkLst>
            <pc:docMk/>
            <pc:sldMk cId="1028430629" sldId="2146846040"/>
            <ac:spMk id="10" creationId="{E51BA4DF-2BD4-4EC2-B1DB-B27C8AC71864}"/>
          </ac:spMkLst>
        </pc:spChg>
        <pc:spChg chg="add del mod ord">
          <ac:chgData name="Steven Lim" userId="9359e6f4-72f7-4279-ae74-02dae5d7bd6c" providerId="ADAL" clId="{BA651CBF-E82E-4CEE-B847-0E6E4AFDD231}" dt="2024-09-05T09:14:58.949" v="4388" actId="700"/>
          <ac:spMkLst>
            <pc:docMk/>
            <pc:sldMk cId="1028430629" sldId="2146846040"/>
            <ac:spMk id="11" creationId="{DD50DF9C-3A2B-4FC0-23C1-04BABF76816D}"/>
          </ac:spMkLst>
        </pc:spChg>
        <pc:spChg chg="add del">
          <ac:chgData name="Steven Lim" userId="9359e6f4-72f7-4279-ae74-02dae5d7bd6c" providerId="ADAL" clId="{BA651CBF-E82E-4CEE-B847-0E6E4AFDD231}" dt="2024-09-05T06:25:44.339" v="4232" actId="26606"/>
          <ac:spMkLst>
            <pc:docMk/>
            <pc:sldMk cId="1028430629" sldId="2146846040"/>
            <ac:spMk id="12" creationId="{BACC6370-2D7E-4714-9D71-7542949D7D5D}"/>
          </ac:spMkLst>
        </pc:spChg>
        <pc:spChg chg="add del mod ord">
          <ac:chgData name="Steven Lim" userId="9359e6f4-72f7-4279-ae74-02dae5d7bd6c" providerId="ADAL" clId="{BA651CBF-E82E-4CEE-B847-0E6E4AFDD231}" dt="2024-09-05T09:15:08.115" v="4391" actId="700"/>
          <ac:spMkLst>
            <pc:docMk/>
            <pc:sldMk cId="1028430629" sldId="2146846040"/>
            <ac:spMk id="13" creationId="{BACCC781-234E-2E0C-05DF-287CCCDE64CD}"/>
          </ac:spMkLst>
        </pc:spChg>
        <pc:spChg chg="add del">
          <ac:chgData name="Steven Lim" userId="9359e6f4-72f7-4279-ae74-02dae5d7bd6c" providerId="ADAL" clId="{BA651CBF-E82E-4CEE-B847-0E6E4AFDD231}" dt="2024-09-05T06:25:44.339" v="4232" actId="26606"/>
          <ac:spMkLst>
            <pc:docMk/>
            <pc:sldMk cId="1028430629" sldId="2146846040"/>
            <ac:spMk id="14" creationId="{F68B3F68-107C-434F-AA38-110D5EA91B85}"/>
          </ac:spMkLst>
        </pc:spChg>
        <pc:spChg chg="add del">
          <ac:chgData name="Steven Lim" userId="9359e6f4-72f7-4279-ae74-02dae5d7bd6c" providerId="ADAL" clId="{BA651CBF-E82E-4CEE-B847-0E6E4AFDD231}" dt="2024-09-05T06:25:44.339" v="4232" actId="26606"/>
          <ac:spMkLst>
            <pc:docMk/>
            <pc:sldMk cId="1028430629" sldId="2146846040"/>
            <ac:spMk id="16" creationId="{AAD0DBB9-1A4B-4391-81D4-CB19F9AB918A}"/>
          </ac:spMkLst>
        </pc:spChg>
        <pc:spChg chg="add del mod ord">
          <ac:chgData name="Steven Lim" userId="9359e6f4-72f7-4279-ae74-02dae5d7bd6c" providerId="ADAL" clId="{BA651CBF-E82E-4CEE-B847-0E6E4AFDD231}" dt="2024-09-05T09:15:08.115" v="4391" actId="700"/>
          <ac:spMkLst>
            <pc:docMk/>
            <pc:sldMk cId="1028430629" sldId="2146846040"/>
            <ac:spMk id="17" creationId="{5F6A5B5F-4027-E8B4-774B-538C146DF775}"/>
          </ac:spMkLst>
        </pc:spChg>
        <pc:spChg chg="add del">
          <ac:chgData name="Steven Lim" userId="9359e6f4-72f7-4279-ae74-02dae5d7bd6c" providerId="ADAL" clId="{BA651CBF-E82E-4CEE-B847-0E6E4AFDD231}" dt="2024-09-05T06:25:44.339" v="4232" actId="26606"/>
          <ac:spMkLst>
            <pc:docMk/>
            <pc:sldMk cId="1028430629" sldId="2146846040"/>
            <ac:spMk id="18" creationId="{063BBA22-50EA-4C4D-BE05-F1CE4E63AA56}"/>
          </ac:spMkLst>
        </pc:spChg>
        <pc:spChg chg="add del mod ord">
          <ac:chgData name="Steven Lim" userId="9359e6f4-72f7-4279-ae74-02dae5d7bd6c" providerId="ADAL" clId="{BA651CBF-E82E-4CEE-B847-0E6E4AFDD231}" dt="2024-09-05T09:15:08.115" v="4391" actId="700"/>
          <ac:spMkLst>
            <pc:docMk/>
            <pc:sldMk cId="1028430629" sldId="2146846040"/>
            <ac:spMk id="19" creationId="{7DC0C3C5-1E66-45E0-3A47-1D6C58C8C6FF}"/>
          </ac:spMkLst>
        </pc:spChg>
        <pc:spChg chg="add del mod ord">
          <ac:chgData name="Steven Lim" userId="9359e6f4-72f7-4279-ae74-02dae5d7bd6c" providerId="ADAL" clId="{BA651CBF-E82E-4CEE-B847-0E6E4AFDD231}" dt="2024-09-05T09:15:08.115" v="4391" actId="700"/>
          <ac:spMkLst>
            <pc:docMk/>
            <pc:sldMk cId="1028430629" sldId="2146846040"/>
            <ac:spMk id="21" creationId="{B6F4388D-B85F-EA8F-4B94-887371C569C3}"/>
          </ac:spMkLst>
        </pc:spChg>
        <pc:spChg chg="add mod ord">
          <ac:chgData name="Steven Lim" userId="9359e6f4-72f7-4279-ae74-02dae5d7bd6c" providerId="ADAL" clId="{BA651CBF-E82E-4CEE-B847-0E6E4AFDD231}" dt="2024-09-05T09:15:24.811" v="4398" actId="26606"/>
          <ac:spMkLst>
            <pc:docMk/>
            <pc:sldMk cId="1028430629" sldId="2146846040"/>
            <ac:spMk id="23" creationId="{E5377E32-BDFF-235F-A83E-D07EDEBF6E3F}"/>
          </ac:spMkLst>
        </pc:spChg>
        <pc:spChg chg="add del mod ord">
          <ac:chgData name="Steven Lim" userId="9359e6f4-72f7-4279-ae74-02dae5d7bd6c" providerId="ADAL" clId="{BA651CBF-E82E-4CEE-B847-0E6E4AFDD231}" dt="2024-09-05T09:15:24.811" v="4398" actId="26606"/>
          <ac:spMkLst>
            <pc:docMk/>
            <pc:sldMk cId="1028430629" sldId="2146846040"/>
            <ac:spMk id="25" creationId="{1B48D386-E1B2-0264-DE5B-100FEB48C9C0}"/>
          </ac:spMkLst>
        </pc:spChg>
        <pc:spChg chg="add del">
          <ac:chgData name="Steven Lim" userId="9359e6f4-72f7-4279-ae74-02dae5d7bd6c" providerId="ADAL" clId="{BA651CBF-E82E-4CEE-B847-0E6E4AFDD231}" dt="2024-09-05T06:27:42.357" v="4255" actId="26606"/>
          <ac:spMkLst>
            <pc:docMk/>
            <pc:sldMk cId="1028430629" sldId="2146846040"/>
            <ac:spMk id="30" creationId="{04812C46-200A-4DEB-A05E-3ED6C68C2387}"/>
          </ac:spMkLst>
        </pc:spChg>
        <pc:spChg chg="add del">
          <ac:chgData name="Steven Lim" userId="9359e6f4-72f7-4279-ae74-02dae5d7bd6c" providerId="ADAL" clId="{BA651CBF-E82E-4CEE-B847-0E6E4AFDD231}" dt="2024-09-05T06:27:57.306" v="4267" actId="26606"/>
          <ac:spMkLst>
            <pc:docMk/>
            <pc:sldMk cId="1028430629" sldId="2146846040"/>
            <ac:spMk id="34" creationId="{3ECBE1F1-D69B-4AFA-ABD5-8E41720EF6DE}"/>
          </ac:spMkLst>
        </pc:spChg>
        <pc:spChg chg="add del">
          <ac:chgData name="Steven Lim" userId="9359e6f4-72f7-4279-ae74-02dae5d7bd6c" providerId="ADAL" clId="{BA651CBF-E82E-4CEE-B847-0E6E4AFDD231}" dt="2024-09-05T06:27:42.357" v="4255" actId="26606"/>
          <ac:spMkLst>
            <pc:docMk/>
            <pc:sldMk cId="1028430629" sldId="2146846040"/>
            <ac:spMk id="35" creationId="{D1EA859B-E555-4109-94F3-6700E046E008}"/>
          </ac:spMkLst>
        </pc:spChg>
        <pc:spChg chg="add del">
          <ac:chgData name="Steven Lim" userId="9359e6f4-72f7-4279-ae74-02dae5d7bd6c" providerId="ADAL" clId="{BA651CBF-E82E-4CEE-B847-0E6E4AFDD231}" dt="2024-09-05T06:27:57.306" v="4267" actId="26606"/>
          <ac:spMkLst>
            <pc:docMk/>
            <pc:sldMk cId="1028430629" sldId="2146846040"/>
            <ac:spMk id="36" creationId="{603A6265-E10C-4B85-9C20-E75FCAF9CC63}"/>
          </ac:spMkLst>
        </pc:spChg>
        <pc:spChg chg="add del">
          <ac:chgData name="Steven Lim" userId="9359e6f4-72f7-4279-ae74-02dae5d7bd6c" providerId="ADAL" clId="{BA651CBF-E82E-4CEE-B847-0E6E4AFDD231}" dt="2024-09-05T06:27:12.897" v="4249" actId="26606"/>
          <ac:spMkLst>
            <pc:docMk/>
            <pc:sldMk cId="1028430629" sldId="2146846040"/>
            <ac:spMk id="37" creationId="{3ECBE1F1-D69B-4AFA-ABD5-8E41720EF6DE}"/>
          </ac:spMkLst>
        </pc:spChg>
        <pc:spChg chg="add del">
          <ac:chgData name="Steven Lim" userId="9359e6f4-72f7-4279-ae74-02dae5d7bd6c" providerId="ADAL" clId="{BA651CBF-E82E-4CEE-B847-0E6E4AFDD231}" dt="2024-09-05T06:27:12.897" v="4249" actId="26606"/>
          <ac:spMkLst>
            <pc:docMk/>
            <pc:sldMk cId="1028430629" sldId="2146846040"/>
            <ac:spMk id="38" creationId="{603A6265-E10C-4B85-9C20-E75FCAF9CC63}"/>
          </ac:spMkLst>
        </pc:spChg>
        <pc:spChg chg="add del">
          <ac:chgData name="Steven Lim" userId="9359e6f4-72f7-4279-ae74-02dae5d7bd6c" providerId="ADAL" clId="{BA651CBF-E82E-4CEE-B847-0E6E4AFDD231}" dt="2024-09-05T06:27:45.156" v="4257" actId="26606"/>
          <ac:spMkLst>
            <pc:docMk/>
            <pc:sldMk cId="1028430629" sldId="2146846040"/>
            <ac:spMk id="39" creationId="{7B831B6F-405A-4B47-B9BB-5CA88F285844}"/>
          </ac:spMkLst>
        </pc:spChg>
        <pc:spChg chg="add del">
          <ac:chgData name="Steven Lim" userId="9359e6f4-72f7-4279-ae74-02dae5d7bd6c" providerId="ADAL" clId="{BA651CBF-E82E-4CEE-B847-0E6E4AFDD231}" dt="2024-09-05T06:27:45.156" v="4257" actId="26606"/>
          <ac:spMkLst>
            <pc:docMk/>
            <pc:sldMk cId="1028430629" sldId="2146846040"/>
            <ac:spMk id="41" creationId="{953EE71A-6488-4203-A7C4-77102FD0DCCA}"/>
          </ac:spMkLst>
        </pc:spChg>
        <pc:spChg chg="add del">
          <ac:chgData name="Steven Lim" userId="9359e6f4-72f7-4279-ae74-02dae5d7bd6c" providerId="ADAL" clId="{BA651CBF-E82E-4CEE-B847-0E6E4AFDD231}" dt="2024-09-05T06:27:46.678" v="4259" actId="26606"/>
          <ac:spMkLst>
            <pc:docMk/>
            <pc:sldMk cId="1028430629" sldId="2146846040"/>
            <ac:spMk id="43" creationId="{04812C46-200A-4DEB-A05E-3ED6C68C2387}"/>
          </ac:spMkLst>
        </pc:spChg>
        <pc:spChg chg="add del">
          <ac:chgData name="Steven Lim" userId="9359e6f4-72f7-4279-ae74-02dae5d7bd6c" providerId="ADAL" clId="{BA651CBF-E82E-4CEE-B847-0E6E4AFDD231}" dt="2024-09-05T06:27:46.678" v="4259" actId="26606"/>
          <ac:spMkLst>
            <pc:docMk/>
            <pc:sldMk cId="1028430629" sldId="2146846040"/>
            <ac:spMk id="44" creationId="{D1EA859B-E555-4109-94F3-6700E046E008}"/>
          </ac:spMkLst>
        </pc:spChg>
        <pc:spChg chg="add del">
          <ac:chgData name="Steven Lim" userId="9359e6f4-72f7-4279-ae74-02dae5d7bd6c" providerId="ADAL" clId="{BA651CBF-E82E-4CEE-B847-0E6E4AFDD231}" dt="2024-09-05T06:27:48.907" v="4261" actId="26606"/>
          <ac:spMkLst>
            <pc:docMk/>
            <pc:sldMk cId="1028430629" sldId="2146846040"/>
            <ac:spMk id="46" creationId="{7B831B6F-405A-4B47-B9BB-5CA88F285844}"/>
          </ac:spMkLst>
        </pc:spChg>
        <pc:spChg chg="add del">
          <ac:chgData name="Steven Lim" userId="9359e6f4-72f7-4279-ae74-02dae5d7bd6c" providerId="ADAL" clId="{BA651CBF-E82E-4CEE-B847-0E6E4AFDD231}" dt="2024-09-05T06:27:48.907" v="4261" actId="26606"/>
          <ac:spMkLst>
            <pc:docMk/>
            <pc:sldMk cId="1028430629" sldId="2146846040"/>
            <ac:spMk id="47" creationId="{953EE71A-6488-4203-A7C4-77102FD0DCCA}"/>
          </ac:spMkLst>
        </pc:spChg>
        <pc:spChg chg="add del">
          <ac:chgData name="Steven Lim" userId="9359e6f4-72f7-4279-ae74-02dae5d7bd6c" providerId="ADAL" clId="{BA651CBF-E82E-4CEE-B847-0E6E4AFDD231}" dt="2024-09-05T09:15:24.764" v="4397" actId="26606"/>
          <ac:spMkLst>
            <pc:docMk/>
            <pc:sldMk cId="1028430629" sldId="2146846040"/>
            <ac:spMk id="51" creationId="{04812C46-200A-4DEB-A05E-3ED6C68C2387}"/>
          </ac:spMkLst>
        </pc:spChg>
        <pc:spChg chg="add del">
          <ac:chgData name="Steven Lim" userId="9359e6f4-72f7-4279-ae74-02dae5d7bd6c" providerId="ADAL" clId="{BA651CBF-E82E-4CEE-B847-0E6E4AFDD231}" dt="2024-09-05T09:15:24.764" v="4397" actId="26606"/>
          <ac:spMkLst>
            <pc:docMk/>
            <pc:sldMk cId="1028430629" sldId="2146846040"/>
            <ac:spMk id="52" creationId="{D1EA859B-E555-4109-94F3-6700E046E008}"/>
          </ac:spMkLst>
        </pc:spChg>
        <pc:spChg chg="add del">
          <ac:chgData name="Steven Lim" userId="9359e6f4-72f7-4279-ae74-02dae5d7bd6c" providerId="ADAL" clId="{BA651CBF-E82E-4CEE-B847-0E6E4AFDD231}" dt="2024-09-05T09:14:38.701" v="4385" actId="700"/>
          <ac:spMkLst>
            <pc:docMk/>
            <pc:sldMk cId="1028430629" sldId="2146846040"/>
            <ac:spMk id="54" creationId="{AE3A741D-C19B-960A-5803-1C5887147820}"/>
          </ac:spMkLst>
        </pc:spChg>
        <pc:spChg chg="add del">
          <ac:chgData name="Steven Lim" userId="9359e6f4-72f7-4279-ae74-02dae5d7bd6c" providerId="ADAL" clId="{BA651CBF-E82E-4CEE-B847-0E6E4AFDD231}" dt="2024-09-05T09:14:38.701" v="4385" actId="700"/>
          <ac:spMkLst>
            <pc:docMk/>
            <pc:sldMk cId="1028430629" sldId="2146846040"/>
            <ac:spMk id="55" creationId="{9C3A50E9-9119-7BC3-083B-2D84CCC78E47}"/>
          </ac:spMkLst>
        </pc:spChg>
        <pc:spChg chg="add del">
          <ac:chgData name="Steven Lim" userId="9359e6f4-72f7-4279-ae74-02dae5d7bd6c" providerId="ADAL" clId="{BA651CBF-E82E-4CEE-B847-0E6E4AFDD231}" dt="2024-09-05T09:14:38.701" v="4385" actId="700"/>
          <ac:spMkLst>
            <pc:docMk/>
            <pc:sldMk cId="1028430629" sldId="2146846040"/>
            <ac:spMk id="56" creationId="{DC39DE25-0E4E-0AA7-0932-1D78C2372786}"/>
          </ac:spMkLst>
        </pc:spChg>
        <pc:spChg chg="add del">
          <ac:chgData name="Steven Lim" userId="9359e6f4-72f7-4279-ae74-02dae5d7bd6c" providerId="ADAL" clId="{BA651CBF-E82E-4CEE-B847-0E6E4AFDD231}" dt="2024-09-05T09:14:38.701" v="4385" actId="700"/>
          <ac:spMkLst>
            <pc:docMk/>
            <pc:sldMk cId="1028430629" sldId="2146846040"/>
            <ac:spMk id="57" creationId="{8D6EA299-0840-6DEA-E670-C49AEBC87E89}"/>
          </ac:spMkLst>
        </pc:spChg>
        <pc:grpChg chg="add del">
          <ac:chgData name="Steven Lim" userId="9359e6f4-72f7-4279-ae74-02dae5d7bd6c" providerId="ADAL" clId="{BA651CBF-E82E-4CEE-B847-0E6E4AFDD231}" dt="2024-09-05T09:15:22.982" v="4395" actId="26606"/>
          <ac:grpSpMkLst>
            <pc:docMk/>
            <pc:sldMk cId="1028430629" sldId="2146846040"/>
            <ac:grpSpMk id="32" creationId="{5EFBDE31-BB3E-6CFC-23CD-B5976DA38438}"/>
          </ac:grpSpMkLst>
        </pc:grpChg>
        <pc:grpChg chg="add del">
          <ac:chgData name="Steven Lim" userId="9359e6f4-72f7-4279-ae74-02dae5d7bd6c" providerId="ADAL" clId="{BA651CBF-E82E-4CEE-B847-0E6E4AFDD231}" dt="2024-09-05T06:27:11.807" v="4247" actId="26606"/>
          <ac:grpSpMkLst>
            <pc:docMk/>
            <pc:sldMk cId="1028430629" sldId="2146846040"/>
            <ac:grpSpMk id="33" creationId="{3AFCAD34-1AFC-BC1A-F6B2-C34C63912EAB}"/>
          </ac:grpSpMkLst>
        </pc:grpChg>
        <pc:grpChg chg="add del">
          <ac:chgData name="Steven Lim" userId="9359e6f4-72f7-4279-ae74-02dae5d7bd6c" providerId="ADAL" clId="{BA651CBF-E82E-4CEE-B847-0E6E4AFDD231}" dt="2024-09-05T06:28:16.516" v="4269" actId="26606"/>
          <ac:grpSpMkLst>
            <pc:docMk/>
            <pc:sldMk cId="1028430629" sldId="2146846040"/>
            <ac:grpSpMk id="42" creationId="{3AFCAD34-1AFC-BC1A-F6B2-C34C63912EAB}"/>
          </ac:grpSpMkLst>
        </pc:grpChg>
        <pc:grpChg chg="add del">
          <ac:chgData name="Steven Lim" userId="9359e6f4-72f7-4279-ae74-02dae5d7bd6c" providerId="ADAL" clId="{BA651CBF-E82E-4CEE-B847-0E6E4AFDD231}" dt="2024-09-05T06:28:18.146" v="4271" actId="26606"/>
          <ac:grpSpMkLst>
            <pc:docMk/>
            <pc:sldMk cId="1028430629" sldId="2146846040"/>
            <ac:grpSpMk id="50" creationId="{434FA563-76F6-CDCF-AEA0-A7B78E44647B}"/>
          </ac:grpSpMkLst>
        </pc:grpChg>
        <pc:grpChg chg="add">
          <ac:chgData name="Steven Lim" userId="9359e6f4-72f7-4279-ae74-02dae5d7bd6c" providerId="ADAL" clId="{BA651CBF-E82E-4CEE-B847-0E6E4AFDD231}" dt="2024-09-05T09:15:24.811" v="4398" actId="26606"/>
          <ac:grpSpMkLst>
            <pc:docMk/>
            <pc:sldMk cId="1028430629" sldId="2146846040"/>
            <ac:grpSpMk id="58" creationId="{5EFBDE31-BB3E-6CFC-23CD-B5976DA38438}"/>
          </ac:grpSpMkLst>
        </pc:grpChg>
        <pc:graphicFrameChg chg="add del">
          <ac:chgData name="Steven Lim" userId="9359e6f4-72f7-4279-ae74-02dae5d7bd6c" providerId="ADAL" clId="{BA651CBF-E82E-4CEE-B847-0E6E4AFDD231}" dt="2024-09-05T06:25:33.504" v="4230" actId="26606"/>
          <ac:graphicFrameMkLst>
            <pc:docMk/>
            <pc:sldMk cId="1028430629" sldId="2146846040"/>
            <ac:graphicFrameMk id="8" creationId="{228F8701-BEBB-890A-B98F-61CFD8281632}"/>
          </ac:graphicFrameMkLst>
        </pc:graphicFrameChg>
        <pc:graphicFrameChg chg="add del">
          <ac:chgData name="Steven Lim" userId="9359e6f4-72f7-4279-ae74-02dae5d7bd6c" providerId="ADAL" clId="{BA651CBF-E82E-4CEE-B847-0E6E4AFDD231}" dt="2024-09-05T06:25:44.339" v="4232" actId="26606"/>
          <ac:graphicFrameMkLst>
            <pc:docMk/>
            <pc:sldMk cId="1028430629" sldId="2146846040"/>
            <ac:graphicFrameMk id="15" creationId="{4EDC7DF7-8B5E-3D1A-2483-ABF4428810B8}"/>
          </ac:graphicFrameMkLst>
        </pc:graphicFrameChg>
        <pc:graphicFrameChg chg="add del">
          <ac:chgData name="Steven Lim" userId="9359e6f4-72f7-4279-ae74-02dae5d7bd6c" providerId="ADAL" clId="{BA651CBF-E82E-4CEE-B847-0E6E4AFDD231}" dt="2024-09-05T06:25:48.609" v="4234" actId="26606"/>
          <ac:graphicFrameMkLst>
            <pc:docMk/>
            <pc:sldMk cId="1028430629" sldId="2146846040"/>
            <ac:graphicFrameMk id="20" creationId="{2388E458-133B-4CF5-29F6-1B55A23196CE}"/>
          </ac:graphicFrameMkLst>
        </pc:graphicFrameChg>
        <pc:graphicFrameChg chg="add del">
          <ac:chgData name="Steven Lim" userId="9359e6f4-72f7-4279-ae74-02dae5d7bd6c" providerId="ADAL" clId="{BA651CBF-E82E-4CEE-B847-0E6E4AFDD231}" dt="2024-09-05T06:25:49.980" v="4236" actId="26606"/>
          <ac:graphicFrameMkLst>
            <pc:docMk/>
            <pc:sldMk cId="1028430629" sldId="2146846040"/>
            <ac:graphicFrameMk id="22" creationId="{D4420537-ED1E-46C4-B4EA-813C41B3E603}"/>
          </ac:graphicFrameMkLst>
        </pc:graphicFrameChg>
        <pc:graphicFrameChg chg="add del">
          <ac:chgData name="Steven Lim" userId="9359e6f4-72f7-4279-ae74-02dae5d7bd6c" providerId="ADAL" clId="{BA651CBF-E82E-4CEE-B847-0E6E4AFDD231}" dt="2024-09-05T06:25:52.563" v="4238" actId="26606"/>
          <ac:graphicFrameMkLst>
            <pc:docMk/>
            <pc:sldMk cId="1028430629" sldId="2146846040"/>
            <ac:graphicFrameMk id="24" creationId="{464B06AF-0C12-3409-8861-509D0A6F17C7}"/>
          </ac:graphicFrameMkLst>
        </pc:graphicFrameChg>
        <pc:graphicFrameChg chg="add del">
          <ac:chgData name="Steven Lim" userId="9359e6f4-72f7-4279-ae74-02dae5d7bd6c" providerId="ADAL" clId="{BA651CBF-E82E-4CEE-B847-0E6E4AFDD231}" dt="2024-09-05T06:25:54.189" v="4240" actId="26606"/>
          <ac:graphicFrameMkLst>
            <pc:docMk/>
            <pc:sldMk cId="1028430629" sldId="2146846040"/>
            <ac:graphicFrameMk id="26" creationId="{F0170ED2-1F05-5442-FEDB-C24AF916562A}"/>
          </ac:graphicFrameMkLst>
        </pc:graphicFrameChg>
        <pc:graphicFrameChg chg="add mod ord modGraphic">
          <ac:chgData name="Steven Lim" userId="9359e6f4-72f7-4279-ae74-02dae5d7bd6c" providerId="ADAL" clId="{BA651CBF-E82E-4CEE-B847-0E6E4AFDD231}" dt="2024-09-05T09:16:41.394" v="4407" actId="20577"/>
          <ac:graphicFrameMkLst>
            <pc:docMk/>
            <pc:sldMk cId="1028430629" sldId="2146846040"/>
            <ac:graphicFrameMk id="28" creationId="{464B06AF-0C12-3409-8861-509D0A6F17C7}"/>
          </ac:graphicFrameMkLst>
        </pc:graphicFrameChg>
        <pc:picChg chg="add mod ord">
          <ac:chgData name="Steven Lim" userId="9359e6f4-72f7-4279-ae74-02dae5d7bd6c" providerId="ADAL" clId="{BA651CBF-E82E-4CEE-B847-0E6E4AFDD231}" dt="2024-09-05T09:15:24.811" v="4398" actId="26606"/>
          <ac:picMkLst>
            <pc:docMk/>
            <pc:sldMk cId="1028430629" sldId="2146846040"/>
            <ac:picMk id="3" creationId="{9DE0173C-6EDA-11A3-5C19-59B40A317063}"/>
          </ac:picMkLst>
        </pc:picChg>
        <pc:picChg chg="add del">
          <ac:chgData name="Steven Lim" userId="9359e6f4-72f7-4279-ae74-02dae5d7bd6c" providerId="ADAL" clId="{BA651CBF-E82E-4CEE-B847-0E6E4AFDD231}" dt="2024-09-05T06:25:33.504" v="4230" actId="26606"/>
          <ac:picMkLst>
            <pc:docMk/>
            <pc:sldMk cId="1028430629" sldId="2146846040"/>
            <ac:picMk id="9" creationId="{6219BE35-DB1D-C4BE-37F9-2D45EB5195F6}"/>
          </ac:picMkLst>
        </pc:picChg>
        <pc:picChg chg="del">
          <ac:chgData name="Steven Lim" userId="9359e6f4-72f7-4279-ae74-02dae5d7bd6c" providerId="ADAL" clId="{BA651CBF-E82E-4CEE-B847-0E6E4AFDD231}" dt="2024-08-29T08:41:27.014" v="308" actId="478"/>
          <ac:picMkLst>
            <pc:docMk/>
            <pc:sldMk cId="1028430629" sldId="2146846040"/>
            <ac:picMk id="11" creationId="{291CC366-3C0E-3D24-9E48-A86F56098199}"/>
          </ac:picMkLst>
        </pc:picChg>
        <pc:picChg chg="del">
          <ac:chgData name="Steven Lim" userId="9359e6f4-72f7-4279-ae74-02dae5d7bd6c" providerId="ADAL" clId="{BA651CBF-E82E-4CEE-B847-0E6E4AFDD231}" dt="2024-08-29T08:41:26.288" v="307" actId="478"/>
          <ac:picMkLst>
            <pc:docMk/>
            <pc:sldMk cId="1028430629" sldId="2146846040"/>
            <ac:picMk id="13" creationId="{E81677CB-90DA-A028-90D2-7E9E16A83466}"/>
          </ac:picMkLst>
        </pc:picChg>
        <pc:cxnChg chg="add del">
          <ac:chgData name="Steven Lim" userId="9359e6f4-72f7-4279-ae74-02dae5d7bd6c" providerId="ADAL" clId="{BA651CBF-E82E-4CEE-B847-0E6E4AFDD231}" dt="2024-09-05T06:27:53.546" v="4265" actId="26606"/>
          <ac:cxnSpMkLst>
            <pc:docMk/>
            <pc:sldMk cId="1028430629" sldId="2146846040"/>
            <ac:cxnSpMk id="31" creationId="{1503BFE4-729B-D9D0-C17B-501E6AF1127A}"/>
          </ac:cxnSpMkLst>
        </pc:cxnChg>
        <pc:cxnChg chg="add del">
          <ac:chgData name="Steven Lim" userId="9359e6f4-72f7-4279-ae74-02dae5d7bd6c" providerId="ADAL" clId="{BA651CBF-E82E-4CEE-B847-0E6E4AFDD231}" dt="2024-09-05T06:27:20.144" v="4251" actId="26606"/>
          <ac:cxnSpMkLst>
            <pc:docMk/>
            <pc:sldMk cId="1028430629" sldId="2146846040"/>
            <ac:cxnSpMk id="40" creationId="{1503BFE4-729B-D9D0-C17B-501E6AF1127A}"/>
          </ac:cxnSpMkLst>
        </pc:cxnChg>
      </pc:sldChg>
      <pc:sldChg chg="addSp delSp modSp add mod setBg modNotesTx">
        <pc:chgData name="Steven Lim" userId="9359e6f4-72f7-4279-ae74-02dae5d7bd6c" providerId="ADAL" clId="{BA651CBF-E82E-4CEE-B847-0E6E4AFDD231}" dt="2024-09-09T06:34:59.882" v="4744"/>
        <pc:sldMkLst>
          <pc:docMk/>
          <pc:sldMk cId="870715387" sldId="2146846041"/>
        </pc:sldMkLst>
        <pc:spChg chg="mod ord">
          <ac:chgData name="Steven Lim" userId="9359e6f4-72f7-4279-ae74-02dae5d7bd6c" providerId="ADAL" clId="{BA651CBF-E82E-4CEE-B847-0E6E4AFDD231}" dt="2024-09-09T06:34:59.882" v="4744"/>
          <ac:spMkLst>
            <pc:docMk/>
            <pc:sldMk cId="870715387" sldId="2146846041"/>
            <ac:spMk id="2" creationId="{17C16DA7-5FFF-C1F1-6209-BAAC0B11597B}"/>
          </ac:spMkLst>
        </pc:spChg>
        <pc:spChg chg="mod ord">
          <ac:chgData name="Steven Lim" userId="9359e6f4-72f7-4279-ae74-02dae5d7bd6c" providerId="ADAL" clId="{BA651CBF-E82E-4CEE-B847-0E6E4AFDD231}" dt="2024-09-04T08:34:54.980" v="3174" actId="1076"/>
          <ac:spMkLst>
            <pc:docMk/>
            <pc:sldMk cId="870715387" sldId="2146846041"/>
            <ac:spMk id="3" creationId="{24DBD8AA-72EC-4FE7-0734-43BCB2E08EA7}"/>
          </ac:spMkLst>
        </pc:spChg>
        <pc:spChg chg="add">
          <ac:chgData name="Steven Lim" userId="9359e6f4-72f7-4279-ae74-02dae5d7bd6c" providerId="ADAL" clId="{BA651CBF-E82E-4CEE-B847-0E6E4AFDD231}" dt="2024-09-04T08:30:09.763" v="3135"/>
          <ac:spMkLst>
            <pc:docMk/>
            <pc:sldMk cId="870715387" sldId="2146846041"/>
            <ac:spMk id="4" creationId="{F57C8019-E73F-E1D4-47AD-A9F1967B708D}"/>
          </ac:spMkLst>
        </pc:spChg>
        <pc:spChg chg="add">
          <ac:chgData name="Steven Lim" userId="9359e6f4-72f7-4279-ae74-02dae5d7bd6c" providerId="ADAL" clId="{BA651CBF-E82E-4CEE-B847-0E6E4AFDD231}" dt="2024-09-04T08:30:14.596" v="3136"/>
          <ac:spMkLst>
            <pc:docMk/>
            <pc:sldMk cId="870715387" sldId="2146846041"/>
            <ac:spMk id="5" creationId="{D852D88B-046D-FF6B-E0A9-A7901BF923A9}"/>
          </ac:spMkLst>
        </pc:spChg>
        <pc:spChg chg="add del">
          <ac:chgData name="Steven Lim" userId="9359e6f4-72f7-4279-ae74-02dae5d7bd6c" providerId="ADAL" clId="{BA651CBF-E82E-4CEE-B847-0E6E4AFDD231}" dt="2024-09-04T08:30:46.729" v="3139" actId="26606"/>
          <ac:spMkLst>
            <pc:docMk/>
            <pc:sldMk cId="870715387" sldId="2146846041"/>
            <ac:spMk id="3083" creationId="{637B2035-1FCB-439A-B421-095E136C7E07}"/>
          </ac:spMkLst>
        </pc:spChg>
        <pc:spChg chg="add del">
          <ac:chgData name="Steven Lim" userId="9359e6f4-72f7-4279-ae74-02dae5d7bd6c" providerId="ADAL" clId="{BA651CBF-E82E-4CEE-B847-0E6E4AFDD231}" dt="2024-09-04T08:30:46.729" v="3139" actId="26606"/>
          <ac:spMkLst>
            <pc:docMk/>
            <pc:sldMk cId="870715387" sldId="2146846041"/>
            <ac:spMk id="3085" creationId="{B39A1F5A-E57E-4178-8F57-A18DC747E5E1}"/>
          </ac:spMkLst>
        </pc:spChg>
        <pc:spChg chg="add del">
          <ac:chgData name="Steven Lim" userId="9359e6f4-72f7-4279-ae74-02dae5d7bd6c" providerId="ADAL" clId="{BA651CBF-E82E-4CEE-B847-0E6E4AFDD231}" dt="2024-09-04T08:30:46.729" v="3139" actId="26606"/>
          <ac:spMkLst>
            <pc:docMk/>
            <pc:sldMk cId="870715387" sldId="2146846041"/>
            <ac:spMk id="3087" creationId="{CF93DC6C-1BFD-4414-BF23-471C8831CA04}"/>
          </ac:spMkLst>
        </pc:spChg>
        <pc:spChg chg="add del">
          <ac:chgData name="Steven Lim" userId="9359e6f4-72f7-4279-ae74-02dae5d7bd6c" providerId="ADAL" clId="{BA651CBF-E82E-4CEE-B847-0E6E4AFDD231}" dt="2024-09-04T08:30:46.729" v="3139" actId="26606"/>
          <ac:spMkLst>
            <pc:docMk/>
            <pc:sldMk cId="870715387" sldId="2146846041"/>
            <ac:spMk id="3089" creationId="{001928A5-13A8-4372-8A77-BCAAE5553E6F}"/>
          </ac:spMkLst>
        </pc:spChg>
        <pc:spChg chg="add del">
          <ac:chgData name="Steven Lim" userId="9359e6f4-72f7-4279-ae74-02dae5d7bd6c" providerId="ADAL" clId="{BA651CBF-E82E-4CEE-B847-0E6E4AFDD231}" dt="2024-09-04T08:30:47.939" v="3141" actId="26606"/>
          <ac:spMkLst>
            <pc:docMk/>
            <pc:sldMk cId="870715387" sldId="2146846041"/>
            <ac:spMk id="3091" creationId="{FFFEB18F-F81F-4CED-BE64-EB888A77C3B8}"/>
          </ac:spMkLst>
        </pc:spChg>
        <pc:spChg chg="add del">
          <ac:chgData name="Steven Lim" userId="9359e6f4-72f7-4279-ae74-02dae5d7bd6c" providerId="ADAL" clId="{BA651CBF-E82E-4CEE-B847-0E6E4AFDD231}" dt="2024-09-04T08:30:47.939" v="3141" actId="26606"/>
          <ac:spMkLst>
            <pc:docMk/>
            <pc:sldMk cId="870715387" sldId="2146846041"/>
            <ac:spMk id="3092" creationId="{5A0118C5-4F8D-4CF4-BADD-53FEACC6C42A}"/>
          </ac:spMkLst>
        </pc:spChg>
        <pc:spChg chg="add del">
          <ac:chgData name="Steven Lim" userId="9359e6f4-72f7-4279-ae74-02dae5d7bd6c" providerId="ADAL" clId="{BA651CBF-E82E-4CEE-B847-0E6E4AFDD231}" dt="2024-09-04T08:30:47.939" v="3141" actId="26606"/>
          <ac:spMkLst>
            <pc:docMk/>
            <pc:sldMk cId="870715387" sldId="2146846041"/>
            <ac:spMk id="3096" creationId="{EAED1919-54A1-41C9-B30B-A3FF3F58E38B}"/>
          </ac:spMkLst>
        </pc:spChg>
        <pc:spChg chg="add del">
          <ac:chgData name="Steven Lim" userId="9359e6f4-72f7-4279-ae74-02dae5d7bd6c" providerId="ADAL" clId="{BA651CBF-E82E-4CEE-B847-0E6E4AFDD231}" dt="2024-09-04T08:30:49.315" v="3143" actId="26606"/>
          <ac:spMkLst>
            <pc:docMk/>
            <pc:sldMk cId="870715387" sldId="2146846041"/>
            <ac:spMk id="3270" creationId="{637B2035-1FCB-439A-B421-095E136C7E07}"/>
          </ac:spMkLst>
        </pc:spChg>
        <pc:spChg chg="add del">
          <ac:chgData name="Steven Lim" userId="9359e6f4-72f7-4279-ae74-02dae5d7bd6c" providerId="ADAL" clId="{BA651CBF-E82E-4CEE-B847-0E6E4AFDD231}" dt="2024-09-04T08:30:49.315" v="3143" actId="26606"/>
          <ac:spMkLst>
            <pc:docMk/>
            <pc:sldMk cId="870715387" sldId="2146846041"/>
            <ac:spMk id="3271" creationId="{B39A1F5A-E57E-4178-8F57-A18DC747E5E1}"/>
          </ac:spMkLst>
        </pc:spChg>
        <pc:spChg chg="add del">
          <ac:chgData name="Steven Lim" userId="9359e6f4-72f7-4279-ae74-02dae5d7bd6c" providerId="ADAL" clId="{BA651CBF-E82E-4CEE-B847-0E6E4AFDD231}" dt="2024-09-04T08:30:49.315" v="3143" actId="26606"/>
          <ac:spMkLst>
            <pc:docMk/>
            <pc:sldMk cId="870715387" sldId="2146846041"/>
            <ac:spMk id="3272" creationId="{CF93DC6C-1BFD-4414-BF23-471C8831CA04}"/>
          </ac:spMkLst>
        </pc:spChg>
        <pc:spChg chg="add del">
          <ac:chgData name="Steven Lim" userId="9359e6f4-72f7-4279-ae74-02dae5d7bd6c" providerId="ADAL" clId="{BA651CBF-E82E-4CEE-B847-0E6E4AFDD231}" dt="2024-09-04T08:30:49.315" v="3143" actId="26606"/>
          <ac:spMkLst>
            <pc:docMk/>
            <pc:sldMk cId="870715387" sldId="2146846041"/>
            <ac:spMk id="3273" creationId="{001928A5-13A8-4372-8A77-BCAAE5553E6F}"/>
          </ac:spMkLst>
        </pc:spChg>
        <pc:spChg chg="add del">
          <ac:chgData name="Steven Lim" userId="9359e6f4-72f7-4279-ae74-02dae5d7bd6c" providerId="ADAL" clId="{BA651CBF-E82E-4CEE-B847-0E6E4AFDD231}" dt="2024-09-04T08:30:53.312" v="3145" actId="26606"/>
          <ac:spMkLst>
            <pc:docMk/>
            <pc:sldMk cId="870715387" sldId="2146846041"/>
            <ac:spMk id="3275" creationId="{637B2035-1FCB-439A-B421-095E136C7E07}"/>
          </ac:spMkLst>
        </pc:spChg>
        <pc:spChg chg="add del">
          <ac:chgData name="Steven Lim" userId="9359e6f4-72f7-4279-ae74-02dae5d7bd6c" providerId="ADAL" clId="{BA651CBF-E82E-4CEE-B847-0E6E4AFDD231}" dt="2024-09-04T08:30:53.312" v="3145" actId="26606"/>
          <ac:spMkLst>
            <pc:docMk/>
            <pc:sldMk cId="870715387" sldId="2146846041"/>
            <ac:spMk id="3276" creationId="{B39A1F5A-E57E-4178-8F57-A18DC747E5E1}"/>
          </ac:spMkLst>
        </pc:spChg>
        <pc:spChg chg="add del">
          <ac:chgData name="Steven Lim" userId="9359e6f4-72f7-4279-ae74-02dae5d7bd6c" providerId="ADAL" clId="{BA651CBF-E82E-4CEE-B847-0E6E4AFDD231}" dt="2024-09-04T08:30:53.312" v="3145" actId="26606"/>
          <ac:spMkLst>
            <pc:docMk/>
            <pc:sldMk cId="870715387" sldId="2146846041"/>
            <ac:spMk id="3277" creationId="{CF93DC6C-1BFD-4414-BF23-471C8831CA04}"/>
          </ac:spMkLst>
        </pc:spChg>
        <pc:spChg chg="add del">
          <ac:chgData name="Steven Lim" userId="9359e6f4-72f7-4279-ae74-02dae5d7bd6c" providerId="ADAL" clId="{BA651CBF-E82E-4CEE-B847-0E6E4AFDD231}" dt="2024-09-04T08:30:53.312" v="3145" actId="26606"/>
          <ac:spMkLst>
            <pc:docMk/>
            <pc:sldMk cId="870715387" sldId="2146846041"/>
            <ac:spMk id="3278" creationId="{001928A5-13A8-4372-8A77-BCAAE5553E6F}"/>
          </ac:spMkLst>
        </pc:spChg>
        <pc:spChg chg="add del">
          <ac:chgData name="Steven Lim" userId="9359e6f4-72f7-4279-ae74-02dae5d7bd6c" providerId="ADAL" clId="{BA651CBF-E82E-4CEE-B847-0E6E4AFDD231}" dt="2024-09-04T08:33:05.166" v="3162" actId="26606"/>
          <ac:spMkLst>
            <pc:docMk/>
            <pc:sldMk cId="870715387" sldId="2146846041"/>
            <ac:spMk id="3280" creationId="{E81BF4F6-F2CF-4984-9D14-D6966D92F99F}"/>
          </ac:spMkLst>
        </pc:spChg>
        <pc:spChg chg="add del">
          <ac:chgData name="Steven Lim" userId="9359e6f4-72f7-4279-ae74-02dae5d7bd6c" providerId="ADAL" clId="{BA651CBF-E82E-4CEE-B847-0E6E4AFDD231}" dt="2024-09-04T08:33:05.162" v="3161" actId="26606"/>
          <ac:spMkLst>
            <pc:docMk/>
            <pc:sldMk cId="870715387" sldId="2146846041"/>
            <ac:spMk id="3285" creationId="{04812C46-200A-4DEB-A05E-3ED6C68C2387}"/>
          </ac:spMkLst>
        </pc:spChg>
        <pc:spChg chg="add del">
          <ac:chgData name="Steven Lim" userId="9359e6f4-72f7-4279-ae74-02dae5d7bd6c" providerId="ADAL" clId="{BA651CBF-E82E-4CEE-B847-0E6E4AFDD231}" dt="2024-09-04T08:33:05.162" v="3161" actId="26606"/>
          <ac:spMkLst>
            <pc:docMk/>
            <pc:sldMk cId="870715387" sldId="2146846041"/>
            <ac:spMk id="3287" creationId="{D1EA859B-E555-4109-94F3-6700E046E008}"/>
          </ac:spMkLst>
        </pc:spChg>
        <pc:grpChg chg="add del">
          <ac:chgData name="Steven Lim" userId="9359e6f4-72f7-4279-ae74-02dae5d7bd6c" providerId="ADAL" clId="{BA651CBF-E82E-4CEE-B847-0E6E4AFDD231}" dt="2024-09-04T08:30:47.939" v="3141" actId="26606"/>
          <ac:grpSpMkLst>
            <pc:docMk/>
            <pc:sldMk cId="870715387" sldId="2146846041"/>
            <ac:grpSpMk id="3093" creationId="{00E015F5-1A99-4E40-BC3D-7707802996B5}"/>
          </ac:grpSpMkLst>
        </pc:grpChg>
        <pc:grpChg chg="add del">
          <ac:chgData name="Steven Lim" userId="9359e6f4-72f7-4279-ae74-02dae5d7bd6c" providerId="ADAL" clId="{BA651CBF-E82E-4CEE-B847-0E6E4AFDD231}" dt="2024-09-04T08:30:47.939" v="3141" actId="26606"/>
          <ac:grpSpMkLst>
            <pc:docMk/>
            <pc:sldMk cId="870715387" sldId="2146846041"/>
            <ac:grpSpMk id="3097" creationId="{5468B3A9-705E-43C3-A742-0619B0D8F2EE}"/>
          </ac:grpSpMkLst>
        </pc:grpChg>
        <pc:grpChg chg="add del">
          <ac:chgData name="Steven Lim" userId="9359e6f4-72f7-4279-ae74-02dae5d7bd6c" providerId="ADAL" clId="{BA651CBF-E82E-4CEE-B847-0E6E4AFDD231}" dt="2024-09-04T08:30:47.939" v="3141" actId="26606"/>
          <ac:grpSpMkLst>
            <pc:docMk/>
            <pc:sldMk cId="870715387" sldId="2146846041"/>
            <ac:grpSpMk id="3267" creationId="{C4751043-2EE3-4222-9979-8E61D93DA8DC}"/>
          </ac:grpSpMkLst>
        </pc:grpChg>
        <pc:picChg chg="add mod ord">
          <ac:chgData name="Steven Lim" userId="9359e6f4-72f7-4279-ae74-02dae5d7bd6c" providerId="ADAL" clId="{BA651CBF-E82E-4CEE-B847-0E6E4AFDD231}" dt="2024-09-04T08:33:15.924" v="3163" actId="27614"/>
          <ac:picMkLst>
            <pc:docMk/>
            <pc:sldMk cId="870715387" sldId="2146846041"/>
            <ac:picMk id="7" creationId="{1B207491-301E-94B4-4FEF-3034DCDC23BF}"/>
          </ac:picMkLst>
        </pc:picChg>
        <pc:picChg chg="add del mod">
          <ac:chgData name="Steven Lim" userId="9359e6f4-72f7-4279-ae74-02dae5d7bd6c" providerId="ADAL" clId="{BA651CBF-E82E-4CEE-B847-0E6E4AFDD231}" dt="2024-09-04T08:32:33.338" v="3156" actId="478"/>
          <ac:picMkLst>
            <pc:docMk/>
            <pc:sldMk cId="870715387" sldId="2146846041"/>
            <ac:picMk id="3078" creationId="{39263007-CA9B-D842-119A-211E18223EA7}"/>
          </ac:picMkLst>
        </pc:picChg>
      </pc:sldChg>
      <pc:sldChg chg="addSp delSp modSp add mod modNotesTx">
        <pc:chgData name="Steven Lim" userId="9359e6f4-72f7-4279-ae74-02dae5d7bd6c" providerId="ADAL" clId="{BA651CBF-E82E-4CEE-B847-0E6E4AFDD231}" dt="2024-09-09T02:52:00.386" v="4420" actId="6549"/>
        <pc:sldMkLst>
          <pc:docMk/>
          <pc:sldMk cId="487687801" sldId="2146846042"/>
        </pc:sldMkLst>
        <pc:spChg chg="mod">
          <ac:chgData name="Steven Lim" userId="9359e6f4-72f7-4279-ae74-02dae5d7bd6c" providerId="ADAL" clId="{BA651CBF-E82E-4CEE-B847-0E6E4AFDD231}" dt="2024-08-29T10:20:57.141" v="945"/>
          <ac:spMkLst>
            <pc:docMk/>
            <pc:sldMk cId="487687801" sldId="2146846042"/>
            <ac:spMk id="3" creationId="{24DBD8AA-72EC-4FE7-0734-43BCB2E08EA7}"/>
          </ac:spMkLst>
        </pc:spChg>
        <pc:spChg chg="add mod">
          <ac:chgData name="Steven Lim" userId="9359e6f4-72f7-4279-ae74-02dae5d7bd6c" providerId="ADAL" clId="{BA651CBF-E82E-4CEE-B847-0E6E4AFDD231}" dt="2024-08-29T10:07:48.087" v="705" actId="14100"/>
          <ac:spMkLst>
            <pc:docMk/>
            <pc:sldMk cId="487687801" sldId="2146846042"/>
            <ac:spMk id="12" creationId="{6115F0E6-D2F7-C57F-5D3F-8D36E8C8CB53}"/>
          </ac:spMkLst>
        </pc:spChg>
        <pc:spChg chg="add del mod">
          <ac:chgData name="Steven Lim" userId="9359e6f4-72f7-4279-ae74-02dae5d7bd6c" providerId="ADAL" clId="{BA651CBF-E82E-4CEE-B847-0E6E4AFDD231}" dt="2024-08-29T10:14:35.623" v="770" actId="478"/>
          <ac:spMkLst>
            <pc:docMk/>
            <pc:sldMk cId="487687801" sldId="2146846042"/>
            <ac:spMk id="19" creationId="{29EA5C0B-6ACA-9901-B2B8-020CBCDA5E9A}"/>
          </ac:spMkLst>
        </pc:spChg>
        <pc:spChg chg="add mod">
          <ac:chgData name="Steven Lim" userId="9359e6f4-72f7-4279-ae74-02dae5d7bd6c" providerId="ADAL" clId="{BA651CBF-E82E-4CEE-B847-0E6E4AFDD231}" dt="2024-08-29T10:14:56.845" v="776" actId="164"/>
          <ac:spMkLst>
            <pc:docMk/>
            <pc:sldMk cId="487687801" sldId="2146846042"/>
            <ac:spMk id="23" creationId="{95795D89-6DD2-519F-DD9A-4F5E09C08412}"/>
          </ac:spMkLst>
        </pc:spChg>
        <pc:grpChg chg="add mod">
          <ac:chgData name="Steven Lim" userId="9359e6f4-72f7-4279-ae74-02dae5d7bd6c" providerId="ADAL" clId="{BA651CBF-E82E-4CEE-B847-0E6E4AFDD231}" dt="2024-08-29T10:15:00.766" v="777" actId="1076"/>
          <ac:grpSpMkLst>
            <pc:docMk/>
            <pc:sldMk cId="487687801" sldId="2146846042"/>
            <ac:grpSpMk id="24" creationId="{448B5E92-D0F6-7CE1-3E3A-D050AFC30C98}"/>
          </ac:grpSpMkLst>
        </pc:grpChg>
        <pc:picChg chg="add mod">
          <ac:chgData name="Steven Lim" userId="9359e6f4-72f7-4279-ae74-02dae5d7bd6c" providerId="ADAL" clId="{BA651CBF-E82E-4CEE-B847-0E6E4AFDD231}" dt="2024-08-29T10:12:00.161" v="758" actId="1076"/>
          <ac:picMkLst>
            <pc:docMk/>
            <pc:sldMk cId="487687801" sldId="2146846042"/>
            <ac:picMk id="5" creationId="{8330086A-FFC3-3456-4ADA-1B3C24BBE213}"/>
          </ac:picMkLst>
        </pc:picChg>
        <pc:picChg chg="add del mod">
          <ac:chgData name="Steven Lim" userId="9359e6f4-72f7-4279-ae74-02dae5d7bd6c" providerId="ADAL" clId="{BA651CBF-E82E-4CEE-B847-0E6E4AFDD231}" dt="2024-08-29T10:05:21.939" v="691" actId="478"/>
          <ac:picMkLst>
            <pc:docMk/>
            <pc:sldMk cId="487687801" sldId="2146846042"/>
            <ac:picMk id="7" creationId="{ACEB586F-C8C1-CC45-A365-FC4375948C1E}"/>
          </ac:picMkLst>
        </pc:picChg>
        <pc:picChg chg="add mod">
          <ac:chgData name="Steven Lim" userId="9359e6f4-72f7-4279-ae74-02dae5d7bd6c" providerId="ADAL" clId="{BA651CBF-E82E-4CEE-B847-0E6E4AFDD231}" dt="2024-08-29T10:05:30.026" v="694" actId="14100"/>
          <ac:picMkLst>
            <pc:docMk/>
            <pc:sldMk cId="487687801" sldId="2146846042"/>
            <ac:picMk id="8" creationId="{122DCE54-3A62-DB38-458B-CD02731D3EEB}"/>
          </ac:picMkLst>
        </pc:picChg>
        <pc:picChg chg="add del mod">
          <ac:chgData name="Steven Lim" userId="9359e6f4-72f7-4279-ae74-02dae5d7bd6c" providerId="ADAL" clId="{BA651CBF-E82E-4CEE-B847-0E6E4AFDD231}" dt="2024-08-29T10:05:34.419" v="695" actId="478"/>
          <ac:picMkLst>
            <pc:docMk/>
            <pc:sldMk cId="487687801" sldId="2146846042"/>
            <ac:picMk id="10" creationId="{AD5626E4-DCD1-F04E-4720-565CDEEA2AC8}"/>
          </ac:picMkLst>
        </pc:picChg>
        <pc:picChg chg="add mod ord">
          <ac:chgData name="Steven Lim" userId="9359e6f4-72f7-4279-ae74-02dae5d7bd6c" providerId="ADAL" clId="{BA651CBF-E82E-4CEE-B847-0E6E4AFDD231}" dt="2024-08-29T10:14:11.329" v="765" actId="167"/>
          <ac:picMkLst>
            <pc:docMk/>
            <pc:sldMk cId="487687801" sldId="2146846042"/>
            <ac:picMk id="11" creationId="{AF9CE2ED-4558-EF99-48A6-26F0442EAA8B}"/>
          </ac:picMkLst>
        </pc:picChg>
        <pc:picChg chg="add mod">
          <ac:chgData name="Steven Lim" userId="9359e6f4-72f7-4279-ae74-02dae5d7bd6c" providerId="ADAL" clId="{BA651CBF-E82E-4CEE-B847-0E6E4AFDD231}" dt="2024-08-29T10:13:50.336" v="760"/>
          <ac:picMkLst>
            <pc:docMk/>
            <pc:sldMk cId="487687801" sldId="2146846042"/>
            <ac:picMk id="20" creationId="{FABCB3A7-DB3B-8367-9C43-CAA7C7B8AC97}"/>
          </ac:picMkLst>
        </pc:picChg>
        <pc:picChg chg="add mod">
          <ac:chgData name="Steven Lim" userId="9359e6f4-72f7-4279-ae74-02dae5d7bd6c" providerId="ADAL" clId="{BA651CBF-E82E-4CEE-B847-0E6E4AFDD231}" dt="2024-08-29T10:14:56.845" v="776" actId="164"/>
          <ac:picMkLst>
            <pc:docMk/>
            <pc:sldMk cId="487687801" sldId="2146846042"/>
            <ac:picMk id="21" creationId="{96372759-AF06-29D5-79C5-F25CCFC04039}"/>
          </ac:picMkLst>
        </pc:picChg>
        <pc:cxnChg chg="add mod">
          <ac:chgData name="Steven Lim" userId="9359e6f4-72f7-4279-ae74-02dae5d7bd6c" providerId="ADAL" clId="{BA651CBF-E82E-4CEE-B847-0E6E4AFDD231}" dt="2024-08-29T10:08:20.843" v="708" actId="1076"/>
          <ac:cxnSpMkLst>
            <pc:docMk/>
            <pc:sldMk cId="487687801" sldId="2146846042"/>
            <ac:cxnSpMk id="14" creationId="{51B49A63-DCA4-1328-3F66-8C1970679E28}"/>
          </ac:cxnSpMkLst>
        </pc:cxnChg>
        <pc:cxnChg chg="add del mod">
          <ac:chgData name="Steven Lim" userId="9359e6f4-72f7-4279-ae74-02dae5d7bd6c" providerId="ADAL" clId="{BA651CBF-E82E-4CEE-B847-0E6E4AFDD231}" dt="2024-08-29T10:15:08.833" v="780" actId="21"/>
          <ac:cxnSpMkLst>
            <pc:docMk/>
            <pc:sldMk cId="487687801" sldId="2146846042"/>
            <ac:cxnSpMk id="15" creationId="{DD0563F8-E182-E70B-E81C-7504301C7F0C}"/>
          </ac:cxnSpMkLst>
        </pc:cxnChg>
      </pc:sldChg>
      <pc:sldChg chg="modSp new mod">
        <pc:chgData name="Steven Lim" userId="9359e6f4-72f7-4279-ae74-02dae5d7bd6c" providerId="ADAL" clId="{BA651CBF-E82E-4CEE-B847-0E6E4AFDD231}" dt="2024-09-01T17:08:48.420" v="1191" actId="20577"/>
        <pc:sldMkLst>
          <pc:docMk/>
          <pc:sldMk cId="2919455689" sldId="2146846043"/>
        </pc:sldMkLst>
        <pc:spChg chg="mod">
          <ac:chgData name="Steven Lim" userId="9359e6f4-72f7-4279-ae74-02dae5d7bd6c" providerId="ADAL" clId="{BA651CBF-E82E-4CEE-B847-0E6E4AFDD231}" dt="2024-09-01T17:08:48.420" v="1191" actId="20577"/>
          <ac:spMkLst>
            <pc:docMk/>
            <pc:sldMk cId="2919455689" sldId="2146846043"/>
            <ac:spMk id="2" creationId="{37FD6528-247D-C16D-F6F8-113F6CCA7A53}"/>
          </ac:spMkLst>
        </pc:spChg>
        <pc:spChg chg="mod">
          <ac:chgData name="Steven Lim" userId="9359e6f4-72f7-4279-ae74-02dae5d7bd6c" providerId="ADAL" clId="{BA651CBF-E82E-4CEE-B847-0E6E4AFDD231}" dt="2024-08-30T09:24:28.113" v="1158" actId="20577"/>
          <ac:spMkLst>
            <pc:docMk/>
            <pc:sldMk cId="2919455689" sldId="2146846043"/>
            <ac:spMk id="3" creationId="{BAC15999-D9DD-18E7-7320-72B9CDDA2865}"/>
          </ac:spMkLst>
        </pc:spChg>
      </pc:sldChg>
      <pc:sldChg chg="modSp new mod">
        <pc:chgData name="Steven Lim" userId="9359e6f4-72f7-4279-ae74-02dae5d7bd6c" providerId="ADAL" clId="{BA651CBF-E82E-4CEE-B847-0E6E4AFDD231}" dt="2024-09-09T06:28:00.221" v="4657" actId="6549"/>
        <pc:sldMkLst>
          <pc:docMk/>
          <pc:sldMk cId="4255157882" sldId="2146846044"/>
        </pc:sldMkLst>
        <pc:spChg chg="mod">
          <ac:chgData name="Steven Lim" userId="9359e6f4-72f7-4279-ae74-02dae5d7bd6c" providerId="ADAL" clId="{BA651CBF-E82E-4CEE-B847-0E6E4AFDD231}" dt="2024-09-09T06:28:00.221" v="4657" actId="6549"/>
          <ac:spMkLst>
            <pc:docMk/>
            <pc:sldMk cId="4255157882" sldId="2146846044"/>
            <ac:spMk id="2" creationId="{8708294F-CB24-3E54-89F1-8482746974EF}"/>
          </ac:spMkLst>
        </pc:spChg>
        <pc:spChg chg="mod">
          <ac:chgData name="Steven Lim" userId="9359e6f4-72f7-4279-ae74-02dae5d7bd6c" providerId="ADAL" clId="{BA651CBF-E82E-4CEE-B847-0E6E4AFDD231}" dt="2024-09-03T05:37:53.989" v="1562" actId="20577"/>
          <ac:spMkLst>
            <pc:docMk/>
            <pc:sldMk cId="4255157882" sldId="2146846044"/>
            <ac:spMk id="3" creationId="{0CF4E37C-07F6-96D7-222C-61923613EDB1}"/>
          </ac:spMkLst>
        </pc:spChg>
      </pc:sldChg>
      <pc:sldChg chg="addSp delSp modSp new mod">
        <pc:chgData name="Steven Lim" userId="9359e6f4-72f7-4279-ae74-02dae5d7bd6c" providerId="ADAL" clId="{BA651CBF-E82E-4CEE-B847-0E6E4AFDD231}" dt="2024-09-04T07:09:53.323" v="2524" actId="20577"/>
        <pc:sldMkLst>
          <pc:docMk/>
          <pc:sldMk cId="753971053" sldId="2146846045"/>
        </pc:sldMkLst>
        <pc:spChg chg="mod">
          <ac:chgData name="Steven Lim" userId="9359e6f4-72f7-4279-ae74-02dae5d7bd6c" providerId="ADAL" clId="{BA651CBF-E82E-4CEE-B847-0E6E4AFDD231}" dt="2024-09-04T07:09:53.323" v="2524" actId="20577"/>
          <ac:spMkLst>
            <pc:docMk/>
            <pc:sldMk cId="753971053" sldId="2146846045"/>
            <ac:spMk id="2" creationId="{0D8BD5F9-3B0C-8EDE-A525-11ACE5E4747E}"/>
          </ac:spMkLst>
        </pc:spChg>
        <pc:spChg chg="mod">
          <ac:chgData name="Steven Lim" userId="9359e6f4-72f7-4279-ae74-02dae5d7bd6c" providerId="ADAL" clId="{BA651CBF-E82E-4CEE-B847-0E6E4AFDD231}" dt="2024-09-03T05:38:22.210" v="1600" actId="20577"/>
          <ac:spMkLst>
            <pc:docMk/>
            <pc:sldMk cId="753971053" sldId="2146846045"/>
            <ac:spMk id="3" creationId="{E9B7339E-AFAD-02D9-91F1-E355C91D8DC9}"/>
          </ac:spMkLst>
        </pc:spChg>
        <pc:spChg chg="del">
          <ac:chgData name="Steven Lim" userId="9359e6f4-72f7-4279-ae74-02dae5d7bd6c" providerId="ADAL" clId="{BA651CBF-E82E-4CEE-B847-0E6E4AFDD231}" dt="2024-09-04T07:09:01.997" v="2518" actId="22"/>
          <ac:spMkLst>
            <pc:docMk/>
            <pc:sldMk cId="753971053" sldId="2146846045"/>
            <ac:spMk id="4" creationId="{39262AD8-2CA2-EFAE-A713-9F9C75452C7B}"/>
          </ac:spMkLst>
        </pc:spChg>
        <pc:picChg chg="add mod ord">
          <ac:chgData name="Steven Lim" userId="9359e6f4-72f7-4279-ae74-02dae5d7bd6c" providerId="ADAL" clId="{BA651CBF-E82E-4CEE-B847-0E6E4AFDD231}" dt="2024-09-04T07:09:01.997" v="2518" actId="22"/>
          <ac:picMkLst>
            <pc:docMk/>
            <pc:sldMk cId="753971053" sldId="2146846045"/>
            <ac:picMk id="6" creationId="{231C5CF7-2772-DBC3-5B75-1BFFEAEFBEFE}"/>
          </ac:picMkLst>
        </pc:picChg>
      </pc:sldChg>
      <pc:sldChg chg="addSp modSp new mod ord modNotesTx">
        <pc:chgData name="Steven Lim" userId="9359e6f4-72f7-4279-ae74-02dae5d7bd6c" providerId="ADAL" clId="{BA651CBF-E82E-4CEE-B847-0E6E4AFDD231}" dt="2024-09-09T03:33:22.974" v="4526" actId="20577"/>
        <pc:sldMkLst>
          <pc:docMk/>
          <pc:sldMk cId="513212065" sldId="2146846046"/>
        </pc:sldMkLst>
        <pc:spChg chg="mod">
          <ac:chgData name="Steven Lim" userId="9359e6f4-72f7-4279-ae74-02dae5d7bd6c" providerId="ADAL" clId="{BA651CBF-E82E-4CEE-B847-0E6E4AFDD231}" dt="2024-09-04T07:54:05.326" v="2552" actId="20577"/>
          <ac:spMkLst>
            <pc:docMk/>
            <pc:sldMk cId="513212065" sldId="2146846046"/>
            <ac:spMk id="3" creationId="{81A2B8C6-F2B5-B6A8-5784-106F7F5CC31E}"/>
          </ac:spMkLst>
        </pc:spChg>
        <pc:picChg chg="add">
          <ac:chgData name="Steven Lim" userId="9359e6f4-72f7-4279-ae74-02dae5d7bd6c" providerId="ADAL" clId="{BA651CBF-E82E-4CEE-B847-0E6E4AFDD231}" dt="2024-09-04T07:53:35.169" v="2546"/>
          <ac:picMkLst>
            <pc:docMk/>
            <pc:sldMk cId="513212065" sldId="2146846046"/>
            <ac:picMk id="1026" creationId="{D86E79DD-B23B-70B3-4881-CC55126EE149}"/>
          </ac:picMkLst>
        </pc:picChg>
      </pc:sldChg>
      <pc:sldChg chg="addSp delSp modSp mod setBg modClrScheme chgLayout modNotesTx">
        <pc:chgData name="Steven Lim" userId="9359e6f4-72f7-4279-ae74-02dae5d7bd6c" providerId="ADAL" clId="{BA651CBF-E82E-4CEE-B847-0E6E4AFDD231}" dt="2024-09-05T04:17:16.578" v="3894"/>
        <pc:sldMkLst>
          <pc:docMk/>
          <pc:sldMk cId="3460870787" sldId="2146846047"/>
        </pc:sldMkLst>
        <pc:spChg chg="mod ord">
          <ac:chgData name="Steven Lim" userId="9359e6f4-72f7-4279-ae74-02dae5d7bd6c" providerId="ADAL" clId="{BA651CBF-E82E-4CEE-B847-0E6E4AFDD231}" dt="2024-09-05T04:17:16.578" v="3894"/>
          <ac:spMkLst>
            <pc:docMk/>
            <pc:sldMk cId="3460870787" sldId="2146846047"/>
            <ac:spMk id="2" creationId="{EF91C45E-5E7A-A2EF-56F7-CA28B0A89B43}"/>
          </ac:spMkLst>
        </pc:spChg>
        <pc:spChg chg="mod ord">
          <ac:chgData name="Steven Lim" userId="9359e6f4-72f7-4279-ae74-02dae5d7bd6c" providerId="ADAL" clId="{BA651CBF-E82E-4CEE-B847-0E6E4AFDD231}" dt="2024-09-04T08:48:33.797" v="3228" actId="1076"/>
          <ac:spMkLst>
            <pc:docMk/>
            <pc:sldMk cId="3460870787" sldId="2146846047"/>
            <ac:spMk id="3" creationId="{7366FF90-EAEB-4D7B-D18E-16CBAD210948}"/>
          </ac:spMkLst>
        </pc:spChg>
        <pc:spChg chg="del">
          <ac:chgData name="Steven Lim" userId="9359e6f4-72f7-4279-ae74-02dae5d7bd6c" providerId="ADAL" clId="{BA651CBF-E82E-4CEE-B847-0E6E4AFDD231}" dt="2024-09-03T05:49:16.227" v="1748" actId="478"/>
          <ac:spMkLst>
            <pc:docMk/>
            <pc:sldMk cId="3460870787" sldId="2146846047"/>
            <ac:spMk id="4" creationId="{89C985F0-A2D1-C9B0-D42C-275B6DEC93F7}"/>
          </ac:spMkLst>
        </pc:spChg>
        <pc:spChg chg="add del mod">
          <ac:chgData name="Steven Lim" userId="9359e6f4-72f7-4279-ae74-02dae5d7bd6c" providerId="ADAL" clId="{BA651CBF-E82E-4CEE-B847-0E6E4AFDD231}" dt="2024-09-03T06:03:25.677" v="1752"/>
          <ac:spMkLst>
            <pc:docMk/>
            <pc:sldMk cId="3460870787" sldId="2146846047"/>
            <ac:spMk id="6" creationId="{F6C36FBC-2A08-7ECB-0D22-EC066160034B}"/>
          </ac:spMkLst>
        </pc:spChg>
        <pc:spChg chg="add del">
          <ac:chgData name="Steven Lim" userId="9359e6f4-72f7-4279-ae74-02dae5d7bd6c" providerId="ADAL" clId="{BA651CBF-E82E-4CEE-B847-0E6E4AFDD231}" dt="2024-09-04T08:47:42.233" v="3216" actId="26606"/>
          <ac:spMkLst>
            <pc:docMk/>
            <pc:sldMk cId="3460870787" sldId="2146846047"/>
            <ac:spMk id="1028" creationId="{C0763A76-9F1C-4FC5-82B7-DD475DA461B2}"/>
          </ac:spMkLst>
        </pc:spChg>
        <pc:spChg chg="add del">
          <ac:chgData name="Steven Lim" userId="9359e6f4-72f7-4279-ae74-02dae5d7bd6c" providerId="ADAL" clId="{BA651CBF-E82E-4CEE-B847-0E6E4AFDD231}" dt="2024-09-04T08:47:42.233" v="3216" actId="26606"/>
          <ac:spMkLst>
            <pc:docMk/>
            <pc:sldMk cId="3460870787" sldId="2146846047"/>
            <ac:spMk id="1029" creationId="{E81BF4F6-F2CF-4984-9D14-D6966D92F99F}"/>
          </ac:spMkLst>
        </pc:spChg>
        <pc:spChg chg="add del">
          <ac:chgData name="Steven Lim" userId="9359e6f4-72f7-4279-ae74-02dae5d7bd6c" providerId="ADAL" clId="{BA651CBF-E82E-4CEE-B847-0E6E4AFDD231}" dt="2024-09-03T06:04:51.752" v="1819" actId="26606"/>
          <ac:spMkLst>
            <pc:docMk/>
            <pc:sldMk cId="3460870787" sldId="2146846047"/>
            <ac:spMk id="1031" creationId="{F13C74B1-5B17-4795-BED0-7140497B445A}"/>
          </ac:spMkLst>
        </pc:spChg>
        <pc:spChg chg="add del">
          <ac:chgData name="Steven Lim" userId="9359e6f4-72f7-4279-ae74-02dae5d7bd6c" providerId="ADAL" clId="{BA651CBF-E82E-4CEE-B847-0E6E4AFDD231}" dt="2024-09-04T08:47:43.955" v="3218" actId="26606"/>
          <ac:spMkLst>
            <pc:docMk/>
            <pc:sldMk cId="3460870787" sldId="2146846047"/>
            <ac:spMk id="1032" creationId="{0D7B6173-1D58-48E2-83CF-37350F315F75}"/>
          </ac:spMkLst>
        </pc:spChg>
        <pc:spChg chg="add del">
          <ac:chgData name="Steven Lim" userId="9359e6f4-72f7-4279-ae74-02dae5d7bd6c" providerId="ADAL" clId="{BA651CBF-E82E-4CEE-B847-0E6E4AFDD231}" dt="2024-09-03T06:04:51.752" v="1819" actId="26606"/>
          <ac:spMkLst>
            <pc:docMk/>
            <pc:sldMk cId="3460870787" sldId="2146846047"/>
            <ac:spMk id="1033" creationId="{D4974D33-8DC5-464E-8C6D-BE58F0669C17}"/>
          </ac:spMkLst>
        </pc:spChg>
        <pc:spChg chg="add del">
          <ac:chgData name="Steven Lim" userId="9359e6f4-72f7-4279-ae74-02dae5d7bd6c" providerId="ADAL" clId="{BA651CBF-E82E-4CEE-B847-0E6E4AFDD231}" dt="2024-09-04T08:47:43.955" v="3218" actId="26606"/>
          <ac:spMkLst>
            <pc:docMk/>
            <pc:sldMk cId="3460870787" sldId="2146846047"/>
            <ac:spMk id="1034" creationId="{02EBFA83-D4DB-4CA0-B229-9E44634D7FE9}"/>
          </ac:spMkLst>
        </pc:spChg>
        <pc:spChg chg="add del">
          <ac:chgData name="Steven Lim" userId="9359e6f4-72f7-4279-ae74-02dae5d7bd6c" providerId="ADAL" clId="{BA651CBF-E82E-4CEE-B847-0E6E4AFDD231}" dt="2024-09-03T06:04:53.437" v="1821" actId="26606"/>
          <ac:spMkLst>
            <pc:docMk/>
            <pc:sldMk cId="3460870787" sldId="2146846047"/>
            <ac:spMk id="1036" creationId="{E8A8EAB8-D2FF-444D-B34B-7D32F106AD0E}"/>
          </ac:spMkLst>
        </pc:spChg>
        <pc:spChg chg="add del">
          <ac:chgData name="Steven Lim" userId="9359e6f4-72f7-4279-ae74-02dae5d7bd6c" providerId="ADAL" clId="{BA651CBF-E82E-4CEE-B847-0E6E4AFDD231}" dt="2024-09-03T06:04:55.359" v="1823" actId="26606"/>
          <ac:spMkLst>
            <pc:docMk/>
            <pc:sldMk cId="3460870787" sldId="2146846047"/>
            <ac:spMk id="1039" creationId="{9F79630B-0F0B-446E-A637-38FA8F61D10E}"/>
          </ac:spMkLst>
        </pc:spChg>
        <pc:spChg chg="add del">
          <ac:chgData name="Steven Lim" userId="9359e6f4-72f7-4279-ae74-02dae5d7bd6c" providerId="ADAL" clId="{BA651CBF-E82E-4CEE-B847-0E6E4AFDD231}" dt="2024-09-03T06:04:55.359" v="1823" actId="26606"/>
          <ac:spMkLst>
            <pc:docMk/>
            <pc:sldMk cId="3460870787" sldId="2146846047"/>
            <ac:spMk id="1040" creationId="{B3437C99-FC8E-4311-B48A-F0C4C329B154}"/>
          </ac:spMkLst>
        </pc:spChg>
        <pc:spChg chg="add del">
          <ac:chgData name="Steven Lim" userId="9359e6f4-72f7-4279-ae74-02dae5d7bd6c" providerId="ADAL" clId="{BA651CBF-E82E-4CEE-B847-0E6E4AFDD231}" dt="2024-09-04T08:47:43.955" v="3218" actId="26606"/>
          <ac:spMkLst>
            <pc:docMk/>
            <pc:sldMk cId="3460870787" sldId="2146846047"/>
            <ac:spMk id="1041" creationId="{21BDEC81-16A7-4451-B893-C15000083B77}"/>
          </ac:spMkLst>
        </pc:spChg>
        <pc:spChg chg="add del">
          <ac:chgData name="Steven Lim" userId="9359e6f4-72f7-4279-ae74-02dae5d7bd6c" providerId="ADAL" clId="{BA651CBF-E82E-4CEE-B847-0E6E4AFDD231}" dt="2024-09-03T06:04:56.571" v="1825" actId="26606"/>
          <ac:spMkLst>
            <pc:docMk/>
            <pc:sldMk cId="3460870787" sldId="2146846047"/>
            <ac:spMk id="1042" creationId="{F94AA2BD-2E3F-4B1D-8127-5744B8115311}"/>
          </ac:spMkLst>
        </pc:spChg>
        <pc:spChg chg="add del">
          <ac:chgData name="Steven Lim" userId="9359e6f4-72f7-4279-ae74-02dae5d7bd6c" providerId="ADAL" clId="{BA651CBF-E82E-4CEE-B847-0E6E4AFDD231}" dt="2024-09-03T06:04:56.571" v="1825" actId="26606"/>
          <ac:spMkLst>
            <pc:docMk/>
            <pc:sldMk cId="3460870787" sldId="2146846047"/>
            <ac:spMk id="1043" creationId="{4BD02261-2DC8-4AA8-9E16-7751AE892445}"/>
          </ac:spMkLst>
        </pc:spChg>
        <pc:spChg chg="add del">
          <ac:chgData name="Steven Lim" userId="9359e6f4-72f7-4279-ae74-02dae5d7bd6c" providerId="ADAL" clId="{BA651CBF-E82E-4CEE-B847-0E6E4AFDD231}" dt="2024-09-03T06:04:56.571" v="1825" actId="26606"/>
          <ac:spMkLst>
            <pc:docMk/>
            <pc:sldMk cId="3460870787" sldId="2146846047"/>
            <ac:spMk id="1044" creationId="{3D752CF2-2291-40B5-B462-C17B174C10BC}"/>
          </ac:spMkLst>
        </pc:spChg>
        <pc:spChg chg="add del">
          <ac:chgData name="Steven Lim" userId="9359e6f4-72f7-4279-ae74-02dae5d7bd6c" providerId="ADAL" clId="{BA651CBF-E82E-4CEE-B847-0E6E4AFDD231}" dt="2024-09-04T08:47:43.955" v="3218" actId="26606"/>
          <ac:spMkLst>
            <pc:docMk/>
            <pc:sldMk cId="3460870787" sldId="2146846047"/>
            <ac:spMk id="1045" creationId="{26A515A1-4D80-430E-BE0A-71A290516A82}"/>
          </ac:spMkLst>
        </pc:spChg>
        <pc:spChg chg="add del">
          <ac:chgData name="Steven Lim" userId="9359e6f4-72f7-4279-ae74-02dae5d7bd6c" providerId="ADAL" clId="{BA651CBF-E82E-4CEE-B847-0E6E4AFDD231}" dt="2024-09-03T06:05:05.642" v="1827" actId="26606"/>
          <ac:spMkLst>
            <pc:docMk/>
            <pc:sldMk cId="3460870787" sldId="2146846047"/>
            <ac:spMk id="1046" creationId="{F13C74B1-5B17-4795-BED0-7140497B445A}"/>
          </ac:spMkLst>
        </pc:spChg>
        <pc:spChg chg="add del">
          <ac:chgData name="Steven Lim" userId="9359e6f4-72f7-4279-ae74-02dae5d7bd6c" providerId="ADAL" clId="{BA651CBF-E82E-4CEE-B847-0E6E4AFDD231}" dt="2024-09-03T06:05:05.642" v="1827" actId="26606"/>
          <ac:spMkLst>
            <pc:docMk/>
            <pc:sldMk cId="3460870787" sldId="2146846047"/>
            <ac:spMk id="1047" creationId="{D4974D33-8DC5-464E-8C6D-BE58F0669C17}"/>
          </ac:spMkLst>
        </pc:spChg>
        <pc:spChg chg="add del">
          <ac:chgData name="Steven Lim" userId="9359e6f4-72f7-4279-ae74-02dae5d7bd6c" providerId="ADAL" clId="{BA651CBF-E82E-4CEE-B847-0E6E4AFDD231}" dt="2024-09-04T08:47:48.521" v="3220" actId="26606"/>
          <ac:spMkLst>
            <pc:docMk/>
            <pc:sldMk cId="3460870787" sldId="2146846047"/>
            <ac:spMk id="1048" creationId="{6EFC920F-B85A-4068-BD93-41064EDE93D3}"/>
          </ac:spMkLst>
        </pc:spChg>
        <pc:spChg chg="add del">
          <ac:chgData name="Steven Lim" userId="9359e6f4-72f7-4279-ae74-02dae5d7bd6c" providerId="ADAL" clId="{BA651CBF-E82E-4CEE-B847-0E6E4AFDD231}" dt="2024-09-03T06:05:13.796" v="1829" actId="26606"/>
          <ac:spMkLst>
            <pc:docMk/>
            <pc:sldMk cId="3460870787" sldId="2146846047"/>
            <ac:spMk id="1049" creationId="{C3420C89-0B09-4632-A4AF-3971D08BF7A8}"/>
          </ac:spMkLst>
        </pc:spChg>
        <pc:spChg chg="add del">
          <ac:chgData name="Steven Lim" userId="9359e6f4-72f7-4279-ae74-02dae5d7bd6c" providerId="ADAL" clId="{BA651CBF-E82E-4CEE-B847-0E6E4AFDD231}" dt="2024-09-03T06:05:13.796" v="1829" actId="26606"/>
          <ac:spMkLst>
            <pc:docMk/>
            <pc:sldMk cId="3460870787" sldId="2146846047"/>
            <ac:spMk id="1050" creationId="{4E5CBA61-BF74-40B4-A3A8-366BBA626CCF}"/>
          </ac:spMkLst>
        </pc:spChg>
        <pc:spChg chg="add del">
          <ac:chgData name="Steven Lim" userId="9359e6f4-72f7-4279-ae74-02dae5d7bd6c" providerId="ADAL" clId="{BA651CBF-E82E-4CEE-B847-0E6E4AFDD231}" dt="2024-09-04T08:47:48.521" v="3220" actId="26606"/>
          <ac:spMkLst>
            <pc:docMk/>
            <pc:sldMk cId="3460870787" sldId="2146846047"/>
            <ac:spMk id="1056" creationId="{CBC4F608-B4B8-48C3-9572-C0F061B1CD99}"/>
          </ac:spMkLst>
        </pc:spChg>
        <pc:spChg chg="add del">
          <ac:chgData name="Steven Lim" userId="9359e6f4-72f7-4279-ae74-02dae5d7bd6c" providerId="ADAL" clId="{BA651CBF-E82E-4CEE-B847-0E6E4AFDD231}" dt="2024-09-04T08:47:48.521" v="3220" actId="26606"/>
          <ac:spMkLst>
            <pc:docMk/>
            <pc:sldMk cId="3460870787" sldId="2146846047"/>
            <ac:spMk id="1057" creationId="{1382A32C-5B0C-4B1C-A074-76C6DBCC9F87}"/>
          </ac:spMkLst>
        </pc:spChg>
        <pc:spChg chg="add del">
          <ac:chgData name="Steven Lim" userId="9359e6f4-72f7-4279-ae74-02dae5d7bd6c" providerId="ADAL" clId="{BA651CBF-E82E-4CEE-B847-0E6E4AFDD231}" dt="2024-09-04T08:47:56.588" v="3224" actId="26606"/>
          <ac:spMkLst>
            <pc:docMk/>
            <pc:sldMk cId="3460870787" sldId="2146846047"/>
            <ac:spMk id="1063" creationId="{560AFAAC-EA6C-45A9-9E03-C9C9F0193B4F}"/>
          </ac:spMkLst>
        </pc:spChg>
        <pc:spChg chg="add del">
          <ac:chgData name="Steven Lim" userId="9359e6f4-72f7-4279-ae74-02dae5d7bd6c" providerId="ADAL" clId="{BA651CBF-E82E-4CEE-B847-0E6E4AFDD231}" dt="2024-09-04T08:47:56.588" v="3224" actId="26606"/>
          <ac:spMkLst>
            <pc:docMk/>
            <pc:sldMk cId="3460870787" sldId="2146846047"/>
            <ac:spMk id="1064" creationId="{83549E37-C86B-4401-90BD-D8BF83859F14}"/>
          </ac:spMkLst>
        </pc:spChg>
        <pc:spChg chg="add del">
          <ac:chgData name="Steven Lim" userId="9359e6f4-72f7-4279-ae74-02dae5d7bd6c" providerId="ADAL" clId="{BA651CBF-E82E-4CEE-B847-0E6E4AFDD231}" dt="2024-09-04T08:47:56.588" v="3224" actId="26606"/>
          <ac:spMkLst>
            <pc:docMk/>
            <pc:sldMk cId="3460870787" sldId="2146846047"/>
            <ac:spMk id="1065" creationId="{8A17784E-76D8-4521-A77D-0D2EBB923004}"/>
          </ac:spMkLst>
        </pc:spChg>
        <pc:spChg chg="add del">
          <ac:chgData name="Steven Lim" userId="9359e6f4-72f7-4279-ae74-02dae5d7bd6c" providerId="ADAL" clId="{BA651CBF-E82E-4CEE-B847-0E6E4AFDD231}" dt="2024-09-04T08:47:56.588" v="3224" actId="26606"/>
          <ac:spMkLst>
            <pc:docMk/>
            <pc:sldMk cId="3460870787" sldId="2146846047"/>
            <ac:spMk id="1066" creationId="{C0036C6B-F09C-4EAB-AE02-8D056EE74856}"/>
          </ac:spMkLst>
        </pc:spChg>
        <pc:spChg chg="add del">
          <ac:chgData name="Steven Lim" userId="9359e6f4-72f7-4279-ae74-02dae5d7bd6c" providerId="ADAL" clId="{BA651CBF-E82E-4CEE-B847-0E6E4AFDD231}" dt="2024-09-04T08:47:56.588" v="3224" actId="26606"/>
          <ac:spMkLst>
            <pc:docMk/>
            <pc:sldMk cId="3460870787" sldId="2146846047"/>
            <ac:spMk id="1067" creationId="{FC8D5885-2804-4D3C-BE31-902E4D3279B0}"/>
          </ac:spMkLst>
        </pc:spChg>
        <pc:spChg chg="add del">
          <ac:chgData name="Steven Lim" userId="9359e6f4-72f7-4279-ae74-02dae5d7bd6c" providerId="ADAL" clId="{BA651CBF-E82E-4CEE-B847-0E6E4AFDD231}" dt="2024-09-04T08:47:59.526" v="3226" actId="26606"/>
          <ac:spMkLst>
            <pc:docMk/>
            <pc:sldMk cId="3460870787" sldId="2146846047"/>
            <ac:spMk id="1069" creationId="{04812C46-200A-4DEB-A05E-3ED6C68C2387}"/>
          </ac:spMkLst>
        </pc:spChg>
        <pc:spChg chg="add del">
          <ac:chgData name="Steven Lim" userId="9359e6f4-72f7-4279-ae74-02dae5d7bd6c" providerId="ADAL" clId="{BA651CBF-E82E-4CEE-B847-0E6E4AFDD231}" dt="2024-09-04T08:47:59.526" v="3226" actId="26606"/>
          <ac:spMkLst>
            <pc:docMk/>
            <pc:sldMk cId="3460870787" sldId="2146846047"/>
            <ac:spMk id="1070" creationId="{D1EA859B-E555-4109-94F3-6700E046E008}"/>
          </ac:spMkLst>
        </pc:spChg>
        <pc:grpChg chg="add del">
          <ac:chgData name="Steven Lim" userId="9359e6f4-72f7-4279-ae74-02dae5d7bd6c" providerId="ADAL" clId="{BA651CBF-E82E-4CEE-B847-0E6E4AFDD231}" dt="2024-09-03T06:05:13.796" v="1829" actId="26606"/>
          <ac:grpSpMkLst>
            <pc:docMk/>
            <pc:sldMk cId="3460870787" sldId="2146846047"/>
            <ac:grpSpMk id="1051" creationId="{AC27E70C-5470-4262-B9CE-AE52C51CF4C1}"/>
          </ac:grpSpMkLst>
        </pc:grpChg>
        <pc:grpChg chg="add del">
          <ac:chgData name="Steven Lim" userId="9359e6f4-72f7-4279-ae74-02dae5d7bd6c" providerId="ADAL" clId="{BA651CBF-E82E-4CEE-B847-0E6E4AFDD231}" dt="2024-09-04T08:47:48.521" v="3220" actId="26606"/>
          <ac:grpSpMkLst>
            <pc:docMk/>
            <pc:sldMk cId="3460870787" sldId="2146846047"/>
            <ac:grpSpMk id="1052" creationId="{1C559108-BBAE-426C-8564-051D2BA6DDC8}"/>
          </ac:grpSpMkLst>
        </pc:grpChg>
        <pc:grpChg chg="add del">
          <ac:chgData name="Steven Lim" userId="9359e6f4-72f7-4279-ae74-02dae5d7bd6c" providerId="ADAL" clId="{BA651CBF-E82E-4CEE-B847-0E6E4AFDD231}" dt="2024-09-03T06:05:13.796" v="1829" actId="26606"/>
          <ac:grpSpMkLst>
            <pc:docMk/>
            <pc:sldMk cId="3460870787" sldId="2146846047"/>
            <ac:grpSpMk id="1054" creationId="{E27AF472-EAE3-4572-AB69-B92BD10DBC6D}"/>
          </ac:grpSpMkLst>
        </pc:grpChg>
        <pc:grpChg chg="add del">
          <ac:chgData name="Steven Lim" userId="9359e6f4-72f7-4279-ae74-02dae5d7bd6c" providerId="ADAL" clId="{BA651CBF-E82E-4CEE-B847-0E6E4AFDD231}" dt="2024-09-04T08:47:52.439" v="3222" actId="26606"/>
          <ac:grpSpMkLst>
            <pc:docMk/>
            <pc:sldMk cId="3460870787" sldId="2146846047"/>
            <ac:grpSpMk id="1059" creationId="{1FD67D68-9B83-C338-8342-3348D8F22347}"/>
          </ac:grpSpMkLst>
        </pc:grpChg>
        <pc:grpChg chg="add">
          <ac:chgData name="Steven Lim" userId="9359e6f4-72f7-4279-ae74-02dae5d7bd6c" providerId="ADAL" clId="{BA651CBF-E82E-4CEE-B847-0E6E4AFDD231}" dt="2024-09-04T08:47:59.530" v="3227" actId="26606"/>
          <ac:grpSpMkLst>
            <pc:docMk/>
            <pc:sldMk cId="3460870787" sldId="2146846047"/>
            <ac:grpSpMk id="1072" creationId="{1FD67D68-9B83-C338-8342-3348D8F22347}"/>
          </ac:grpSpMkLst>
        </pc:grpChg>
        <pc:picChg chg="del">
          <ac:chgData name="Steven Lim" userId="9359e6f4-72f7-4279-ae74-02dae5d7bd6c" providerId="ADAL" clId="{BA651CBF-E82E-4CEE-B847-0E6E4AFDD231}" dt="2024-09-03T06:03:22.169" v="1751" actId="478"/>
          <ac:picMkLst>
            <pc:docMk/>
            <pc:sldMk cId="3460870787" sldId="2146846047"/>
            <ac:picMk id="12" creationId="{A260638B-5426-228B-FE56-72C532B133FB}"/>
          </ac:picMkLst>
        </pc:picChg>
        <pc:picChg chg="add mod ord">
          <ac:chgData name="Steven Lim" userId="9359e6f4-72f7-4279-ae74-02dae5d7bd6c" providerId="ADAL" clId="{BA651CBF-E82E-4CEE-B847-0E6E4AFDD231}" dt="2024-09-04T08:47:59.530" v="3227" actId="26606"/>
          <ac:picMkLst>
            <pc:docMk/>
            <pc:sldMk cId="3460870787" sldId="2146846047"/>
            <ac:picMk id="1026" creationId="{E9915B13-A788-1B8A-2B72-BAAEE0D91978}"/>
          </ac:picMkLst>
        </pc:picChg>
        <pc:picChg chg="add del">
          <ac:chgData name="Steven Lim" userId="9359e6f4-72f7-4279-ae74-02dae5d7bd6c" providerId="ADAL" clId="{BA651CBF-E82E-4CEE-B847-0E6E4AFDD231}" dt="2024-09-04T08:47:43.955" v="3218" actId="26606"/>
          <ac:picMkLst>
            <pc:docMk/>
            <pc:sldMk cId="3460870787" sldId="2146846047"/>
            <ac:picMk id="1038" creationId="{B0DAC8FB-A162-44E3-A606-C855A03A5B09}"/>
          </ac:picMkLst>
        </pc:picChg>
        <pc:cxnChg chg="add del">
          <ac:chgData name="Steven Lim" userId="9359e6f4-72f7-4279-ae74-02dae5d7bd6c" providerId="ADAL" clId="{BA651CBF-E82E-4CEE-B847-0E6E4AFDD231}" dt="2024-09-03T06:04:53.437" v="1821" actId="26606"/>
          <ac:cxnSpMkLst>
            <pc:docMk/>
            <pc:sldMk cId="3460870787" sldId="2146846047"/>
            <ac:cxnSpMk id="1035" creationId="{F11AD06B-AB20-4097-8606-5DA00DBACE88}"/>
          </ac:cxnSpMkLst>
        </pc:cxnChg>
        <pc:cxnChg chg="add del">
          <ac:chgData name="Steven Lim" userId="9359e6f4-72f7-4279-ae74-02dae5d7bd6c" providerId="ADAL" clId="{BA651CBF-E82E-4CEE-B847-0E6E4AFDD231}" dt="2024-09-03T06:04:53.437" v="1821" actId="26606"/>
          <ac:cxnSpMkLst>
            <pc:docMk/>
            <pc:sldMk cId="3460870787" sldId="2146846047"/>
            <ac:cxnSpMk id="1037" creationId="{EEA38897-7BA3-4408-8083-3235339C4A60}"/>
          </ac:cxnSpMkLst>
        </pc:cxnChg>
      </pc:sldChg>
      <pc:sldChg chg="modSp add mod modShow">
        <pc:chgData name="Steven Lim" userId="9359e6f4-72f7-4279-ae74-02dae5d7bd6c" providerId="ADAL" clId="{BA651CBF-E82E-4CEE-B847-0E6E4AFDD231}" dt="2024-09-05T06:29:57.436" v="4281" actId="729"/>
        <pc:sldMkLst>
          <pc:docMk/>
          <pc:sldMk cId="2610795252" sldId="2146846048"/>
        </pc:sldMkLst>
        <pc:spChg chg="mod">
          <ac:chgData name="Steven Lim" userId="9359e6f4-72f7-4279-ae74-02dae5d7bd6c" providerId="ADAL" clId="{BA651CBF-E82E-4CEE-B847-0E6E4AFDD231}" dt="2024-09-05T04:17:46.302" v="3895" actId="6549"/>
          <ac:spMkLst>
            <pc:docMk/>
            <pc:sldMk cId="2610795252" sldId="2146846048"/>
            <ac:spMk id="3" creationId="{7366FF90-EAEB-4D7B-D18E-16CBAD210948}"/>
          </ac:spMkLst>
        </pc:spChg>
      </pc:sldChg>
      <pc:sldChg chg="addSp delSp modSp add mod setBg modNotesTx">
        <pc:chgData name="Steven Lim" userId="9359e6f4-72f7-4279-ae74-02dae5d7bd6c" providerId="ADAL" clId="{BA651CBF-E82E-4CEE-B847-0E6E4AFDD231}" dt="2024-09-09T06:35:33.410" v="4768" actId="113"/>
        <pc:sldMkLst>
          <pc:docMk/>
          <pc:sldMk cId="1144565809" sldId="2146846049"/>
        </pc:sldMkLst>
        <pc:spChg chg="mod ord">
          <ac:chgData name="Steven Lim" userId="9359e6f4-72f7-4279-ae74-02dae5d7bd6c" providerId="ADAL" clId="{BA651CBF-E82E-4CEE-B847-0E6E4AFDD231}" dt="2024-09-09T06:35:33.410" v="4768" actId="113"/>
          <ac:spMkLst>
            <pc:docMk/>
            <pc:sldMk cId="1144565809" sldId="2146846049"/>
            <ac:spMk id="2" creationId="{17C16DA7-5FFF-C1F1-6209-BAAC0B11597B}"/>
          </ac:spMkLst>
        </pc:spChg>
        <pc:spChg chg="mod">
          <ac:chgData name="Steven Lim" userId="9359e6f4-72f7-4279-ae74-02dae5d7bd6c" providerId="ADAL" clId="{BA651CBF-E82E-4CEE-B847-0E6E4AFDD231}" dt="2024-09-04T08:35:43.466" v="3185" actId="1076"/>
          <ac:spMkLst>
            <pc:docMk/>
            <pc:sldMk cId="1144565809" sldId="2146846049"/>
            <ac:spMk id="3" creationId="{24DBD8AA-72EC-4FE7-0734-43BCB2E08EA7}"/>
          </ac:spMkLst>
        </pc:spChg>
        <pc:spChg chg="add del">
          <ac:chgData name="Steven Lim" userId="9359e6f4-72f7-4279-ae74-02dae5d7bd6c" providerId="ADAL" clId="{BA651CBF-E82E-4CEE-B847-0E6E4AFDD231}" dt="2024-09-04T08:32:17.985" v="3153" actId="26606"/>
          <ac:spMkLst>
            <pc:docMk/>
            <pc:sldMk cId="1144565809" sldId="2146846049"/>
            <ac:spMk id="4103" creationId="{E81BF4F6-F2CF-4984-9D14-D6966D92F99F}"/>
          </ac:spMkLst>
        </pc:spChg>
        <pc:spChg chg="add del">
          <ac:chgData name="Steven Lim" userId="9359e6f4-72f7-4279-ae74-02dae5d7bd6c" providerId="ADAL" clId="{BA651CBF-E82E-4CEE-B847-0E6E4AFDD231}" dt="2024-09-04T08:32:17.981" v="3152" actId="26606"/>
          <ac:spMkLst>
            <pc:docMk/>
            <pc:sldMk cId="1144565809" sldId="2146846049"/>
            <ac:spMk id="4108" creationId="{04812C46-200A-4DEB-A05E-3ED6C68C2387}"/>
          </ac:spMkLst>
        </pc:spChg>
        <pc:spChg chg="add del">
          <ac:chgData name="Steven Lim" userId="9359e6f4-72f7-4279-ae74-02dae5d7bd6c" providerId="ADAL" clId="{BA651CBF-E82E-4CEE-B847-0E6E4AFDD231}" dt="2024-09-04T08:32:17.981" v="3152" actId="26606"/>
          <ac:spMkLst>
            <pc:docMk/>
            <pc:sldMk cId="1144565809" sldId="2146846049"/>
            <ac:spMk id="4110" creationId="{D1EA859B-E555-4109-94F3-6700E046E008}"/>
          </ac:spMkLst>
        </pc:spChg>
        <pc:picChg chg="add mod ord">
          <ac:chgData name="Steven Lim" userId="9359e6f4-72f7-4279-ae74-02dae5d7bd6c" providerId="ADAL" clId="{BA651CBF-E82E-4CEE-B847-0E6E4AFDD231}" dt="2024-09-04T08:32:24.104" v="3155" actId="962"/>
          <ac:picMkLst>
            <pc:docMk/>
            <pc:sldMk cId="1144565809" sldId="2146846049"/>
            <ac:picMk id="5" creationId="{47FE7F73-D70F-012A-9260-22E6EAD2A411}"/>
          </ac:picMkLst>
        </pc:picChg>
        <pc:picChg chg="add del mod">
          <ac:chgData name="Steven Lim" userId="9359e6f4-72f7-4279-ae74-02dae5d7bd6c" providerId="ADAL" clId="{BA651CBF-E82E-4CEE-B847-0E6E4AFDD231}" dt="2024-09-04T08:32:08.066" v="3149" actId="478"/>
          <ac:picMkLst>
            <pc:docMk/>
            <pc:sldMk cId="1144565809" sldId="2146846049"/>
            <ac:picMk id="4098" creationId="{3A9308D4-84F6-4D59-0A37-7CFFB7528749}"/>
          </ac:picMkLst>
        </pc:picChg>
      </pc:sldChg>
      <pc:sldChg chg="addSp delSp modSp add mod setBg modNotesTx">
        <pc:chgData name="Steven Lim" userId="9359e6f4-72f7-4279-ae74-02dae5d7bd6c" providerId="ADAL" clId="{BA651CBF-E82E-4CEE-B847-0E6E4AFDD231}" dt="2024-09-09T06:41:03.540" v="4965" actId="20577"/>
        <pc:sldMkLst>
          <pc:docMk/>
          <pc:sldMk cId="3532032505" sldId="2146846050"/>
        </pc:sldMkLst>
        <pc:spChg chg="mod ord">
          <ac:chgData name="Steven Lim" userId="9359e6f4-72f7-4279-ae74-02dae5d7bd6c" providerId="ADAL" clId="{BA651CBF-E82E-4CEE-B847-0E6E4AFDD231}" dt="2024-09-09T06:41:03.540" v="4965" actId="20577"/>
          <ac:spMkLst>
            <pc:docMk/>
            <pc:sldMk cId="3532032505" sldId="2146846050"/>
            <ac:spMk id="2" creationId="{17C16DA7-5FFF-C1F1-6209-BAAC0B11597B}"/>
          </ac:spMkLst>
        </pc:spChg>
        <pc:spChg chg="mod ord">
          <ac:chgData name="Steven Lim" userId="9359e6f4-72f7-4279-ae74-02dae5d7bd6c" providerId="ADAL" clId="{BA651CBF-E82E-4CEE-B847-0E6E4AFDD231}" dt="2024-09-04T08:25:13.615" v="3108" actId="26606"/>
          <ac:spMkLst>
            <pc:docMk/>
            <pc:sldMk cId="3532032505" sldId="2146846050"/>
            <ac:spMk id="3" creationId="{24DBD8AA-72EC-4FE7-0734-43BCB2E08EA7}"/>
          </ac:spMkLst>
        </pc:spChg>
        <pc:spChg chg="add del">
          <ac:chgData name="Steven Lim" userId="9359e6f4-72f7-4279-ae74-02dae5d7bd6c" providerId="ADAL" clId="{BA651CBF-E82E-4CEE-B847-0E6E4AFDD231}" dt="2024-09-04T08:25:12.598" v="3105" actId="26606"/>
          <ac:spMkLst>
            <pc:docMk/>
            <pc:sldMk cId="3532032505" sldId="2146846050"/>
            <ac:spMk id="2055" creationId="{04812C46-200A-4DEB-A05E-3ED6C68C2387}"/>
          </ac:spMkLst>
        </pc:spChg>
        <pc:spChg chg="add del">
          <ac:chgData name="Steven Lim" userId="9359e6f4-72f7-4279-ae74-02dae5d7bd6c" providerId="ADAL" clId="{BA651CBF-E82E-4CEE-B847-0E6E4AFDD231}" dt="2024-09-04T08:25:12.598" v="3105" actId="26606"/>
          <ac:spMkLst>
            <pc:docMk/>
            <pc:sldMk cId="3532032505" sldId="2146846050"/>
            <ac:spMk id="2057" creationId="{D1EA859B-E555-4109-94F3-6700E046E008}"/>
          </ac:spMkLst>
        </pc:spChg>
        <pc:spChg chg="add del">
          <ac:chgData name="Steven Lim" userId="9359e6f4-72f7-4279-ae74-02dae5d7bd6c" providerId="ADAL" clId="{BA651CBF-E82E-4CEE-B847-0E6E4AFDD231}" dt="2024-09-04T08:25:13.611" v="3107" actId="26606"/>
          <ac:spMkLst>
            <pc:docMk/>
            <pc:sldMk cId="3532032505" sldId="2146846050"/>
            <ac:spMk id="2059" creationId="{04812C46-200A-4DEB-A05E-3ED6C68C2387}"/>
          </ac:spMkLst>
        </pc:spChg>
        <pc:spChg chg="add del">
          <ac:chgData name="Steven Lim" userId="9359e6f4-72f7-4279-ae74-02dae5d7bd6c" providerId="ADAL" clId="{BA651CBF-E82E-4CEE-B847-0E6E4AFDD231}" dt="2024-09-04T08:25:13.611" v="3107" actId="26606"/>
          <ac:spMkLst>
            <pc:docMk/>
            <pc:sldMk cId="3532032505" sldId="2146846050"/>
            <ac:spMk id="2060" creationId="{D1EA859B-E555-4109-94F3-6700E046E008}"/>
          </ac:spMkLst>
        </pc:spChg>
        <pc:spChg chg="add">
          <ac:chgData name="Steven Lim" userId="9359e6f4-72f7-4279-ae74-02dae5d7bd6c" providerId="ADAL" clId="{BA651CBF-E82E-4CEE-B847-0E6E4AFDD231}" dt="2024-09-04T08:25:13.615" v="3108" actId="26606"/>
          <ac:spMkLst>
            <pc:docMk/>
            <pc:sldMk cId="3532032505" sldId="2146846050"/>
            <ac:spMk id="2062" creationId="{04812C46-200A-4DEB-A05E-3ED6C68C2387}"/>
          </ac:spMkLst>
        </pc:spChg>
        <pc:spChg chg="add">
          <ac:chgData name="Steven Lim" userId="9359e6f4-72f7-4279-ae74-02dae5d7bd6c" providerId="ADAL" clId="{BA651CBF-E82E-4CEE-B847-0E6E4AFDD231}" dt="2024-09-04T08:25:13.615" v="3108" actId="26606"/>
          <ac:spMkLst>
            <pc:docMk/>
            <pc:sldMk cId="3532032505" sldId="2146846050"/>
            <ac:spMk id="2063" creationId="{D1EA859B-E555-4109-94F3-6700E046E008}"/>
          </ac:spMkLst>
        </pc:spChg>
        <pc:picChg chg="del">
          <ac:chgData name="Steven Lim" userId="9359e6f4-72f7-4279-ae74-02dae5d7bd6c" providerId="ADAL" clId="{BA651CBF-E82E-4CEE-B847-0E6E4AFDD231}" dt="2024-09-04T08:24:17.492" v="3094" actId="478"/>
          <ac:picMkLst>
            <pc:docMk/>
            <pc:sldMk cId="3532032505" sldId="2146846050"/>
            <ac:picMk id="4" creationId="{40C5C365-1E0B-BE43-852D-67D50C2AD154}"/>
          </ac:picMkLst>
        </pc:picChg>
        <pc:picChg chg="add mod">
          <ac:chgData name="Steven Lim" userId="9359e6f4-72f7-4279-ae74-02dae5d7bd6c" providerId="ADAL" clId="{BA651CBF-E82E-4CEE-B847-0E6E4AFDD231}" dt="2024-09-04T08:27:38.745" v="3128" actId="1036"/>
          <ac:picMkLst>
            <pc:docMk/>
            <pc:sldMk cId="3532032505" sldId="2146846050"/>
            <ac:picMk id="6" creationId="{6FC4B59B-D9F8-7B4B-A6F2-353CA9FDDDDE}"/>
          </ac:picMkLst>
        </pc:picChg>
        <pc:picChg chg="add mod">
          <ac:chgData name="Steven Lim" userId="9359e6f4-72f7-4279-ae74-02dae5d7bd6c" providerId="ADAL" clId="{BA651CBF-E82E-4CEE-B847-0E6E4AFDD231}" dt="2024-09-04T08:27:40.584" v="3129" actId="1076"/>
          <ac:picMkLst>
            <pc:docMk/>
            <pc:sldMk cId="3532032505" sldId="2146846050"/>
            <ac:picMk id="2050" creationId="{5AA623D1-F6C7-3BA8-65DE-FB816C5A3C5D}"/>
          </ac:picMkLst>
        </pc:picChg>
      </pc:sldChg>
      <pc:sldChg chg="addSp delSp modSp new mod setBg">
        <pc:chgData name="Steven Lim" userId="9359e6f4-72f7-4279-ae74-02dae5d7bd6c" providerId="ADAL" clId="{BA651CBF-E82E-4CEE-B847-0E6E4AFDD231}" dt="2024-09-09T06:31:53.627" v="4714" actId="255"/>
        <pc:sldMkLst>
          <pc:docMk/>
          <pc:sldMk cId="2702006485" sldId="2146846051"/>
        </pc:sldMkLst>
        <pc:spChg chg="add del mod ord">
          <ac:chgData name="Steven Lim" userId="9359e6f4-72f7-4279-ae74-02dae5d7bd6c" providerId="ADAL" clId="{BA651CBF-E82E-4CEE-B847-0E6E4AFDD231}" dt="2024-09-09T06:28:57.561" v="4662" actId="26606"/>
          <ac:spMkLst>
            <pc:docMk/>
            <pc:sldMk cId="2702006485" sldId="2146846051"/>
            <ac:spMk id="2" creationId="{79751458-9E16-7D81-ACF3-347021C6B06E}"/>
          </ac:spMkLst>
        </pc:spChg>
        <pc:spChg chg="mod ord">
          <ac:chgData name="Steven Lim" userId="9359e6f4-72f7-4279-ae74-02dae5d7bd6c" providerId="ADAL" clId="{BA651CBF-E82E-4CEE-B847-0E6E4AFDD231}" dt="2024-09-09T06:29:30.150" v="4664" actId="14100"/>
          <ac:spMkLst>
            <pc:docMk/>
            <pc:sldMk cId="2702006485" sldId="2146846051"/>
            <ac:spMk id="3" creationId="{2F5A0A7C-525E-F100-8E70-40E9970175C6}"/>
          </ac:spMkLst>
        </pc:spChg>
        <pc:spChg chg="add del">
          <ac:chgData name="Steven Lim" userId="9359e6f4-72f7-4279-ae74-02dae5d7bd6c" providerId="ADAL" clId="{BA651CBF-E82E-4CEE-B847-0E6E4AFDD231}" dt="2024-09-09T06:13:22.353" v="4614" actId="26606"/>
          <ac:spMkLst>
            <pc:docMk/>
            <pc:sldMk cId="2702006485" sldId="2146846051"/>
            <ac:spMk id="9" creationId="{C0763A76-9F1C-4FC5-82B7-DD475DA461B2}"/>
          </ac:spMkLst>
        </pc:spChg>
        <pc:spChg chg="add del">
          <ac:chgData name="Steven Lim" userId="9359e6f4-72f7-4279-ae74-02dae5d7bd6c" providerId="ADAL" clId="{BA651CBF-E82E-4CEE-B847-0E6E4AFDD231}" dt="2024-09-09T06:13:22.353" v="4614" actId="26606"/>
          <ac:spMkLst>
            <pc:docMk/>
            <pc:sldMk cId="2702006485" sldId="2146846051"/>
            <ac:spMk id="14" creationId="{E81BF4F6-F2CF-4984-9D14-D6966D92F99F}"/>
          </ac:spMkLst>
        </pc:spChg>
        <pc:spChg chg="add del">
          <ac:chgData name="Steven Lim" userId="9359e6f4-72f7-4279-ae74-02dae5d7bd6c" providerId="ADAL" clId="{BA651CBF-E82E-4CEE-B847-0E6E4AFDD231}" dt="2024-09-09T06:07:09.248" v="4571" actId="26606"/>
          <ac:spMkLst>
            <pc:docMk/>
            <pc:sldMk cId="2702006485" sldId="2146846051"/>
            <ac:spMk id="15" creationId="{45D37F4E-DDB4-456B-97E0-9937730A039F}"/>
          </ac:spMkLst>
        </pc:spChg>
        <pc:spChg chg="add del">
          <ac:chgData name="Steven Lim" userId="9359e6f4-72f7-4279-ae74-02dae5d7bd6c" providerId="ADAL" clId="{BA651CBF-E82E-4CEE-B847-0E6E4AFDD231}" dt="2024-09-09T06:13:23.057" v="4616" actId="26606"/>
          <ac:spMkLst>
            <pc:docMk/>
            <pc:sldMk cId="2702006485" sldId="2146846051"/>
            <ac:spMk id="16" creationId="{743AA782-23D1-4521-8CAD-47662984AA08}"/>
          </ac:spMkLst>
        </pc:spChg>
        <pc:spChg chg="add del">
          <ac:chgData name="Steven Lim" userId="9359e6f4-72f7-4279-ae74-02dae5d7bd6c" providerId="ADAL" clId="{BA651CBF-E82E-4CEE-B847-0E6E4AFDD231}" dt="2024-09-09T06:07:09.248" v="4571" actId="26606"/>
          <ac:spMkLst>
            <pc:docMk/>
            <pc:sldMk cId="2702006485" sldId="2146846051"/>
            <ac:spMk id="17" creationId="{B2DD41CD-8F47-4F56-AD12-4E2FF7696987}"/>
          </ac:spMkLst>
        </pc:spChg>
        <pc:spChg chg="add del">
          <ac:chgData name="Steven Lim" userId="9359e6f4-72f7-4279-ae74-02dae5d7bd6c" providerId="ADAL" clId="{BA651CBF-E82E-4CEE-B847-0E6E4AFDD231}" dt="2024-09-09T06:13:23.057" v="4616" actId="26606"/>
          <ac:spMkLst>
            <pc:docMk/>
            <pc:sldMk cId="2702006485" sldId="2146846051"/>
            <ac:spMk id="18" creationId="{71877DBC-BB60-40F0-AC93-2ACDBAAE60CE}"/>
          </ac:spMkLst>
        </pc:spChg>
        <pc:spChg chg="add del">
          <ac:chgData name="Steven Lim" userId="9359e6f4-72f7-4279-ae74-02dae5d7bd6c" providerId="ADAL" clId="{BA651CBF-E82E-4CEE-B847-0E6E4AFDD231}" dt="2024-09-09T06:07:09.995" v="4573" actId="26606"/>
          <ac:spMkLst>
            <pc:docMk/>
            <pc:sldMk cId="2702006485" sldId="2146846051"/>
            <ac:spMk id="19" creationId="{F13C74B1-5B17-4795-BED0-7140497B445A}"/>
          </ac:spMkLst>
        </pc:spChg>
        <pc:spChg chg="add del">
          <ac:chgData name="Steven Lim" userId="9359e6f4-72f7-4279-ae74-02dae5d7bd6c" providerId="ADAL" clId="{BA651CBF-E82E-4CEE-B847-0E6E4AFDD231}" dt="2024-09-09T06:07:09.995" v="4573" actId="26606"/>
          <ac:spMkLst>
            <pc:docMk/>
            <pc:sldMk cId="2702006485" sldId="2146846051"/>
            <ac:spMk id="20" creationId="{D4974D33-8DC5-464E-8C6D-BE58F0669C17}"/>
          </ac:spMkLst>
        </pc:spChg>
        <pc:spChg chg="add del">
          <ac:chgData name="Steven Lim" userId="9359e6f4-72f7-4279-ae74-02dae5d7bd6c" providerId="ADAL" clId="{BA651CBF-E82E-4CEE-B847-0E6E4AFDD231}" dt="2024-09-09T06:07:11.082" v="4575" actId="26606"/>
          <ac:spMkLst>
            <pc:docMk/>
            <pc:sldMk cId="2702006485" sldId="2146846051"/>
            <ac:spMk id="21" creationId="{CBC4F608-B4B8-48C3-9572-C0F061B1CD99}"/>
          </ac:spMkLst>
        </pc:spChg>
        <pc:spChg chg="add del">
          <ac:chgData name="Steven Lim" userId="9359e6f4-72f7-4279-ae74-02dae5d7bd6c" providerId="ADAL" clId="{BA651CBF-E82E-4CEE-B847-0E6E4AFDD231}" dt="2024-09-09T06:07:11.082" v="4575" actId="26606"/>
          <ac:spMkLst>
            <pc:docMk/>
            <pc:sldMk cId="2702006485" sldId="2146846051"/>
            <ac:spMk id="22" creationId="{6EFC920F-B85A-4068-BD93-41064EDE93D3}"/>
          </ac:spMkLst>
        </pc:spChg>
        <pc:spChg chg="add del">
          <ac:chgData name="Steven Lim" userId="9359e6f4-72f7-4279-ae74-02dae5d7bd6c" providerId="ADAL" clId="{BA651CBF-E82E-4CEE-B847-0E6E4AFDD231}" dt="2024-09-09T06:07:11.082" v="4575" actId="26606"/>
          <ac:spMkLst>
            <pc:docMk/>
            <pc:sldMk cId="2702006485" sldId="2146846051"/>
            <ac:spMk id="23" creationId="{1382A32C-5B0C-4B1C-A074-76C6DBCC9F87}"/>
          </ac:spMkLst>
        </pc:spChg>
        <pc:spChg chg="add del">
          <ac:chgData name="Steven Lim" userId="9359e6f4-72f7-4279-ae74-02dae5d7bd6c" providerId="ADAL" clId="{BA651CBF-E82E-4CEE-B847-0E6E4AFDD231}" dt="2024-09-09T06:13:24.852" v="4618" actId="26606"/>
          <ac:spMkLst>
            <pc:docMk/>
            <pc:sldMk cId="2702006485" sldId="2146846051"/>
            <ac:spMk id="25" creationId="{1CD81A2A-6ED4-4EF4-A14C-912D31E14800}"/>
          </ac:spMkLst>
        </pc:spChg>
        <pc:spChg chg="add del">
          <ac:chgData name="Steven Lim" userId="9359e6f4-72f7-4279-ae74-02dae5d7bd6c" providerId="ADAL" clId="{BA651CBF-E82E-4CEE-B847-0E6E4AFDD231}" dt="2024-09-09T06:13:24.852" v="4618" actId="26606"/>
          <ac:spMkLst>
            <pc:docMk/>
            <pc:sldMk cId="2702006485" sldId="2146846051"/>
            <ac:spMk id="26" creationId="{FEC9DA3E-C1D7-472D-B7C0-F71AE41FBA23}"/>
          </ac:spMkLst>
        </pc:spChg>
        <pc:spChg chg="add del">
          <ac:chgData name="Steven Lim" userId="9359e6f4-72f7-4279-ae74-02dae5d7bd6c" providerId="ADAL" clId="{BA651CBF-E82E-4CEE-B847-0E6E4AFDD231}" dt="2024-09-09T06:07:15.843" v="4577" actId="26606"/>
          <ac:spMkLst>
            <pc:docMk/>
            <pc:sldMk cId="2702006485" sldId="2146846051"/>
            <ac:spMk id="27" creationId="{2EB492CD-616E-47F8-933B-5E2D952A0593}"/>
          </ac:spMkLst>
        </pc:spChg>
        <pc:spChg chg="add del">
          <ac:chgData name="Steven Lim" userId="9359e6f4-72f7-4279-ae74-02dae5d7bd6c" providerId="ADAL" clId="{BA651CBF-E82E-4CEE-B847-0E6E4AFDD231}" dt="2024-09-09T06:07:15.843" v="4577" actId="26606"/>
          <ac:spMkLst>
            <pc:docMk/>
            <pc:sldMk cId="2702006485" sldId="2146846051"/>
            <ac:spMk id="28" creationId="{59383CF9-23B5-4335-9B21-1791C4CF1C75}"/>
          </ac:spMkLst>
        </pc:spChg>
        <pc:spChg chg="add del">
          <ac:chgData name="Steven Lim" userId="9359e6f4-72f7-4279-ae74-02dae5d7bd6c" providerId="ADAL" clId="{BA651CBF-E82E-4CEE-B847-0E6E4AFDD231}" dt="2024-09-09T06:07:15.843" v="4577" actId="26606"/>
          <ac:spMkLst>
            <pc:docMk/>
            <pc:sldMk cId="2702006485" sldId="2146846051"/>
            <ac:spMk id="29" creationId="{0007FE00-9498-4706-B255-6437B0252C02}"/>
          </ac:spMkLst>
        </pc:spChg>
        <pc:spChg chg="add del">
          <ac:chgData name="Steven Lim" userId="9359e6f4-72f7-4279-ae74-02dae5d7bd6c" providerId="ADAL" clId="{BA651CBF-E82E-4CEE-B847-0E6E4AFDD231}" dt="2024-09-09T06:13:24.852" v="4618" actId="26606"/>
          <ac:spMkLst>
            <pc:docMk/>
            <pc:sldMk cId="2702006485" sldId="2146846051"/>
            <ac:spMk id="30" creationId="{1661932C-CA15-4E17-B115-FAE7CBEE4789}"/>
          </ac:spMkLst>
        </pc:spChg>
        <pc:spChg chg="add del">
          <ac:chgData name="Steven Lim" userId="9359e6f4-72f7-4279-ae74-02dae5d7bd6c" providerId="ADAL" clId="{BA651CBF-E82E-4CEE-B847-0E6E4AFDD231}" dt="2024-09-09T06:13:24.852" v="4618" actId="26606"/>
          <ac:spMkLst>
            <pc:docMk/>
            <pc:sldMk cId="2702006485" sldId="2146846051"/>
            <ac:spMk id="32" creationId="{8590ADD5-9383-4D3D-9047-3DA2593CCB5D}"/>
          </ac:spMkLst>
        </pc:spChg>
        <pc:spChg chg="add del">
          <ac:chgData name="Steven Lim" userId="9359e6f4-72f7-4279-ae74-02dae5d7bd6c" providerId="ADAL" clId="{BA651CBF-E82E-4CEE-B847-0E6E4AFDD231}" dt="2024-09-09T06:13:24.852" v="4618" actId="26606"/>
          <ac:spMkLst>
            <pc:docMk/>
            <pc:sldMk cId="2702006485" sldId="2146846051"/>
            <ac:spMk id="35" creationId="{DABE3E45-88CF-45D8-8D40-C773324D93F6}"/>
          </ac:spMkLst>
        </pc:spChg>
        <pc:spChg chg="add del">
          <ac:chgData name="Steven Lim" userId="9359e6f4-72f7-4279-ae74-02dae5d7bd6c" providerId="ADAL" clId="{BA651CBF-E82E-4CEE-B847-0E6E4AFDD231}" dt="2024-09-09T06:13:24.852" v="4618" actId="26606"/>
          <ac:spMkLst>
            <pc:docMk/>
            <pc:sldMk cId="2702006485" sldId="2146846051"/>
            <ac:spMk id="37" creationId="{B91ECDA9-56DC-4270-8F33-01C5637B8CEB}"/>
          </ac:spMkLst>
        </pc:spChg>
        <pc:spChg chg="add del">
          <ac:chgData name="Steven Lim" userId="9359e6f4-72f7-4279-ae74-02dae5d7bd6c" providerId="ADAL" clId="{BA651CBF-E82E-4CEE-B847-0E6E4AFDD231}" dt="2024-09-09T06:13:24.852" v="4618" actId="26606"/>
          <ac:spMkLst>
            <pc:docMk/>
            <pc:sldMk cId="2702006485" sldId="2146846051"/>
            <ac:spMk id="38" creationId="{75F47824-961D-465D-84F9-EAE11BC6173B}"/>
          </ac:spMkLst>
        </pc:spChg>
        <pc:spChg chg="add del">
          <ac:chgData name="Steven Lim" userId="9359e6f4-72f7-4279-ae74-02dae5d7bd6c" providerId="ADAL" clId="{BA651CBF-E82E-4CEE-B847-0E6E4AFDD231}" dt="2024-09-09T06:08:52.030" v="4584" actId="26606"/>
          <ac:spMkLst>
            <pc:docMk/>
            <pc:sldMk cId="2702006485" sldId="2146846051"/>
            <ac:spMk id="39" creationId="{2EB492CD-616E-47F8-933B-5E2D952A0593}"/>
          </ac:spMkLst>
        </pc:spChg>
        <pc:spChg chg="add del">
          <ac:chgData name="Steven Lim" userId="9359e6f4-72f7-4279-ae74-02dae5d7bd6c" providerId="ADAL" clId="{BA651CBF-E82E-4CEE-B847-0E6E4AFDD231}" dt="2024-09-09T06:13:43.085" v="4620" actId="26606"/>
          <ac:spMkLst>
            <pc:docMk/>
            <pc:sldMk cId="2702006485" sldId="2146846051"/>
            <ac:spMk id="40" creationId="{743AA782-23D1-4521-8CAD-47662984AA08}"/>
          </ac:spMkLst>
        </pc:spChg>
        <pc:spChg chg="add del">
          <ac:chgData name="Steven Lim" userId="9359e6f4-72f7-4279-ae74-02dae5d7bd6c" providerId="ADAL" clId="{BA651CBF-E82E-4CEE-B847-0E6E4AFDD231}" dt="2024-09-09T06:08:52.030" v="4584" actId="26606"/>
          <ac:spMkLst>
            <pc:docMk/>
            <pc:sldMk cId="2702006485" sldId="2146846051"/>
            <ac:spMk id="41" creationId="{59383CF9-23B5-4335-9B21-1791C4CF1C75}"/>
          </ac:spMkLst>
        </pc:spChg>
        <pc:spChg chg="add del">
          <ac:chgData name="Steven Lim" userId="9359e6f4-72f7-4279-ae74-02dae5d7bd6c" providerId="ADAL" clId="{BA651CBF-E82E-4CEE-B847-0E6E4AFDD231}" dt="2024-09-09T06:13:43.085" v="4620" actId="26606"/>
          <ac:spMkLst>
            <pc:docMk/>
            <pc:sldMk cId="2702006485" sldId="2146846051"/>
            <ac:spMk id="42" creationId="{650D18FE-0824-4A46-B22C-A86B52E5780A}"/>
          </ac:spMkLst>
        </pc:spChg>
        <pc:spChg chg="add del">
          <ac:chgData name="Steven Lim" userId="9359e6f4-72f7-4279-ae74-02dae5d7bd6c" providerId="ADAL" clId="{BA651CBF-E82E-4CEE-B847-0E6E4AFDD231}" dt="2024-09-09T06:08:52.030" v="4584" actId="26606"/>
          <ac:spMkLst>
            <pc:docMk/>
            <pc:sldMk cId="2702006485" sldId="2146846051"/>
            <ac:spMk id="43" creationId="{0007FE00-9498-4706-B255-6437B0252C02}"/>
          </ac:spMkLst>
        </pc:spChg>
        <pc:spChg chg="add del">
          <ac:chgData name="Steven Lim" userId="9359e6f4-72f7-4279-ae74-02dae5d7bd6c" providerId="ADAL" clId="{BA651CBF-E82E-4CEE-B847-0E6E4AFDD231}" dt="2024-09-09T06:13:44.316" v="4622" actId="26606"/>
          <ac:spMkLst>
            <pc:docMk/>
            <pc:sldMk cId="2702006485" sldId="2146846051"/>
            <ac:spMk id="44" creationId="{4AC6B390-BC59-4F1D-A0EE-D71A92F0A0B2}"/>
          </ac:spMkLst>
        </pc:spChg>
        <pc:spChg chg="add del">
          <ac:chgData name="Steven Lim" userId="9359e6f4-72f7-4279-ae74-02dae5d7bd6c" providerId="ADAL" clId="{BA651CBF-E82E-4CEE-B847-0E6E4AFDD231}" dt="2024-09-09T06:08:54.429" v="4586" actId="26606"/>
          <ac:spMkLst>
            <pc:docMk/>
            <pc:sldMk cId="2702006485" sldId="2146846051"/>
            <ac:spMk id="45" creationId="{2EB492CD-616E-47F8-933B-5E2D952A0593}"/>
          </ac:spMkLst>
        </pc:spChg>
        <pc:spChg chg="add del">
          <ac:chgData name="Steven Lim" userId="9359e6f4-72f7-4279-ae74-02dae5d7bd6c" providerId="ADAL" clId="{BA651CBF-E82E-4CEE-B847-0E6E4AFDD231}" dt="2024-09-09T06:08:54.429" v="4586" actId="26606"/>
          <ac:spMkLst>
            <pc:docMk/>
            <pc:sldMk cId="2702006485" sldId="2146846051"/>
            <ac:spMk id="46" creationId="{59383CF9-23B5-4335-9B21-1791C4CF1C75}"/>
          </ac:spMkLst>
        </pc:spChg>
        <pc:spChg chg="add del">
          <ac:chgData name="Steven Lim" userId="9359e6f4-72f7-4279-ae74-02dae5d7bd6c" providerId="ADAL" clId="{BA651CBF-E82E-4CEE-B847-0E6E4AFDD231}" dt="2024-09-09T06:08:54.429" v="4586" actId="26606"/>
          <ac:spMkLst>
            <pc:docMk/>
            <pc:sldMk cId="2702006485" sldId="2146846051"/>
            <ac:spMk id="47" creationId="{0007FE00-9498-4706-B255-6437B0252C02}"/>
          </ac:spMkLst>
        </pc:spChg>
        <pc:spChg chg="add del">
          <ac:chgData name="Steven Lim" userId="9359e6f4-72f7-4279-ae74-02dae5d7bd6c" providerId="ADAL" clId="{BA651CBF-E82E-4CEE-B847-0E6E4AFDD231}" dt="2024-09-09T06:13:44.316" v="4622" actId="26606"/>
          <ac:spMkLst>
            <pc:docMk/>
            <pc:sldMk cId="2702006485" sldId="2146846051"/>
            <ac:spMk id="48" creationId="{B6C60D79-16F1-4C4B-B7E3-7634E7069CDE}"/>
          </ac:spMkLst>
        </pc:spChg>
        <pc:spChg chg="add del">
          <ac:chgData name="Steven Lim" userId="9359e6f4-72f7-4279-ae74-02dae5d7bd6c" providerId="ADAL" clId="{BA651CBF-E82E-4CEE-B847-0E6E4AFDD231}" dt="2024-09-09T06:08:56.070" v="4588" actId="26606"/>
          <ac:spMkLst>
            <pc:docMk/>
            <pc:sldMk cId="2702006485" sldId="2146846051"/>
            <ac:spMk id="49" creationId="{B6FACB3C-9069-4791-BC5C-0DB7CD19B853}"/>
          </ac:spMkLst>
        </pc:spChg>
        <pc:spChg chg="add del">
          <ac:chgData name="Steven Lim" userId="9359e6f4-72f7-4279-ae74-02dae5d7bd6c" providerId="ADAL" clId="{BA651CBF-E82E-4CEE-B847-0E6E4AFDD231}" dt="2024-09-09T06:08:56.070" v="4588" actId="26606"/>
          <ac:spMkLst>
            <pc:docMk/>
            <pc:sldMk cId="2702006485" sldId="2146846051"/>
            <ac:spMk id="50" creationId="{71F2038E-D777-4B76-81DD-DD13EE91B9DD}"/>
          </ac:spMkLst>
        </pc:spChg>
        <pc:spChg chg="add del">
          <ac:chgData name="Steven Lim" userId="9359e6f4-72f7-4279-ae74-02dae5d7bd6c" providerId="ADAL" clId="{BA651CBF-E82E-4CEE-B847-0E6E4AFDD231}" dt="2024-09-09T06:13:44.316" v="4622" actId="26606"/>
          <ac:spMkLst>
            <pc:docMk/>
            <pc:sldMk cId="2702006485" sldId="2146846051"/>
            <ac:spMk id="52" creationId="{426B127E-6498-4C77-9C9D-4553A5113B80}"/>
          </ac:spMkLst>
        </pc:spChg>
        <pc:spChg chg="add del">
          <ac:chgData name="Steven Lim" userId="9359e6f4-72f7-4279-ae74-02dae5d7bd6c" providerId="ADAL" clId="{BA651CBF-E82E-4CEE-B847-0E6E4AFDD231}" dt="2024-09-09T06:08:57.109" v="4590" actId="26606"/>
          <ac:spMkLst>
            <pc:docMk/>
            <pc:sldMk cId="2702006485" sldId="2146846051"/>
            <ac:spMk id="56" creationId="{2EB492CD-616E-47F8-933B-5E2D952A0593}"/>
          </ac:spMkLst>
        </pc:spChg>
        <pc:spChg chg="add del">
          <ac:chgData name="Steven Lim" userId="9359e6f4-72f7-4279-ae74-02dae5d7bd6c" providerId="ADAL" clId="{BA651CBF-E82E-4CEE-B847-0E6E4AFDD231}" dt="2024-09-09T06:08:57.109" v="4590" actId="26606"/>
          <ac:spMkLst>
            <pc:docMk/>
            <pc:sldMk cId="2702006485" sldId="2146846051"/>
            <ac:spMk id="57" creationId="{59383CF9-23B5-4335-9B21-1791C4CF1C75}"/>
          </ac:spMkLst>
        </pc:spChg>
        <pc:spChg chg="add del">
          <ac:chgData name="Steven Lim" userId="9359e6f4-72f7-4279-ae74-02dae5d7bd6c" providerId="ADAL" clId="{BA651CBF-E82E-4CEE-B847-0E6E4AFDD231}" dt="2024-09-09T06:08:57.109" v="4590" actId="26606"/>
          <ac:spMkLst>
            <pc:docMk/>
            <pc:sldMk cId="2702006485" sldId="2146846051"/>
            <ac:spMk id="58" creationId="{0007FE00-9498-4706-B255-6437B0252C02}"/>
          </ac:spMkLst>
        </pc:spChg>
        <pc:spChg chg="add del">
          <ac:chgData name="Steven Lim" userId="9359e6f4-72f7-4279-ae74-02dae5d7bd6c" providerId="ADAL" clId="{BA651CBF-E82E-4CEE-B847-0E6E4AFDD231}" dt="2024-09-09T06:09:10.190" v="4592" actId="26606"/>
          <ac:spMkLst>
            <pc:docMk/>
            <pc:sldMk cId="2702006485" sldId="2146846051"/>
            <ac:spMk id="60" creationId="{B6FACB3C-9069-4791-BC5C-0DB7CD19B853}"/>
          </ac:spMkLst>
        </pc:spChg>
        <pc:spChg chg="add del">
          <ac:chgData name="Steven Lim" userId="9359e6f4-72f7-4279-ae74-02dae5d7bd6c" providerId="ADAL" clId="{BA651CBF-E82E-4CEE-B847-0E6E4AFDD231}" dt="2024-09-09T06:09:10.190" v="4592" actId="26606"/>
          <ac:spMkLst>
            <pc:docMk/>
            <pc:sldMk cId="2702006485" sldId="2146846051"/>
            <ac:spMk id="61" creationId="{71F2038E-D777-4B76-81DD-DD13EE91B9DD}"/>
          </ac:spMkLst>
        </pc:spChg>
        <pc:spChg chg="add del">
          <ac:chgData name="Steven Lim" userId="9359e6f4-72f7-4279-ae74-02dae5d7bd6c" providerId="ADAL" clId="{BA651CBF-E82E-4CEE-B847-0E6E4AFDD231}" dt="2024-09-09T06:09:20.717" v="4594" actId="26606"/>
          <ac:spMkLst>
            <pc:docMk/>
            <pc:sldMk cId="2702006485" sldId="2146846051"/>
            <ac:spMk id="67" creationId="{2EB492CD-616E-47F8-933B-5E2D952A0593}"/>
          </ac:spMkLst>
        </pc:spChg>
        <pc:spChg chg="add del">
          <ac:chgData name="Steven Lim" userId="9359e6f4-72f7-4279-ae74-02dae5d7bd6c" providerId="ADAL" clId="{BA651CBF-E82E-4CEE-B847-0E6E4AFDD231}" dt="2024-09-09T06:09:20.717" v="4594" actId="26606"/>
          <ac:spMkLst>
            <pc:docMk/>
            <pc:sldMk cId="2702006485" sldId="2146846051"/>
            <ac:spMk id="68" creationId="{59383CF9-23B5-4335-9B21-1791C4CF1C75}"/>
          </ac:spMkLst>
        </pc:spChg>
        <pc:spChg chg="add del">
          <ac:chgData name="Steven Lim" userId="9359e6f4-72f7-4279-ae74-02dae5d7bd6c" providerId="ADAL" clId="{BA651CBF-E82E-4CEE-B847-0E6E4AFDD231}" dt="2024-09-09T06:09:20.717" v="4594" actId="26606"/>
          <ac:spMkLst>
            <pc:docMk/>
            <pc:sldMk cId="2702006485" sldId="2146846051"/>
            <ac:spMk id="69" creationId="{0007FE00-9498-4706-B255-6437B0252C02}"/>
          </ac:spMkLst>
        </pc:spChg>
        <pc:grpChg chg="add del">
          <ac:chgData name="Steven Lim" userId="9359e6f4-72f7-4279-ae74-02dae5d7bd6c" providerId="ADAL" clId="{BA651CBF-E82E-4CEE-B847-0E6E4AFDD231}" dt="2024-09-09T06:07:11.082" v="4575" actId="26606"/>
          <ac:grpSpMkLst>
            <pc:docMk/>
            <pc:sldMk cId="2702006485" sldId="2146846051"/>
            <ac:grpSpMk id="24" creationId="{1C559108-BBAE-426C-8564-051D2BA6DDC8}"/>
          </ac:grpSpMkLst>
        </pc:grpChg>
        <pc:grpChg chg="add del">
          <ac:chgData name="Steven Lim" userId="9359e6f4-72f7-4279-ae74-02dae5d7bd6c" providerId="ADAL" clId="{BA651CBF-E82E-4CEE-B847-0E6E4AFDD231}" dt="2024-09-09T06:08:56.070" v="4588" actId="26606"/>
          <ac:grpSpMkLst>
            <pc:docMk/>
            <pc:sldMk cId="2702006485" sldId="2146846051"/>
            <ac:grpSpMk id="51" creationId="{DD354807-230F-4402-B1B9-F733A8F1F190}"/>
          </ac:grpSpMkLst>
        </pc:grpChg>
        <pc:grpChg chg="add del">
          <ac:chgData name="Steven Lim" userId="9359e6f4-72f7-4279-ae74-02dae5d7bd6c" providerId="ADAL" clId="{BA651CBF-E82E-4CEE-B847-0E6E4AFDD231}" dt="2024-09-09T06:13:49.906" v="4624" actId="26606"/>
          <ac:grpSpMkLst>
            <pc:docMk/>
            <pc:sldMk cId="2702006485" sldId="2146846051"/>
            <ac:grpSpMk id="54" creationId="{1FD67D68-9B83-C338-8342-3348D8F22347}"/>
          </ac:grpSpMkLst>
        </pc:grpChg>
        <pc:grpChg chg="add del">
          <ac:chgData name="Steven Lim" userId="9359e6f4-72f7-4279-ae74-02dae5d7bd6c" providerId="ADAL" clId="{BA651CBF-E82E-4CEE-B847-0E6E4AFDD231}" dt="2024-09-09T06:09:10.190" v="4592" actId="26606"/>
          <ac:grpSpMkLst>
            <pc:docMk/>
            <pc:sldMk cId="2702006485" sldId="2146846051"/>
            <ac:grpSpMk id="62" creationId="{DD354807-230F-4402-B1B9-F733A8F1F190}"/>
          </ac:grpSpMkLst>
        </pc:grpChg>
        <pc:graphicFrameChg chg="add del">
          <ac:chgData name="Steven Lim" userId="9359e6f4-72f7-4279-ae74-02dae5d7bd6c" providerId="ADAL" clId="{BA651CBF-E82E-4CEE-B847-0E6E4AFDD231}" dt="2024-09-09T06:07:21.189" v="4579" actId="26606"/>
          <ac:graphicFrameMkLst>
            <pc:docMk/>
            <pc:sldMk cId="2702006485" sldId="2146846051"/>
            <ac:graphicFrameMk id="12" creationId="{75E823EE-148B-5B6E-6108-78FFB2654F9D}"/>
          </ac:graphicFrameMkLst>
        </pc:graphicFrameChg>
        <pc:graphicFrameChg chg="add del mod modGraphic">
          <ac:chgData name="Steven Lim" userId="9359e6f4-72f7-4279-ae74-02dae5d7bd6c" providerId="ADAL" clId="{BA651CBF-E82E-4CEE-B847-0E6E4AFDD231}" dt="2024-09-09T06:09:25.129" v="4597" actId="26606"/>
          <ac:graphicFrameMkLst>
            <pc:docMk/>
            <pc:sldMk cId="2702006485" sldId="2146846051"/>
            <ac:graphicFrameMk id="34" creationId="{376AE31A-45B9-972F-8C24-2B9EF2EA9468}"/>
          </ac:graphicFrameMkLst>
        </pc:graphicFrameChg>
        <pc:graphicFrameChg chg="add del">
          <ac:chgData name="Steven Lim" userId="9359e6f4-72f7-4279-ae74-02dae5d7bd6c" providerId="ADAL" clId="{BA651CBF-E82E-4CEE-B847-0E6E4AFDD231}" dt="2024-09-09T06:28:43.334" v="4659" actId="26606"/>
          <ac:graphicFrameMkLst>
            <pc:docMk/>
            <pc:sldMk cId="2702006485" sldId="2146846051"/>
            <ac:graphicFrameMk id="63" creationId="{A0D8BE1C-A654-5EB9-C46A-9E0A4ACABE4E}"/>
          </ac:graphicFrameMkLst>
        </pc:graphicFrameChg>
        <pc:graphicFrameChg chg="add del">
          <ac:chgData name="Steven Lim" userId="9359e6f4-72f7-4279-ae74-02dae5d7bd6c" providerId="ADAL" clId="{BA651CBF-E82E-4CEE-B847-0E6E4AFDD231}" dt="2024-09-09T06:28:57.549" v="4661" actId="26606"/>
          <ac:graphicFrameMkLst>
            <pc:docMk/>
            <pc:sldMk cId="2702006485" sldId="2146846051"/>
            <ac:graphicFrameMk id="65" creationId="{598666E2-EBBB-50B3-BC9F-1244D7218A13}"/>
          </ac:graphicFrameMkLst>
        </pc:graphicFrameChg>
        <pc:graphicFrameChg chg="add mod modGraphic">
          <ac:chgData name="Steven Lim" userId="9359e6f4-72f7-4279-ae74-02dae5d7bd6c" providerId="ADAL" clId="{BA651CBF-E82E-4CEE-B847-0E6E4AFDD231}" dt="2024-09-09T06:31:53.627" v="4714" actId="255"/>
          <ac:graphicFrameMkLst>
            <pc:docMk/>
            <pc:sldMk cId="2702006485" sldId="2146846051"/>
            <ac:graphicFrameMk id="70" creationId="{A0D8BE1C-A654-5EB9-C46A-9E0A4ACABE4E}"/>
          </ac:graphicFrameMkLst>
        </pc:graphicFrameChg>
        <pc:picChg chg="add del mod modCrop">
          <ac:chgData name="Steven Lim" userId="9359e6f4-72f7-4279-ae74-02dae5d7bd6c" providerId="ADAL" clId="{BA651CBF-E82E-4CEE-B847-0E6E4AFDD231}" dt="2024-09-09T06:09:32.499" v="4603" actId="478"/>
          <ac:picMkLst>
            <pc:docMk/>
            <pc:sldMk cId="2702006485" sldId="2146846051"/>
            <ac:picMk id="5" creationId="{731F34D8-F6CB-1EDB-5FEE-C82B74A11280}"/>
          </ac:picMkLst>
        </pc:picChg>
        <pc:picChg chg="add mod modCrop">
          <ac:chgData name="Steven Lim" userId="9359e6f4-72f7-4279-ae74-02dae5d7bd6c" providerId="ADAL" clId="{BA651CBF-E82E-4CEE-B847-0E6E4AFDD231}" dt="2024-09-09T06:17:59.714" v="4637" actId="14100"/>
          <ac:picMkLst>
            <pc:docMk/>
            <pc:sldMk cId="2702006485" sldId="2146846051"/>
            <ac:picMk id="7" creationId="{E316C058-5C62-44A8-8B01-4D1D18A31B7D}"/>
          </ac:picMkLst>
        </pc:picChg>
        <pc:cxnChg chg="add del">
          <ac:chgData name="Steven Lim" userId="9359e6f4-72f7-4279-ae74-02dae5d7bd6c" providerId="ADAL" clId="{BA651CBF-E82E-4CEE-B847-0E6E4AFDD231}" dt="2024-09-09T06:09:27.098" v="4601" actId="26606"/>
          <ac:cxnSpMkLst>
            <pc:docMk/>
            <pc:sldMk cId="2702006485" sldId="2146846051"/>
            <ac:cxnSpMk id="10" creationId="{FC23E3B9-5ABF-58B3-E2B0-E9A5DAA90037}"/>
          </ac:cxnSpMkLst>
        </pc:cxnChg>
        <pc:cxnChg chg="add del">
          <ac:chgData name="Steven Lim" userId="9359e6f4-72f7-4279-ae74-02dae5d7bd6c" providerId="ADAL" clId="{BA651CBF-E82E-4CEE-B847-0E6E4AFDD231}" dt="2024-09-09T06:07:21.189" v="4579" actId="26606"/>
          <ac:cxnSpMkLst>
            <pc:docMk/>
            <pc:sldMk cId="2702006485" sldId="2146846051"/>
            <ac:cxnSpMk id="31" creationId="{FC23E3B9-5ABF-58B3-E2B0-E9A5DAA90037}"/>
          </ac:cxnSpMkLst>
        </pc:cxnChg>
        <pc:cxnChg chg="add del">
          <ac:chgData name="Steven Lim" userId="9359e6f4-72f7-4279-ae74-02dae5d7bd6c" providerId="ADAL" clId="{BA651CBF-E82E-4CEE-B847-0E6E4AFDD231}" dt="2024-09-09T06:09:25.129" v="4597" actId="26606"/>
          <ac:cxnSpMkLst>
            <pc:docMk/>
            <pc:sldMk cId="2702006485" sldId="2146846051"/>
            <ac:cxnSpMk id="33" creationId="{FC23E3B9-5ABF-58B3-E2B0-E9A5DAA90037}"/>
          </ac:cxnSpMkLst>
        </pc:cxnChg>
        <pc:cxnChg chg="add del">
          <ac:chgData name="Steven Lim" userId="9359e6f4-72f7-4279-ae74-02dae5d7bd6c" providerId="ADAL" clId="{BA651CBF-E82E-4CEE-B847-0E6E4AFDD231}" dt="2024-09-09T06:13:24.852" v="4618" actId="26606"/>
          <ac:cxnSpMkLst>
            <pc:docMk/>
            <pc:sldMk cId="2702006485" sldId="2146846051"/>
            <ac:cxnSpMk id="36" creationId="{49CD1692-827B-4C8D-B4A1-134FD04CF45C}"/>
          </ac:cxnSpMkLst>
        </pc:cxnChg>
        <pc:cxnChg chg="add">
          <ac:chgData name="Steven Lim" userId="9359e6f4-72f7-4279-ae74-02dae5d7bd6c" providerId="ADAL" clId="{BA651CBF-E82E-4CEE-B847-0E6E4AFDD231}" dt="2024-09-09T06:13:49.910" v="4625" actId="26606"/>
          <ac:cxnSpMkLst>
            <pc:docMk/>
            <pc:sldMk cId="2702006485" sldId="2146846051"/>
            <ac:cxnSpMk id="59" creationId="{FC23E3B9-5ABF-58B3-E2B0-E9A5DAA90037}"/>
          </ac:cxnSpMkLst>
        </pc:cxnChg>
      </pc:sldChg>
      <pc:sldChg chg="addSp delSp modSp new mod modNotesTx">
        <pc:chgData name="Steven Lim" userId="9359e6f4-72f7-4279-ae74-02dae5d7bd6c" providerId="ADAL" clId="{BA651CBF-E82E-4CEE-B847-0E6E4AFDD231}" dt="2024-09-09T07:34:39.676" v="5210" actId="12084"/>
        <pc:sldMkLst>
          <pc:docMk/>
          <pc:sldMk cId="3984380285" sldId="2146846052"/>
        </pc:sldMkLst>
        <pc:spChg chg="del mod">
          <ac:chgData name="Steven Lim" userId="9359e6f4-72f7-4279-ae74-02dae5d7bd6c" providerId="ADAL" clId="{BA651CBF-E82E-4CEE-B847-0E6E4AFDD231}" dt="2024-09-09T07:34:39.676" v="5210" actId="12084"/>
          <ac:spMkLst>
            <pc:docMk/>
            <pc:sldMk cId="3984380285" sldId="2146846052"/>
            <ac:spMk id="2" creationId="{BD22C311-F4C2-FE38-1932-C5F99E14CD9C}"/>
          </ac:spMkLst>
        </pc:spChg>
        <pc:spChg chg="mod">
          <ac:chgData name="Steven Lim" userId="9359e6f4-72f7-4279-ae74-02dae5d7bd6c" providerId="ADAL" clId="{BA651CBF-E82E-4CEE-B847-0E6E4AFDD231}" dt="2024-09-09T07:25:35.012" v="4993" actId="20577"/>
          <ac:spMkLst>
            <pc:docMk/>
            <pc:sldMk cId="3984380285" sldId="2146846052"/>
            <ac:spMk id="3" creationId="{C5159F87-804A-164F-1C79-EC9B3F57BD16}"/>
          </ac:spMkLst>
        </pc:spChg>
        <pc:graphicFrameChg chg="add del modGraphic">
          <ac:chgData name="Steven Lim" userId="9359e6f4-72f7-4279-ae74-02dae5d7bd6c" providerId="ADAL" clId="{BA651CBF-E82E-4CEE-B847-0E6E4AFDD231}" dt="2024-09-09T07:34:00.411" v="5209" actId="1032"/>
          <ac:graphicFrameMkLst>
            <pc:docMk/>
            <pc:sldMk cId="3984380285" sldId="2146846052"/>
            <ac:graphicFrameMk id="5" creationId="{A6786979-188E-957D-6C64-163D9A965749}"/>
          </ac:graphicFrameMkLst>
        </pc:graphicFrameChg>
        <pc:graphicFrameChg chg="add mod">
          <ac:chgData name="Steven Lim" userId="9359e6f4-72f7-4279-ae74-02dae5d7bd6c" providerId="ADAL" clId="{BA651CBF-E82E-4CEE-B847-0E6E4AFDD231}" dt="2024-09-09T07:34:39.676" v="5210" actId="12084"/>
          <ac:graphicFrameMkLst>
            <pc:docMk/>
            <pc:sldMk cId="3984380285" sldId="2146846052"/>
            <ac:graphicFrameMk id="6" creationId="{C5D1B512-15F2-6227-EBE9-9C30ED7AA337}"/>
          </ac:graphicFrameMkLst>
        </pc:graphicFrameChg>
      </pc:sldChg>
      <pc:sldMasterChg chg="delSldLayout">
        <pc:chgData name="Steven Lim" userId="9359e6f4-72f7-4279-ae74-02dae5d7bd6c" providerId="ADAL" clId="{BA651CBF-E82E-4CEE-B847-0E6E4AFDD231}" dt="2024-08-29T08:38:06.116" v="299" actId="47"/>
        <pc:sldMasterMkLst>
          <pc:docMk/>
          <pc:sldMasterMk cId="1724469141" sldId="2147483648"/>
        </pc:sldMasterMkLst>
        <pc:sldLayoutChg chg="del">
          <pc:chgData name="Steven Lim" userId="9359e6f4-72f7-4279-ae74-02dae5d7bd6c" providerId="ADAL" clId="{BA651CBF-E82E-4CEE-B847-0E6E4AFDD231}" dt="2024-08-29T06:11:42.320" v="0" actId="47"/>
          <pc:sldLayoutMkLst>
            <pc:docMk/>
            <pc:sldMasterMk cId="1724469141" sldId="2147483648"/>
            <pc:sldLayoutMk cId="2378025207" sldId="2147483661"/>
          </pc:sldLayoutMkLst>
        </pc:sldLayoutChg>
        <pc:sldLayoutChg chg="del">
          <pc:chgData name="Steven Lim" userId="9359e6f4-72f7-4279-ae74-02dae5d7bd6c" providerId="ADAL" clId="{BA651CBF-E82E-4CEE-B847-0E6E4AFDD231}" dt="2024-08-29T08:38:06.116" v="299" actId="47"/>
          <pc:sldLayoutMkLst>
            <pc:docMk/>
            <pc:sldMasterMk cId="1724469141" sldId="2147483648"/>
            <pc:sldLayoutMk cId="836859327" sldId="2147483664"/>
          </pc:sldLayoutMkLst>
        </pc:sldLayoutChg>
      </pc:sldMasterChg>
    </pc:docChg>
  </pc:docChgLst>
  <pc:docChgLst>
    <pc:chgData name="Steven Lim" userId="9359e6f4-72f7-4279-ae74-02dae5d7bd6c" providerId="ADAL" clId="{2DE53A4A-9B81-4163-88CB-C6D20CEDA067}"/>
    <pc:docChg chg="undo custSel addSld delSld modSld sldOrd">
      <pc:chgData name="Steven Lim" userId="9359e6f4-72f7-4279-ae74-02dae5d7bd6c" providerId="ADAL" clId="{2DE53A4A-9B81-4163-88CB-C6D20CEDA067}" dt="2024-09-24T07:55:44.190" v="2442" actId="255"/>
      <pc:docMkLst>
        <pc:docMk/>
      </pc:docMkLst>
      <pc:sldChg chg="del">
        <pc:chgData name="Steven Lim" userId="9359e6f4-72f7-4279-ae74-02dae5d7bd6c" providerId="ADAL" clId="{2DE53A4A-9B81-4163-88CB-C6D20CEDA067}" dt="2024-09-23T07:03:47.588" v="16" actId="47"/>
        <pc:sldMkLst>
          <pc:docMk/>
          <pc:sldMk cId="3496920105" sldId="293"/>
        </pc:sldMkLst>
      </pc:sldChg>
      <pc:sldChg chg="del">
        <pc:chgData name="Steven Lim" userId="9359e6f4-72f7-4279-ae74-02dae5d7bd6c" providerId="ADAL" clId="{2DE53A4A-9B81-4163-88CB-C6D20CEDA067}" dt="2024-09-23T07:05:20.620" v="27" actId="47"/>
        <pc:sldMkLst>
          <pc:docMk/>
          <pc:sldMk cId="4235961075" sldId="306"/>
        </pc:sldMkLst>
      </pc:sldChg>
      <pc:sldChg chg="del">
        <pc:chgData name="Steven Lim" userId="9359e6f4-72f7-4279-ae74-02dae5d7bd6c" providerId="ADAL" clId="{2DE53A4A-9B81-4163-88CB-C6D20CEDA067}" dt="2024-09-23T07:03:51.627" v="17" actId="47"/>
        <pc:sldMkLst>
          <pc:docMk/>
          <pc:sldMk cId="2459059054" sldId="313"/>
        </pc:sldMkLst>
      </pc:sldChg>
      <pc:sldChg chg="modNotesTx">
        <pc:chgData name="Steven Lim" userId="9359e6f4-72f7-4279-ae74-02dae5d7bd6c" providerId="ADAL" clId="{2DE53A4A-9B81-4163-88CB-C6D20CEDA067}" dt="2024-09-23T08:07:26.151" v="1139" actId="6549"/>
        <pc:sldMkLst>
          <pc:docMk/>
          <pc:sldMk cId="2680495692" sldId="314"/>
        </pc:sldMkLst>
      </pc:sldChg>
      <pc:sldChg chg="addSp delSp modSp mod modAnim modNotesTx">
        <pc:chgData name="Steven Lim" userId="9359e6f4-72f7-4279-ae74-02dae5d7bd6c" providerId="ADAL" clId="{2DE53A4A-9B81-4163-88CB-C6D20CEDA067}" dt="2024-09-23T09:41:41.495" v="2385"/>
        <pc:sldMkLst>
          <pc:docMk/>
          <pc:sldMk cId="3629181064" sldId="2146845978"/>
        </pc:sldMkLst>
        <pc:spChg chg="add">
          <ac:chgData name="Steven Lim" userId="9359e6f4-72f7-4279-ae74-02dae5d7bd6c" providerId="ADAL" clId="{2DE53A4A-9B81-4163-88CB-C6D20CEDA067}" dt="2024-09-23T07:28:34.229" v="982"/>
          <ac:spMkLst>
            <pc:docMk/>
            <pc:sldMk cId="3629181064" sldId="2146845978"/>
            <ac:spMk id="2" creationId="{E2A02047-F70C-8781-5275-BC292B9B37A2}"/>
          </ac:spMkLst>
        </pc:spChg>
        <pc:spChg chg="add del mod">
          <ac:chgData name="Steven Lim" userId="9359e6f4-72f7-4279-ae74-02dae5d7bd6c" providerId="ADAL" clId="{2DE53A4A-9B81-4163-88CB-C6D20CEDA067}" dt="2024-09-23T09:41:41.495" v="2385"/>
          <ac:spMkLst>
            <pc:docMk/>
            <pc:sldMk cId="3629181064" sldId="2146845978"/>
            <ac:spMk id="4" creationId="{EDD02517-B85A-5339-F720-95246CB9EBAB}"/>
          </ac:spMkLst>
        </pc:spChg>
        <pc:spChg chg="mod">
          <ac:chgData name="Steven Lim" userId="9359e6f4-72f7-4279-ae74-02dae5d7bd6c" providerId="ADAL" clId="{2DE53A4A-9B81-4163-88CB-C6D20CEDA067}" dt="2024-09-23T07:28:33.162" v="981" actId="20577"/>
          <ac:spMkLst>
            <pc:docMk/>
            <pc:sldMk cId="3629181064" sldId="2146845978"/>
            <ac:spMk id="7" creationId="{F0E5E014-BC98-09B7-98CE-45429436C6BA}"/>
          </ac:spMkLst>
        </pc:spChg>
      </pc:sldChg>
      <pc:sldChg chg="modSp mod">
        <pc:chgData name="Steven Lim" userId="9359e6f4-72f7-4279-ae74-02dae5d7bd6c" providerId="ADAL" clId="{2DE53A4A-9B81-4163-88CB-C6D20CEDA067}" dt="2024-09-18T09:21:04.796" v="14" actId="20577"/>
        <pc:sldMkLst>
          <pc:docMk/>
          <pc:sldMk cId="1995867014" sldId="2146845981"/>
        </pc:sldMkLst>
        <pc:spChg chg="mod">
          <ac:chgData name="Steven Lim" userId="9359e6f4-72f7-4279-ae74-02dae5d7bd6c" providerId="ADAL" clId="{2DE53A4A-9B81-4163-88CB-C6D20CEDA067}" dt="2024-09-18T09:21:04.796" v="14" actId="20577"/>
          <ac:spMkLst>
            <pc:docMk/>
            <pc:sldMk cId="1995867014" sldId="2146845981"/>
            <ac:spMk id="2" creationId="{17C16DA7-5FFF-C1F1-6209-BAAC0B11597B}"/>
          </ac:spMkLst>
        </pc:spChg>
      </pc:sldChg>
      <pc:sldChg chg="modNotesTx">
        <pc:chgData name="Steven Lim" userId="9359e6f4-72f7-4279-ae74-02dae5d7bd6c" providerId="ADAL" clId="{2DE53A4A-9B81-4163-88CB-C6D20CEDA067}" dt="2024-09-23T07:05:14.608" v="26" actId="6549"/>
        <pc:sldMkLst>
          <pc:docMk/>
          <pc:sldMk cId="2915887791" sldId="2146845986"/>
        </pc:sldMkLst>
      </pc:sldChg>
      <pc:sldChg chg="modSp mod modNotesTx">
        <pc:chgData name="Steven Lim" userId="9359e6f4-72f7-4279-ae74-02dae5d7bd6c" providerId="ADAL" clId="{2DE53A4A-9B81-4163-88CB-C6D20CEDA067}" dt="2024-09-23T08:07:22.576" v="1138" actId="6549"/>
        <pc:sldMkLst>
          <pc:docMk/>
          <pc:sldMk cId="3946496001" sldId="2146845987"/>
        </pc:sldMkLst>
        <pc:spChg chg="mod">
          <ac:chgData name="Steven Lim" userId="9359e6f4-72f7-4279-ae74-02dae5d7bd6c" providerId="ADAL" clId="{2DE53A4A-9B81-4163-88CB-C6D20CEDA067}" dt="2024-09-23T07:29:32.232" v="985" actId="5793"/>
          <ac:spMkLst>
            <pc:docMk/>
            <pc:sldMk cId="3946496001" sldId="2146845987"/>
            <ac:spMk id="2" creationId="{05891847-8985-4C3E-A344-6FC2AD3BA099}"/>
          </ac:spMkLst>
        </pc:spChg>
      </pc:sldChg>
      <pc:sldChg chg="modSp mod">
        <pc:chgData name="Steven Lim" userId="9359e6f4-72f7-4279-ae74-02dae5d7bd6c" providerId="ADAL" clId="{2DE53A4A-9B81-4163-88CB-C6D20CEDA067}" dt="2024-09-23T10:34:16.685" v="2393" actId="2711"/>
        <pc:sldMkLst>
          <pc:docMk/>
          <pc:sldMk cId="3347254516" sldId="2146845988"/>
        </pc:sldMkLst>
        <pc:spChg chg="mod">
          <ac:chgData name="Steven Lim" userId="9359e6f4-72f7-4279-ae74-02dae5d7bd6c" providerId="ADAL" clId="{2DE53A4A-9B81-4163-88CB-C6D20CEDA067}" dt="2024-09-23T10:34:16.685" v="2393" actId="2711"/>
          <ac:spMkLst>
            <pc:docMk/>
            <pc:sldMk cId="3347254516" sldId="2146845988"/>
            <ac:spMk id="2" creationId="{7252A7DA-8FA6-35BC-9351-DF9D5400A59C}"/>
          </ac:spMkLst>
        </pc:spChg>
      </pc:sldChg>
      <pc:sldChg chg="modSp mod modNotesTx">
        <pc:chgData name="Steven Lim" userId="9359e6f4-72f7-4279-ae74-02dae5d7bd6c" providerId="ADAL" clId="{2DE53A4A-9B81-4163-88CB-C6D20CEDA067}" dt="2024-09-23T10:34:03.829" v="2392" actId="403"/>
        <pc:sldMkLst>
          <pc:docMk/>
          <pc:sldMk cId="4255157882" sldId="2146846044"/>
        </pc:sldMkLst>
        <pc:spChg chg="mod">
          <ac:chgData name="Steven Lim" userId="9359e6f4-72f7-4279-ae74-02dae5d7bd6c" providerId="ADAL" clId="{2DE53A4A-9B81-4163-88CB-C6D20CEDA067}" dt="2024-09-23T10:34:03.829" v="2392" actId="403"/>
          <ac:spMkLst>
            <pc:docMk/>
            <pc:sldMk cId="4255157882" sldId="2146846044"/>
            <ac:spMk id="2" creationId="{8708294F-CB24-3E54-89F1-8482746974EF}"/>
          </ac:spMkLst>
        </pc:spChg>
      </pc:sldChg>
      <pc:sldChg chg="modSp mod">
        <pc:chgData name="Steven Lim" userId="9359e6f4-72f7-4279-ae74-02dae5d7bd6c" providerId="ADAL" clId="{2DE53A4A-9B81-4163-88CB-C6D20CEDA067}" dt="2024-09-23T10:33:56.538" v="2390" actId="14100"/>
        <pc:sldMkLst>
          <pc:docMk/>
          <pc:sldMk cId="753971053" sldId="2146846045"/>
        </pc:sldMkLst>
        <pc:spChg chg="mod">
          <ac:chgData name="Steven Lim" userId="9359e6f4-72f7-4279-ae74-02dae5d7bd6c" providerId="ADAL" clId="{2DE53A4A-9B81-4163-88CB-C6D20CEDA067}" dt="2024-09-23T10:33:56.538" v="2390" actId="14100"/>
          <ac:spMkLst>
            <pc:docMk/>
            <pc:sldMk cId="753971053" sldId="2146846045"/>
            <ac:spMk id="2" creationId="{0D8BD5F9-3B0C-8EDE-A525-11ACE5E4747E}"/>
          </ac:spMkLst>
        </pc:spChg>
      </pc:sldChg>
      <pc:sldChg chg="ord">
        <pc:chgData name="Steven Lim" userId="9359e6f4-72f7-4279-ae74-02dae5d7bd6c" providerId="ADAL" clId="{2DE53A4A-9B81-4163-88CB-C6D20CEDA067}" dt="2024-09-23T07:27:09.738" v="978"/>
        <pc:sldMkLst>
          <pc:docMk/>
          <pc:sldMk cId="513212065" sldId="2146846046"/>
        </pc:sldMkLst>
      </pc:sldChg>
      <pc:sldChg chg="modNotesTx">
        <pc:chgData name="Steven Lim" userId="9359e6f4-72f7-4279-ae74-02dae5d7bd6c" providerId="ADAL" clId="{2DE53A4A-9B81-4163-88CB-C6D20CEDA067}" dt="2024-09-23T08:34:52.543" v="1848" actId="20577"/>
        <pc:sldMkLst>
          <pc:docMk/>
          <pc:sldMk cId="3460870787" sldId="2146846047"/>
        </pc:sldMkLst>
      </pc:sldChg>
      <pc:sldChg chg="del">
        <pc:chgData name="Steven Lim" userId="9359e6f4-72f7-4279-ae74-02dae5d7bd6c" providerId="ADAL" clId="{2DE53A4A-9B81-4163-88CB-C6D20CEDA067}" dt="2024-09-23T07:03:58.014" v="19" actId="47"/>
        <pc:sldMkLst>
          <pc:docMk/>
          <pc:sldMk cId="2610795252" sldId="2146846048"/>
        </pc:sldMkLst>
      </pc:sldChg>
      <pc:sldChg chg="modNotesTx">
        <pc:chgData name="Steven Lim" userId="9359e6f4-72f7-4279-ae74-02dae5d7bd6c" providerId="ADAL" clId="{2DE53A4A-9B81-4163-88CB-C6D20CEDA067}" dt="2024-09-24T06:19:44.276" v="2410" actId="20577"/>
        <pc:sldMkLst>
          <pc:docMk/>
          <pc:sldMk cId="3532032505" sldId="2146846050"/>
        </pc:sldMkLst>
      </pc:sldChg>
      <pc:sldChg chg="modSp mod ord modNotesTx">
        <pc:chgData name="Steven Lim" userId="9359e6f4-72f7-4279-ae74-02dae5d7bd6c" providerId="ADAL" clId="{2DE53A4A-9B81-4163-88CB-C6D20CEDA067}" dt="2024-09-23T08:18:07.815" v="1389" actId="14100"/>
        <pc:sldMkLst>
          <pc:docMk/>
          <pc:sldMk cId="2702006485" sldId="2146846051"/>
        </pc:sldMkLst>
        <pc:spChg chg="mod">
          <ac:chgData name="Steven Lim" userId="9359e6f4-72f7-4279-ae74-02dae5d7bd6c" providerId="ADAL" clId="{2DE53A4A-9B81-4163-88CB-C6D20CEDA067}" dt="2024-09-23T08:18:07.815" v="1389" actId="14100"/>
          <ac:spMkLst>
            <pc:docMk/>
            <pc:sldMk cId="2702006485" sldId="2146846051"/>
            <ac:spMk id="3" creationId="{2F5A0A7C-525E-F100-8E70-40E9970175C6}"/>
          </ac:spMkLst>
        </pc:spChg>
        <pc:graphicFrameChg chg="mod">
          <ac:chgData name="Steven Lim" userId="9359e6f4-72f7-4279-ae74-02dae5d7bd6c" providerId="ADAL" clId="{2DE53A4A-9B81-4163-88CB-C6D20CEDA067}" dt="2024-09-23T07:14:47.296" v="168"/>
          <ac:graphicFrameMkLst>
            <pc:docMk/>
            <pc:sldMk cId="2702006485" sldId="2146846051"/>
            <ac:graphicFrameMk id="70" creationId="{A0D8BE1C-A654-5EB9-C46A-9E0A4ACABE4E}"/>
          </ac:graphicFrameMkLst>
        </pc:graphicFrameChg>
      </pc:sldChg>
      <pc:sldChg chg="del">
        <pc:chgData name="Steven Lim" userId="9359e6f4-72f7-4279-ae74-02dae5d7bd6c" providerId="ADAL" clId="{2DE53A4A-9B81-4163-88CB-C6D20CEDA067}" dt="2024-09-18T09:21:30.166" v="15" actId="2696"/>
        <pc:sldMkLst>
          <pc:docMk/>
          <pc:sldMk cId="3984380285" sldId="2146846052"/>
        </pc:sldMkLst>
      </pc:sldChg>
      <pc:sldChg chg="del">
        <pc:chgData name="Steven Lim" userId="9359e6f4-72f7-4279-ae74-02dae5d7bd6c" providerId="ADAL" clId="{2DE53A4A-9B81-4163-88CB-C6D20CEDA067}" dt="2024-09-23T07:03:54.840" v="18" actId="47"/>
        <pc:sldMkLst>
          <pc:docMk/>
          <pc:sldMk cId="19576252" sldId="2146846054"/>
        </pc:sldMkLst>
      </pc:sldChg>
      <pc:sldChg chg="modSp mod">
        <pc:chgData name="Steven Lim" userId="9359e6f4-72f7-4279-ae74-02dae5d7bd6c" providerId="ADAL" clId="{2DE53A4A-9B81-4163-88CB-C6D20CEDA067}" dt="2024-09-23T10:34:26.099" v="2394" actId="403"/>
        <pc:sldMkLst>
          <pc:docMk/>
          <pc:sldMk cId="2460882102" sldId="2146846055"/>
        </pc:sldMkLst>
        <pc:spChg chg="mod">
          <ac:chgData name="Steven Lim" userId="9359e6f4-72f7-4279-ae74-02dae5d7bd6c" providerId="ADAL" clId="{2DE53A4A-9B81-4163-88CB-C6D20CEDA067}" dt="2024-09-23T10:34:26.099" v="2394" actId="403"/>
          <ac:spMkLst>
            <pc:docMk/>
            <pc:sldMk cId="2460882102" sldId="2146846055"/>
            <ac:spMk id="2" creationId="{BC8E37A4-F371-1BFF-9210-116D42904E49}"/>
          </ac:spMkLst>
        </pc:spChg>
      </pc:sldChg>
      <pc:sldChg chg="del">
        <pc:chgData name="Steven Lim" userId="9359e6f4-72f7-4279-ae74-02dae5d7bd6c" providerId="ADAL" clId="{2DE53A4A-9B81-4163-88CB-C6D20CEDA067}" dt="2024-09-23T07:03:59.094" v="20" actId="47"/>
        <pc:sldMkLst>
          <pc:docMk/>
          <pc:sldMk cId="905633478" sldId="2146846057"/>
        </pc:sldMkLst>
      </pc:sldChg>
      <pc:sldChg chg="mod modShow">
        <pc:chgData name="Steven Lim" userId="9359e6f4-72f7-4279-ae74-02dae5d7bd6c" providerId="ADAL" clId="{2DE53A4A-9B81-4163-88CB-C6D20CEDA067}" dt="2024-09-23T07:04:21.030" v="21" actId="729"/>
        <pc:sldMkLst>
          <pc:docMk/>
          <pc:sldMk cId="1847961188" sldId="2146846061"/>
        </pc:sldMkLst>
      </pc:sldChg>
      <pc:sldChg chg="modSp add mod modNotesTx">
        <pc:chgData name="Steven Lim" userId="9359e6f4-72f7-4279-ae74-02dae5d7bd6c" providerId="ADAL" clId="{2DE53A4A-9B81-4163-88CB-C6D20CEDA067}" dt="2024-09-23T08:08:07.821" v="1173" actId="20577"/>
        <pc:sldMkLst>
          <pc:docMk/>
          <pc:sldMk cId="1566489817" sldId="2146846062"/>
        </pc:sldMkLst>
        <pc:spChg chg="mod">
          <ac:chgData name="Steven Lim" userId="9359e6f4-72f7-4279-ae74-02dae5d7bd6c" providerId="ADAL" clId="{2DE53A4A-9B81-4163-88CB-C6D20CEDA067}" dt="2024-09-23T08:08:07.821" v="1173" actId="20577"/>
          <ac:spMkLst>
            <pc:docMk/>
            <pc:sldMk cId="1566489817" sldId="2146846062"/>
            <ac:spMk id="2" creationId="{05891847-8985-4C3E-A344-6FC2AD3BA099}"/>
          </ac:spMkLst>
        </pc:spChg>
        <pc:spChg chg="mod">
          <ac:chgData name="Steven Lim" userId="9359e6f4-72f7-4279-ae74-02dae5d7bd6c" providerId="ADAL" clId="{2DE53A4A-9B81-4163-88CB-C6D20CEDA067}" dt="2024-09-23T08:07:34.061" v="1140" actId="20577"/>
          <ac:spMkLst>
            <pc:docMk/>
            <pc:sldMk cId="1566489817" sldId="2146846062"/>
            <ac:spMk id="3" creationId="{036D0461-CB49-DA63-B1A7-A29418C652C8}"/>
          </ac:spMkLst>
        </pc:spChg>
      </pc:sldChg>
      <pc:sldChg chg="addSp delSp modSp new mod setBg">
        <pc:chgData name="Steven Lim" userId="9359e6f4-72f7-4279-ae74-02dae5d7bd6c" providerId="ADAL" clId="{2DE53A4A-9B81-4163-88CB-C6D20CEDA067}" dt="2024-09-23T08:13:21.708" v="1343" actId="14100"/>
        <pc:sldMkLst>
          <pc:docMk/>
          <pc:sldMk cId="790230802" sldId="2146846063"/>
        </pc:sldMkLst>
        <pc:spChg chg="mod ord">
          <ac:chgData name="Steven Lim" userId="9359e6f4-72f7-4279-ae74-02dae5d7bd6c" providerId="ADAL" clId="{2DE53A4A-9B81-4163-88CB-C6D20CEDA067}" dt="2024-09-23T08:12:56.818" v="1337" actId="14100"/>
          <ac:spMkLst>
            <pc:docMk/>
            <pc:sldMk cId="790230802" sldId="2146846063"/>
            <ac:spMk id="2" creationId="{B0E1DD7E-BF4F-5DD4-0133-37BCD28C4E63}"/>
          </ac:spMkLst>
        </pc:spChg>
        <pc:spChg chg="mod">
          <ac:chgData name="Steven Lim" userId="9359e6f4-72f7-4279-ae74-02dae5d7bd6c" providerId="ADAL" clId="{2DE53A4A-9B81-4163-88CB-C6D20CEDA067}" dt="2024-09-23T08:13:21.708" v="1343" actId="14100"/>
          <ac:spMkLst>
            <pc:docMk/>
            <pc:sldMk cId="790230802" sldId="2146846063"/>
            <ac:spMk id="3" creationId="{8131EE00-5140-8E5C-69E9-33B301912832}"/>
          </ac:spMkLst>
        </pc:spChg>
        <pc:spChg chg="add del">
          <ac:chgData name="Steven Lim" userId="9359e6f4-72f7-4279-ae74-02dae5d7bd6c" providerId="ADAL" clId="{2DE53A4A-9B81-4163-88CB-C6D20CEDA067}" dt="2024-09-23T08:12:01.412" v="1332" actId="26606"/>
          <ac:spMkLst>
            <pc:docMk/>
            <pc:sldMk cId="790230802" sldId="2146846063"/>
            <ac:spMk id="4" creationId="{5C6248DD-C3D7-B33B-AD6D-B3FA018D76C1}"/>
          </ac:spMkLst>
        </pc:spChg>
        <pc:spChg chg="add del">
          <ac:chgData name="Steven Lim" userId="9359e6f4-72f7-4279-ae74-02dae5d7bd6c" providerId="ADAL" clId="{2DE53A4A-9B81-4163-88CB-C6D20CEDA067}" dt="2024-09-23T08:10:44.264" v="1313" actId="26606"/>
          <ac:spMkLst>
            <pc:docMk/>
            <pc:sldMk cId="790230802" sldId="2146846063"/>
            <ac:spMk id="8" creationId="{A8908DB7-C3A6-4FCB-9820-CEE02B398C4A}"/>
          </ac:spMkLst>
        </pc:spChg>
        <pc:spChg chg="add del">
          <ac:chgData name="Steven Lim" userId="9359e6f4-72f7-4279-ae74-02dae5d7bd6c" providerId="ADAL" clId="{2DE53A4A-9B81-4163-88CB-C6D20CEDA067}" dt="2024-09-23T08:10:44.264" v="1313" actId="26606"/>
          <ac:spMkLst>
            <pc:docMk/>
            <pc:sldMk cId="790230802" sldId="2146846063"/>
            <ac:spMk id="9" creationId="{535742DD-1B16-4E9D-B715-0D74B4574A68}"/>
          </ac:spMkLst>
        </pc:spChg>
        <pc:spChg chg="add del">
          <ac:chgData name="Steven Lim" userId="9359e6f4-72f7-4279-ae74-02dae5d7bd6c" providerId="ADAL" clId="{2DE53A4A-9B81-4163-88CB-C6D20CEDA067}" dt="2024-09-23T08:11:35.643" v="1325" actId="26606"/>
          <ac:spMkLst>
            <pc:docMk/>
            <pc:sldMk cId="790230802" sldId="2146846063"/>
            <ac:spMk id="10" creationId="{2B97F24A-32CE-4C1C-A50D-3016B394DCFB}"/>
          </ac:spMkLst>
        </pc:spChg>
        <pc:spChg chg="add del">
          <ac:chgData name="Steven Lim" userId="9359e6f4-72f7-4279-ae74-02dae5d7bd6c" providerId="ADAL" clId="{2DE53A4A-9B81-4163-88CB-C6D20CEDA067}" dt="2024-09-23T08:10:39.368" v="1309" actId="26606"/>
          <ac:spMkLst>
            <pc:docMk/>
            <pc:sldMk cId="790230802" sldId="2146846063"/>
            <ac:spMk id="11" creationId="{2B97F24A-32CE-4C1C-A50D-3016B394DCFB}"/>
          </ac:spMkLst>
        </pc:spChg>
        <pc:spChg chg="add del">
          <ac:chgData name="Steven Lim" userId="9359e6f4-72f7-4279-ae74-02dae5d7bd6c" providerId="ADAL" clId="{2DE53A4A-9B81-4163-88CB-C6D20CEDA067}" dt="2024-09-23T08:11:35.643" v="1325" actId="26606"/>
          <ac:spMkLst>
            <pc:docMk/>
            <pc:sldMk cId="790230802" sldId="2146846063"/>
            <ac:spMk id="12" creationId="{CD8B4F24-440B-49E9-B85D-733523DC064B}"/>
          </ac:spMkLst>
        </pc:spChg>
        <pc:spChg chg="add del">
          <ac:chgData name="Steven Lim" userId="9359e6f4-72f7-4279-ae74-02dae5d7bd6c" providerId="ADAL" clId="{2DE53A4A-9B81-4163-88CB-C6D20CEDA067}" dt="2024-09-23T08:10:39.368" v="1309" actId="26606"/>
          <ac:spMkLst>
            <pc:docMk/>
            <pc:sldMk cId="790230802" sldId="2146846063"/>
            <ac:spMk id="13" creationId="{CD8B4F24-440B-49E9-B85D-733523DC064B}"/>
          </ac:spMkLst>
        </pc:spChg>
        <pc:grpChg chg="add del">
          <ac:chgData name="Steven Lim" userId="9359e6f4-72f7-4279-ae74-02dae5d7bd6c" providerId="ADAL" clId="{2DE53A4A-9B81-4163-88CB-C6D20CEDA067}" dt="2024-09-23T08:11:00.596" v="1315" actId="26606"/>
          <ac:grpSpMkLst>
            <pc:docMk/>
            <pc:sldMk cId="790230802" sldId="2146846063"/>
            <ac:grpSpMk id="14" creationId="{6258F736-B256-8039-9DC6-F4E49A5C5AD5}"/>
          </ac:grpSpMkLst>
        </pc:grpChg>
        <pc:grpChg chg="add del">
          <ac:chgData name="Steven Lim" userId="9359e6f4-72f7-4279-ae74-02dae5d7bd6c" providerId="ADAL" clId="{2DE53A4A-9B81-4163-88CB-C6D20CEDA067}" dt="2024-09-23T08:12:01.408" v="1331" actId="26606"/>
          <ac:grpSpMkLst>
            <pc:docMk/>
            <pc:sldMk cId="790230802" sldId="2146846063"/>
            <ac:grpSpMk id="15" creationId="{6258F736-B256-8039-9DC6-F4E49A5C5AD5}"/>
          </ac:grpSpMkLst>
        </pc:grpChg>
        <pc:grpChg chg="add del">
          <ac:chgData name="Steven Lim" userId="9359e6f4-72f7-4279-ae74-02dae5d7bd6c" providerId="ADAL" clId="{2DE53A4A-9B81-4163-88CB-C6D20CEDA067}" dt="2024-09-23T08:11:09.782" v="1317" actId="26606"/>
          <ac:grpSpMkLst>
            <pc:docMk/>
            <pc:sldMk cId="790230802" sldId="2146846063"/>
            <ac:grpSpMk id="17" creationId="{1FD67D68-9B83-C338-8342-3348D8F22347}"/>
          </ac:grpSpMkLst>
        </pc:grpChg>
        <pc:grpChg chg="add">
          <ac:chgData name="Steven Lim" userId="9359e6f4-72f7-4279-ae74-02dae5d7bd6c" providerId="ADAL" clId="{2DE53A4A-9B81-4163-88CB-C6D20CEDA067}" dt="2024-09-23T08:12:01.412" v="1332" actId="26606"/>
          <ac:grpSpMkLst>
            <pc:docMk/>
            <pc:sldMk cId="790230802" sldId="2146846063"/>
            <ac:grpSpMk id="20" creationId="{31C49F18-8757-4E87-5C2E-9D6D7B82BA3B}"/>
          </ac:grpSpMkLst>
        </pc:grpChg>
        <pc:picChg chg="add mod ord">
          <ac:chgData name="Steven Lim" userId="9359e6f4-72f7-4279-ae74-02dae5d7bd6c" providerId="ADAL" clId="{2DE53A4A-9B81-4163-88CB-C6D20CEDA067}" dt="2024-09-23T08:12:40.921" v="1335" actId="1076"/>
          <ac:picMkLst>
            <pc:docMk/>
            <pc:sldMk cId="790230802" sldId="2146846063"/>
            <ac:picMk id="6" creationId="{91F78299-715C-67D8-BED5-774C05D5528C}"/>
          </ac:picMkLst>
        </pc:picChg>
      </pc:sldChg>
      <pc:sldChg chg="addSp delSp modSp add mod modNotesTx">
        <pc:chgData name="Steven Lim" userId="9359e6f4-72f7-4279-ae74-02dae5d7bd6c" providerId="ADAL" clId="{2DE53A4A-9B81-4163-88CB-C6D20CEDA067}" dt="2024-09-23T08:24:45.003" v="1727" actId="20577"/>
        <pc:sldMkLst>
          <pc:docMk/>
          <pc:sldMk cId="4027729501" sldId="2146846064"/>
        </pc:sldMkLst>
        <pc:spChg chg="mod">
          <ac:chgData name="Steven Lim" userId="9359e6f4-72f7-4279-ae74-02dae5d7bd6c" providerId="ADAL" clId="{2DE53A4A-9B81-4163-88CB-C6D20CEDA067}" dt="2024-09-23T08:17:27.466" v="1379" actId="14100"/>
          <ac:spMkLst>
            <pc:docMk/>
            <pc:sldMk cId="4027729501" sldId="2146846064"/>
            <ac:spMk id="3" creationId="{2F5A0A7C-525E-F100-8E70-40E9970175C6}"/>
          </ac:spMkLst>
        </pc:spChg>
        <pc:spChg chg="add del">
          <ac:chgData name="Steven Lim" userId="9359e6f4-72f7-4279-ae74-02dae5d7bd6c" providerId="ADAL" clId="{2DE53A4A-9B81-4163-88CB-C6D20CEDA067}" dt="2024-09-23T08:16:42.121" v="1368" actId="26606"/>
          <ac:spMkLst>
            <pc:docMk/>
            <pc:sldMk cId="4027729501" sldId="2146846064"/>
            <ac:spMk id="77" creationId="{3A9A4357-BD1D-4622-A4FE-766E6AB8DE84}"/>
          </ac:spMkLst>
        </pc:spChg>
        <pc:spChg chg="add del">
          <ac:chgData name="Steven Lim" userId="9359e6f4-72f7-4279-ae74-02dae5d7bd6c" providerId="ADAL" clId="{2DE53A4A-9B81-4163-88CB-C6D20CEDA067}" dt="2024-09-23T08:16:38.500" v="1364" actId="26606"/>
          <ac:spMkLst>
            <pc:docMk/>
            <pc:sldMk cId="4027729501" sldId="2146846064"/>
            <ac:spMk id="81" creationId="{768EB4DD-3704-43AD-92B3-C4E0C6EA92CB}"/>
          </ac:spMkLst>
        </pc:spChg>
        <pc:spChg chg="add del">
          <ac:chgData name="Steven Lim" userId="9359e6f4-72f7-4279-ae74-02dae5d7bd6c" providerId="ADAL" clId="{2DE53A4A-9B81-4163-88CB-C6D20CEDA067}" dt="2024-09-23T08:16:30.453" v="1360" actId="26606"/>
          <ac:spMkLst>
            <pc:docMk/>
            <pc:sldMk cId="4027729501" sldId="2146846064"/>
            <ac:spMk id="91" creationId="{7ED7575E-88D2-B771-681D-46A7E55415DD}"/>
          </ac:spMkLst>
        </pc:spChg>
        <pc:spChg chg="add del">
          <ac:chgData name="Steven Lim" userId="9359e6f4-72f7-4279-ae74-02dae5d7bd6c" providerId="ADAL" clId="{2DE53A4A-9B81-4163-88CB-C6D20CEDA067}" dt="2024-09-23T08:16:38.500" v="1364" actId="26606"/>
          <ac:spMkLst>
            <pc:docMk/>
            <pc:sldMk cId="4027729501" sldId="2146846064"/>
            <ac:spMk id="96" creationId="{84ECDE7A-6944-466D-8FFE-149A29BA6BAE}"/>
          </ac:spMkLst>
        </pc:spChg>
        <pc:spChg chg="add del">
          <ac:chgData name="Steven Lim" userId="9359e6f4-72f7-4279-ae74-02dae5d7bd6c" providerId="ADAL" clId="{2DE53A4A-9B81-4163-88CB-C6D20CEDA067}" dt="2024-09-23T08:16:38.500" v="1364" actId="26606"/>
          <ac:spMkLst>
            <pc:docMk/>
            <pc:sldMk cId="4027729501" sldId="2146846064"/>
            <ac:spMk id="97" creationId="{B3420082-9415-44EC-802E-C77D71D59C57}"/>
          </ac:spMkLst>
        </pc:spChg>
        <pc:spChg chg="add del">
          <ac:chgData name="Steven Lim" userId="9359e6f4-72f7-4279-ae74-02dae5d7bd6c" providerId="ADAL" clId="{2DE53A4A-9B81-4163-88CB-C6D20CEDA067}" dt="2024-09-23T08:16:38.500" v="1364" actId="26606"/>
          <ac:spMkLst>
            <pc:docMk/>
            <pc:sldMk cId="4027729501" sldId="2146846064"/>
            <ac:spMk id="98" creationId="{55A52C45-1FCB-4636-A80F-2849B8226C01}"/>
          </ac:spMkLst>
        </pc:spChg>
        <pc:spChg chg="add del">
          <ac:chgData name="Steven Lim" userId="9359e6f4-72f7-4279-ae74-02dae5d7bd6c" providerId="ADAL" clId="{2DE53A4A-9B81-4163-88CB-C6D20CEDA067}" dt="2024-09-23T08:16:40.052" v="1366" actId="26606"/>
          <ac:spMkLst>
            <pc:docMk/>
            <pc:sldMk cId="4027729501" sldId="2146846064"/>
            <ac:spMk id="100" creationId="{22587ECF-85E9-4393-9D87-8EB6F3F6C208}"/>
          </ac:spMkLst>
        </pc:spChg>
        <pc:spChg chg="add del">
          <ac:chgData name="Steven Lim" userId="9359e6f4-72f7-4279-ae74-02dae5d7bd6c" providerId="ADAL" clId="{2DE53A4A-9B81-4163-88CB-C6D20CEDA067}" dt="2024-09-23T08:16:42.121" v="1368" actId="26606"/>
          <ac:spMkLst>
            <pc:docMk/>
            <pc:sldMk cId="4027729501" sldId="2146846064"/>
            <ac:spMk id="102" creationId="{058A14AF-9FB5-4CC7-BA35-E8E85D3EDF0E}"/>
          </ac:spMkLst>
        </pc:spChg>
        <pc:spChg chg="add del">
          <ac:chgData name="Steven Lim" userId="9359e6f4-72f7-4279-ae74-02dae5d7bd6c" providerId="ADAL" clId="{2DE53A4A-9B81-4163-88CB-C6D20CEDA067}" dt="2024-09-23T08:16:42.121" v="1368" actId="26606"/>
          <ac:spMkLst>
            <pc:docMk/>
            <pc:sldMk cId="4027729501" sldId="2146846064"/>
            <ac:spMk id="103" creationId="{E659831F-0D9A-4C63-9EBB-8435B85A440F}"/>
          </ac:spMkLst>
        </pc:spChg>
        <pc:spChg chg="add del">
          <ac:chgData name="Steven Lim" userId="9359e6f4-72f7-4279-ae74-02dae5d7bd6c" providerId="ADAL" clId="{2DE53A4A-9B81-4163-88CB-C6D20CEDA067}" dt="2024-09-23T08:16:42.121" v="1368" actId="26606"/>
          <ac:spMkLst>
            <pc:docMk/>
            <pc:sldMk cId="4027729501" sldId="2146846064"/>
            <ac:spMk id="104" creationId="{E6995CE5-F890-4ABA-82A2-26507CE8D2A3}"/>
          </ac:spMkLst>
        </pc:spChg>
        <pc:spChg chg="add del">
          <ac:chgData name="Steven Lim" userId="9359e6f4-72f7-4279-ae74-02dae5d7bd6c" providerId="ADAL" clId="{2DE53A4A-9B81-4163-88CB-C6D20CEDA067}" dt="2024-09-23T08:17:07.491" v="1373" actId="26606"/>
          <ac:spMkLst>
            <pc:docMk/>
            <pc:sldMk cId="4027729501" sldId="2146846064"/>
            <ac:spMk id="106" creationId="{22587ECF-85E9-4393-9D87-8EB6F3F6C208}"/>
          </ac:spMkLst>
        </pc:spChg>
        <pc:grpChg chg="add del">
          <ac:chgData name="Steven Lim" userId="9359e6f4-72f7-4279-ae74-02dae5d7bd6c" providerId="ADAL" clId="{2DE53A4A-9B81-4163-88CB-C6D20CEDA067}" dt="2024-09-23T08:16:13.964" v="1350" actId="26606"/>
          <ac:grpSpMkLst>
            <pc:docMk/>
            <pc:sldMk cId="4027729501" sldId="2146846064"/>
            <ac:grpSpMk id="75" creationId="{31C49F18-8757-4E87-5C2E-9D6D7B82BA3B}"/>
          </ac:grpSpMkLst>
        </pc:grpChg>
        <pc:grpChg chg="add del">
          <ac:chgData name="Steven Lim" userId="9359e6f4-72f7-4279-ae74-02dae5d7bd6c" providerId="ADAL" clId="{2DE53A4A-9B81-4163-88CB-C6D20CEDA067}" dt="2024-09-23T08:16:14.961" v="1352" actId="26606"/>
          <ac:grpSpMkLst>
            <pc:docMk/>
            <pc:sldMk cId="4027729501" sldId="2146846064"/>
            <ac:grpSpMk id="79" creationId="{31C49F18-8757-4E87-5C2E-9D6D7B82BA3B}"/>
          </ac:grpSpMkLst>
        </pc:grpChg>
        <pc:grpChg chg="add del">
          <ac:chgData name="Steven Lim" userId="9359e6f4-72f7-4279-ae74-02dae5d7bd6c" providerId="ADAL" clId="{2DE53A4A-9B81-4163-88CB-C6D20CEDA067}" dt="2024-09-23T08:16:16.291" v="1354" actId="26606"/>
          <ac:grpSpMkLst>
            <pc:docMk/>
            <pc:sldMk cId="4027729501" sldId="2146846064"/>
            <ac:grpSpMk id="83" creationId="{31C49F18-8757-4E87-5C2E-9D6D7B82BA3B}"/>
          </ac:grpSpMkLst>
        </pc:grpChg>
        <pc:grpChg chg="add del">
          <ac:chgData name="Steven Lim" userId="9359e6f4-72f7-4279-ae74-02dae5d7bd6c" providerId="ADAL" clId="{2DE53A4A-9B81-4163-88CB-C6D20CEDA067}" dt="2024-09-23T08:16:17.516" v="1356" actId="26606"/>
          <ac:grpSpMkLst>
            <pc:docMk/>
            <pc:sldMk cId="4027729501" sldId="2146846064"/>
            <ac:grpSpMk id="85" creationId="{31C49F18-8757-4E87-5C2E-9D6D7B82BA3B}"/>
          </ac:grpSpMkLst>
        </pc:grpChg>
        <pc:grpChg chg="add del">
          <ac:chgData name="Steven Lim" userId="9359e6f4-72f7-4279-ae74-02dae5d7bd6c" providerId="ADAL" clId="{2DE53A4A-9B81-4163-88CB-C6D20CEDA067}" dt="2024-09-23T08:16:24.719" v="1358" actId="26606"/>
          <ac:grpSpMkLst>
            <pc:docMk/>
            <pc:sldMk cId="4027729501" sldId="2146846064"/>
            <ac:grpSpMk id="89" creationId="{31C49F18-8757-4E87-5C2E-9D6D7B82BA3B}"/>
          </ac:grpSpMkLst>
        </pc:grpChg>
        <pc:grpChg chg="add del">
          <ac:chgData name="Steven Lim" userId="9359e6f4-72f7-4279-ae74-02dae5d7bd6c" providerId="ADAL" clId="{2DE53A4A-9B81-4163-88CB-C6D20CEDA067}" dt="2024-09-23T08:16:34.432" v="1362" actId="26606"/>
          <ac:grpSpMkLst>
            <pc:docMk/>
            <pc:sldMk cId="4027729501" sldId="2146846064"/>
            <ac:grpSpMk id="94" creationId="{6258F736-B256-8039-9DC6-F4E49A5C5AD5}"/>
          </ac:grpSpMkLst>
        </pc:grpChg>
        <pc:grpChg chg="add">
          <ac:chgData name="Steven Lim" userId="9359e6f4-72f7-4279-ae74-02dae5d7bd6c" providerId="ADAL" clId="{2DE53A4A-9B81-4163-88CB-C6D20CEDA067}" dt="2024-09-23T08:17:07.491" v="1373" actId="26606"/>
          <ac:grpSpMkLst>
            <pc:docMk/>
            <pc:sldMk cId="4027729501" sldId="2146846064"/>
            <ac:grpSpMk id="111" creationId="{6258F736-B256-8039-9DC6-F4E49A5C5AD5}"/>
          </ac:grpSpMkLst>
        </pc:grpChg>
        <pc:graphicFrameChg chg="mod ord modGraphic">
          <ac:chgData name="Steven Lim" userId="9359e6f4-72f7-4279-ae74-02dae5d7bd6c" providerId="ADAL" clId="{2DE53A4A-9B81-4163-88CB-C6D20CEDA067}" dt="2024-09-23T08:23:55.864" v="1713" actId="20577"/>
          <ac:graphicFrameMkLst>
            <pc:docMk/>
            <pc:sldMk cId="4027729501" sldId="2146846064"/>
            <ac:graphicFrameMk id="70" creationId="{A0D8BE1C-A654-5EB9-C46A-9E0A4ACABE4E}"/>
          </ac:graphicFrameMkLst>
        </pc:graphicFrameChg>
        <pc:picChg chg="add mod">
          <ac:chgData name="Steven Lim" userId="9359e6f4-72f7-4279-ae74-02dae5d7bd6c" providerId="ADAL" clId="{2DE53A4A-9B81-4163-88CB-C6D20CEDA067}" dt="2024-09-23T08:17:13.378" v="1375" actId="14100"/>
          <ac:picMkLst>
            <pc:docMk/>
            <pc:sldMk cId="4027729501" sldId="2146846064"/>
            <ac:picMk id="4" creationId="{13357795-9576-C1CB-434F-AAE045699822}"/>
          </ac:picMkLst>
        </pc:picChg>
        <pc:picChg chg="del">
          <ac:chgData name="Steven Lim" userId="9359e6f4-72f7-4279-ae74-02dae5d7bd6c" providerId="ADAL" clId="{2DE53A4A-9B81-4163-88CB-C6D20CEDA067}" dt="2024-09-23T08:15:57.202" v="1345" actId="478"/>
          <ac:picMkLst>
            <pc:docMk/>
            <pc:sldMk cId="4027729501" sldId="2146846064"/>
            <ac:picMk id="7" creationId="{E316C058-5C62-44A8-8B01-4D1D18A31B7D}"/>
          </ac:picMkLst>
        </pc:picChg>
        <pc:cxnChg chg="add del">
          <ac:chgData name="Steven Lim" userId="9359e6f4-72f7-4279-ae74-02dae5d7bd6c" providerId="ADAL" clId="{2DE53A4A-9B81-4163-88CB-C6D20CEDA067}" dt="2024-09-23T08:16:42.139" v="1369" actId="26606"/>
          <ac:cxnSpMkLst>
            <pc:docMk/>
            <pc:sldMk cId="4027729501" sldId="2146846064"/>
            <ac:cxnSpMk id="59" creationId="{FC23E3B9-5ABF-58B3-E2B0-E9A5DAA90037}"/>
          </ac:cxnSpMkLst>
        </pc:cxnChg>
        <pc:cxnChg chg="add del">
          <ac:chgData name="Steven Lim" userId="9359e6f4-72f7-4279-ae74-02dae5d7bd6c" providerId="ADAL" clId="{2DE53A4A-9B81-4163-88CB-C6D20CEDA067}" dt="2024-09-23T08:16:30.453" v="1360" actId="26606"/>
          <ac:cxnSpMkLst>
            <pc:docMk/>
            <pc:sldMk cId="4027729501" sldId="2146846064"/>
            <ac:cxnSpMk id="92" creationId="{249EDD1B-F94D-B4E6-ACAA-566B9A26FDE3}"/>
          </ac:cxnSpMkLst>
        </pc:cxnChg>
      </pc:sldChg>
      <pc:sldChg chg="new del">
        <pc:chgData name="Steven Lim" userId="9359e6f4-72f7-4279-ae74-02dae5d7bd6c" providerId="ADAL" clId="{2DE53A4A-9B81-4163-88CB-C6D20CEDA067}" dt="2024-09-24T07:52:14.827" v="2412" actId="47"/>
        <pc:sldMkLst>
          <pc:docMk/>
          <pc:sldMk cId="743881812" sldId="2146846065"/>
        </pc:sldMkLst>
      </pc:sldChg>
      <pc:sldChg chg="addSp delSp modSp new mod setBg">
        <pc:chgData name="Steven Lim" userId="9359e6f4-72f7-4279-ae74-02dae5d7bd6c" providerId="ADAL" clId="{2DE53A4A-9B81-4163-88CB-C6D20CEDA067}" dt="2024-09-24T07:55:44.190" v="2442" actId="255"/>
        <pc:sldMkLst>
          <pc:docMk/>
          <pc:sldMk cId="1597801003" sldId="2146846065"/>
        </pc:sldMkLst>
        <pc:spChg chg="del">
          <ac:chgData name="Steven Lim" userId="9359e6f4-72f7-4279-ae74-02dae5d7bd6c" providerId="ADAL" clId="{2DE53A4A-9B81-4163-88CB-C6D20CEDA067}" dt="2024-09-24T07:52:52.360" v="2418" actId="26606"/>
          <ac:spMkLst>
            <pc:docMk/>
            <pc:sldMk cId="1597801003" sldId="2146846065"/>
            <ac:spMk id="2" creationId="{01FCAA4E-CDF0-4558-AE76-4666397FEB50}"/>
          </ac:spMkLst>
        </pc:spChg>
        <pc:spChg chg="mod">
          <ac:chgData name="Steven Lim" userId="9359e6f4-72f7-4279-ae74-02dae5d7bd6c" providerId="ADAL" clId="{2DE53A4A-9B81-4163-88CB-C6D20CEDA067}" dt="2024-09-24T07:55:44.190" v="2442" actId="255"/>
          <ac:spMkLst>
            <pc:docMk/>
            <pc:sldMk cId="1597801003" sldId="2146846065"/>
            <ac:spMk id="3" creationId="{3564F867-698A-28C0-CAC8-B8C5F72D3017}"/>
          </ac:spMkLst>
        </pc:spChg>
        <pc:spChg chg="del">
          <ac:chgData name="Steven Lim" userId="9359e6f4-72f7-4279-ae74-02dae5d7bd6c" providerId="ADAL" clId="{2DE53A4A-9B81-4163-88CB-C6D20CEDA067}" dt="2024-09-24T07:52:41.347" v="2414" actId="931"/>
          <ac:spMkLst>
            <pc:docMk/>
            <pc:sldMk cId="1597801003" sldId="2146846065"/>
            <ac:spMk id="4" creationId="{707E84C5-3FFF-4B57-7894-A1B798334836}"/>
          </ac:spMkLst>
        </pc:spChg>
        <pc:spChg chg="add del">
          <ac:chgData name="Steven Lim" userId="9359e6f4-72f7-4279-ae74-02dae5d7bd6c" providerId="ADAL" clId="{2DE53A4A-9B81-4163-88CB-C6D20CEDA067}" dt="2024-09-24T07:54:05.784" v="2430" actId="26606"/>
          <ac:spMkLst>
            <pc:docMk/>
            <pc:sldMk cId="1597801003" sldId="2146846065"/>
            <ac:spMk id="11" creationId="{D4771268-CB57-404A-9271-370EB28F6090}"/>
          </ac:spMkLst>
        </pc:spChg>
        <pc:spChg chg="add">
          <ac:chgData name="Steven Lim" userId="9359e6f4-72f7-4279-ae74-02dae5d7bd6c" providerId="ADAL" clId="{2DE53A4A-9B81-4163-88CB-C6D20CEDA067}" dt="2024-09-24T07:54:05.784" v="2430" actId="26606"/>
          <ac:spMkLst>
            <pc:docMk/>
            <pc:sldMk cId="1597801003" sldId="2146846065"/>
            <ac:spMk id="16" creationId="{D12DDE76-C203-4047-9998-63900085B5E8}"/>
          </ac:spMkLst>
        </pc:spChg>
        <pc:picChg chg="add mod">
          <ac:chgData name="Steven Lim" userId="9359e6f4-72f7-4279-ae74-02dae5d7bd6c" providerId="ADAL" clId="{2DE53A4A-9B81-4163-88CB-C6D20CEDA067}" dt="2024-09-24T07:55:32.724" v="2439" actId="1076"/>
          <ac:picMkLst>
            <pc:docMk/>
            <pc:sldMk cId="1597801003" sldId="2146846065"/>
            <ac:picMk id="6" creationId="{E23C01CE-AA31-0761-9068-A6091B102FC0}"/>
          </ac:picMkLst>
        </pc:picChg>
      </pc:sldChg>
      <pc:sldMasterChg chg="delSldLayout">
        <pc:chgData name="Steven Lim" userId="9359e6f4-72f7-4279-ae74-02dae5d7bd6c" providerId="ADAL" clId="{2DE53A4A-9B81-4163-88CB-C6D20CEDA067}" dt="2024-09-23T07:03:51.627" v="17" actId="47"/>
        <pc:sldMasterMkLst>
          <pc:docMk/>
          <pc:sldMasterMk cId="1724469141" sldId="2147483648"/>
        </pc:sldMasterMkLst>
        <pc:sldLayoutChg chg="del">
          <pc:chgData name="Steven Lim" userId="9359e6f4-72f7-4279-ae74-02dae5d7bd6c" providerId="ADAL" clId="{2DE53A4A-9B81-4163-88CB-C6D20CEDA067}" dt="2024-09-23T07:03:51.627" v="17" actId="47"/>
          <pc:sldLayoutMkLst>
            <pc:docMk/>
            <pc:sldMasterMk cId="1724469141" sldId="2147483648"/>
            <pc:sldLayoutMk cId="1969375653" sldId="2147483670"/>
          </pc:sldLayoutMkLst>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52349-1E28-4314-846B-98B3A3EA83A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3EB9E71-E120-4F69-AA6D-015541E9A4A2}">
      <dgm:prSet custT="1"/>
      <dgm:spPr/>
      <dgm:t>
        <a:bodyPr/>
        <a:lstStyle/>
        <a:p>
          <a:r>
            <a:rPr lang="en-US" sz="1800" dirty="0"/>
            <a:t>Unstable Environment</a:t>
          </a:r>
        </a:p>
      </dgm:t>
    </dgm:pt>
    <dgm:pt modelId="{1E1684F9-B36A-424E-BD2D-3D0607AB7E44}" type="parTrans" cxnId="{0328D592-0C0A-401A-9FBE-272615058882}">
      <dgm:prSet/>
      <dgm:spPr/>
      <dgm:t>
        <a:bodyPr/>
        <a:lstStyle/>
        <a:p>
          <a:endParaRPr lang="en-US"/>
        </a:p>
      </dgm:t>
    </dgm:pt>
    <dgm:pt modelId="{ACDA7D68-8D39-4115-A976-C40BD537D642}" type="sibTrans" cxnId="{0328D592-0C0A-401A-9FBE-272615058882}">
      <dgm:prSet/>
      <dgm:spPr/>
      <dgm:t>
        <a:bodyPr/>
        <a:lstStyle/>
        <a:p>
          <a:endParaRPr lang="en-US"/>
        </a:p>
      </dgm:t>
    </dgm:pt>
    <dgm:pt modelId="{55722E33-0D6E-4D01-9F3F-B89900937D04}">
      <dgm:prSet custT="1"/>
      <dgm:spPr/>
      <dgm:t>
        <a:bodyPr/>
        <a:lstStyle/>
        <a:p>
          <a:r>
            <a:rPr lang="en-US" sz="1800" dirty="0"/>
            <a:t>Tight Deadlines</a:t>
          </a:r>
        </a:p>
      </dgm:t>
    </dgm:pt>
    <dgm:pt modelId="{5CC7C754-8F26-4803-99E3-2C1C3D4F39D2}" type="parTrans" cxnId="{D8637E45-BC90-4A90-986B-277520F2D674}">
      <dgm:prSet/>
      <dgm:spPr/>
      <dgm:t>
        <a:bodyPr/>
        <a:lstStyle/>
        <a:p>
          <a:endParaRPr lang="en-US"/>
        </a:p>
      </dgm:t>
    </dgm:pt>
    <dgm:pt modelId="{5999CD3D-49A5-400E-9FD1-7DA3C33425C5}" type="sibTrans" cxnId="{D8637E45-BC90-4A90-986B-277520F2D674}">
      <dgm:prSet/>
      <dgm:spPr/>
      <dgm:t>
        <a:bodyPr/>
        <a:lstStyle/>
        <a:p>
          <a:endParaRPr lang="en-US"/>
        </a:p>
      </dgm:t>
    </dgm:pt>
    <dgm:pt modelId="{5E78B024-769B-4A52-A3D2-C4F52FBE8114}">
      <dgm:prSet custT="1"/>
      <dgm:spPr/>
      <dgm:t>
        <a:bodyPr/>
        <a:lstStyle/>
        <a:p>
          <a:r>
            <a:rPr lang="en-MY" sz="1800" b="1" i="0" dirty="0"/>
            <a:t>Less Test Coverage</a:t>
          </a:r>
          <a:endParaRPr lang="en-US" sz="1600" dirty="0"/>
        </a:p>
      </dgm:t>
    </dgm:pt>
    <dgm:pt modelId="{2A506E69-F24B-4433-AB9A-D404099CAD50}" type="parTrans" cxnId="{1290729C-DA05-47F6-9C2B-82CEDF94BE66}">
      <dgm:prSet/>
      <dgm:spPr/>
      <dgm:t>
        <a:bodyPr/>
        <a:lstStyle/>
        <a:p>
          <a:endParaRPr lang="en-US"/>
        </a:p>
      </dgm:t>
    </dgm:pt>
    <dgm:pt modelId="{A415B1EC-95EE-4F63-8741-BA50C128C9EC}" type="sibTrans" cxnId="{1290729C-DA05-47F6-9C2B-82CEDF94BE66}">
      <dgm:prSet/>
      <dgm:spPr/>
      <dgm:t>
        <a:bodyPr/>
        <a:lstStyle/>
        <a:p>
          <a:endParaRPr lang="en-US"/>
        </a:p>
      </dgm:t>
    </dgm:pt>
    <dgm:pt modelId="{FD621160-FF96-457E-8E35-6209CB743CBB}">
      <dgm:prSet custT="1"/>
      <dgm:spPr/>
      <dgm:t>
        <a:bodyPr/>
        <a:lstStyle/>
        <a:p>
          <a:r>
            <a:rPr lang="en-US" sz="1800" dirty="0"/>
            <a:t>Friday Releases </a:t>
          </a:r>
        </a:p>
      </dgm:t>
    </dgm:pt>
    <dgm:pt modelId="{5DC0F358-D796-4B2B-B83D-E1D5736873CE}" type="parTrans" cxnId="{6CB12757-D27E-4B8A-9C03-1CD0F461E810}">
      <dgm:prSet/>
      <dgm:spPr/>
      <dgm:t>
        <a:bodyPr/>
        <a:lstStyle/>
        <a:p>
          <a:endParaRPr lang="en-US"/>
        </a:p>
      </dgm:t>
    </dgm:pt>
    <dgm:pt modelId="{F84C7EC2-B1BA-42DF-93B3-D4746CE6D43D}" type="sibTrans" cxnId="{6CB12757-D27E-4B8A-9C03-1CD0F461E810}">
      <dgm:prSet/>
      <dgm:spPr/>
      <dgm:t>
        <a:bodyPr/>
        <a:lstStyle/>
        <a:p>
          <a:endParaRPr lang="en-US"/>
        </a:p>
      </dgm:t>
    </dgm:pt>
    <dgm:pt modelId="{6FCE2FCE-7068-4E88-B78A-5FE0F074FCB6}">
      <dgm:prSet custT="1"/>
      <dgm:spPr/>
      <dgm:t>
        <a:bodyPr/>
        <a:lstStyle/>
        <a:p>
          <a:r>
            <a:rPr lang="en-US" sz="1800" dirty="0"/>
            <a:t>Testing docs created  incomplete/not updated</a:t>
          </a:r>
        </a:p>
      </dgm:t>
    </dgm:pt>
    <dgm:pt modelId="{F8824985-A4AF-4DE6-9D9C-C361F9DFE3E2}" type="parTrans" cxnId="{D1C76EFB-E222-454F-A100-AC809B05CF15}">
      <dgm:prSet/>
      <dgm:spPr/>
      <dgm:t>
        <a:bodyPr/>
        <a:lstStyle/>
        <a:p>
          <a:endParaRPr lang="en-US"/>
        </a:p>
      </dgm:t>
    </dgm:pt>
    <dgm:pt modelId="{B43CD9FF-15CA-48D9-A0E0-C81D97E769CA}" type="sibTrans" cxnId="{D1C76EFB-E222-454F-A100-AC809B05CF15}">
      <dgm:prSet/>
      <dgm:spPr/>
      <dgm:t>
        <a:bodyPr/>
        <a:lstStyle/>
        <a:p>
          <a:endParaRPr lang="en-US"/>
        </a:p>
      </dgm:t>
    </dgm:pt>
    <dgm:pt modelId="{2D33050C-0042-430E-AFCF-F60282141518}">
      <dgm:prSet custT="1"/>
      <dgm:spPr/>
      <dgm:t>
        <a:bodyPr/>
        <a:lstStyle/>
        <a:p>
          <a:r>
            <a:rPr lang="en-US" sz="1800" dirty="0"/>
            <a:t>Fixing issue while testing in progress</a:t>
          </a:r>
        </a:p>
      </dgm:t>
    </dgm:pt>
    <dgm:pt modelId="{92EDF7BB-8E8E-4A69-B26A-D2491F51B85A}" type="parTrans" cxnId="{62A0B9A6-546D-4F51-935B-E8AC33644597}">
      <dgm:prSet/>
      <dgm:spPr/>
      <dgm:t>
        <a:bodyPr/>
        <a:lstStyle/>
        <a:p>
          <a:endParaRPr lang="en-US"/>
        </a:p>
      </dgm:t>
    </dgm:pt>
    <dgm:pt modelId="{41F06992-FEBD-43A2-AE56-81EBDEA226C1}" type="sibTrans" cxnId="{62A0B9A6-546D-4F51-935B-E8AC33644597}">
      <dgm:prSet/>
      <dgm:spPr/>
      <dgm:t>
        <a:bodyPr/>
        <a:lstStyle/>
        <a:p>
          <a:endParaRPr lang="en-US"/>
        </a:p>
      </dgm:t>
    </dgm:pt>
    <dgm:pt modelId="{0447981C-C00E-4CE1-8A32-0904D9F1BD1F}">
      <dgm:prSet custT="1"/>
      <dgm:spPr/>
      <dgm:t>
        <a:bodyPr/>
        <a:lstStyle/>
        <a:p>
          <a:r>
            <a:rPr lang="en-US" sz="1800"/>
            <a:t>Different Time Zone</a:t>
          </a:r>
        </a:p>
      </dgm:t>
    </dgm:pt>
    <dgm:pt modelId="{AB715273-6C8A-4130-AEE1-23849D20327F}" type="parTrans" cxnId="{177DA690-6402-4835-A157-447F496A6CFE}">
      <dgm:prSet/>
      <dgm:spPr/>
      <dgm:t>
        <a:bodyPr/>
        <a:lstStyle/>
        <a:p>
          <a:endParaRPr lang="en-US"/>
        </a:p>
      </dgm:t>
    </dgm:pt>
    <dgm:pt modelId="{EAC00755-8D00-4063-BCFE-F9F0F2EB4FD0}" type="sibTrans" cxnId="{177DA690-6402-4835-A157-447F496A6CFE}">
      <dgm:prSet/>
      <dgm:spPr/>
      <dgm:t>
        <a:bodyPr/>
        <a:lstStyle/>
        <a:p>
          <a:endParaRPr lang="en-US"/>
        </a:p>
      </dgm:t>
    </dgm:pt>
    <dgm:pt modelId="{224826B2-C876-49C2-AB49-C262EC9F0991}">
      <dgm:prSet custT="1"/>
      <dgm:spPr/>
      <dgm:t>
        <a:bodyPr/>
        <a:lstStyle/>
        <a:p>
          <a:r>
            <a:rPr lang="en-US" sz="1800" dirty="0"/>
            <a:t>Team Coordination issues</a:t>
          </a:r>
        </a:p>
      </dgm:t>
    </dgm:pt>
    <dgm:pt modelId="{54FE387F-5A45-4525-A5EF-08145A39A6FC}" type="parTrans" cxnId="{942E6929-B363-484B-A90B-34BBF937B296}">
      <dgm:prSet/>
      <dgm:spPr/>
      <dgm:t>
        <a:bodyPr/>
        <a:lstStyle/>
        <a:p>
          <a:endParaRPr lang="en-US"/>
        </a:p>
      </dgm:t>
    </dgm:pt>
    <dgm:pt modelId="{673CF44D-4D5F-4ED9-B044-75A75DE095C3}" type="sibTrans" cxnId="{942E6929-B363-484B-A90B-34BBF937B296}">
      <dgm:prSet/>
      <dgm:spPr/>
      <dgm:t>
        <a:bodyPr/>
        <a:lstStyle/>
        <a:p>
          <a:endParaRPr lang="en-US"/>
        </a:p>
      </dgm:t>
    </dgm:pt>
    <dgm:pt modelId="{A7DF358D-8E3D-41CB-B7B5-B7D887180AB0}">
      <dgm:prSet custT="1"/>
      <dgm:spPr/>
      <dgm:t>
        <a:bodyPr/>
        <a:lstStyle/>
        <a:p>
          <a:r>
            <a:rPr lang="en-US" sz="1800" dirty="0"/>
            <a:t>Last minute requirement changes</a:t>
          </a:r>
        </a:p>
      </dgm:t>
    </dgm:pt>
    <dgm:pt modelId="{AA32A8D7-75D7-43F5-8207-36FD56633041}" type="parTrans" cxnId="{2D0E6E4C-660D-4744-8F88-D7C9B51C4828}">
      <dgm:prSet/>
      <dgm:spPr/>
      <dgm:t>
        <a:bodyPr/>
        <a:lstStyle/>
        <a:p>
          <a:endParaRPr lang="en-US"/>
        </a:p>
      </dgm:t>
    </dgm:pt>
    <dgm:pt modelId="{855BADA5-2F06-4813-9A1F-B3C191C28861}" type="sibTrans" cxnId="{2D0E6E4C-660D-4744-8F88-D7C9B51C4828}">
      <dgm:prSet/>
      <dgm:spPr/>
      <dgm:t>
        <a:bodyPr/>
        <a:lstStyle/>
        <a:p>
          <a:endParaRPr lang="en-US"/>
        </a:p>
      </dgm:t>
    </dgm:pt>
    <dgm:pt modelId="{7BACB937-5E83-4A97-83BC-A01E564F409A}">
      <dgm:prSet custT="1"/>
      <dgm:spPr/>
      <dgm:t>
        <a:bodyPr/>
        <a:lstStyle/>
        <a:p>
          <a:r>
            <a:rPr lang="en-US" sz="1600" dirty="0"/>
            <a:t>Wrong Est. on time &amp; resources for Testing</a:t>
          </a:r>
        </a:p>
      </dgm:t>
    </dgm:pt>
    <dgm:pt modelId="{4EC77666-C385-4922-9516-81CDD46A6397}" type="parTrans" cxnId="{125D8B7E-7E03-448C-ABBB-BE42E5044409}">
      <dgm:prSet/>
      <dgm:spPr/>
    </dgm:pt>
    <dgm:pt modelId="{06F2D004-AFCC-457E-8F35-63F811C9F4F3}" type="sibTrans" cxnId="{125D8B7E-7E03-448C-ABBB-BE42E5044409}">
      <dgm:prSet/>
      <dgm:spPr/>
    </dgm:pt>
    <dgm:pt modelId="{5AEA16E3-CFC0-4620-889E-039B0C7A50B7}">
      <dgm:prSet custT="1"/>
      <dgm:spPr/>
      <dgm:t>
        <a:bodyPr/>
        <a:lstStyle/>
        <a:p>
          <a:r>
            <a:rPr lang="en-US" sz="1800"/>
            <a:t>Manual Testing Challenges</a:t>
          </a:r>
          <a:endParaRPr lang="en-US" sz="1800" dirty="0"/>
        </a:p>
      </dgm:t>
    </dgm:pt>
    <dgm:pt modelId="{785A95CF-F920-4746-9B8A-0926D02CEF15}" type="parTrans" cxnId="{1F1A33F9-506E-4946-BFBE-70FF0815276F}">
      <dgm:prSet/>
      <dgm:spPr/>
    </dgm:pt>
    <dgm:pt modelId="{AA7AE9A1-E2EC-42B7-89E8-9A5A1B6633B6}" type="sibTrans" cxnId="{1F1A33F9-506E-4946-BFBE-70FF0815276F}">
      <dgm:prSet/>
      <dgm:spPr/>
    </dgm:pt>
    <dgm:pt modelId="{0C5F4CE1-CF92-4725-8766-DEBEF5F3BADC}" type="pres">
      <dgm:prSet presAssocID="{E4852349-1E28-4314-846B-98B3A3EA83A6}" presName="diagram" presStyleCnt="0">
        <dgm:presLayoutVars>
          <dgm:dir/>
          <dgm:resizeHandles val="exact"/>
        </dgm:presLayoutVars>
      </dgm:prSet>
      <dgm:spPr/>
    </dgm:pt>
    <dgm:pt modelId="{BF763059-9026-448B-BFEA-C0A210723BF4}" type="pres">
      <dgm:prSet presAssocID="{03EB9E71-E120-4F69-AA6D-015541E9A4A2}" presName="node" presStyleLbl="node1" presStyleIdx="0" presStyleCnt="11">
        <dgm:presLayoutVars>
          <dgm:bulletEnabled val="1"/>
        </dgm:presLayoutVars>
      </dgm:prSet>
      <dgm:spPr/>
    </dgm:pt>
    <dgm:pt modelId="{02376A86-FEE4-4772-957C-276EBA00F0F2}" type="pres">
      <dgm:prSet presAssocID="{ACDA7D68-8D39-4115-A976-C40BD537D642}" presName="sibTrans" presStyleCnt="0"/>
      <dgm:spPr/>
    </dgm:pt>
    <dgm:pt modelId="{AFD5065D-13A2-4F93-AB81-99D647CA81B5}" type="pres">
      <dgm:prSet presAssocID="{55722E33-0D6E-4D01-9F3F-B89900937D04}" presName="node" presStyleLbl="node1" presStyleIdx="1" presStyleCnt="11">
        <dgm:presLayoutVars>
          <dgm:bulletEnabled val="1"/>
        </dgm:presLayoutVars>
      </dgm:prSet>
      <dgm:spPr/>
    </dgm:pt>
    <dgm:pt modelId="{A0C6AF84-6AF3-4DFC-8AA0-828A0112A32F}" type="pres">
      <dgm:prSet presAssocID="{5999CD3D-49A5-400E-9FD1-7DA3C33425C5}" presName="sibTrans" presStyleCnt="0"/>
      <dgm:spPr/>
    </dgm:pt>
    <dgm:pt modelId="{EBBD82B4-F107-46EF-9614-BA99EFD77E68}" type="pres">
      <dgm:prSet presAssocID="{7BACB937-5E83-4A97-83BC-A01E564F409A}" presName="node" presStyleLbl="node1" presStyleIdx="2" presStyleCnt="11">
        <dgm:presLayoutVars>
          <dgm:bulletEnabled val="1"/>
        </dgm:presLayoutVars>
      </dgm:prSet>
      <dgm:spPr/>
    </dgm:pt>
    <dgm:pt modelId="{8BF3FE0B-1505-4A74-A1DB-44656921F814}" type="pres">
      <dgm:prSet presAssocID="{06F2D004-AFCC-457E-8F35-63F811C9F4F3}" presName="sibTrans" presStyleCnt="0"/>
      <dgm:spPr/>
    </dgm:pt>
    <dgm:pt modelId="{85D6D71C-9678-4108-A074-F9B5BA398008}" type="pres">
      <dgm:prSet presAssocID="{5E78B024-769B-4A52-A3D2-C4F52FBE8114}" presName="node" presStyleLbl="node1" presStyleIdx="3" presStyleCnt="11">
        <dgm:presLayoutVars>
          <dgm:bulletEnabled val="1"/>
        </dgm:presLayoutVars>
      </dgm:prSet>
      <dgm:spPr/>
    </dgm:pt>
    <dgm:pt modelId="{E8129CA3-950B-4FC1-8605-B08C58243215}" type="pres">
      <dgm:prSet presAssocID="{A415B1EC-95EE-4F63-8741-BA50C128C9EC}" presName="sibTrans" presStyleCnt="0"/>
      <dgm:spPr/>
    </dgm:pt>
    <dgm:pt modelId="{1EF072B3-516F-4824-9538-98746DAC817A}" type="pres">
      <dgm:prSet presAssocID="{FD621160-FF96-457E-8E35-6209CB743CBB}" presName="node" presStyleLbl="node1" presStyleIdx="4" presStyleCnt="11">
        <dgm:presLayoutVars>
          <dgm:bulletEnabled val="1"/>
        </dgm:presLayoutVars>
      </dgm:prSet>
      <dgm:spPr/>
    </dgm:pt>
    <dgm:pt modelId="{E2097B63-8E39-4CF8-8030-55656A2CB3FB}" type="pres">
      <dgm:prSet presAssocID="{F84C7EC2-B1BA-42DF-93B3-D4746CE6D43D}" presName="sibTrans" presStyleCnt="0"/>
      <dgm:spPr/>
    </dgm:pt>
    <dgm:pt modelId="{F50AB6CF-CBD4-4BA3-BB72-85B64E4CE09B}" type="pres">
      <dgm:prSet presAssocID="{6FCE2FCE-7068-4E88-B78A-5FE0F074FCB6}" presName="node" presStyleLbl="node1" presStyleIdx="5" presStyleCnt="11">
        <dgm:presLayoutVars>
          <dgm:bulletEnabled val="1"/>
        </dgm:presLayoutVars>
      </dgm:prSet>
      <dgm:spPr/>
    </dgm:pt>
    <dgm:pt modelId="{35DAF584-D5B6-4CDE-BE07-FAB257C3F706}" type="pres">
      <dgm:prSet presAssocID="{B43CD9FF-15CA-48D9-A0E0-C81D97E769CA}" presName="sibTrans" presStyleCnt="0"/>
      <dgm:spPr/>
    </dgm:pt>
    <dgm:pt modelId="{86E0C6D4-E523-4E92-99BB-D7F09EED1642}" type="pres">
      <dgm:prSet presAssocID="{2D33050C-0042-430E-AFCF-F60282141518}" presName="node" presStyleLbl="node1" presStyleIdx="6" presStyleCnt="11">
        <dgm:presLayoutVars>
          <dgm:bulletEnabled val="1"/>
        </dgm:presLayoutVars>
      </dgm:prSet>
      <dgm:spPr/>
    </dgm:pt>
    <dgm:pt modelId="{BFBBCED0-1E6B-4928-8B41-1F93EB6E1918}" type="pres">
      <dgm:prSet presAssocID="{41F06992-FEBD-43A2-AE56-81EBDEA226C1}" presName="sibTrans" presStyleCnt="0"/>
      <dgm:spPr/>
    </dgm:pt>
    <dgm:pt modelId="{4E70A5CF-D425-42E9-B757-90422BB699FA}" type="pres">
      <dgm:prSet presAssocID="{0447981C-C00E-4CE1-8A32-0904D9F1BD1F}" presName="node" presStyleLbl="node1" presStyleIdx="7" presStyleCnt="11">
        <dgm:presLayoutVars>
          <dgm:bulletEnabled val="1"/>
        </dgm:presLayoutVars>
      </dgm:prSet>
      <dgm:spPr/>
    </dgm:pt>
    <dgm:pt modelId="{E1C462F8-BF40-4746-9EF9-6CF46F718431}" type="pres">
      <dgm:prSet presAssocID="{EAC00755-8D00-4063-BCFE-F9F0F2EB4FD0}" presName="sibTrans" presStyleCnt="0"/>
      <dgm:spPr/>
    </dgm:pt>
    <dgm:pt modelId="{AC6A020B-03C7-46BF-8F19-B71C6762F3B4}" type="pres">
      <dgm:prSet presAssocID="{224826B2-C876-49C2-AB49-C262EC9F0991}" presName="node" presStyleLbl="node1" presStyleIdx="8" presStyleCnt="11">
        <dgm:presLayoutVars>
          <dgm:bulletEnabled val="1"/>
        </dgm:presLayoutVars>
      </dgm:prSet>
      <dgm:spPr/>
    </dgm:pt>
    <dgm:pt modelId="{654345C4-51AD-413F-923B-56DD035EC984}" type="pres">
      <dgm:prSet presAssocID="{673CF44D-4D5F-4ED9-B044-75A75DE095C3}" presName="sibTrans" presStyleCnt="0"/>
      <dgm:spPr/>
    </dgm:pt>
    <dgm:pt modelId="{C0736CC1-11FE-4673-AF6C-F69F6FFC8098}" type="pres">
      <dgm:prSet presAssocID="{A7DF358D-8E3D-41CB-B7B5-B7D887180AB0}" presName="node" presStyleLbl="node1" presStyleIdx="9" presStyleCnt="11">
        <dgm:presLayoutVars>
          <dgm:bulletEnabled val="1"/>
        </dgm:presLayoutVars>
      </dgm:prSet>
      <dgm:spPr/>
    </dgm:pt>
    <dgm:pt modelId="{8D510568-7679-4176-9F01-E1A63557BC07}" type="pres">
      <dgm:prSet presAssocID="{855BADA5-2F06-4813-9A1F-B3C191C28861}" presName="sibTrans" presStyleCnt="0"/>
      <dgm:spPr/>
    </dgm:pt>
    <dgm:pt modelId="{7B41856F-FABC-42FF-BFB0-EDB826D1FCDB}" type="pres">
      <dgm:prSet presAssocID="{5AEA16E3-CFC0-4620-889E-039B0C7A50B7}" presName="node" presStyleLbl="node1" presStyleIdx="10" presStyleCnt="11">
        <dgm:presLayoutVars>
          <dgm:bulletEnabled val="1"/>
        </dgm:presLayoutVars>
      </dgm:prSet>
      <dgm:spPr/>
    </dgm:pt>
  </dgm:ptLst>
  <dgm:cxnLst>
    <dgm:cxn modelId="{CC527103-038E-4156-B28C-F0303FE74D46}" type="presOf" srcId="{E4852349-1E28-4314-846B-98B3A3EA83A6}" destId="{0C5F4CE1-CF92-4725-8766-DEBEF5F3BADC}" srcOrd="0" destOrd="0" presId="urn:microsoft.com/office/officeart/2005/8/layout/default"/>
    <dgm:cxn modelId="{46D66007-41EF-42B2-96B9-6E90A74DC929}" type="presOf" srcId="{55722E33-0D6E-4D01-9F3F-B89900937D04}" destId="{AFD5065D-13A2-4F93-AB81-99D647CA81B5}" srcOrd="0" destOrd="0" presId="urn:microsoft.com/office/officeart/2005/8/layout/default"/>
    <dgm:cxn modelId="{637B8315-F332-4849-86AE-0E2A1DEADE4A}" type="presOf" srcId="{6FCE2FCE-7068-4E88-B78A-5FE0F074FCB6}" destId="{F50AB6CF-CBD4-4BA3-BB72-85B64E4CE09B}" srcOrd="0" destOrd="0" presId="urn:microsoft.com/office/officeart/2005/8/layout/default"/>
    <dgm:cxn modelId="{E4AB5028-FBEB-4183-AE8D-0059B9057FB2}" type="presOf" srcId="{224826B2-C876-49C2-AB49-C262EC9F0991}" destId="{AC6A020B-03C7-46BF-8F19-B71C6762F3B4}" srcOrd="0" destOrd="0" presId="urn:microsoft.com/office/officeart/2005/8/layout/default"/>
    <dgm:cxn modelId="{942E6929-B363-484B-A90B-34BBF937B296}" srcId="{E4852349-1E28-4314-846B-98B3A3EA83A6}" destId="{224826B2-C876-49C2-AB49-C262EC9F0991}" srcOrd="8" destOrd="0" parTransId="{54FE387F-5A45-4525-A5EF-08145A39A6FC}" sibTransId="{673CF44D-4D5F-4ED9-B044-75A75DE095C3}"/>
    <dgm:cxn modelId="{BF097564-84FB-43CB-B914-539C08D9F38E}" type="presOf" srcId="{0447981C-C00E-4CE1-8A32-0904D9F1BD1F}" destId="{4E70A5CF-D425-42E9-B757-90422BB699FA}" srcOrd="0" destOrd="0" presId="urn:microsoft.com/office/officeart/2005/8/layout/default"/>
    <dgm:cxn modelId="{D8637E45-BC90-4A90-986B-277520F2D674}" srcId="{E4852349-1E28-4314-846B-98B3A3EA83A6}" destId="{55722E33-0D6E-4D01-9F3F-B89900937D04}" srcOrd="1" destOrd="0" parTransId="{5CC7C754-8F26-4803-99E3-2C1C3D4F39D2}" sibTransId="{5999CD3D-49A5-400E-9FD1-7DA3C33425C5}"/>
    <dgm:cxn modelId="{2D0E6E4C-660D-4744-8F88-D7C9B51C4828}" srcId="{E4852349-1E28-4314-846B-98B3A3EA83A6}" destId="{A7DF358D-8E3D-41CB-B7B5-B7D887180AB0}" srcOrd="9" destOrd="0" parTransId="{AA32A8D7-75D7-43F5-8207-36FD56633041}" sibTransId="{855BADA5-2F06-4813-9A1F-B3C191C28861}"/>
    <dgm:cxn modelId="{93E04E52-1BCF-41AC-A0DE-6339FE50216F}" type="presOf" srcId="{7BACB937-5E83-4A97-83BC-A01E564F409A}" destId="{EBBD82B4-F107-46EF-9614-BA99EFD77E68}" srcOrd="0" destOrd="0" presId="urn:microsoft.com/office/officeart/2005/8/layout/default"/>
    <dgm:cxn modelId="{6CB12757-D27E-4B8A-9C03-1CD0F461E810}" srcId="{E4852349-1E28-4314-846B-98B3A3EA83A6}" destId="{FD621160-FF96-457E-8E35-6209CB743CBB}" srcOrd="4" destOrd="0" parTransId="{5DC0F358-D796-4B2B-B83D-E1D5736873CE}" sibTransId="{F84C7EC2-B1BA-42DF-93B3-D4746CE6D43D}"/>
    <dgm:cxn modelId="{125D8B7E-7E03-448C-ABBB-BE42E5044409}" srcId="{E4852349-1E28-4314-846B-98B3A3EA83A6}" destId="{7BACB937-5E83-4A97-83BC-A01E564F409A}" srcOrd="2" destOrd="0" parTransId="{4EC77666-C385-4922-9516-81CDD46A6397}" sibTransId="{06F2D004-AFCC-457E-8F35-63F811C9F4F3}"/>
    <dgm:cxn modelId="{5025768F-3B09-40FF-9A42-8F7C8E619FC7}" type="presOf" srcId="{5AEA16E3-CFC0-4620-889E-039B0C7A50B7}" destId="{7B41856F-FABC-42FF-BFB0-EDB826D1FCDB}" srcOrd="0" destOrd="0" presId="urn:microsoft.com/office/officeart/2005/8/layout/default"/>
    <dgm:cxn modelId="{177DA690-6402-4835-A157-447F496A6CFE}" srcId="{E4852349-1E28-4314-846B-98B3A3EA83A6}" destId="{0447981C-C00E-4CE1-8A32-0904D9F1BD1F}" srcOrd="7" destOrd="0" parTransId="{AB715273-6C8A-4130-AEE1-23849D20327F}" sibTransId="{EAC00755-8D00-4063-BCFE-F9F0F2EB4FD0}"/>
    <dgm:cxn modelId="{0328D592-0C0A-401A-9FBE-272615058882}" srcId="{E4852349-1E28-4314-846B-98B3A3EA83A6}" destId="{03EB9E71-E120-4F69-AA6D-015541E9A4A2}" srcOrd="0" destOrd="0" parTransId="{1E1684F9-B36A-424E-BD2D-3D0607AB7E44}" sibTransId="{ACDA7D68-8D39-4115-A976-C40BD537D642}"/>
    <dgm:cxn modelId="{1A809497-EB77-4392-861D-999C3AFA9BCB}" type="presOf" srcId="{5E78B024-769B-4A52-A3D2-C4F52FBE8114}" destId="{85D6D71C-9678-4108-A074-F9B5BA398008}" srcOrd="0" destOrd="0" presId="urn:microsoft.com/office/officeart/2005/8/layout/default"/>
    <dgm:cxn modelId="{1290729C-DA05-47F6-9C2B-82CEDF94BE66}" srcId="{E4852349-1E28-4314-846B-98B3A3EA83A6}" destId="{5E78B024-769B-4A52-A3D2-C4F52FBE8114}" srcOrd="3" destOrd="0" parTransId="{2A506E69-F24B-4433-AB9A-D404099CAD50}" sibTransId="{A415B1EC-95EE-4F63-8741-BA50C128C9EC}"/>
    <dgm:cxn modelId="{62A0B9A6-546D-4F51-935B-E8AC33644597}" srcId="{E4852349-1E28-4314-846B-98B3A3EA83A6}" destId="{2D33050C-0042-430E-AFCF-F60282141518}" srcOrd="6" destOrd="0" parTransId="{92EDF7BB-8E8E-4A69-B26A-D2491F51B85A}" sibTransId="{41F06992-FEBD-43A2-AE56-81EBDEA226C1}"/>
    <dgm:cxn modelId="{453B06A7-5AF2-4F48-B142-11F50BD07D49}" type="presOf" srcId="{2D33050C-0042-430E-AFCF-F60282141518}" destId="{86E0C6D4-E523-4E92-99BB-D7F09EED1642}" srcOrd="0" destOrd="0" presId="urn:microsoft.com/office/officeart/2005/8/layout/default"/>
    <dgm:cxn modelId="{D4A073BD-0928-4FAE-9F0F-1F295C56E537}" type="presOf" srcId="{A7DF358D-8E3D-41CB-B7B5-B7D887180AB0}" destId="{C0736CC1-11FE-4673-AF6C-F69F6FFC8098}" srcOrd="0" destOrd="0" presId="urn:microsoft.com/office/officeart/2005/8/layout/default"/>
    <dgm:cxn modelId="{259869D0-ABA1-4939-BDA1-AF7C6BA5ED46}" type="presOf" srcId="{03EB9E71-E120-4F69-AA6D-015541E9A4A2}" destId="{BF763059-9026-448B-BFEA-C0A210723BF4}" srcOrd="0" destOrd="0" presId="urn:microsoft.com/office/officeart/2005/8/layout/default"/>
    <dgm:cxn modelId="{B0B996E0-54C7-41A1-8302-C5AC17E317B4}" type="presOf" srcId="{FD621160-FF96-457E-8E35-6209CB743CBB}" destId="{1EF072B3-516F-4824-9538-98746DAC817A}" srcOrd="0" destOrd="0" presId="urn:microsoft.com/office/officeart/2005/8/layout/default"/>
    <dgm:cxn modelId="{1F1A33F9-506E-4946-BFBE-70FF0815276F}" srcId="{E4852349-1E28-4314-846B-98B3A3EA83A6}" destId="{5AEA16E3-CFC0-4620-889E-039B0C7A50B7}" srcOrd="10" destOrd="0" parTransId="{785A95CF-F920-4746-9B8A-0926D02CEF15}" sibTransId="{AA7AE9A1-E2EC-42B7-89E8-9A5A1B6633B6}"/>
    <dgm:cxn modelId="{D1C76EFB-E222-454F-A100-AC809B05CF15}" srcId="{E4852349-1E28-4314-846B-98B3A3EA83A6}" destId="{6FCE2FCE-7068-4E88-B78A-5FE0F074FCB6}" srcOrd="5" destOrd="0" parTransId="{F8824985-A4AF-4DE6-9D9C-C361F9DFE3E2}" sibTransId="{B43CD9FF-15CA-48D9-A0E0-C81D97E769CA}"/>
    <dgm:cxn modelId="{E128B4FB-5573-461E-BB99-0C31F1E4DEB0}" type="presParOf" srcId="{0C5F4CE1-CF92-4725-8766-DEBEF5F3BADC}" destId="{BF763059-9026-448B-BFEA-C0A210723BF4}" srcOrd="0" destOrd="0" presId="urn:microsoft.com/office/officeart/2005/8/layout/default"/>
    <dgm:cxn modelId="{CB0BCB1F-4C03-4B79-B891-33A080B15D11}" type="presParOf" srcId="{0C5F4CE1-CF92-4725-8766-DEBEF5F3BADC}" destId="{02376A86-FEE4-4772-957C-276EBA00F0F2}" srcOrd="1" destOrd="0" presId="urn:microsoft.com/office/officeart/2005/8/layout/default"/>
    <dgm:cxn modelId="{09B34D1D-2F56-450C-8AF0-ECFE7208ECAB}" type="presParOf" srcId="{0C5F4CE1-CF92-4725-8766-DEBEF5F3BADC}" destId="{AFD5065D-13A2-4F93-AB81-99D647CA81B5}" srcOrd="2" destOrd="0" presId="urn:microsoft.com/office/officeart/2005/8/layout/default"/>
    <dgm:cxn modelId="{DFC80937-5027-40AC-BC42-56B0FD80937C}" type="presParOf" srcId="{0C5F4CE1-CF92-4725-8766-DEBEF5F3BADC}" destId="{A0C6AF84-6AF3-4DFC-8AA0-828A0112A32F}" srcOrd="3" destOrd="0" presId="urn:microsoft.com/office/officeart/2005/8/layout/default"/>
    <dgm:cxn modelId="{702D59D2-64BF-48AF-9F17-9BF99F1BFBFC}" type="presParOf" srcId="{0C5F4CE1-CF92-4725-8766-DEBEF5F3BADC}" destId="{EBBD82B4-F107-46EF-9614-BA99EFD77E68}" srcOrd="4" destOrd="0" presId="urn:microsoft.com/office/officeart/2005/8/layout/default"/>
    <dgm:cxn modelId="{AC756CBB-79DD-4A0F-9EB7-FB6C3EFD53FD}" type="presParOf" srcId="{0C5F4CE1-CF92-4725-8766-DEBEF5F3BADC}" destId="{8BF3FE0B-1505-4A74-A1DB-44656921F814}" srcOrd="5" destOrd="0" presId="urn:microsoft.com/office/officeart/2005/8/layout/default"/>
    <dgm:cxn modelId="{B0501A59-B319-4C57-84BD-56A229D4E16F}" type="presParOf" srcId="{0C5F4CE1-CF92-4725-8766-DEBEF5F3BADC}" destId="{85D6D71C-9678-4108-A074-F9B5BA398008}" srcOrd="6" destOrd="0" presId="urn:microsoft.com/office/officeart/2005/8/layout/default"/>
    <dgm:cxn modelId="{B9B02CF5-8A62-4B0E-90EF-FAB483D5D572}" type="presParOf" srcId="{0C5F4CE1-CF92-4725-8766-DEBEF5F3BADC}" destId="{E8129CA3-950B-4FC1-8605-B08C58243215}" srcOrd="7" destOrd="0" presId="urn:microsoft.com/office/officeart/2005/8/layout/default"/>
    <dgm:cxn modelId="{521A340E-C0C6-4630-BF54-038D68976BCA}" type="presParOf" srcId="{0C5F4CE1-CF92-4725-8766-DEBEF5F3BADC}" destId="{1EF072B3-516F-4824-9538-98746DAC817A}" srcOrd="8" destOrd="0" presId="urn:microsoft.com/office/officeart/2005/8/layout/default"/>
    <dgm:cxn modelId="{B0745363-D718-4C81-B73A-8A70FBDD214D}" type="presParOf" srcId="{0C5F4CE1-CF92-4725-8766-DEBEF5F3BADC}" destId="{E2097B63-8E39-4CF8-8030-55656A2CB3FB}" srcOrd="9" destOrd="0" presId="urn:microsoft.com/office/officeart/2005/8/layout/default"/>
    <dgm:cxn modelId="{336AE6DB-C34C-4CAE-B4E6-4DE99FC10EFC}" type="presParOf" srcId="{0C5F4CE1-CF92-4725-8766-DEBEF5F3BADC}" destId="{F50AB6CF-CBD4-4BA3-BB72-85B64E4CE09B}" srcOrd="10" destOrd="0" presId="urn:microsoft.com/office/officeart/2005/8/layout/default"/>
    <dgm:cxn modelId="{46698C40-6FE4-43DE-906B-9F85852966B3}" type="presParOf" srcId="{0C5F4CE1-CF92-4725-8766-DEBEF5F3BADC}" destId="{35DAF584-D5B6-4CDE-BE07-FAB257C3F706}" srcOrd="11" destOrd="0" presId="urn:microsoft.com/office/officeart/2005/8/layout/default"/>
    <dgm:cxn modelId="{9D9888A0-98CD-4BC7-8905-70E0D0B35672}" type="presParOf" srcId="{0C5F4CE1-CF92-4725-8766-DEBEF5F3BADC}" destId="{86E0C6D4-E523-4E92-99BB-D7F09EED1642}" srcOrd="12" destOrd="0" presId="urn:microsoft.com/office/officeart/2005/8/layout/default"/>
    <dgm:cxn modelId="{B139B3F1-B52F-4C40-B766-7D3C3D87C727}" type="presParOf" srcId="{0C5F4CE1-CF92-4725-8766-DEBEF5F3BADC}" destId="{BFBBCED0-1E6B-4928-8B41-1F93EB6E1918}" srcOrd="13" destOrd="0" presId="urn:microsoft.com/office/officeart/2005/8/layout/default"/>
    <dgm:cxn modelId="{4ECA555C-1F95-42FE-BEFE-797BC10FB9F9}" type="presParOf" srcId="{0C5F4CE1-CF92-4725-8766-DEBEF5F3BADC}" destId="{4E70A5CF-D425-42E9-B757-90422BB699FA}" srcOrd="14" destOrd="0" presId="urn:microsoft.com/office/officeart/2005/8/layout/default"/>
    <dgm:cxn modelId="{B2450EE6-4A41-4E2D-90FA-05FCA87EEA09}" type="presParOf" srcId="{0C5F4CE1-CF92-4725-8766-DEBEF5F3BADC}" destId="{E1C462F8-BF40-4746-9EF9-6CF46F718431}" srcOrd="15" destOrd="0" presId="urn:microsoft.com/office/officeart/2005/8/layout/default"/>
    <dgm:cxn modelId="{8722E852-3BF8-406F-9CF3-058C87036F53}" type="presParOf" srcId="{0C5F4CE1-CF92-4725-8766-DEBEF5F3BADC}" destId="{AC6A020B-03C7-46BF-8F19-B71C6762F3B4}" srcOrd="16" destOrd="0" presId="urn:microsoft.com/office/officeart/2005/8/layout/default"/>
    <dgm:cxn modelId="{C639FD64-2026-4401-A319-31DAC11CF0B5}" type="presParOf" srcId="{0C5F4CE1-CF92-4725-8766-DEBEF5F3BADC}" destId="{654345C4-51AD-413F-923B-56DD035EC984}" srcOrd="17" destOrd="0" presId="urn:microsoft.com/office/officeart/2005/8/layout/default"/>
    <dgm:cxn modelId="{A2B1C3B7-FAAB-4E93-BBDC-3D219022ACE8}" type="presParOf" srcId="{0C5F4CE1-CF92-4725-8766-DEBEF5F3BADC}" destId="{C0736CC1-11FE-4673-AF6C-F69F6FFC8098}" srcOrd="18" destOrd="0" presId="urn:microsoft.com/office/officeart/2005/8/layout/default"/>
    <dgm:cxn modelId="{39F041F8-BDA2-4B51-AD47-4F683E2035A2}" type="presParOf" srcId="{0C5F4CE1-CF92-4725-8766-DEBEF5F3BADC}" destId="{8D510568-7679-4176-9F01-E1A63557BC07}" srcOrd="19" destOrd="0" presId="urn:microsoft.com/office/officeart/2005/8/layout/default"/>
    <dgm:cxn modelId="{BA17B075-1712-42BD-8F20-4DDF505A2534}" type="presParOf" srcId="{0C5F4CE1-CF92-4725-8766-DEBEF5F3BADC}" destId="{7B41856F-FABC-42FF-BFB0-EDB826D1FCDB}" srcOrd="2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852349-1E28-4314-846B-98B3A3EA83A6}" type="doc">
      <dgm:prSet loTypeId="urn:microsoft.com/office/officeart/2005/8/layout/default" loCatId="list" qsTypeId="urn:microsoft.com/office/officeart/2005/8/quickstyle/simple2" qsCatId="simple" csTypeId="urn:microsoft.com/office/officeart/2005/8/colors/accent5_2" csCatId="accent5" phldr="1"/>
      <dgm:spPr/>
      <dgm:t>
        <a:bodyPr/>
        <a:lstStyle/>
        <a:p>
          <a:endParaRPr lang="en-US"/>
        </a:p>
      </dgm:t>
    </dgm:pt>
    <dgm:pt modelId="{03EB9E71-E120-4F69-AA6D-015541E9A4A2}">
      <dgm:prSet custT="1"/>
      <dgm:spPr/>
      <dgm:t>
        <a:bodyPr/>
        <a:lstStyle/>
        <a:p>
          <a:r>
            <a:rPr lang="en-US" sz="2000" dirty="0"/>
            <a:t>Decreased Business Expenses</a:t>
          </a:r>
        </a:p>
      </dgm:t>
    </dgm:pt>
    <dgm:pt modelId="{1E1684F9-B36A-424E-BD2D-3D0607AB7E44}" type="parTrans" cxnId="{0328D592-0C0A-401A-9FBE-272615058882}">
      <dgm:prSet/>
      <dgm:spPr/>
      <dgm:t>
        <a:bodyPr/>
        <a:lstStyle/>
        <a:p>
          <a:endParaRPr lang="en-US" sz="2000"/>
        </a:p>
      </dgm:t>
    </dgm:pt>
    <dgm:pt modelId="{ACDA7D68-8D39-4115-A976-C40BD537D642}" type="sibTrans" cxnId="{0328D592-0C0A-401A-9FBE-272615058882}">
      <dgm:prSet/>
      <dgm:spPr/>
      <dgm:t>
        <a:bodyPr/>
        <a:lstStyle/>
        <a:p>
          <a:endParaRPr lang="en-US" sz="2000"/>
        </a:p>
      </dgm:t>
    </dgm:pt>
    <dgm:pt modelId="{55722E33-0D6E-4D01-9F3F-B89900937D04}">
      <dgm:prSet custT="1"/>
      <dgm:spPr/>
      <dgm:t>
        <a:bodyPr/>
        <a:lstStyle/>
        <a:p>
          <a:r>
            <a:rPr lang="en-US" sz="2000" dirty="0"/>
            <a:t>Faster Feedback Cycle</a:t>
          </a:r>
        </a:p>
      </dgm:t>
    </dgm:pt>
    <dgm:pt modelId="{5CC7C754-8F26-4803-99E3-2C1C3D4F39D2}" type="parTrans" cxnId="{D8637E45-BC90-4A90-986B-277520F2D674}">
      <dgm:prSet/>
      <dgm:spPr/>
      <dgm:t>
        <a:bodyPr/>
        <a:lstStyle/>
        <a:p>
          <a:endParaRPr lang="en-US" sz="2000"/>
        </a:p>
      </dgm:t>
    </dgm:pt>
    <dgm:pt modelId="{5999CD3D-49A5-400E-9FD1-7DA3C33425C5}" type="sibTrans" cxnId="{D8637E45-BC90-4A90-986B-277520F2D674}">
      <dgm:prSet/>
      <dgm:spPr/>
      <dgm:t>
        <a:bodyPr/>
        <a:lstStyle/>
        <a:p>
          <a:endParaRPr lang="en-US" sz="2000"/>
        </a:p>
      </dgm:t>
    </dgm:pt>
    <dgm:pt modelId="{5E78B024-769B-4A52-A3D2-C4F52FBE8114}">
      <dgm:prSet custT="1"/>
      <dgm:spPr/>
      <dgm:t>
        <a:bodyPr/>
        <a:lstStyle/>
        <a:p>
          <a:r>
            <a:rPr lang="en-MY" sz="2000" b="1" i="0" dirty="0"/>
            <a:t>Higher Test Coverage</a:t>
          </a:r>
          <a:endParaRPr lang="en-US" sz="2000" dirty="0"/>
        </a:p>
      </dgm:t>
    </dgm:pt>
    <dgm:pt modelId="{2A506E69-F24B-4433-AB9A-D404099CAD50}" type="parTrans" cxnId="{1290729C-DA05-47F6-9C2B-82CEDF94BE66}">
      <dgm:prSet/>
      <dgm:spPr/>
      <dgm:t>
        <a:bodyPr/>
        <a:lstStyle/>
        <a:p>
          <a:endParaRPr lang="en-US" sz="2000"/>
        </a:p>
      </dgm:t>
    </dgm:pt>
    <dgm:pt modelId="{A415B1EC-95EE-4F63-8741-BA50C128C9EC}" type="sibTrans" cxnId="{1290729C-DA05-47F6-9C2B-82CEDF94BE66}">
      <dgm:prSet/>
      <dgm:spPr/>
      <dgm:t>
        <a:bodyPr/>
        <a:lstStyle/>
        <a:p>
          <a:endParaRPr lang="en-US" sz="2000"/>
        </a:p>
      </dgm:t>
    </dgm:pt>
    <dgm:pt modelId="{FD621160-FF96-457E-8E35-6209CB743CBB}">
      <dgm:prSet custT="1"/>
      <dgm:spPr/>
      <dgm:t>
        <a:bodyPr/>
        <a:lstStyle/>
        <a:p>
          <a:r>
            <a:rPr lang="en-US" sz="2000" dirty="0"/>
            <a:t>Reusability Test Suite</a:t>
          </a:r>
        </a:p>
      </dgm:t>
    </dgm:pt>
    <dgm:pt modelId="{5DC0F358-D796-4B2B-B83D-E1D5736873CE}" type="parTrans" cxnId="{6CB12757-D27E-4B8A-9C03-1CD0F461E810}">
      <dgm:prSet/>
      <dgm:spPr/>
      <dgm:t>
        <a:bodyPr/>
        <a:lstStyle/>
        <a:p>
          <a:endParaRPr lang="en-US" sz="2000"/>
        </a:p>
      </dgm:t>
    </dgm:pt>
    <dgm:pt modelId="{F84C7EC2-B1BA-42DF-93B3-D4746CE6D43D}" type="sibTrans" cxnId="{6CB12757-D27E-4B8A-9C03-1CD0F461E810}">
      <dgm:prSet/>
      <dgm:spPr/>
      <dgm:t>
        <a:bodyPr/>
        <a:lstStyle/>
        <a:p>
          <a:endParaRPr lang="en-US" sz="2000"/>
        </a:p>
      </dgm:t>
    </dgm:pt>
    <dgm:pt modelId="{6FCE2FCE-7068-4E88-B78A-5FE0F074FCB6}">
      <dgm:prSet custT="1"/>
      <dgm:spPr/>
      <dgm:t>
        <a:bodyPr/>
        <a:lstStyle/>
        <a:p>
          <a:r>
            <a:rPr lang="en-US" sz="2000" dirty="0"/>
            <a:t>Better Insights</a:t>
          </a:r>
        </a:p>
      </dgm:t>
    </dgm:pt>
    <dgm:pt modelId="{F8824985-A4AF-4DE6-9D9C-C361F9DFE3E2}" type="parTrans" cxnId="{D1C76EFB-E222-454F-A100-AC809B05CF15}">
      <dgm:prSet/>
      <dgm:spPr/>
      <dgm:t>
        <a:bodyPr/>
        <a:lstStyle/>
        <a:p>
          <a:endParaRPr lang="en-US" sz="2000"/>
        </a:p>
      </dgm:t>
    </dgm:pt>
    <dgm:pt modelId="{B43CD9FF-15CA-48D9-A0E0-C81D97E769CA}" type="sibTrans" cxnId="{D1C76EFB-E222-454F-A100-AC809B05CF15}">
      <dgm:prSet/>
      <dgm:spPr/>
      <dgm:t>
        <a:bodyPr/>
        <a:lstStyle/>
        <a:p>
          <a:endParaRPr lang="en-US" sz="2000"/>
        </a:p>
      </dgm:t>
    </dgm:pt>
    <dgm:pt modelId="{2D33050C-0042-430E-AFCF-F60282141518}">
      <dgm:prSet custT="1"/>
      <dgm:spPr/>
      <dgm:t>
        <a:bodyPr/>
        <a:lstStyle/>
        <a:p>
          <a:r>
            <a:rPr lang="en-US" sz="2000" dirty="0"/>
            <a:t>Less time to Market</a:t>
          </a:r>
        </a:p>
      </dgm:t>
    </dgm:pt>
    <dgm:pt modelId="{92EDF7BB-8E8E-4A69-B26A-D2491F51B85A}" type="parTrans" cxnId="{62A0B9A6-546D-4F51-935B-E8AC33644597}">
      <dgm:prSet/>
      <dgm:spPr/>
      <dgm:t>
        <a:bodyPr/>
        <a:lstStyle/>
        <a:p>
          <a:endParaRPr lang="en-US" sz="2000"/>
        </a:p>
      </dgm:t>
    </dgm:pt>
    <dgm:pt modelId="{41F06992-FEBD-43A2-AE56-81EBDEA226C1}" type="sibTrans" cxnId="{62A0B9A6-546D-4F51-935B-E8AC33644597}">
      <dgm:prSet/>
      <dgm:spPr/>
      <dgm:t>
        <a:bodyPr/>
        <a:lstStyle/>
        <a:p>
          <a:endParaRPr lang="en-US" sz="2000"/>
        </a:p>
      </dgm:t>
    </dgm:pt>
    <dgm:pt modelId="{0447981C-C00E-4CE1-8A32-0904D9F1BD1F}">
      <dgm:prSet custT="1"/>
      <dgm:spPr/>
      <dgm:t>
        <a:bodyPr/>
        <a:lstStyle/>
        <a:p>
          <a:r>
            <a:rPr lang="en-US" sz="2000" dirty="0"/>
            <a:t>Less Stress on QA Team</a:t>
          </a:r>
        </a:p>
      </dgm:t>
    </dgm:pt>
    <dgm:pt modelId="{AB715273-6C8A-4130-AEE1-23849D20327F}" type="parTrans" cxnId="{177DA690-6402-4835-A157-447F496A6CFE}">
      <dgm:prSet/>
      <dgm:spPr/>
      <dgm:t>
        <a:bodyPr/>
        <a:lstStyle/>
        <a:p>
          <a:endParaRPr lang="en-US" sz="2000"/>
        </a:p>
      </dgm:t>
    </dgm:pt>
    <dgm:pt modelId="{EAC00755-8D00-4063-BCFE-F9F0F2EB4FD0}" type="sibTrans" cxnId="{177DA690-6402-4835-A157-447F496A6CFE}">
      <dgm:prSet/>
      <dgm:spPr/>
      <dgm:t>
        <a:bodyPr/>
        <a:lstStyle/>
        <a:p>
          <a:endParaRPr lang="en-US" sz="2000"/>
        </a:p>
      </dgm:t>
    </dgm:pt>
    <dgm:pt modelId="{224826B2-C876-49C2-AB49-C262EC9F0991}">
      <dgm:prSet custT="1"/>
      <dgm:spPr/>
      <dgm:t>
        <a:bodyPr/>
        <a:lstStyle/>
        <a:p>
          <a:r>
            <a:rPr lang="en-US" sz="2000" dirty="0"/>
            <a:t>Enhance Accuracy </a:t>
          </a:r>
        </a:p>
      </dgm:t>
    </dgm:pt>
    <dgm:pt modelId="{54FE387F-5A45-4525-A5EF-08145A39A6FC}" type="parTrans" cxnId="{942E6929-B363-484B-A90B-34BBF937B296}">
      <dgm:prSet/>
      <dgm:spPr/>
      <dgm:t>
        <a:bodyPr/>
        <a:lstStyle/>
        <a:p>
          <a:endParaRPr lang="en-US" sz="2000"/>
        </a:p>
      </dgm:t>
    </dgm:pt>
    <dgm:pt modelId="{673CF44D-4D5F-4ED9-B044-75A75DE095C3}" type="sibTrans" cxnId="{942E6929-B363-484B-A90B-34BBF937B296}">
      <dgm:prSet/>
      <dgm:spPr/>
      <dgm:t>
        <a:bodyPr/>
        <a:lstStyle/>
        <a:p>
          <a:endParaRPr lang="en-US" sz="2000"/>
        </a:p>
      </dgm:t>
    </dgm:pt>
    <dgm:pt modelId="{7BACB937-5E83-4A97-83BC-A01E564F409A}">
      <dgm:prSet custT="1"/>
      <dgm:spPr/>
      <dgm:t>
        <a:bodyPr/>
        <a:lstStyle/>
        <a:p>
          <a:r>
            <a:rPr lang="en-US" sz="2000" dirty="0"/>
            <a:t>Team Saves Time</a:t>
          </a:r>
        </a:p>
      </dgm:t>
    </dgm:pt>
    <dgm:pt modelId="{4EC77666-C385-4922-9516-81CDD46A6397}" type="parTrans" cxnId="{125D8B7E-7E03-448C-ABBB-BE42E5044409}">
      <dgm:prSet/>
      <dgm:spPr/>
      <dgm:t>
        <a:bodyPr/>
        <a:lstStyle/>
        <a:p>
          <a:endParaRPr lang="en-MY" sz="2000"/>
        </a:p>
      </dgm:t>
    </dgm:pt>
    <dgm:pt modelId="{06F2D004-AFCC-457E-8F35-63F811C9F4F3}" type="sibTrans" cxnId="{125D8B7E-7E03-448C-ABBB-BE42E5044409}">
      <dgm:prSet/>
      <dgm:spPr/>
      <dgm:t>
        <a:bodyPr/>
        <a:lstStyle/>
        <a:p>
          <a:endParaRPr lang="en-US" sz="2000"/>
        </a:p>
      </dgm:t>
    </dgm:pt>
    <dgm:pt modelId="{2FE933B6-883A-4AE2-BCB7-9D8B9C8D0698}">
      <dgm:prSet custT="1"/>
      <dgm:spPr/>
      <dgm:t>
        <a:bodyPr/>
        <a:lstStyle/>
        <a:p>
          <a:r>
            <a:rPr lang="en-US" sz="2000" dirty="0"/>
            <a:t>Auto-test give more Features</a:t>
          </a:r>
        </a:p>
      </dgm:t>
    </dgm:pt>
    <dgm:pt modelId="{3C28DC05-4803-45DE-808A-52510EF8C75E}" type="parTrans" cxnId="{ADE3D198-C3C3-4068-A6CC-1D0DD67D66A4}">
      <dgm:prSet/>
      <dgm:spPr/>
    </dgm:pt>
    <dgm:pt modelId="{2ADC0774-E6B4-41BD-98B6-2DFF7AFE14D5}" type="sibTrans" cxnId="{ADE3D198-C3C3-4068-A6CC-1D0DD67D66A4}">
      <dgm:prSet/>
      <dgm:spPr/>
    </dgm:pt>
    <dgm:pt modelId="{FBB207E8-8118-477B-880C-45011A8F1704}" type="pres">
      <dgm:prSet presAssocID="{E4852349-1E28-4314-846B-98B3A3EA83A6}" presName="diagram" presStyleCnt="0">
        <dgm:presLayoutVars>
          <dgm:dir/>
          <dgm:resizeHandles val="exact"/>
        </dgm:presLayoutVars>
      </dgm:prSet>
      <dgm:spPr/>
    </dgm:pt>
    <dgm:pt modelId="{CC2A0DC8-CCC2-4CDC-B65D-3B8036969C6D}" type="pres">
      <dgm:prSet presAssocID="{03EB9E71-E120-4F69-AA6D-015541E9A4A2}" presName="node" presStyleLbl="node1" presStyleIdx="0" presStyleCnt="10">
        <dgm:presLayoutVars>
          <dgm:bulletEnabled val="1"/>
        </dgm:presLayoutVars>
      </dgm:prSet>
      <dgm:spPr/>
    </dgm:pt>
    <dgm:pt modelId="{992C0CE1-276D-4B76-9588-6983221C7666}" type="pres">
      <dgm:prSet presAssocID="{ACDA7D68-8D39-4115-A976-C40BD537D642}" presName="sibTrans" presStyleCnt="0"/>
      <dgm:spPr/>
    </dgm:pt>
    <dgm:pt modelId="{E8B9A02A-8848-413B-AB4F-C7ADEB0B6293}" type="pres">
      <dgm:prSet presAssocID="{55722E33-0D6E-4D01-9F3F-B89900937D04}" presName="node" presStyleLbl="node1" presStyleIdx="1" presStyleCnt="10">
        <dgm:presLayoutVars>
          <dgm:bulletEnabled val="1"/>
        </dgm:presLayoutVars>
      </dgm:prSet>
      <dgm:spPr/>
    </dgm:pt>
    <dgm:pt modelId="{27B97D6B-9B3D-4307-976B-D0F43DB633D7}" type="pres">
      <dgm:prSet presAssocID="{5999CD3D-49A5-400E-9FD1-7DA3C33425C5}" presName="sibTrans" presStyleCnt="0"/>
      <dgm:spPr/>
    </dgm:pt>
    <dgm:pt modelId="{3B81E280-8A5E-4307-AC18-CBEE88090595}" type="pres">
      <dgm:prSet presAssocID="{7BACB937-5E83-4A97-83BC-A01E564F409A}" presName="node" presStyleLbl="node1" presStyleIdx="2" presStyleCnt="10">
        <dgm:presLayoutVars>
          <dgm:bulletEnabled val="1"/>
        </dgm:presLayoutVars>
      </dgm:prSet>
      <dgm:spPr/>
    </dgm:pt>
    <dgm:pt modelId="{920EA85F-F7CD-458D-A873-DCA12F5D7132}" type="pres">
      <dgm:prSet presAssocID="{06F2D004-AFCC-457E-8F35-63F811C9F4F3}" presName="sibTrans" presStyleCnt="0"/>
      <dgm:spPr/>
    </dgm:pt>
    <dgm:pt modelId="{C87EC727-C197-4683-A4EB-58ACEA246011}" type="pres">
      <dgm:prSet presAssocID="{5E78B024-769B-4A52-A3D2-C4F52FBE8114}" presName="node" presStyleLbl="node1" presStyleIdx="3" presStyleCnt="10">
        <dgm:presLayoutVars>
          <dgm:bulletEnabled val="1"/>
        </dgm:presLayoutVars>
      </dgm:prSet>
      <dgm:spPr/>
    </dgm:pt>
    <dgm:pt modelId="{8D24AB6A-D105-490A-BD6B-CF869AB0C13E}" type="pres">
      <dgm:prSet presAssocID="{A415B1EC-95EE-4F63-8741-BA50C128C9EC}" presName="sibTrans" presStyleCnt="0"/>
      <dgm:spPr/>
    </dgm:pt>
    <dgm:pt modelId="{BC0F7556-A47A-4BFF-97EA-3FA225BE9B00}" type="pres">
      <dgm:prSet presAssocID="{FD621160-FF96-457E-8E35-6209CB743CBB}" presName="node" presStyleLbl="node1" presStyleIdx="4" presStyleCnt="10">
        <dgm:presLayoutVars>
          <dgm:bulletEnabled val="1"/>
        </dgm:presLayoutVars>
      </dgm:prSet>
      <dgm:spPr/>
    </dgm:pt>
    <dgm:pt modelId="{8724069D-0D27-453C-8003-674879B44F52}" type="pres">
      <dgm:prSet presAssocID="{F84C7EC2-B1BA-42DF-93B3-D4746CE6D43D}" presName="sibTrans" presStyleCnt="0"/>
      <dgm:spPr/>
    </dgm:pt>
    <dgm:pt modelId="{7A65FBFA-C517-49CA-B2DC-7A5755EB414C}" type="pres">
      <dgm:prSet presAssocID="{6FCE2FCE-7068-4E88-B78A-5FE0F074FCB6}" presName="node" presStyleLbl="node1" presStyleIdx="5" presStyleCnt="10">
        <dgm:presLayoutVars>
          <dgm:bulletEnabled val="1"/>
        </dgm:presLayoutVars>
      </dgm:prSet>
      <dgm:spPr/>
    </dgm:pt>
    <dgm:pt modelId="{58FA4EA8-3ACD-49BE-B7DF-919ACB450B2C}" type="pres">
      <dgm:prSet presAssocID="{B43CD9FF-15CA-48D9-A0E0-C81D97E769CA}" presName="sibTrans" presStyleCnt="0"/>
      <dgm:spPr/>
    </dgm:pt>
    <dgm:pt modelId="{28913AED-6BF6-4878-9F55-F3F1CD1F5194}" type="pres">
      <dgm:prSet presAssocID="{2D33050C-0042-430E-AFCF-F60282141518}" presName="node" presStyleLbl="node1" presStyleIdx="6" presStyleCnt="10">
        <dgm:presLayoutVars>
          <dgm:bulletEnabled val="1"/>
        </dgm:presLayoutVars>
      </dgm:prSet>
      <dgm:spPr/>
    </dgm:pt>
    <dgm:pt modelId="{092D3611-3B1A-4E57-8E25-56A6475ADD28}" type="pres">
      <dgm:prSet presAssocID="{41F06992-FEBD-43A2-AE56-81EBDEA226C1}" presName="sibTrans" presStyleCnt="0"/>
      <dgm:spPr/>
    </dgm:pt>
    <dgm:pt modelId="{E18E032F-8ECD-4758-B1AF-D61767018205}" type="pres">
      <dgm:prSet presAssocID="{2FE933B6-883A-4AE2-BCB7-9D8B9C8D0698}" presName="node" presStyleLbl="node1" presStyleIdx="7" presStyleCnt="10">
        <dgm:presLayoutVars>
          <dgm:bulletEnabled val="1"/>
        </dgm:presLayoutVars>
      </dgm:prSet>
      <dgm:spPr/>
    </dgm:pt>
    <dgm:pt modelId="{6A0836AD-1B93-434D-B43F-6EA12C40BCD5}" type="pres">
      <dgm:prSet presAssocID="{2ADC0774-E6B4-41BD-98B6-2DFF7AFE14D5}" presName="sibTrans" presStyleCnt="0"/>
      <dgm:spPr/>
    </dgm:pt>
    <dgm:pt modelId="{53ADED72-F7A2-4ACE-B207-228B617C4015}" type="pres">
      <dgm:prSet presAssocID="{0447981C-C00E-4CE1-8A32-0904D9F1BD1F}" presName="node" presStyleLbl="node1" presStyleIdx="8" presStyleCnt="10">
        <dgm:presLayoutVars>
          <dgm:bulletEnabled val="1"/>
        </dgm:presLayoutVars>
      </dgm:prSet>
      <dgm:spPr/>
    </dgm:pt>
    <dgm:pt modelId="{FCD21B92-1A8B-4F8C-82BD-50BF3C68EAC9}" type="pres">
      <dgm:prSet presAssocID="{EAC00755-8D00-4063-BCFE-F9F0F2EB4FD0}" presName="sibTrans" presStyleCnt="0"/>
      <dgm:spPr/>
    </dgm:pt>
    <dgm:pt modelId="{04B523B6-309A-48AF-A9ED-89000BAF9A84}" type="pres">
      <dgm:prSet presAssocID="{224826B2-C876-49C2-AB49-C262EC9F0991}" presName="node" presStyleLbl="node1" presStyleIdx="9" presStyleCnt="10">
        <dgm:presLayoutVars>
          <dgm:bulletEnabled val="1"/>
        </dgm:presLayoutVars>
      </dgm:prSet>
      <dgm:spPr/>
    </dgm:pt>
  </dgm:ptLst>
  <dgm:cxnLst>
    <dgm:cxn modelId="{942E6929-B363-484B-A90B-34BBF937B296}" srcId="{E4852349-1E28-4314-846B-98B3A3EA83A6}" destId="{224826B2-C876-49C2-AB49-C262EC9F0991}" srcOrd="9" destOrd="0" parTransId="{54FE387F-5A45-4525-A5EF-08145A39A6FC}" sibTransId="{673CF44D-4D5F-4ED9-B044-75A75DE095C3}"/>
    <dgm:cxn modelId="{F1A57134-712D-4BD6-903E-9A2D6CBCD763}" type="presOf" srcId="{2FE933B6-883A-4AE2-BCB7-9D8B9C8D0698}" destId="{E18E032F-8ECD-4758-B1AF-D61767018205}" srcOrd="0" destOrd="0" presId="urn:microsoft.com/office/officeart/2005/8/layout/default"/>
    <dgm:cxn modelId="{EFCB8C37-3DDA-4B96-BE89-89E7A2A69CD4}" type="presOf" srcId="{FD621160-FF96-457E-8E35-6209CB743CBB}" destId="{BC0F7556-A47A-4BFF-97EA-3FA225BE9B00}" srcOrd="0" destOrd="0" presId="urn:microsoft.com/office/officeart/2005/8/layout/default"/>
    <dgm:cxn modelId="{90DDF43D-ADEF-4242-A8D7-021539AE8DBC}" type="presOf" srcId="{5E78B024-769B-4A52-A3D2-C4F52FBE8114}" destId="{C87EC727-C197-4683-A4EB-58ACEA246011}" srcOrd="0" destOrd="0" presId="urn:microsoft.com/office/officeart/2005/8/layout/default"/>
    <dgm:cxn modelId="{DE8EBB43-7AB1-4F89-B9E7-20782BB22C1E}" type="presOf" srcId="{E4852349-1E28-4314-846B-98B3A3EA83A6}" destId="{FBB207E8-8118-477B-880C-45011A8F1704}" srcOrd="0" destOrd="0" presId="urn:microsoft.com/office/officeart/2005/8/layout/default"/>
    <dgm:cxn modelId="{04B8DE44-2891-428F-8AAA-7C9BFFBEBB31}" type="presOf" srcId="{0447981C-C00E-4CE1-8A32-0904D9F1BD1F}" destId="{53ADED72-F7A2-4ACE-B207-228B617C4015}" srcOrd="0" destOrd="0" presId="urn:microsoft.com/office/officeart/2005/8/layout/default"/>
    <dgm:cxn modelId="{D8637E45-BC90-4A90-986B-277520F2D674}" srcId="{E4852349-1E28-4314-846B-98B3A3EA83A6}" destId="{55722E33-0D6E-4D01-9F3F-B89900937D04}" srcOrd="1" destOrd="0" parTransId="{5CC7C754-8F26-4803-99E3-2C1C3D4F39D2}" sibTransId="{5999CD3D-49A5-400E-9FD1-7DA3C33425C5}"/>
    <dgm:cxn modelId="{9D1C676B-BD8B-415A-BC34-B10A0981EE9A}" type="presOf" srcId="{2D33050C-0042-430E-AFCF-F60282141518}" destId="{28913AED-6BF6-4878-9F55-F3F1CD1F5194}" srcOrd="0" destOrd="0" presId="urn:microsoft.com/office/officeart/2005/8/layout/default"/>
    <dgm:cxn modelId="{6CB12757-D27E-4B8A-9C03-1CD0F461E810}" srcId="{E4852349-1E28-4314-846B-98B3A3EA83A6}" destId="{FD621160-FF96-457E-8E35-6209CB743CBB}" srcOrd="4" destOrd="0" parTransId="{5DC0F358-D796-4B2B-B83D-E1D5736873CE}" sibTransId="{F84C7EC2-B1BA-42DF-93B3-D4746CE6D43D}"/>
    <dgm:cxn modelId="{125D8B7E-7E03-448C-ABBB-BE42E5044409}" srcId="{E4852349-1E28-4314-846B-98B3A3EA83A6}" destId="{7BACB937-5E83-4A97-83BC-A01E564F409A}" srcOrd="2" destOrd="0" parTransId="{4EC77666-C385-4922-9516-81CDD46A6397}" sibTransId="{06F2D004-AFCC-457E-8F35-63F811C9F4F3}"/>
    <dgm:cxn modelId="{177DA690-6402-4835-A157-447F496A6CFE}" srcId="{E4852349-1E28-4314-846B-98B3A3EA83A6}" destId="{0447981C-C00E-4CE1-8A32-0904D9F1BD1F}" srcOrd="8" destOrd="0" parTransId="{AB715273-6C8A-4130-AEE1-23849D20327F}" sibTransId="{EAC00755-8D00-4063-BCFE-F9F0F2EB4FD0}"/>
    <dgm:cxn modelId="{0328D592-0C0A-401A-9FBE-272615058882}" srcId="{E4852349-1E28-4314-846B-98B3A3EA83A6}" destId="{03EB9E71-E120-4F69-AA6D-015541E9A4A2}" srcOrd="0" destOrd="0" parTransId="{1E1684F9-B36A-424E-BD2D-3D0607AB7E44}" sibTransId="{ACDA7D68-8D39-4115-A976-C40BD537D642}"/>
    <dgm:cxn modelId="{ADE3D198-C3C3-4068-A6CC-1D0DD67D66A4}" srcId="{E4852349-1E28-4314-846B-98B3A3EA83A6}" destId="{2FE933B6-883A-4AE2-BCB7-9D8B9C8D0698}" srcOrd="7" destOrd="0" parTransId="{3C28DC05-4803-45DE-808A-52510EF8C75E}" sibTransId="{2ADC0774-E6B4-41BD-98B6-2DFF7AFE14D5}"/>
    <dgm:cxn modelId="{1290729C-DA05-47F6-9C2B-82CEDF94BE66}" srcId="{E4852349-1E28-4314-846B-98B3A3EA83A6}" destId="{5E78B024-769B-4A52-A3D2-C4F52FBE8114}" srcOrd="3" destOrd="0" parTransId="{2A506E69-F24B-4433-AB9A-D404099CAD50}" sibTransId="{A415B1EC-95EE-4F63-8741-BA50C128C9EC}"/>
    <dgm:cxn modelId="{62A0B9A6-546D-4F51-935B-E8AC33644597}" srcId="{E4852349-1E28-4314-846B-98B3A3EA83A6}" destId="{2D33050C-0042-430E-AFCF-F60282141518}" srcOrd="6" destOrd="0" parTransId="{92EDF7BB-8E8E-4A69-B26A-D2491F51B85A}" sibTransId="{41F06992-FEBD-43A2-AE56-81EBDEA226C1}"/>
    <dgm:cxn modelId="{F0A83DC7-7E58-4B80-B360-5E05EB88C186}" type="presOf" srcId="{55722E33-0D6E-4D01-9F3F-B89900937D04}" destId="{E8B9A02A-8848-413B-AB4F-C7ADEB0B6293}" srcOrd="0" destOrd="0" presId="urn:microsoft.com/office/officeart/2005/8/layout/default"/>
    <dgm:cxn modelId="{4C2B81DF-3BC2-450F-965A-195FBB918AFE}" type="presOf" srcId="{6FCE2FCE-7068-4E88-B78A-5FE0F074FCB6}" destId="{7A65FBFA-C517-49CA-B2DC-7A5755EB414C}" srcOrd="0" destOrd="0" presId="urn:microsoft.com/office/officeart/2005/8/layout/default"/>
    <dgm:cxn modelId="{2990DAE4-3937-4B3B-B5A8-A8597F8C7BAA}" type="presOf" srcId="{7BACB937-5E83-4A97-83BC-A01E564F409A}" destId="{3B81E280-8A5E-4307-AC18-CBEE88090595}" srcOrd="0" destOrd="0" presId="urn:microsoft.com/office/officeart/2005/8/layout/default"/>
    <dgm:cxn modelId="{BF473AE6-2D30-455C-8CE9-262771558C28}" type="presOf" srcId="{03EB9E71-E120-4F69-AA6D-015541E9A4A2}" destId="{CC2A0DC8-CCC2-4CDC-B65D-3B8036969C6D}" srcOrd="0" destOrd="0" presId="urn:microsoft.com/office/officeart/2005/8/layout/default"/>
    <dgm:cxn modelId="{227996F5-C4F7-4392-9ADB-AAAF81CC3038}" type="presOf" srcId="{224826B2-C876-49C2-AB49-C262EC9F0991}" destId="{04B523B6-309A-48AF-A9ED-89000BAF9A84}" srcOrd="0" destOrd="0" presId="urn:microsoft.com/office/officeart/2005/8/layout/default"/>
    <dgm:cxn modelId="{D1C76EFB-E222-454F-A100-AC809B05CF15}" srcId="{E4852349-1E28-4314-846B-98B3A3EA83A6}" destId="{6FCE2FCE-7068-4E88-B78A-5FE0F074FCB6}" srcOrd="5" destOrd="0" parTransId="{F8824985-A4AF-4DE6-9D9C-C361F9DFE3E2}" sibTransId="{B43CD9FF-15CA-48D9-A0E0-C81D97E769CA}"/>
    <dgm:cxn modelId="{B000E0B9-B377-4784-B789-0ED8A20979D8}" type="presParOf" srcId="{FBB207E8-8118-477B-880C-45011A8F1704}" destId="{CC2A0DC8-CCC2-4CDC-B65D-3B8036969C6D}" srcOrd="0" destOrd="0" presId="urn:microsoft.com/office/officeart/2005/8/layout/default"/>
    <dgm:cxn modelId="{61B985C2-ABC1-49B6-925E-A6C914CA6831}" type="presParOf" srcId="{FBB207E8-8118-477B-880C-45011A8F1704}" destId="{992C0CE1-276D-4B76-9588-6983221C7666}" srcOrd="1" destOrd="0" presId="urn:microsoft.com/office/officeart/2005/8/layout/default"/>
    <dgm:cxn modelId="{185E6F04-E0AC-4AFA-8325-604DE33283B7}" type="presParOf" srcId="{FBB207E8-8118-477B-880C-45011A8F1704}" destId="{E8B9A02A-8848-413B-AB4F-C7ADEB0B6293}" srcOrd="2" destOrd="0" presId="urn:microsoft.com/office/officeart/2005/8/layout/default"/>
    <dgm:cxn modelId="{A5C4F848-DF8F-423E-BE02-FF0486681B94}" type="presParOf" srcId="{FBB207E8-8118-477B-880C-45011A8F1704}" destId="{27B97D6B-9B3D-4307-976B-D0F43DB633D7}" srcOrd="3" destOrd="0" presId="urn:microsoft.com/office/officeart/2005/8/layout/default"/>
    <dgm:cxn modelId="{B3886F60-77C9-4A93-B839-A3E34FAD3E42}" type="presParOf" srcId="{FBB207E8-8118-477B-880C-45011A8F1704}" destId="{3B81E280-8A5E-4307-AC18-CBEE88090595}" srcOrd="4" destOrd="0" presId="urn:microsoft.com/office/officeart/2005/8/layout/default"/>
    <dgm:cxn modelId="{DB4E351E-83DC-4D8D-951C-0CB09749D9D3}" type="presParOf" srcId="{FBB207E8-8118-477B-880C-45011A8F1704}" destId="{920EA85F-F7CD-458D-A873-DCA12F5D7132}" srcOrd="5" destOrd="0" presId="urn:microsoft.com/office/officeart/2005/8/layout/default"/>
    <dgm:cxn modelId="{4A1E95EE-8A53-455F-AAA2-52BCF432AF87}" type="presParOf" srcId="{FBB207E8-8118-477B-880C-45011A8F1704}" destId="{C87EC727-C197-4683-A4EB-58ACEA246011}" srcOrd="6" destOrd="0" presId="urn:microsoft.com/office/officeart/2005/8/layout/default"/>
    <dgm:cxn modelId="{D8DA092F-9872-4FBD-A03F-B92284C6761F}" type="presParOf" srcId="{FBB207E8-8118-477B-880C-45011A8F1704}" destId="{8D24AB6A-D105-490A-BD6B-CF869AB0C13E}" srcOrd="7" destOrd="0" presId="urn:microsoft.com/office/officeart/2005/8/layout/default"/>
    <dgm:cxn modelId="{66E1F0A6-E3C5-43AA-B3AB-DD9717CE8974}" type="presParOf" srcId="{FBB207E8-8118-477B-880C-45011A8F1704}" destId="{BC0F7556-A47A-4BFF-97EA-3FA225BE9B00}" srcOrd="8" destOrd="0" presId="urn:microsoft.com/office/officeart/2005/8/layout/default"/>
    <dgm:cxn modelId="{891636EF-4B16-4C48-82A0-FDC7104FFA92}" type="presParOf" srcId="{FBB207E8-8118-477B-880C-45011A8F1704}" destId="{8724069D-0D27-453C-8003-674879B44F52}" srcOrd="9" destOrd="0" presId="urn:microsoft.com/office/officeart/2005/8/layout/default"/>
    <dgm:cxn modelId="{059B2DEB-2A3D-4601-A157-D4C7BDC4758B}" type="presParOf" srcId="{FBB207E8-8118-477B-880C-45011A8F1704}" destId="{7A65FBFA-C517-49CA-B2DC-7A5755EB414C}" srcOrd="10" destOrd="0" presId="urn:microsoft.com/office/officeart/2005/8/layout/default"/>
    <dgm:cxn modelId="{2236DC38-4115-45FF-A43A-6A4C12C5B8BB}" type="presParOf" srcId="{FBB207E8-8118-477B-880C-45011A8F1704}" destId="{58FA4EA8-3ACD-49BE-B7DF-919ACB450B2C}" srcOrd="11" destOrd="0" presId="urn:microsoft.com/office/officeart/2005/8/layout/default"/>
    <dgm:cxn modelId="{1115E8E1-8122-4100-9BC2-26782A609FD2}" type="presParOf" srcId="{FBB207E8-8118-477B-880C-45011A8F1704}" destId="{28913AED-6BF6-4878-9F55-F3F1CD1F5194}" srcOrd="12" destOrd="0" presId="urn:microsoft.com/office/officeart/2005/8/layout/default"/>
    <dgm:cxn modelId="{13ECCB3A-AE11-4277-AA40-337FE80106DA}" type="presParOf" srcId="{FBB207E8-8118-477B-880C-45011A8F1704}" destId="{092D3611-3B1A-4E57-8E25-56A6475ADD28}" srcOrd="13" destOrd="0" presId="urn:microsoft.com/office/officeart/2005/8/layout/default"/>
    <dgm:cxn modelId="{80C06E8B-425E-42F2-BBE7-AFA2C1A30001}" type="presParOf" srcId="{FBB207E8-8118-477B-880C-45011A8F1704}" destId="{E18E032F-8ECD-4758-B1AF-D61767018205}" srcOrd="14" destOrd="0" presId="urn:microsoft.com/office/officeart/2005/8/layout/default"/>
    <dgm:cxn modelId="{52FA1069-DDFB-4C05-A16C-430B5D8FF514}" type="presParOf" srcId="{FBB207E8-8118-477B-880C-45011A8F1704}" destId="{6A0836AD-1B93-434D-B43F-6EA12C40BCD5}" srcOrd="15" destOrd="0" presId="urn:microsoft.com/office/officeart/2005/8/layout/default"/>
    <dgm:cxn modelId="{DE3E5F1D-85C2-4149-87E1-EB47403836C1}" type="presParOf" srcId="{FBB207E8-8118-477B-880C-45011A8F1704}" destId="{53ADED72-F7A2-4ACE-B207-228B617C4015}" srcOrd="16" destOrd="0" presId="urn:microsoft.com/office/officeart/2005/8/layout/default"/>
    <dgm:cxn modelId="{B6868DF0-F8BA-400B-BB55-ED3751F11D15}" type="presParOf" srcId="{FBB207E8-8118-477B-880C-45011A8F1704}" destId="{FCD21B92-1A8B-4F8C-82BD-50BF3C68EAC9}" srcOrd="17" destOrd="0" presId="urn:microsoft.com/office/officeart/2005/8/layout/default"/>
    <dgm:cxn modelId="{02E58411-213D-472D-948E-E778695E7D68}" type="presParOf" srcId="{FBB207E8-8118-477B-880C-45011A8F1704}" destId="{04B523B6-309A-48AF-A9ED-89000BAF9A84}"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CB57EA-6DC8-4649-9002-E9819301FBCE}"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6DC9C62-15C3-4AA0-8778-B7963423BEEB}">
      <dgm:prSet/>
      <dgm:spPr/>
      <dgm:t>
        <a:bodyPr/>
        <a:lstStyle/>
        <a:p>
          <a:pPr>
            <a:defRPr b="1"/>
          </a:pPr>
          <a:r>
            <a:rPr lang="en-US" dirty="0"/>
            <a:t>Positive Testing: </a:t>
          </a:r>
        </a:p>
      </dgm:t>
    </dgm:pt>
    <dgm:pt modelId="{EE61A4C2-2279-4E85-8F81-276560000C13}" type="parTrans" cxnId="{393C36A3-CA95-4843-AF75-BF05A1CE83DD}">
      <dgm:prSet/>
      <dgm:spPr/>
      <dgm:t>
        <a:bodyPr/>
        <a:lstStyle/>
        <a:p>
          <a:endParaRPr lang="en-US"/>
        </a:p>
      </dgm:t>
    </dgm:pt>
    <dgm:pt modelId="{E7805134-2986-4F75-8978-5B47F10F32E9}" type="sibTrans" cxnId="{393C36A3-CA95-4843-AF75-BF05A1CE83DD}">
      <dgm:prSet/>
      <dgm:spPr/>
      <dgm:t>
        <a:bodyPr/>
        <a:lstStyle/>
        <a:p>
          <a:endParaRPr lang="en-US"/>
        </a:p>
      </dgm:t>
    </dgm:pt>
    <dgm:pt modelId="{150956CF-168D-4DB8-BE65-6F2A6E255BAA}">
      <dgm:prSet custT="1"/>
      <dgm:spPr/>
      <dgm:t>
        <a:bodyPr/>
        <a:lstStyle/>
        <a:p>
          <a:r>
            <a:rPr lang="en-US" sz="2000" dirty="0"/>
            <a:t>Also known as “Happy Flow Testing”. It is an approach that executes test cases in normal conditions. It focuses on the application performing as intended according to its specifications when valid inputs are entered.</a:t>
          </a:r>
        </a:p>
      </dgm:t>
    </dgm:pt>
    <dgm:pt modelId="{76C13B42-A133-4683-BFC9-15C69786FF63}" type="parTrans" cxnId="{D4758366-515E-4F8A-8B88-09005DDB3DB9}">
      <dgm:prSet/>
      <dgm:spPr/>
      <dgm:t>
        <a:bodyPr/>
        <a:lstStyle/>
        <a:p>
          <a:endParaRPr lang="en-US"/>
        </a:p>
      </dgm:t>
    </dgm:pt>
    <dgm:pt modelId="{05FBBF3E-2C14-4F43-B2B4-73EDF2C1B09D}" type="sibTrans" cxnId="{D4758366-515E-4F8A-8B88-09005DDB3DB9}">
      <dgm:prSet/>
      <dgm:spPr/>
      <dgm:t>
        <a:bodyPr/>
        <a:lstStyle/>
        <a:p>
          <a:endParaRPr lang="en-US"/>
        </a:p>
      </dgm:t>
    </dgm:pt>
    <dgm:pt modelId="{99CCB401-5EB5-440C-AB08-F0DE30248D23}">
      <dgm:prSet/>
      <dgm:spPr/>
      <dgm:t>
        <a:bodyPr/>
        <a:lstStyle/>
        <a:p>
          <a:pPr>
            <a:defRPr b="1"/>
          </a:pPr>
          <a:r>
            <a:rPr lang="en-US"/>
            <a:t>Negative Testing: </a:t>
          </a:r>
        </a:p>
      </dgm:t>
    </dgm:pt>
    <dgm:pt modelId="{CFE79954-C566-4663-938A-349EA9F1EC7E}" type="parTrans" cxnId="{CF8F03C9-AC7F-4B50-9C60-A4265647E128}">
      <dgm:prSet/>
      <dgm:spPr/>
      <dgm:t>
        <a:bodyPr/>
        <a:lstStyle/>
        <a:p>
          <a:endParaRPr lang="en-US"/>
        </a:p>
      </dgm:t>
    </dgm:pt>
    <dgm:pt modelId="{3F251DC5-BFE7-400A-9FE0-449698686E24}" type="sibTrans" cxnId="{CF8F03C9-AC7F-4B50-9C60-A4265647E128}">
      <dgm:prSet/>
      <dgm:spPr/>
      <dgm:t>
        <a:bodyPr/>
        <a:lstStyle/>
        <a:p>
          <a:endParaRPr lang="en-US"/>
        </a:p>
      </dgm:t>
    </dgm:pt>
    <dgm:pt modelId="{E9DBD3BC-340D-4DB5-98C8-C102CAFE3B21}">
      <dgm:prSet custT="1"/>
      <dgm:spPr/>
      <dgm:t>
        <a:bodyPr/>
        <a:lstStyle/>
        <a:p>
          <a:r>
            <a:rPr lang="en-US" sz="2000" dirty="0"/>
            <a:t>Also known as “Error Flow Testing” or “Failure Testing”. It is an approach that executes test cases in unexpected and extreme conditions. It focuses on how gracefully the application performs when invalid inputs are entered.</a:t>
          </a:r>
        </a:p>
      </dgm:t>
    </dgm:pt>
    <dgm:pt modelId="{295228C6-CFC9-4E97-83E2-433226E5F100}" type="parTrans" cxnId="{4F292D7A-EBC4-4EDE-A5D6-40963C14C075}">
      <dgm:prSet/>
      <dgm:spPr/>
      <dgm:t>
        <a:bodyPr/>
        <a:lstStyle/>
        <a:p>
          <a:endParaRPr lang="en-US"/>
        </a:p>
      </dgm:t>
    </dgm:pt>
    <dgm:pt modelId="{82ED701E-7A92-4253-B2B0-89D311BC6BFE}" type="sibTrans" cxnId="{4F292D7A-EBC4-4EDE-A5D6-40963C14C075}">
      <dgm:prSet/>
      <dgm:spPr/>
      <dgm:t>
        <a:bodyPr/>
        <a:lstStyle/>
        <a:p>
          <a:endParaRPr lang="en-US"/>
        </a:p>
      </dgm:t>
    </dgm:pt>
    <dgm:pt modelId="{B65BD403-518E-4824-A5DE-F79EB778E63C}" type="pres">
      <dgm:prSet presAssocID="{A3CB57EA-6DC8-4649-9002-E9819301FBCE}" presName="root" presStyleCnt="0">
        <dgm:presLayoutVars>
          <dgm:dir/>
          <dgm:resizeHandles val="exact"/>
        </dgm:presLayoutVars>
      </dgm:prSet>
      <dgm:spPr/>
    </dgm:pt>
    <dgm:pt modelId="{733C5482-3435-438E-984C-F83A611E2515}" type="pres">
      <dgm:prSet presAssocID="{76DC9C62-15C3-4AA0-8778-B7963423BEEB}" presName="compNode" presStyleCnt="0"/>
      <dgm:spPr/>
    </dgm:pt>
    <dgm:pt modelId="{3A5A9B0D-7B19-4920-8D70-C215EA7E477B}" type="pres">
      <dgm:prSet presAssocID="{76DC9C62-15C3-4AA0-8778-B7963423BEEB}" presName="iconRect" presStyleLbl="node1" presStyleIdx="0" presStyleCnt="2" custLinFactNeighborX="-891" custLinFactNeighborY="-4218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st tubes"/>
        </a:ext>
      </dgm:extLst>
    </dgm:pt>
    <dgm:pt modelId="{5FA55FBA-37CF-4208-9918-46E8FB875441}" type="pres">
      <dgm:prSet presAssocID="{76DC9C62-15C3-4AA0-8778-B7963423BEEB}" presName="iconSpace" presStyleCnt="0"/>
      <dgm:spPr/>
    </dgm:pt>
    <dgm:pt modelId="{D7E338C9-B599-487D-B9A2-78F3502F0BF0}" type="pres">
      <dgm:prSet presAssocID="{76DC9C62-15C3-4AA0-8778-B7963423BEEB}" presName="parTx" presStyleLbl="revTx" presStyleIdx="0" presStyleCnt="4" custLinFactNeighborX="-312" custLinFactNeighborY="-98422">
        <dgm:presLayoutVars>
          <dgm:chMax val="0"/>
          <dgm:chPref val="0"/>
        </dgm:presLayoutVars>
      </dgm:prSet>
      <dgm:spPr/>
    </dgm:pt>
    <dgm:pt modelId="{A11C0BD7-DE0E-4023-8BF7-95BDE90EC84C}" type="pres">
      <dgm:prSet presAssocID="{76DC9C62-15C3-4AA0-8778-B7963423BEEB}" presName="txSpace" presStyleCnt="0"/>
      <dgm:spPr/>
    </dgm:pt>
    <dgm:pt modelId="{844C7FD3-0DE0-4987-B5F3-BB7DFAD70D8B}" type="pres">
      <dgm:prSet presAssocID="{76DC9C62-15C3-4AA0-8778-B7963423BEEB}" presName="desTx" presStyleLbl="revTx" presStyleIdx="1" presStyleCnt="4" custScaleX="111804" custScaleY="151420">
        <dgm:presLayoutVars/>
      </dgm:prSet>
      <dgm:spPr/>
    </dgm:pt>
    <dgm:pt modelId="{2A1AE3C2-4F33-4491-8281-E1C026CFB7B1}" type="pres">
      <dgm:prSet presAssocID="{E7805134-2986-4F75-8978-5B47F10F32E9}" presName="sibTrans" presStyleCnt="0"/>
      <dgm:spPr/>
    </dgm:pt>
    <dgm:pt modelId="{51605F44-8728-49E3-A56B-F8C794666FCE}" type="pres">
      <dgm:prSet presAssocID="{99CCB401-5EB5-440C-AB08-F0DE30248D23}" presName="compNode" presStyleCnt="0"/>
      <dgm:spPr/>
    </dgm:pt>
    <dgm:pt modelId="{E06F3A1E-D51C-455F-9869-656879CB1778}" type="pres">
      <dgm:prSet presAssocID="{99CCB401-5EB5-440C-AB08-F0DE30248D23}" presName="iconRect" presStyleLbl="node1" presStyleIdx="1" presStyleCnt="2" custLinFactNeighborX="11699" custLinFactNeighborY="-5020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D4A1AA0E-B10B-4DF9-8C16-045AAD9B759E}" type="pres">
      <dgm:prSet presAssocID="{99CCB401-5EB5-440C-AB08-F0DE30248D23}" presName="iconSpace" presStyleCnt="0"/>
      <dgm:spPr/>
    </dgm:pt>
    <dgm:pt modelId="{AAAA14D4-1D0A-45E7-8794-8B9D7CB603CB}" type="pres">
      <dgm:prSet presAssocID="{99CCB401-5EB5-440C-AB08-F0DE30248D23}" presName="parTx" presStyleLbl="revTx" presStyleIdx="2" presStyleCnt="4" custLinFactY="-26902" custLinFactNeighborX="4095" custLinFactNeighborY="-100000">
        <dgm:presLayoutVars>
          <dgm:chMax val="0"/>
          <dgm:chPref val="0"/>
        </dgm:presLayoutVars>
      </dgm:prSet>
      <dgm:spPr/>
    </dgm:pt>
    <dgm:pt modelId="{2F769EDA-3F62-40D0-9998-788AA1F1623C}" type="pres">
      <dgm:prSet presAssocID="{99CCB401-5EB5-440C-AB08-F0DE30248D23}" presName="txSpace" presStyleCnt="0"/>
      <dgm:spPr/>
    </dgm:pt>
    <dgm:pt modelId="{96D44A2D-0326-4E9D-9EDE-496DBF89DBAC}" type="pres">
      <dgm:prSet presAssocID="{99CCB401-5EB5-440C-AB08-F0DE30248D23}" presName="desTx" presStyleLbl="revTx" presStyleIdx="3" presStyleCnt="4" custLinFactNeighborX="445" custLinFactNeighborY="-36095">
        <dgm:presLayoutVars/>
      </dgm:prSet>
      <dgm:spPr/>
    </dgm:pt>
  </dgm:ptLst>
  <dgm:cxnLst>
    <dgm:cxn modelId="{BF77A006-38F2-41A4-8BF9-FC2774985577}" type="presOf" srcId="{E9DBD3BC-340D-4DB5-98C8-C102CAFE3B21}" destId="{96D44A2D-0326-4E9D-9EDE-496DBF89DBAC}" srcOrd="0" destOrd="0" presId="urn:microsoft.com/office/officeart/2018/2/layout/IconLabelDescriptionList"/>
    <dgm:cxn modelId="{51EC5115-106C-43A7-8299-309E3F967687}" type="presOf" srcId="{A3CB57EA-6DC8-4649-9002-E9819301FBCE}" destId="{B65BD403-518E-4824-A5DE-F79EB778E63C}" srcOrd="0" destOrd="0" presId="urn:microsoft.com/office/officeart/2018/2/layout/IconLabelDescriptionList"/>
    <dgm:cxn modelId="{6732FB34-B555-4DB0-A2AE-653090890D1A}" type="presOf" srcId="{150956CF-168D-4DB8-BE65-6F2A6E255BAA}" destId="{844C7FD3-0DE0-4987-B5F3-BB7DFAD70D8B}" srcOrd="0" destOrd="0" presId="urn:microsoft.com/office/officeart/2018/2/layout/IconLabelDescriptionList"/>
    <dgm:cxn modelId="{D4758366-515E-4F8A-8B88-09005DDB3DB9}" srcId="{76DC9C62-15C3-4AA0-8778-B7963423BEEB}" destId="{150956CF-168D-4DB8-BE65-6F2A6E255BAA}" srcOrd="0" destOrd="0" parTransId="{76C13B42-A133-4683-BFC9-15C69786FF63}" sibTransId="{05FBBF3E-2C14-4F43-B2B4-73EDF2C1B09D}"/>
    <dgm:cxn modelId="{4F292D7A-EBC4-4EDE-A5D6-40963C14C075}" srcId="{99CCB401-5EB5-440C-AB08-F0DE30248D23}" destId="{E9DBD3BC-340D-4DB5-98C8-C102CAFE3B21}" srcOrd="0" destOrd="0" parTransId="{295228C6-CFC9-4E97-83E2-433226E5F100}" sibTransId="{82ED701E-7A92-4253-B2B0-89D311BC6BFE}"/>
    <dgm:cxn modelId="{82CDA193-59CD-43F3-BBEA-AA02B0C76C1D}" type="presOf" srcId="{99CCB401-5EB5-440C-AB08-F0DE30248D23}" destId="{AAAA14D4-1D0A-45E7-8794-8B9D7CB603CB}" srcOrd="0" destOrd="0" presId="urn:microsoft.com/office/officeart/2018/2/layout/IconLabelDescriptionList"/>
    <dgm:cxn modelId="{7D2E8B98-89F6-4974-8B52-DDC06FBBF986}" type="presOf" srcId="{76DC9C62-15C3-4AA0-8778-B7963423BEEB}" destId="{D7E338C9-B599-487D-B9A2-78F3502F0BF0}" srcOrd="0" destOrd="0" presId="urn:microsoft.com/office/officeart/2018/2/layout/IconLabelDescriptionList"/>
    <dgm:cxn modelId="{393C36A3-CA95-4843-AF75-BF05A1CE83DD}" srcId="{A3CB57EA-6DC8-4649-9002-E9819301FBCE}" destId="{76DC9C62-15C3-4AA0-8778-B7963423BEEB}" srcOrd="0" destOrd="0" parTransId="{EE61A4C2-2279-4E85-8F81-276560000C13}" sibTransId="{E7805134-2986-4F75-8978-5B47F10F32E9}"/>
    <dgm:cxn modelId="{CF8F03C9-AC7F-4B50-9C60-A4265647E128}" srcId="{A3CB57EA-6DC8-4649-9002-E9819301FBCE}" destId="{99CCB401-5EB5-440C-AB08-F0DE30248D23}" srcOrd="1" destOrd="0" parTransId="{CFE79954-C566-4663-938A-349EA9F1EC7E}" sibTransId="{3F251DC5-BFE7-400A-9FE0-449698686E24}"/>
    <dgm:cxn modelId="{97646BCC-94B8-48D7-8B27-6CEAF267C473}" type="presParOf" srcId="{B65BD403-518E-4824-A5DE-F79EB778E63C}" destId="{733C5482-3435-438E-984C-F83A611E2515}" srcOrd="0" destOrd="0" presId="urn:microsoft.com/office/officeart/2018/2/layout/IconLabelDescriptionList"/>
    <dgm:cxn modelId="{7BC90D4C-35E2-45FA-A2D7-0A83BDA8CDFC}" type="presParOf" srcId="{733C5482-3435-438E-984C-F83A611E2515}" destId="{3A5A9B0D-7B19-4920-8D70-C215EA7E477B}" srcOrd="0" destOrd="0" presId="urn:microsoft.com/office/officeart/2018/2/layout/IconLabelDescriptionList"/>
    <dgm:cxn modelId="{FF32CB0B-934A-4DDD-ACF7-E96D1C027891}" type="presParOf" srcId="{733C5482-3435-438E-984C-F83A611E2515}" destId="{5FA55FBA-37CF-4208-9918-46E8FB875441}" srcOrd="1" destOrd="0" presId="urn:microsoft.com/office/officeart/2018/2/layout/IconLabelDescriptionList"/>
    <dgm:cxn modelId="{F3DCBEF6-C3A9-4D5D-A98B-34785A8495F3}" type="presParOf" srcId="{733C5482-3435-438E-984C-F83A611E2515}" destId="{D7E338C9-B599-487D-B9A2-78F3502F0BF0}" srcOrd="2" destOrd="0" presId="urn:microsoft.com/office/officeart/2018/2/layout/IconLabelDescriptionList"/>
    <dgm:cxn modelId="{FEE4F6BB-799D-4D0A-A820-A9F382D9620A}" type="presParOf" srcId="{733C5482-3435-438E-984C-F83A611E2515}" destId="{A11C0BD7-DE0E-4023-8BF7-95BDE90EC84C}" srcOrd="3" destOrd="0" presId="urn:microsoft.com/office/officeart/2018/2/layout/IconLabelDescriptionList"/>
    <dgm:cxn modelId="{254CB5D6-E835-4482-A1EE-9981A8E9A8C9}" type="presParOf" srcId="{733C5482-3435-438E-984C-F83A611E2515}" destId="{844C7FD3-0DE0-4987-B5F3-BB7DFAD70D8B}" srcOrd="4" destOrd="0" presId="urn:microsoft.com/office/officeart/2018/2/layout/IconLabelDescriptionList"/>
    <dgm:cxn modelId="{B6414D67-1378-4227-A713-8A16FBEA6E51}" type="presParOf" srcId="{B65BD403-518E-4824-A5DE-F79EB778E63C}" destId="{2A1AE3C2-4F33-4491-8281-E1C026CFB7B1}" srcOrd="1" destOrd="0" presId="urn:microsoft.com/office/officeart/2018/2/layout/IconLabelDescriptionList"/>
    <dgm:cxn modelId="{CBEAC528-1F12-4657-AC18-613C2A2A7BBA}" type="presParOf" srcId="{B65BD403-518E-4824-A5DE-F79EB778E63C}" destId="{51605F44-8728-49E3-A56B-F8C794666FCE}" srcOrd="2" destOrd="0" presId="urn:microsoft.com/office/officeart/2018/2/layout/IconLabelDescriptionList"/>
    <dgm:cxn modelId="{241B40BE-E03E-48DA-9212-EA0FADD677EA}" type="presParOf" srcId="{51605F44-8728-49E3-A56B-F8C794666FCE}" destId="{E06F3A1E-D51C-455F-9869-656879CB1778}" srcOrd="0" destOrd="0" presId="urn:microsoft.com/office/officeart/2018/2/layout/IconLabelDescriptionList"/>
    <dgm:cxn modelId="{EB3F8D6A-0A83-4DED-8E92-E1897BB39F3C}" type="presParOf" srcId="{51605F44-8728-49E3-A56B-F8C794666FCE}" destId="{D4A1AA0E-B10B-4DF9-8C16-045AAD9B759E}" srcOrd="1" destOrd="0" presId="urn:microsoft.com/office/officeart/2018/2/layout/IconLabelDescriptionList"/>
    <dgm:cxn modelId="{7828F11A-AEA4-42E7-ABCD-A5D3213B2F46}" type="presParOf" srcId="{51605F44-8728-49E3-A56B-F8C794666FCE}" destId="{AAAA14D4-1D0A-45E7-8794-8B9D7CB603CB}" srcOrd="2" destOrd="0" presId="urn:microsoft.com/office/officeart/2018/2/layout/IconLabelDescriptionList"/>
    <dgm:cxn modelId="{57BA463E-55F2-4725-B1A6-AC638D63072F}" type="presParOf" srcId="{51605F44-8728-49E3-A56B-F8C794666FCE}" destId="{2F769EDA-3F62-40D0-9998-788AA1F1623C}" srcOrd="3" destOrd="0" presId="urn:microsoft.com/office/officeart/2018/2/layout/IconLabelDescriptionList"/>
    <dgm:cxn modelId="{CBBE127A-EFDC-4CC5-81BE-5496B8F8B5BB}" type="presParOf" srcId="{51605F44-8728-49E3-A56B-F8C794666FCE}" destId="{96D44A2D-0326-4E9D-9EDE-496DBF89DBAC}"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C12C73-8BB8-4462-9C25-FD73F912BD94}" type="doc">
      <dgm:prSet loTypeId="urn:microsoft.com/office/officeart/2016/7/layout/ChevronBlockProcess" loCatId="process" qsTypeId="urn:microsoft.com/office/officeart/2005/8/quickstyle/simple5" qsCatId="simple" csTypeId="urn:microsoft.com/office/officeart/2005/8/colors/colorful5" csCatId="colorful" phldr="1"/>
      <dgm:spPr/>
      <dgm:t>
        <a:bodyPr/>
        <a:lstStyle/>
        <a:p>
          <a:endParaRPr lang="en-MY"/>
        </a:p>
      </dgm:t>
    </dgm:pt>
    <dgm:pt modelId="{21F6FD06-A763-4262-80CB-D314D9693F5A}">
      <dgm:prSet phldrT="[Text]"/>
      <dgm:spPr/>
      <dgm:t>
        <a:bodyPr/>
        <a:lstStyle/>
        <a:p>
          <a:pPr>
            <a:lnSpc>
              <a:spcPct val="100000"/>
            </a:lnSpc>
          </a:pPr>
          <a:r>
            <a:rPr lang="en-US"/>
            <a:t>GIVEN</a:t>
          </a:r>
          <a:endParaRPr lang="en-MY" dirty="0"/>
        </a:p>
      </dgm:t>
    </dgm:pt>
    <dgm:pt modelId="{6DB0694B-AAC1-4B7C-94C1-4391B20D1028}" type="parTrans" cxnId="{4B45552A-9C9A-471C-8869-B9A145B7F7DD}">
      <dgm:prSet/>
      <dgm:spPr/>
      <dgm:t>
        <a:bodyPr/>
        <a:lstStyle/>
        <a:p>
          <a:endParaRPr lang="en-MY"/>
        </a:p>
      </dgm:t>
    </dgm:pt>
    <dgm:pt modelId="{5B276373-4B03-4508-9160-38C437112B9A}" type="sibTrans" cxnId="{4B45552A-9C9A-471C-8869-B9A145B7F7DD}">
      <dgm:prSet/>
      <dgm:spPr/>
      <dgm:t>
        <a:bodyPr/>
        <a:lstStyle/>
        <a:p>
          <a:endParaRPr lang="en-MY"/>
        </a:p>
      </dgm:t>
    </dgm:pt>
    <dgm:pt modelId="{A04BB6E5-2E88-49D5-8936-FBCDECB78DCE}">
      <dgm:prSet phldrT="[Text]"/>
      <dgm:spPr/>
      <dgm:t>
        <a:bodyPr/>
        <a:lstStyle/>
        <a:p>
          <a:pPr>
            <a:lnSpc>
              <a:spcPct val="100000"/>
            </a:lnSpc>
          </a:pPr>
          <a:r>
            <a:rPr lang="en-US"/>
            <a:t>In this step we are putting the system into known state by defining start data.</a:t>
          </a:r>
          <a:endParaRPr lang="en-MY" dirty="0"/>
        </a:p>
      </dgm:t>
    </dgm:pt>
    <dgm:pt modelId="{6CF67172-77BE-43A6-8A1C-48B34E0B5142}" type="parTrans" cxnId="{C2048C78-AD3B-4F13-AD14-4DA9F38ED62B}">
      <dgm:prSet/>
      <dgm:spPr/>
      <dgm:t>
        <a:bodyPr/>
        <a:lstStyle/>
        <a:p>
          <a:endParaRPr lang="en-MY"/>
        </a:p>
      </dgm:t>
    </dgm:pt>
    <dgm:pt modelId="{3911EFDB-E2F4-4057-9CAE-49725E7DBED1}" type="sibTrans" cxnId="{C2048C78-AD3B-4F13-AD14-4DA9F38ED62B}">
      <dgm:prSet/>
      <dgm:spPr/>
      <dgm:t>
        <a:bodyPr/>
        <a:lstStyle/>
        <a:p>
          <a:endParaRPr lang="en-MY"/>
        </a:p>
      </dgm:t>
    </dgm:pt>
    <dgm:pt modelId="{E1231448-84F2-4CA5-B94C-285CD73FA130}">
      <dgm:prSet phldrT="[Text]"/>
      <dgm:spPr/>
      <dgm:t>
        <a:bodyPr/>
        <a:lstStyle/>
        <a:p>
          <a:pPr>
            <a:lnSpc>
              <a:spcPct val="100000"/>
            </a:lnSpc>
          </a:pPr>
          <a:r>
            <a:rPr lang="en-US"/>
            <a:t>WHEN</a:t>
          </a:r>
          <a:endParaRPr lang="en-MY" dirty="0"/>
        </a:p>
      </dgm:t>
    </dgm:pt>
    <dgm:pt modelId="{9B81E9A7-9D49-473E-BE6E-E31002F9EAE5}" type="parTrans" cxnId="{ED2D4E88-B0B9-4138-89E7-8804781C09BF}">
      <dgm:prSet/>
      <dgm:spPr/>
      <dgm:t>
        <a:bodyPr/>
        <a:lstStyle/>
        <a:p>
          <a:endParaRPr lang="en-MY"/>
        </a:p>
      </dgm:t>
    </dgm:pt>
    <dgm:pt modelId="{E40C31C4-A5BD-4FFA-BCA6-B92F54364030}" type="sibTrans" cxnId="{ED2D4E88-B0B9-4138-89E7-8804781C09BF}">
      <dgm:prSet/>
      <dgm:spPr/>
      <dgm:t>
        <a:bodyPr/>
        <a:lstStyle/>
        <a:p>
          <a:endParaRPr lang="en-MY"/>
        </a:p>
      </dgm:t>
    </dgm:pt>
    <dgm:pt modelId="{01769FE1-B4F1-4113-9712-46B2382D0E65}">
      <dgm:prSet phldrT="[Text]"/>
      <dgm:spPr/>
      <dgm:t>
        <a:bodyPr/>
        <a:lstStyle/>
        <a:p>
          <a:pPr>
            <a:buFont typeface="Arial" panose="020B0604020202020204" pitchFamily="34" charset="0"/>
            <a:buChar char="•"/>
          </a:pPr>
          <a:r>
            <a:rPr lang="en-US" b="0" i="0">
              <a:effectLst/>
              <a:latin typeface="+mn-lt"/>
            </a:rPr>
            <a:t>This step defines a key action. It means that in this part of the test system does think what we expect from him</a:t>
          </a:r>
          <a:endParaRPr lang="en-MY">
            <a:latin typeface="+mn-lt"/>
          </a:endParaRPr>
        </a:p>
      </dgm:t>
    </dgm:pt>
    <dgm:pt modelId="{9A84464B-A8F4-489D-972C-BC4B83B96857}" type="parTrans" cxnId="{FC977DA5-407F-4164-9A5F-F204AC48BE05}">
      <dgm:prSet/>
      <dgm:spPr/>
      <dgm:t>
        <a:bodyPr/>
        <a:lstStyle/>
        <a:p>
          <a:endParaRPr lang="en-MY"/>
        </a:p>
      </dgm:t>
    </dgm:pt>
    <dgm:pt modelId="{EA53C63E-CD5E-4688-96D7-93A3F978AE27}" type="sibTrans" cxnId="{FC977DA5-407F-4164-9A5F-F204AC48BE05}">
      <dgm:prSet/>
      <dgm:spPr/>
      <dgm:t>
        <a:bodyPr/>
        <a:lstStyle/>
        <a:p>
          <a:endParaRPr lang="en-MY"/>
        </a:p>
      </dgm:t>
    </dgm:pt>
    <dgm:pt modelId="{C1EE1FB9-0D1A-4F6A-B328-94DB19D1939B}">
      <dgm:prSet phldrT="[Text]"/>
      <dgm:spPr/>
      <dgm:t>
        <a:bodyPr/>
        <a:lstStyle/>
        <a:p>
          <a:pPr>
            <a:lnSpc>
              <a:spcPct val="100000"/>
            </a:lnSpc>
          </a:pPr>
          <a:r>
            <a:rPr lang="en-US"/>
            <a:t>THEN</a:t>
          </a:r>
          <a:endParaRPr lang="en-MY" dirty="0"/>
        </a:p>
      </dgm:t>
    </dgm:pt>
    <dgm:pt modelId="{E4C3AB36-59DB-4F3F-83A2-ABF085EA3D51}" type="parTrans" cxnId="{6A97CE59-23FB-43ED-B878-29328B57FA08}">
      <dgm:prSet/>
      <dgm:spPr/>
      <dgm:t>
        <a:bodyPr/>
        <a:lstStyle/>
        <a:p>
          <a:endParaRPr lang="en-MY"/>
        </a:p>
      </dgm:t>
    </dgm:pt>
    <dgm:pt modelId="{860E7417-50F5-4B9C-BEBC-0E56AF6AF0E6}" type="sibTrans" cxnId="{6A97CE59-23FB-43ED-B878-29328B57FA08}">
      <dgm:prSet/>
      <dgm:spPr/>
      <dgm:t>
        <a:bodyPr/>
        <a:lstStyle/>
        <a:p>
          <a:endParaRPr lang="en-MY"/>
        </a:p>
      </dgm:t>
    </dgm:pt>
    <dgm:pt modelId="{23E20FC6-03BA-4D6A-B565-55AA8ADA2DC8}">
      <dgm:prSet phldrT="[Text]"/>
      <dgm:spPr/>
      <dgm:t>
        <a:bodyPr/>
        <a:lstStyle/>
        <a:p>
          <a:pPr>
            <a:buFont typeface="Arial" panose="020B0604020202020204" pitchFamily="34" charset="0"/>
            <a:buChar char="•"/>
          </a:pPr>
          <a:r>
            <a:rPr lang="en-US" b="0" i="0">
              <a:effectLst/>
              <a:latin typeface="+mn-lt"/>
            </a:rPr>
            <a:t>This is a verification step. In this part we observe system output, we check if system behave in the expected way or not and we draw conclusions.</a:t>
          </a:r>
          <a:endParaRPr lang="en-MY">
            <a:latin typeface="+mn-lt"/>
          </a:endParaRPr>
        </a:p>
      </dgm:t>
    </dgm:pt>
    <dgm:pt modelId="{52604F2B-ED80-41A7-8F01-A3F050B4083A}" type="parTrans" cxnId="{77A6FF47-63A0-4DD9-BA60-A826E2517448}">
      <dgm:prSet/>
      <dgm:spPr/>
      <dgm:t>
        <a:bodyPr/>
        <a:lstStyle/>
        <a:p>
          <a:endParaRPr lang="en-MY"/>
        </a:p>
      </dgm:t>
    </dgm:pt>
    <dgm:pt modelId="{A0AABE67-DFC1-4E9F-BB7F-794F507D2402}" type="sibTrans" cxnId="{77A6FF47-63A0-4DD9-BA60-A826E2517448}">
      <dgm:prSet/>
      <dgm:spPr/>
      <dgm:t>
        <a:bodyPr/>
        <a:lstStyle/>
        <a:p>
          <a:endParaRPr lang="en-MY"/>
        </a:p>
      </dgm:t>
    </dgm:pt>
    <dgm:pt modelId="{12DA9426-848A-4DF1-93DB-8844E2D5125A}" type="pres">
      <dgm:prSet presAssocID="{B5C12C73-8BB8-4462-9C25-FD73F912BD94}" presName="Name0" presStyleCnt="0">
        <dgm:presLayoutVars>
          <dgm:dir/>
          <dgm:animLvl val="lvl"/>
          <dgm:resizeHandles val="exact"/>
        </dgm:presLayoutVars>
      </dgm:prSet>
      <dgm:spPr/>
    </dgm:pt>
    <dgm:pt modelId="{C4A15C40-6BF4-4B03-964E-BA0504ECE8C8}" type="pres">
      <dgm:prSet presAssocID="{21F6FD06-A763-4262-80CB-D314D9693F5A}" presName="composite" presStyleCnt="0"/>
      <dgm:spPr/>
    </dgm:pt>
    <dgm:pt modelId="{C2B0DC17-6C97-4658-91AC-8AAADAD8C928}" type="pres">
      <dgm:prSet presAssocID="{21F6FD06-A763-4262-80CB-D314D9693F5A}" presName="parTx" presStyleLbl="alignNode1" presStyleIdx="0" presStyleCnt="3">
        <dgm:presLayoutVars>
          <dgm:chMax val="0"/>
          <dgm:chPref val="0"/>
        </dgm:presLayoutVars>
      </dgm:prSet>
      <dgm:spPr/>
    </dgm:pt>
    <dgm:pt modelId="{44F48D92-F20C-4E89-86BA-F82C0588230A}" type="pres">
      <dgm:prSet presAssocID="{21F6FD06-A763-4262-80CB-D314D9693F5A}" presName="desTx" presStyleLbl="alignAccFollowNode1" presStyleIdx="0" presStyleCnt="3">
        <dgm:presLayoutVars/>
      </dgm:prSet>
      <dgm:spPr/>
    </dgm:pt>
    <dgm:pt modelId="{26503A07-01F2-42A1-BC57-DE496D9D5441}" type="pres">
      <dgm:prSet presAssocID="{5B276373-4B03-4508-9160-38C437112B9A}" presName="space" presStyleCnt="0"/>
      <dgm:spPr/>
    </dgm:pt>
    <dgm:pt modelId="{F3E559D7-325F-40D2-AC92-52DF06709FF5}" type="pres">
      <dgm:prSet presAssocID="{E1231448-84F2-4CA5-B94C-285CD73FA130}" presName="composite" presStyleCnt="0"/>
      <dgm:spPr/>
    </dgm:pt>
    <dgm:pt modelId="{281BF94F-B9CD-41D7-9123-1C8A49669F01}" type="pres">
      <dgm:prSet presAssocID="{E1231448-84F2-4CA5-B94C-285CD73FA130}" presName="parTx" presStyleLbl="alignNode1" presStyleIdx="1" presStyleCnt="3">
        <dgm:presLayoutVars>
          <dgm:chMax val="0"/>
          <dgm:chPref val="0"/>
        </dgm:presLayoutVars>
      </dgm:prSet>
      <dgm:spPr/>
    </dgm:pt>
    <dgm:pt modelId="{F670D7B0-48C0-4FB7-B3EB-866D50B347B8}" type="pres">
      <dgm:prSet presAssocID="{E1231448-84F2-4CA5-B94C-285CD73FA130}" presName="desTx" presStyleLbl="alignAccFollowNode1" presStyleIdx="1" presStyleCnt="3">
        <dgm:presLayoutVars/>
      </dgm:prSet>
      <dgm:spPr/>
    </dgm:pt>
    <dgm:pt modelId="{A1709FFD-DBE3-4E92-9901-B2144D543651}" type="pres">
      <dgm:prSet presAssocID="{E40C31C4-A5BD-4FFA-BCA6-B92F54364030}" presName="space" presStyleCnt="0"/>
      <dgm:spPr/>
    </dgm:pt>
    <dgm:pt modelId="{A14A9C7E-15D6-4B68-AE05-59143AD08429}" type="pres">
      <dgm:prSet presAssocID="{C1EE1FB9-0D1A-4F6A-B328-94DB19D1939B}" presName="composite" presStyleCnt="0"/>
      <dgm:spPr/>
    </dgm:pt>
    <dgm:pt modelId="{81164F89-32CD-4807-A78E-EC67BD5D6778}" type="pres">
      <dgm:prSet presAssocID="{C1EE1FB9-0D1A-4F6A-B328-94DB19D1939B}" presName="parTx" presStyleLbl="alignNode1" presStyleIdx="2" presStyleCnt="3">
        <dgm:presLayoutVars>
          <dgm:chMax val="0"/>
          <dgm:chPref val="0"/>
        </dgm:presLayoutVars>
      </dgm:prSet>
      <dgm:spPr/>
    </dgm:pt>
    <dgm:pt modelId="{22933422-C582-4351-91DF-9FCEE5685175}" type="pres">
      <dgm:prSet presAssocID="{C1EE1FB9-0D1A-4F6A-B328-94DB19D1939B}" presName="desTx" presStyleLbl="alignAccFollowNode1" presStyleIdx="2" presStyleCnt="3">
        <dgm:presLayoutVars/>
      </dgm:prSet>
      <dgm:spPr/>
    </dgm:pt>
  </dgm:ptLst>
  <dgm:cxnLst>
    <dgm:cxn modelId="{D1F6ED0C-E6B6-491A-995B-B3E90546FDF1}" type="presOf" srcId="{C1EE1FB9-0D1A-4F6A-B328-94DB19D1939B}" destId="{81164F89-32CD-4807-A78E-EC67BD5D6778}" srcOrd="0" destOrd="0" presId="urn:microsoft.com/office/officeart/2016/7/layout/ChevronBlockProcess"/>
    <dgm:cxn modelId="{F2B54D18-28C5-4A3D-BD67-52B3E9E107A1}" type="presOf" srcId="{E1231448-84F2-4CA5-B94C-285CD73FA130}" destId="{281BF94F-B9CD-41D7-9123-1C8A49669F01}" srcOrd="0" destOrd="0" presId="urn:microsoft.com/office/officeart/2016/7/layout/ChevronBlockProcess"/>
    <dgm:cxn modelId="{20BEB11A-D201-4E68-BA7F-6215B796F7B9}" type="presOf" srcId="{21F6FD06-A763-4262-80CB-D314D9693F5A}" destId="{C2B0DC17-6C97-4658-91AC-8AAADAD8C928}" srcOrd="0" destOrd="0" presId="urn:microsoft.com/office/officeart/2016/7/layout/ChevronBlockProcess"/>
    <dgm:cxn modelId="{4B45552A-9C9A-471C-8869-B9A145B7F7DD}" srcId="{B5C12C73-8BB8-4462-9C25-FD73F912BD94}" destId="{21F6FD06-A763-4262-80CB-D314D9693F5A}" srcOrd="0" destOrd="0" parTransId="{6DB0694B-AAC1-4B7C-94C1-4391B20D1028}" sibTransId="{5B276373-4B03-4508-9160-38C437112B9A}"/>
    <dgm:cxn modelId="{77A6FF47-63A0-4DD9-BA60-A826E2517448}" srcId="{C1EE1FB9-0D1A-4F6A-B328-94DB19D1939B}" destId="{23E20FC6-03BA-4D6A-B565-55AA8ADA2DC8}" srcOrd="0" destOrd="0" parTransId="{52604F2B-ED80-41A7-8F01-A3F050B4083A}" sibTransId="{A0AABE67-DFC1-4E9F-BB7F-794F507D2402}"/>
    <dgm:cxn modelId="{C2048C78-AD3B-4F13-AD14-4DA9F38ED62B}" srcId="{21F6FD06-A763-4262-80CB-D314D9693F5A}" destId="{A04BB6E5-2E88-49D5-8936-FBCDECB78DCE}" srcOrd="0" destOrd="0" parTransId="{6CF67172-77BE-43A6-8A1C-48B34E0B5142}" sibTransId="{3911EFDB-E2F4-4057-9CAE-49725E7DBED1}"/>
    <dgm:cxn modelId="{6A97CE59-23FB-43ED-B878-29328B57FA08}" srcId="{B5C12C73-8BB8-4462-9C25-FD73F912BD94}" destId="{C1EE1FB9-0D1A-4F6A-B328-94DB19D1939B}" srcOrd="2" destOrd="0" parTransId="{E4C3AB36-59DB-4F3F-83A2-ABF085EA3D51}" sibTransId="{860E7417-50F5-4B9C-BEBC-0E56AF6AF0E6}"/>
    <dgm:cxn modelId="{66F61E7F-0643-492B-9A43-68244691AF72}" type="presOf" srcId="{23E20FC6-03BA-4D6A-B565-55AA8ADA2DC8}" destId="{22933422-C582-4351-91DF-9FCEE5685175}" srcOrd="0" destOrd="0" presId="urn:microsoft.com/office/officeart/2016/7/layout/ChevronBlockProcess"/>
    <dgm:cxn modelId="{ED2D4E88-B0B9-4138-89E7-8804781C09BF}" srcId="{B5C12C73-8BB8-4462-9C25-FD73F912BD94}" destId="{E1231448-84F2-4CA5-B94C-285CD73FA130}" srcOrd="1" destOrd="0" parTransId="{9B81E9A7-9D49-473E-BE6E-E31002F9EAE5}" sibTransId="{E40C31C4-A5BD-4FFA-BCA6-B92F54364030}"/>
    <dgm:cxn modelId="{87B7FFA2-22B3-4DF2-97F7-7612F103E4D7}" type="presOf" srcId="{B5C12C73-8BB8-4462-9C25-FD73F912BD94}" destId="{12DA9426-848A-4DF1-93DB-8844E2D5125A}" srcOrd="0" destOrd="0" presId="urn:microsoft.com/office/officeart/2016/7/layout/ChevronBlockProcess"/>
    <dgm:cxn modelId="{FC977DA5-407F-4164-9A5F-F204AC48BE05}" srcId="{E1231448-84F2-4CA5-B94C-285CD73FA130}" destId="{01769FE1-B4F1-4113-9712-46B2382D0E65}" srcOrd="0" destOrd="0" parTransId="{9A84464B-A8F4-489D-972C-BC4B83B96857}" sibTransId="{EA53C63E-CD5E-4688-96D7-93A3F978AE27}"/>
    <dgm:cxn modelId="{561A7CB7-0504-4DDD-BD3A-C1C482E2B171}" type="presOf" srcId="{01769FE1-B4F1-4113-9712-46B2382D0E65}" destId="{F670D7B0-48C0-4FB7-B3EB-866D50B347B8}" srcOrd="0" destOrd="0" presId="urn:microsoft.com/office/officeart/2016/7/layout/ChevronBlockProcess"/>
    <dgm:cxn modelId="{025C21D6-9F8F-486C-9690-A6AE5A045683}" type="presOf" srcId="{A04BB6E5-2E88-49D5-8936-FBCDECB78DCE}" destId="{44F48D92-F20C-4E89-86BA-F82C0588230A}" srcOrd="0" destOrd="0" presId="urn:microsoft.com/office/officeart/2016/7/layout/ChevronBlockProcess"/>
    <dgm:cxn modelId="{E185608F-D1FC-4BB4-A4E4-A728D9409457}" type="presParOf" srcId="{12DA9426-848A-4DF1-93DB-8844E2D5125A}" destId="{C4A15C40-6BF4-4B03-964E-BA0504ECE8C8}" srcOrd="0" destOrd="0" presId="urn:microsoft.com/office/officeart/2016/7/layout/ChevronBlockProcess"/>
    <dgm:cxn modelId="{969EEDBA-FEFE-4B49-AA63-4CB59F87EBD4}" type="presParOf" srcId="{C4A15C40-6BF4-4B03-964E-BA0504ECE8C8}" destId="{C2B0DC17-6C97-4658-91AC-8AAADAD8C928}" srcOrd="0" destOrd="0" presId="urn:microsoft.com/office/officeart/2016/7/layout/ChevronBlockProcess"/>
    <dgm:cxn modelId="{EE62055D-9BEF-4302-8F6C-7D3F29CBC029}" type="presParOf" srcId="{C4A15C40-6BF4-4B03-964E-BA0504ECE8C8}" destId="{44F48D92-F20C-4E89-86BA-F82C0588230A}" srcOrd="1" destOrd="0" presId="urn:microsoft.com/office/officeart/2016/7/layout/ChevronBlockProcess"/>
    <dgm:cxn modelId="{1A1776C9-B56E-49B6-9AAD-3D9BC948A54D}" type="presParOf" srcId="{12DA9426-848A-4DF1-93DB-8844E2D5125A}" destId="{26503A07-01F2-42A1-BC57-DE496D9D5441}" srcOrd="1" destOrd="0" presId="urn:microsoft.com/office/officeart/2016/7/layout/ChevronBlockProcess"/>
    <dgm:cxn modelId="{B7546F58-E35C-4EE1-B08E-8A305AA5BD3E}" type="presParOf" srcId="{12DA9426-848A-4DF1-93DB-8844E2D5125A}" destId="{F3E559D7-325F-40D2-AC92-52DF06709FF5}" srcOrd="2" destOrd="0" presId="urn:microsoft.com/office/officeart/2016/7/layout/ChevronBlockProcess"/>
    <dgm:cxn modelId="{86C6CBDF-4291-45D4-B941-43F6D68AD242}" type="presParOf" srcId="{F3E559D7-325F-40D2-AC92-52DF06709FF5}" destId="{281BF94F-B9CD-41D7-9123-1C8A49669F01}" srcOrd="0" destOrd="0" presId="urn:microsoft.com/office/officeart/2016/7/layout/ChevronBlockProcess"/>
    <dgm:cxn modelId="{6CB3E70C-65FD-402D-8E5F-A0E7FAD9E780}" type="presParOf" srcId="{F3E559D7-325F-40D2-AC92-52DF06709FF5}" destId="{F670D7B0-48C0-4FB7-B3EB-866D50B347B8}" srcOrd="1" destOrd="0" presId="urn:microsoft.com/office/officeart/2016/7/layout/ChevronBlockProcess"/>
    <dgm:cxn modelId="{EEF8846D-5B82-4763-A7F6-39999681AEC2}" type="presParOf" srcId="{12DA9426-848A-4DF1-93DB-8844E2D5125A}" destId="{A1709FFD-DBE3-4E92-9901-B2144D543651}" srcOrd="3" destOrd="0" presId="urn:microsoft.com/office/officeart/2016/7/layout/ChevronBlockProcess"/>
    <dgm:cxn modelId="{0A0BCB62-FB2E-42F0-A46F-570440B4D25A}" type="presParOf" srcId="{12DA9426-848A-4DF1-93DB-8844E2D5125A}" destId="{A14A9C7E-15D6-4B68-AE05-59143AD08429}" srcOrd="4" destOrd="0" presId="urn:microsoft.com/office/officeart/2016/7/layout/ChevronBlockProcess"/>
    <dgm:cxn modelId="{D05208F4-DC29-4BDC-95D3-67EA18EF66F9}" type="presParOf" srcId="{A14A9C7E-15D6-4B68-AE05-59143AD08429}" destId="{81164F89-32CD-4807-A78E-EC67BD5D6778}" srcOrd="0" destOrd="0" presId="urn:microsoft.com/office/officeart/2016/7/layout/ChevronBlockProcess"/>
    <dgm:cxn modelId="{EE051EEC-7B59-43DD-BE57-77E4ED89D04C}" type="presParOf" srcId="{A14A9C7E-15D6-4B68-AE05-59143AD08429}" destId="{22933422-C582-4351-91DF-9FCEE5685175}"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32C75B-8C5D-4AAE-9688-3FD62A7F0B1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16C8BF9B-5C5A-4792-818E-568200A35C99}">
      <dgm:prSet custT="1"/>
      <dgm:spPr/>
      <dgm:t>
        <a:bodyPr/>
        <a:lstStyle/>
        <a:p>
          <a:r>
            <a:rPr lang="en-MY" sz="2000"/>
            <a:t>Separate Production Code and Test code</a:t>
          </a:r>
          <a:endParaRPr lang="en-US" sz="2000" dirty="0"/>
        </a:p>
      </dgm:t>
    </dgm:pt>
    <dgm:pt modelId="{0B992399-DBC4-41F1-AAF5-AA841AA0BA85}" type="parTrans" cxnId="{8DC1E977-726B-440C-8F73-B624557AC307}">
      <dgm:prSet/>
      <dgm:spPr/>
      <dgm:t>
        <a:bodyPr/>
        <a:lstStyle/>
        <a:p>
          <a:endParaRPr lang="en-US" sz="2000"/>
        </a:p>
      </dgm:t>
    </dgm:pt>
    <dgm:pt modelId="{D3C458A3-8E55-4C86-B2AD-D37EE4E0ED1B}" type="sibTrans" cxnId="{8DC1E977-726B-440C-8F73-B624557AC307}">
      <dgm:prSet/>
      <dgm:spPr/>
      <dgm:t>
        <a:bodyPr/>
        <a:lstStyle/>
        <a:p>
          <a:endParaRPr lang="en-US" sz="2000"/>
        </a:p>
      </dgm:t>
    </dgm:pt>
    <dgm:pt modelId="{F8BA8FBE-2DE6-4D8B-810E-68328345DC27}">
      <dgm:prSet custT="1"/>
      <dgm:spPr/>
      <dgm:t>
        <a:bodyPr/>
        <a:lstStyle/>
        <a:p>
          <a:r>
            <a:rPr lang="en-MY" sz="2000"/>
            <a:t>One Codeunit at a time</a:t>
          </a:r>
          <a:endParaRPr lang="en-US" sz="2000"/>
        </a:p>
      </dgm:t>
    </dgm:pt>
    <dgm:pt modelId="{1DCB8F63-2589-4F54-BE3D-F3831058E6D4}" type="parTrans" cxnId="{B9303FC3-3C0D-47C2-B71F-550A4525BD72}">
      <dgm:prSet/>
      <dgm:spPr/>
      <dgm:t>
        <a:bodyPr/>
        <a:lstStyle/>
        <a:p>
          <a:endParaRPr lang="en-US" sz="2000"/>
        </a:p>
      </dgm:t>
    </dgm:pt>
    <dgm:pt modelId="{2D839B74-097A-456E-ACFE-39B99FA4D8F0}" type="sibTrans" cxnId="{B9303FC3-3C0D-47C2-B71F-550A4525BD72}">
      <dgm:prSet/>
      <dgm:spPr/>
      <dgm:t>
        <a:bodyPr/>
        <a:lstStyle/>
        <a:p>
          <a:endParaRPr lang="en-US" sz="2000"/>
        </a:p>
      </dgm:t>
    </dgm:pt>
    <dgm:pt modelId="{11D022CC-9DD1-423E-A3A3-252E79164D0D}">
      <dgm:prSet custT="1"/>
      <dgm:spPr/>
      <dgm:t>
        <a:bodyPr/>
        <a:lstStyle/>
        <a:p>
          <a:r>
            <a:rPr lang="en-MY" sz="2000"/>
            <a:t>Independent Unit tests and Repeatable</a:t>
          </a:r>
          <a:endParaRPr lang="en-US" sz="2000"/>
        </a:p>
      </dgm:t>
    </dgm:pt>
    <dgm:pt modelId="{87F3CBBF-EF93-4882-840C-5B248080C6F5}" type="parTrans" cxnId="{592146F0-6718-4345-ACC2-C2B1B8D65877}">
      <dgm:prSet/>
      <dgm:spPr/>
      <dgm:t>
        <a:bodyPr/>
        <a:lstStyle/>
        <a:p>
          <a:endParaRPr lang="en-US" sz="2000"/>
        </a:p>
      </dgm:t>
    </dgm:pt>
    <dgm:pt modelId="{E1F67FC5-090F-4507-8066-178BA79B223D}" type="sibTrans" cxnId="{592146F0-6718-4345-ACC2-C2B1B8D65877}">
      <dgm:prSet/>
      <dgm:spPr/>
      <dgm:t>
        <a:bodyPr/>
        <a:lstStyle/>
        <a:p>
          <a:endParaRPr lang="en-US" sz="2000"/>
        </a:p>
      </dgm:t>
    </dgm:pt>
    <dgm:pt modelId="{482C441C-222A-4AA9-A171-8FAD91C9A199}">
      <dgm:prSet custT="1"/>
      <dgm:spPr/>
      <dgm:t>
        <a:bodyPr/>
        <a:lstStyle/>
        <a:p>
          <a:r>
            <a:rPr lang="en-MY" sz="2000"/>
            <a:t>Use of </a:t>
          </a:r>
          <a:r>
            <a:rPr lang="en-US" sz="2000"/>
            <a:t>GIVEN-WHEN –THEN for Test Case Readability </a:t>
          </a:r>
        </a:p>
      </dgm:t>
    </dgm:pt>
    <dgm:pt modelId="{D703BED3-0A0E-4665-B2C8-9AD0F864C69D}" type="parTrans" cxnId="{7D846C87-5ADE-4D92-8312-028FA6D9F2A3}">
      <dgm:prSet/>
      <dgm:spPr/>
      <dgm:t>
        <a:bodyPr/>
        <a:lstStyle/>
        <a:p>
          <a:endParaRPr lang="en-US" sz="2000"/>
        </a:p>
      </dgm:t>
    </dgm:pt>
    <dgm:pt modelId="{9833A5F5-EC21-4A7E-A3C3-AA6A24C72AA8}" type="sibTrans" cxnId="{7D846C87-5ADE-4D92-8312-028FA6D9F2A3}">
      <dgm:prSet/>
      <dgm:spPr/>
      <dgm:t>
        <a:bodyPr/>
        <a:lstStyle/>
        <a:p>
          <a:endParaRPr lang="en-US" sz="2000"/>
        </a:p>
      </dgm:t>
    </dgm:pt>
    <dgm:pt modelId="{98AC3CCE-700B-4378-B8E6-671FB62C04AF}">
      <dgm:prSet custT="1"/>
      <dgm:spPr/>
      <dgm:t>
        <a:bodyPr/>
        <a:lstStyle/>
        <a:p>
          <a:r>
            <a:rPr lang="en-US" sz="2000"/>
            <a:t>Identify and solve Bugs First</a:t>
          </a:r>
        </a:p>
      </dgm:t>
    </dgm:pt>
    <dgm:pt modelId="{227B00C5-E6C0-48FB-AEF7-6FB98EB98838}" type="parTrans" cxnId="{3AC6414D-DA7E-4511-8E59-19138F9C6BB9}">
      <dgm:prSet/>
      <dgm:spPr/>
      <dgm:t>
        <a:bodyPr/>
        <a:lstStyle/>
        <a:p>
          <a:endParaRPr lang="en-US" sz="2000"/>
        </a:p>
      </dgm:t>
    </dgm:pt>
    <dgm:pt modelId="{E901C98E-BBCA-47B4-8CB6-41FA74FAC9D4}" type="sibTrans" cxnId="{3AC6414D-DA7E-4511-8E59-19138F9C6BB9}">
      <dgm:prSet/>
      <dgm:spPr/>
      <dgm:t>
        <a:bodyPr/>
        <a:lstStyle/>
        <a:p>
          <a:endParaRPr lang="en-US" sz="2000"/>
        </a:p>
      </dgm:t>
    </dgm:pt>
    <dgm:pt modelId="{4B162F2C-FB15-4800-9923-9159C0DF9F37}">
      <dgm:prSet custT="1"/>
      <dgm:spPr/>
      <dgm:t>
        <a:bodyPr/>
        <a:lstStyle/>
        <a:p>
          <a:r>
            <a:rPr lang="en-US" sz="2000"/>
            <a:t>Name Variables Properly</a:t>
          </a:r>
        </a:p>
      </dgm:t>
    </dgm:pt>
    <dgm:pt modelId="{2FCC190B-EBAD-407B-8F92-4D488F59CF43}" type="parTrans" cxnId="{AFC40912-D23A-41E3-802A-3DB568C24F07}">
      <dgm:prSet/>
      <dgm:spPr/>
      <dgm:t>
        <a:bodyPr/>
        <a:lstStyle/>
        <a:p>
          <a:endParaRPr lang="en-US" sz="2000"/>
        </a:p>
      </dgm:t>
    </dgm:pt>
    <dgm:pt modelId="{8E2845E9-72FD-4BBC-82BC-7D5C2A0D2EDC}" type="sibTrans" cxnId="{AFC40912-D23A-41E3-802A-3DB568C24F07}">
      <dgm:prSet/>
      <dgm:spPr/>
      <dgm:t>
        <a:bodyPr/>
        <a:lstStyle/>
        <a:p>
          <a:endParaRPr lang="en-US" sz="2000"/>
        </a:p>
      </dgm:t>
    </dgm:pt>
    <dgm:pt modelId="{F352D6AB-D87D-4A53-9B3F-1D2A11728C9A}">
      <dgm:prSet custT="1"/>
      <dgm:spPr/>
      <dgm:t>
        <a:bodyPr/>
        <a:lstStyle/>
        <a:p>
          <a:r>
            <a:rPr lang="en-MY" sz="2000"/>
            <a:t>Write Readable and Maintainable Tests</a:t>
          </a:r>
          <a:endParaRPr lang="en-US" sz="2000" dirty="0"/>
        </a:p>
      </dgm:t>
    </dgm:pt>
    <dgm:pt modelId="{7A30AE85-3B86-4173-97E6-2C389C6D7D70}" type="parTrans" cxnId="{4B51ED31-23A0-4559-B302-B84EF7FC9C69}">
      <dgm:prSet/>
      <dgm:spPr/>
      <dgm:t>
        <a:bodyPr/>
        <a:lstStyle/>
        <a:p>
          <a:endParaRPr lang="en-US" sz="2000"/>
        </a:p>
      </dgm:t>
    </dgm:pt>
    <dgm:pt modelId="{DCE3E2F2-5CDA-45C8-858D-92D7AE1B039B}" type="sibTrans" cxnId="{4B51ED31-23A0-4559-B302-B84EF7FC9C69}">
      <dgm:prSet/>
      <dgm:spPr/>
      <dgm:t>
        <a:bodyPr/>
        <a:lstStyle/>
        <a:p>
          <a:endParaRPr lang="en-US" sz="2000"/>
        </a:p>
      </dgm:t>
    </dgm:pt>
    <dgm:pt modelId="{8E0C4AE8-C646-43BF-8D11-BA0E10CEB182}">
      <dgm:prSet custT="1"/>
      <dgm:spPr/>
      <dgm:t>
        <a:bodyPr/>
        <a:lstStyle/>
        <a:p>
          <a:r>
            <a:rPr lang="en-MY" sz="2000"/>
            <a:t>Embrace Test-Driven Development </a:t>
          </a:r>
          <a:endParaRPr lang="en-US" sz="2000"/>
        </a:p>
      </dgm:t>
    </dgm:pt>
    <dgm:pt modelId="{B12743A8-8FED-404F-8CA3-AE5ACEAF8046}" type="parTrans" cxnId="{A33F14D1-277E-4549-9AE9-CA4237854B01}">
      <dgm:prSet/>
      <dgm:spPr/>
      <dgm:t>
        <a:bodyPr/>
        <a:lstStyle/>
        <a:p>
          <a:endParaRPr lang="en-US" sz="2000"/>
        </a:p>
      </dgm:t>
    </dgm:pt>
    <dgm:pt modelId="{9AC62BC4-CD82-4EF8-BA15-80375A77188D}" type="sibTrans" cxnId="{A33F14D1-277E-4549-9AE9-CA4237854B01}">
      <dgm:prSet/>
      <dgm:spPr/>
      <dgm:t>
        <a:bodyPr/>
        <a:lstStyle/>
        <a:p>
          <a:endParaRPr lang="en-US" sz="2000"/>
        </a:p>
      </dgm:t>
    </dgm:pt>
    <dgm:pt modelId="{812D7778-0F94-47FD-BDF8-38F7C5D74C3A}">
      <dgm:prSet custT="1"/>
      <dgm:spPr/>
      <dgm:t>
        <a:bodyPr/>
        <a:lstStyle/>
        <a:p>
          <a:r>
            <a:rPr lang="en-MY" sz="2000"/>
            <a:t>Integrate with CI/CD</a:t>
          </a:r>
          <a:endParaRPr lang="en-US" sz="2000"/>
        </a:p>
      </dgm:t>
    </dgm:pt>
    <dgm:pt modelId="{F15AAA98-175A-40A4-9F3A-B5EF2DCEE2CC}" type="parTrans" cxnId="{4E7B41EB-A318-4438-B130-EBB5386008B2}">
      <dgm:prSet/>
      <dgm:spPr/>
      <dgm:t>
        <a:bodyPr/>
        <a:lstStyle/>
        <a:p>
          <a:endParaRPr lang="en-US" sz="2000"/>
        </a:p>
      </dgm:t>
    </dgm:pt>
    <dgm:pt modelId="{9A7786F1-1915-44BE-84BF-516E139B3C14}" type="sibTrans" cxnId="{4E7B41EB-A318-4438-B130-EBB5386008B2}">
      <dgm:prSet/>
      <dgm:spPr/>
      <dgm:t>
        <a:bodyPr/>
        <a:lstStyle/>
        <a:p>
          <a:endParaRPr lang="en-US" sz="2000"/>
        </a:p>
      </dgm:t>
    </dgm:pt>
    <dgm:pt modelId="{693DE7D8-FC6D-433A-9455-188A31D10E99}" type="pres">
      <dgm:prSet presAssocID="{5D32C75B-8C5D-4AAE-9688-3FD62A7F0B16}" presName="linear" presStyleCnt="0">
        <dgm:presLayoutVars>
          <dgm:animLvl val="lvl"/>
          <dgm:resizeHandles val="exact"/>
        </dgm:presLayoutVars>
      </dgm:prSet>
      <dgm:spPr/>
    </dgm:pt>
    <dgm:pt modelId="{68E04E1D-5112-4247-AA24-DD60346C1D49}" type="pres">
      <dgm:prSet presAssocID="{16C8BF9B-5C5A-4792-818E-568200A35C99}" presName="parentText" presStyleLbl="node1" presStyleIdx="0" presStyleCnt="9">
        <dgm:presLayoutVars>
          <dgm:chMax val="0"/>
          <dgm:bulletEnabled val="1"/>
        </dgm:presLayoutVars>
      </dgm:prSet>
      <dgm:spPr/>
    </dgm:pt>
    <dgm:pt modelId="{63043D4D-BA65-4CDE-A31C-4279BC0852C7}" type="pres">
      <dgm:prSet presAssocID="{D3C458A3-8E55-4C86-B2AD-D37EE4E0ED1B}" presName="spacer" presStyleCnt="0"/>
      <dgm:spPr/>
    </dgm:pt>
    <dgm:pt modelId="{F7D302D8-FF8B-4255-863F-4ED9F4F2D76B}" type="pres">
      <dgm:prSet presAssocID="{F8BA8FBE-2DE6-4D8B-810E-68328345DC27}" presName="parentText" presStyleLbl="node1" presStyleIdx="1" presStyleCnt="9">
        <dgm:presLayoutVars>
          <dgm:chMax val="0"/>
          <dgm:bulletEnabled val="1"/>
        </dgm:presLayoutVars>
      </dgm:prSet>
      <dgm:spPr/>
    </dgm:pt>
    <dgm:pt modelId="{5DAEEBE9-4E4C-400D-8B64-D1C6573A70AC}" type="pres">
      <dgm:prSet presAssocID="{2D839B74-097A-456E-ACFE-39B99FA4D8F0}" presName="spacer" presStyleCnt="0"/>
      <dgm:spPr/>
    </dgm:pt>
    <dgm:pt modelId="{563F5C77-7E5B-43E2-87DD-CC79EE55081A}" type="pres">
      <dgm:prSet presAssocID="{11D022CC-9DD1-423E-A3A3-252E79164D0D}" presName="parentText" presStyleLbl="node1" presStyleIdx="2" presStyleCnt="9">
        <dgm:presLayoutVars>
          <dgm:chMax val="0"/>
          <dgm:bulletEnabled val="1"/>
        </dgm:presLayoutVars>
      </dgm:prSet>
      <dgm:spPr/>
    </dgm:pt>
    <dgm:pt modelId="{1DFE8CC7-88C8-4843-8B16-E4A87E01405F}" type="pres">
      <dgm:prSet presAssocID="{E1F67FC5-090F-4507-8066-178BA79B223D}" presName="spacer" presStyleCnt="0"/>
      <dgm:spPr/>
    </dgm:pt>
    <dgm:pt modelId="{3385ADB4-43D1-49F2-8453-474BB15FFC11}" type="pres">
      <dgm:prSet presAssocID="{482C441C-222A-4AA9-A171-8FAD91C9A199}" presName="parentText" presStyleLbl="node1" presStyleIdx="3" presStyleCnt="9">
        <dgm:presLayoutVars>
          <dgm:chMax val="0"/>
          <dgm:bulletEnabled val="1"/>
        </dgm:presLayoutVars>
      </dgm:prSet>
      <dgm:spPr/>
    </dgm:pt>
    <dgm:pt modelId="{37A5255F-D7A5-4ABE-A89F-AD4DC9FF5CAE}" type="pres">
      <dgm:prSet presAssocID="{9833A5F5-EC21-4A7E-A3C3-AA6A24C72AA8}" presName="spacer" presStyleCnt="0"/>
      <dgm:spPr/>
    </dgm:pt>
    <dgm:pt modelId="{C21A29B7-D2CB-4413-9EF9-A0457D027F36}" type="pres">
      <dgm:prSet presAssocID="{98AC3CCE-700B-4378-B8E6-671FB62C04AF}" presName="parentText" presStyleLbl="node1" presStyleIdx="4" presStyleCnt="9">
        <dgm:presLayoutVars>
          <dgm:chMax val="0"/>
          <dgm:bulletEnabled val="1"/>
        </dgm:presLayoutVars>
      </dgm:prSet>
      <dgm:spPr/>
    </dgm:pt>
    <dgm:pt modelId="{64173B5B-1F14-4909-A20D-5F6906E797B3}" type="pres">
      <dgm:prSet presAssocID="{E901C98E-BBCA-47B4-8CB6-41FA74FAC9D4}" presName="spacer" presStyleCnt="0"/>
      <dgm:spPr/>
    </dgm:pt>
    <dgm:pt modelId="{600E15E8-704D-4228-842E-B54BB395A01D}" type="pres">
      <dgm:prSet presAssocID="{4B162F2C-FB15-4800-9923-9159C0DF9F37}" presName="parentText" presStyleLbl="node1" presStyleIdx="5" presStyleCnt="9">
        <dgm:presLayoutVars>
          <dgm:chMax val="0"/>
          <dgm:bulletEnabled val="1"/>
        </dgm:presLayoutVars>
      </dgm:prSet>
      <dgm:spPr/>
    </dgm:pt>
    <dgm:pt modelId="{C4DEF51C-7A9D-4D3E-AE3C-0184EB6F4FE5}" type="pres">
      <dgm:prSet presAssocID="{8E2845E9-72FD-4BBC-82BC-7D5C2A0D2EDC}" presName="spacer" presStyleCnt="0"/>
      <dgm:spPr/>
    </dgm:pt>
    <dgm:pt modelId="{E178CC58-49AD-45BC-96B8-19B1144368B8}" type="pres">
      <dgm:prSet presAssocID="{F352D6AB-D87D-4A53-9B3F-1D2A11728C9A}" presName="parentText" presStyleLbl="node1" presStyleIdx="6" presStyleCnt="9">
        <dgm:presLayoutVars>
          <dgm:chMax val="0"/>
          <dgm:bulletEnabled val="1"/>
        </dgm:presLayoutVars>
      </dgm:prSet>
      <dgm:spPr/>
    </dgm:pt>
    <dgm:pt modelId="{4FA77427-3F5D-4719-B530-4DA420A603BE}" type="pres">
      <dgm:prSet presAssocID="{DCE3E2F2-5CDA-45C8-858D-92D7AE1B039B}" presName="spacer" presStyleCnt="0"/>
      <dgm:spPr/>
    </dgm:pt>
    <dgm:pt modelId="{B60E0558-34D2-48A9-A5A0-CB900E8898B9}" type="pres">
      <dgm:prSet presAssocID="{8E0C4AE8-C646-43BF-8D11-BA0E10CEB182}" presName="parentText" presStyleLbl="node1" presStyleIdx="7" presStyleCnt="9">
        <dgm:presLayoutVars>
          <dgm:chMax val="0"/>
          <dgm:bulletEnabled val="1"/>
        </dgm:presLayoutVars>
      </dgm:prSet>
      <dgm:spPr/>
    </dgm:pt>
    <dgm:pt modelId="{50AA9A4B-005C-4BA0-87F4-959812764758}" type="pres">
      <dgm:prSet presAssocID="{9AC62BC4-CD82-4EF8-BA15-80375A77188D}" presName="spacer" presStyleCnt="0"/>
      <dgm:spPr/>
    </dgm:pt>
    <dgm:pt modelId="{55A9754B-DD9C-4AC9-B1C4-D2049CBFFEE4}" type="pres">
      <dgm:prSet presAssocID="{812D7778-0F94-47FD-BDF8-38F7C5D74C3A}" presName="parentText" presStyleLbl="node1" presStyleIdx="8" presStyleCnt="9">
        <dgm:presLayoutVars>
          <dgm:chMax val="0"/>
          <dgm:bulletEnabled val="1"/>
        </dgm:presLayoutVars>
      </dgm:prSet>
      <dgm:spPr/>
    </dgm:pt>
  </dgm:ptLst>
  <dgm:cxnLst>
    <dgm:cxn modelId="{AFC40912-D23A-41E3-802A-3DB568C24F07}" srcId="{5D32C75B-8C5D-4AAE-9688-3FD62A7F0B16}" destId="{4B162F2C-FB15-4800-9923-9159C0DF9F37}" srcOrd="5" destOrd="0" parTransId="{2FCC190B-EBAD-407B-8F92-4D488F59CF43}" sibTransId="{8E2845E9-72FD-4BBC-82BC-7D5C2A0D2EDC}"/>
    <dgm:cxn modelId="{4B51ED31-23A0-4559-B302-B84EF7FC9C69}" srcId="{5D32C75B-8C5D-4AAE-9688-3FD62A7F0B16}" destId="{F352D6AB-D87D-4A53-9B3F-1D2A11728C9A}" srcOrd="6" destOrd="0" parTransId="{7A30AE85-3B86-4173-97E6-2C389C6D7D70}" sibTransId="{DCE3E2F2-5CDA-45C8-858D-92D7AE1B039B}"/>
    <dgm:cxn modelId="{4F2DA365-D7B1-4B5A-A4A4-78CE8F3B0A3D}" type="presOf" srcId="{8E0C4AE8-C646-43BF-8D11-BA0E10CEB182}" destId="{B60E0558-34D2-48A9-A5A0-CB900E8898B9}" srcOrd="0" destOrd="0" presId="urn:microsoft.com/office/officeart/2005/8/layout/vList2"/>
    <dgm:cxn modelId="{6CF1D448-F6D6-406C-B150-BE99EC5DE1EE}" type="presOf" srcId="{482C441C-222A-4AA9-A171-8FAD91C9A199}" destId="{3385ADB4-43D1-49F2-8453-474BB15FFC11}" srcOrd="0" destOrd="0" presId="urn:microsoft.com/office/officeart/2005/8/layout/vList2"/>
    <dgm:cxn modelId="{3AC6414D-DA7E-4511-8E59-19138F9C6BB9}" srcId="{5D32C75B-8C5D-4AAE-9688-3FD62A7F0B16}" destId="{98AC3CCE-700B-4378-B8E6-671FB62C04AF}" srcOrd="4" destOrd="0" parTransId="{227B00C5-E6C0-48FB-AEF7-6FB98EB98838}" sibTransId="{E901C98E-BBCA-47B4-8CB6-41FA74FAC9D4}"/>
    <dgm:cxn modelId="{8DC1E977-726B-440C-8F73-B624557AC307}" srcId="{5D32C75B-8C5D-4AAE-9688-3FD62A7F0B16}" destId="{16C8BF9B-5C5A-4792-818E-568200A35C99}" srcOrd="0" destOrd="0" parTransId="{0B992399-DBC4-41F1-AAF5-AA841AA0BA85}" sibTransId="{D3C458A3-8E55-4C86-B2AD-D37EE4E0ED1B}"/>
    <dgm:cxn modelId="{E8304386-CB2D-4594-933B-0B1A5AA2527E}" type="presOf" srcId="{F352D6AB-D87D-4A53-9B3F-1D2A11728C9A}" destId="{E178CC58-49AD-45BC-96B8-19B1144368B8}" srcOrd="0" destOrd="0" presId="urn:microsoft.com/office/officeart/2005/8/layout/vList2"/>
    <dgm:cxn modelId="{7D846C87-5ADE-4D92-8312-028FA6D9F2A3}" srcId="{5D32C75B-8C5D-4AAE-9688-3FD62A7F0B16}" destId="{482C441C-222A-4AA9-A171-8FAD91C9A199}" srcOrd="3" destOrd="0" parTransId="{D703BED3-0A0E-4665-B2C8-9AD0F864C69D}" sibTransId="{9833A5F5-EC21-4A7E-A3C3-AA6A24C72AA8}"/>
    <dgm:cxn modelId="{09A3DCB0-99FE-4154-8326-300441184502}" type="presOf" srcId="{5D32C75B-8C5D-4AAE-9688-3FD62A7F0B16}" destId="{693DE7D8-FC6D-433A-9455-188A31D10E99}" srcOrd="0" destOrd="0" presId="urn:microsoft.com/office/officeart/2005/8/layout/vList2"/>
    <dgm:cxn modelId="{A4230BB7-AA5A-4033-B4D0-DB69D6A1903B}" type="presOf" srcId="{16C8BF9B-5C5A-4792-818E-568200A35C99}" destId="{68E04E1D-5112-4247-AA24-DD60346C1D49}" srcOrd="0" destOrd="0" presId="urn:microsoft.com/office/officeart/2005/8/layout/vList2"/>
    <dgm:cxn modelId="{16E4B2BA-62DA-4635-AB85-999B519E6E77}" type="presOf" srcId="{11D022CC-9DD1-423E-A3A3-252E79164D0D}" destId="{563F5C77-7E5B-43E2-87DD-CC79EE55081A}" srcOrd="0" destOrd="0" presId="urn:microsoft.com/office/officeart/2005/8/layout/vList2"/>
    <dgm:cxn modelId="{B9303FC3-3C0D-47C2-B71F-550A4525BD72}" srcId="{5D32C75B-8C5D-4AAE-9688-3FD62A7F0B16}" destId="{F8BA8FBE-2DE6-4D8B-810E-68328345DC27}" srcOrd="1" destOrd="0" parTransId="{1DCB8F63-2589-4F54-BE3D-F3831058E6D4}" sibTransId="{2D839B74-097A-456E-ACFE-39B99FA4D8F0}"/>
    <dgm:cxn modelId="{A33F14D1-277E-4549-9AE9-CA4237854B01}" srcId="{5D32C75B-8C5D-4AAE-9688-3FD62A7F0B16}" destId="{8E0C4AE8-C646-43BF-8D11-BA0E10CEB182}" srcOrd="7" destOrd="0" parTransId="{B12743A8-8FED-404F-8CA3-AE5ACEAF8046}" sibTransId="{9AC62BC4-CD82-4EF8-BA15-80375A77188D}"/>
    <dgm:cxn modelId="{DA2D12E5-9C32-422E-9253-828C39CFB183}" type="presOf" srcId="{4B162F2C-FB15-4800-9923-9159C0DF9F37}" destId="{600E15E8-704D-4228-842E-B54BB395A01D}" srcOrd="0" destOrd="0" presId="urn:microsoft.com/office/officeart/2005/8/layout/vList2"/>
    <dgm:cxn modelId="{4E7B41EB-A318-4438-B130-EBB5386008B2}" srcId="{5D32C75B-8C5D-4AAE-9688-3FD62A7F0B16}" destId="{812D7778-0F94-47FD-BDF8-38F7C5D74C3A}" srcOrd="8" destOrd="0" parTransId="{F15AAA98-175A-40A4-9F3A-B5EF2DCEE2CC}" sibTransId="{9A7786F1-1915-44BE-84BF-516E139B3C14}"/>
    <dgm:cxn modelId="{31A6ECEF-3CBA-49A0-BF70-0236AA4AF869}" type="presOf" srcId="{98AC3CCE-700B-4378-B8E6-671FB62C04AF}" destId="{C21A29B7-D2CB-4413-9EF9-A0457D027F36}" srcOrd="0" destOrd="0" presId="urn:microsoft.com/office/officeart/2005/8/layout/vList2"/>
    <dgm:cxn modelId="{FCAE39F0-EDE1-4C33-82EF-D53CB41050B9}" type="presOf" srcId="{F8BA8FBE-2DE6-4D8B-810E-68328345DC27}" destId="{F7D302D8-FF8B-4255-863F-4ED9F4F2D76B}" srcOrd="0" destOrd="0" presId="urn:microsoft.com/office/officeart/2005/8/layout/vList2"/>
    <dgm:cxn modelId="{592146F0-6718-4345-ACC2-C2B1B8D65877}" srcId="{5D32C75B-8C5D-4AAE-9688-3FD62A7F0B16}" destId="{11D022CC-9DD1-423E-A3A3-252E79164D0D}" srcOrd="2" destOrd="0" parTransId="{87F3CBBF-EF93-4882-840C-5B248080C6F5}" sibTransId="{E1F67FC5-090F-4507-8066-178BA79B223D}"/>
    <dgm:cxn modelId="{1B0106FA-28EE-49FD-AA06-34903D6836B2}" type="presOf" srcId="{812D7778-0F94-47FD-BDF8-38F7C5D74C3A}" destId="{55A9754B-DD9C-4AC9-B1C4-D2049CBFFEE4}" srcOrd="0" destOrd="0" presId="urn:microsoft.com/office/officeart/2005/8/layout/vList2"/>
    <dgm:cxn modelId="{26C591EA-622C-463B-8B06-23835D8DB23D}" type="presParOf" srcId="{693DE7D8-FC6D-433A-9455-188A31D10E99}" destId="{68E04E1D-5112-4247-AA24-DD60346C1D49}" srcOrd="0" destOrd="0" presId="urn:microsoft.com/office/officeart/2005/8/layout/vList2"/>
    <dgm:cxn modelId="{66F96C35-0E05-40F9-9223-BDAB708131CD}" type="presParOf" srcId="{693DE7D8-FC6D-433A-9455-188A31D10E99}" destId="{63043D4D-BA65-4CDE-A31C-4279BC0852C7}" srcOrd="1" destOrd="0" presId="urn:microsoft.com/office/officeart/2005/8/layout/vList2"/>
    <dgm:cxn modelId="{1E1AB7BD-9BD9-42DD-8BF4-B7B67C97573D}" type="presParOf" srcId="{693DE7D8-FC6D-433A-9455-188A31D10E99}" destId="{F7D302D8-FF8B-4255-863F-4ED9F4F2D76B}" srcOrd="2" destOrd="0" presId="urn:microsoft.com/office/officeart/2005/8/layout/vList2"/>
    <dgm:cxn modelId="{6227D4B5-0C19-4212-A94B-1CAE131A30D9}" type="presParOf" srcId="{693DE7D8-FC6D-433A-9455-188A31D10E99}" destId="{5DAEEBE9-4E4C-400D-8B64-D1C6573A70AC}" srcOrd="3" destOrd="0" presId="urn:microsoft.com/office/officeart/2005/8/layout/vList2"/>
    <dgm:cxn modelId="{C0564537-6781-479D-925F-491C99B234D9}" type="presParOf" srcId="{693DE7D8-FC6D-433A-9455-188A31D10E99}" destId="{563F5C77-7E5B-43E2-87DD-CC79EE55081A}" srcOrd="4" destOrd="0" presId="urn:microsoft.com/office/officeart/2005/8/layout/vList2"/>
    <dgm:cxn modelId="{744F699C-EBBA-4344-AE63-C03142ECF589}" type="presParOf" srcId="{693DE7D8-FC6D-433A-9455-188A31D10E99}" destId="{1DFE8CC7-88C8-4843-8B16-E4A87E01405F}" srcOrd="5" destOrd="0" presId="urn:microsoft.com/office/officeart/2005/8/layout/vList2"/>
    <dgm:cxn modelId="{F7E8A028-EC8C-41A9-AEA4-C42F35011939}" type="presParOf" srcId="{693DE7D8-FC6D-433A-9455-188A31D10E99}" destId="{3385ADB4-43D1-49F2-8453-474BB15FFC11}" srcOrd="6" destOrd="0" presId="urn:microsoft.com/office/officeart/2005/8/layout/vList2"/>
    <dgm:cxn modelId="{B3A45CE3-FD25-4336-BF8D-CD9EE260FA23}" type="presParOf" srcId="{693DE7D8-FC6D-433A-9455-188A31D10E99}" destId="{37A5255F-D7A5-4ABE-A89F-AD4DC9FF5CAE}" srcOrd="7" destOrd="0" presId="urn:microsoft.com/office/officeart/2005/8/layout/vList2"/>
    <dgm:cxn modelId="{12B90C3C-BA14-447C-853B-5218C75EBC06}" type="presParOf" srcId="{693DE7D8-FC6D-433A-9455-188A31D10E99}" destId="{C21A29B7-D2CB-4413-9EF9-A0457D027F36}" srcOrd="8" destOrd="0" presId="urn:microsoft.com/office/officeart/2005/8/layout/vList2"/>
    <dgm:cxn modelId="{A2A64E98-5494-4A6E-8550-065116A11F35}" type="presParOf" srcId="{693DE7D8-FC6D-433A-9455-188A31D10E99}" destId="{64173B5B-1F14-4909-A20D-5F6906E797B3}" srcOrd="9" destOrd="0" presId="urn:microsoft.com/office/officeart/2005/8/layout/vList2"/>
    <dgm:cxn modelId="{51079C3B-D524-4A2B-AE1F-A692C8F79B0C}" type="presParOf" srcId="{693DE7D8-FC6D-433A-9455-188A31D10E99}" destId="{600E15E8-704D-4228-842E-B54BB395A01D}" srcOrd="10" destOrd="0" presId="urn:microsoft.com/office/officeart/2005/8/layout/vList2"/>
    <dgm:cxn modelId="{B9B69503-9299-4846-A3CF-F00F60F97196}" type="presParOf" srcId="{693DE7D8-FC6D-433A-9455-188A31D10E99}" destId="{C4DEF51C-7A9D-4D3E-AE3C-0184EB6F4FE5}" srcOrd="11" destOrd="0" presId="urn:microsoft.com/office/officeart/2005/8/layout/vList2"/>
    <dgm:cxn modelId="{E1E2A0AC-CA8A-426F-8DEC-570623D6556F}" type="presParOf" srcId="{693DE7D8-FC6D-433A-9455-188A31D10E99}" destId="{E178CC58-49AD-45BC-96B8-19B1144368B8}" srcOrd="12" destOrd="0" presId="urn:microsoft.com/office/officeart/2005/8/layout/vList2"/>
    <dgm:cxn modelId="{E3B2E8ED-6C9C-44CB-98D9-F827892A1CC0}" type="presParOf" srcId="{693DE7D8-FC6D-433A-9455-188A31D10E99}" destId="{4FA77427-3F5D-4719-B530-4DA420A603BE}" srcOrd="13" destOrd="0" presId="urn:microsoft.com/office/officeart/2005/8/layout/vList2"/>
    <dgm:cxn modelId="{F0402019-EF82-409F-A4A9-A88CA6AE35E3}" type="presParOf" srcId="{693DE7D8-FC6D-433A-9455-188A31D10E99}" destId="{B60E0558-34D2-48A9-A5A0-CB900E8898B9}" srcOrd="14" destOrd="0" presId="urn:microsoft.com/office/officeart/2005/8/layout/vList2"/>
    <dgm:cxn modelId="{62CAC9E9-108A-4CCC-9E84-B0B2131A8D45}" type="presParOf" srcId="{693DE7D8-FC6D-433A-9455-188A31D10E99}" destId="{50AA9A4B-005C-4BA0-87F4-959812764758}" srcOrd="15" destOrd="0" presId="urn:microsoft.com/office/officeart/2005/8/layout/vList2"/>
    <dgm:cxn modelId="{6FC30933-366D-4B98-AE6B-E1525F8B6B00}" type="presParOf" srcId="{693DE7D8-FC6D-433A-9455-188A31D10E99}" destId="{55A9754B-DD9C-4AC9-B1C4-D2049CBFFEE4}" srcOrd="1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63059-9026-448B-BFEA-C0A210723BF4}">
      <dsp:nvSpPr>
        <dsp:cNvPr id="0" name=""/>
        <dsp:cNvSpPr/>
      </dsp:nvSpPr>
      <dsp:spPr>
        <a:xfrm>
          <a:off x="40567" y="2849"/>
          <a:ext cx="1777641" cy="10665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Unstable Environment</a:t>
          </a:r>
        </a:p>
      </dsp:txBody>
      <dsp:txXfrm>
        <a:off x="40567" y="2849"/>
        <a:ext cx="1777641" cy="1066585"/>
      </dsp:txXfrm>
    </dsp:sp>
    <dsp:sp modelId="{AFD5065D-13A2-4F93-AB81-99D647CA81B5}">
      <dsp:nvSpPr>
        <dsp:cNvPr id="0" name=""/>
        <dsp:cNvSpPr/>
      </dsp:nvSpPr>
      <dsp:spPr>
        <a:xfrm>
          <a:off x="1995973" y="2849"/>
          <a:ext cx="1777641" cy="10665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Tight Deadlines</a:t>
          </a:r>
        </a:p>
      </dsp:txBody>
      <dsp:txXfrm>
        <a:off x="1995973" y="2849"/>
        <a:ext cx="1777641" cy="1066585"/>
      </dsp:txXfrm>
    </dsp:sp>
    <dsp:sp modelId="{EBBD82B4-F107-46EF-9614-BA99EFD77E68}">
      <dsp:nvSpPr>
        <dsp:cNvPr id="0" name=""/>
        <dsp:cNvSpPr/>
      </dsp:nvSpPr>
      <dsp:spPr>
        <a:xfrm>
          <a:off x="3951379" y="2849"/>
          <a:ext cx="1777641" cy="10665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Wrong Est. on time &amp; resources for Testing</a:t>
          </a:r>
        </a:p>
      </dsp:txBody>
      <dsp:txXfrm>
        <a:off x="3951379" y="2849"/>
        <a:ext cx="1777641" cy="1066585"/>
      </dsp:txXfrm>
    </dsp:sp>
    <dsp:sp modelId="{85D6D71C-9678-4108-A074-F9B5BA398008}">
      <dsp:nvSpPr>
        <dsp:cNvPr id="0" name=""/>
        <dsp:cNvSpPr/>
      </dsp:nvSpPr>
      <dsp:spPr>
        <a:xfrm>
          <a:off x="40567" y="1247198"/>
          <a:ext cx="1777641" cy="10665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MY" sz="1800" b="1" i="0" kern="1200" dirty="0"/>
            <a:t>Less Test Coverage</a:t>
          </a:r>
          <a:endParaRPr lang="en-US" sz="1600" kern="1200" dirty="0"/>
        </a:p>
      </dsp:txBody>
      <dsp:txXfrm>
        <a:off x="40567" y="1247198"/>
        <a:ext cx="1777641" cy="1066585"/>
      </dsp:txXfrm>
    </dsp:sp>
    <dsp:sp modelId="{1EF072B3-516F-4824-9538-98746DAC817A}">
      <dsp:nvSpPr>
        <dsp:cNvPr id="0" name=""/>
        <dsp:cNvSpPr/>
      </dsp:nvSpPr>
      <dsp:spPr>
        <a:xfrm>
          <a:off x="1995973" y="1247198"/>
          <a:ext cx="1777641" cy="10665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Friday Releases </a:t>
          </a:r>
        </a:p>
      </dsp:txBody>
      <dsp:txXfrm>
        <a:off x="1995973" y="1247198"/>
        <a:ext cx="1777641" cy="1066585"/>
      </dsp:txXfrm>
    </dsp:sp>
    <dsp:sp modelId="{F50AB6CF-CBD4-4BA3-BB72-85B64E4CE09B}">
      <dsp:nvSpPr>
        <dsp:cNvPr id="0" name=""/>
        <dsp:cNvSpPr/>
      </dsp:nvSpPr>
      <dsp:spPr>
        <a:xfrm>
          <a:off x="3951379" y="1247198"/>
          <a:ext cx="1777641" cy="10665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Testing docs created  incomplete/not updated</a:t>
          </a:r>
        </a:p>
      </dsp:txBody>
      <dsp:txXfrm>
        <a:off x="3951379" y="1247198"/>
        <a:ext cx="1777641" cy="1066585"/>
      </dsp:txXfrm>
    </dsp:sp>
    <dsp:sp modelId="{86E0C6D4-E523-4E92-99BB-D7F09EED1642}">
      <dsp:nvSpPr>
        <dsp:cNvPr id="0" name=""/>
        <dsp:cNvSpPr/>
      </dsp:nvSpPr>
      <dsp:spPr>
        <a:xfrm>
          <a:off x="40567" y="2491548"/>
          <a:ext cx="1777641" cy="10665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Fixing issue while testing in progress</a:t>
          </a:r>
        </a:p>
      </dsp:txBody>
      <dsp:txXfrm>
        <a:off x="40567" y="2491548"/>
        <a:ext cx="1777641" cy="1066585"/>
      </dsp:txXfrm>
    </dsp:sp>
    <dsp:sp modelId="{4E70A5CF-D425-42E9-B757-90422BB699FA}">
      <dsp:nvSpPr>
        <dsp:cNvPr id="0" name=""/>
        <dsp:cNvSpPr/>
      </dsp:nvSpPr>
      <dsp:spPr>
        <a:xfrm>
          <a:off x="1995973" y="2491548"/>
          <a:ext cx="1777641" cy="10665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Different Time Zone</a:t>
          </a:r>
        </a:p>
      </dsp:txBody>
      <dsp:txXfrm>
        <a:off x="1995973" y="2491548"/>
        <a:ext cx="1777641" cy="1066585"/>
      </dsp:txXfrm>
    </dsp:sp>
    <dsp:sp modelId="{AC6A020B-03C7-46BF-8F19-B71C6762F3B4}">
      <dsp:nvSpPr>
        <dsp:cNvPr id="0" name=""/>
        <dsp:cNvSpPr/>
      </dsp:nvSpPr>
      <dsp:spPr>
        <a:xfrm>
          <a:off x="3951379" y="2491548"/>
          <a:ext cx="1777641" cy="10665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Team Coordination issues</a:t>
          </a:r>
        </a:p>
      </dsp:txBody>
      <dsp:txXfrm>
        <a:off x="3951379" y="2491548"/>
        <a:ext cx="1777641" cy="1066585"/>
      </dsp:txXfrm>
    </dsp:sp>
    <dsp:sp modelId="{C0736CC1-11FE-4673-AF6C-F69F6FFC8098}">
      <dsp:nvSpPr>
        <dsp:cNvPr id="0" name=""/>
        <dsp:cNvSpPr/>
      </dsp:nvSpPr>
      <dsp:spPr>
        <a:xfrm>
          <a:off x="1018270" y="3735897"/>
          <a:ext cx="1777641" cy="10665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Last minute requirement changes</a:t>
          </a:r>
        </a:p>
      </dsp:txBody>
      <dsp:txXfrm>
        <a:off x="1018270" y="3735897"/>
        <a:ext cx="1777641" cy="1066585"/>
      </dsp:txXfrm>
    </dsp:sp>
    <dsp:sp modelId="{7B41856F-FABC-42FF-BFB0-EDB826D1FCDB}">
      <dsp:nvSpPr>
        <dsp:cNvPr id="0" name=""/>
        <dsp:cNvSpPr/>
      </dsp:nvSpPr>
      <dsp:spPr>
        <a:xfrm>
          <a:off x="2973676" y="3735897"/>
          <a:ext cx="1777641" cy="10665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Manual Testing Challenges</a:t>
          </a:r>
          <a:endParaRPr lang="en-US" sz="1800" kern="1200" dirty="0"/>
        </a:p>
      </dsp:txBody>
      <dsp:txXfrm>
        <a:off x="2973676" y="3735897"/>
        <a:ext cx="1777641" cy="1066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A0DC8-CCC2-4CDC-B65D-3B8036969C6D}">
      <dsp:nvSpPr>
        <dsp:cNvPr id="0" name=""/>
        <dsp:cNvSpPr/>
      </dsp:nvSpPr>
      <dsp:spPr>
        <a:xfrm>
          <a:off x="0" y="28469"/>
          <a:ext cx="1809422" cy="10856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Decreased Business Expenses</a:t>
          </a:r>
        </a:p>
      </dsp:txBody>
      <dsp:txXfrm>
        <a:off x="0" y="28469"/>
        <a:ext cx="1809422" cy="1085653"/>
      </dsp:txXfrm>
    </dsp:sp>
    <dsp:sp modelId="{E8B9A02A-8848-413B-AB4F-C7ADEB0B6293}">
      <dsp:nvSpPr>
        <dsp:cNvPr id="0" name=""/>
        <dsp:cNvSpPr/>
      </dsp:nvSpPr>
      <dsp:spPr>
        <a:xfrm>
          <a:off x="1990364" y="28469"/>
          <a:ext cx="1809422" cy="10856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Faster Feedback Cycle</a:t>
          </a:r>
        </a:p>
      </dsp:txBody>
      <dsp:txXfrm>
        <a:off x="1990364" y="28469"/>
        <a:ext cx="1809422" cy="1085653"/>
      </dsp:txXfrm>
    </dsp:sp>
    <dsp:sp modelId="{3B81E280-8A5E-4307-AC18-CBEE88090595}">
      <dsp:nvSpPr>
        <dsp:cNvPr id="0" name=""/>
        <dsp:cNvSpPr/>
      </dsp:nvSpPr>
      <dsp:spPr>
        <a:xfrm>
          <a:off x="3980729" y="28469"/>
          <a:ext cx="1809422" cy="10856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Team Saves Time</a:t>
          </a:r>
        </a:p>
      </dsp:txBody>
      <dsp:txXfrm>
        <a:off x="3980729" y="28469"/>
        <a:ext cx="1809422" cy="1085653"/>
      </dsp:txXfrm>
    </dsp:sp>
    <dsp:sp modelId="{C87EC727-C197-4683-A4EB-58ACEA246011}">
      <dsp:nvSpPr>
        <dsp:cNvPr id="0" name=""/>
        <dsp:cNvSpPr/>
      </dsp:nvSpPr>
      <dsp:spPr>
        <a:xfrm>
          <a:off x="0" y="1295064"/>
          <a:ext cx="1809422" cy="10856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MY" sz="2000" b="1" i="0" kern="1200" dirty="0"/>
            <a:t>Higher Test Coverage</a:t>
          </a:r>
          <a:endParaRPr lang="en-US" sz="2000" kern="1200" dirty="0"/>
        </a:p>
      </dsp:txBody>
      <dsp:txXfrm>
        <a:off x="0" y="1295064"/>
        <a:ext cx="1809422" cy="1085653"/>
      </dsp:txXfrm>
    </dsp:sp>
    <dsp:sp modelId="{BC0F7556-A47A-4BFF-97EA-3FA225BE9B00}">
      <dsp:nvSpPr>
        <dsp:cNvPr id="0" name=""/>
        <dsp:cNvSpPr/>
      </dsp:nvSpPr>
      <dsp:spPr>
        <a:xfrm>
          <a:off x="1990364" y="1295064"/>
          <a:ext cx="1809422" cy="10856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Reusability Test Suite</a:t>
          </a:r>
        </a:p>
      </dsp:txBody>
      <dsp:txXfrm>
        <a:off x="1990364" y="1295064"/>
        <a:ext cx="1809422" cy="1085653"/>
      </dsp:txXfrm>
    </dsp:sp>
    <dsp:sp modelId="{7A65FBFA-C517-49CA-B2DC-7A5755EB414C}">
      <dsp:nvSpPr>
        <dsp:cNvPr id="0" name=""/>
        <dsp:cNvSpPr/>
      </dsp:nvSpPr>
      <dsp:spPr>
        <a:xfrm>
          <a:off x="3980729" y="1295064"/>
          <a:ext cx="1809422" cy="10856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Better Insights</a:t>
          </a:r>
        </a:p>
      </dsp:txBody>
      <dsp:txXfrm>
        <a:off x="3980729" y="1295064"/>
        <a:ext cx="1809422" cy="1085653"/>
      </dsp:txXfrm>
    </dsp:sp>
    <dsp:sp modelId="{28913AED-6BF6-4878-9F55-F3F1CD1F5194}">
      <dsp:nvSpPr>
        <dsp:cNvPr id="0" name=""/>
        <dsp:cNvSpPr/>
      </dsp:nvSpPr>
      <dsp:spPr>
        <a:xfrm>
          <a:off x="0" y="2561660"/>
          <a:ext cx="1809422" cy="10856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Less time to Market</a:t>
          </a:r>
        </a:p>
      </dsp:txBody>
      <dsp:txXfrm>
        <a:off x="0" y="2561660"/>
        <a:ext cx="1809422" cy="1085653"/>
      </dsp:txXfrm>
    </dsp:sp>
    <dsp:sp modelId="{E18E032F-8ECD-4758-B1AF-D61767018205}">
      <dsp:nvSpPr>
        <dsp:cNvPr id="0" name=""/>
        <dsp:cNvSpPr/>
      </dsp:nvSpPr>
      <dsp:spPr>
        <a:xfrm>
          <a:off x="1990364" y="2561660"/>
          <a:ext cx="1809422" cy="10856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Auto-test give more Features</a:t>
          </a:r>
        </a:p>
      </dsp:txBody>
      <dsp:txXfrm>
        <a:off x="1990364" y="2561660"/>
        <a:ext cx="1809422" cy="1085653"/>
      </dsp:txXfrm>
    </dsp:sp>
    <dsp:sp modelId="{53ADED72-F7A2-4ACE-B207-228B617C4015}">
      <dsp:nvSpPr>
        <dsp:cNvPr id="0" name=""/>
        <dsp:cNvSpPr/>
      </dsp:nvSpPr>
      <dsp:spPr>
        <a:xfrm>
          <a:off x="3980729" y="2561660"/>
          <a:ext cx="1809422" cy="10856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Less Stress on QA Team</a:t>
          </a:r>
        </a:p>
      </dsp:txBody>
      <dsp:txXfrm>
        <a:off x="3980729" y="2561660"/>
        <a:ext cx="1809422" cy="1085653"/>
      </dsp:txXfrm>
    </dsp:sp>
    <dsp:sp modelId="{04B523B6-309A-48AF-A9ED-89000BAF9A84}">
      <dsp:nvSpPr>
        <dsp:cNvPr id="0" name=""/>
        <dsp:cNvSpPr/>
      </dsp:nvSpPr>
      <dsp:spPr>
        <a:xfrm>
          <a:off x="1990364" y="3828256"/>
          <a:ext cx="1809422" cy="10856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Enhance Accuracy </a:t>
          </a:r>
        </a:p>
      </dsp:txBody>
      <dsp:txXfrm>
        <a:off x="1990364" y="3828256"/>
        <a:ext cx="1809422" cy="10856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A9B0D-7B19-4920-8D70-C215EA7E477B}">
      <dsp:nvSpPr>
        <dsp:cNvPr id="0" name=""/>
        <dsp:cNvSpPr/>
      </dsp:nvSpPr>
      <dsp:spPr>
        <a:xfrm>
          <a:off x="835253" y="0"/>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E338C9-B599-487D-B9A2-78F3502F0BF0}">
      <dsp:nvSpPr>
        <dsp:cNvPr id="0" name=""/>
        <dsp:cNvSpPr/>
      </dsp:nvSpPr>
      <dsp:spPr>
        <a:xfrm>
          <a:off x="835246" y="1531656"/>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600200">
            <a:lnSpc>
              <a:spcPct val="90000"/>
            </a:lnSpc>
            <a:spcBef>
              <a:spcPct val="0"/>
            </a:spcBef>
            <a:spcAft>
              <a:spcPct val="35000"/>
            </a:spcAft>
            <a:buNone/>
            <a:defRPr b="1"/>
          </a:pPr>
          <a:r>
            <a:rPr lang="en-US" sz="3600" kern="1200" dirty="0"/>
            <a:t>Positive Testing: </a:t>
          </a:r>
        </a:p>
      </dsp:txBody>
      <dsp:txXfrm>
        <a:off x="835246" y="1531656"/>
        <a:ext cx="4320000" cy="648000"/>
      </dsp:txXfrm>
    </dsp:sp>
    <dsp:sp modelId="{844C7FD3-0DE0-4987-B5F3-BB7DFAD70D8B}">
      <dsp:nvSpPr>
        <dsp:cNvPr id="0" name=""/>
        <dsp:cNvSpPr/>
      </dsp:nvSpPr>
      <dsp:spPr>
        <a:xfrm>
          <a:off x="593758" y="2463123"/>
          <a:ext cx="4829932" cy="2571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Also known as “Happy Flow Testing”. It is an approach that executes test cases in normal conditions. It focuses on the application performing as intended according to its specifications when valid inputs are entered.</a:t>
          </a:r>
        </a:p>
      </dsp:txBody>
      <dsp:txXfrm>
        <a:off x="593758" y="2463123"/>
        <a:ext cx="4829932" cy="2571753"/>
      </dsp:txXfrm>
    </dsp:sp>
    <dsp:sp modelId="{E06F3A1E-D51C-455F-9869-656879CB1778}">
      <dsp:nvSpPr>
        <dsp:cNvPr id="0" name=""/>
        <dsp:cNvSpPr/>
      </dsp:nvSpPr>
      <dsp:spPr>
        <a:xfrm>
          <a:off x="6356580" y="0"/>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AA14D4-1D0A-45E7-8794-8B9D7CB603CB}">
      <dsp:nvSpPr>
        <dsp:cNvPr id="0" name=""/>
        <dsp:cNvSpPr/>
      </dsp:nvSpPr>
      <dsp:spPr>
        <a:xfrm>
          <a:off x="6356595" y="156543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600200">
            <a:lnSpc>
              <a:spcPct val="90000"/>
            </a:lnSpc>
            <a:spcBef>
              <a:spcPct val="0"/>
            </a:spcBef>
            <a:spcAft>
              <a:spcPct val="35000"/>
            </a:spcAft>
            <a:buNone/>
            <a:defRPr b="1"/>
          </a:pPr>
          <a:r>
            <a:rPr lang="en-US" sz="3600" kern="1200"/>
            <a:t>Negative Testing: </a:t>
          </a:r>
        </a:p>
      </dsp:txBody>
      <dsp:txXfrm>
        <a:off x="6356595" y="1565438"/>
        <a:ext cx="4320000" cy="648000"/>
      </dsp:txXfrm>
    </dsp:sp>
    <dsp:sp modelId="{96D44A2D-0326-4E9D-9EDE-496DBF89DBAC}">
      <dsp:nvSpPr>
        <dsp:cNvPr id="0" name=""/>
        <dsp:cNvSpPr/>
      </dsp:nvSpPr>
      <dsp:spPr>
        <a:xfrm>
          <a:off x="6198915" y="2505074"/>
          <a:ext cx="4320000" cy="1698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Also known as “Error Flow Testing” or “Failure Testing”. It is an approach that executes test cases in unexpected and extreme conditions. It focuses on how gracefully the application performs when invalid inputs are entered.</a:t>
          </a:r>
        </a:p>
      </dsp:txBody>
      <dsp:txXfrm>
        <a:off x="6198915" y="2505074"/>
        <a:ext cx="4320000" cy="16984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0DC17-6C97-4658-91AC-8AAADAD8C928}">
      <dsp:nvSpPr>
        <dsp:cNvPr id="0" name=""/>
        <dsp:cNvSpPr/>
      </dsp:nvSpPr>
      <dsp:spPr>
        <a:xfrm>
          <a:off x="8930" y="274749"/>
          <a:ext cx="3534264" cy="1060279"/>
        </a:xfrm>
        <a:prstGeom prst="chevron">
          <a:avLst>
            <a:gd name="adj" fmla="val 3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100000"/>
            </a:lnSpc>
            <a:spcBef>
              <a:spcPct val="0"/>
            </a:spcBef>
            <a:spcAft>
              <a:spcPct val="35000"/>
            </a:spcAft>
            <a:buNone/>
          </a:pPr>
          <a:r>
            <a:rPr lang="en-US" sz="2800" kern="1200"/>
            <a:t>GIVEN</a:t>
          </a:r>
          <a:endParaRPr lang="en-MY" sz="2800" kern="1200" dirty="0"/>
        </a:p>
      </dsp:txBody>
      <dsp:txXfrm>
        <a:off x="327014" y="274749"/>
        <a:ext cx="2898096" cy="1060279"/>
      </dsp:txXfrm>
    </dsp:sp>
    <dsp:sp modelId="{44F48D92-F20C-4E89-86BA-F82C0588230A}">
      <dsp:nvSpPr>
        <dsp:cNvPr id="0" name=""/>
        <dsp:cNvSpPr/>
      </dsp:nvSpPr>
      <dsp:spPr>
        <a:xfrm>
          <a:off x="8930" y="1335028"/>
          <a:ext cx="3216180" cy="274156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150" tIns="254150" rIns="254150" bIns="508299" numCol="1" spcCol="1270" anchor="t" anchorCtr="0">
          <a:noAutofit/>
        </a:bodyPr>
        <a:lstStyle/>
        <a:p>
          <a:pPr marL="0" lvl="0" indent="0" algn="l" defTabSz="889000">
            <a:lnSpc>
              <a:spcPct val="100000"/>
            </a:lnSpc>
            <a:spcBef>
              <a:spcPct val="0"/>
            </a:spcBef>
            <a:spcAft>
              <a:spcPct val="35000"/>
            </a:spcAft>
            <a:buNone/>
          </a:pPr>
          <a:r>
            <a:rPr lang="en-US" sz="2000" kern="1200"/>
            <a:t>In this step we are putting the system into known state by defining start data.</a:t>
          </a:r>
          <a:endParaRPr lang="en-MY" sz="2000" kern="1200" dirty="0"/>
        </a:p>
      </dsp:txBody>
      <dsp:txXfrm>
        <a:off x="8930" y="1335028"/>
        <a:ext cx="3216180" cy="2741560"/>
      </dsp:txXfrm>
    </dsp:sp>
    <dsp:sp modelId="{281BF94F-B9CD-41D7-9123-1C8A49669F01}">
      <dsp:nvSpPr>
        <dsp:cNvPr id="0" name=""/>
        <dsp:cNvSpPr/>
      </dsp:nvSpPr>
      <dsp:spPr>
        <a:xfrm>
          <a:off x="3490667" y="274749"/>
          <a:ext cx="3534264" cy="1060279"/>
        </a:xfrm>
        <a:prstGeom prst="chevron">
          <a:avLst>
            <a:gd name="adj" fmla="val 30000"/>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w="12700" cap="flat" cmpd="sng" algn="ctr">
          <a:solidFill>
            <a:schemeClr val="accent5">
              <a:hueOff val="-6076075"/>
              <a:satOff val="-413"/>
              <a:lumOff val="98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100000"/>
            </a:lnSpc>
            <a:spcBef>
              <a:spcPct val="0"/>
            </a:spcBef>
            <a:spcAft>
              <a:spcPct val="35000"/>
            </a:spcAft>
            <a:buNone/>
          </a:pPr>
          <a:r>
            <a:rPr lang="en-US" sz="2800" kern="1200"/>
            <a:t>WHEN</a:t>
          </a:r>
          <a:endParaRPr lang="en-MY" sz="2800" kern="1200" dirty="0"/>
        </a:p>
      </dsp:txBody>
      <dsp:txXfrm>
        <a:off x="3808751" y="274749"/>
        <a:ext cx="2898096" cy="1060279"/>
      </dsp:txXfrm>
    </dsp:sp>
    <dsp:sp modelId="{F670D7B0-48C0-4FB7-B3EB-866D50B347B8}">
      <dsp:nvSpPr>
        <dsp:cNvPr id="0" name=""/>
        <dsp:cNvSpPr/>
      </dsp:nvSpPr>
      <dsp:spPr>
        <a:xfrm>
          <a:off x="3490667" y="1335028"/>
          <a:ext cx="3216180" cy="2741560"/>
        </a:xfrm>
        <a:prstGeom prst="rect">
          <a:avLst/>
        </a:prstGeom>
        <a:solidFill>
          <a:schemeClr val="accent5">
            <a:tint val="40000"/>
            <a:alpha val="90000"/>
            <a:hueOff val="-5972333"/>
            <a:satOff val="1333"/>
            <a:lumOff val="200"/>
            <a:alphaOff val="0"/>
          </a:schemeClr>
        </a:solidFill>
        <a:ln w="12700" cap="flat" cmpd="sng" algn="ctr">
          <a:solidFill>
            <a:schemeClr val="accent5">
              <a:tint val="40000"/>
              <a:alpha val="90000"/>
              <a:hueOff val="-5972333"/>
              <a:satOff val="1333"/>
              <a:lumOff val="2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150" tIns="254150" rIns="254150" bIns="508299"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i="0" kern="1200">
              <a:effectLst/>
              <a:latin typeface="+mn-lt"/>
            </a:rPr>
            <a:t>This step defines a key action. It means that in this part of the test system does think what we expect from him</a:t>
          </a:r>
          <a:endParaRPr lang="en-MY" sz="2000" kern="1200">
            <a:latin typeface="+mn-lt"/>
          </a:endParaRPr>
        </a:p>
      </dsp:txBody>
      <dsp:txXfrm>
        <a:off x="3490667" y="1335028"/>
        <a:ext cx="3216180" cy="2741560"/>
      </dsp:txXfrm>
    </dsp:sp>
    <dsp:sp modelId="{81164F89-32CD-4807-A78E-EC67BD5D6778}">
      <dsp:nvSpPr>
        <dsp:cNvPr id="0" name=""/>
        <dsp:cNvSpPr/>
      </dsp:nvSpPr>
      <dsp:spPr>
        <a:xfrm>
          <a:off x="6972405" y="274749"/>
          <a:ext cx="3534264" cy="1060279"/>
        </a:xfrm>
        <a:prstGeom prst="chevron">
          <a:avLst>
            <a:gd name="adj" fmla="val 30000"/>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12700" cap="flat" cmpd="sng" algn="ctr">
          <a:solidFill>
            <a:schemeClr val="accent5">
              <a:hueOff val="-12152150"/>
              <a:satOff val="-826"/>
              <a:lumOff val="196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100000"/>
            </a:lnSpc>
            <a:spcBef>
              <a:spcPct val="0"/>
            </a:spcBef>
            <a:spcAft>
              <a:spcPct val="35000"/>
            </a:spcAft>
            <a:buNone/>
          </a:pPr>
          <a:r>
            <a:rPr lang="en-US" sz="2800" kern="1200"/>
            <a:t>THEN</a:t>
          </a:r>
          <a:endParaRPr lang="en-MY" sz="2800" kern="1200" dirty="0"/>
        </a:p>
      </dsp:txBody>
      <dsp:txXfrm>
        <a:off x="7290489" y="274749"/>
        <a:ext cx="2898096" cy="1060279"/>
      </dsp:txXfrm>
    </dsp:sp>
    <dsp:sp modelId="{22933422-C582-4351-91DF-9FCEE5685175}">
      <dsp:nvSpPr>
        <dsp:cNvPr id="0" name=""/>
        <dsp:cNvSpPr/>
      </dsp:nvSpPr>
      <dsp:spPr>
        <a:xfrm>
          <a:off x="6972405" y="1335028"/>
          <a:ext cx="3216180" cy="2741560"/>
        </a:xfrm>
        <a:prstGeom prst="rect">
          <a:avLst/>
        </a:prstGeom>
        <a:solidFill>
          <a:schemeClr val="accent5">
            <a:tint val="40000"/>
            <a:alpha val="90000"/>
            <a:hueOff val="-11944666"/>
            <a:satOff val="2667"/>
            <a:lumOff val="401"/>
            <a:alphaOff val="0"/>
          </a:schemeClr>
        </a:solidFill>
        <a:ln w="12700" cap="flat" cmpd="sng" algn="ctr">
          <a:solidFill>
            <a:schemeClr val="accent5">
              <a:tint val="40000"/>
              <a:alpha val="90000"/>
              <a:hueOff val="-11944666"/>
              <a:satOff val="2667"/>
              <a:lumOff val="40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150" tIns="254150" rIns="254150" bIns="508299"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i="0" kern="1200">
              <a:effectLst/>
              <a:latin typeface="+mn-lt"/>
            </a:rPr>
            <a:t>This is a verification step. In this part we observe system output, we check if system behave in the expected way or not and we draw conclusions.</a:t>
          </a:r>
          <a:endParaRPr lang="en-MY" sz="2000" kern="1200">
            <a:latin typeface="+mn-lt"/>
          </a:endParaRPr>
        </a:p>
      </dsp:txBody>
      <dsp:txXfrm>
        <a:off x="6972405" y="1335028"/>
        <a:ext cx="3216180" cy="27415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04E1D-5112-4247-AA24-DD60346C1D49}">
      <dsp:nvSpPr>
        <dsp:cNvPr id="0" name=""/>
        <dsp:cNvSpPr/>
      </dsp:nvSpPr>
      <dsp:spPr>
        <a:xfrm>
          <a:off x="0" y="61074"/>
          <a:ext cx="6691882" cy="4867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MY" sz="2000" kern="1200"/>
            <a:t>Separate Production Code and Test code</a:t>
          </a:r>
          <a:endParaRPr lang="en-US" sz="2000" kern="1200" dirty="0"/>
        </a:p>
      </dsp:txBody>
      <dsp:txXfrm>
        <a:off x="23760" y="84834"/>
        <a:ext cx="6644362" cy="439200"/>
      </dsp:txXfrm>
    </dsp:sp>
    <dsp:sp modelId="{F7D302D8-FF8B-4255-863F-4ED9F4F2D76B}">
      <dsp:nvSpPr>
        <dsp:cNvPr id="0" name=""/>
        <dsp:cNvSpPr/>
      </dsp:nvSpPr>
      <dsp:spPr>
        <a:xfrm>
          <a:off x="0" y="622674"/>
          <a:ext cx="6691882" cy="4867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MY" sz="2000" kern="1200"/>
            <a:t>One Codeunit at a time</a:t>
          </a:r>
          <a:endParaRPr lang="en-US" sz="2000" kern="1200"/>
        </a:p>
      </dsp:txBody>
      <dsp:txXfrm>
        <a:off x="23760" y="646434"/>
        <a:ext cx="6644362" cy="439200"/>
      </dsp:txXfrm>
    </dsp:sp>
    <dsp:sp modelId="{563F5C77-7E5B-43E2-87DD-CC79EE55081A}">
      <dsp:nvSpPr>
        <dsp:cNvPr id="0" name=""/>
        <dsp:cNvSpPr/>
      </dsp:nvSpPr>
      <dsp:spPr>
        <a:xfrm>
          <a:off x="0" y="1184274"/>
          <a:ext cx="6691882" cy="4867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MY" sz="2000" kern="1200"/>
            <a:t>Independent Unit tests and Repeatable</a:t>
          </a:r>
          <a:endParaRPr lang="en-US" sz="2000" kern="1200"/>
        </a:p>
      </dsp:txBody>
      <dsp:txXfrm>
        <a:off x="23760" y="1208034"/>
        <a:ext cx="6644362" cy="439200"/>
      </dsp:txXfrm>
    </dsp:sp>
    <dsp:sp modelId="{3385ADB4-43D1-49F2-8453-474BB15FFC11}">
      <dsp:nvSpPr>
        <dsp:cNvPr id="0" name=""/>
        <dsp:cNvSpPr/>
      </dsp:nvSpPr>
      <dsp:spPr>
        <a:xfrm>
          <a:off x="0" y="1745874"/>
          <a:ext cx="6691882" cy="4867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MY" sz="2000" kern="1200"/>
            <a:t>Use of </a:t>
          </a:r>
          <a:r>
            <a:rPr lang="en-US" sz="2000" kern="1200"/>
            <a:t>GIVEN-WHEN –THEN for Test Case Readability </a:t>
          </a:r>
        </a:p>
      </dsp:txBody>
      <dsp:txXfrm>
        <a:off x="23760" y="1769634"/>
        <a:ext cx="6644362" cy="439200"/>
      </dsp:txXfrm>
    </dsp:sp>
    <dsp:sp modelId="{C21A29B7-D2CB-4413-9EF9-A0457D027F36}">
      <dsp:nvSpPr>
        <dsp:cNvPr id="0" name=""/>
        <dsp:cNvSpPr/>
      </dsp:nvSpPr>
      <dsp:spPr>
        <a:xfrm>
          <a:off x="0" y="2307474"/>
          <a:ext cx="6691882" cy="4867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Identify and solve Bugs First</a:t>
          </a:r>
        </a:p>
      </dsp:txBody>
      <dsp:txXfrm>
        <a:off x="23760" y="2331234"/>
        <a:ext cx="6644362" cy="439200"/>
      </dsp:txXfrm>
    </dsp:sp>
    <dsp:sp modelId="{600E15E8-704D-4228-842E-B54BB395A01D}">
      <dsp:nvSpPr>
        <dsp:cNvPr id="0" name=""/>
        <dsp:cNvSpPr/>
      </dsp:nvSpPr>
      <dsp:spPr>
        <a:xfrm>
          <a:off x="0" y="2869074"/>
          <a:ext cx="6691882" cy="4867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Name Variables Properly</a:t>
          </a:r>
        </a:p>
      </dsp:txBody>
      <dsp:txXfrm>
        <a:off x="23760" y="2892834"/>
        <a:ext cx="6644362" cy="439200"/>
      </dsp:txXfrm>
    </dsp:sp>
    <dsp:sp modelId="{E178CC58-49AD-45BC-96B8-19B1144368B8}">
      <dsp:nvSpPr>
        <dsp:cNvPr id="0" name=""/>
        <dsp:cNvSpPr/>
      </dsp:nvSpPr>
      <dsp:spPr>
        <a:xfrm>
          <a:off x="0" y="3430674"/>
          <a:ext cx="6691882" cy="4867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MY" sz="2000" kern="1200"/>
            <a:t>Write Readable and Maintainable Tests</a:t>
          </a:r>
          <a:endParaRPr lang="en-US" sz="2000" kern="1200" dirty="0"/>
        </a:p>
      </dsp:txBody>
      <dsp:txXfrm>
        <a:off x="23760" y="3454434"/>
        <a:ext cx="6644362" cy="439200"/>
      </dsp:txXfrm>
    </dsp:sp>
    <dsp:sp modelId="{B60E0558-34D2-48A9-A5A0-CB900E8898B9}">
      <dsp:nvSpPr>
        <dsp:cNvPr id="0" name=""/>
        <dsp:cNvSpPr/>
      </dsp:nvSpPr>
      <dsp:spPr>
        <a:xfrm>
          <a:off x="0" y="3992273"/>
          <a:ext cx="6691882" cy="4867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MY" sz="2000" kern="1200"/>
            <a:t>Embrace Test-Driven Development </a:t>
          </a:r>
          <a:endParaRPr lang="en-US" sz="2000" kern="1200"/>
        </a:p>
      </dsp:txBody>
      <dsp:txXfrm>
        <a:off x="23760" y="4016033"/>
        <a:ext cx="6644362" cy="439200"/>
      </dsp:txXfrm>
    </dsp:sp>
    <dsp:sp modelId="{55A9754B-DD9C-4AC9-B1C4-D2049CBFFEE4}">
      <dsp:nvSpPr>
        <dsp:cNvPr id="0" name=""/>
        <dsp:cNvSpPr/>
      </dsp:nvSpPr>
      <dsp:spPr>
        <a:xfrm>
          <a:off x="0" y="4553873"/>
          <a:ext cx="6691882" cy="4867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MY" sz="2000" kern="1200"/>
            <a:t>Integrate with CI/CD</a:t>
          </a:r>
          <a:endParaRPr lang="en-US" sz="2000" kern="1200"/>
        </a:p>
      </dsp:txBody>
      <dsp:txXfrm>
        <a:off x="23760" y="4577633"/>
        <a:ext cx="6644362" cy="4392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2C720-7FF0-4E3F-AEE5-F3EE1EAD6691}" type="datetimeFigureOut">
              <a:rPr lang="en-MY" smtClean="0"/>
              <a:t>24/9/2024</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EBD0A-3962-45F3-B5EA-19E68112F88E}" type="slidenum">
              <a:rPr lang="en-MY" smtClean="0"/>
              <a:t>‹#›</a:t>
            </a:fld>
            <a:endParaRPr lang="en-MY"/>
          </a:p>
        </p:txBody>
      </p:sp>
    </p:spTree>
    <p:extLst>
      <p:ext uri="{BB962C8B-B14F-4D97-AF65-F5344CB8AC3E}">
        <p14:creationId xmlns:p14="http://schemas.microsoft.com/office/powerpoint/2010/main" val="222418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appsierra.com/blog/qa-testing-steps" TargetMode="External"/><Relationship Id="rId3" Type="http://schemas.openxmlformats.org/officeDocument/2006/relationships/hyperlink" Target="https://www.appsierra.com/blog/manual-testing-services" TargetMode="External"/><Relationship Id="rId7" Type="http://schemas.openxmlformats.org/officeDocument/2006/relationships/hyperlink" Target="https://www.appsierra.com/blog/6-stages-in-software-testing-life-cycle-stlc"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appsierra.com/blog/best-practices-of-continuous-integration" TargetMode="External"/><Relationship Id="rId5" Type="http://schemas.openxmlformats.org/officeDocument/2006/relationships/hyperlink" Target="https://www.appsierra.com/blog/software-testing-methodologies" TargetMode="External"/><Relationship Id="rId4" Type="http://schemas.openxmlformats.org/officeDocument/2006/relationships/hyperlink" Target="https://www.appsierra.com/blog/automation-testing-tool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3F3EBD0A-3962-45F3-B5EA-19E68112F88E}" type="slidenum">
              <a:rPr lang="en-MY" smtClean="0"/>
              <a:t>2</a:t>
            </a:fld>
            <a:endParaRPr lang="en-MY"/>
          </a:p>
        </p:txBody>
      </p:sp>
    </p:spTree>
    <p:extLst>
      <p:ext uri="{BB962C8B-B14F-4D97-AF65-F5344CB8AC3E}">
        <p14:creationId xmlns:p14="http://schemas.microsoft.com/office/powerpoint/2010/main" val="1315276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MY" dirty="0"/>
              <a:t>Is the testing environment closed to the Real Life/Production environment </a:t>
            </a:r>
          </a:p>
          <a:p>
            <a:pPr marL="228600" indent="-228600">
              <a:buAutoNum type="arabicPeriod"/>
            </a:pPr>
            <a:r>
              <a:rPr lang="en-MY" dirty="0"/>
              <a:t>The given timeline insufficient for complete/comprehensive testing.</a:t>
            </a:r>
          </a:p>
          <a:p>
            <a:pPr marL="228600" indent="-228600">
              <a:buAutoNum type="arabicPeriod"/>
            </a:pPr>
            <a:r>
              <a:rPr lang="en-MY" dirty="0"/>
              <a:t>Estimation have been depleted, forfeited the full testing</a:t>
            </a:r>
          </a:p>
          <a:p>
            <a:pPr marL="228600" indent="-228600">
              <a:buAutoNum type="arabicPeriod"/>
            </a:pPr>
            <a:r>
              <a:rPr lang="en-MY" dirty="0"/>
              <a:t>Test coverage is basic or surface. No in-depth testing.</a:t>
            </a:r>
          </a:p>
          <a:p>
            <a:pPr marL="228600" indent="-228600">
              <a:buAutoNum type="arabicPeriod"/>
            </a:pPr>
            <a:r>
              <a:rPr lang="en-MY" dirty="0"/>
              <a:t>Worst, released/deployment done on Friday Evening.</a:t>
            </a:r>
          </a:p>
          <a:p>
            <a:pPr marL="0" indent="0">
              <a:buNone/>
            </a:pPr>
            <a:r>
              <a:rPr lang="en-MY" dirty="0"/>
              <a:t>	How’s your weekend?</a:t>
            </a:r>
          </a:p>
          <a:p>
            <a:pPr marL="228600" indent="-228600">
              <a:buAutoNum type="arabicPeriod"/>
            </a:pPr>
            <a:r>
              <a:rPr lang="en-MY" dirty="0"/>
              <a:t>What happen to outdated documentation?</a:t>
            </a:r>
          </a:p>
          <a:p>
            <a:pPr marL="228600" indent="-228600">
              <a:buAutoNum type="arabicPeriod"/>
            </a:pPr>
            <a:r>
              <a:rPr lang="en-MY" dirty="0"/>
              <a:t>Testing in Progress, there is fixes enter. What should you do? Retest or move on?</a:t>
            </a:r>
          </a:p>
          <a:p>
            <a:pPr marL="228600" indent="-228600">
              <a:buAutoNum type="arabicPeriod"/>
            </a:pPr>
            <a:r>
              <a:rPr lang="en-MY" dirty="0"/>
              <a:t>Client/Partner on different time zone with you.</a:t>
            </a:r>
          </a:p>
          <a:p>
            <a:pPr marL="228600" indent="-228600">
              <a:buAutoNum type="arabicPeriod"/>
            </a:pPr>
            <a:endParaRPr lang="en-MY" dirty="0"/>
          </a:p>
          <a:p>
            <a:pPr marL="228600" indent="-228600">
              <a:buAutoNum type="arabicPeriod"/>
            </a:pPr>
            <a:endParaRPr lang="en-MY" dirty="0"/>
          </a:p>
          <a:p>
            <a:pPr marL="228600" indent="-228600">
              <a:buAutoNum type="arabicPeriod"/>
            </a:pPr>
            <a:endParaRPr lang="en-MY" dirty="0"/>
          </a:p>
        </p:txBody>
      </p:sp>
      <p:sp>
        <p:nvSpPr>
          <p:cNvPr id="4" name="Slide Number Placeholder 3"/>
          <p:cNvSpPr>
            <a:spLocks noGrp="1"/>
          </p:cNvSpPr>
          <p:nvPr>
            <p:ph type="sldNum" sz="quarter" idx="5"/>
          </p:nvPr>
        </p:nvSpPr>
        <p:spPr/>
        <p:txBody>
          <a:bodyPr/>
          <a:lstStyle/>
          <a:p>
            <a:fld id="{3F3EBD0A-3962-45F3-B5EA-19E68112F88E}" type="slidenum">
              <a:rPr lang="en-MY" smtClean="0"/>
              <a:t>12</a:t>
            </a:fld>
            <a:endParaRPr lang="en-MY"/>
          </a:p>
        </p:txBody>
      </p:sp>
    </p:spTree>
    <p:extLst>
      <p:ext uri="{BB962C8B-B14F-4D97-AF65-F5344CB8AC3E}">
        <p14:creationId xmlns:p14="http://schemas.microsoft.com/office/powerpoint/2010/main" val="387566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__Manrope_cbcdd2"/>
              </a:rPr>
              <a:t>1. Decreased Business Expenses</a:t>
            </a:r>
          </a:p>
          <a:p>
            <a:pPr algn="l"/>
            <a:r>
              <a:rPr lang="en-US" b="0" i="0" dirty="0">
                <a:solidFill>
                  <a:srgbClr val="000000"/>
                </a:solidFill>
                <a:effectLst/>
                <a:latin typeface="__Manrope_cbcdd2"/>
              </a:rPr>
              <a:t>When using an automated test atmosphere, your firm will save money as limited resources are spent on testing your product. The notion is that you should not be performing any </a:t>
            </a:r>
            <a:r>
              <a:rPr lang="en-US" b="0" i="0" u="sng" dirty="0">
                <a:solidFill>
                  <a:srgbClr val="0472F4"/>
                </a:solidFill>
                <a:effectLst/>
                <a:latin typeface="__Manrope_cbcdd2"/>
                <a:hlinkClick r:id="rId3"/>
              </a:rPr>
              <a:t>manual testing</a:t>
            </a:r>
            <a:r>
              <a:rPr lang="en-US" b="0" i="0" dirty="0">
                <a:solidFill>
                  <a:srgbClr val="000000"/>
                </a:solidFill>
                <a:effectLst/>
                <a:latin typeface="__Manrope_cbcdd2"/>
              </a:rPr>
              <a:t>. Over the whole project, this can create a huge difference. </a:t>
            </a:r>
          </a:p>
          <a:p>
            <a:pPr algn="l"/>
            <a:r>
              <a:rPr lang="en-US" b="0" i="0" dirty="0">
                <a:solidFill>
                  <a:srgbClr val="000000"/>
                </a:solidFill>
                <a:effectLst/>
                <a:latin typeface="__Manrope_cbcdd2"/>
              </a:rPr>
              <a:t>As we know that installing and setting up an automated testing environment saves time and resources. Furthermore, chances are that you’ll pay for an adequate </a:t>
            </a:r>
            <a:r>
              <a:rPr lang="en-US" b="0" i="0" u="sng" dirty="0">
                <a:solidFill>
                  <a:srgbClr val="0472F4"/>
                </a:solidFill>
                <a:effectLst/>
                <a:latin typeface="__Manrope_cbcdd2"/>
                <a:hlinkClick r:id="rId4"/>
              </a:rPr>
              <a:t>test automation tool</a:t>
            </a:r>
            <a:r>
              <a:rPr lang="en-US" b="0" i="0" dirty="0">
                <a:solidFill>
                  <a:srgbClr val="000000"/>
                </a:solidFill>
                <a:effectLst/>
                <a:latin typeface="__Manrope_cbcdd2"/>
              </a:rPr>
              <a:t> that can help you in building a stable test automation environment.</a:t>
            </a:r>
          </a:p>
          <a:p>
            <a:pPr algn="l"/>
            <a:endParaRPr lang="en-US" b="0" i="0" dirty="0">
              <a:solidFill>
                <a:srgbClr val="000000"/>
              </a:solidFill>
              <a:effectLst/>
              <a:latin typeface="__Manrope_cbcdd2"/>
            </a:endParaRPr>
          </a:p>
          <a:p>
            <a:pPr algn="l"/>
            <a:r>
              <a:rPr lang="en-US" b="1" i="0" dirty="0">
                <a:solidFill>
                  <a:srgbClr val="000000"/>
                </a:solidFill>
                <a:effectLst/>
                <a:latin typeface="__Manrope_cbcdd2"/>
              </a:rPr>
              <a:t>2. Faster Feedback Cycle</a:t>
            </a:r>
          </a:p>
          <a:p>
            <a:pPr algn="l"/>
            <a:r>
              <a:rPr lang="en-US" b="0" i="0" dirty="0">
                <a:solidFill>
                  <a:srgbClr val="000000"/>
                </a:solidFill>
                <a:effectLst/>
                <a:latin typeface="__Manrope_cbcdd2"/>
              </a:rPr>
              <a:t>Without test automation, feedback for recently formulated features can take a while. Test automation enables you to decrease the feedback cycle and generate faster validation for phases in the improvement of your product. Test automation is extremely beneficial because it assists you to detect problems or bugs first during the advancement phase, which enhances the team’s efficiency. </a:t>
            </a:r>
          </a:p>
          <a:p>
            <a:pPr algn="l"/>
            <a:endParaRPr lang="en-US" b="0" i="0" dirty="0">
              <a:solidFill>
                <a:srgbClr val="000000"/>
              </a:solidFill>
              <a:effectLst/>
              <a:latin typeface="__Manrope_cbcdd2"/>
            </a:endParaRPr>
          </a:p>
          <a:p>
            <a:pPr algn="l"/>
            <a:r>
              <a:rPr lang="en-US" b="1" i="0" dirty="0">
                <a:solidFill>
                  <a:srgbClr val="000000"/>
                </a:solidFill>
                <a:effectLst/>
                <a:latin typeface="__Manrope_cbcdd2"/>
              </a:rPr>
              <a:t>3. Team Saves Time</a:t>
            </a:r>
          </a:p>
          <a:p>
            <a:pPr algn="l"/>
            <a:r>
              <a:rPr lang="en-US" b="0" i="0" dirty="0">
                <a:solidFill>
                  <a:srgbClr val="000000"/>
                </a:solidFill>
                <a:effectLst/>
                <a:latin typeface="__Manrope_cbcdd2"/>
              </a:rPr>
              <a:t>By automating your </a:t>
            </a:r>
            <a:r>
              <a:rPr lang="en-US" b="0" i="0" u="sng" dirty="0">
                <a:solidFill>
                  <a:srgbClr val="0472F4"/>
                </a:solidFill>
                <a:effectLst/>
                <a:latin typeface="__Manrope_cbcdd2"/>
                <a:hlinkClick r:id="rId5"/>
              </a:rPr>
              <a:t>testing method</a:t>
            </a:r>
            <a:r>
              <a:rPr lang="en-US" b="0" i="0" dirty="0">
                <a:solidFill>
                  <a:srgbClr val="000000"/>
                </a:solidFill>
                <a:effectLst/>
                <a:latin typeface="__Manrope_cbcdd2"/>
              </a:rPr>
              <a:t>, your team has to spend limited time assessing recently developed features. It also enhances communication with other departments like design, marketing, or product owners who depend on the outcomes of these tests. These departments can effortlessly check the logs of the automated tests and see what’s going on.</a:t>
            </a:r>
          </a:p>
          <a:p>
            <a:pPr algn="l"/>
            <a:endParaRPr lang="en-US" b="0" i="0" dirty="0">
              <a:solidFill>
                <a:srgbClr val="000000"/>
              </a:solidFill>
              <a:effectLst/>
              <a:latin typeface="__Manrope_cbcdd2"/>
            </a:endParaRPr>
          </a:p>
          <a:p>
            <a:pPr algn="l"/>
            <a:r>
              <a:rPr lang="en-US" b="1" i="0" dirty="0">
                <a:solidFill>
                  <a:srgbClr val="000000"/>
                </a:solidFill>
                <a:effectLst/>
                <a:latin typeface="__Manrope_cbcdd2"/>
              </a:rPr>
              <a:t>4. Higher Test Coverage</a:t>
            </a:r>
          </a:p>
          <a:p>
            <a:pPr algn="l"/>
            <a:r>
              <a:rPr lang="en-US" b="0" i="0" dirty="0">
                <a:solidFill>
                  <a:srgbClr val="000000"/>
                </a:solidFill>
                <a:effectLst/>
                <a:latin typeface="__Manrope_cbcdd2"/>
              </a:rPr>
              <a:t>Manual testing sets limits on how many tests you can assess or verify. Automation enables you to spend time writing modern tests and augmenting them to your automated test suite. This boosts the test coverage for your output or product, so more features are suitably tested arising in a higher quality application. </a:t>
            </a:r>
          </a:p>
          <a:p>
            <a:pPr algn="l"/>
            <a:r>
              <a:rPr lang="en-US" b="0" i="0" dirty="0">
                <a:solidFill>
                  <a:srgbClr val="000000"/>
                </a:solidFill>
                <a:effectLst/>
                <a:latin typeface="__Manrope_cbcdd2"/>
              </a:rPr>
              <a:t>Moreover, automated testing enables developers to write more in-depth tests that test complicated use cases. Prolonged tests that are frequently avoided during manual testing can be run unattended. </a:t>
            </a:r>
          </a:p>
          <a:p>
            <a:pPr algn="l"/>
            <a:endParaRPr lang="en-US" b="0" i="0" dirty="0">
              <a:solidFill>
                <a:srgbClr val="000000"/>
              </a:solidFill>
              <a:effectLst/>
              <a:latin typeface="__Manrope_cbcdd2"/>
            </a:endParaRPr>
          </a:p>
          <a:p>
            <a:pPr algn="l"/>
            <a:r>
              <a:rPr lang="en-US" b="1" i="0" dirty="0">
                <a:solidFill>
                  <a:srgbClr val="000000"/>
                </a:solidFill>
                <a:effectLst/>
                <a:latin typeface="__Manrope_cbcdd2"/>
              </a:rPr>
              <a:t>5. Reusability of The Test Suite</a:t>
            </a:r>
          </a:p>
          <a:p>
            <a:pPr algn="l"/>
            <a:r>
              <a:rPr lang="en-US" b="0" i="0" dirty="0">
                <a:solidFill>
                  <a:srgbClr val="000000"/>
                </a:solidFill>
                <a:effectLst/>
                <a:latin typeface="__Manrope_cbcdd2"/>
              </a:rPr>
              <a:t>At first, creating your automated test suite is a challenge. But, once you have distinguished your suite, it’s very precise to reuse tests for other aim cases or even other projects. The benefit is that you can handily hook up another project to your automated test suite. </a:t>
            </a:r>
          </a:p>
          <a:p>
            <a:pPr algn="l"/>
            <a:r>
              <a:rPr lang="en-US" b="0" i="0" dirty="0">
                <a:solidFill>
                  <a:srgbClr val="000000"/>
                </a:solidFill>
                <a:effectLst/>
                <a:latin typeface="__Manrope_cbcdd2"/>
              </a:rPr>
              <a:t>You’ve already attained a thorough understanding of preparing an automated test suite and all relevant tools such as the </a:t>
            </a:r>
            <a:r>
              <a:rPr lang="en-US" b="0" i="0" u="sng" dirty="0">
                <a:solidFill>
                  <a:srgbClr val="0472F4"/>
                </a:solidFill>
                <a:effectLst/>
                <a:latin typeface="__Manrope_cbcdd2"/>
                <a:hlinkClick r:id="rId6"/>
              </a:rPr>
              <a:t>continuous integration</a:t>
            </a:r>
            <a:r>
              <a:rPr lang="en-US" b="0" i="0" dirty="0">
                <a:solidFill>
                  <a:srgbClr val="000000"/>
                </a:solidFill>
                <a:effectLst/>
                <a:latin typeface="__Manrope_cbcdd2"/>
              </a:rPr>
              <a:t> (CI) pipeline. Hence, you can easily imitate this knowledge to put up your test automation for a fresh project.</a:t>
            </a:r>
          </a:p>
          <a:p>
            <a:pPr algn="l"/>
            <a:endParaRPr lang="en-US" b="0" i="0" dirty="0">
              <a:solidFill>
                <a:srgbClr val="000000"/>
              </a:solidFill>
              <a:effectLst/>
              <a:latin typeface="__Manrope_cbcdd2"/>
            </a:endParaRPr>
          </a:p>
          <a:p>
            <a:pPr algn="l"/>
            <a:r>
              <a:rPr lang="en-US" b="1" i="0" dirty="0">
                <a:solidFill>
                  <a:srgbClr val="000000"/>
                </a:solidFill>
                <a:effectLst/>
                <a:latin typeface="__Manrope_cbcdd2"/>
              </a:rPr>
              <a:t>6. Better Insights</a:t>
            </a:r>
          </a:p>
          <a:p>
            <a:pPr algn="l"/>
            <a:r>
              <a:rPr lang="en-US" b="0" i="0" dirty="0">
                <a:solidFill>
                  <a:srgbClr val="000000"/>
                </a:solidFill>
                <a:effectLst/>
                <a:latin typeface="__Manrope_cbcdd2"/>
              </a:rPr>
              <a:t>Automated testing gives better insights as compared to manual testing when some tests fail. Automated software testing not only provides insights into the application but also demonstrates the data tables, memory contents, file contents, and other interior program states. This assists creators determine what’s gone wrong. </a:t>
            </a:r>
          </a:p>
          <a:p>
            <a:pPr algn="l"/>
            <a:endParaRPr lang="en-US" b="0" i="0" dirty="0">
              <a:solidFill>
                <a:srgbClr val="000000"/>
              </a:solidFill>
              <a:effectLst/>
              <a:latin typeface="__Manrope_cbcdd2"/>
            </a:endParaRPr>
          </a:p>
          <a:p>
            <a:pPr algn="l"/>
            <a:endParaRPr lang="en-US" b="0" i="0" dirty="0">
              <a:solidFill>
                <a:srgbClr val="000000"/>
              </a:solidFill>
              <a:effectLst/>
              <a:latin typeface="__Manrope_cbcdd2"/>
            </a:endParaRPr>
          </a:p>
          <a:p>
            <a:pPr algn="l"/>
            <a:r>
              <a:rPr lang="en-US" b="1" i="0" dirty="0">
                <a:solidFill>
                  <a:srgbClr val="000000"/>
                </a:solidFill>
                <a:effectLst/>
                <a:latin typeface="__Manrope_cbcdd2"/>
              </a:rPr>
              <a:t>7. Less Time to Market</a:t>
            </a:r>
          </a:p>
          <a:p>
            <a:pPr algn="l"/>
            <a:r>
              <a:rPr lang="en-US" b="0" i="0" dirty="0">
                <a:solidFill>
                  <a:srgbClr val="000000"/>
                </a:solidFill>
                <a:effectLst/>
                <a:latin typeface="__Manrope_cbcdd2"/>
              </a:rPr>
              <a:t>As we discussed earlier, recently developed characteristics can be continuously tested and examined with test automation. This curtails the feedback and </a:t>
            </a:r>
            <a:r>
              <a:rPr lang="en-US" b="0" i="0" u="sng" dirty="0">
                <a:solidFill>
                  <a:srgbClr val="0472F4"/>
                </a:solidFill>
                <a:effectLst/>
                <a:latin typeface="__Manrope_cbcdd2"/>
                <a:hlinkClick r:id="rId7"/>
              </a:rPr>
              <a:t>testing cycle</a:t>
            </a:r>
            <a:r>
              <a:rPr lang="en-US" b="0" i="0" dirty="0">
                <a:solidFill>
                  <a:srgbClr val="000000"/>
                </a:solidFill>
                <a:effectLst/>
                <a:latin typeface="__Manrope_cbcdd2"/>
              </a:rPr>
              <a:t> and enables organizations to give rise to their products to market faster.</a:t>
            </a:r>
          </a:p>
          <a:p>
            <a:pPr algn="l"/>
            <a:endParaRPr lang="en-US" b="0" i="0" dirty="0">
              <a:solidFill>
                <a:srgbClr val="000000"/>
              </a:solidFill>
              <a:effectLst/>
              <a:latin typeface="__Manrope_cbcdd2"/>
            </a:endParaRPr>
          </a:p>
          <a:p>
            <a:pPr algn="l"/>
            <a:endParaRPr lang="en-US" b="0" i="0" dirty="0">
              <a:solidFill>
                <a:srgbClr val="000000"/>
              </a:solidFill>
              <a:effectLst/>
              <a:latin typeface="__Manrope_cbcdd2"/>
            </a:endParaRPr>
          </a:p>
          <a:p>
            <a:pPr algn="l"/>
            <a:r>
              <a:rPr lang="en-US" b="1" i="0" dirty="0">
                <a:solidFill>
                  <a:srgbClr val="000000"/>
                </a:solidFill>
                <a:effectLst/>
                <a:latin typeface="__Manrope_cbcdd2"/>
              </a:rPr>
              <a:t>8. Automated Testing Gives More Characteristics</a:t>
            </a:r>
          </a:p>
          <a:p>
            <a:pPr algn="l"/>
            <a:r>
              <a:rPr lang="en-US" b="0" i="0" dirty="0">
                <a:solidFill>
                  <a:srgbClr val="000000"/>
                </a:solidFill>
                <a:effectLst/>
                <a:latin typeface="__Manrope_cbcdd2"/>
              </a:rPr>
              <a:t>An automated test suite can assist you with more features—for instance, emulating thousands of virtual users interacting with your web application to watch how the application functions. It’s not possible to simulate this aspect of behavior by </a:t>
            </a:r>
            <a:r>
              <a:rPr lang="en-US" b="0" i="0" u="sng" dirty="0">
                <a:solidFill>
                  <a:srgbClr val="0472F4"/>
                </a:solidFill>
                <a:effectLst/>
                <a:latin typeface="__Manrope_cbcdd2"/>
                <a:hlinkClick r:id="rId3"/>
              </a:rPr>
              <a:t>performing manual testing</a:t>
            </a:r>
            <a:r>
              <a:rPr lang="en-US" b="0" i="0" dirty="0">
                <a:solidFill>
                  <a:srgbClr val="000000"/>
                </a:solidFill>
                <a:effectLst/>
                <a:latin typeface="__Manrope_cbcdd2"/>
              </a:rPr>
              <a:t>. Elements like this save creators a lot of time!</a:t>
            </a:r>
          </a:p>
          <a:p>
            <a:pPr algn="l"/>
            <a:endParaRPr lang="en-US" b="0" i="0" dirty="0">
              <a:solidFill>
                <a:srgbClr val="000000"/>
              </a:solidFill>
              <a:effectLst/>
              <a:latin typeface="__Manrope_cbcdd2"/>
            </a:endParaRPr>
          </a:p>
          <a:p>
            <a:pPr algn="l"/>
            <a:endParaRPr lang="en-US" b="0" i="0" dirty="0">
              <a:solidFill>
                <a:srgbClr val="000000"/>
              </a:solidFill>
              <a:effectLst/>
              <a:latin typeface="__Manrope_cbcdd2"/>
            </a:endParaRPr>
          </a:p>
          <a:p>
            <a:pPr algn="l"/>
            <a:r>
              <a:rPr lang="en-US" b="1" i="0" dirty="0">
                <a:solidFill>
                  <a:srgbClr val="000000"/>
                </a:solidFill>
                <a:effectLst/>
                <a:latin typeface="__Manrope_cbcdd2"/>
              </a:rPr>
              <a:t>9. Less Stress on The QA Team</a:t>
            </a:r>
          </a:p>
          <a:p>
            <a:pPr algn="l"/>
            <a:r>
              <a:rPr lang="en-US" b="0" i="0" dirty="0">
                <a:solidFill>
                  <a:srgbClr val="000000"/>
                </a:solidFill>
                <a:effectLst/>
                <a:latin typeface="__Manrope_cbcdd2"/>
              </a:rPr>
              <a:t>By executing an automated testing strategy, you enable your </a:t>
            </a:r>
            <a:r>
              <a:rPr lang="en-US" b="0" i="0" u="sng" dirty="0">
                <a:solidFill>
                  <a:srgbClr val="0472F4"/>
                </a:solidFill>
                <a:effectLst/>
                <a:latin typeface="__Manrope_cbcdd2"/>
                <a:hlinkClick r:id="rId8"/>
              </a:rPr>
              <a:t>QA team</a:t>
            </a:r>
            <a:r>
              <a:rPr lang="en-US" b="0" i="0" dirty="0">
                <a:solidFill>
                  <a:srgbClr val="000000"/>
                </a:solidFill>
                <a:effectLst/>
                <a:latin typeface="__Manrope_cbcdd2"/>
              </a:rPr>
              <a:t> to spend time on assignments other than manual testing. Furthermore, the job description of a QA engineer becomes more delightful once you eliminate the repetitive component of manual testing.</a:t>
            </a:r>
          </a:p>
          <a:p>
            <a:pPr algn="l"/>
            <a:endParaRPr lang="en-US" b="0" i="0" dirty="0">
              <a:solidFill>
                <a:srgbClr val="000000"/>
              </a:solidFill>
              <a:effectLst/>
              <a:latin typeface="__Manrope_cbcdd2"/>
            </a:endParaRPr>
          </a:p>
          <a:p>
            <a:pPr algn="l"/>
            <a:endParaRPr lang="en-US" b="0" i="0" dirty="0">
              <a:solidFill>
                <a:srgbClr val="000000"/>
              </a:solidFill>
              <a:effectLst/>
              <a:latin typeface="__Manrope_cbcdd2"/>
            </a:endParaRPr>
          </a:p>
          <a:p>
            <a:pPr algn="l"/>
            <a:r>
              <a:rPr lang="en-US" b="1" i="0" dirty="0">
                <a:solidFill>
                  <a:srgbClr val="000000"/>
                </a:solidFill>
                <a:effectLst/>
                <a:latin typeface="__Manrope_cbcdd2"/>
              </a:rPr>
              <a:t>10. Enhanced Accuracy</a:t>
            </a:r>
          </a:p>
          <a:p>
            <a:pPr algn="l"/>
            <a:r>
              <a:rPr lang="en-US" b="0" i="0" dirty="0">
                <a:solidFill>
                  <a:srgbClr val="000000"/>
                </a:solidFill>
                <a:effectLst/>
                <a:latin typeface="__Manrope_cbcdd2"/>
              </a:rPr>
              <a:t>Even a brilliant testing engineer can make mistakes during manual testing. Primarily when testing a difficult use case, drawbacks can occur. On the other hand, automated tests can enforce tests with 100-percent accuracy as they deliver the same conclusion every time you run them. </a:t>
            </a:r>
          </a:p>
          <a:p>
            <a:pPr marL="228600" indent="-228600">
              <a:buAutoNum type="arabicPeriod"/>
            </a:pPr>
            <a:endParaRPr lang="en-MY" dirty="0"/>
          </a:p>
        </p:txBody>
      </p:sp>
      <p:sp>
        <p:nvSpPr>
          <p:cNvPr id="4" name="Slide Number Placeholder 3"/>
          <p:cNvSpPr>
            <a:spLocks noGrp="1"/>
          </p:cNvSpPr>
          <p:nvPr>
            <p:ph type="sldNum" sz="quarter" idx="5"/>
          </p:nvPr>
        </p:nvSpPr>
        <p:spPr/>
        <p:txBody>
          <a:bodyPr/>
          <a:lstStyle/>
          <a:p>
            <a:fld id="{3F3EBD0A-3962-45F3-B5EA-19E68112F88E}" type="slidenum">
              <a:rPr lang="en-MY" smtClean="0"/>
              <a:t>13</a:t>
            </a:fld>
            <a:endParaRPr lang="en-MY"/>
          </a:p>
        </p:txBody>
      </p:sp>
    </p:spTree>
    <p:extLst>
      <p:ext uri="{BB962C8B-B14F-4D97-AF65-F5344CB8AC3E}">
        <p14:creationId xmlns:p14="http://schemas.microsoft.com/office/powerpoint/2010/main" val="374509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6E6E6"/>
                </a:solidFill>
                <a:effectLst/>
                <a:latin typeface="Segoe UI" panose="020B0502040204020203" pitchFamily="34" charset="0"/>
              </a:rPr>
              <a:t>Always test in a Dynamics 365 Business Central online environment. </a:t>
            </a:r>
          </a:p>
          <a:p>
            <a:pPr lvl="1" algn="l">
              <a:buFont typeface="Arial" panose="020B0604020202020204" pitchFamily="34" charset="0"/>
              <a:buChar char="•"/>
            </a:pPr>
            <a:r>
              <a:rPr lang="en-US" b="0" i="0" dirty="0">
                <a:solidFill>
                  <a:srgbClr val="E6E6E6"/>
                </a:solidFill>
                <a:effectLst/>
                <a:latin typeface="Segoe UI" panose="020B0502040204020203" pitchFamily="34" charset="0"/>
              </a:rPr>
              <a:t>If you test in an on-premises deployment, you might miss errors that would be seen online.</a:t>
            </a:r>
          </a:p>
          <a:p>
            <a:pPr algn="l">
              <a:buFont typeface="Arial" panose="020B0604020202020204" pitchFamily="34" charset="0"/>
              <a:buChar char="•"/>
            </a:pPr>
            <a:r>
              <a:rPr lang="en-US" b="0" i="0" dirty="0">
                <a:solidFill>
                  <a:srgbClr val="E6E6E6"/>
                </a:solidFill>
                <a:effectLst/>
                <a:latin typeface="Segoe UI" panose="020B0502040204020203" pitchFamily="34" charset="0"/>
              </a:rPr>
              <a:t>Ensure that your extension can be published without code signing errors. You must not use the </a:t>
            </a:r>
            <a:r>
              <a:rPr lang="en-US" b="1" i="0" dirty="0" err="1">
                <a:solidFill>
                  <a:srgbClr val="E6E6E6"/>
                </a:solidFill>
                <a:effectLst/>
                <a:latin typeface="Segoe UI" panose="020B0502040204020203" pitchFamily="34" charset="0"/>
              </a:rPr>
              <a:t>skipverification</a:t>
            </a:r>
            <a:r>
              <a:rPr lang="en-US" b="0" i="0" dirty="0">
                <a:solidFill>
                  <a:srgbClr val="E6E6E6"/>
                </a:solidFill>
                <a:effectLst/>
                <a:latin typeface="Segoe UI" panose="020B0502040204020203" pitchFamily="34" charset="0"/>
              </a:rPr>
              <a:t> flag.</a:t>
            </a:r>
          </a:p>
          <a:p>
            <a:pPr algn="l">
              <a:buFont typeface="Arial" panose="020B0604020202020204" pitchFamily="34" charset="0"/>
              <a:buChar char="•"/>
            </a:pPr>
            <a:endParaRPr lang="en-US" b="0" i="0" dirty="0">
              <a:solidFill>
                <a:srgbClr val="E6E6E6"/>
              </a:solidFill>
              <a:effectLst/>
              <a:latin typeface="Segoe UI" panose="020B0502040204020203" pitchFamily="34" charset="0"/>
            </a:endParaRPr>
          </a:p>
          <a:p>
            <a:pPr algn="l">
              <a:buFont typeface="Arial" panose="020B0604020202020204" pitchFamily="34" charset="0"/>
              <a:buChar char="•"/>
            </a:pPr>
            <a:r>
              <a:rPr lang="en-US" b="0" i="0" dirty="0">
                <a:solidFill>
                  <a:srgbClr val="E6E6E6"/>
                </a:solidFill>
                <a:effectLst/>
                <a:latin typeface="Segoe UI" panose="020B0502040204020203" pitchFamily="34" charset="0"/>
              </a:rPr>
              <a:t>The extension should be able to be installed without errors.</a:t>
            </a:r>
          </a:p>
          <a:p>
            <a:pPr algn="l">
              <a:buFont typeface="Arial" panose="020B0604020202020204" pitchFamily="34" charset="0"/>
              <a:buChar char="•"/>
            </a:pPr>
            <a:endParaRPr lang="en-US" b="0" i="0" dirty="0">
              <a:solidFill>
                <a:srgbClr val="E6E6E6"/>
              </a:solidFill>
              <a:effectLst/>
              <a:latin typeface="Segoe UI" panose="020B0502040204020203" pitchFamily="34" charset="0"/>
            </a:endParaRPr>
          </a:p>
          <a:p>
            <a:pPr algn="l">
              <a:buFont typeface="Arial" panose="020B0604020202020204" pitchFamily="34" charset="0"/>
              <a:buChar char="•"/>
            </a:pPr>
            <a:r>
              <a:rPr lang="en-US" b="0" i="0" dirty="0">
                <a:solidFill>
                  <a:srgbClr val="E6E6E6"/>
                </a:solidFill>
                <a:effectLst/>
                <a:latin typeface="Segoe UI" panose="020B0502040204020203" pitchFamily="34" charset="0"/>
              </a:rPr>
              <a:t>If you are using Assisted Setup, ensure that you can use your wizard to completion without errors.</a:t>
            </a:r>
          </a:p>
          <a:p>
            <a:pPr algn="l">
              <a:buFont typeface="Arial" panose="020B0604020202020204" pitchFamily="34" charset="0"/>
              <a:buChar char="•"/>
            </a:pPr>
            <a:endParaRPr lang="en-US" b="0" i="0" dirty="0">
              <a:solidFill>
                <a:srgbClr val="E6E6E6"/>
              </a:solidFill>
              <a:effectLst/>
              <a:latin typeface="Segoe UI" panose="020B0502040204020203" pitchFamily="34" charset="0"/>
            </a:endParaRPr>
          </a:p>
          <a:p>
            <a:pPr algn="l">
              <a:buFont typeface="Arial" panose="020B0604020202020204" pitchFamily="34" charset="0"/>
              <a:buChar char="•"/>
            </a:pPr>
            <a:r>
              <a:rPr lang="en-US" b="0" i="0" dirty="0">
                <a:solidFill>
                  <a:srgbClr val="E6E6E6"/>
                </a:solidFill>
                <a:effectLst/>
                <a:latin typeface="Segoe UI" panose="020B0502040204020203" pitchFamily="34" charset="0"/>
              </a:rPr>
              <a:t>Walk through the setup and usage of your extension to verify it works as expected (remember to test as a user that doesn't have </a:t>
            </a:r>
            <a:r>
              <a:rPr lang="en-US" b="1" i="0" dirty="0">
                <a:solidFill>
                  <a:srgbClr val="E6E6E6"/>
                </a:solidFill>
                <a:effectLst/>
                <a:latin typeface="Segoe UI" panose="020B0502040204020203" pitchFamily="34" charset="0"/>
              </a:rPr>
              <a:t>SUPER</a:t>
            </a:r>
            <a:r>
              <a:rPr lang="en-US" b="0" i="0" dirty="0">
                <a:solidFill>
                  <a:srgbClr val="E6E6E6"/>
                </a:solidFill>
                <a:effectLst/>
                <a:latin typeface="Segoe UI" panose="020B0502040204020203" pitchFamily="34" charset="0"/>
              </a:rPr>
              <a:t> permissions).</a:t>
            </a:r>
          </a:p>
          <a:p>
            <a:pPr algn="l">
              <a:buFont typeface="Arial" panose="020B0604020202020204" pitchFamily="34" charset="0"/>
              <a:buChar char="•"/>
            </a:pPr>
            <a:endParaRPr lang="en-US" b="0" i="0" dirty="0">
              <a:solidFill>
                <a:srgbClr val="E6E6E6"/>
              </a:solidFill>
              <a:effectLst/>
              <a:latin typeface="Segoe UI" panose="020B0502040204020203" pitchFamily="34" charset="0"/>
            </a:endParaRPr>
          </a:p>
          <a:p>
            <a:pPr algn="l">
              <a:buFont typeface="Arial" panose="020B0604020202020204" pitchFamily="34" charset="0"/>
              <a:buChar char="•"/>
            </a:pPr>
            <a:r>
              <a:rPr lang="en-US" b="0" i="0" dirty="0">
                <a:solidFill>
                  <a:srgbClr val="E6E6E6"/>
                </a:solidFill>
                <a:effectLst/>
                <a:latin typeface="Segoe UI" panose="020B0502040204020203" pitchFamily="34" charset="0"/>
              </a:rPr>
              <a:t>Check that you can uninstall and unpublish your extension without any errors.</a:t>
            </a:r>
          </a:p>
          <a:p>
            <a:pPr algn="l">
              <a:buFont typeface="Arial" panose="020B0604020202020204" pitchFamily="34" charset="0"/>
              <a:buChar char="•"/>
            </a:pPr>
            <a:endParaRPr lang="en-US" b="0" i="0" dirty="0">
              <a:solidFill>
                <a:srgbClr val="E6E6E6"/>
              </a:solidFill>
              <a:effectLst/>
              <a:latin typeface="Segoe UI" panose="020B0502040204020203" pitchFamily="34" charset="0"/>
            </a:endParaRPr>
          </a:p>
          <a:p>
            <a:pPr algn="l">
              <a:buFont typeface="Arial" panose="020B0604020202020204" pitchFamily="34" charset="0"/>
              <a:buChar char="•"/>
            </a:pPr>
            <a:r>
              <a:rPr lang="en-US" b="0" i="0" dirty="0">
                <a:solidFill>
                  <a:srgbClr val="E6E6E6"/>
                </a:solidFill>
                <a:effectLst/>
                <a:latin typeface="Segoe UI" panose="020B0502040204020203" pitchFamily="34" charset="0"/>
              </a:rPr>
              <a:t>Make sure you can republish and reinstall your extension without any errors.</a:t>
            </a:r>
          </a:p>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14</a:t>
            </a:fld>
            <a:endParaRPr lang="en-IS"/>
          </a:p>
        </p:txBody>
      </p:sp>
    </p:spTree>
    <p:extLst>
      <p:ext uri="{BB962C8B-B14F-4D97-AF65-F5344CB8AC3E}">
        <p14:creationId xmlns:p14="http://schemas.microsoft.com/office/powerpoint/2010/main" val="3687521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0" dirty="0">
                <a:solidFill>
                  <a:srgbClr val="E6E6E6"/>
                </a:solidFill>
                <a:effectLst/>
                <a:latin typeface="Segoe UI" panose="020B0502040204020203" pitchFamily="34" charset="0"/>
              </a:rPr>
              <a:t>For countries or regions that don't include this demo data, you must import the CRONUS evaluation demo data. Not the International CRONUS company data, the evaluation demo data. We don't use custom data, and we don't use any other data. We always use the base evaluation demo data.</a:t>
            </a:r>
          </a:p>
          <a:p>
            <a:endParaRPr lang="en-US" b="0" i="0" dirty="0">
              <a:solidFill>
                <a:srgbClr val="E6E6E6"/>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15</a:t>
            </a:fld>
            <a:endParaRPr lang="en-IS"/>
          </a:p>
        </p:txBody>
      </p:sp>
    </p:spTree>
    <p:extLst>
      <p:ext uri="{BB962C8B-B14F-4D97-AF65-F5344CB8AC3E}">
        <p14:creationId xmlns:p14="http://schemas.microsoft.com/office/powerpoint/2010/main" val="526760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1673623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cs typeface="+mn-cs"/>
              </a:rPr>
              <a:t>Test your app in its entirely. Do test 100% of the functionality of your app.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cs typeface="+mn-cs"/>
              </a:rPr>
              <a:t>Testing just a few areas of your app won't suffice. You should test everything.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cs typeface="+mn-cs"/>
              </a:rPr>
              <a:t>Microsoft won't test 100% of the functionality of your app. They expect you to be doing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cs typeface="+mn-cs"/>
              </a:rPr>
              <a:t>If the testing works for you, most likely work for Microsoft.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cs typeface="+mn-cs"/>
              </a:rPr>
              <a:t>Ensure that no permission errors are thrown for any of your app's functionality.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cs typeface="+mn-cs"/>
              </a:rPr>
              <a:t>With the </a:t>
            </a:r>
            <a:r>
              <a:rPr lang="en-US" sz="1200" b="1" dirty="0">
                <a:solidFill>
                  <a:schemeClr val="tx1"/>
                </a:solidFill>
                <a:effectLst/>
                <a:latin typeface="+mn-lt"/>
                <a:cs typeface="+mn-cs"/>
              </a:rPr>
              <a:t>ESSENTIAL</a:t>
            </a:r>
            <a:r>
              <a:rPr lang="en-US" sz="1200" dirty="0">
                <a:solidFill>
                  <a:schemeClr val="tx1"/>
                </a:solidFill>
                <a:effectLst/>
                <a:latin typeface="+mn-lt"/>
                <a:cs typeface="+mn-cs"/>
              </a:rPr>
              <a:t> user (before you assign your permission sets to it), make sure that the user can still use core Business Central without facing permission errors. You must allow that user to do things such as accessing the customer card, posting a sales order, and so on.</a:t>
            </a: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17</a:t>
            </a:fld>
            <a:endParaRPr lang="en-IS"/>
          </a:p>
        </p:txBody>
      </p:sp>
    </p:spTree>
    <p:extLst>
      <p:ext uri="{BB962C8B-B14F-4D97-AF65-F5344CB8AC3E}">
        <p14:creationId xmlns:p14="http://schemas.microsoft.com/office/powerpoint/2010/main" val="3744984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slide message} … …</a:t>
            </a:r>
          </a:p>
          <a:p>
            <a:r>
              <a:rPr lang="en-US" dirty="0"/>
              <a:t>Who should maintain the App?</a:t>
            </a:r>
          </a:p>
          <a:p>
            <a:endParaRPr lang="en-US" dirty="0"/>
          </a:p>
          <a:p>
            <a:r>
              <a:rPr lang="en-US" dirty="0"/>
              <a:t>Test automation is often seen as a technical exercise: it is the developers who should be doing this</a:t>
            </a:r>
          </a:p>
          <a:p>
            <a:r>
              <a:rPr lang="en-US" dirty="0"/>
              <a:t>In my experience, this is a major misconception. </a:t>
            </a:r>
            <a:r>
              <a:rPr lang="en-US"/>
              <a:t>Just my </a:t>
            </a:r>
            <a:r>
              <a:rPr lang="en-US" dirty="0"/>
              <a:t>opinion</a:t>
            </a:r>
          </a:p>
          <a:p>
            <a:endParaRPr lang="en-US" dirty="0"/>
          </a:p>
          <a:p>
            <a:r>
              <a:rPr lang="en-US" dirty="0"/>
              <a:t>After all, same like any implementation, it is a team effort.</a:t>
            </a:r>
          </a:p>
          <a:p>
            <a:r>
              <a:rPr lang="en-US" dirty="0"/>
              <a:t>Need both functional and technical which are inextricably linked</a:t>
            </a:r>
          </a:p>
        </p:txBody>
      </p:sp>
      <p:sp>
        <p:nvSpPr>
          <p:cNvPr id="4" name="Slide Number Placeholder 3"/>
          <p:cNvSpPr>
            <a:spLocks noGrp="1"/>
          </p:cNvSpPr>
          <p:nvPr>
            <p:ph type="sldNum" sz="quarter" idx="5"/>
          </p:nvPr>
        </p:nvSpPr>
        <p:spPr/>
        <p:txBody>
          <a:bodyPr/>
          <a:lstStyle/>
          <a:p>
            <a:fld id="{6EC0F3B0-CF07-094F-A91C-5EC470E32D7F}" type="slidenum">
              <a:rPr lang="en-IS" smtClean="0"/>
              <a:t>18</a:t>
            </a:fld>
            <a:endParaRPr lang="en-IS"/>
          </a:p>
        </p:txBody>
      </p:sp>
    </p:spTree>
    <p:extLst>
      <p:ext uri="{BB962C8B-B14F-4D97-AF65-F5344CB8AC3E}">
        <p14:creationId xmlns:p14="http://schemas.microsoft.com/office/powerpoint/2010/main" val="3946882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Segoe UI"/>
                <a:cs typeface="Segoe UI"/>
              </a:rPr>
              <a:t>Task 1: Create the Test </a:t>
            </a:r>
            <a:r>
              <a:rPr lang="en-US" sz="1200" b="1" dirty="0" err="1">
                <a:latin typeface="Segoe UI"/>
                <a:cs typeface="Segoe UI"/>
              </a:rPr>
              <a:t>codeunit</a:t>
            </a:r>
            <a:r>
              <a:rPr lang="en-US" sz="1200" b="1" dirty="0">
                <a:latin typeface="Segoe UI"/>
                <a:cs typeface="Segoe UI"/>
              </a:rPr>
              <a:t> and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6E6E6"/>
                </a:solidFill>
                <a:effectLst/>
                <a:latin typeface="Segoe UI" panose="020B0502040204020203" pitchFamily="34" charset="0"/>
              </a:rPr>
              <a:t>The name of the test method consists of the tested functionality. There are relevant parameters that affect the test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FEATURE Tag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Represent the name of the </a:t>
            </a:r>
            <a:r>
              <a:rPr lang="en-US" b="1" i="0" dirty="0" err="1">
                <a:solidFill>
                  <a:srgbClr val="E6E6E6"/>
                </a:solidFill>
                <a:effectLst/>
                <a:latin typeface="Segoe UI" panose="020B0502040204020203" pitchFamily="34" charset="0"/>
              </a:rPr>
              <a:t>fature</a:t>
            </a:r>
            <a:r>
              <a:rPr lang="en-US" b="1" i="0" dirty="0">
                <a:solidFill>
                  <a:srgbClr val="E6E6E6"/>
                </a:solidFill>
                <a:effectLst/>
                <a:latin typeface="Segoe UI" panose="020B0502040204020203" pitchFamily="34" charset="0"/>
              </a:rPr>
              <a:t>, application area, functional area or another aspect of the application. It point to an are of your solution that is touched by the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If a test is supposed to have the same list of tag a the </a:t>
            </a:r>
            <a:r>
              <a:rPr lang="en-US" b="1" i="0" dirty="0" err="1">
                <a:solidFill>
                  <a:srgbClr val="E6E6E6"/>
                </a:solidFill>
                <a:effectLst/>
                <a:latin typeface="Segoe UI" panose="020B0502040204020203" pitchFamily="34" charset="0"/>
              </a:rPr>
              <a:t>codeunit</a:t>
            </a:r>
            <a:r>
              <a:rPr lang="en-US" b="1" i="0" dirty="0">
                <a:solidFill>
                  <a:srgbClr val="E6E6E6"/>
                </a:solidFill>
                <a:effectLst/>
                <a:latin typeface="Segoe UI" panose="020B0502040204020203" pitchFamily="34" charset="0"/>
              </a:rPr>
              <a:t> has, you don’t have to add the [FEATURE] tag for this test. At least there is something specific to say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SCENARIO Tag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Links the test to a work item for the functionality. Test Description represents a short description of the purpose of the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AAA = Unit Testing (Arrange-Act-Assert) where each part is a step leading to the next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GIVEN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Describes one step in setting up the test. If you feel a need to add an AND, you should probably add a separate GIVEN.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In most of cases, in order to run an action under test, you must prepare the database.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Tests can be complex, so you can add more than one GIVEN. They can come in one block or comment particular lines of code.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Don't try to repeat code and comment each line. Instead, add information of a higher level that would be valuable when reading without the test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WHEN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Describes the action under test. A test is to test one thing.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There should be only one WHEN in a test.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It's the line of code that changes the state of something that we're going to verify.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If you feel a need to add more than one WHEN followed by different verification, you should split this test in two or more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THEN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Describes what is verified by the test. All tests must have a verification part.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If there's no verification, the test doesn't test anything.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You can add more than one THEN tag.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E6E6E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6E6E6"/>
                </a:solidFill>
                <a:effectLst/>
                <a:latin typeface="Segoe UI" panose="020B0502040204020203" pitchFamily="34" charset="0"/>
              </a:rPr>
              <a:t>Task 2: Create a helper method</a:t>
            </a:r>
          </a:p>
          <a:p>
            <a:endParaRPr lang="en-US" dirty="0"/>
          </a:p>
          <a:p>
            <a:r>
              <a:rPr lang="en-US" b="0" i="0" dirty="0">
                <a:solidFill>
                  <a:srgbClr val="E6E6E6"/>
                </a:solidFill>
                <a:effectLst/>
                <a:latin typeface="Segoe UI" panose="020B0502040204020203" pitchFamily="34" charset="0"/>
              </a:rPr>
              <a:t>Helper method prepares data for the test. Like create a master record, creating Sales or Purchase document.</a:t>
            </a:r>
          </a:p>
          <a:p>
            <a:endParaRPr lang="en-US" b="0" i="0" dirty="0">
              <a:solidFill>
                <a:srgbClr val="E6E6E6"/>
              </a:solidFill>
              <a:effectLst/>
              <a:latin typeface="Segoe UI" panose="020B0502040204020203" pitchFamily="34" charset="0"/>
            </a:endParaRPr>
          </a:p>
          <a:p>
            <a:r>
              <a:rPr lang="en-US" b="0" i="0" dirty="0">
                <a:solidFill>
                  <a:srgbClr val="E6E6E6"/>
                </a:solidFill>
                <a:effectLst/>
                <a:latin typeface="Segoe UI" panose="020B0502040204020203" pitchFamily="34" charset="0"/>
              </a:rPr>
              <a:t>Helper method is not specific to the test, always can reuse it for similar tests. </a:t>
            </a: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19</a:t>
            </a:fld>
            <a:endParaRPr lang="en-IS"/>
          </a:p>
        </p:txBody>
      </p:sp>
    </p:spTree>
    <p:extLst>
      <p:ext uri="{BB962C8B-B14F-4D97-AF65-F5344CB8AC3E}">
        <p14:creationId xmlns:p14="http://schemas.microsoft.com/office/powerpoint/2010/main" val="207686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20</a:t>
            </a:fld>
            <a:endParaRPr lang="en-IS"/>
          </a:p>
        </p:txBody>
      </p:sp>
    </p:spTree>
    <p:extLst>
      <p:ext uri="{BB962C8B-B14F-4D97-AF65-F5344CB8AC3E}">
        <p14:creationId xmlns:p14="http://schemas.microsoft.com/office/powerpoint/2010/main" val="34535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endParaRPr lang="en-US" b="0" i="0" dirty="0">
              <a:solidFill>
                <a:srgbClr val="303633"/>
              </a:solidFill>
              <a:effectLst/>
              <a:latin typeface="Lora" panose="020F0502020204030204" pitchFamily="2" charset="0"/>
            </a:endParaRPr>
          </a:p>
          <a:p>
            <a:pPr algn="l" fontAlgn="base">
              <a:buFont typeface="Arial" panose="020B0604020202020204" pitchFamily="34" charset="0"/>
              <a:buChar char="•"/>
            </a:pPr>
            <a:r>
              <a:rPr lang="en-US" b="0" i="0" dirty="0">
                <a:solidFill>
                  <a:srgbClr val="303633"/>
                </a:solidFill>
                <a:effectLst/>
                <a:latin typeface="Lora" panose="020F0502020204030204" pitchFamily="2" charset="0"/>
              </a:rPr>
              <a:t>GIVEN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In this step we are putting the system into known state by defining start data. For example we can put some data into database, set up environment data and so on.</a:t>
            </a:r>
            <a:endParaRPr lang="en-MY" dirty="0"/>
          </a:p>
          <a:p>
            <a:pPr algn="l" fontAlgn="base">
              <a:buFont typeface="Arial" panose="020B0604020202020204" pitchFamily="34" charset="0"/>
              <a:buChar char="•"/>
            </a:pPr>
            <a:endParaRPr lang="en-US" b="0" i="0" dirty="0">
              <a:solidFill>
                <a:srgbClr val="303633"/>
              </a:solidFill>
              <a:effectLst/>
              <a:latin typeface="Lora" panose="020F0502020204030204" pitchFamily="2" charset="0"/>
            </a:endParaRPr>
          </a:p>
          <a:p>
            <a:pPr algn="l" fontAlgn="base">
              <a:buFont typeface="Arial" panose="020B0604020202020204" pitchFamily="34" charset="0"/>
              <a:buChar char="•"/>
            </a:pPr>
            <a:r>
              <a:rPr lang="en-US" b="0" i="0" dirty="0">
                <a:solidFill>
                  <a:srgbClr val="303633"/>
                </a:solidFill>
                <a:effectLst/>
                <a:latin typeface="Lora" panose="020F0502020204030204" pitchFamily="2" charset="0"/>
              </a:rPr>
              <a:t>WHEN</a:t>
            </a:r>
          </a:p>
          <a:p>
            <a:pPr algn="l" fontAlgn="base">
              <a:buFont typeface="Arial" panose="020B0604020202020204" pitchFamily="34" charset="0"/>
              <a:buChar char="•"/>
            </a:pPr>
            <a:r>
              <a:rPr lang="en-US" b="0" i="0" dirty="0">
                <a:solidFill>
                  <a:srgbClr val="303633"/>
                </a:solidFill>
                <a:effectLst/>
                <a:latin typeface="Lora" panose="020F0502020204030204" pitchFamily="2" charset="0"/>
              </a:rPr>
              <a:t>This step defines a key action. It means that in this part of the test system does think what we expect from him</a:t>
            </a:r>
          </a:p>
          <a:p>
            <a:pPr algn="l" fontAlgn="base">
              <a:buFont typeface="Arial" panose="020B0604020202020204" pitchFamily="34" charset="0"/>
              <a:buChar char="•"/>
            </a:pPr>
            <a:endParaRPr lang="en-US" b="0" i="0" dirty="0">
              <a:solidFill>
                <a:srgbClr val="303633"/>
              </a:solidFill>
              <a:effectLst/>
              <a:latin typeface="Lora" panose="020F0502020204030204" pitchFamily="2" charset="0"/>
            </a:endParaRPr>
          </a:p>
          <a:p>
            <a:pPr algn="l" fontAlgn="base">
              <a:buFont typeface="Arial" panose="020B0604020202020204" pitchFamily="34" charset="0"/>
              <a:buChar char="•"/>
            </a:pPr>
            <a:r>
              <a:rPr lang="en-US" b="0" i="0" dirty="0">
                <a:solidFill>
                  <a:srgbClr val="303633"/>
                </a:solidFill>
                <a:effectLst/>
                <a:latin typeface="Lora" panose="020F0502020204030204" pitchFamily="2" charset="0"/>
              </a:rPr>
              <a:t>THEN</a:t>
            </a:r>
          </a:p>
          <a:p>
            <a:pPr algn="l" fontAlgn="base">
              <a:buFont typeface="Arial" panose="020B0604020202020204" pitchFamily="34" charset="0"/>
              <a:buChar char="•"/>
            </a:pPr>
            <a:r>
              <a:rPr lang="en-US" b="0" i="0" dirty="0">
                <a:solidFill>
                  <a:srgbClr val="303633"/>
                </a:solidFill>
                <a:effectLst/>
                <a:latin typeface="Lora" panose="020F0502020204030204" pitchFamily="2" charset="0"/>
              </a:rPr>
              <a:t>This is a verification step. In this part we observe system output, we check if system behave in the expected way or not and we draw conclusions.</a:t>
            </a:r>
          </a:p>
          <a:p>
            <a:pPr algn="l" fontAlgn="base">
              <a:buFont typeface="Arial" panose="020B0604020202020204" pitchFamily="34" charset="0"/>
              <a:buChar char="•"/>
            </a:pPr>
            <a:endParaRPr lang="en-US" b="0" i="0" dirty="0">
              <a:solidFill>
                <a:srgbClr val="303633"/>
              </a:solidFill>
              <a:effectLst/>
              <a:latin typeface="Lora" panose="020F0502020204030204" pitchFamily="2" charset="0"/>
            </a:endParaRPr>
          </a:p>
          <a:p>
            <a:pPr algn="l" fontAlgn="base">
              <a:buFont typeface="Arial" panose="020B0604020202020204" pitchFamily="34" charset="0"/>
              <a:buChar char="•"/>
            </a:pPr>
            <a:endParaRPr lang="en-US" b="0" i="0" dirty="0">
              <a:solidFill>
                <a:srgbClr val="303633"/>
              </a:solidFill>
              <a:effectLst/>
              <a:latin typeface="Lora" panose="020F0502020204030204" pitchFamily="2" charset="0"/>
            </a:endParaRPr>
          </a:p>
          <a:p>
            <a:pPr algn="l" fontAlgn="base">
              <a:buFont typeface="Arial" panose="020B0604020202020204" pitchFamily="34" charset="0"/>
              <a:buChar char="•"/>
            </a:pPr>
            <a:r>
              <a:rPr lang="en-US" b="0" i="0" dirty="0">
                <a:solidFill>
                  <a:srgbClr val="303633"/>
                </a:solidFill>
                <a:effectLst/>
                <a:latin typeface="Lora" panose="020F0502020204030204" pitchFamily="2" charset="0"/>
              </a:rPr>
              <a:t>The </a:t>
            </a:r>
            <a:r>
              <a:rPr lang="en-US" b="1" i="0" dirty="0">
                <a:solidFill>
                  <a:srgbClr val="303633"/>
                </a:solidFill>
                <a:effectLst/>
                <a:latin typeface="Lora" panose="020F0502020204030204" pitchFamily="2" charset="0"/>
              </a:rPr>
              <a:t>given</a:t>
            </a:r>
            <a:r>
              <a:rPr lang="en-US" b="0" i="0" dirty="0">
                <a:solidFill>
                  <a:srgbClr val="303633"/>
                </a:solidFill>
                <a:effectLst/>
                <a:latin typeface="Lora" panose="020F0502020204030204" pitchFamily="2" charset="0"/>
              </a:rPr>
              <a:t> part describes the state of the world before you begin the behavior you're specifying in this scenario. You can think of it as the pre-conditions to the test.</a:t>
            </a:r>
          </a:p>
          <a:p>
            <a:pPr algn="l" fontAlgn="base">
              <a:buFont typeface="Arial" panose="020B0604020202020204" pitchFamily="34" charset="0"/>
              <a:buChar char="•"/>
            </a:pPr>
            <a:r>
              <a:rPr lang="en-US" b="0" i="0" dirty="0">
                <a:solidFill>
                  <a:srgbClr val="303633"/>
                </a:solidFill>
                <a:effectLst/>
                <a:latin typeface="Lora" panose="020F0502020204030204" pitchFamily="2" charset="0"/>
              </a:rPr>
              <a:t>The </a:t>
            </a:r>
            <a:r>
              <a:rPr lang="en-US" b="1" i="0" dirty="0">
                <a:solidFill>
                  <a:srgbClr val="303633"/>
                </a:solidFill>
                <a:effectLst/>
                <a:latin typeface="Lora" panose="020F0502020204030204" pitchFamily="2" charset="0"/>
              </a:rPr>
              <a:t>when</a:t>
            </a:r>
            <a:r>
              <a:rPr lang="en-US" b="0" i="0" dirty="0">
                <a:solidFill>
                  <a:srgbClr val="303633"/>
                </a:solidFill>
                <a:effectLst/>
                <a:latin typeface="Lora" panose="020F0502020204030204" pitchFamily="2" charset="0"/>
              </a:rPr>
              <a:t> section is that behavior that you're specifying.</a:t>
            </a:r>
          </a:p>
          <a:p>
            <a:pPr algn="l" fontAlgn="base">
              <a:buFont typeface="Arial" panose="020B0604020202020204" pitchFamily="34" charset="0"/>
              <a:buChar char="•"/>
            </a:pPr>
            <a:r>
              <a:rPr lang="en-US" b="0" i="0" dirty="0">
                <a:solidFill>
                  <a:srgbClr val="303633"/>
                </a:solidFill>
                <a:effectLst/>
                <a:latin typeface="Lora" panose="020F0502020204030204" pitchFamily="2" charset="0"/>
              </a:rPr>
              <a:t>Finally the </a:t>
            </a:r>
            <a:r>
              <a:rPr lang="en-US" b="1" i="0" dirty="0">
                <a:solidFill>
                  <a:srgbClr val="303633"/>
                </a:solidFill>
                <a:effectLst/>
                <a:latin typeface="Lora" panose="020F0502020204030204" pitchFamily="2" charset="0"/>
              </a:rPr>
              <a:t>then</a:t>
            </a:r>
            <a:r>
              <a:rPr lang="en-US" b="0" i="0" dirty="0">
                <a:solidFill>
                  <a:srgbClr val="303633"/>
                </a:solidFill>
                <a:effectLst/>
                <a:latin typeface="Lora" panose="020F0502020204030204" pitchFamily="2" charset="0"/>
              </a:rPr>
              <a:t> section describes the changes you expect due to the specified behavior.</a:t>
            </a:r>
          </a:p>
          <a:p>
            <a:endParaRPr lang="en-MY" dirty="0"/>
          </a:p>
        </p:txBody>
      </p:sp>
      <p:sp>
        <p:nvSpPr>
          <p:cNvPr id="4" name="Slide Number Placeholder 3"/>
          <p:cNvSpPr>
            <a:spLocks noGrp="1"/>
          </p:cNvSpPr>
          <p:nvPr>
            <p:ph type="sldNum" sz="quarter" idx="5"/>
          </p:nvPr>
        </p:nvSpPr>
        <p:spPr/>
        <p:txBody>
          <a:bodyPr/>
          <a:lstStyle/>
          <a:p>
            <a:fld id="{3F3EBD0A-3962-45F3-B5EA-19E68112F88E}" type="slidenum">
              <a:rPr lang="en-MY" smtClean="0"/>
              <a:t>21</a:t>
            </a:fld>
            <a:endParaRPr lang="en-MY"/>
          </a:p>
        </p:txBody>
      </p:sp>
    </p:spTree>
    <p:extLst>
      <p:ext uri="{BB962C8B-B14F-4D97-AF65-F5344CB8AC3E}">
        <p14:creationId xmlns:p14="http://schemas.microsoft.com/office/powerpoint/2010/main" val="183615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219968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3F3EBD0A-3962-45F3-B5EA-19E68112F88E}" type="slidenum">
              <a:rPr lang="en-MY" smtClean="0"/>
              <a:t>23</a:t>
            </a:fld>
            <a:endParaRPr lang="en-MY"/>
          </a:p>
        </p:txBody>
      </p:sp>
    </p:spTree>
    <p:extLst>
      <p:ext uri="{BB962C8B-B14F-4D97-AF65-F5344CB8AC3E}">
        <p14:creationId xmlns:p14="http://schemas.microsoft.com/office/powerpoint/2010/main" val="2262777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212121"/>
                </a:solidFill>
                <a:effectLst/>
              </a:rPr>
              <a:t>Test Runner </a:t>
            </a:r>
            <a:r>
              <a:rPr lang="en-US" sz="1800" b="0" i="0" dirty="0" err="1">
                <a:solidFill>
                  <a:srgbClr val="212121"/>
                </a:solidFill>
                <a:effectLst/>
              </a:rPr>
              <a:t>Codeunit</a:t>
            </a:r>
            <a:r>
              <a:rPr lang="en-US" sz="1800" b="0" i="0" dirty="0">
                <a:solidFill>
                  <a:srgbClr val="212121"/>
                </a:solidFill>
                <a:effectLst/>
              </a:rPr>
              <a:t>, select  130451	Test Runner - </a:t>
            </a:r>
            <a:r>
              <a:rPr lang="en-US" sz="1800" b="0" i="0" dirty="0" err="1">
                <a:solidFill>
                  <a:srgbClr val="212121"/>
                </a:solidFill>
                <a:effectLst/>
              </a:rPr>
              <a:t>Isol</a:t>
            </a:r>
            <a:r>
              <a:rPr lang="en-US" sz="1800" b="0" i="0" dirty="0">
                <a:solidFill>
                  <a:srgbClr val="212121"/>
                </a:solidFill>
                <a:effectLst/>
              </a:rPr>
              <a:t>. Disabled</a:t>
            </a:r>
            <a:endParaRPr lang="en-MY" dirty="0"/>
          </a:p>
        </p:txBody>
      </p:sp>
      <p:sp>
        <p:nvSpPr>
          <p:cNvPr id="4" name="Slide Number Placeholder 3"/>
          <p:cNvSpPr>
            <a:spLocks noGrp="1"/>
          </p:cNvSpPr>
          <p:nvPr>
            <p:ph type="sldNum" sz="quarter" idx="5"/>
          </p:nvPr>
        </p:nvSpPr>
        <p:spPr/>
        <p:txBody>
          <a:bodyPr/>
          <a:lstStyle/>
          <a:p>
            <a:fld id="{3F3EBD0A-3962-45F3-B5EA-19E68112F88E}" type="slidenum">
              <a:rPr lang="en-MY" smtClean="0"/>
              <a:t>25</a:t>
            </a:fld>
            <a:endParaRPr lang="en-MY"/>
          </a:p>
        </p:txBody>
      </p:sp>
    </p:spTree>
    <p:extLst>
      <p:ext uri="{BB962C8B-B14F-4D97-AF65-F5344CB8AC3E}">
        <p14:creationId xmlns:p14="http://schemas.microsoft.com/office/powerpoint/2010/main" val="4007365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1" i="0" dirty="0">
                <a:effectLst/>
                <a:latin typeface="-apple-system"/>
              </a:rPr>
              <a:t>Best Practices in Unit Testing</a:t>
            </a:r>
          </a:p>
          <a:p>
            <a:pPr algn="l" fontAlgn="auto"/>
            <a:endParaRPr lang="en-US" b="1" i="0" dirty="0">
              <a:effectLst/>
              <a:latin typeface="-apple-system"/>
            </a:endParaRPr>
          </a:p>
          <a:p>
            <a:pPr algn="l" fontAlgn="auto"/>
            <a:r>
              <a:rPr lang="en-US" b="1" i="0" dirty="0">
                <a:effectLst/>
                <a:latin typeface="-apple-system"/>
              </a:rPr>
              <a:t>1. Write Readable and Maintainable Tests</a:t>
            </a:r>
          </a:p>
          <a:p>
            <a:pPr lvl="1" fontAlgn="auto">
              <a:buFont typeface="Arial" panose="020B0604020202020204" pitchFamily="34" charset="0"/>
              <a:buChar char="•"/>
            </a:pPr>
            <a:r>
              <a:rPr lang="en-US" b="1" dirty="0">
                <a:effectLst/>
                <a:latin typeface="var(--artdeco-reset-typography-font-family-sans)"/>
              </a:rPr>
              <a:t>Use Descriptive Test Names:</a:t>
            </a:r>
            <a:r>
              <a:rPr lang="en-US" dirty="0">
                <a:effectLst/>
                <a:latin typeface="var(--artdeco-reset-typography-font-family-sans)"/>
              </a:rPr>
              <a:t> Clearly state what each test does. For example, </a:t>
            </a:r>
            <a:r>
              <a:rPr lang="en-US" dirty="0" err="1">
                <a:effectLst/>
                <a:latin typeface="var(--artdeco-reset-typography-font-family-sans)"/>
              </a:rPr>
              <a:t>testShouldThrowNullPointerExceptionWhenInputIsNull</a:t>
            </a:r>
            <a:r>
              <a:rPr lang="en-US" dirty="0">
                <a:effectLst/>
                <a:latin typeface="var(--artdeco-reset-typography-font-family-sans)"/>
              </a:rPr>
              <a:t>() is more informative than </a:t>
            </a:r>
            <a:r>
              <a:rPr lang="en-US" dirty="0" err="1">
                <a:effectLst/>
                <a:latin typeface="var(--artdeco-reset-typography-font-family-sans)"/>
              </a:rPr>
              <a:t>testInput</a:t>
            </a:r>
            <a:r>
              <a:rPr lang="en-US" dirty="0">
                <a:effectLst/>
                <a:latin typeface="var(--artdeco-reset-typography-font-family-sans)"/>
              </a:rPr>
              <a:t>().</a:t>
            </a:r>
          </a:p>
          <a:p>
            <a:pPr lvl="1" fontAlgn="auto">
              <a:buFont typeface="Arial" panose="020B0604020202020204" pitchFamily="34" charset="0"/>
              <a:buChar char="•"/>
            </a:pPr>
            <a:r>
              <a:rPr lang="en-US" b="1" dirty="0">
                <a:effectLst/>
                <a:latin typeface="var(--artdeco-reset-typography-font-family-sans)"/>
              </a:rPr>
              <a:t>Keep Tests Focused:</a:t>
            </a:r>
            <a:r>
              <a:rPr lang="en-US" dirty="0">
                <a:effectLst/>
                <a:latin typeface="var(--artdeco-reset-typography-font-family-sans)"/>
              </a:rPr>
              <a:t> Each test should verify one aspect of the function under test.</a:t>
            </a:r>
          </a:p>
          <a:p>
            <a:pPr algn="l" fontAlgn="auto"/>
            <a:endParaRPr lang="en-US" b="1" i="0" dirty="0">
              <a:effectLst/>
              <a:latin typeface="-apple-system"/>
            </a:endParaRPr>
          </a:p>
          <a:p>
            <a:pPr algn="l" fontAlgn="auto"/>
            <a:r>
              <a:rPr lang="en-US" b="1" i="0" dirty="0">
                <a:effectLst/>
                <a:latin typeface="-apple-system"/>
              </a:rPr>
              <a:t>2. Embrace Test-Driven Development</a:t>
            </a:r>
          </a:p>
          <a:p>
            <a:pPr lvl="1" fontAlgn="auto">
              <a:buFont typeface="Arial" panose="020B0604020202020204" pitchFamily="34" charset="0"/>
              <a:buChar char="•"/>
            </a:pPr>
            <a:r>
              <a:rPr lang="en-US" b="1" dirty="0">
                <a:effectLst/>
                <a:latin typeface="var(--artdeco-reset-typography-font-family-sans)"/>
              </a:rPr>
              <a:t>Write Tests Before Code:</a:t>
            </a:r>
            <a:r>
              <a:rPr lang="en-US" dirty="0">
                <a:effectLst/>
                <a:latin typeface="var(--artdeco-reset-typography-font-family-sans)"/>
              </a:rPr>
              <a:t> This ensures that your code only does what it's supposed to do and helps in designing cleaner APIs.</a:t>
            </a:r>
          </a:p>
          <a:p>
            <a:pPr lvl="1" fontAlgn="auto">
              <a:buFont typeface="Arial" panose="020B0604020202020204" pitchFamily="34" charset="0"/>
              <a:buChar char="•"/>
            </a:pPr>
            <a:r>
              <a:rPr lang="en-US" b="1" dirty="0">
                <a:effectLst/>
                <a:latin typeface="var(--artdeco-reset-typography-font-family-sans)"/>
              </a:rPr>
              <a:t>Refactor with Confidence:</a:t>
            </a:r>
            <a:r>
              <a:rPr lang="en-US" dirty="0">
                <a:effectLst/>
                <a:latin typeface="var(--artdeco-reset-typography-font-family-sans)"/>
              </a:rPr>
              <a:t> TDD (Test-Driven Development) allows for safer refactoring since tests can immediately catch any introduced errors.</a:t>
            </a:r>
          </a:p>
          <a:p>
            <a:pPr algn="l" fontAlgn="auto"/>
            <a:endParaRPr lang="en-US" b="1" i="0" dirty="0">
              <a:effectLst/>
              <a:latin typeface="-apple-system"/>
            </a:endParaRPr>
          </a:p>
          <a:p>
            <a:pPr algn="l" fontAlgn="auto"/>
            <a:r>
              <a:rPr lang="en-US" b="1" i="0" dirty="0">
                <a:effectLst/>
                <a:latin typeface="-apple-system"/>
              </a:rPr>
              <a:t>3. Ensure Tests are Independent and Repeatable</a:t>
            </a:r>
          </a:p>
          <a:p>
            <a:pPr lvl="1" fontAlgn="auto">
              <a:buFont typeface="Arial" panose="020B0604020202020204" pitchFamily="34" charset="0"/>
              <a:buChar char="•"/>
            </a:pPr>
            <a:r>
              <a:rPr lang="en-US" b="1" dirty="0">
                <a:effectLst/>
                <a:latin typeface="var(--artdeco-reset-typography-font-family-sans)"/>
              </a:rPr>
              <a:t>Avoid Shared State:</a:t>
            </a:r>
            <a:r>
              <a:rPr lang="en-US" dirty="0">
                <a:effectLst/>
                <a:latin typeface="var(--artdeco-reset-typography-font-family-sans)"/>
              </a:rPr>
              <a:t> Each test should set up its own input data and not rely on the outcome of other tests.</a:t>
            </a:r>
          </a:p>
          <a:p>
            <a:pPr lvl="1" fontAlgn="auto">
              <a:buFont typeface="Arial" panose="020B0604020202020204" pitchFamily="34" charset="0"/>
              <a:buChar char="•"/>
            </a:pPr>
            <a:r>
              <a:rPr lang="en-US" b="1" dirty="0">
                <a:effectLst/>
                <a:latin typeface="var(--artdeco-reset-typography-font-family-sans)"/>
              </a:rPr>
              <a:t>Use Mocks and Stubs:</a:t>
            </a:r>
            <a:r>
              <a:rPr lang="en-US" dirty="0">
                <a:effectLst/>
                <a:latin typeface="var(--artdeco-reset-typography-font-family-sans)"/>
              </a:rPr>
              <a:t> These are crucial for isolating the unit of code being tested, especially when dealing with external dependencies.</a:t>
            </a:r>
          </a:p>
          <a:p>
            <a:pPr algn="l" fontAlgn="auto"/>
            <a:endParaRPr lang="en-US" b="1" i="0" dirty="0">
              <a:effectLst/>
              <a:latin typeface="-apple-system"/>
            </a:endParaRPr>
          </a:p>
          <a:p>
            <a:pPr algn="l" fontAlgn="auto"/>
            <a:r>
              <a:rPr lang="en-US" b="1" i="0" dirty="0">
                <a:effectLst/>
                <a:latin typeface="-apple-system"/>
              </a:rPr>
              <a:t>4. Integrate with CI/CD</a:t>
            </a:r>
          </a:p>
          <a:p>
            <a:pPr lvl="1" fontAlgn="auto">
              <a:buFont typeface="Arial" panose="020B0604020202020204" pitchFamily="34" charset="0"/>
              <a:buChar char="•"/>
            </a:pPr>
            <a:r>
              <a:rPr lang="en-US" b="1" dirty="0">
                <a:effectLst/>
                <a:latin typeface="var(--artdeco-reset-typography-font-family-sans)"/>
              </a:rPr>
              <a:t>Automate Testing:</a:t>
            </a:r>
            <a:r>
              <a:rPr lang="en-US" dirty="0">
                <a:effectLst/>
                <a:latin typeface="var(--artdeco-reset-typography-font-family-sans)"/>
              </a:rPr>
              <a:t> Ensure that unit tests are automatically run as part of the build process.</a:t>
            </a:r>
          </a:p>
          <a:p>
            <a:pPr lvl="1" fontAlgn="auto">
              <a:buFont typeface="Arial" panose="020B0604020202020204" pitchFamily="34" charset="0"/>
              <a:buChar char="•"/>
            </a:pPr>
            <a:r>
              <a:rPr lang="en-US" b="1" dirty="0">
                <a:effectLst/>
                <a:latin typeface="var(--artdeco-reset-typography-font-family-sans)"/>
              </a:rPr>
              <a:t>Monitor Test Coverage:</a:t>
            </a:r>
            <a:r>
              <a:rPr lang="en-US" dirty="0">
                <a:effectLst/>
                <a:latin typeface="var(--artdeco-reset-typography-font-family-sans)"/>
              </a:rPr>
              <a:t> Use tools to track how much of your codebase is covered by tests.</a:t>
            </a:r>
          </a:p>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27</a:t>
            </a:fld>
            <a:endParaRPr lang="en-IS"/>
          </a:p>
        </p:txBody>
      </p:sp>
    </p:spTree>
    <p:extLst>
      <p:ext uri="{BB962C8B-B14F-4D97-AF65-F5344CB8AC3E}">
        <p14:creationId xmlns:p14="http://schemas.microsoft.com/office/powerpoint/2010/main" val="1938999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3F3EBD0A-3962-45F3-B5EA-19E68112F88E}" type="slidenum">
              <a:rPr lang="en-MY" smtClean="0"/>
              <a:t>28</a:t>
            </a:fld>
            <a:endParaRPr lang="en-MY"/>
          </a:p>
        </p:txBody>
      </p:sp>
    </p:spTree>
    <p:extLst>
      <p:ext uri="{BB962C8B-B14F-4D97-AF65-F5344CB8AC3E}">
        <p14:creationId xmlns:p14="http://schemas.microsoft.com/office/powerpoint/2010/main" val="2358946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3F3EBD0A-3962-45F3-B5EA-19E68112F88E}" type="slidenum">
              <a:rPr lang="en-MY" smtClean="0"/>
              <a:t>4</a:t>
            </a:fld>
            <a:endParaRPr lang="en-MY"/>
          </a:p>
        </p:txBody>
      </p:sp>
    </p:spTree>
    <p:extLst>
      <p:ext uri="{BB962C8B-B14F-4D97-AF65-F5344CB8AC3E}">
        <p14:creationId xmlns:p14="http://schemas.microsoft.com/office/powerpoint/2010/main" val="3121801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just to divide the talk into the main chapters of the agenda.</a:t>
            </a:r>
          </a:p>
        </p:txBody>
      </p:sp>
      <p:sp>
        <p:nvSpPr>
          <p:cNvPr id="4" name="Slide Number Placeholder 3"/>
          <p:cNvSpPr>
            <a:spLocks noGrp="1"/>
          </p:cNvSpPr>
          <p:nvPr>
            <p:ph type="sldNum" sz="quarter" idx="5"/>
          </p:nvPr>
        </p:nvSpPr>
        <p:spPr/>
        <p:txBody>
          <a:bodyPr/>
          <a:lstStyle/>
          <a:p>
            <a:fld id="{6EC0F3B0-CF07-094F-A91C-5EC470E32D7F}" type="slidenum">
              <a:rPr lang="en-IS" smtClean="0"/>
              <a:t>5</a:t>
            </a:fld>
            <a:endParaRPr lang="en-IS"/>
          </a:p>
        </p:txBody>
      </p:sp>
    </p:spTree>
    <p:extLst>
      <p:ext uri="{BB962C8B-B14F-4D97-AF65-F5344CB8AC3E}">
        <p14:creationId xmlns:p14="http://schemas.microsoft.com/office/powerpoint/2010/main" val="1393831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LSC Auto-test Prerequisite</a:t>
            </a:r>
          </a:p>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6</a:t>
            </a:fld>
            <a:endParaRPr lang="en-IS"/>
          </a:p>
        </p:txBody>
      </p:sp>
    </p:spTree>
    <p:extLst>
      <p:ext uri="{BB962C8B-B14F-4D97-AF65-F5344CB8AC3E}">
        <p14:creationId xmlns:p14="http://schemas.microsoft.com/office/powerpoint/2010/main" val="3787911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7</a:t>
            </a:fld>
            <a:endParaRPr lang="en-IS"/>
          </a:p>
        </p:txBody>
      </p:sp>
    </p:spTree>
    <p:extLst>
      <p:ext uri="{BB962C8B-B14F-4D97-AF65-F5344CB8AC3E}">
        <p14:creationId xmlns:p14="http://schemas.microsoft.com/office/powerpoint/2010/main" val="351346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8</a:t>
            </a:fld>
            <a:endParaRPr lang="en-IS"/>
          </a:p>
        </p:txBody>
      </p:sp>
    </p:spTree>
    <p:extLst>
      <p:ext uri="{BB962C8B-B14F-4D97-AF65-F5344CB8AC3E}">
        <p14:creationId xmlns:p14="http://schemas.microsoft.com/office/powerpoint/2010/main" val="385141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39724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8E8E8"/>
                </a:solidFill>
                <a:effectLst/>
                <a:latin typeface="Google Sans"/>
              </a:rPr>
              <a:t>CI/CD, which stands for </a:t>
            </a:r>
            <a:r>
              <a:rPr lang="en-US" b="0" i="0" dirty="0">
                <a:solidFill>
                  <a:srgbClr val="FFFFFF"/>
                </a:solidFill>
                <a:effectLst/>
                <a:latin typeface="Google Sans"/>
              </a:rPr>
              <a:t>continuous integration and continuous delivery/deployment</a:t>
            </a:r>
            <a:r>
              <a:rPr lang="en-US" b="0" i="0" dirty="0">
                <a:solidFill>
                  <a:srgbClr val="E8E8E8"/>
                </a:solidFill>
                <a:effectLst/>
                <a:latin typeface="Google Sans"/>
              </a:rPr>
              <a:t>, aims to streamline and accelerate the software development lifecycle.</a:t>
            </a:r>
          </a:p>
          <a:p>
            <a:endParaRPr lang="en-US" b="0" i="0" dirty="0">
              <a:solidFill>
                <a:srgbClr val="E8E8E8"/>
              </a:solidFill>
              <a:effectLst/>
              <a:latin typeface="Google Sans"/>
            </a:endParaRPr>
          </a:p>
          <a:p>
            <a:r>
              <a:rPr lang="en-US" b="0" i="0" dirty="0">
                <a:solidFill>
                  <a:srgbClr val="E8E8E8"/>
                </a:solidFill>
                <a:effectLst/>
                <a:latin typeface="Google Sans"/>
              </a:rPr>
              <a:t>Big and deep Blue [TESTING]</a:t>
            </a:r>
          </a:p>
          <a:p>
            <a:endParaRPr lang="en-US" b="0" i="0" dirty="0">
              <a:solidFill>
                <a:srgbClr val="E8E8E8"/>
              </a:solidFill>
              <a:effectLst/>
              <a:latin typeface="Google Sans"/>
            </a:endParaRPr>
          </a:p>
          <a:p>
            <a:r>
              <a:rPr lang="en-US" b="0" i="0" dirty="0">
                <a:solidFill>
                  <a:srgbClr val="E8E8E8"/>
                </a:solidFill>
                <a:effectLst/>
                <a:latin typeface="Google Sans"/>
              </a:rPr>
              <a:t>Challenge of manually testing.</a:t>
            </a:r>
          </a:p>
          <a:p>
            <a:endParaRPr lang="en-MY" b="0" i="0" dirty="0">
              <a:solidFill>
                <a:srgbClr val="E8E8E8"/>
              </a:solidFill>
              <a:effectLst/>
              <a:latin typeface="Google Sans"/>
            </a:endParaRPr>
          </a:p>
          <a:p>
            <a:r>
              <a:rPr lang="en-US" b="0" i="0" dirty="0">
                <a:solidFill>
                  <a:srgbClr val="000000"/>
                </a:solidFill>
                <a:effectLst/>
                <a:latin typeface="Hellix"/>
              </a:rPr>
              <a:t>Ensuring that these customizations and integrations function correctly before each release can be a major challenge.</a:t>
            </a:r>
          </a:p>
          <a:p>
            <a:endParaRPr lang="en-US" b="0" i="0" dirty="0">
              <a:solidFill>
                <a:srgbClr val="000000"/>
              </a:solidFill>
              <a:effectLst/>
              <a:latin typeface="Hellix"/>
            </a:endParaRPr>
          </a:p>
          <a:p>
            <a:r>
              <a:rPr lang="en-US" b="0" i="0" dirty="0">
                <a:solidFill>
                  <a:srgbClr val="000000"/>
                </a:solidFill>
                <a:effectLst/>
                <a:latin typeface="Hellix"/>
              </a:rPr>
              <a:t>Significantly increasing the workload for quality assurance teams (</a:t>
            </a:r>
            <a:r>
              <a:rPr lang="en-US" b="0" i="0" dirty="0" err="1">
                <a:solidFill>
                  <a:srgbClr val="000000"/>
                </a:solidFill>
                <a:effectLst/>
                <a:latin typeface="Hellix"/>
              </a:rPr>
              <a:t>a.k.a</a:t>
            </a:r>
            <a:r>
              <a:rPr lang="en-US" b="0" i="0" dirty="0">
                <a:solidFill>
                  <a:srgbClr val="000000"/>
                </a:solidFill>
                <a:effectLst/>
                <a:latin typeface="Hellix"/>
              </a:rPr>
              <a:t> Consultant).</a:t>
            </a:r>
            <a:endParaRPr lang="en-US" b="0" i="0" dirty="0">
              <a:solidFill>
                <a:srgbClr val="E8E8E8"/>
              </a:solidFill>
              <a:effectLst/>
              <a:latin typeface="Google Sans"/>
            </a:endParaRPr>
          </a:p>
          <a:p>
            <a:r>
              <a:rPr lang="en-US" b="0" i="0" dirty="0">
                <a:solidFill>
                  <a:srgbClr val="E8E8E8"/>
                </a:solidFill>
                <a:effectLst/>
                <a:latin typeface="Google Sans"/>
              </a:rPr>
              <a:t> </a:t>
            </a:r>
          </a:p>
          <a:p>
            <a:r>
              <a:rPr lang="en-US" b="0" i="0" dirty="0">
                <a:solidFill>
                  <a:srgbClr val="000000"/>
                </a:solidFill>
                <a:effectLst/>
                <a:latin typeface="Hellix"/>
              </a:rPr>
              <a:t>Manual testing, isn’t a sustainable strategy.</a:t>
            </a:r>
          </a:p>
          <a:p>
            <a:endParaRPr lang="en-US" b="0" i="0" dirty="0">
              <a:solidFill>
                <a:srgbClr val="000000"/>
              </a:solidFill>
              <a:effectLst/>
              <a:latin typeface="Hellix"/>
            </a:endParaRPr>
          </a:p>
          <a:p>
            <a:r>
              <a:rPr lang="en-US" b="0" i="0" dirty="0">
                <a:solidFill>
                  <a:srgbClr val="000000"/>
                </a:solidFill>
                <a:effectLst/>
                <a:latin typeface="Hellix"/>
              </a:rPr>
              <a:t>the complexity of testing customized and integrated systems demands a more sophisticated solution than manual methods can provide.</a:t>
            </a:r>
            <a:endParaRPr lang="en-MY" dirty="0"/>
          </a:p>
        </p:txBody>
      </p:sp>
      <p:sp>
        <p:nvSpPr>
          <p:cNvPr id="4" name="Slide Number Placeholder 3"/>
          <p:cNvSpPr>
            <a:spLocks noGrp="1"/>
          </p:cNvSpPr>
          <p:nvPr>
            <p:ph type="sldNum" sz="quarter" idx="5"/>
          </p:nvPr>
        </p:nvSpPr>
        <p:spPr/>
        <p:txBody>
          <a:bodyPr/>
          <a:lstStyle/>
          <a:p>
            <a:fld id="{3F3EBD0A-3962-45F3-B5EA-19E68112F88E}" type="slidenum">
              <a:rPr lang="en-MY" smtClean="0"/>
              <a:t>11</a:t>
            </a:fld>
            <a:endParaRPr lang="en-MY"/>
          </a:p>
        </p:txBody>
      </p:sp>
    </p:spTree>
    <p:extLst>
      <p:ext uri="{BB962C8B-B14F-4D97-AF65-F5344CB8AC3E}">
        <p14:creationId xmlns:p14="http://schemas.microsoft.com/office/powerpoint/2010/main" val="2906628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97DA-A9EB-E316-9FD4-37F5440EBA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4A54700F-28C9-8208-2993-AEF75D32A8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07B9F6B3-E428-D30D-F3EF-710DCE80ECFC}"/>
              </a:ext>
            </a:extLst>
          </p:cNvPr>
          <p:cNvSpPr>
            <a:spLocks noGrp="1"/>
          </p:cNvSpPr>
          <p:nvPr>
            <p:ph type="dt" sz="half" idx="10"/>
          </p:nvPr>
        </p:nvSpPr>
        <p:spPr/>
        <p:txBody>
          <a:bodyPr/>
          <a:lstStyle/>
          <a:p>
            <a:fld id="{EAD7B4AC-F093-42BC-B609-B9B73096D44B}" type="datetimeFigureOut">
              <a:rPr lang="en-MY" smtClean="0"/>
              <a:t>24/9/2024</a:t>
            </a:fld>
            <a:endParaRPr lang="en-MY"/>
          </a:p>
        </p:txBody>
      </p:sp>
      <p:sp>
        <p:nvSpPr>
          <p:cNvPr id="5" name="Footer Placeholder 4">
            <a:extLst>
              <a:ext uri="{FF2B5EF4-FFF2-40B4-BE49-F238E27FC236}">
                <a16:creationId xmlns:a16="http://schemas.microsoft.com/office/drawing/2014/main" id="{28162E95-C8E3-5267-21A2-A4040A5AE4C3}"/>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45745BBE-AE19-82EF-8196-E3221D537AE6}"/>
              </a:ext>
            </a:extLst>
          </p:cNvPr>
          <p:cNvSpPr>
            <a:spLocks noGrp="1"/>
          </p:cNvSpPr>
          <p:nvPr>
            <p:ph type="sldNum" sz="quarter" idx="12"/>
          </p:nvPr>
        </p:nvSpPr>
        <p:spPr/>
        <p:txBody>
          <a:bodyPr/>
          <a:lstStyle/>
          <a:p>
            <a:fld id="{78B04B33-2DB2-4689-BD73-D3958E36C8F3}" type="slidenum">
              <a:rPr lang="en-MY" smtClean="0"/>
              <a:t>‹#›</a:t>
            </a:fld>
            <a:endParaRPr lang="en-MY"/>
          </a:p>
        </p:txBody>
      </p:sp>
    </p:spTree>
    <p:extLst>
      <p:ext uri="{BB962C8B-B14F-4D97-AF65-F5344CB8AC3E}">
        <p14:creationId xmlns:p14="http://schemas.microsoft.com/office/powerpoint/2010/main" val="406144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5E74-E586-A65B-7A3F-D885DB4571D6}"/>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F330EEA3-CA8A-9E26-41CA-3007F748A5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6A2092B7-57C8-BB79-2082-FDE02AD7B40B}"/>
              </a:ext>
            </a:extLst>
          </p:cNvPr>
          <p:cNvSpPr>
            <a:spLocks noGrp="1"/>
          </p:cNvSpPr>
          <p:nvPr>
            <p:ph type="dt" sz="half" idx="10"/>
          </p:nvPr>
        </p:nvSpPr>
        <p:spPr/>
        <p:txBody>
          <a:bodyPr/>
          <a:lstStyle/>
          <a:p>
            <a:fld id="{EAD7B4AC-F093-42BC-B609-B9B73096D44B}" type="datetimeFigureOut">
              <a:rPr lang="en-MY" smtClean="0"/>
              <a:t>24/9/2024</a:t>
            </a:fld>
            <a:endParaRPr lang="en-MY"/>
          </a:p>
        </p:txBody>
      </p:sp>
      <p:sp>
        <p:nvSpPr>
          <p:cNvPr id="5" name="Footer Placeholder 4">
            <a:extLst>
              <a:ext uri="{FF2B5EF4-FFF2-40B4-BE49-F238E27FC236}">
                <a16:creationId xmlns:a16="http://schemas.microsoft.com/office/drawing/2014/main" id="{C5E22BCE-D716-F3F6-B008-C88534783741}"/>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A9DEED19-2077-7009-13FE-CEFA942F74F2}"/>
              </a:ext>
            </a:extLst>
          </p:cNvPr>
          <p:cNvSpPr>
            <a:spLocks noGrp="1"/>
          </p:cNvSpPr>
          <p:nvPr>
            <p:ph type="sldNum" sz="quarter" idx="12"/>
          </p:nvPr>
        </p:nvSpPr>
        <p:spPr/>
        <p:txBody>
          <a:bodyPr/>
          <a:lstStyle/>
          <a:p>
            <a:fld id="{78B04B33-2DB2-4689-BD73-D3958E36C8F3}" type="slidenum">
              <a:rPr lang="en-MY" smtClean="0"/>
              <a:t>‹#›</a:t>
            </a:fld>
            <a:endParaRPr lang="en-MY"/>
          </a:p>
        </p:txBody>
      </p:sp>
    </p:spTree>
    <p:extLst>
      <p:ext uri="{BB962C8B-B14F-4D97-AF65-F5344CB8AC3E}">
        <p14:creationId xmlns:p14="http://schemas.microsoft.com/office/powerpoint/2010/main" val="204283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78FFE1-0BCF-9BD2-25F1-87F93802E8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05DCE391-4F60-9C5E-0A59-B797A9C9B0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C2CB2BAE-2606-8ED9-B3AE-740351A3880D}"/>
              </a:ext>
            </a:extLst>
          </p:cNvPr>
          <p:cNvSpPr>
            <a:spLocks noGrp="1"/>
          </p:cNvSpPr>
          <p:nvPr>
            <p:ph type="dt" sz="half" idx="10"/>
          </p:nvPr>
        </p:nvSpPr>
        <p:spPr/>
        <p:txBody>
          <a:bodyPr/>
          <a:lstStyle/>
          <a:p>
            <a:fld id="{EAD7B4AC-F093-42BC-B609-B9B73096D44B}" type="datetimeFigureOut">
              <a:rPr lang="en-MY" smtClean="0"/>
              <a:t>24/9/2024</a:t>
            </a:fld>
            <a:endParaRPr lang="en-MY"/>
          </a:p>
        </p:txBody>
      </p:sp>
      <p:sp>
        <p:nvSpPr>
          <p:cNvPr id="5" name="Footer Placeholder 4">
            <a:extLst>
              <a:ext uri="{FF2B5EF4-FFF2-40B4-BE49-F238E27FC236}">
                <a16:creationId xmlns:a16="http://schemas.microsoft.com/office/drawing/2014/main" id="{979AC51B-66F6-9731-E035-17C9BE4EF18E}"/>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6C71202D-90B7-8FEC-1939-B9AA87199ABC}"/>
              </a:ext>
            </a:extLst>
          </p:cNvPr>
          <p:cNvSpPr>
            <a:spLocks noGrp="1"/>
          </p:cNvSpPr>
          <p:nvPr>
            <p:ph type="sldNum" sz="quarter" idx="12"/>
          </p:nvPr>
        </p:nvSpPr>
        <p:spPr/>
        <p:txBody>
          <a:bodyPr/>
          <a:lstStyle/>
          <a:p>
            <a:fld id="{78B04B33-2DB2-4689-BD73-D3958E36C8F3}" type="slidenum">
              <a:rPr lang="en-MY" smtClean="0"/>
              <a:t>‹#›</a:t>
            </a:fld>
            <a:endParaRPr lang="en-MY"/>
          </a:p>
        </p:txBody>
      </p:sp>
    </p:spTree>
    <p:extLst>
      <p:ext uri="{BB962C8B-B14F-4D97-AF65-F5344CB8AC3E}">
        <p14:creationId xmlns:p14="http://schemas.microsoft.com/office/powerpoint/2010/main" val="53945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mpass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B7DD5CE-B55E-A763-3D0E-F9D460450966}"/>
              </a:ext>
            </a:extLst>
          </p:cNvPr>
          <p:cNvSpPr>
            <a:spLocks noGrp="1"/>
          </p:cNvSpPr>
          <p:nvPr>
            <p:ph type="body" sz="quarter" idx="10" hasCustomPrompt="1"/>
          </p:nvPr>
        </p:nvSpPr>
        <p:spPr>
          <a:xfrm>
            <a:off x="530910" y="4002816"/>
            <a:ext cx="7772831" cy="692751"/>
          </a:xfrm>
          <a:prstGeom prst="rect">
            <a:avLst/>
          </a:prstGeom>
        </p:spPr>
        <p:txBody>
          <a:bodyPr/>
          <a:lstStyle>
            <a:lvl1pPr marL="0" indent="0">
              <a:buNone/>
              <a:defRPr sz="4400" b="1">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dirty="0"/>
              <a:t>Presentation title</a:t>
            </a:r>
            <a:endParaRPr lang="en-IS" dirty="0"/>
          </a:p>
        </p:txBody>
      </p:sp>
      <p:sp>
        <p:nvSpPr>
          <p:cNvPr id="9" name="Text Placeholder 7">
            <a:extLst>
              <a:ext uri="{FF2B5EF4-FFF2-40B4-BE49-F238E27FC236}">
                <a16:creationId xmlns:a16="http://schemas.microsoft.com/office/drawing/2014/main" id="{06F0FDE7-D852-75F7-FA9A-4A2FA6C19951}"/>
              </a:ext>
            </a:extLst>
          </p:cNvPr>
          <p:cNvSpPr>
            <a:spLocks noGrp="1"/>
          </p:cNvSpPr>
          <p:nvPr>
            <p:ph type="body" sz="quarter" idx="11" hasCustomPrompt="1"/>
          </p:nvPr>
        </p:nvSpPr>
        <p:spPr>
          <a:xfrm>
            <a:off x="530910" y="4731865"/>
            <a:ext cx="7772831" cy="692751"/>
          </a:xfrm>
          <a:prstGeom prst="rect">
            <a:avLst/>
          </a:prstGeom>
        </p:spPr>
        <p:txBody>
          <a:bodyPr/>
          <a:lstStyle>
            <a:lvl1pPr marL="0" indent="0">
              <a:buNone/>
              <a:defRPr sz="2800" b="0">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dirty="0"/>
              <a:t>Presentation subtitle</a:t>
            </a:r>
            <a:endParaRPr lang="en-IS" dirty="0"/>
          </a:p>
        </p:txBody>
      </p:sp>
      <p:sp>
        <p:nvSpPr>
          <p:cNvPr id="10" name="TextBox 9">
            <a:extLst>
              <a:ext uri="{FF2B5EF4-FFF2-40B4-BE49-F238E27FC236}">
                <a16:creationId xmlns:a16="http://schemas.microsoft.com/office/drawing/2014/main" id="{621F8F1C-99FC-A8ED-6CDE-615B92BCB519}"/>
              </a:ext>
            </a:extLst>
          </p:cNvPr>
          <p:cNvSpPr txBox="1"/>
          <p:nvPr userDrawn="1"/>
        </p:nvSpPr>
        <p:spPr>
          <a:xfrm>
            <a:off x="10157254" y="753762"/>
            <a:ext cx="1643449" cy="369332"/>
          </a:xfrm>
          <a:prstGeom prst="rect">
            <a:avLst/>
          </a:prstGeom>
          <a:noFill/>
        </p:spPr>
        <p:txBody>
          <a:bodyPr wrap="square" rtlCol="0">
            <a:spAutoFit/>
          </a:bodyPr>
          <a:lstStyle/>
          <a:p>
            <a:pPr algn="r"/>
            <a:r>
              <a:rPr lang="en-IS" b="1" dirty="0">
                <a:solidFill>
                  <a:srgbClr val="F2A0C5"/>
                </a:solidFill>
                <a:latin typeface="Segoe UI" panose="020B0502040204020203" pitchFamily="34" charset="0"/>
                <a:cs typeface="Segoe UI" panose="020B0502040204020203" pitchFamily="34" charset="0"/>
              </a:rPr>
              <a:t>Presented by</a:t>
            </a:r>
          </a:p>
        </p:txBody>
      </p:sp>
      <p:sp>
        <p:nvSpPr>
          <p:cNvPr id="12" name="Text Placeholder 11">
            <a:extLst>
              <a:ext uri="{FF2B5EF4-FFF2-40B4-BE49-F238E27FC236}">
                <a16:creationId xmlns:a16="http://schemas.microsoft.com/office/drawing/2014/main" id="{10BEE33A-22C7-9A07-1749-76333A596781}"/>
              </a:ext>
            </a:extLst>
          </p:cNvPr>
          <p:cNvSpPr>
            <a:spLocks noGrp="1"/>
          </p:cNvSpPr>
          <p:nvPr>
            <p:ph type="body" sz="quarter" idx="12" hasCustomPrompt="1"/>
          </p:nvPr>
        </p:nvSpPr>
        <p:spPr>
          <a:xfrm>
            <a:off x="6660291" y="1159392"/>
            <a:ext cx="5140411" cy="469814"/>
          </a:xfrm>
          <a:prstGeom prst="rect">
            <a:avLst/>
          </a:prstGeom>
        </p:spPr>
        <p:txBody>
          <a:bodyPr/>
          <a:lstStyle>
            <a:lvl1pPr marL="0" indent="0" algn="r">
              <a:buNone/>
              <a:defRPr b="1">
                <a:solidFill>
                  <a:schemeClr val="bg1"/>
                </a:solidFill>
                <a:latin typeface="Segoe UI" panose="020B0502040204020203" pitchFamily="34" charset="0"/>
                <a:cs typeface="Segoe UI" panose="020B0502040204020203" pitchFamily="34" charset="0"/>
              </a:defRPr>
            </a:lvl1pPr>
          </a:lstStyle>
          <a:p>
            <a:pPr lvl="0"/>
            <a:r>
              <a:rPr lang="en-GB" dirty="0"/>
              <a:t>Presenter name</a:t>
            </a:r>
            <a:endParaRPr lang="en-IS" dirty="0"/>
          </a:p>
        </p:txBody>
      </p:sp>
      <p:sp>
        <p:nvSpPr>
          <p:cNvPr id="13" name="Text Placeholder 11">
            <a:extLst>
              <a:ext uri="{FF2B5EF4-FFF2-40B4-BE49-F238E27FC236}">
                <a16:creationId xmlns:a16="http://schemas.microsoft.com/office/drawing/2014/main" id="{CAE79A68-0854-702C-D5F6-DCE75B72F3D4}"/>
              </a:ext>
            </a:extLst>
          </p:cNvPr>
          <p:cNvSpPr>
            <a:spLocks noGrp="1"/>
          </p:cNvSpPr>
          <p:nvPr>
            <p:ph type="body" sz="quarter" idx="13" hasCustomPrompt="1"/>
          </p:nvPr>
        </p:nvSpPr>
        <p:spPr>
          <a:xfrm>
            <a:off x="6660291" y="1638132"/>
            <a:ext cx="5140411" cy="469814"/>
          </a:xfrm>
          <a:prstGeom prst="rect">
            <a:avLst/>
          </a:prstGeom>
        </p:spPr>
        <p:txBody>
          <a:bodyPr/>
          <a:lstStyle>
            <a:lvl1pPr marL="0" indent="0" algn="r">
              <a:buNone/>
              <a:defRPr sz="2000" b="0">
                <a:solidFill>
                  <a:schemeClr val="bg1"/>
                </a:solidFill>
                <a:latin typeface="Segoe UI" panose="020B0502040204020203" pitchFamily="34" charset="0"/>
                <a:cs typeface="Segoe UI" panose="020B0502040204020203" pitchFamily="34" charset="0"/>
              </a:defRPr>
            </a:lvl1pPr>
          </a:lstStyle>
          <a:p>
            <a:pPr lvl="0"/>
            <a:r>
              <a:rPr lang="en-GB" dirty="0"/>
              <a:t>Presenter job title</a:t>
            </a:r>
            <a:endParaRPr lang="en-IS" dirty="0"/>
          </a:p>
        </p:txBody>
      </p:sp>
    </p:spTree>
    <p:extLst>
      <p:ext uri="{BB962C8B-B14F-4D97-AF65-F5344CB8AC3E}">
        <p14:creationId xmlns:p14="http://schemas.microsoft.com/office/powerpoint/2010/main" val="2550103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ss 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25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1786685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163144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image 7">
    <p:bg>
      <p:bgPr>
        <a:solidFill>
          <a:srgbClr val="351C5C"/>
        </a:solidFill>
        <a:effectLst/>
      </p:bgPr>
    </p:bg>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88846"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noFill/>
          <a:ln w="12700" cap="flat">
            <a:solidFill>
              <a:srgbClr val="943267"/>
            </a:solid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598FEBC8-DD89-0491-FDA7-6D3727236D5C}"/>
              </a:ext>
            </a:extLst>
          </p:cNvPr>
          <p:cNvSpPr/>
          <p:nvPr/>
        </p:nvSpPr>
        <p:spPr>
          <a:xfrm rot="10800000">
            <a:off x="9560835" y="2698335"/>
            <a:ext cx="1453873" cy="465545"/>
          </a:xfrm>
          <a:custGeom>
            <a:avLst/>
            <a:gdLst>
              <a:gd name="connsiteX0" fmla="*/ 1453873 w 1453873"/>
              <a:gd name="connsiteY0" fmla="*/ 465545 h 465545"/>
              <a:gd name="connsiteX1" fmla="*/ 0 w 1453873"/>
              <a:gd name="connsiteY1" fmla="*/ 0 h 465545"/>
            </a:gdLst>
            <a:ahLst/>
            <a:cxnLst>
              <a:cxn ang="0">
                <a:pos x="connsiteX0" y="connsiteY0"/>
              </a:cxn>
              <a:cxn ang="0">
                <a:pos x="connsiteX1" y="connsiteY1"/>
              </a:cxn>
            </a:cxnLst>
            <a:rect l="l" t="t" r="r" b="b"/>
            <a:pathLst>
              <a:path w="1453873" h="465545">
                <a:moveTo>
                  <a:pt x="1453873" y="465545"/>
                </a:moveTo>
                <a:cubicBezTo>
                  <a:pt x="989792" y="458057"/>
                  <a:pt x="501665" y="301642"/>
                  <a:pt x="0" y="0"/>
                </a:cubicBezTo>
              </a:path>
            </a:pathLst>
          </a:custGeom>
          <a:noFill/>
          <a:ln w="215946" cap="rnd">
            <a:solidFill>
              <a:srgbClr val="FDD89E"/>
            </a:solidFill>
            <a:prstDash val="solid"/>
            <a:round/>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892311"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4326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194470"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FDD89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03161"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F6C36F"/>
          </a:solidFill>
          <a:ln w="0" cap="flat">
            <a:noFill/>
            <a:prstDash val="solid"/>
            <a:miter/>
          </a:ln>
        </p:spPr>
        <p:txBody>
          <a:bodyPr rtlCol="0" anchor="ctr"/>
          <a:lstStyle/>
          <a:p>
            <a:endParaRPr lang="en-IS"/>
          </a:p>
        </p:txBody>
      </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ext Placeholder 8">
            <a:extLst>
              <a:ext uri="{FF2B5EF4-FFF2-40B4-BE49-F238E27FC236}">
                <a16:creationId xmlns:a16="http://schemas.microsoft.com/office/drawing/2014/main" id="{67BBE15C-711D-FA60-0A9B-0B216C2A81D6}"/>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text</a:t>
            </a:r>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a:t>Insert slide title</a:t>
            </a:r>
            <a:endParaRPr lang="en-IS"/>
          </a:p>
        </p:txBody>
      </p:sp>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grpSp>
        <p:nvGrpSpPr>
          <p:cNvPr id="8" name="Group 7">
            <a:extLst>
              <a:ext uri="{FF2B5EF4-FFF2-40B4-BE49-F238E27FC236}">
                <a16:creationId xmlns:a16="http://schemas.microsoft.com/office/drawing/2014/main" id="{3D7C8B06-CCA3-29CE-CC65-8A679CF0750B}"/>
              </a:ext>
            </a:extLst>
          </p:cNvPr>
          <p:cNvGrpSpPr/>
          <p:nvPr userDrawn="1"/>
        </p:nvGrpSpPr>
        <p:grpSpPr>
          <a:xfrm>
            <a:off x="10144109" y="254510"/>
            <a:ext cx="1231126" cy="378552"/>
            <a:chOff x="12681211" y="254510"/>
            <a:chExt cx="1231126" cy="378552"/>
          </a:xfrm>
        </p:grpSpPr>
        <p:grpSp>
          <p:nvGrpSpPr>
            <p:cNvPr id="9" name="Graphic 55">
              <a:extLst>
                <a:ext uri="{FF2B5EF4-FFF2-40B4-BE49-F238E27FC236}">
                  <a16:creationId xmlns:a16="http://schemas.microsoft.com/office/drawing/2014/main" id="{008C6781-1C75-45A3-CBE5-12C37073B87A}"/>
                </a:ext>
              </a:extLst>
            </p:cNvPr>
            <p:cNvGrpSpPr/>
            <p:nvPr/>
          </p:nvGrpSpPr>
          <p:grpSpPr>
            <a:xfrm>
              <a:off x="12681211" y="254510"/>
              <a:ext cx="1231126" cy="292096"/>
              <a:chOff x="12681211" y="254510"/>
              <a:chExt cx="1231126" cy="292096"/>
            </a:xfrm>
            <a:solidFill>
              <a:schemeClr val="bg1"/>
            </a:solidFill>
          </p:grpSpPr>
          <p:grpSp>
            <p:nvGrpSpPr>
              <p:cNvPr id="30" name="Graphic 55">
                <a:extLst>
                  <a:ext uri="{FF2B5EF4-FFF2-40B4-BE49-F238E27FC236}">
                    <a16:creationId xmlns:a16="http://schemas.microsoft.com/office/drawing/2014/main" id="{FA9EEB42-A0B5-6B32-A836-BAABC3D6E01D}"/>
                  </a:ext>
                </a:extLst>
              </p:cNvPr>
              <p:cNvGrpSpPr/>
              <p:nvPr/>
            </p:nvGrpSpPr>
            <p:grpSpPr>
              <a:xfrm>
                <a:off x="13047859" y="296335"/>
                <a:ext cx="864478" cy="163814"/>
                <a:chOff x="13047859" y="296335"/>
                <a:chExt cx="864478" cy="163814"/>
              </a:xfrm>
              <a:solidFill>
                <a:schemeClr val="bg1"/>
              </a:solidFill>
            </p:grpSpPr>
            <p:sp>
              <p:nvSpPr>
                <p:cNvPr id="34" name="Freeform 33">
                  <a:extLst>
                    <a:ext uri="{FF2B5EF4-FFF2-40B4-BE49-F238E27FC236}">
                      <a16:creationId xmlns:a16="http://schemas.microsoft.com/office/drawing/2014/main" id="{338D61C2-02B0-99E0-FA48-766E3C90CE96}"/>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39351906-AAE2-EFDA-D56E-C253151C5759}"/>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50A7480C-EA1E-7DC0-6076-52B4777D6CDC}"/>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DD1BBC99-055D-A39B-799E-7F14E4BA1F6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159A254F-0434-1975-374C-52B78EB12B5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CD3EF7A9-6727-6BED-EF73-0CAD9B09FD9F}"/>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EC6BB777-31D0-4F21-D42E-D5ED868D2B04}"/>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A0D7B89-4B21-21B6-FD4A-9B7A4B671A2E}"/>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31" name="Graphic 55">
                <a:extLst>
                  <a:ext uri="{FF2B5EF4-FFF2-40B4-BE49-F238E27FC236}">
                    <a16:creationId xmlns:a16="http://schemas.microsoft.com/office/drawing/2014/main" id="{F981E197-12A4-3351-A1B8-14EA567BDBDA}"/>
                  </a:ext>
                </a:extLst>
              </p:cNvPr>
              <p:cNvGrpSpPr/>
              <p:nvPr/>
            </p:nvGrpSpPr>
            <p:grpSpPr>
              <a:xfrm>
                <a:off x="12681211" y="254510"/>
                <a:ext cx="291422" cy="292096"/>
                <a:chOff x="12681211" y="254510"/>
                <a:chExt cx="291422" cy="292096"/>
              </a:xfrm>
              <a:solidFill>
                <a:schemeClr val="bg1"/>
              </a:solidFill>
            </p:grpSpPr>
            <p:sp>
              <p:nvSpPr>
                <p:cNvPr id="32" name="Freeform 31">
                  <a:extLst>
                    <a:ext uri="{FF2B5EF4-FFF2-40B4-BE49-F238E27FC236}">
                      <a16:creationId xmlns:a16="http://schemas.microsoft.com/office/drawing/2014/main" id="{1B9898B3-0336-EE17-D98D-8C91FA793167}"/>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1FF768D4-30BC-5A0F-C835-082B034E6FD9}"/>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10" name="Graphic 55">
              <a:extLst>
                <a:ext uri="{FF2B5EF4-FFF2-40B4-BE49-F238E27FC236}">
                  <a16:creationId xmlns:a16="http://schemas.microsoft.com/office/drawing/2014/main" id="{8EDD0F4F-B1E6-ADCC-36D4-FEAD44D8A650}"/>
                </a:ext>
              </a:extLst>
            </p:cNvPr>
            <p:cNvGrpSpPr/>
            <p:nvPr/>
          </p:nvGrpSpPr>
          <p:grpSpPr>
            <a:xfrm>
              <a:off x="13047921" y="521067"/>
              <a:ext cx="847919" cy="111995"/>
              <a:chOff x="13047921" y="521067"/>
              <a:chExt cx="847919" cy="111995"/>
            </a:xfrm>
            <a:solidFill>
              <a:schemeClr val="bg1"/>
            </a:solidFill>
          </p:grpSpPr>
          <p:grpSp>
            <p:nvGrpSpPr>
              <p:cNvPr id="11" name="Graphic 55">
                <a:extLst>
                  <a:ext uri="{FF2B5EF4-FFF2-40B4-BE49-F238E27FC236}">
                    <a16:creationId xmlns:a16="http://schemas.microsoft.com/office/drawing/2014/main" id="{2E104050-2256-4CB8-995B-5724EC299629}"/>
                  </a:ext>
                </a:extLst>
              </p:cNvPr>
              <p:cNvGrpSpPr/>
              <p:nvPr/>
            </p:nvGrpSpPr>
            <p:grpSpPr>
              <a:xfrm>
                <a:off x="13047921" y="546514"/>
                <a:ext cx="847919" cy="75291"/>
                <a:chOff x="13047921" y="546514"/>
                <a:chExt cx="847919" cy="75291"/>
              </a:xfrm>
              <a:solidFill>
                <a:schemeClr val="bg1"/>
              </a:solidFill>
            </p:grpSpPr>
            <p:sp>
              <p:nvSpPr>
                <p:cNvPr id="20" name="Freeform 19">
                  <a:extLst>
                    <a:ext uri="{FF2B5EF4-FFF2-40B4-BE49-F238E27FC236}">
                      <a16:creationId xmlns:a16="http://schemas.microsoft.com/office/drawing/2014/main" id="{0E7952E2-4CA8-2C82-7AD1-658C7B278F45}"/>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A19E8031-655D-8ECC-097B-320FBDC402AC}"/>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0D654B26-E823-8460-9840-1667E70CA695}"/>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749CBB95-C0BB-61D7-3F30-84AE4F422CAF}"/>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C94E660B-65C0-34FC-99D4-5089C6FC32DC}"/>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A054ADD4-DF94-33D8-48ED-8D55FAB82D46}"/>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26" name="Graphic 55">
                  <a:extLst>
                    <a:ext uri="{FF2B5EF4-FFF2-40B4-BE49-F238E27FC236}">
                      <a16:creationId xmlns:a16="http://schemas.microsoft.com/office/drawing/2014/main" id="{B007D2D7-9E7F-A715-4756-B68FF3A0B4F7}"/>
                    </a:ext>
                  </a:extLst>
                </p:cNvPr>
                <p:cNvGrpSpPr/>
                <p:nvPr/>
              </p:nvGrpSpPr>
              <p:grpSpPr>
                <a:xfrm>
                  <a:off x="13047921" y="546514"/>
                  <a:ext cx="97294" cy="54872"/>
                  <a:chOff x="13047921" y="546514"/>
                  <a:chExt cx="97294" cy="54872"/>
                </a:xfrm>
                <a:solidFill>
                  <a:schemeClr val="bg1"/>
                </a:solidFill>
              </p:grpSpPr>
              <p:sp>
                <p:nvSpPr>
                  <p:cNvPr id="28" name="Freeform 27">
                    <a:extLst>
                      <a:ext uri="{FF2B5EF4-FFF2-40B4-BE49-F238E27FC236}">
                        <a16:creationId xmlns:a16="http://schemas.microsoft.com/office/drawing/2014/main" id="{F672A63F-10DA-AEDB-F4BD-B44C32448922}"/>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C41B98C7-4A89-CF0A-7503-53512C034DB8}"/>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27" name="Freeform 26">
                  <a:extLst>
                    <a:ext uri="{FF2B5EF4-FFF2-40B4-BE49-F238E27FC236}">
                      <a16:creationId xmlns:a16="http://schemas.microsoft.com/office/drawing/2014/main" id="{43E03271-9704-88C5-DD2B-88F630FE3984}"/>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12" name="Graphic 55">
                <a:extLst>
                  <a:ext uri="{FF2B5EF4-FFF2-40B4-BE49-F238E27FC236}">
                    <a16:creationId xmlns:a16="http://schemas.microsoft.com/office/drawing/2014/main" id="{C9A07F3B-C93D-13F6-93B8-AE558BEB4AFD}"/>
                  </a:ext>
                </a:extLst>
              </p:cNvPr>
              <p:cNvGrpSpPr/>
              <p:nvPr/>
            </p:nvGrpSpPr>
            <p:grpSpPr>
              <a:xfrm>
                <a:off x="13185968" y="521067"/>
                <a:ext cx="267660" cy="111995"/>
                <a:chOff x="13185968" y="521067"/>
                <a:chExt cx="267660" cy="111995"/>
              </a:xfrm>
              <a:solidFill>
                <a:schemeClr val="bg1"/>
              </a:solidFill>
            </p:grpSpPr>
            <p:grpSp>
              <p:nvGrpSpPr>
                <p:cNvPr id="13" name="Graphic 55">
                  <a:extLst>
                    <a:ext uri="{FF2B5EF4-FFF2-40B4-BE49-F238E27FC236}">
                      <a16:creationId xmlns:a16="http://schemas.microsoft.com/office/drawing/2014/main" id="{F0E94E1D-96E1-EC23-00CB-18683F5A0925}"/>
                    </a:ext>
                  </a:extLst>
                </p:cNvPr>
                <p:cNvGrpSpPr/>
                <p:nvPr/>
              </p:nvGrpSpPr>
              <p:grpSpPr>
                <a:xfrm>
                  <a:off x="13185968" y="521067"/>
                  <a:ext cx="267660" cy="111995"/>
                  <a:chOff x="13185968" y="521067"/>
                  <a:chExt cx="267660" cy="111995"/>
                </a:xfrm>
                <a:solidFill>
                  <a:schemeClr val="bg1"/>
                </a:solidFill>
              </p:grpSpPr>
              <p:sp>
                <p:nvSpPr>
                  <p:cNvPr id="15" name="Freeform 14">
                    <a:extLst>
                      <a:ext uri="{FF2B5EF4-FFF2-40B4-BE49-F238E27FC236}">
                        <a16:creationId xmlns:a16="http://schemas.microsoft.com/office/drawing/2014/main" id="{D0BDD2F1-A83D-F6AB-FC72-7C42D1211C97}"/>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3866937A-20BE-10EA-39CB-2EED166BCB3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431BDCC7-02A7-F103-F38B-7297E4FBA94D}"/>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B7908796-A88D-DC5E-F488-D236B6D117CE}"/>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0AC100B-1412-BFFE-AE2E-42A1EB8E3F2F}"/>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C3765A03-C782-FEB3-D3F5-B736B5B32516}"/>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3987830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rey 1">
    <p:bg>
      <p:bgPr>
        <a:solidFill>
          <a:srgbClr val="F4F2F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3006" y="596916"/>
            <a:ext cx="2643806" cy="1088626"/>
          </a:xfrm>
          <a:prstGeom prst="rect">
            <a:avLst/>
          </a:prstGeom>
        </p:spPr>
      </p:pic>
      <p:pic>
        <p:nvPicPr>
          <p:cNvPr id="6" name="Graphic 5">
            <a:extLst>
              <a:ext uri="{FF2B5EF4-FFF2-40B4-BE49-F238E27FC236}">
                <a16:creationId xmlns:a16="http://schemas.microsoft.com/office/drawing/2014/main" id="{A7E3F7E9-9CC8-F4C2-ACAF-F10AA1E57DE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3117" b="22452"/>
          <a:stretch/>
        </p:blipFill>
        <p:spPr>
          <a:xfrm>
            <a:off x="-1" y="110835"/>
            <a:ext cx="6705599" cy="6747165"/>
          </a:xfrm>
          <a:prstGeom prst="rect">
            <a:avLst/>
          </a:prstGeom>
        </p:spPr>
      </p:pic>
      <p:sp>
        <p:nvSpPr>
          <p:cNvPr id="4" name="Title Placeholder 12">
            <a:extLst>
              <a:ext uri="{FF2B5EF4-FFF2-40B4-BE49-F238E27FC236}">
                <a16:creationId xmlns:a16="http://schemas.microsoft.com/office/drawing/2014/main" id="{F69AC0D8-07D8-461D-7A5B-68E13B686103}"/>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7" name="Text Placeholder 35">
            <a:extLst>
              <a:ext uri="{FF2B5EF4-FFF2-40B4-BE49-F238E27FC236}">
                <a16:creationId xmlns:a16="http://schemas.microsoft.com/office/drawing/2014/main" id="{50D9EBE1-E358-8B29-9516-9A5E2ADCE07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179B74B6-75C0-DAF0-D531-2B168528F7E5}"/>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328C8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6">
            <a:extLst>
              <a:ext uri="{FF2B5EF4-FFF2-40B4-BE49-F238E27FC236}">
                <a16:creationId xmlns:a16="http://schemas.microsoft.com/office/drawing/2014/main" id="{4DA7AAB8-5275-B45F-B196-16D4345E3CDB}"/>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2878827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062445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522819"/>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72379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D2CEA-C693-4362-BD76-4F072E9D4C4D}"/>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2F23A209-D6FA-3077-01F3-1C77B02B82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EF46F9AA-B1F0-D122-4457-CBB34EF9C1E0}"/>
              </a:ext>
            </a:extLst>
          </p:cNvPr>
          <p:cNvSpPr>
            <a:spLocks noGrp="1"/>
          </p:cNvSpPr>
          <p:nvPr>
            <p:ph type="dt" sz="half" idx="10"/>
          </p:nvPr>
        </p:nvSpPr>
        <p:spPr/>
        <p:txBody>
          <a:bodyPr/>
          <a:lstStyle/>
          <a:p>
            <a:fld id="{EAD7B4AC-F093-42BC-B609-B9B73096D44B}" type="datetimeFigureOut">
              <a:rPr lang="en-MY" smtClean="0"/>
              <a:t>24/9/2024</a:t>
            </a:fld>
            <a:endParaRPr lang="en-MY"/>
          </a:p>
        </p:txBody>
      </p:sp>
      <p:sp>
        <p:nvSpPr>
          <p:cNvPr id="5" name="Footer Placeholder 4">
            <a:extLst>
              <a:ext uri="{FF2B5EF4-FFF2-40B4-BE49-F238E27FC236}">
                <a16:creationId xmlns:a16="http://schemas.microsoft.com/office/drawing/2014/main" id="{09A1495E-148D-FEE9-D360-3DC2F5168F26}"/>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457DEBE3-6741-BA6B-2CE8-727C64A48FA3}"/>
              </a:ext>
            </a:extLst>
          </p:cNvPr>
          <p:cNvSpPr>
            <a:spLocks noGrp="1"/>
          </p:cNvSpPr>
          <p:nvPr>
            <p:ph type="sldNum" sz="quarter" idx="12"/>
          </p:nvPr>
        </p:nvSpPr>
        <p:spPr/>
        <p:txBody>
          <a:bodyPr/>
          <a:lstStyle/>
          <a:p>
            <a:fld id="{78B04B33-2DB2-4689-BD73-D3958E36C8F3}" type="slidenum">
              <a:rPr lang="en-MY" smtClean="0"/>
              <a:t>‹#›</a:t>
            </a:fld>
            <a:endParaRPr lang="en-MY"/>
          </a:p>
        </p:txBody>
      </p:sp>
    </p:spTree>
    <p:extLst>
      <p:ext uri="{BB962C8B-B14F-4D97-AF65-F5344CB8AC3E}">
        <p14:creationId xmlns:p14="http://schemas.microsoft.com/office/powerpoint/2010/main" val="1377128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42706-78FB-2C97-7B84-C00CB78B71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EBB1F274-C674-273E-006C-3C6D36CE06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F87011-9479-4713-50EB-A9F6C05E7D31}"/>
              </a:ext>
            </a:extLst>
          </p:cNvPr>
          <p:cNvSpPr>
            <a:spLocks noGrp="1"/>
          </p:cNvSpPr>
          <p:nvPr>
            <p:ph type="dt" sz="half" idx="10"/>
          </p:nvPr>
        </p:nvSpPr>
        <p:spPr/>
        <p:txBody>
          <a:bodyPr/>
          <a:lstStyle/>
          <a:p>
            <a:fld id="{EAD7B4AC-F093-42BC-B609-B9B73096D44B}" type="datetimeFigureOut">
              <a:rPr lang="en-MY" smtClean="0"/>
              <a:t>24/9/2024</a:t>
            </a:fld>
            <a:endParaRPr lang="en-MY"/>
          </a:p>
        </p:txBody>
      </p:sp>
      <p:sp>
        <p:nvSpPr>
          <p:cNvPr id="5" name="Footer Placeholder 4">
            <a:extLst>
              <a:ext uri="{FF2B5EF4-FFF2-40B4-BE49-F238E27FC236}">
                <a16:creationId xmlns:a16="http://schemas.microsoft.com/office/drawing/2014/main" id="{45A683F2-CA04-A303-D0AC-675EB774B208}"/>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F32EF42A-A644-9877-7792-540059E4F53D}"/>
              </a:ext>
            </a:extLst>
          </p:cNvPr>
          <p:cNvSpPr>
            <a:spLocks noGrp="1"/>
          </p:cNvSpPr>
          <p:nvPr>
            <p:ph type="sldNum" sz="quarter" idx="12"/>
          </p:nvPr>
        </p:nvSpPr>
        <p:spPr/>
        <p:txBody>
          <a:bodyPr/>
          <a:lstStyle/>
          <a:p>
            <a:fld id="{78B04B33-2DB2-4689-BD73-D3958E36C8F3}" type="slidenum">
              <a:rPr lang="en-MY" smtClean="0"/>
              <a:t>‹#›</a:t>
            </a:fld>
            <a:endParaRPr lang="en-MY"/>
          </a:p>
        </p:txBody>
      </p:sp>
    </p:spTree>
    <p:extLst>
      <p:ext uri="{BB962C8B-B14F-4D97-AF65-F5344CB8AC3E}">
        <p14:creationId xmlns:p14="http://schemas.microsoft.com/office/powerpoint/2010/main" val="1184076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5297-6193-E4CC-B90A-ADF1CD9EC23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FE62177B-F41B-788F-99C4-BC501BB6F8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C52FA205-30E5-121D-41E4-0489D9BBA4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31643A00-A912-B814-98EF-CB78A18F8B17}"/>
              </a:ext>
            </a:extLst>
          </p:cNvPr>
          <p:cNvSpPr>
            <a:spLocks noGrp="1"/>
          </p:cNvSpPr>
          <p:nvPr>
            <p:ph type="dt" sz="half" idx="10"/>
          </p:nvPr>
        </p:nvSpPr>
        <p:spPr/>
        <p:txBody>
          <a:bodyPr/>
          <a:lstStyle/>
          <a:p>
            <a:fld id="{EAD7B4AC-F093-42BC-B609-B9B73096D44B}" type="datetimeFigureOut">
              <a:rPr lang="en-MY" smtClean="0"/>
              <a:t>24/9/2024</a:t>
            </a:fld>
            <a:endParaRPr lang="en-MY"/>
          </a:p>
        </p:txBody>
      </p:sp>
      <p:sp>
        <p:nvSpPr>
          <p:cNvPr id="6" name="Footer Placeholder 5">
            <a:extLst>
              <a:ext uri="{FF2B5EF4-FFF2-40B4-BE49-F238E27FC236}">
                <a16:creationId xmlns:a16="http://schemas.microsoft.com/office/drawing/2014/main" id="{E36B5FCB-1CA3-6648-5265-D3973EB867ED}"/>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71E2FBBF-E943-A067-B41E-5F9600830637}"/>
              </a:ext>
            </a:extLst>
          </p:cNvPr>
          <p:cNvSpPr>
            <a:spLocks noGrp="1"/>
          </p:cNvSpPr>
          <p:nvPr>
            <p:ph type="sldNum" sz="quarter" idx="12"/>
          </p:nvPr>
        </p:nvSpPr>
        <p:spPr/>
        <p:txBody>
          <a:bodyPr/>
          <a:lstStyle/>
          <a:p>
            <a:fld id="{78B04B33-2DB2-4689-BD73-D3958E36C8F3}" type="slidenum">
              <a:rPr lang="en-MY" smtClean="0"/>
              <a:t>‹#›</a:t>
            </a:fld>
            <a:endParaRPr lang="en-MY"/>
          </a:p>
        </p:txBody>
      </p:sp>
    </p:spTree>
    <p:extLst>
      <p:ext uri="{BB962C8B-B14F-4D97-AF65-F5344CB8AC3E}">
        <p14:creationId xmlns:p14="http://schemas.microsoft.com/office/powerpoint/2010/main" val="4084577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88CA8-D9F7-4B44-2980-4AD18C717281}"/>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B0009F5F-57FE-C037-AEDF-5413BD0AD1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8FFA67-CF98-F5FB-A092-A1BA4CE681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142C7F3E-018B-A72C-543E-B004481763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573EBA-4EC6-CDE2-EA37-5CD6849B8E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8D3E7B29-7CA2-92DB-B597-4ABC8FBC2CC4}"/>
              </a:ext>
            </a:extLst>
          </p:cNvPr>
          <p:cNvSpPr>
            <a:spLocks noGrp="1"/>
          </p:cNvSpPr>
          <p:nvPr>
            <p:ph type="dt" sz="half" idx="10"/>
          </p:nvPr>
        </p:nvSpPr>
        <p:spPr/>
        <p:txBody>
          <a:bodyPr/>
          <a:lstStyle/>
          <a:p>
            <a:fld id="{EAD7B4AC-F093-42BC-B609-B9B73096D44B}" type="datetimeFigureOut">
              <a:rPr lang="en-MY" smtClean="0"/>
              <a:t>24/9/2024</a:t>
            </a:fld>
            <a:endParaRPr lang="en-MY"/>
          </a:p>
        </p:txBody>
      </p:sp>
      <p:sp>
        <p:nvSpPr>
          <p:cNvPr id="8" name="Footer Placeholder 7">
            <a:extLst>
              <a:ext uri="{FF2B5EF4-FFF2-40B4-BE49-F238E27FC236}">
                <a16:creationId xmlns:a16="http://schemas.microsoft.com/office/drawing/2014/main" id="{60F7B86D-7655-85FF-28F1-60C46B90C7AE}"/>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DC127674-CC14-5346-2B8C-AB64EFA8FB7B}"/>
              </a:ext>
            </a:extLst>
          </p:cNvPr>
          <p:cNvSpPr>
            <a:spLocks noGrp="1"/>
          </p:cNvSpPr>
          <p:nvPr>
            <p:ph type="sldNum" sz="quarter" idx="12"/>
          </p:nvPr>
        </p:nvSpPr>
        <p:spPr/>
        <p:txBody>
          <a:bodyPr/>
          <a:lstStyle/>
          <a:p>
            <a:fld id="{78B04B33-2DB2-4689-BD73-D3958E36C8F3}" type="slidenum">
              <a:rPr lang="en-MY" smtClean="0"/>
              <a:t>‹#›</a:t>
            </a:fld>
            <a:endParaRPr lang="en-MY"/>
          </a:p>
        </p:txBody>
      </p:sp>
    </p:spTree>
    <p:extLst>
      <p:ext uri="{BB962C8B-B14F-4D97-AF65-F5344CB8AC3E}">
        <p14:creationId xmlns:p14="http://schemas.microsoft.com/office/powerpoint/2010/main" val="279740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8DB7-0130-E52C-CFB0-07ADD6C7870F}"/>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B4DBC121-6E29-2ADA-905C-19F270FF6CFB}"/>
              </a:ext>
            </a:extLst>
          </p:cNvPr>
          <p:cNvSpPr>
            <a:spLocks noGrp="1"/>
          </p:cNvSpPr>
          <p:nvPr>
            <p:ph type="dt" sz="half" idx="10"/>
          </p:nvPr>
        </p:nvSpPr>
        <p:spPr/>
        <p:txBody>
          <a:bodyPr/>
          <a:lstStyle/>
          <a:p>
            <a:fld id="{EAD7B4AC-F093-42BC-B609-B9B73096D44B}" type="datetimeFigureOut">
              <a:rPr lang="en-MY" smtClean="0"/>
              <a:t>24/9/2024</a:t>
            </a:fld>
            <a:endParaRPr lang="en-MY"/>
          </a:p>
        </p:txBody>
      </p:sp>
      <p:sp>
        <p:nvSpPr>
          <p:cNvPr id="4" name="Footer Placeholder 3">
            <a:extLst>
              <a:ext uri="{FF2B5EF4-FFF2-40B4-BE49-F238E27FC236}">
                <a16:creationId xmlns:a16="http://schemas.microsoft.com/office/drawing/2014/main" id="{BEF2ECE8-CC57-7AA4-F8DB-9D4BC93EA7F6}"/>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5C54558D-7C84-16E9-E1ED-35E527D4E202}"/>
              </a:ext>
            </a:extLst>
          </p:cNvPr>
          <p:cNvSpPr>
            <a:spLocks noGrp="1"/>
          </p:cNvSpPr>
          <p:nvPr>
            <p:ph type="sldNum" sz="quarter" idx="12"/>
          </p:nvPr>
        </p:nvSpPr>
        <p:spPr/>
        <p:txBody>
          <a:bodyPr/>
          <a:lstStyle/>
          <a:p>
            <a:fld id="{78B04B33-2DB2-4689-BD73-D3958E36C8F3}" type="slidenum">
              <a:rPr lang="en-MY" smtClean="0"/>
              <a:t>‹#›</a:t>
            </a:fld>
            <a:endParaRPr lang="en-MY"/>
          </a:p>
        </p:txBody>
      </p:sp>
    </p:spTree>
    <p:extLst>
      <p:ext uri="{BB962C8B-B14F-4D97-AF65-F5344CB8AC3E}">
        <p14:creationId xmlns:p14="http://schemas.microsoft.com/office/powerpoint/2010/main" val="19865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BB34BE-CE26-E60E-1FA1-851ACE6F762C}"/>
              </a:ext>
            </a:extLst>
          </p:cNvPr>
          <p:cNvSpPr>
            <a:spLocks noGrp="1"/>
          </p:cNvSpPr>
          <p:nvPr>
            <p:ph type="dt" sz="half" idx="10"/>
          </p:nvPr>
        </p:nvSpPr>
        <p:spPr/>
        <p:txBody>
          <a:bodyPr/>
          <a:lstStyle/>
          <a:p>
            <a:fld id="{EAD7B4AC-F093-42BC-B609-B9B73096D44B}" type="datetimeFigureOut">
              <a:rPr lang="en-MY" smtClean="0"/>
              <a:t>24/9/2024</a:t>
            </a:fld>
            <a:endParaRPr lang="en-MY"/>
          </a:p>
        </p:txBody>
      </p:sp>
      <p:sp>
        <p:nvSpPr>
          <p:cNvPr id="3" name="Footer Placeholder 2">
            <a:extLst>
              <a:ext uri="{FF2B5EF4-FFF2-40B4-BE49-F238E27FC236}">
                <a16:creationId xmlns:a16="http://schemas.microsoft.com/office/drawing/2014/main" id="{F47A2F69-B67B-5098-07D2-88B7841D83E0}"/>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F15A3030-C5C3-1C4B-1689-75EEE3BFCE37}"/>
              </a:ext>
            </a:extLst>
          </p:cNvPr>
          <p:cNvSpPr>
            <a:spLocks noGrp="1"/>
          </p:cNvSpPr>
          <p:nvPr>
            <p:ph type="sldNum" sz="quarter" idx="12"/>
          </p:nvPr>
        </p:nvSpPr>
        <p:spPr/>
        <p:txBody>
          <a:bodyPr/>
          <a:lstStyle/>
          <a:p>
            <a:fld id="{78B04B33-2DB2-4689-BD73-D3958E36C8F3}" type="slidenum">
              <a:rPr lang="en-MY" smtClean="0"/>
              <a:t>‹#›</a:t>
            </a:fld>
            <a:endParaRPr lang="en-MY"/>
          </a:p>
        </p:txBody>
      </p:sp>
    </p:spTree>
    <p:extLst>
      <p:ext uri="{BB962C8B-B14F-4D97-AF65-F5344CB8AC3E}">
        <p14:creationId xmlns:p14="http://schemas.microsoft.com/office/powerpoint/2010/main" val="293870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3C19-CCBF-B295-E8A1-D03CA2BED3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B4F59A92-9008-9ACE-A15C-63C08420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0B68CB93-C03F-9519-2BB9-E3F48130B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7D6322-9916-0DDB-5EC1-073DDBC2BC94}"/>
              </a:ext>
            </a:extLst>
          </p:cNvPr>
          <p:cNvSpPr>
            <a:spLocks noGrp="1"/>
          </p:cNvSpPr>
          <p:nvPr>
            <p:ph type="dt" sz="half" idx="10"/>
          </p:nvPr>
        </p:nvSpPr>
        <p:spPr/>
        <p:txBody>
          <a:bodyPr/>
          <a:lstStyle/>
          <a:p>
            <a:fld id="{EAD7B4AC-F093-42BC-B609-B9B73096D44B}" type="datetimeFigureOut">
              <a:rPr lang="en-MY" smtClean="0"/>
              <a:t>24/9/2024</a:t>
            </a:fld>
            <a:endParaRPr lang="en-MY"/>
          </a:p>
        </p:txBody>
      </p:sp>
      <p:sp>
        <p:nvSpPr>
          <p:cNvPr id="6" name="Footer Placeholder 5">
            <a:extLst>
              <a:ext uri="{FF2B5EF4-FFF2-40B4-BE49-F238E27FC236}">
                <a16:creationId xmlns:a16="http://schemas.microsoft.com/office/drawing/2014/main" id="{FBEF6ECF-43CD-E8F2-3CF5-1ACAEA0BE01A}"/>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F0AE1AA4-4532-E5E5-C221-57E8EF41779B}"/>
              </a:ext>
            </a:extLst>
          </p:cNvPr>
          <p:cNvSpPr>
            <a:spLocks noGrp="1"/>
          </p:cNvSpPr>
          <p:nvPr>
            <p:ph type="sldNum" sz="quarter" idx="12"/>
          </p:nvPr>
        </p:nvSpPr>
        <p:spPr/>
        <p:txBody>
          <a:bodyPr/>
          <a:lstStyle/>
          <a:p>
            <a:fld id="{78B04B33-2DB2-4689-BD73-D3958E36C8F3}" type="slidenum">
              <a:rPr lang="en-MY" smtClean="0"/>
              <a:t>‹#›</a:t>
            </a:fld>
            <a:endParaRPr lang="en-MY"/>
          </a:p>
        </p:txBody>
      </p:sp>
    </p:spTree>
    <p:extLst>
      <p:ext uri="{BB962C8B-B14F-4D97-AF65-F5344CB8AC3E}">
        <p14:creationId xmlns:p14="http://schemas.microsoft.com/office/powerpoint/2010/main" val="2649136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8ADF4-A458-BFF1-AFBB-4892E6B1C2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B6013FC1-FB01-36DD-A7C7-941BA6671B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5686FB9A-9498-2902-7A1E-D9E74D7D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D56504-B67B-97D0-28AA-E03BFBD897CD}"/>
              </a:ext>
            </a:extLst>
          </p:cNvPr>
          <p:cNvSpPr>
            <a:spLocks noGrp="1"/>
          </p:cNvSpPr>
          <p:nvPr>
            <p:ph type="dt" sz="half" idx="10"/>
          </p:nvPr>
        </p:nvSpPr>
        <p:spPr/>
        <p:txBody>
          <a:bodyPr/>
          <a:lstStyle/>
          <a:p>
            <a:fld id="{EAD7B4AC-F093-42BC-B609-B9B73096D44B}" type="datetimeFigureOut">
              <a:rPr lang="en-MY" smtClean="0"/>
              <a:t>24/9/2024</a:t>
            </a:fld>
            <a:endParaRPr lang="en-MY"/>
          </a:p>
        </p:txBody>
      </p:sp>
      <p:sp>
        <p:nvSpPr>
          <p:cNvPr id="6" name="Footer Placeholder 5">
            <a:extLst>
              <a:ext uri="{FF2B5EF4-FFF2-40B4-BE49-F238E27FC236}">
                <a16:creationId xmlns:a16="http://schemas.microsoft.com/office/drawing/2014/main" id="{AB6B7AD9-8F56-DA42-DF06-C8492B2438E8}"/>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5D7CBCAF-0820-092B-EDE6-74A2CBE9F963}"/>
              </a:ext>
            </a:extLst>
          </p:cNvPr>
          <p:cNvSpPr>
            <a:spLocks noGrp="1"/>
          </p:cNvSpPr>
          <p:nvPr>
            <p:ph type="sldNum" sz="quarter" idx="12"/>
          </p:nvPr>
        </p:nvSpPr>
        <p:spPr/>
        <p:txBody>
          <a:bodyPr/>
          <a:lstStyle/>
          <a:p>
            <a:fld id="{78B04B33-2DB2-4689-BD73-D3958E36C8F3}" type="slidenum">
              <a:rPr lang="en-MY" smtClean="0"/>
              <a:t>‹#›</a:t>
            </a:fld>
            <a:endParaRPr lang="en-MY"/>
          </a:p>
        </p:txBody>
      </p:sp>
    </p:spTree>
    <p:extLst>
      <p:ext uri="{BB962C8B-B14F-4D97-AF65-F5344CB8AC3E}">
        <p14:creationId xmlns:p14="http://schemas.microsoft.com/office/powerpoint/2010/main" val="899824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75613-A37D-A044-6EBD-350C57CCD5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007309B1-D21E-6B86-5377-0B62474E4B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E2F8B80D-4E09-8762-043B-F56550F80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D7B4AC-F093-42BC-B609-B9B73096D44B}" type="datetimeFigureOut">
              <a:rPr lang="en-MY" smtClean="0"/>
              <a:t>24/9/2024</a:t>
            </a:fld>
            <a:endParaRPr lang="en-MY"/>
          </a:p>
        </p:txBody>
      </p:sp>
      <p:sp>
        <p:nvSpPr>
          <p:cNvPr id="5" name="Footer Placeholder 4">
            <a:extLst>
              <a:ext uri="{FF2B5EF4-FFF2-40B4-BE49-F238E27FC236}">
                <a16:creationId xmlns:a16="http://schemas.microsoft.com/office/drawing/2014/main" id="{BCE0BC7D-6503-8B6D-4FF8-DA39B44F2F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MY"/>
          </a:p>
        </p:txBody>
      </p:sp>
      <p:sp>
        <p:nvSpPr>
          <p:cNvPr id="6" name="Slide Number Placeholder 5">
            <a:extLst>
              <a:ext uri="{FF2B5EF4-FFF2-40B4-BE49-F238E27FC236}">
                <a16:creationId xmlns:a16="http://schemas.microsoft.com/office/drawing/2014/main" id="{44A264A7-5BC7-B974-3E70-FE3E29345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B04B33-2DB2-4689-BD73-D3958E36C8F3}" type="slidenum">
              <a:rPr lang="en-MY" smtClean="0"/>
              <a:t>‹#›</a:t>
            </a:fld>
            <a:endParaRPr lang="en-MY"/>
          </a:p>
        </p:txBody>
      </p:sp>
    </p:spTree>
    <p:extLst>
      <p:ext uri="{BB962C8B-B14F-4D97-AF65-F5344CB8AC3E}">
        <p14:creationId xmlns:p14="http://schemas.microsoft.com/office/powerpoint/2010/main" val="1724469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5" r:id="rId15"/>
    <p:sldLayoutId id="2147483666" r:id="rId16"/>
    <p:sldLayoutId id="2147483667" r:id="rId17"/>
    <p:sldLayoutId id="2147483668" r:id="rId18"/>
    <p:sldLayoutId id="214748366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pn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8.png"/><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3.png"/><Relationship Id="rId7" Type="http://schemas.openxmlformats.org/officeDocument/2006/relationships/diagramColors" Target="../diagrams/colors5.xml"/><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597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1EE00-5140-8E5C-69E9-33B301912832}"/>
              </a:ext>
            </a:extLst>
          </p:cNvPr>
          <p:cNvSpPr>
            <a:spLocks noGrp="1"/>
          </p:cNvSpPr>
          <p:nvPr>
            <p:ph type="title"/>
          </p:nvPr>
        </p:nvSpPr>
        <p:spPr>
          <a:xfrm>
            <a:off x="231942" y="208002"/>
            <a:ext cx="9532544" cy="963285"/>
          </a:xfrm>
        </p:spPr>
        <p:txBody>
          <a:bodyPr vert="horz" lIns="91440" tIns="45720" rIns="91440" bIns="45720" rtlCol="0" anchor="b">
            <a:noAutofit/>
          </a:bodyPr>
          <a:lstStyle/>
          <a:p>
            <a:r>
              <a:rPr lang="en-US" sz="4000" kern="1200" dirty="0">
                <a:solidFill>
                  <a:schemeClr val="tx1"/>
                </a:solidFill>
                <a:latin typeface="+mj-lt"/>
                <a:ea typeface="+mj-ea"/>
                <a:cs typeface="+mj-cs"/>
              </a:rPr>
              <a:t>Exercise Time – Publish &amp; Install Extension </a:t>
            </a:r>
          </a:p>
        </p:txBody>
      </p:sp>
      <p:pic>
        <p:nvPicPr>
          <p:cNvPr id="6" name="Picture 5">
            <a:extLst>
              <a:ext uri="{FF2B5EF4-FFF2-40B4-BE49-F238E27FC236}">
                <a16:creationId xmlns:a16="http://schemas.microsoft.com/office/drawing/2014/main" id="{91F78299-715C-67D8-BED5-774C05D5528C}"/>
              </a:ext>
            </a:extLst>
          </p:cNvPr>
          <p:cNvPicPr>
            <a:picLocks noChangeAspect="1"/>
          </p:cNvPicPr>
          <p:nvPr/>
        </p:nvPicPr>
        <p:blipFill>
          <a:blip r:embed="rId2"/>
          <a:stretch>
            <a:fillRect/>
          </a:stretch>
        </p:blipFill>
        <p:spPr>
          <a:xfrm>
            <a:off x="231942" y="1549492"/>
            <a:ext cx="7549229" cy="3699122"/>
          </a:xfrm>
          <a:prstGeom prst="rect">
            <a:avLst/>
          </a:prstGeom>
        </p:spPr>
      </p:pic>
      <p:sp>
        <p:nvSpPr>
          <p:cNvPr id="2" name="Text Placeholder 1">
            <a:extLst>
              <a:ext uri="{FF2B5EF4-FFF2-40B4-BE49-F238E27FC236}">
                <a16:creationId xmlns:a16="http://schemas.microsoft.com/office/drawing/2014/main" id="{B0E1DD7E-BF4F-5DD4-0133-37BCD28C4E63}"/>
              </a:ext>
            </a:extLst>
          </p:cNvPr>
          <p:cNvSpPr>
            <a:spLocks noGrp="1"/>
          </p:cNvSpPr>
          <p:nvPr>
            <p:ph type="body" sz="quarter" idx="10"/>
          </p:nvPr>
        </p:nvSpPr>
        <p:spPr>
          <a:xfrm>
            <a:off x="7910285" y="2533476"/>
            <a:ext cx="3878944" cy="3447832"/>
          </a:xfrm>
        </p:spPr>
        <p:txBody>
          <a:bodyPr vert="horz" lIns="91440" tIns="45720" rIns="91440" bIns="45720" rtlCol="0" anchor="t">
            <a:normAutofit/>
          </a:bodyPr>
          <a:lstStyle/>
          <a:p>
            <a:r>
              <a:rPr lang="en-US" sz="3200" dirty="0">
                <a:solidFill>
                  <a:schemeClr val="tx1"/>
                </a:solidFill>
                <a:latin typeface="+mn-lt"/>
                <a:cs typeface="+mn-cs"/>
              </a:rPr>
              <a:t>Microsoft Apps</a:t>
            </a:r>
          </a:p>
          <a:p>
            <a:r>
              <a:rPr lang="en-US" sz="3200" dirty="0">
                <a:solidFill>
                  <a:schemeClr val="tx1"/>
                </a:solidFill>
                <a:latin typeface="+mn-lt"/>
                <a:cs typeface="+mn-cs"/>
              </a:rPr>
              <a:t>LSC Apps</a:t>
            </a:r>
          </a:p>
          <a:p>
            <a:r>
              <a:rPr lang="en-US" sz="3200" dirty="0">
                <a:solidFill>
                  <a:schemeClr val="tx1"/>
                </a:solidFill>
                <a:latin typeface="+mn-lt"/>
                <a:cs typeface="+mn-cs"/>
              </a:rPr>
              <a:t>Test Run Auto-test</a:t>
            </a:r>
          </a:p>
        </p:txBody>
      </p:sp>
      <p:grpSp>
        <p:nvGrpSpPr>
          <p:cNvPr id="20" name="Group 19">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1" name="Rectangle 20">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0230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23712-076E-6DD4-68E2-DA9E0967DF8E}"/>
              </a:ext>
            </a:extLst>
          </p:cNvPr>
          <p:cNvSpPr>
            <a:spLocks noGrp="1"/>
          </p:cNvSpPr>
          <p:nvPr>
            <p:ph type="body" sz="quarter" idx="10"/>
          </p:nvPr>
        </p:nvSpPr>
        <p:spPr/>
        <p:txBody>
          <a:bodyPr/>
          <a:lstStyle/>
          <a:p>
            <a:endParaRPr lang="en-MY" dirty="0"/>
          </a:p>
        </p:txBody>
      </p:sp>
      <p:sp>
        <p:nvSpPr>
          <p:cNvPr id="3" name="Title 2">
            <a:extLst>
              <a:ext uri="{FF2B5EF4-FFF2-40B4-BE49-F238E27FC236}">
                <a16:creationId xmlns:a16="http://schemas.microsoft.com/office/drawing/2014/main" id="{81A2B8C6-F2B5-B6A8-5784-106F7F5CC31E}"/>
              </a:ext>
            </a:extLst>
          </p:cNvPr>
          <p:cNvSpPr>
            <a:spLocks noGrp="1"/>
          </p:cNvSpPr>
          <p:nvPr>
            <p:ph type="title"/>
          </p:nvPr>
        </p:nvSpPr>
        <p:spPr/>
        <p:txBody>
          <a:bodyPr>
            <a:normAutofit fontScale="90000"/>
          </a:bodyPr>
          <a:lstStyle/>
          <a:p>
            <a:r>
              <a:rPr lang="en-MY" dirty="0"/>
              <a:t>CI/CD</a:t>
            </a:r>
          </a:p>
        </p:txBody>
      </p:sp>
      <p:pic>
        <p:nvPicPr>
          <p:cNvPr id="1026" name="Picture 2">
            <a:extLst>
              <a:ext uri="{FF2B5EF4-FFF2-40B4-BE49-F238E27FC236}">
                <a16:creationId xmlns:a16="http://schemas.microsoft.com/office/drawing/2014/main" id="{D86E79DD-B23B-70B3-4881-CC55126EE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1063"/>
            <a:ext cx="12192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21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5A0A7C-525E-F100-8E70-40E9970175C6}"/>
              </a:ext>
            </a:extLst>
          </p:cNvPr>
          <p:cNvSpPr>
            <a:spLocks noGrp="1"/>
          </p:cNvSpPr>
          <p:nvPr>
            <p:ph type="title"/>
          </p:nvPr>
        </p:nvSpPr>
        <p:spPr>
          <a:xfrm>
            <a:off x="775092" y="403479"/>
            <a:ext cx="6230511" cy="935464"/>
          </a:xfrm>
        </p:spPr>
        <p:txBody>
          <a:bodyPr vert="horz" lIns="91440" tIns="45720" rIns="91440" bIns="45720" rtlCol="0" anchor="t">
            <a:normAutofit fontScale="90000"/>
          </a:bodyPr>
          <a:lstStyle/>
          <a:p>
            <a:r>
              <a:rPr lang="en-US" sz="3600" kern="1200" dirty="0">
                <a:solidFill>
                  <a:schemeClr val="tx1"/>
                </a:solidFill>
                <a:latin typeface="+mj-lt"/>
                <a:ea typeface="+mj-ea"/>
                <a:cs typeface="+mj-cs"/>
              </a:rPr>
              <a:t>Challenge of manually testing BC</a:t>
            </a:r>
          </a:p>
        </p:txBody>
      </p:sp>
      <p:cxnSp>
        <p:nvCxnSpPr>
          <p:cNvPr id="59" name="Straight Connector 5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descr="A diagram of a diagram&#10;&#10;Description automatically generated with medium confidence">
            <a:extLst>
              <a:ext uri="{FF2B5EF4-FFF2-40B4-BE49-F238E27FC236}">
                <a16:creationId xmlns:a16="http://schemas.microsoft.com/office/drawing/2014/main" id="{E316C058-5C62-44A8-8B01-4D1D18A31B7D}"/>
              </a:ext>
            </a:extLst>
          </p:cNvPr>
          <p:cNvPicPr>
            <a:picLocks noChangeAspect="1"/>
          </p:cNvPicPr>
          <p:nvPr/>
        </p:nvPicPr>
        <p:blipFill>
          <a:blip r:embed="rId3"/>
          <a:srcRect l="4647" t="26010"/>
          <a:stretch/>
        </p:blipFill>
        <p:spPr>
          <a:xfrm>
            <a:off x="7005604" y="809395"/>
            <a:ext cx="4411303" cy="4334106"/>
          </a:xfrm>
          <a:prstGeom prst="rect">
            <a:avLst/>
          </a:prstGeom>
        </p:spPr>
      </p:pic>
      <p:graphicFrame>
        <p:nvGraphicFramePr>
          <p:cNvPr id="70" name="Text Placeholder 1">
            <a:extLst>
              <a:ext uri="{FF2B5EF4-FFF2-40B4-BE49-F238E27FC236}">
                <a16:creationId xmlns:a16="http://schemas.microsoft.com/office/drawing/2014/main" id="{A0D8BE1C-A654-5EB9-C46A-9E0A4ACABE4E}"/>
              </a:ext>
            </a:extLst>
          </p:cNvPr>
          <p:cNvGraphicFramePr/>
          <p:nvPr>
            <p:extLst>
              <p:ext uri="{D42A27DB-BD31-4B8C-83A1-F6EECF244321}">
                <p14:modId xmlns:p14="http://schemas.microsoft.com/office/powerpoint/2010/main" val="114255060"/>
              </p:ext>
            </p:extLst>
          </p:nvPr>
        </p:nvGraphicFramePr>
        <p:xfrm>
          <a:off x="761840" y="1649189"/>
          <a:ext cx="5769589" cy="4805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0200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5A0A7C-525E-F100-8E70-40E9970175C6}"/>
              </a:ext>
            </a:extLst>
          </p:cNvPr>
          <p:cNvSpPr>
            <a:spLocks noGrp="1"/>
          </p:cNvSpPr>
          <p:nvPr>
            <p:ph type="title"/>
          </p:nvPr>
        </p:nvSpPr>
        <p:spPr>
          <a:xfrm>
            <a:off x="550121" y="120906"/>
            <a:ext cx="8715446" cy="875138"/>
          </a:xfrm>
        </p:spPr>
        <p:txBody>
          <a:bodyPr vert="horz" lIns="91440" tIns="45720" rIns="91440" bIns="45720" rtlCol="0" anchor="b">
            <a:normAutofit/>
          </a:bodyPr>
          <a:lstStyle/>
          <a:p>
            <a:r>
              <a:rPr lang="en-US" sz="3200" kern="1200" dirty="0">
                <a:solidFill>
                  <a:schemeClr val="tx1"/>
                </a:solidFill>
                <a:latin typeface="+mj-lt"/>
                <a:ea typeface="+mj-ea"/>
                <a:cs typeface="+mj-cs"/>
              </a:rPr>
              <a:t>Challenge of manually testing BC</a:t>
            </a:r>
          </a:p>
        </p:txBody>
      </p:sp>
      <p:pic>
        <p:nvPicPr>
          <p:cNvPr id="4" name="Picture 3">
            <a:extLst>
              <a:ext uri="{FF2B5EF4-FFF2-40B4-BE49-F238E27FC236}">
                <a16:creationId xmlns:a16="http://schemas.microsoft.com/office/drawing/2014/main" id="{13357795-9576-C1CB-434F-AAE045699822}"/>
              </a:ext>
            </a:extLst>
          </p:cNvPr>
          <p:cNvPicPr>
            <a:picLocks noChangeAspect="1"/>
          </p:cNvPicPr>
          <p:nvPr/>
        </p:nvPicPr>
        <p:blipFill>
          <a:blip r:embed="rId3"/>
          <a:stretch>
            <a:fillRect/>
          </a:stretch>
        </p:blipFill>
        <p:spPr>
          <a:xfrm>
            <a:off x="6665398" y="1360450"/>
            <a:ext cx="5201478" cy="3367956"/>
          </a:xfrm>
          <a:prstGeom prst="rect">
            <a:avLst/>
          </a:prstGeom>
        </p:spPr>
      </p:pic>
      <p:grpSp>
        <p:nvGrpSpPr>
          <p:cNvPr id="111" name="Group 11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2" name="Rectangle 11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0" name="Text Placeholder 1">
            <a:extLst>
              <a:ext uri="{FF2B5EF4-FFF2-40B4-BE49-F238E27FC236}">
                <a16:creationId xmlns:a16="http://schemas.microsoft.com/office/drawing/2014/main" id="{A0D8BE1C-A654-5EB9-C46A-9E0A4ACABE4E}"/>
              </a:ext>
            </a:extLst>
          </p:cNvPr>
          <p:cNvGraphicFramePr/>
          <p:nvPr>
            <p:extLst>
              <p:ext uri="{D42A27DB-BD31-4B8C-83A1-F6EECF244321}">
                <p14:modId xmlns:p14="http://schemas.microsoft.com/office/powerpoint/2010/main" val="1612323899"/>
              </p:ext>
            </p:extLst>
          </p:nvPr>
        </p:nvGraphicFramePr>
        <p:xfrm>
          <a:off x="550121" y="1360449"/>
          <a:ext cx="5790152" cy="49423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27729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DBD8AA-72EC-4FE7-0734-43BCB2E08EA7}"/>
              </a:ext>
            </a:extLst>
          </p:cNvPr>
          <p:cNvSpPr>
            <a:spLocks noGrp="1"/>
          </p:cNvSpPr>
          <p:nvPr>
            <p:ph type="title"/>
          </p:nvPr>
        </p:nvSpPr>
        <p:spPr>
          <a:xfrm>
            <a:off x="6417734" y="122547"/>
            <a:ext cx="5291663" cy="1628775"/>
          </a:xfrm>
        </p:spPr>
        <p:txBody>
          <a:bodyPr vert="horz" lIns="91440" tIns="45720" rIns="91440" bIns="45720" rtlCol="0" anchor="b">
            <a:normAutofit/>
          </a:bodyPr>
          <a:lstStyle/>
          <a:p>
            <a:r>
              <a:rPr lang="en-US" sz="4000" dirty="0">
                <a:solidFill>
                  <a:schemeClr val="tx1"/>
                </a:solidFill>
              </a:rPr>
              <a:t>Test Automation Responsibilities</a:t>
            </a:r>
          </a:p>
        </p:txBody>
      </p:sp>
      <p:pic>
        <p:nvPicPr>
          <p:cNvPr id="7" name="Picture 6" descr="A group of people sitting at a table with laptops&#10;&#10;Description automatically generated">
            <a:extLst>
              <a:ext uri="{FF2B5EF4-FFF2-40B4-BE49-F238E27FC236}">
                <a16:creationId xmlns:a16="http://schemas.microsoft.com/office/drawing/2014/main" id="{1B207491-301E-94B4-4FEF-3034DCDC23BF}"/>
              </a:ext>
            </a:extLst>
          </p:cNvPr>
          <p:cNvPicPr>
            <a:picLocks noChangeAspect="1"/>
          </p:cNvPicPr>
          <p:nvPr/>
        </p:nvPicPr>
        <p:blipFill>
          <a:blip r:embed="rId3"/>
          <a:srcRect l="23906" r="23859"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ext Placeholder 1">
            <a:extLst>
              <a:ext uri="{FF2B5EF4-FFF2-40B4-BE49-F238E27FC236}">
                <a16:creationId xmlns:a16="http://schemas.microsoft.com/office/drawing/2014/main" id="{17C16DA7-5FFF-C1F1-6209-BAAC0B11597B}"/>
              </a:ext>
            </a:extLst>
          </p:cNvPr>
          <p:cNvSpPr>
            <a:spLocks noGrp="1"/>
          </p:cNvSpPr>
          <p:nvPr>
            <p:ph type="body" sz="quarter" idx="10"/>
          </p:nvPr>
        </p:nvSpPr>
        <p:spPr>
          <a:xfrm>
            <a:off x="6417734" y="1751322"/>
            <a:ext cx="5613395" cy="4616140"/>
          </a:xfrm>
        </p:spPr>
        <p:txBody>
          <a:bodyPr vert="horz" lIns="91440" tIns="45720" rIns="91440" bIns="45720" rtlCol="0">
            <a:normAutofit/>
          </a:bodyPr>
          <a:lstStyle/>
          <a:p>
            <a:pPr>
              <a:spcAft>
                <a:spcPts val="800"/>
              </a:spcAft>
            </a:pPr>
            <a:r>
              <a:rPr lang="en-US" sz="2000" dirty="0">
                <a:solidFill>
                  <a:schemeClr val="tx1"/>
                </a:solidFill>
                <a:latin typeface="+mn-lt"/>
                <a:cs typeface="+mn-cs"/>
              </a:rPr>
              <a:t>Always test in </a:t>
            </a:r>
            <a:r>
              <a:rPr lang="en-US" sz="2000" b="1" dirty="0">
                <a:solidFill>
                  <a:schemeClr val="tx1"/>
                </a:solidFill>
                <a:latin typeface="+mn-lt"/>
                <a:cs typeface="+mn-cs"/>
              </a:rPr>
              <a:t>BC online Environment</a:t>
            </a:r>
            <a:r>
              <a:rPr lang="en-US" sz="2000" dirty="0">
                <a:solidFill>
                  <a:schemeClr val="tx1"/>
                </a:solidFill>
                <a:latin typeface="+mn-lt"/>
                <a:cs typeface="+mn-cs"/>
              </a:rPr>
              <a:t>.</a:t>
            </a:r>
          </a:p>
          <a:p>
            <a:pPr>
              <a:spcAft>
                <a:spcPts val="800"/>
              </a:spcAft>
            </a:pPr>
            <a:r>
              <a:rPr lang="en-US" sz="2000" b="1" dirty="0">
                <a:solidFill>
                  <a:schemeClr val="tx2">
                    <a:lumMod val="75000"/>
                    <a:lumOff val="25000"/>
                  </a:schemeClr>
                </a:solidFill>
                <a:effectLst/>
                <a:latin typeface="+mn-lt"/>
                <a:cs typeface="+mn-cs"/>
              </a:rPr>
              <a:t>Note</a:t>
            </a:r>
            <a:r>
              <a:rPr lang="en-US" sz="2000" dirty="0">
                <a:solidFill>
                  <a:schemeClr val="tx1"/>
                </a:solidFill>
                <a:effectLst/>
                <a:latin typeface="+mn-lt"/>
                <a:cs typeface="+mn-cs"/>
              </a:rPr>
              <a:t>: Test in an on-premises deployment, you might miss errors that would be seen online.</a:t>
            </a:r>
          </a:p>
          <a:p>
            <a:pPr>
              <a:spcAft>
                <a:spcPts val="800"/>
              </a:spcAft>
            </a:pPr>
            <a:r>
              <a:rPr lang="en-US" sz="2000" dirty="0">
                <a:solidFill>
                  <a:schemeClr val="tx1"/>
                </a:solidFill>
                <a:effectLst/>
                <a:latin typeface="+mn-lt"/>
                <a:cs typeface="+mn-cs"/>
              </a:rPr>
              <a:t>The extension should be able </a:t>
            </a:r>
            <a:r>
              <a:rPr lang="en-US" sz="2000" b="1" dirty="0">
                <a:solidFill>
                  <a:schemeClr val="tx1"/>
                </a:solidFill>
                <a:effectLst/>
                <a:latin typeface="+mn-lt"/>
                <a:cs typeface="+mn-cs"/>
              </a:rPr>
              <a:t>published without signing errors</a:t>
            </a:r>
            <a:r>
              <a:rPr lang="en-US" sz="2000" dirty="0">
                <a:solidFill>
                  <a:schemeClr val="tx1"/>
                </a:solidFill>
                <a:effectLst/>
                <a:latin typeface="+mn-lt"/>
                <a:cs typeface="+mn-cs"/>
              </a:rPr>
              <a:t>.</a:t>
            </a:r>
          </a:p>
          <a:p>
            <a:pPr>
              <a:spcAft>
                <a:spcPts val="800"/>
              </a:spcAft>
            </a:pPr>
            <a:r>
              <a:rPr lang="en-US" sz="2000" dirty="0">
                <a:solidFill>
                  <a:schemeClr val="tx1"/>
                </a:solidFill>
                <a:effectLst/>
                <a:latin typeface="+mn-lt"/>
                <a:cs typeface="+mn-cs"/>
              </a:rPr>
              <a:t>The extension should be able </a:t>
            </a:r>
            <a:r>
              <a:rPr lang="en-US" sz="2000" b="1" dirty="0">
                <a:solidFill>
                  <a:schemeClr val="tx1"/>
                </a:solidFill>
                <a:effectLst/>
                <a:latin typeface="+mn-lt"/>
                <a:cs typeface="+mn-cs"/>
              </a:rPr>
              <a:t>uninstall and unpublish </a:t>
            </a:r>
            <a:r>
              <a:rPr lang="en-US" sz="2000" dirty="0">
                <a:solidFill>
                  <a:schemeClr val="tx1"/>
                </a:solidFill>
                <a:effectLst/>
                <a:latin typeface="+mn-lt"/>
                <a:cs typeface="+mn-cs"/>
              </a:rPr>
              <a:t>without any errors.</a:t>
            </a:r>
          </a:p>
          <a:p>
            <a:pPr>
              <a:spcAft>
                <a:spcPts val="800"/>
              </a:spcAft>
            </a:pPr>
            <a:r>
              <a:rPr lang="en-US" sz="2000" dirty="0">
                <a:solidFill>
                  <a:schemeClr val="tx1"/>
                </a:solidFill>
                <a:effectLst/>
                <a:latin typeface="+mn-lt"/>
                <a:cs typeface="+mn-cs"/>
              </a:rPr>
              <a:t>The extension should be able </a:t>
            </a:r>
            <a:r>
              <a:rPr lang="en-US" sz="2000" b="1" dirty="0">
                <a:solidFill>
                  <a:schemeClr val="tx1"/>
                </a:solidFill>
                <a:effectLst/>
                <a:latin typeface="+mn-lt"/>
                <a:cs typeface="+mn-cs"/>
              </a:rPr>
              <a:t>reinstall and republish</a:t>
            </a:r>
            <a:r>
              <a:rPr lang="en-US" sz="2000" dirty="0">
                <a:solidFill>
                  <a:schemeClr val="tx1"/>
                </a:solidFill>
                <a:effectLst/>
                <a:latin typeface="+mn-lt"/>
                <a:cs typeface="+mn-cs"/>
              </a:rPr>
              <a:t> without any errors.</a:t>
            </a:r>
          </a:p>
          <a:p>
            <a:pPr>
              <a:spcAft>
                <a:spcPts val="800"/>
              </a:spcAft>
            </a:pPr>
            <a:r>
              <a:rPr lang="en-US" sz="2000" dirty="0">
                <a:solidFill>
                  <a:schemeClr val="tx1"/>
                </a:solidFill>
                <a:effectLst/>
                <a:latin typeface="+mn-lt"/>
                <a:cs typeface="+mn-cs"/>
              </a:rPr>
              <a:t>Not use </a:t>
            </a:r>
            <a:r>
              <a:rPr lang="en-US" sz="2000" b="1" dirty="0" err="1">
                <a:solidFill>
                  <a:schemeClr val="tx1"/>
                </a:solidFill>
                <a:effectLst/>
                <a:latin typeface="+mn-lt"/>
                <a:cs typeface="+mn-cs"/>
              </a:rPr>
              <a:t>skipverification</a:t>
            </a:r>
            <a:r>
              <a:rPr lang="en-US" sz="2000" dirty="0">
                <a:solidFill>
                  <a:schemeClr val="tx1"/>
                </a:solidFill>
                <a:effectLst/>
                <a:latin typeface="+mn-lt"/>
                <a:cs typeface="+mn-cs"/>
              </a:rPr>
              <a:t> flag when publish.</a:t>
            </a:r>
          </a:p>
          <a:p>
            <a:pPr>
              <a:spcAft>
                <a:spcPts val="800"/>
              </a:spcAft>
            </a:pPr>
            <a:endParaRPr lang="en-US" sz="2000" dirty="0">
              <a:solidFill>
                <a:schemeClr val="tx1"/>
              </a:solidFill>
              <a:effectLst/>
              <a:latin typeface="+mn-lt"/>
              <a:cs typeface="+mn-cs"/>
            </a:endParaRPr>
          </a:p>
          <a:p>
            <a:pPr>
              <a:spcAft>
                <a:spcPts val="800"/>
              </a:spcAft>
            </a:pPr>
            <a:endParaRPr lang="en-US" sz="1400" dirty="0">
              <a:solidFill>
                <a:schemeClr val="tx1"/>
              </a:solidFill>
              <a:effectLst/>
              <a:latin typeface="+mn-lt"/>
              <a:cs typeface="+mn-cs"/>
            </a:endParaRPr>
          </a:p>
          <a:p>
            <a:endParaRPr lang="en-US" sz="1400" dirty="0">
              <a:solidFill>
                <a:schemeClr val="tx1"/>
              </a:solidFill>
              <a:latin typeface="+mn-lt"/>
              <a:cs typeface="+mn-cs"/>
            </a:endParaRPr>
          </a:p>
          <a:p>
            <a:endParaRPr lang="en-US" sz="1400" dirty="0">
              <a:solidFill>
                <a:schemeClr val="tx1"/>
              </a:solidFill>
              <a:latin typeface="+mn-lt"/>
              <a:cs typeface="+mn-cs"/>
            </a:endParaRPr>
          </a:p>
        </p:txBody>
      </p:sp>
    </p:spTree>
    <p:extLst>
      <p:ext uri="{BB962C8B-B14F-4D97-AF65-F5344CB8AC3E}">
        <p14:creationId xmlns:p14="http://schemas.microsoft.com/office/powerpoint/2010/main" val="87071538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DBD8AA-72EC-4FE7-0734-43BCB2E08EA7}"/>
              </a:ext>
            </a:extLst>
          </p:cNvPr>
          <p:cNvSpPr>
            <a:spLocks noGrp="1"/>
          </p:cNvSpPr>
          <p:nvPr>
            <p:ph type="title"/>
          </p:nvPr>
        </p:nvSpPr>
        <p:spPr>
          <a:xfrm>
            <a:off x="6417733" y="55641"/>
            <a:ext cx="5291663" cy="1628775"/>
          </a:xfrm>
        </p:spPr>
        <p:txBody>
          <a:bodyPr vert="horz" lIns="91440" tIns="45720" rIns="91440" bIns="45720" rtlCol="0" anchor="b">
            <a:normAutofit/>
          </a:bodyPr>
          <a:lstStyle/>
          <a:p>
            <a:r>
              <a:rPr lang="en-US" sz="4000" dirty="0">
                <a:solidFill>
                  <a:schemeClr val="tx1"/>
                </a:solidFill>
              </a:rPr>
              <a:t>Test Automation Responsibilities</a:t>
            </a:r>
          </a:p>
        </p:txBody>
      </p:sp>
      <p:pic>
        <p:nvPicPr>
          <p:cNvPr id="5" name="Picture 4" descr="A group of people sitting at a table with laptops&#10;&#10;Description automatically generated">
            <a:extLst>
              <a:ext uri="{FF2B5EF4-FFF2-40B4-BE49-F238E27FC236}">
                <a16:creationId xmlns:a16="http://schemas.microsoft.com/office/drawing/2014/main" id="{47FE7F73-D70F-012A-9260-22E6EAD2A411}"/>
              </a:ext>
            </a:extLst>
          </p:cNvPr>
          <p:cNvPicPr>
            <a:picLocks noChangeAspect="1"/>
          </p:cNvPicPr>
          <p:nvPr/>
        </p:nvPicPr>
        <p:blipFill>
          <a:blip r:embed="rId3"/>
          <a:srcRect l="23906" r="23859"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ext Placeholder 1">
            <a:extLst>
              <a:ext uri="{FF2B5EF4-FFF2-40B4-BE49-F238E27FC236}">
                <a16:creationId xmlns:a16="http://schemas.microsoft.com/office/drawing/2014/main" id="{17C16DA7-5FFF-C1F1-6209-BAAC0B11597B}"/>
              </a:ext>
            </a:extLst>
          </p:cNvPr>
          <p:cNvSpPr>
            <a:spLocks noGrp="1"/>
          </p:cNvSpPr>
          <p:nvPr>
            <p:ph type="body" sz="quarter" idx="10"/>
          </p:nvPr>
        </p:nvSpPr>
        <p:spPr>
          <a:xfrm>
            <a:off x="6417734" y="1773044"/>
            <a:ext cx="5291663" cy="4594417"/>
          </a:xfrm>
        </p:spPr>
        <p:txBody>
          <a:bodyPr vert="horz" lIns="91440" tIns="45720" rIns="91440" bIns="45720" rtlCol="0">
            <a:normAutofit fontScale="92500" lnSpcReduction="10000"/>
          </a:bodyPr>
          <a:lstStyle/>
          <a:p>
            <a:pPr>
              <a:spcAft>
                <a:spcPts val="800"/>
              </a:spcAft>
            </a:pPr>
            <a:r>
              <a:rPr lang="en-US" sz="2000" dirty="0">
                <a:solidFill>
                  <a:schemeClr val="tx1"/>
                </a:solidFill>
                <a:effectLst/>
                <a:latin typeface="+mn-lt"/>
                <a:cs typeface="+mn-cs"/>
              </a:rPr>
              <a:t>If you are using Assisted Setup, ensure that you can use your wizard to completion without errors.</a:t>
            </a:r>
          </a:p>
          <a:p>
            <a:pPr>
              <a:spcAft>
                <a:spcPts val="800"/>
              </a:spcAft>
            </a:pPr>
            <a:r>
              <a:rPr lang="en-US" sz="2000" dirty="0">
                <a:solidFill>
                  <a:schemeClr val="tx1"/>
                </a:solidFill>
                <a:effectLst/>
                <a:latin typeface="+mn-lt"/>
                <a:cs typeface="+mn-cs"/>
              </a:rPr>
              <a:t>Walk through the setup and usage of your extension to verify it works as expected </a:t>
            </a:r>
          </a:p>
          <a:p>
            <a:pPr lvl="1">
              <a:spcAft>
                <a:spcPts val="800"/>
              </a:spcAft>
            </a:pPr>
            <a:r>
              <a:rPr lang="en-US" sz="2000" dirty="0">
                <a:solidFill>
                  <a:schemeClr val="tx1"/>
                </a:solidFill>
                <a:effectLst/>
                <a:latin typeface="+mn-lt"/>
                <a:cs typeface="+mn-cs"/>
              </a:rPr>
              <a:t>remember to test as a user that doesn't have </a:t>
            </a:r>
            <a:r>
              <a:rPr lang="en-US" sz="2000" b="1" dirty="0">
                <a:solidFill>
                  <a:schemeClr val="tx1"/>
                </a:solidFill>
                <a:effectLst/>
                <a:latin typeface="+mn-lt"/>
                <a:cs typeface="+mn-cs"/>
              </a:rPr>
              <a:t>SUPER</a:t>
            </a:r>
            <a:r>
              <a:rPr lang="en-US" sz="2000" dirty="0">
                <a:solidFill>
                  <a:schemeClr val="tx1"/>
                </a:solidFill>
                <a:effectLst/>
                <a:latin typeface="+mn-lt"/>
                <a:cs typeface="+mn-cs"/>
              </a:rPr>
              <a:t> permissions.</a:t>
            </a:r>
          </a:p>
          <a:p>
            <a:pPr>
              <a:spcAft>
                <a:spcPts val="800"/>
              </a:spcAft>
            </a:pPr>
            <a:r>
              <a:rPr lang="en-US" sz="2000" dirty="0">
                <a:solidFill>
                  <a:schemeClr val="tx1"/>
                </a:solidFill>
                <a:latin typeface="+mn-lt"/>
                <a:cs typeface="+mn-cs"/>
              </a:rPr>
              <a:t>Use </a:t>
            </a:r>
            <a:r>
              <a:rPr lang="en-US" sz="2000" b="1" dirty="0">
                <a:solidFill>
                  <a:schemeClr val="tx1"/>
                </a:solidFill>
                <a:latin typeface="+mn-lt"/>
                <a:cs typeface="+mn-cs"/>
              </a:rPr>
              <a:t>correct version</a:t>
            </a:r>
            <a:r>
              <a:rPr lang="en-US" sz="2000" dirty="0">
                <a:solidFill>
                  <a:schemeClr val="tx1"/>
                </a:solidFill>
                <a:latin typeface="+mn-lt"/>
                <a:cs typeface="+mn-cs"/>
              </a:rPr>
              <a:t> of Dynamics 365 Business Central.</a:t>
            </a:r>
          </a:p>
          <a:p>
            <a:pPr>
              <a:spcAft>
                <a:spcPts val="800"/>
              </a:spcAft>
            </a:pPr>
            <a:r>
              <a:rPr lang="en-US" sz="2000" dirty="0">
                <a:solidFill>
                  <a:schemeClr val="tx1"/>
                </a:solidFill>
                <a:latin typeface="+mn-lt"/>
                <a:cs typeface="+mn-cs"/>
              </a:rPr>
              <a:t>Use the correct data when you test your app. CRONUS demo data.</a:t>
            </a:r>
          </a:p>
          <a:p>
            <a:pPr>
              <a:spcAft>
                <a:spcPts val="800"/>
              </a:spcAft>
            </a:pPr>
            <a:r>
              <a:rPr lang="en-US" sz="2000" dirty="0">
                <a:solidFill>
                  <a:schemeClr val="tx1"/>
                </a:solidFill>
                <a:latin typeface="+mn-lt"/>
                <a:cs typeface="+mn-cs"/>
              </a:rPr>
              <a:t>Testing your app</a:t>
            </a:r>
          </a:p>
          <a:p>
            <a:pPr>
              <a:spcAft>
                <a:spcPts val="800"/>
              </a:spcAft>
            </a:pPr>
            <a:r>
              <a:rPr lang="en-US" sz="2000" dirty="0">
                <a:solidFill>
                  <a:schemeClr val="tx1"/>
                </a:solidFill>
                <a:latin typeface="+mn-lt"/>
                <a:cs typeface="+mn-cs"/>
              </a:rPr>
              <a:t>Maintaining your app</a:t>
            </a:r>
          </a:p>
          <a:p>
            <a:pPr>
              <a:spcAft>
                <a:spcPts val="800"/>
              </a:spcAft>
            </a:pPr>
            <a:endParaRPr lang="en-US" sz="2000" dirty="0">
              <a:solidFill>
                <a:schemeClr val="tx1"/>
              </a:solidFill>
              <a:effectLst/>
              <a:latin typeface="+mn-lt"/>
              <a:cs typeface="+mn-cs"/>
            </a:endParaRPr>
          </a:p>
          <a:p>
            <a:pPr>
              <a:spcAft>
                <a:spcPts val="800"/>
              </a:spcAft>
            </a:pPr>
            <a:endParaRPr lang="en-US" sz="2000" dirty="0">
              <a:solidFill>
                <a:schemeClr val="tx1"/>
              </a:solidFill>
              <a:effectLst/>
              <a:latin typeface="+mn-lt"/>
              <a:cs typeface="+mn-cs"/>
            </a:endParaRPr>
          </a:p>
          <a:p>
            <a:endParaRPr lang="en-US" sz="2000" dirty="0">
              <a:solidFill>
                <a:schemeClr val="tx1"/>
              </a:solidFill>
              <a:latin typeface="+mn-lt"/>
              <a:cs typeface="+mn-cs"/>
            </a:endParaRPr>
          </a:p>
          <a:p>
            <a:endParaRPr lang="en-US" sz="2000" dirty="0">
              <a:solidFill>
                <a:schemeClr val="tx1"/>
              </a:solidFill>
              <a:latin typeface="+mn-lt"/>
              <a:cs typeface="+mn-cs"/>
            </a:endParaRPr>
          </a:p>
        </p:txBody>
      </p:sp>
    </p:spTree>
    <p:extLst>
      <p:ext uri="{BB962C8B-B14F-4D97-AF65-F5344CB8AC3E}">
        <p14:creationId xmlns:p14="http://schemas.microsoft.com/office/powerpoint/2010/main" val="114456580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9CE2ED-4558-EF99-48A6-26F0442EAA8B}"/>
              </a:ext>
            </a:extLst>
          </p:cNvPr>
          <p:cNvPicPr>
            <a:picLocks noChangeAspect="1"/>
          </p:cNvPicPr>
          <p:nvPr/>
        </p:nvPicPr>
        <p:blipFill>
          <a:blip r:embed="rId3"/>
          <a:stretch>
            <a:fillRect/>
          </a:stretch>
        </p:blipFill>
        <p:spPr>
          <a:xfrm>
            <a:off x="367431" y="2164852"/>
            <a:ext cx="11062570" cy="1646744"/>
          </a:xfrm>
          <a:prstGeom prst="rect">
            <a:avLst/>
          </a:prstGeom>
        </p:spPr>
      </p:pic>
      <p:sp>
        <p:nvSpPr>
          <p:cNvPr id="2" name="Text Placeholder 1">
            <a:extLst>
              <a:ext uri="{FF2B5EF4-FFF2-40B4-BE49-F238E27FC236}">
                <a16:creationId xmlns:a16="http://schemas.microsoft.com/office/drawing/2014/main" id="{17C16DA7-5FFF-C1F1-6209-BAAC0B11597B}"/>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24DBD8AA-72EC-4FE7-0734-43BCB2E08EA7}"/>
              </a:ext>
            </a:extLst>
          </p:cNvPr>
          <p:cNvSpPr>
            <a:spLocks noGrp="1"/>
          </p:cNvSpPr>
          <p:nvPr>
            <p:ph type="title"/>
          </p:nvPr>
        </p:nvSpPr>
        <p:spPr/>
        <p:txBody>
          <a:bodyPr>
            <a:normAutofit fontScale="90000"/>
          </a:bodyPr>
          <a:lstStyle/>
          <a:p>
            <a:r>
              <a:rPr lang="en-MY" sz="4400" kern="100" dirty="0">
                <a:effectLst/>
                <a:latin typeface="Aptos" panose="020B0004020202020204" pitchFamily="34" charset="0"/>
                <a:ea typeface="Aptos" panose="020B0004020202020204" pitchFamily="34" charset="0"/>
                <a:cs typeface="Times New Roman" panose="02020603050405020304" pitchFamily="18" charset="0"/>
              </a:rPr>
              <a:t>Extension published without signing errors</a:t>
            </a:r>
            <a:r>
              <a:rPr lang="en-MY" sz="4400" kern="100" dirty="0">
                <a:latin typeface="Aptos" panose="020B0004020202020204" pitchFamily="34" charset="0"/>
                <a:ea typeface="Aptos" panose="020B0004020202020204" pitchFamily="34" charset="0"/>
                <a:cs typeface="Times New Roman" panose="02020603050405020304" pitchFamily="18" charset="0"/>
              </a:rPr>
              <a:t>.</a:t>
            </a:r>
            <a:br>
              <a:rPr lang="en-MY" sz="4400" kern="100" dirty="0">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5" name="Picture 4">
            <a:extLst>
              <a:ext uri="{FF2B5EF4-FFF2-40B4-BE49-F238E27FC236}">
                <a16:creationId xmlns:a16="http://schemas.microsoft.com/office/drawing/2014/main" id="{8330086A-FFC3-3456-4ADA-1B3C24BBE213}"/>
              </a:ext>
            </a:extLst>
          </p:cNvPr>
          <p:cNvPicPr>
            <a:picLocks noChangeAspect="1"/>
          </p:cNvPicPr>
          <p:nvPr/>
        </p:nvPicPr>
        <p:blipFill>
          <a:blip r:embed="rId4"/>
          <a:stretch>
            <a:fillRect/>
          </a:stretch>
        </p:blipFill>
        <p:spPr>
          <a:xfrm>
            <a:off x="367430" y="3909948"/>
            <a:ext cx="11457140" cy="1643481"/>
          </a:xfrm>
          <a:prstGeom prst="rect">
            <a:avLst/>
          </a:prstGeom>
        </p:spPr>
      </p:pic>
      <p:pic>
        <p:nvPicPr>
          <p:cNvPr id="8" name="Picture 7">
            <a:extLst>
              <a:ext uri="{FF2B5EF4-FFF2-40B4-BE49-F238E27FC236}">
                <a16:creationId xmlns:a16="http://schemas.microsoft.com/office/drawing/2014/main" id="{122DCE54-3A62-DB38-458B-CD02731D3EEB}"/>
              </a:ext>
            </a:extLst>
          </p:cNvPr>
          <p:cNvPicPr>
            <a:picLocks noChangeAspect="1"/>
          </p:cNvPicPr>
          <p:nvPr/>
        </p:nvPicPr>
        <p:blipFill>
          <a:blip r:embed="rId5"/>
          <a:stretch>
            <a:fillRect/>
          </a:stretch>
        </p:blipFill>
        <p:spPr>
          <a:xfrm>
            <a:off x="367430" y="1036290"/>
            <a:ext cx="11162613" cy="996332"/>
          </a:xfrm>
          <a:prstGeom prst="rect">
            <a:avLst/>
          </a:prstGeom>
        </p:spPr>
      </p:pic>
      <p:sp>
        <p:nvSpPr>
          <p:cNvPr id="12" name="Rectangle 11">
            <a:extLst>
              <a:ext uri="{FF2B5EF4-FFF2-40B4-BE49-F238E27FC236}">
                <a16:creationId xmlns:a16="http://schemas.microsoft.com/office/drawing/2014/main" id="{6115F0E6-D2F7-C57F-5D3F-8D36E8C8CB53}"/>
              </a:ext>
            </a:extLst>
          </p:cNvPr>
          <p:cNvSpPr/>
          <p:nvPr/>
        </p:nvSpPr>
        <p:spPr>
          <a:xfrm>
            <a:off x="7518400" y="1030567"/>
            <a:ext cx="2063750" cy="188633"/>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14" name="Straight Connector 13">
            <a:extLst>
              <a:ext uri="{FF2B5EF4-FFF2-40B4-BE49-F238E27FC236}">
                <a16:creationId xmlns:a16="http://schemas.microsoft.com/office/drawing/2014/main" id="{51B49A63-DCA4-1328-3F66-8C1970679E28}"/>
              </a:ext>
            </a:extLst>
          </p:cNvPr>
          <p:cNvCxnSpPr/>
          <p:nvPr/>
        </p:nvCxnSpPr>
        <p:spPr>
          <a:xfrm>
            <a:off x="3848100" y="1332734"/>
            <a:ext cx="25717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D0563F8-E182-E70B-E81C-7504301C7F0C}"/>
              </a:ext>
            </a:extLst>
          </p:cNvPr>
          <p:cNvCxnSpPr>
            <a:cxnSpLocks/>
          </p:cNvCxnSpPr>
          <p:nvPr/>
        </p:nvCxnSpPr>
        <p:spPr>
          <a:xfrm>
            <a:off x="5133975" y="2951061"/>
            <a:ext cx="624522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448B5E92-D0F6-7CE1-3E3A-D050AFC30C98}"/>
              </a:ext>
            </a:extLst>
          </p:cNvPr>
          <p:cNvGrpSpPr/>
          <p:nvPr/>
        </p:nvGrpSpPr>
        <p:grpSpPr>
          <a:xfrm>
            <a:off x="8699500" y="3774433"/>
            <a:ext cx="2063750" cy="2001119"/>
            <a:chOff x="7518400" y="3731128"/>
            <a:chExt cx="2063750" cy="2001119"/>
          </a:xfrm>
        </p:grpSpPr>
        <p:pic>
          <p:nvPicPr>
            <p:cNvPr id="21" name="Graphic 20">
              <a:extLst>
                <a:ext uri="{FF2B5EF4-FFF2-40B4-BE49-F238E27FC236}">
                  <a16:creationId xmlns:a16="http://schemas.microsoft.com/office/drawing/2014/main" id="{96372759-AF06-29D5-79C5-F25CCFC0403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18400" y="3731128"/>
              <a:ext cx="2001119" cy="2001119"/>
            </a:xfrm>
            <a:prstGeom prst="rect">
              <a:avLst/>
            </a:prstGeom>
          </p:spPr>
        </p:pic>
        <p:sp>
          <p:nvSpPr>
            <p:cNvPr id="23" name="TextBox 22">
              <a:extLst>
                <a:ext uri="{FF2B5EF4-FFF2-40B4-BE49-F238E27FC236}">
                  <a16:creationId xmlns:a16="http://schemas.microsoft.com/office/drawing/2014/main" id="{95795D89-6DD2-519F-DD9A-4F5E09C08412}"/>
                </a:ext>
              </a:extLst>
            </p:cNvPr>
            <p:cNvSpPr txBox="1"/>
            <p:nvPr/>
          </p:nvSpPr>
          <p:spPr>
            <a:xfrm>
              <a:off x="7664450" y="4760376"/>
              <a:ext cx="1917700" cy="369332"/>
            </a:xfrm>
            <a:prstGeom prst="rect">
              <a:avLst/>
            </a:prstGeom>
            <a:noFill/>
          </p:spPr>
          <p:txBody>
            <a:bodyPr wrap="square">
              <a:spAutoFit/>
            </a:bodyPr>
            <a:lstStyle/>
            <a:p>
              <a:r>
                <a:rPr lang="en-MY" dirty="0">
                  <a:solidFill>
                    <a:schemeClr val="accent2">
                      <a:lumMod val="75000"/>
                    </a:schemeClr>
                  </a:solidFill>
                  <a:latin typeface="Lucida Sans Unicode" panose="020B0602030504020204" pitchFamily="34" charset="0"/>
                  <a:cs typeface="Lucida Sans Unicode" panose="020B0602030504020204" pitchFamily="34" charset="0"/>
                </a:rPr>
                <a:t>Wrong App ID </a:t>
              </a:r>
              <a:endParaRPr lang="en-MY" dirty="0"/>
            </a:p>
          </p:txBody>
        </p:sp>
      </p:grpSp>
    </p:spTree>
    <p:extLst>
      <p:ext uri="{BB962C8B-B14F-4D97-AF65-F5344CB8AC3E}">
        <p14:creationId xmlns:p14="http://schemas.microsoft.com/office/powerpoint/2010/main" val="48768780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DBD8AA-72EC-4FE7-0734-43BCB2E08EA7}"/>
              </a:ext>
            </a:extLst>
          </p:cNvPr>
          <p:cNvSpPr>
            <a:spLocks noGrp="1"/>
          </p:cNvSpPr>
          <p:nvPr>
            <p:ph type="title"/>
          </p:nvPr>
        </p:nvSpPr>
        <p:spPr>
          <a:xfrm>
            <a:off x="6244684" y="167152"/>
            <a:ext cx="5291663" cy="1193297"/>
          </a:xfrm>
        </p:spPr>
        <p:txBody>
          <a:bodyPr vert="horz" lIns="91440" tIns="45720" rIns="91440" bIns="45720" rtlCol="0" anchor="b">
            <a:normAutofit/>
          </a:bodyPr>
          <a:lstStyle/>
          <a:p>
            <a:r>
              <a:rPr lang="en-US" sz="4000" dirty="0">
                <a:solidFill>
                  <a:schemeClr val="tx1"/>
                </a:solidFill>
              </a:rPr>
              <a:t>Testing your App</a:t>
            </a:r>
          </a:p>
        </p:txBody>
      </p:sp>
      <p:pic>
        <p:nvPicPr>
          <p:cNvPr id="4" name="Picture Placeholder 9" descr="A fire on the oil rig&#10;&#10;Description automatically generated">
            <a:extLst>
              <a:ext uri="{FF2B5EF4-FFF2-40B4-BE49-F238E27FC236}">
                <a16:creationId xmlns:a16="http://schemas.microsoft.com/office/drawing/2014/main" id="{40C5C365-1E0B-BE43-852D-67D50C2AD154}"/>
              </a:ext>
            </a:extLst>
          </p:cNvPr>
          <p:cNvPicPr>
            <a:picLocks noChangeAspect="1"/>
          </p:cNvPicPr>
          <p:nvPr/>
        </p:nvPicPr>
        <p:blipFill>
          <a:blip r:embed="rId3"/>
          <a:srcRect t="6096" r="2" b="12925"/>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ext Placeholder 1">
            <a:extLst>
              <a:ext uri="{FF2B5EF4-FFF2-40B4-BE49-F238E27FC236}">
                <a16:creationId xmlns:a16="http://schemas.microsoft.com/office/drawing/2014/main" id="{17C16DA7-5FFF-C1F1-6209-BAAC0B11597B}"/>
              </a:ext>
            </a:extLst>
          </p:cNvPr>
          <p:cNvSpPr>
            <a:spLocks noGrp="1"/>
          </p:cNvSpPr>
          <p:nvPr>
            <p:ph type="body" sz="quarter" idx="10"/>
          </p:nvPr>
        </p:nvSpPr>
        <p:spPr>
          <a:xfrm>
            <a:off x="6244683" y="1483112"/>
            <a:ext cx="5687121" cy="4538547"/>
          </a:xfrm>
        </p:spPr>
        <p:txBody>
          <a:bodyPr vert="horz" lIns="91440" tIns="45720" rIns="91440" bIns="45720" rtlCol="0">
            <a:normAutofit/>
          </a:bodyPr>
          <a:lstStyle/>
          <a:p>
            <a:pPr marL="342900" lvl="0">
              <a:spcAft>
                <a:spcPts val="800"/>
              </a:spcAft>
              <a:buSzPts val="1000"/>
              <a:tabLst>
                <a:tab pos="457200" algn="l"/>
              </a:tabLst>
            </a:pPr>
            <a:r>
              <a:rPr lang="en-US" sz="2000" dirty="0">
                <a:solidFill>
                  <a:schemeClr val="tx1"/>
                </a:solidFill>
                <a:effectLst/>
                <a:latin typeface="+mn-lt"/>
                <a:cs typeface="+mn-cs"/>
              </a:rPr>
              <a:t>Test your app in its entirely. </a:t>
            </a:r>
          </a:p>
          <a:p>
            <a:pPr marL="342900" lvl="0">
              <a:spcAft>
                <a:spcPts val="800"/>
              </a:spcAft>
              <a:buSzPts val="1000"/>
              <a:tabLst>
                <a:tab pos="457200" algn="l"/>
              </a:tabLst>
            </a:pPr>
            <a:r>
              <a:rPr lang="en-US" sz="2000" dirty="0">
                <a:solidFill>
                  <a:schemeClr val="tx1"/>
                </a:solidFill>
                <a:effectLst/>
                <a:latin typeface="+mn-lt"/>
                <a:cs typeface="+mn-cs"/>
              </a:rPr>
              <a:t>Just test on few areas of your app. Test everything.</a:t>
            </a:r>
          </a:p>
          <a:p>
            <a:pPr marL="342900" lvl="0">
              <a:spcAft>
                <a:spcPts val="800"/>
              </a:spcAft>
              <a:buSzPts val="1000"/>
              <a:tabLst>
                <a:tab pos="457200" algn="l"/>
              </a:tabLst>
            </a:pPr>
            <a:r>
              <a:rPr lang="en-US" sz="2000" dirty="0">
                <a:solidFill>
                  <a:schemeClr val="tx1"/>
                </a:solidFill>
                <a:effectLst/>
                <a:latin typeface="+mn-lt"/>
                <a:cs typeface="+mn-cs"/>
              </a:rPr>
              <a:t>You should test 100% of the Functionality of your app. </a:t>
            </a:r>
            <a:r>
              <a:rPr lang="en-US" sz="2000" b="1" dirty="0">
                <a:solidFill>
                  <a:schemeClr val="tx1"/>
                </a:solidFill>
                <a:effectLst/>
                <a:latin typeface="+mn-lt"/>
                <a:cs typeface="+mn-cs"/>
              </a:rPr>
              <a:t>Not</a:t>
            </a:r>
            <a:r>
              <a:rPr lang="en-US" sz="2000" dirty="0">
                <a:solidFill>
                  <a:schemeClr val="tx1"/>
                </a:solidFill>
                <a:effectLst/>
                <a:latin typeface="+mn-lt"/>
                <a:cs typeface="+mn-cs"/>
              </a:rPr>
              <a:t> Microsoft &amp; </a:t>
            </a:r>
            <a:r>
              <a:rPr lang="en-US" sz="2000" b="1" dirty="0">
                <a:solidFill>
                  <a:schemeClr val="tx1"/>
                </a:solidFill>
                <a:effectLst/>
                <a:latin typeface="+mn-lt"/>
                <a:cs typeface="+mn-cs"/>
              </a:rPr>
              <a:t>Not</a:t>
            </a:r>
            <a:r>
              <a:rPr lang="en-US" sz="2000" dirty="0">
                <a:solidFill>
                  <a:schemeClr val="tx1"/>
                </a:solidFill>
                <a:effectLst/>
                <a:latin typeface="+mn-lt"/>
                <a:cs typeface="+mn-cs"/>
              </a:rPr>
              <a:t> LS Retails Responsibility.</a:t>
            </a:r>
          </a:p>
          <a:p>
            <a:pPr marL="342900" lvl="0">
              <a:spcAft>
                <a:spcPts val="800"/>
              </a:spcAft>
              <a:buSzPts val="1000"/>
              <a:tabLst>
                <a:tab pos="457200" algn="l"/>
              </a:tabLst>
            </a:pPr>
            <a:r>
              <a:rPr lang="en-US" sz="2000" dirty="0">
                <a:solidFill>
                  <a:schemeClr val="tx1"/>
                </a:solidFill>
                <a:effectLst/>
                <a:latin typeface="+mn-lt"/>
                <a:cs typeface="+mn-cs"/>
              </a:rPr>
              <a:t>Ensure that no permission errors are thrown for any of your app's functionality.</a:t>
            </a:r>
          </a:p>
          <a:p>
            <a:pPr marL="342900" lvl="0">
              <a:spcAft>
                <a:spcPts val="800"/>
              </a:spcAft>
              <a:buSzPts val="1000"/>
              <a:tabLst>
                <a:tab pos="457200" algn="l"/>
              </a:tabLst>
            </a:pPr>
            <a:r>
              <a:rPr lang="en-US" sz="2000" dirty="0">
                <a:solidFill>
                  <a:schemeClr val="tx1"/>
                </a:solidFill>
                <a:effectLst/>
                <a:latin typeface="+mn-lt"/>
                <a:cs typeface="+mn-cs"/>
              </a:rPr>
              <a:t>With the </a:t>
            </a:r>
            <a:r>
              <a:rPr lang="en-US" sz="2000" b="1" dirty="0">
                <a:solidFill>
                  <a:schemeClr val="tx1"/>
                </a:solidFill>
                <a:effectLst/>
                <a:latin typeface="+mn-lt"/>
                <a:cs typeface="+mn-cs"/>
              </a:rPr>
              <a:t>ESSENTIAL</a:t>
            </a:r>
            <a:r>
              <a:rPr lang="en-US" sz="2000" b="1" dirty="0">
                <a:solidFill>
                  <a:schemeClr val="tx1"/>
                </a:solidFill>
                <a:latin typeface="+mn-lt"/>
                <a:cs typeface="+mn-cs"/>
              </a:rPr>
              <a:t>, </a:t>
            </a:r>
            <a:r>
              <a:rPr lang="en-US" sz="2000" dirty="0">
                <a:solidFill>
                  <a:schemeClr val="tx1"/>
                </a:solidFill>
                <a:effectLst/>
                <a:latin typeface="+mn-lt"/>
                <a:cs typeface="+mn-cs"/>
              </a:rPr>
              <a:t>make sure that the user can still use core Business Central without facing permission errors. </a:t>
            </a:r>
            <a:endParaRPr lang="en-US" sz="2000" dirty="0">
              <a:solidFill>
                <a:schemeClr val="tx1"/>
              </a:solidFill>
              <a:latin typeface="+mn-lt"/>
              <a:cs typeface="+mn-cs"/>
            </a:endParaRPr>
          </a:p>
        </p:txBody>
      </p:sp>
    </p:spTree>
    <p:extLst>
      <p:ext uri="{BB962C8B-B14F-4D97-AF65-F5344CB8AC3E}">
        <p14:creationId xmlns:p14="http://schemas.microsoft.com/office/powerpoint/2010/main" val="199586701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est maintenance is essential. At Functionize we make it much easier. We leverage AI to reduce the time needed for test maintenance. ">
            <a:extLst>
              <a:ext uri="{FF2B5EF4-FFF2-40B4-BE49-F238E27FC236}">
                <a16:creationId xmlns:a16="http://schemas.microsoft.com/office/drawing/2014/main" id="{5AA623D1-F6C7-3BA8-65DE-FB816C5A3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85" r="9279"/>
          <a:stretch/>
        </p:blipFill>
        <p:spPr bwMode="auto">
          <a:xfrm>
            <a:off x="-3047"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3" name="Rectangle 206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4DBD8AA-72EC-4FE7-0734-43BCB2E08EA7}"/>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solidFill>
                  <a:schemeClr val="tx1"/>
                </a:solidFill>
              </a:rPr>
              <a:t>Maintaining your App</a:t>
            </a:r>
          </a:p>
        </p:txBody>
      </p:sp>
      <p:sp>
        <p:nvSpPr>
          <p:cNvPr id="2" name="Text Placeholder 1">
            <a:extLst>
              <a:ext uri="{FF2B5EF4-FFF2-40B4-BE49-F238E27FC236}">
                <a16:creationId xmlns:a16="http://schemas.microsoft.com/office/drawing/2014/main" id="{17C16DA7-5FFF-C1F1-6209-BAAC0B11597B}"/>
              </a:ext>
            </a:extLst>
          </p:cNvPr>
          <p:cNvSpPr>
            <a:spLocks noGrp="1"/>
          </p:cNvSpPr>
          <p:nvPr>
            <p:ph type="body" sz="quarter" idx="10"/>
          </p:nvPr>
        </p:nvSpPr>
        <p:spPr>
          <a:xfrm>
            <a:off x="7531610" y="2434201"/>
            <a:ext cx="3822189" cy="3742762"/>
          </a:xfrm>
        </p:spPr>
        <p:txBody>
          <a:bodyPr vert="horz" lIns="91440" tIns="45720" rIns="91440" bIns="45720" rtlCol="0">
            <a:normAutofit/>
          </a:bodyPr>
          <a:lstStyle/>
          <a:p>
            <a:pPr marL="342900" lvl="0">
              <a:spcAft>
                <a:spcPts val="800"/>
              </a:spcAft>
              <a:buSzPts val="1000"/>
              <a:tabLst>
                <a:tab pos="457200" algn="l"/>
              </a:tabLst>
            </a:pPr>
            <a:r>
              <a:rPr lang="en-US" sz="2000" dirty="0">
                <a:solidFill>
                  <a:schemeClr val="tx1"/>
                </a:solidFill>
                <a:latin typeface="+mn-lt"/>
                <a:cs typeface="+mn-cs"/>
              </a:rPr>
              <a:t>You know your app the best</a:t>
            </a:r>
          </a:p>
          <a:p>
            <a:pPr marL="342900" lvl="0">
              <a:spcAft>
                <a:spcPts val="800"/>
              </a:spcAft>
              <a:buSzPts val="1000"/>
              <a:tabLst>
                <a:tab pos="457200" algn="l"/>
              </a:tabLst>
            </a:pPr>
            <a:r>
              <a:rPr lang="en-US" sz="2000" dirty="0">
                <a:solidFill>
                  <a:schemeClr val="tx1"/>
                </a:solidFill>
                <a:latin typeface="+mn-lt"/>
                <a:cs typeface="+mn-cs"/>
              </a:rPr>
              <a:t>Any changes may impact or break your app from future Dynamics 365 BC release.</a:t>
            </a:r>
          </a:p>
          <a:p>
            <a:pPr marL="342900" lvl="0">
              <a:spcAft>
                <a:spcPts val="800"/>
              </a:spcAft>
              <a:buSzPts val="1000"/>
              <a:tabLst>
                <a:tab pos="457200" algn="l"/>
              </a:tabLst>
            </a:pPr>
            <a:r>
              <a:rPr lang="en-US" sz="2000" dirty="0">
                <a:solidFill>
                  <a:schemeClr val="tx1"/>
                </a:solidFill>
                <a:latin typeface="+mn-lt"/>
                <a:cs typeface="+mn-cs"/>
              </a:rPr>
              <a:t>Doing regular testing against Microsoft &amp; LSC new release.</a:t>
            </a:r>
          </a:p>
        </p:txBody>
      </p:sp>
      <p:pic>
        <p:nvPicPr>
          <p:cNvPr id="6" name="Picture 5">
            <a:extLst>
              <a:ext uri="{FF2B5EF4-FFF2-40B4-BE49-F238E27FC236}">
                <a16:creationId xmlns:a16="http://schemas.microsoft.com/office/drawing/2014/main" id="{6FC4B59B-D9F8-7B4B-A6F2-353CA9FDDDDE}"/>
              </a:ext>
            </a:extLst>
          </p:cNvPr>
          <p:cNvPicPr>
            <a:picLocks noChangeAspect="1"/>
          </p:cNvPicPr>
          <p:nvPr/>
        </p:nvPicPr>
        <p:blipFill>
          <a:blip r:embed="rId4"/>
          <a:stretch>
            <a:fillRect/>
          </a:stretch>
        </p:blipFill>
        <p:spPr>
          <a:xfrm>
            <a:off x="9038785" y="6068246"/>
            <a:ext cx="3153215" cy="790685"/>
          </a:xfrm>
          <a:prstGeom prst="rect">
            <a:avLst/>
          </a:prstGeom>
        </p:spPr>
      </p:pic>
    </p:spTree>
    <p:extLst>
      <p:ext uri="{BB962C8B-B14F-4D97-AF65-F5344CB8AC3E}">
        <p14:creationId xmlns:p14="http://schemas.microsoft.com/office/powerpoint/2010/main" val="353203250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6FF90-EAEB-4D7B-D18E-16CBAD210948}"/>
              </a:ext>
            </a:extLst>
          </p:cNvPr>
          <p:cNvSpPr>
            <a:spLocks noGrp="1"/>
          </p:cNvSpPr>
          <p:nvPr>
            <p:ph type="title"/>
          </p:nvPr>
        </p:nvSpPr>
        <p:spPr>
          <a:xfrm>
            <a:off x="754030" y="261889"/>
            <a:ext cx="4597747" cy="1616203"/>
          </a:xfrm>
        </p:spPr>
        <p:txBody>
          <a:bodyPr vert="horz" lIns="91440" tIns="45720" rIns="91440" bIns="45720" rtlCol="0" anchor="b">
            <a:normAutofit/>
          </a:bodyPr>
          <a:lstStyle/>
          <a:p>
            <a:r>
              <a:rPr lang="en-US" sz="3200" kern="1200" dirty="0">
                <a:solidFill>
                  <a:schemeClr val="tx1"/>
                </a:solidFill>
                <a:latin typeface="+mj-lt"/>
                <a:ea typeface="+mj-ea"/>
                <a:cs typeface="+mj-cs"/>
              </a:rPr>
              <a:t>How should I start an Application Testing?</a:t>
            </a:r>
          </a:p>
        </p:txBody>
      </p:sp>
      <p:sp>
        <p:nvSpPr>
          <p:cNvPr id="2" name="Text Placeholder 1">
            <a:extLst>
              <a:ext uri="{FF2B5EF4-FFF2-40B4-BE49-F238E27FC236}">
                <a16:creationId xmlns:a16="http://schemas.microsoft.com/office/drawing/2014/main" id="{EF91C45E-5E7A-A2EF-56F7-CA28B0A89B43}"/>
              </a:ext>
            </a:extLst>
          </p:cNvPr>
          <p:cNvSpPr>
            <a:spLocks noGrp="1"/>
          </p:cNvSpPr>
          <p:nvPr>
            <p:ph type="body" sz="quarter" idx="10"/>
          </p:nvPr>
        </p:nvSpPr>
        <p:spPr>
          <a:xfrm>
            <a:off x="754031" y="2154333"/>
            <a:ext cx="4830340" cy="4148495"/>
          </a:xfrm>
        </p:spPr>
        <p:txBody>
          <a:bodyPr vert="horz" lIns="91440" tIns="45720" rIns="91440" bIns="45720" rtlCol="0" anchor="t">
            <a:normAutofit/>
          </a:bodyPr>
          <a:lstStyle/>
          <a:p>
            <a:r>
              <a:rPr lang="en-US" sz="2000" dirty="0">
                <a:solidFill>
                  <a:schemeClr val="tx1"/>
                </a:solidFill>
                <a:latin typeface="+mn-lt"/>
                <a:cs typeface="+mn-cs"/>
              </a:rPr>
              <a:t>Prerequisites</a:t>
            </a:r>
          </a:p>
          <a:p>
            <a:pPr lvl="1"/>
            <a:r>
              <a:rPr lang="en-US" sz="2000" dirty="0">
                <a:solidFill>
                  <a:schemeClr val="tx1"/>
                </a:solidFill>
                <a:latin typeface="+mn-lt"/>
                <a:cs typeface="+mn-cs"/>
              </a:rPr>
              <a:t>Developer License</a:t>
            </a:r>
          </a:p>
          <a:p>
            <a:pPr lvl="1"/>
            <a:r>
              <a:rPr lang="en-US" sz="2000" dirty="0">
                <a:solidFill>
                  <a:schemeClr val="tx1"/>
                </a:solidFill>
                <a:latin typeface="+mn-lt"/>
                <a:cs typeface="+mn-cs"/>
              </a:rPr>
              <a:t>Demo data Company</a:t>
            </a:r>
          </a:p>
          <a:p>
            <a:pPr lvl="1"/>
            <a:r>
              <a:rPr lang="en-US" sz="2000" dirty="0">
                <a:solidFill>
                  <a:schemeClr val="tx1"/>
                </a:solidFill>
                <a:latin typeface="+mn-lt"/>
                <a:cs typeface="+mn-cs"/>
              </a:rPr>
              <a:t>Import the Test Toolkit</a:t>
            </a:r>
          </a:p>
          <a:p>
            <a:pPr lvl="1"/>
            <a:r>
              <a:rPr lang="en-US" sz="2000" dirty="0">
                <a:solidFill>
                  <a:schemeClr val="tx1"/>
                </a:solidFill>
                <a:latin typeface="+mn-lt"/>
                <a:cs typeface="+mn-cs"/>
              </a:rPr>
              <a:t>Dependencies (</a:t>
            </a:r>
            <a:r>
              <a:rPr lang="en-US" sz="2000" dirty="0" err="1">
                <a:solidFill>
                  <a:schemeClr val="tx1"/>
                </a:solidFill>
                <a:latin typeface="+mn-lt"/>
                <a:cs typeface="+mn-cs"/>
              </a:rPr>
              <a:t>app.json</a:t>
            </a:r>
            <a:r>
              <a:rPr lang="en-US" sz="2000" dirty="0">
                <a:solidFill>
                  <a:schemeClr val="tx1"/>
                </a:solidFill>
                <a:latin typeface="+mn-lt"/>
                <a:cs typeface="+mn-cs"/>
              </a:rPr>
              <a:t>)</a:t>
            </a:r>
          </a:p>
          <a:p>
            <a:r>
              <a:rPr lang="en-US" sz="2000" dirty="0">
                <a:solidFill>
                  <a:schemeClr val="tx1"/>
                </a:solidFill>
                <a:latin typeface="+mn-lt"/>
                <a:cs typeface="+mn-cs"/>
              </a:rPr>
              <a:t>Task 1: Create the Test </a:t>
            </a:r>
            <a:r>
              <a:rPr lang="en-US" sz="2000" dirty="0" err="1">
                <a:solidFill>
                  <a:schemeClr val="tx1"/>
                </a:solidFill>
                <a:latin typeface="+mn-lt"/>
                <a:cs typeface="+mn-cs"/>
              </a:rPr>
              <a:t>codeunit</a:t>
            </a:r>
            <a:r>
              <a:rPr lang="en-US" sz="2000" dirty="0">
                <a:solidFill>
                  <a:schemeClr val="tx1"/>
                </a:solidFill>
                <a:latin typeface="+mn-lt"/>
                <a:cs typeface="+mn-cs"/>
              </a:rPr>
              <a:t> and method</a:t>
            </a:r>
          </a:p>
          <a:p>
            <a:pPr lvl="1"/>
            <a:r>
              <a:rPr lang="en-US" sz="2000" dirty="0">
                <a:solidFill>
                  <a:schemeClr val="tx1"/>
                </a:solidFill>
                <a:latin typeface="+mn-lt"/>
                <a:cs typeface="+mn-cs"/>
              </a:rPr>
              <a:t>[FEATURE]</a:t>
            </a:r>
          </a:p>
          <a:p>
            <a:pPr lvl="1"/>
            <a:r>
              <a:rPr lang="en-US" sz="2000" dirty="0">
                <a:solidFill>
                  <a:schemeClr val="tx1"/>
                </a:solidFill>
                <a:latin typeface="+mn-lt"/>
                <a:cs typeface="+mn-cs"/>
              </a:rPr>
              <a:t>[SCENARIO]</a:t>
            </a:r>
          </a:p>
          <a:p>
            <a:pPr lvl="1"/>
            <a:r>
              <a:rPr lang="en-US" sz="2000" dirty="0">
                <a:solidFill>
                  <a:schemeClr val="tx1"/>
                </a:solidFill>
                <a:latin typeface="+mn-lt"/>
                <a:cs typeface="+mn-cs"/>
              </a:rPr>
              <a:t>[GIVEN-WHEN –THEN]</a:t>
            </a:r>
          </a:p>
          <a:p>
            <a:r>
              <a:rPr lang="en-US" sz="2000" dirty="0">
                <a:solidFill>
                  <a:schemeClr val="tx1"/>
                </a:solidFill>
                <a:latin typeface="+mn-lt"/>
                <a:cs typeface="+mn-cs"/>
              </a:rPr>
              <a:t>Task 2: Create a helper method</a:t>
            </a:r>
          </a:p>
          <a:p>
            <a:endParaRPr lang="en-US" sz="2000" dirty="0">
              <a:solidFill>
                <a:schemeClr val="tx1"/>
              </a:solidFill>
              <a:latin typeface="+mn-lt"/>
              <a:cs typeface="+mn-cs"/>
            </a:endParaRPr>
          </a:p>
        </p:txBody>
      </p:sp>
      <p:pic>
        <p:nvPicPr>
          <p:cNvPr id="1026" name="Picture 2" descr="A person with her hand on her chin&#10;&#10;Description automatically generated">
            <a:extLst>
              <a:ext uri="{FF2B5EF4-FFF2-40B4-BE49-F238E27FC236}">
                <a16:creationId xmlns:a16="http://schemas.microsoft.com/office/drawing/2014/main" id="{E9915B13-A788-1B8A-2B72-BAAEE0D91978}"/>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6498" r="6498"/>
          <a:stretch/>
        </p:blipFill>
        <p:spPr bwMode="auto">
          <a:xfrm>
            <a:off x="6419017" y="867064"/>
            <a:ext cx="4673030" cy="5048790"/>
          </a:xfrm>
          <a:prstGeom prst="rect">
            <a:avLst/>
          </a:prstGeom>
          <a:noFill/>
          <a:extLst>
            <a:ext uri="{909E8E84-426E-40DD-AFC4-6F175D3DCCD1}">
              <a14:hiddenFill xmlns:a14="http://schemas.microsoft.com/office/drawing/2010/main">
                <a:solidFill>
                  <a:srgbClr val="FFFFFF"/>
                </a:solidFill>
              </a14:hiddenFill>
            </a:ext>
          </a:extLst>
        </p:spPr>
      </p:pic>
      <p:grpSp>
        <p:nvGrpSpPr>
          <p:cNvPr id="1072" name="Group 107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73" name="Rectangle 1072">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ectangle 1073">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0870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E65640-62AD-8EAA-60B2-2A4ADDB275D8}"/>
              </a:ext>
            </a:extLst>
          </p:cNvPr>
          <p:cNvSpPr>
            <a:spLocks noGrp="1"/>
          </p:cNvSpPr>
          <p:nvPr>
            <p:ph type="body" sz="quarter" idx="10"/>
          </p:nvPr>
        </p:nvSpPr>
        <p:spPr/>
        <p:txBody>
          <a:bodyPr>
            <a:normAutofit lnSpcReduction="10000"/>
          </a:bodyPr>
          <a:lstStyle/>
          <a:p>
            <a:r>
              <a:rPr lang="en-US" dirty="0"/>
              <a:t>Auto-Tests for LS Central</a:t>
            </a:r>
            <a:endParaRPr lang="en-IS" dirty="0"/>
          </a:p>
        </p:txBody>
      </p:sp>
      <p:sp>
        <p:nvSpPr>
          <p:cNvPr id="3" name="Text Placeholder 2">
            <a:extLst>
              <a:ext uri="{FF2B5EF4-FFF2-40B4-BE49-F238E27FC236}">
                <a16:creationId xmlns:a16="http://schemas.microsoft.com/office/drawing/2014/main" id="{E766655A-FA1B-497C-81C4-49A774499131}"/>
              </a:ext>
            </a:extLst>
          </p:cNvPr>
          <p:cNvSpPr>
            <a:spLocks noGrp="1"/>
          </p:cNvSpPr>
          <p:nvPr>
            <p:ph type="body" sz="quarter" idx="11"/>
          </p:nvPr>
        </p:nvSpPr>
        <p:spPr>
          <a:xfrm>
            <a:off x="530910" y="4731865"/>
            <a:ext cx="7772831" cy="966743"/>
          </a:xfrm>
        </p:spPr>
        <p:txBody>
          <a:bodyPr>
            <a:normAutofit/>
          </a:bodyPr>
          <a:lstStyle/>
          <a:p>
            <a:r>
              <a:rPr lang="en-US" dirty="0"/>
              <a:t>Deploy Auto-Tests for LS Central and add to your extensions</a:t>
            </a:r>
            <a:endParaRPr lang="en-IS" dirty="0"/>
          </a:p>
        </p:txBody>
      </p:sp>
      <p:sp>
        <p:nvSpPr>
          <p:cNvPr id="4" name="Text Placeholder 3">
            <a:extLst>
              <a:ext uri="{FF2B5EF4-FFF2-40B4-BE49-F238E27FC236}">
                <a16:creationId xmlns:a16="http://schemas.microsoft.com/office/drawing/2014/main" id="{E907AD21-3D68-5C98-1D08-29569008182B}"/>
              </a:ext>
            </a:extLst>
          </p:cNvPr>
          <p:cNvSpPr>
            <a:spLocks noGrp="1"/>
          </p:cNvSpPr>
          <p:nvPr>
            <p:ph type="body" sz="quarter" idx="12"/>
          </p:nvPr>
        </p:nvSpPr>
        <p:spPr/>
        <p:txBody>
          <a:bodyPr>
            <a:normAutofit lnSpcReduction="10000"/>
          </a:bodyPr>
          <a:lstStyle/>
          <a:p>
            <a:r>
              <a:rPr lang="en-MY" dirty="0"/>
              <a:t>Steven Lim	</a:t>
            </a:r>
            <a:endParaRPr lang="en-IS" dirty="0"/>
          </a:p>
        </p:txBody>
      </p:sp>
      <p:sp>
        <p:nvSpPr>
          <p:cNvPr id="5" name="Text Placeholder 4">
            <a:extLst>
              <a:ext uri="{FF2B5EF4-FFF2-40B4-BE49-F238E27FC236}">
                <a16:creationId xmlns:a16="http://schemas.microsoft.com/office/drawing/2014/main" id="{58425175-CC15-87B8-6180-110B81D3DD34}"/>
              </a:ext>
            </a:extLst>
          </p:cNvPr>
          <p:cNvSpPr>
            <a:spLocks noGrp="1"/>
          </p:cNvSpPr>
          <p:nvPr>
            <p:ph type="body" sz="quarter" idx="13"/>
          </p:nvPr>
        </p:nvSpPr>
        <p:spPr/>
        <p:txBody>
          <a:bodyPr/>
          <a:lstStyle/>
          <a:p>
            <a:r>
              <a:rPr lang="en-MY" dirty="0"/>
              <a:t>“Technical” Consultant</a:t>
            </a:r>
            <a:endParaRPr lang="en-IS" dirty="0"/>
          </a:p>
        </p:txBody>
      </p:sp>
      <p:pic>
        <p:nvPicPr>
          <p:cNvPr id="7" name="Picture 6">
            <a:extLst>
              <a:ext uri="{FF2B5EF4-FFF2-40B4-BE49-F238E27FC236}">
                <a16:creationId xmlns:a16="http://schemas.microsoft.com/office/drawing/2014/main" id="{F74A369A-5A9F-95E8-28EA-6D6B9D47EEC8}"/>
              </a:ext>
            </a:extLst>
          </p:cNvPr>
          <p:cNvPicPr>
            <a:picLocks noChangeAspect="1"/>
          </p:cNvPicPr>
          <p:nvPr/>
        </p:nvPicPr>
        <p:blipFill>
          <a:blip r:embed="rId3"/>
          <a:stretch>
            <a:fillRect/>
          </a:stretch>
        </p:blipFill>
        <p:spPr>
          <a:xfrm>
            <a:off x="8449762" y="2206992"/>
            <a:ext cx="3512762" cy="2675608"/>
          </a:xfrm>
          <a:prstGeom prst="rect">
            <a:avLst/>
          </a:prstGeom>
        </p:spPr>
      </p:pic>
    </p:spTree>
    <p:extLst>
      <p:ext uri="{BB962C8B-B14F-4D97-AF65-F5344CB8AC3E}">
        <p14:creationId xmlns:p14="http://schemas.microsoft.com/office/powerpoint/2010/main" val="2887129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107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73" name="Rectangle 1072">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ectangle 1073">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5">
            <a:extLst>
              <a:ext uri="{FF2B5EF4-FFF2-40B4-BE49-F238E27FC236}">
                <a16:creationId xmlns:a16="http://schemas.microsoft.com/office/drawing/2014/main" id="{748E425E-DA5C-4072-E2CE-D9FA8DA6A26C}"/>
              </a:ext>
            </a:extLst>
          </p:cNvPr>
          <p:cNvSpPr>
            <a:spLocks noGrp="1"/>
          </p:cNvSpPr>
          <p:nvPr>
            <p:ph type="body" sz="quarter" idx="10"/>
          </p:nvPr>
        </p:nvSpPr>
        <p:spPr>
          <a:xfrm>
            <a:off x="340290" y="997527"/>
            <a:ext cx="11595896" cy="5515240"/>
          </a:xfrm>
        </p:spPr>
        <p:txBody>
          <a:bodyPr/>
          <a:lstStyle/>
          <a:p>
            <a:endParaRPr lang="en-MY" dirty="0"/>
          </a:p>
        </p:txBody>
      </p:sp>
      <p:sp>
        <p:nvSpPr>
          <p:cNvPr id="8" name="Title 7">
            <a:extLst>
              <a:ext uri="{FF2B5EF4-FFF2-40B4-BE49-F238E27FC236}">
                <a16:creationId xmlns:a16="http://schemas.microsoft.com/office/drawing/2014/main" id="{E0C622DA-C3E1-D1CE-2669-4CC7B20B9481}"/>
              </a:ext>
            </a:extLst>
          </p:cNvPr>
          <p:cNvSpPr>
            <a:spLocks noGrp="1"/>
          </p:cNvSpPr>
          <p:nvPr>
            <p:ph type="title"/>
          </p:nvPr>
        </p:nvSpPr>
        <p:spPr/>
        <p:txBody>
          <a:bodyPr>
            <a:normAutofit fontScale="90000"/>
          </a:bodyPr>
          <a:lstStyle/>
          <a:p>
            <a:endParaRPr lang="en-MY" dirty="0"/>
          </a:p>
        </p:txBody>
      </p:sp>
      <p:graphicFrame>
        <p:nvGraphicFramePr>
          <p:cNvPr id="10" name="Text Placeholder 6">
            <a:extLst>
              <a:ext uri="{FF2B5EF4-FFF2-40B4-BE49-F238E27FC236}">
                <a16:creationId xmlns:a16="http://schemas.microsoft.com/office/drawing/2014/main" id="{1AE693C1-E35C-8198-3982-8667AB63589C}"/>
              </a:ext>
            </a:extLst>
          </p:cNvPr>
          <p:cNvGraphicFramePr/>
          <p:nvPr>
            <p:extLst>
              <p:ext uri="{D42A27DB-BD31-4B8C-83A1-F6EECF244321}">
                <p14:modId xmlns:p14="http://schemas.microsoft.com/office/powerpoint/2010/main" val="427146291"/>
              </p:ext>
            </p:extLst>
          </p:nvPr>
        </p:nvGraphicFramePr>
        <p:xfrm>
          <a:off x="340290" y="923923"/>
          <a:ext cx="11093450" cy="5515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174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FD8D7B6-5BBC-F978-E6F1-5434C172FE07}"/>
              </a:ext>
            </a:extLst>
          </p:cNvPr>
          <p:cNvPicPr>
            <a:picLocks noChangeAspect="1"/>
          </p:cNvPicPr>
          <p:nvPr/>
        </p:nvPicPr>
        <p:blipFill>
          <a:blip r:embed="rId3">
            <a:duotone>
              <a:prstClr val="black"/>
              <a:schemeClr val="tx2">
                <a:tint val="45000"/>
                <a:satMod val="400000"/>
              </a:schemeClr>
            </a:duotone>
            <a:alphaModFix amt="25000"/>
          </a:blip>
          <a:srcRect l="8930" r="19070" b="-1"/>
          <a:stretch/>
        </p:blipFill>
        <p:spPr>
          <a:xfrm>
            <a:off x="20" y="10"/>
            <a:ext cx="12191980" cy="6857990"/>
          </a:xfrm>
          <a:prstGeom prst="rect">
            <a:avLst/>
          </a:prstGeom>
        </p:spPr>
      </p:pic>
      <p:graphicFrame>
        <p:nvGraphicFramePr>
          <p:cNvPr id="14" name="Diagram 13">
            <a:extLst>
              <a:ext uri="{FF2B5EF4-FFF2-40B4-BE49-F238E27FC236}">
                <a16:creationId xmlns:a16="http://schemas.microsoft.com/office/drawing/2014/main" id="{EC02413E-06F9-C30E-4A1B-D1C006B4B29E}"/>
              </a:ext>
            </a:extLst>
          </p:cNvPr>
          <p:cNvGraphicFramePr/>
          <p:nvPr>
            <p:extLst>
              <p:ext uri="{D42A27DB-BD31-4B8C-83A1-F6EECF244321}">
                <p14:modId xmlns:p14="http://schemas.microsoft.com/office/powerpoint/2010/main" val="3400980767"/>
              </p:ext>
            </p:extLst>
          </p:nvPr>
        </p:nvGraphicFramePr>
        <p:xfrm>
          <a:off x="723900" y="125333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729395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FD6528-247D-C16D-F6F8-113F6CCA7A53}"/>
              </a:ext>
            </a:extLst>
          </p:cNvPr>
          <p:cNvSpPr>
            <a:spLocks noGrp="1"/>
          </p:cNvSpPr>
          <p:nvPr>
            <p:ph type="body" sz="quarter" idx="10"/>
          </p:nvPr>
        </p:nvSpPr>
        <p:spPr/>
        <p:txBody>
          <a:bodyPr>
            <a:normAutofit/>
          </a:bodyPr>
          <a:lstStyle/>
          <a:p>
            <a:r>
              <a:rPr lang="en-US" dirty="0">
                <a:latin typeface="+mn-lt"/>
              </a:rPr>
              <a:t>Create test </a:t>
            </a:r>
            <a:r>
              <a:rPr lang="en-US" dirty="0" err="1">
                <a:latin typeface="+mn-lt"/>
              </a:rPr>
              <a:t>codeunits</a:t>
            </a:r>
            <a:r>
              <a:rPr lang="en-US" dirty="0">
                <a:latin typeface="+mn-lt"/>
              </a:rPr>
              <a:t> and then test methods in the test </a:t>
            </a:r>
            <a:r>
              <a:rPr lang="en-US" dirty="0" err="1">
                <a:latin typeface="+mn-lt"/>
              </a:rPr>
              <a:t>codeunits</a:t>
            </a:r>
            <a:r>
              <a:rPr lang="en-US" dirty="0">
                <a:latin typeface="+mn-lt"/>
              </a:rPr>
              <a:t>. </a:t>
            </a:r>
          </a:p>
          <a:p>
            <a:r>
              <a:rPr lang="en-US" dirty="0">
                <a:latin typeface="+mn-lt"/>
              </a:rPr>
              <a:t>Set Property </a:t>
            </a:r>
            <a:r>
              <a:rPr lang="en-US" b="1" dirty="0" err="1">
                <a:latin typeface="+mn-lt"/>
              </a:rPr>
              <a:t>SubType</a:t>
            </a:r>
            <a:r>
              <a:rPr lang="en-US" dirty="0">
                <a:latin typeface="+mn-lt"/>
              </a:rPr>
              <a:t> to </a:t>
            </a:r>
            <a:r>
              <a:rPr lang="en-US" b="1" dirty="0">
                <a:latin typeface="+mn-lt"/>
              </a:rPr>
              <a:t>Test</a:t>
            </a:r>
            <a:r>
              <a:rPr lang="en-US" dirty="0">
                <a:latin typeface="+mn-lt"/>
              </a:rPr>
              <a:t>. </a:t>
            </a:r>
          </a:p>
          <a:p>
            <a:r>
              <a:rPr lang="en-US" dirty="0">
                <a:latin typeface="+mn-lt"/>
              </a:rPr>
              <a:t>The results of a test </a:t>
            </a:r>
            <a:r>
              <a:rPr lang="en-US" dirty="0" err="1">
                <a:latin typeface="+mn-lt"/>
              </a:rPr>
              <a:t>codeunit</a:t>
            </a:r>
            <a:r>
              <a:rPr lang="en-US" dirty="0">
                <a:latin typeface="+mn-lt"/>
              </a:rPr>
              <a:t> and of the individual test methods are displayed in a message window. </a:t>
            </a:r>
          </a:p>
          <a:p>
            <a:r>
              <a:rPr lang="en-US" dirty="0">
                <a:latin typeface="+mn-lt"/>
              </a:rPr>
              <a:t>You can use the </a:t>
            </a:r>
            <a:r>
              <a:rPr lang="en-US" dirty="0" err="1">
                <a:latin typeface="+mn-lt"/>
              </a:rPr>
              <a:t>OnAfterTestRun</a:t>
            </a:r>
            <a:r>
              <a:rPr lang="en-US" dirty="0">
                <a:latin typeface="+mn-lt"/>
              </a:rPr>
              <a:t> Trigger on a test runner </a:t>
            </a:r>
            <a:r>
              <a:rPr lang="en-US" dirty="0" err="1">
                <a:latin typeface="+mn-lt"/>
              </a:rPr>
              <a:t>codeunit</a:t>
            </a:r>
            <a:r>
              <a:rPr lang="en-US" dirty="0">
                <a:latin typeface="+mn-lt"/>
              </a:rPr>
              <a:t> to capture the results. </a:t>
            </a:r>
          </a:p>
          <a:p>
            <a:r>
              <a:rPr lang="en-US" dirty="0">
                <a:latin typeface="+mn-lt"/>
              </a:rPr>
              <a:t>The outcome of a test method is either SUCCESS or FAILURE. If any error is raised by either the code that is being tested or the test code, then the global outcome of the test </a:t>
            </a:r>
            <a:r>
              <a:rPr lang="en-US" dirty="0" err="1">
                <a:latin typeface="+mn-lt"/>
              </a:rPr>
              <a:t>codeunit</a:t>
            </a:r>
            <a:r>
              <a:rPr lang="en-US" dirty="0">
                <a:latin typeface="+mn-lt"/>
              </a:rPr>
              <a:t> is FAILURE and the error is included in the results log file.</a:t>
            </a:r>
          </a:p>
        </p:txBody>
      </p:sp>
      <p:sp>
        <p:nvSpPr>
          <p:cNvPr id="3" name="Title 2">
            <a:extLst>
              <a:ext uri="{FF2B5EF4-FFF2-40B4-BE49-F238E27FC236}">
                <a16:creationId xmlns:a16="http://schemas.microsoft.com/office/drawing/2014/main" id="{BAC15999-D9DD-18E7-7320-72B9CDDA2865}"/>
              </a:ext>
            </a:extLst>
          </p:cNvPr>
          <p:cNvSpPr>
            <a:spLocks noGrp="1"/>
          </p:cNvSpPr>
          <p:nvPr>
            <p:ph type="title"/>
          </p:nvPr>
        </p:nvSpPr>
        <p:spPr/>
        <p:txBody>
          <a:bodyPr>
            <a:normAutofit fontScale="90000"/>
          </a:bodyPr>
          <a:lstStyle/>
          <a:p>
            <a:r>
              <a:rPr lang="en-MY"/>
              <a:t>Create Test </a:t>
            </a:r>
            <a:r>
              <a:rPr lang="en-MY" dirty="0" err="1"/>
              <a:t>Codeunit</a:t>
            </a:r>
            <a:r>
              <a:rPr lang="en-MY"/>
              <a:t> and Test Method</a:t>
            </a:r>
            <a:endParaRPr lang="en-MY" dirty="0"/>
          </a:p>
        </p:txBody>
      </p:sp>
    </p:spTree>
    <p:extLst>
      <p:ext uri="{BB962C8B-B14F-4D97-AF65-F5344CB8AC3E}">
        <p14:creationId xmlns:p14="http://schemas.microsoft.com/office/powerpoint/2010/main" val="2919455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52A7DA-8FA6-35BC-9351-DF9D5400A59C}"/>
              </a:ext>
            </a:extLst>
          </p:cNvPr>
          <p:cNvSpPr>
            <a:spLocks noGrp="1"/>
          </p:cNvSpPr>
          <p:nvPr>
            <p:ph type="body" sz="quarter" idx="10"/>
          </p:nvPr>
        </p:nvSpPr>
        <p:spPr>
          <a:xfrm>
            <a:off x="340290" y="1235511"/>
            <a:ext cx="5584521" cy="5131498"/>
          </a:xfrm>
        </p:spPr>
        <p:txBody>
          <a:bodyPr/>
          <a:lstStyle/>
          <a:p>
            <a:r>
              <a:rPr lang="en-US" dirty="0">
                <a:latin typeface="+mn-lt"/>
              </a:rPr>
              <a:t>Modified </a:t>
            </a:r>
            <a:r>
              <a:rPr lang="en-US" dirty="0" err="1">
                <a:latin typeface="+mn-lt"/>
              </a:rPr>
              <a:t>codeunit</a:t>
            </a:r>
            <a:r>
              <a:rPr lang="en-US" dirty="0">
                <a:latin typeface="+mn-lt"/>
              </a:rPr>
              <a:t> 70, Purch-</a:t>
            </a:r>
            <a:r>
              <a:rPr lang="en-US" dirty="0" err="1">
                <a:latin typeface="+mn-lt"/>
              </a:rPr>
              <a:t>Calc.Discount</a:t>
            </a:r>
            <a:r>
              <a:rPr lang="en-US" dirty="0">
                <a:latin typeface="+mn-lt"/>
              </a:rPr>
              <a:t>, </a:t>
            </a:r>
          </a:p>
          <a:p>
            <a:r>
              <a:rPr lang="en-US" dirty="0">
                <a:latin typeface="+mn-lt"/>
              </a:rPr>
              <a:t>Test the customized functionality of </a:t>
            </a:r>
            <a:r>
              <a:rPr lang="en-US" dirty="0" err="1">
                <a:latin typeface="+mn-lt"/>
              </a:rPr>
              <a:t>codeunit</a:t>
            </a:r>
            <a:r>
              <a:rPr lang="en-US" dirty="0">
                <a:latin typeface="+mn-lt"/>
              </a:rPr>
              <a:t> before you offer the customized application. </a:t>
            </a:r>
          </a:p>
          <a:p>
            <a:r>
              <a:rPr lang="en-US" dirty="0">
                <a:latin typeface="+mn-lt"/>
              </a:rPr>
              <a:t>Create a new test </a:t>
            </a:r>
            <a:r>
              <a:rPr lang="en-US" dirty="0" err="1">
                <a:latin typeface="+mn-lt"/>
              </a:rPr>
              <a:t>codeunit</a:t>
            </a:r>
            <a:r>
              <a:rPr lang="en-US" dirty="0">
                <a:latin typeface="+mn-lt"/>
              </a:rPr>
              <a:t> with new test methods to test the Purch-</a:t>
            </a:r>
            <a:r>
              <a:rPr lang="en-US" dirty="0" err="1">
                <a:latin typeface="+mn-lt"/>
              </a:rPr>
              <a:t>Calc.Discount</a:t>
            </a:r>
            <a:r>
              <a:rPr lang="en-US" dirty="0">
                <a:latin typeface="+mn-lt"/>
              </a:rPr>
              <a:t> </a:t>
            </a:r>
            <a:r>
              <a:rPr lang="en-US" dirty="0" err="1">
                <a:latin typeface="+mn-lt"/>
              </a:rPr>
              <a:t>codeunit</a:t>
            </a:r>
            <a:r>
              <a:rPr lang="en-US" dirty="0">
                <a:latin typeface="+mn-lt"/>
              </a:rPr>
              <a:t>. </a:t>
            </a:r>
          </a:p>
          <a:p>
            <a:r>
              <a:rPr lang="en-US" dirty="0">
                <a:latin typeface="+mn-lt"/>
              </a:rPr>
              <a:t>During development, use application test libraries to help write a test with fewer lines of code.</a:t>
            </a:r>
            <a:endParaRPr lang="en-MY" dirty="0">
              <a:latin typeface="+mn-lt"/>
            </a:endParaRPr>
          </a:p>
        </p:txBody>
      </p:sp>
      <p:sp>
        <p:nvSpPr>
          <p:cNvPr id="3" name="Title 2">
            <a:extLst>
              <a:ext uri="{FF2B5EF4-FFF2-40B4-BE49-F238E27FC236}">
                <a16:creationId xmlns:a16="http://schemas.microsoft.com/office/drawing/2014/main" id="{1A174E67-518C-3B6D-A8F8-61AAB4A2198E}"/>
              </a:ext>
            </a:extLst>
          </p:cNvPr>
          <p:cNvSpPr>
            <a:spLocks noGrp="1"/>
          </p:cNvSpPr>
          <p:nvPr>
            <p:ph type="title"/>
          </p:nvPr>
        </p:nvSpPr>
        <p:spPr/>
        <p:txBody>
          <a:bodyPr>
            <a:normAutofit fontScale="90000"/>
          </a:bodyPr>
          <a:lstStyle/>
          <a:p>
            <a:r>
              <a:rPr lang="en-US" dirty="0"/>
              <a:t>Sample 1: Testing Purchase Invoice Discounts</a:t>
            </a:r>
            <a:endParaRPr lang="en-MY" dirty="0"/>
          </a:p>
        </p:txBody>
      </p:sp>
      <p:sp>
        <p:nvSpPr>
          <p:cNvPr id="10" name="Picture Placeholder 9">
            <a:extLst>
              <a:ext uri="{FF2B5EF4-FFF2-40B4-BE49-F238E27FC236}">
                <a16:creationId xmlns:a16="http://schemas.microsoft.com/office/drawing/2014/main" id="{A2FC17F7-51F9-560B-1AF3-FB461A28F24B}"/>
              </a:ext>
            </a:extLst>
          </p:cNvPr>
          <p:cNvSpPr>
            <a:spLocks noGrp="1"/>
          </p:cNvSpPr>
          <p:nvPr>
            <p:ph type="pic" sz="quarter" idx="11"/>
          </p:nvPr>
        </p:nvSpPr>
        <p:spPr/>
        <p:txBody>
          <a:bodyPr/>
          <a:lstStyle/>
          <a:p>
            <a:endParaRPr lang="en-MY"/>
          </a:p>
        </p:txBody>
      </p:sp>
      <p:pic>
        <p:nvPicPr>
          <p:cNvPr id="12" name="Picture 11">
            <a:extLst>
              <a:ext uri="{FF2B5EF4-FFF2-40B4-BE49-F238E27FC236}">
                <a16:creationId xmlns:a16="http://schemas.microsoft.com/office/drawing/2014/main" id="{BD4B7C7B-9F34-E49D-FEC7-672F19737E59}"/>
              </a:ext>
            </a:extLst>
          </p:cNvPr>
          <p:cNvPicPr>
            <a:picLocks noChangeAspect="1"/>
          </p:cNvPicPr>
          <p:nvPr/>
        </p:nvPicPr>
        <p:blipFill rotWithShape="1">
          <a:blip r:embed="rId3"/>
          <a:srcRect r="31695"/>
          <a:stretch/>
        </p:blipFill>
        <p:spPr>
          <a:xfrm>
            <a:off x="6358535" y="1235511"/>
            <a:ext cx="5428158" cy="4893513"/>
          </a:xfrm>
          <a:prstGeom prst="rect">
            <a:avLst/>
          </a:prstGeom>
        </p:spPr>
      </p:pic>
    </p:spTree>
    <p:extLst>
      <p:ext uri="{BB962C8B-B14F-4D97-AF65-F5344CB8AC3E}">
        <p14:creationId xmlns:p14="http://schemas.microsoft.com/office/powerpoint/2010/main" val="3347254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8BD5F9-3B0C-8EDE-A525-11ACE5E4747E}"/>
              </a:ext>
            </a:extLst>
          </p:cNvPr>
          <p:cNvSpPr>
            <a:spLocks noGrp="1"/>
          </p:cNvSpPr>
          <p:nvPr>
            <p:ph type="body" sz="quarter" idx="10"/>
          </p:nvPr>
        </p:nvSpPr>
        <p:spPr>
          <a:xfrm>
            <a:off x="340290" y="1197696"/>
            <a:ext cx="5584521" cy="5106617"/>
          </a:xfrm>
        </p:spPr>
        <p:txBody>
          <a:bodyPr/>
          <a:lstStyle/>
          <a:p>
            <a:r>
              <a:rPr lang="en-MY" dirty="0"/>
              <a:t>Create new Table Lookup Value Customer</a:t>
            </a:r>
          </a:p>
          <a:p>
            <a:r>
              <a:rPr lang="en-MY" dirty="0"/>
              <a:t>Extend Table Customer with new field “Lookup Value Code”.</a:t>
            </a:r>
          </a:p>
          <a:p>
            <a:r>
              <a:rPr lang="en-MY" dirty="0"/>
              <a:t>Experience use Libraries create random code</a:t>
            </a:r>
          </a:p>
          <a:p>
            <a:r>
              <a:rPr lang="en-US" dirty="0"/>
              <a:t>Create a helper method that generates data for the test</a:t>
            </a:r>
            <a:endParaRPr lang="en-MY" dirty="0"/>
          </a:p>
        </p:txBody>
      </p:sp>
      <p:sp>
        <p:nvSpPr>
          <p:cNvPr id="3" name="Title 2">
            <a:extLst>
              <a:ext uri="{FF2B5EF4-FFF2-40B4-BE49-F238E27FC236}">
                <a16:creationId xmlns:a16="http://schemas.microsoft.com/office/drawing/2014/main" id="{E9B7339E-AFAD-02D9-91F1-E355C91D8DC9}"/>
              </a:ext>
            </a:extLst>
          </p:cNvPr>
          <p:cNvSpPr>
            <a:spLocks noGrp="1"/>
          </p:cNvSpPr>
          <p:nvPr>
            <p:ph type="title"/>
          </p:nvPr>
        </p:nvSpPr>
        <p:spPr/>
        <p:txBody>
          <a:bodyPr>
            <a:normAutofit fontScale="90000"/>
          </a:bodyPr>
          <a:lstStyle/>
          <a:p>
            <a:r>
              <a:rPr lang="en-MY" dirty="0"/>
              <a:t>Sample 2: Assign Lookup Value </a:t>
            </a:r>
          </a:p>
        </p:txBody>
      </p:sp>
      <p:pic>
        <p:nvPicPr>
          <p:cNvPr id="6" name="Picture Placeholder 5">
            <a:extLst>
              <a:ext uri="{FF2B5EF4-FFF2-40B4-BE49-F238E27FC236}">
                <a16:creationId xmlns:a16="http://schemas.microsoft.com/office/drawing/2014/main" id="{231C5CF7-2772-DBC3-5B75-1BFFEAEFBEFE}"/>
              </a:ext>
            </a:extLst>
          </p:cNvPr>
          <p:cNvPicPr>
            <a:picLocks noGrp="1" noChangeAspect="1"/>
          </p:cNvPicPr>
          <p:nvPr>
            <p:ph type="pic" sz="quarter" idx="11"/>
          </p:nvPr>
        </p:nvPicPr>
        <p:blipFill>
          <a:blip r:embed="rId2"/>
          <a:srcRect l="13857" r="13857"/>
          <a:stretch/>
        </p:blipFill>
        <p:spPr/>
      </p:pic>
    </p:spTree>
    <p:extLst>
      <p:ext uri="{BB962C8B-B14F-4D97-AF65-F5344CB8AC3E}">
        <p14:creationId xmlns:p14="http://schemas.microsoft.com/office/powerpoint/2010/main" val="753971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E37C-07F6-96D7-222C-61923613EDB1}"/>
              </a:ext>
            </a:extLst>
          </p:cNvPr>
          <p:cNvSpPr>
            <a:spLocks noGrp="1"/>
          </p:cNvSpPr>
          <p:nvPr>
            <p:ph type="title"/>
          </p:nvPr>
        </p:nvSpPr>
        <p:spPr>
          <a:xfrm>
            <a:off x="876693" y="120905"/>
            <a:ext cx="9212568" cy="973109"/>
          </a:xfrm>
        </p:spPr>
        <p:txBody>
          <a:bodyPr vert="horz" lIns="91440" tIns="45720" rIns="91440" bIns="45720" rtlCol="0" anchor="b">
            <a:noAutofit/>
          </a:bodyPr>
          <a:lstStyle/>
          <a:p>
            <a:r>
              <a:rPr kumimoji="0" lang="en-US" sz="4000" b="0" i="0" u="none" strike="noStrike" kern="1200" cap="none" spc="0" normalizeH="0" baseline="0" noProof="0" dirty="0">
                <a:ln>
                  <a:noFill/>
                </a:ln>
                <a:solidFill>
                  <a:srgbClr val="361D5C"/>
                </a:solidFill>
                <a:effectLst/>
                <a:uLnTx/>
                <a:uFillTx/>
                <a:latin typeface="Aptos Display" panose="02110004020202020204"/>
                <a:ea typeface="+mj-ea"/>
                <a:cs typeface="+mj-cs"/>
              </a:rPr>
              <a:t>Sample 3: API Integration </a:t>
            </a:r>
            <a:endParaRPr lang="en-US" sz="4000" kern="1200" dirty="0">
              <a:solidFill>
                <a:schemeClr val="tx1"/>
              </a:solidFill>
              <a:latin typeface="+mj-lt"/>
              <a:ea typeface="+mj-ea"/>
              <a:cs typeface="+mj-cs"/>
            </a:endParaRPr>
          </a:p>
        </p:txBody>
      </p:sp>
      <p:sp>
        <p:nvSpPr>
          <p:cNvPr id="2" name="Text Placeholder 1">
            <a:extLst>
              <a:ext uri="{FF2B5EF4-FFF2-40B4-BE49-F238E27FC236}">
                <a16:creationId xmlns:a16="http://schemas.microsoft.com/office/drawing/2014/main" id="{8708294F-CB24-3E54-89F1-8482746974EF}"/>
              </a:ext>
            </a:extLst>
          </p:cNvPr>
          <p:cNvSpPr>
            <a:spLocks noGrp="1"/>
          </p:cNvSpPr>
          <p:nvPr>
            <p:ph type="body" sz="quarter" idx="10"/>
          </p:nvPr>
        </p:nvSpPr>
        <p:spPr>
          <a:xfrm>
            <a:off x="876693" y="1271907"/>
            <a:ext cx="4762642" cy="4709401"/>
          </a:xfrm>
        </p:spPr>
        <p:txBody>
          <a:bodyPr vert="horz" lIns="91440" tIns="45720" rIns="91440" bIns="45720" rtlCol="0" anchor="t">
            <a:normAutofit/>
          </a:bodyPr>
          <a:lstStyle/>
          <a:p>
            <a:pPr marL="0" indent="0">
              <a:buNone/>
            </a:pPr>
            <a:r>
              <a:rPr lang="en-US" b="1" dirty="0">
                <a:solidFill>
                  <a:schemeClr val="tx1"/>
                </a:solidFill>
                <a:latin typeface="+mn-lt"/>
                <a:cs typeface="+mn-cs"/>
              </a:rPr>
              <a:t>Positive Test</a:t>
            </a:r>
          </a:p>
          <a:p>
            <a:r>
              <a:rPr lang="en-US" dirty="0">
                <a:solidFill>
                  <a:schemeClr val="tx1"/>
                </a:solidFill>
                <a:latin typeface="+mn-lt"/>
                <a:cs typeface="+mn-cs"/>
              </a:rPr>
              <a:t>Get Lookup Value</a:t>
            </a:r>
          </a:p>
          <a:p>
            <a:r>
              <a:rPr lang="en-US" dirty="0">
                <a:solidFill>
                  <a:schemeClr val="tx1"/>
                </a:solidFill>
                <a:latin typeface="+mn-lt"/>
                <a:cs typeface="+mn-cs"/>
              </a:rPr>
              <a:t>Modify Lookup Value</a:t>
            </a:r>
          </a:p>
          <a:p>
            <a:r>
              <a:rPr lang="en-US" dirty="0">
                <a:solidFill>
                  <a:schemeClr val="tx1"/>
                </a:solidFill>
                <a:latin typeface="+mn-lt"/>
                <a:cs typeface="+mn-cs"/>
              </a:rPr>
              <a:t>Delete Lookup Value</a:t>
            </a:r>
          </a:p>
          <a:p>
            <a:r>
              <a:rPr lang="en-US" dirty="0">
                <a:solidFill>
                  <a:schemeClr val="tx1"/>
                </a:solidFill>
                <a:latin typeface="+mn-lt"/>
                <a:cs typeface="+mn-cs"/>
              </a:rPr>
              <a:t>Create Lookup Value</a:t>
            </a:r>
          </a:p>
          <a:p>
            <a:pPr marL="0" indent="0">
              <a:buNone/>
            </a:pPr>
            <a:r>
              <a:rPr lang="en-US" b="1" dirty="0">
                <a:solidFill>
                  <a:schemeClr val="tx1"/>
                </a:solidFill>
                <a:latin typeface="+mn-lt"/>
                <a:cs typeface="+mn-cs"/>
              </a:rPr>
              <a:t> Negative Test</a:t>
            </a:r>
          </a:p>
          <a:p>
            <a:r>
              <a:rPr lang="en-US" dirty="0">
                <a:solidFill>
                  <a:schemeClr val="tx1"/>
                </a:solidFill>
                <a:latin typeface="+mn-lt"/>
                <a:cs typeface="+mn-cs"/>
              </a:rPr>
              <a:t>Modify Lookup Value with empty Description</a:t>
            </a:r>
          </a:p>
          <a:p>
            <a:r>
              <a:rPr lang="en-US" dirty="0">
                <a:solidFill>
                  <a:schemeClr val="tx1"/>
                </a:solidFill>
                <a:latin typeface="+mn-lt"/>
                <a:cs typeface="+mn-cs"/>
              </a:rPr>
              <a:t>Create Lookup Value with empty Description</a:t>
            </a:r>
          </a:p>
        </p:txBody>
      </p:sp>
      <p:pic>
        <p:nvPicPr>
          <p:cNvPr id="8" name="Picture 7">
            <a:extLst>
              <a:ext uri="{FF2B5EF4-FFF2-40B4-BE49-F238E27FC236}">
                <a16:creationId xmlns:a16="http://schemas.microsoft.com/office/drawing/2014/main" id="{ED0CF6BB-FE9D-498A-0B33-B00B6011A4F9}"/>
              </a:ext>
            </a:extLst>
          </p:cNvPr>
          <p:cNvPicPr>
            <a:picLocks noChangeAspect="1"/>
          </p:cNvPicPr>
          <p:nvPr/>
        </p:nvPicPr>
        <p:blipFill>
          <a:blip r:embed="rId3"/>
          <a:stretch>
            <a:fillRect/>
          </a:stretch>
        </p:blipFill>
        <p:spPr>
          <a:xfrm>
            <a:off x="5639335" y="1271907"/>
            <a:ext cx="6217032" cy="4709401"/>
          </a:xfrm>
          <a:prstGeom prst="rect">
            <a:avLst/>
          </a:prstGeom>
        </p:spPr>
      </p:pic>
      <p:grpSp>
        <p:nvGrpSpPr>
          <p:cNvPr id="13" name="Group 12">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4" name="Rectangle 13">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5157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BEA1D-0CE7-7FF1-6A27-9F859F904155}"/>
              </a:ext>
            </a:extLst>
          </p:cNvPr>
          <p:cNvSpPr>
            <a:spLocks noGrp="1"/>
          </p:cNvSpPr>
          <p:nvPr>
            <p:ph type="title"/>
          </p:nvPr>
        </p:nvSpPr>
        <p:spPr>
          <a:xfrm>
            <a:off x="876693" y="130629"/>
            <a:ext cx="6144593" cy="969665"/>
          </a:xfrm>
        </p:spPr>
        <p:txBody>
          <a:bodyPr vert="horz" lIns="91440" tIns="45720" rIns="91440" bIns="45720" rtlCol="0" anchor="b">
            <a:normAutofit/>
          </a:bodyPr>
          <a:lstStyle/>
          <a:p>
            <a:r>
              <a:rPr kumimoji="0" lang="en-US" sz="4000" b="0" i="0" u="none" strike="noStrike" kern="1200" cap="none" spc="0" normalizeH="0" baseline="0" noProof="0" dirty="0">
                <a:ln>
                  <a:noFill/>
                </a:ln>
                <a:solidFill>
                  <a:srgbClr val="361D5C"/>
                </a:solidFill>
                <a:effectLst/>
                <a:uLnTx/>
                <a:uFillTx/>
                <a:latin typeface="Aptos Display" panose="02110004020202020204"/>
                <a:ea typeface="+mj-ea"/>
                <a:cs typeface="+mj-cs"/>
              </a:rPr>
              <a:t>Sample 4: Negative Test </a:t>
            </a:r>
            <a:endParaRPr lang="en-US" sz="4000" kern="1200" dirty="0">
              <a:solidFill>
                <a:schemeClr val="tx1"/>
              </a:solidFill>
              <a:latin typeface="+mj-lt"/>
              <a:ea typeface="+mj-ea"/>
              <a:cs typeface="+mj-cs"/>
            </a:endParaRPr>
          </a:p>
        </p:txBody>
      </p:sp>
      <p:sp>
        <p:nvSpPr>
          <p:cNvPr id="2" name="Text Placeholder 1">
            <a:extLst>
              <a:ext uri="{FF2B5EF4-FFF2-40B4-BE49-F238E27FC236}">
                <a16:creationId xmlns:a16="http://schemas.microsoft.com/office/drawing/2014/main" id="{BC8E37A4-F371-1BFF-9210-116D42904E49}"/>
              </a:ext>
            </a:extLst>
          </p:cNvPr>
          <p:cNvSpPr>
            <a:spLocks noGrp="1"/>
          </p:cNvSpPr>
          <p:nvPr>
            <p:ph type="body" sz="quarter" idx="10"/>
          </p:nvPr>
        </p:nvSpPr>
        <p:spPr>
          <a:xfrm>
            <a:off x="876692" y="1387929"/>
            <a:ext cx="5703721" cy="4859126"/>
          </a:xfrm>
        </p:spPr>
        <p:txBody>
          <a:bodyPr vert="horz" lIns="91440" tIns="45720" rIns="91440" bIns="45720" rtlCol="0" anchor="t">
            <a:normAutofit/>
          </a:bodyPr>
          <a:lstStyle/>
          <a:p>
            <a:pPr marL="0" indent="0">
              <a:buNone/>
            </a:pPr>
            <a:r>
              <a:rPr lang="en-US" b="1" dirty="0" err="1">
                <a:solidFill>
                  <a:schemeClr val="tx1"/>
                </a:solidFill>
                <a:latin typeface="+mn-lt"/>
                <a:cs typeface="+mn-cs"/>
              </a:rPr>
              <a:t>CreateSalesOrderWithInvalidCustomerNo</a:t>
            </a:r>
            <a:r>
              <a:rPr lang="en-US" b="1" dirty="0">
                <a:solidFill>
                  <a:schemeClr val="tx1"/>
                </a:solidFill>
                <a:latin typeface="+mn-lt"/>
                <a:cs typeface="+mn-cs"/>
              </a:rPr>
              <a:t>:</a:t>
            </a:r>
          </a:p>
          <a:p>
            <a:r>
              <a:rPr lang="en-US" dirty="0">
                <a:solidFill>
                  <a:schemeClr val="tx1"/>
                </a:solidFill>
                <a:latin typeface="+mn-lt"/>
                <a:cs typeface="+mn-cs"/>
              </a:rPr>
              <a:t>Tries to create a sales order using an invalid customer number.</a:t>
            </a:r>
          </a:p>
          <a:p>
            <a:r>
              <a:rPr lang="en-US" dirty="0">
                <a:solidFill>
                  <a:schemeClr val="tx1"/>
                </a:solidFill>
                <a:latin typeface="+mn-lt"/>
                <a:cs typeface="+mn-cs"/>
              </a:rPr>
              <a:t>Verifies that an error is raised when the customer number is invalid.</a:t>
            </a:r>
          </a:p>
          <a:p>
            <a:pPr marL="0"/>
            <a:endParaRPr lang="en-US" b="1" dirty="0">
              <a:solidFill>
                <a:schemeClr val="tx1"/>
              </a:solidFill>
              <a:latin typeface="+mn-lt"/>
              <a:cs typeface="+mn-cs"/>
            </a:endParaRPr>
          </a:p>
          <a:p>
            <a:pPr marL="0" indent="0">
              <a:buNone/>
            </a:pPr>
            <a:r>
              <a:rPr lang="en-US" b="1" dirty="0" err="1">
                <a:solidFill>
                  <a:schemeClr val="tx1"/>
                </a:solidFill>
                <a:latin typeface="+mn-lt"/>
                <a:cs typeface="+mn-cs"/>
              </a:rPr>
              <a:t>PostIncompleteSalesOrder</a:t>
            </a:r>
            <a:r>
              <a:rPr lang="en-US" b="1" dirty="0">
                <a:solidFill>
                  <a:schemeClr val="tx1"/>
                </a:solidFill>
                <a:latin typeface="+mn-lt"/>
                <a:cs typeface="+mn-cs"/>
              </a:rPr>
              <a:t>:</a:t>
            </a:r>
            <a:endParaRPr lang="en-US" dirty="0">
              <a:solidFill>
                <a:schemeClr val="tx1"/>
              </a:solidFill>
              <a:latin typeface="+mn-lt"/>
              <a:cs typeface="+mn-cs"/>
            </a:endParaRPr>
          </a:p>
          <a:p>
            <a:r>
              <a:rPr lang="en-US" dirty="0">
                <a:solidFill>
                  <a:schemeClr val="tx1"/>
                </a:solidFill>
                <a:latin typeface="+mn-lt"/>
                <a:cs typeface="+mn-cs"/>
              </a:rPr>
              <a:t>Tries to post a sales order without any sales lines.</a:t>
            </a:r>
          </a:p>
          <a:p>
            <a:r>
              <a:rPr lang="en-US" dirty="0">
                <a:solidFill>
                  <a:schemeClr val="tx1"/>
                </a:solidFill>
                <a:latin typeface="+mn-lt"/>
                <a:cs typeface="+mn-cs"/>
              </a:rPr>
              <a:t>Verifies that posting an incomplete order raises an error.</a:t>
            </a:r>
          </a:p>
        </p:txBody>
      </p:sp>
      <p:pic>
        <p:nvPicPr>
          <p:cNvPr id="10" name="Picture 9">
            <a:extLst>
              <a:ext uri="{FF2B5EF4-FFF2-40B4-BE49-F238E27FC236}">
                <a16:creationId xmlns:a16="http://schemas.microsoft.com/office/drawing/2014/main" id="{037098F4-5F4D-6959-E0AE-19DAF2661678}"/>
              </a:ext>
            </a:extLst>
          </p:cNvPr>
          <p:cNvPicPr>
            <a:picLocks noChangeAspect="1"/>
          </p:cNvPicPr>
          <p:nvPr/>
        </p:nvPicPr>
        <p:blipFill>
          <a:blip r:embed="rId2"/>
          <a:srcRect l="541" r="23015"/>
          <a:stretch/>
        </p:blipFill>
        <p:spPr>
          <a:xfrm>
            <a:off x="6745483" y="959018"/>
            <a:ext cx="4994759" cy="5619134"/>
          </a:xfrm>
          <a:prstGeom prst="rect">
            <a:avLst/>
          </a:prstGeom>
        </p:spPr>
      </p:pic>
      <p:grpSp>
        <p:nvGrpSpPr>
          <p:cNvPr id="48" name="Group 47">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2" name="Rectangle 3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0882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4674F-D615-4B62-47F6-10F549CEBC56}"/>
              </a:ext>
            </a:extLst>
          </p:cNvPr>
          <p:cNvSpPr>
            <a:spLocks noGrp="1"/>
          </p:cNvSpPr>
          <p:nvPr>
            <p:ph type="title"/>
          </p:nvPr>
        </p:nvSpPr>
        <p:spPr>
          <a:xfrm>
            <a:off x="6096000" y="68590"/>
            <a:ext cx="5632348" cy="1616203"/>
          </a:xfrm>
        </p:spPr>
        <p:txBody>
          <a:bodyPr vert="horz" lIns="91440" tIns="45720" rIns="91440" bIns="45720" rtlCol="0" anchor="b">
            <a:normAutofit/>
          </a:bodyPr>
          <a:lstStyle/>
          <a:p>
            <a:r>
              <a:rPr lang="en-US" sz="4000" dirty="0">
                <a:solidFill>
                  <a:schemeClr val="tx1"/>
                </a:solidFill>
              </a:rPr>
              <a:t>Auto Testing Best Practice</a:t>
            </a:r>
          </a:p>
        </p:txBody>
      </p:sp>
      <p:pic>
        <p:nvPicPr>
          <p:cNvPr id="3" name="Picture 2" descr="A person standing next to a computer&#10;&#10;Description automatically generated">
            <a:extLst>
              <a:ext uri="{FF2B5EF4-FFF2-40B4-BE49-F238E27FC236}">
                <a16:creationId xmlns:a16="http://schemas.microsoft.com/office/drawing/2014/main" id="{9DE0173C-6EDA-11A3-5C19-59B40A317063}"/>
              </a:ext>
            </a:extLst>
          </p:cNvPr>
          <p:cNvPicPr>
            <a:picLocks noChangeAspect="1"/>
          </p:cNvPicPr>
          <p:nvPr/>
        </p:nvPicPr>
        <p:blipFill>
          <a:blip r:embed="rId3"/>
          <a:srcRect l="20784" r="21217" b="1"/>
          <a:stretch/>
        </p:blipFill>
        <p:spPr>
          <a:xfrm>
            <a:off x="20" y="10"/>
            <a:ext cx="6095980" cy="6857990"/>
          </a:xfrm>
          <a:prstGeom prst="rect">
            <a:avLst/>
          </a:prstGeom>
        </p:spPr>
      </p:pic>
      <p:grpSp>
        <p:nvGrpSpPr>
          <p:cNvPr id="58" name="Group 57">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59" name="Rectangle 58">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E5377E32-BDFF-235F-A83E-D07EDEBF6E3F}"/>
              </a:ext>
            </a:extLst>
          </p:cNvPr>
          <p:cNvSpPr>
            <a:spLocks noGrp="1"/>
          </p:cNvSpPr>
          <p:nvPr>
            <p:ph type="body" sz="quarter" idx="10"/>
          </p:nvPr>
        </p:nvSpPr>
        <p:spPr/>
        <p:txBody>
          <a:bodyPr/>
          <a:lstStyle/>
          <a:p>
            <a:endParaRPr lang="en-MY"/>
          </a:p>
        </p:txBody>
      </p:sp>
      <p:graphicFrame>
        <p:nvGraphicFramePr>
          <p:cNvPr id="28" name="Text Placeholder 3">
            <a:extLst>
              <a:ext uri="{FF2B5EF4-FFF2-40B4-BE49-F238E27FC236}">
                <a16:creationId xmlns:a16="http://schemas.microsoft.com/office/drawing/2014/main" id="{464B06AF-0C12-3409-8861-509D0A6F17C7}"/>
              </a:ext>
            </a:extLst>
          </p:cNvPr>
          <p:cNvGraphicFramePr/>
          <p:nvPr>
            <p:extLst>
              <p:ext uri="{D42A27DB-BD31-4B8C-83A1-F6EECF244321}">
                <p14:modId xmlns:p14="http://schemas.microsoft.com/office/powerpoint/2010/main" val="2275750830"/>
              </p:ext>
            </p:extLst>
          </p:nvPr>
        </p:nvGraphicFramePr>
        <p:xfrm>
          <a:off x="5306786" y="1687742"/>
          <a:ext cx="6691882" cy="5101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8430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99F26B-5018-F06A-8C1A-C7DAD6611FCC}"/>
              </a:ext>
            </a:extLst>
          </p:cNvPr>
          <p:cNvSpPr>
            <a:spLocks noGrp="1"/>
          </p:cNvSpPr>
          <p:nvPr>
            <p:ph type="title"/>
          </p:nvPr>
        </p:nvSpPr>
        <p:spPr>
          <a:xfrm>
            <a:off x="7910285" y="741391"/>
            <a:ext cx="3443514" cy="1616203"/>
          </a:xfrm>
        </p:spPr>
        <p:txBody>
          <a:bodyPr vert="horz" lIns="91440" tIns="45720" rIns="91440" bIns="45720" rtlCol="0" anchor="b">
            <a:normAutofit/>
          </a:bodyPr>
          <a:lstStyle/>
          <a:p>
            <a:endParaRPr lang="en-US" sz="3200" kern="1200">
              <a:ln w="22225">
                <a:solidFill>
                  <a:srgbClr val="FFFFFF"/>
                </a:solidFill>
              </a:ln>
              <a:solidFill>
                <a:schemeClr val="tx1"/>
              </a:solidFill>
              <a:latin typeface="+mj-lt"/>
              <a:ea typeface="+mj-ea"/>
              <a:cs typeface="+mj-cs"/>
            </a:endParaRPr>
          </a:p>
        </p:txBody>
      </p:sp>
      <p:pic>
        <p:nvPicPr>
          <p:cNvPr id="2050" name="Picture 2" descr="140+ Q And A Session Stock Photos, Pictures &amp; Royalty-Free Images - iStock">
            <a:extLst>
              <a:ext uri="{FF2B5EF4-FFF2-40B4-BE49-F238E27FC236}">
                <a16:creationId xmlns:a16="http://schemas.microsoft.com/office/drawing/2014/main" id="{1D38648F-9171-E45C-D9D9-25071E970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579" b="151"/>
          <a:stretch/>
        </p:blipFill>
        <p:spPr bwMode="auto">
          <a:xfrm>
            <a:off x="1438316" y="741391"/>
            <a:ext cx="9315368" cy="5239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BEBBF41B-9CFE-14B4-C678-3DB5FAE5281B}"/>
              </a:ext>
            </a:extLst>
          </p:cNvPr>
          <p:cNvSpPr>
            <a:spLocks noGrp="1"/>
          </p:cNvSpPr>
          <p:nvPr>
            <p:ph type="body" sz="quarter" idx="10"/>
          </p:nvPr>
        </p:nvSpPr>
        <p:spPr>
          <a:xfrm>
            <a:off x="7910285" y="2533476"/>
            <a:ext cx="3443514" cy="3447832"/>
          </a:xfrm>
        </p:spPr>
        <p:txBody>
          <a:bodyPr vert="horz" lIns="91440" tIns="45720" rIns="91440" bIns="45720" rtlCol="0" anchor="t">
            <a:normAutofit/>
          </a:bodyPr>
          <a:lstStyle/>
          <a:p>
            <a:endParaRPr lang="en-US" sz="2000">
              <a:solidFill>
                <a:schemeClr val="tx1"/>
              </a:solidFill>
              <a:latin typeface="+mn-lt"/>
              <a:cs typeface="+mn-cs"/>
            </a:endParaRPr>
          </a:p>
          <a:p>
            <a:pPr marL="0"/>
            <a:endParaRPr lang="en-US" sz="2000">
              <a:solidFill>
                <a:schemeClr val="tx1"/>
              </a:solidFill>
              <a:latin typeface="+mn-lt"/>
              <a:cs typeface="+mn-cs"/>
            </a:endParaRPr>
          </a:p>
        </p:txBody>
      </p:sp>
      <p:grpSp>
        <p:nvGrpSpPr>
          <p:cNvPr id="2097" name="Group 2096">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98" name="Rectangle 2097">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9" name="Rectangle 2098">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7961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085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965719F-D73C-50C4-48ED-8D93A2413337}"/>
              </a:ext>
            </a:extLst>
          </p:cNvPr>
          <p:cNvSpPr>
            <a:spLocks noGrp="1"/>
          </p:cNvSpPr>
          <p:nvPr>
            <p:ph type="body" sz="quarter" idx="10"/>
          </p:nvPr>
        </p:nvSpPr>
        <p:spPr/>
        <p:txBody>
          <a:bodyPr lIns="91440" tIns="45720" rIns="91440" bIns="45720" anchor="t">
            <a:normAutofit fontScale="77500" lnSpcReduction="20000"/>
          </a:bodyPr>
          <a:lstStyle/>
          <a:p>
            <a:pPr marL="0" lvl="0" indent="0">
              <a:lnSpc>
                <a:spcPct val="115000"/>
              </a:lnSpc>
              <a:buNone/>
            </a:pPr>
            <a:r>
              <a:rPr lang="en-MY" sz="3800" kern="100" dirty="0">
                <a:solidFill>
                  <a:schemeClr val="accent2">
                    <a:lumMod val="60000"/>
                    <a:lumOff val="40000"/>
                  </a:schemeClr>
                </a:solidFill>
                <a:ea typeface="Aptos" panose="020B0004020202020204" pitchFamily="34" charset="0"/>
              </a:rPr>
              <a:t>Prerequisite for LSC Auto Test.</a:t>
            </a:r>
          </a:p>
          <a:p>
            <a:pPr marL="0" lvl="0" indent="0">
              <a:lnSpc>
                <a:spcPct val="115000"/>
              </a:lnSpc>
              <a:buNone/>
            </a:pPr>
            <a:endParaRPr lang="en-MY" sz="3800" kern="100" dirty="0">
              <a:solidFill>
                <a:schemeClr val="accent2">
                  <a:lumMod val="60000"/>
                  <a:lumOff val="40000"/>
                </a:schemeClr>
              </a:solidFill>
              <a:ea typeface="Aptos" panose="020B0004020202020204" pitchFamily="34" charset="0"/>
            </a:endParaRPr>
          </a:p>
          <a:p>
            <a:pPr marL="0" lvl="0" indent="0">
              <a:lnSpc>
                <a:spcPct val="115000"/>
              </a:lnSpc>
              <a:buNone/>
            </a:pPr>
            <a:r>
              <a:rPr lang="en-MY" sz="3800" kern="100" dirty="0">
                <a:solidFill>
                  <a:schemeClr val="accent2">
                    <a:lumMod val="60000"/>
                    <a:lumOff val="40000"/>
                  </a:schemeClr>
                </a:solidFill>
                <a:ea typeface="Aptos" panose="020B0004020202020204" pitchFamily="34" charset="0"/>
              </a:rPr>
              <a:t>Testing the LSC Auto-test</a:t>
            </a:r>
          </a:p>
          <a:p>
            <a:pPr marL="0" lvl="0" indent="0">
              <a:lnSpc>
                <a:spcPct val="115000"/>
              </a:lnSpc>
              <a:buNone/>
            </a:pPr>
            <a:endParaRPr lang="en-MY" sz="3800" kern="100" dirty="0">
              <a:solidFill>
                <a:schemeClr val="accent2">
                  <a:lumMod val="60000"/>
                  <a:lumOff val="40000"/>
                </a:schemeClr>
              </a:solidFill>
              <a:ea typeface="Aptos" panose="020B0004020202020204" pitchFamily="34" charset="0"/>
            </a:endParaRPr>
          </a:p>
          <a:p>
            <a:pPr marL="0" lvl="0" indent="0">
              <a:lnSpc>
                <a:spcPct val="115000"/>
              </a:lnSpc>
              <a:buNone/>
            </a:pPr>
            <a:r>
              <a:rPr lang="en-MY" sz="3800" kern="100" dirty="0">
                <a:solidFill>
                  <a:schemeClr val="accent2">
                    <a:lumMod val="60000"/>
                    <a:lumOff val="40000"/>
                  </a:schemeClr>
                </a:solidFill>
                <a:ea typeface="Aptos" panose="020B0004020202020204" pitchFamily="34" charset="0"/>
              </a:rPr>
              <a:t>Create a custom Auto-test AL extension?</a:t>
            </a:r>
          </a:p>
          <a:p>
            <a:pPr marL="0" lvl="0" indent="0">
              <a:lnSpc>
                <a:spcPct val="115000"/>
              </a:lnSpc>
              <a:buNone/>
            </a:pPr>
            <a:endParaRPr lang="en-MY" sz="3800" kern="100" dirty="0">
              <a:solidFill>
                <a:schemeClr val="accent2">
                  <a:lumMod val="60000"/>
                  <a:lumOff val="40000"/>
                </a:schemeClr>
              </a:solidFill>
              <a:ea typeface="Aptos" panose="020B0004020202020204" pitchFamily="34" charset="0"/>
            </a:endParaRPr>
          </a:p>
          <a:p>
            <a:pPr marL="0" lvl="0" indent="0">
              <a:lnSpc>
                <a:spcPct val="115000"/>
              </a:lnSpc>
              <a:buNone/>
            </a:pPr>
            <a:r>
              <a:rPr lang="en-MY" sz="3800" kern="100" dirty="0">
                <a:solidFill>
                  <a:schemeClr val="accent2">
                    <a:lumMod val="60000"/>
                    <a:lumOff val="40000"/>
                  </a:schemeClr>
                </a:solidFill>
                <a:ea typeface="Aptos" panose="020B0004020202020204" pitchFamily="34" charset="0"/>
              </a:rPr>
              <a:t>When Auto-test failed? </a:t>
            </a:r>
          </a:p>
          <a:p>
            <a:pPr marL="0" lvl="0" indent="0">
              <a:lnSpc>
                <a:spcPct val="115000"/>
              </a:lnSpc>
              <a:buNone/>
            </a:pPr>
            <a:endParaRPr lang="en-MY" sz="3800" kern="100" dirty="0">
              <a:solidFill>
                <a:schemeClr val="accent2">
                  <a:lumMod val="60000"/>
                  <a:lumOff val="40000"/>
                </a:schemeClr>
              </a:solidFill>
              <a:ea typeface="Aptos" panose="020B0004020202020204" pitchFamily="34" charset="0"/>
            </a:endParaRPr>
          </a:p>
          <a:p>
            <a:pPr marL="0" lvl="0" indent="0">
              <a:lnSpc>
                <a:spcPct val="115000"/>
              </a:lnSpc>
              <a:buNone/>
            </a:pPr>
            <a:r>
              <a:rPr lang="en-MY" sz="3800" kern="100" dirty="0">
                <a:solidFill>
                  <a:schemeClr val="accent2">
                    <a:lumMod val="60000"/>
                    <a:lumOff val="40000"/>
                  </a:schemeClr>
                </a:solidFill>
                <a:ea typeface="Aptos" panose="020B0004020202020204" pitchFamily="34" charset="0"/>
              </a:rPr>
              <a:t>Q &amp; A</a:t>
            </a:r>
          </a:p>
          <a:p>
            <a:endParaRPr lang="en-US" dirty="0"/>
          </a:p>
        </p:txBody>
      </p:sp>
      <p:sp>
        <p:nvSpPr>
          <p:cNvPr id="5" name="Title 4">
            <a:extLst>
              <a:ext uri="{FF2B5EF4-FFF2-40B4-BE49-F238E27FC236}">
                <a16:creationId xmlns:a16="http://schemas.microsoft.com/office/drawing/2014/main" id="{E9384BA7-DA34-0042-26CC-6CF44139B759}"/>
              </a:ext>
            </a:extLst>
          </p:cNvPr>
          <p:cNvSpPr>
            <a:spLocks noGrp="1"/>
          </p:cNvSpPr>
          <p:nvPr>
            <p:ph type="title"/>
          </p:nvPr>
        </p:nvSpPr>
        <p:spPr/>
        <p:txBody>
          <a:bodyPr>
            <a:normAutofit fontScale="90000"/>
          </a:bodyPr>
          <a:lstStyle/>
          <a:p>
            <a:r>
              <a:rPr lang="en-US"/>
              <a:t>Agenda</a:t>
            </a:r>
          </a:p>
        </p:txBody>
      </p:sp>
      <p:pic>
        <p:nvPicPr>
          <p:cNvPr id="12" name="Picture Placeholder 11" descr="A road with trees around it&#10;&#10;Description automatically generated">
            <a:extLst>
              <a:ext uri="{FF2B5EF4-FFF2-40B4-BE49-F238E27FC236}">
                <a16:creationId xmlns:a16="http://schemas.microsoft.com/office/drawing/2014/main" id="{14582D88-6AE5-CA9E-4122-0885EDD05571}"/>
              </a:ext>
            </a:extLst>
          </p:cNvPr>
          <p:cNvPicPr>
            <a:picLocks noGrp="1" noChangeAspect="1"/>
          </p:cNvPicPr>
          <p:nvPr>
            <p:ph type="pic" sz="quarter" idx="12"/>
          </p:nvPr>
        </p:nvPicPr>
        <p:blipFill>
          <a:blip r:embed="rId3"/>
          <a:srcRect t="9510" b="9510"/>
          <a:stretch>
            <a:fillRect/>
          </a:stretch>
        </p:blipFill>
        <p:spPr/>
      </p:pic>
    </p:spTree>
    <p:extLst>
      <p:ext uri="{BB962C8B-B14F-4D97-AF65-F5344CB8AC3E}">
        <p14:creationId xmlns:p14="http://schemas.microsoft.com/office/powerpoint/2010/main" val="291588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564F867-698A-28C0-CAC8-B8C5F72D3017}"/>
              </a:ext>
            </a:extLst>
          </p:cNvPr>
          <p:cNvSpPr>
            <a:spLocks noGrp="1"/>
          </p:cNvSpPr>
          <p:nvPr>
            <p:ph type="title"/>
          </p:nvPr>
        </p:nvSpPr>
        <p:spPr>
          <a:xfrm>
            <a:off x="638174" y="3185160"/>
            <a:ext cx="5777865" cy="1264920"/>
          </a:xfrm>
        </p:spPr>
        <p:txBody>
          <a:bodyPr vert="horz" lIns="91440" tIns="45720" rIns="91440" bIns="45720" rtlCol="0" anchor="ctr">
            <a:normAutofit/>
          </a:bodyPr>
          <a:lstStyle/>
          <a:p>
            <a:r>
              <a:rPr lang="en-US" kern="1200" dirty="0">
                <a:solidFill>
                  <a:schemeClr val="accent2">
                    <a:lumMod val="50000"/>
                  </a:schemeClr>
                </a:solidFill>
                <a:latin typeface="+mj-lt"/>
                <a:ea typeface="+mj-ea"/>
                <a:cs typeface="+mj-cs"/>
              </a:rPr>
              <a:t>steven.lim@lsretail.com</a:t>
            </a:r>
          </a:p>
        </p:txBody>
      </p:sp>
      <p:pic>
        <p:nvPicPr>
          <p:cNvPr id="6" name="Picture Placeholder 5" descr="A qr code on a white background&#10;&#10;Description automatically generated">
            <a:extLst>
              <a:ext uri="{FF2B5EF4-FFF2-40B4-BE49-F238E27FC236}">
                <a16:creationId xmlns:a16="http://schemas.microsoft.com/office/drawing/2014/main" id="{E23C01CE-AA31-0761-9068-A6091B102FC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692" r="3692"/>
          <a:stretch>
            <a:fillRect/>
          </a:stretch>
        </p:blipFill>
        <p:spPr>
          <a:xfrm>
            <a:off x="6893739" y="970470"/>
            <a:ext cx="4501057" cy="4859912"/>
          </a:xfrm>
          <a:prstGeom prst="rect">
            <a:avLst/>
          </a:prstGeom>
        </p:spPr>
      </p:pic>
    </p:spTree>
    <p:extLst>
      <p:ext uri="{BB962C8B-B14F-4D97-AF65-F5344CB8AC3E}">
        <p14:creationId xmlns:p14="http://schemas.microsoft.com/office/powerpoint/2010/main" val="1597801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D0F7-4CCC-7EF5-65A5-F9C81567B604}"/>
              </a:ext>
            </a:extLst>
          </p:cNvPr>
          <p:cNvSpPr>
            <a:spLocks noGrp="1"/>
          </p:cNvSpPr>
          <p:nvPr>
            <p:ph type="title"/>
          </p:nvPr>
        </p:nvSpPr>
        <p:spPr>
          <a:xfrm>
            <a:off x="4069080" y="2416160"/>
            <a:ext cx="7474699" cy="666357"/>
          </a:xfrm>
        </p:spPr>
        <p:txBody>
          <a:bodyPr>
            <a:normAutofit fontScale="90000"/>
          </a:bodyPr>
          <a:lstStyle/>
          <a:p>
            <a:r>
              <a:rPr lang="en-MY" sz="4400" kern="100" dirty="0">
                <a:effectLst/>
                <a:ea typeface="Aptos" panose="020B0004020202020204" pitchFamily="34" charset="0"/>
              </a:rPr>
              <a:t>Prerequisite for LSC Auto Test.</a:t>
            </a:r>
            <a:br>
              <a:rPr lang="en-MY" sz="4400" kern="100" dirty="0">
                <a:effectLst/>
                <a:ea typeface="Aptos" panose="020B0004020202020204" pitchFamily="34" charset="0"/>
              </a:rPr>
            </a:br>
            <a:endParaRPr lang="en-US" dirty="0"/>
          </a:p>
        </p:txBody>
      </p:sp>
      <p:sp>
        <p:nvSpPr>
          <p:cNvPr id="5" name="Text Placeholder 4">
            <a:extLst>
              <a:ext uri="{FF2B5EF4-FFF2-40B4-BE49-F238E27FC236}">
                <a16:creationId xmlns:a16="http://schemas.microsoft.com/office/drawing/2014/main" id="{F21EF59A-239A-C13B-505F-46DCAECBDC24}"/>
              </a:ext>
            </a:extLst>
          </p:cNvPr>
          <p:cNvSpPr>
            <a:spLocks noGrp="1"/>
          </p:cNvSpPr>
          <p:nvPr>
            <p:ph type="body" sz="quarter" idx="16"/>
          </p:nvPr>
        </p:nvSpPr>
        <p:spPr>
          <a:xfrm>
            <a:off x="4666039" y="3082517"/>
            <a:ext cx="6877740" cy="831850"/>
          </a:xfrm>
        </p:spPr>
        <p:txBody>
          <a:bodyPr/>
          <a:lstStyle/>
          <a:p>
            <a:endParaRPr lang="en-US" dirty="0"/>
          </a:p>
        </p:txBody>
      </p:sp>
    </p:spTree>
    <p:extLst>
      <p:ext uri="{BB962C8B-B14F-4D97-AF65-F5344CB8AC3E}">
        <p14:creationId xmlns:p14="http://schemas.microsoft.com/office/powerpoint/2010/main" val="423560201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E5E014-BC98-09B7-98CE-45429436C6BA}"/>
              </a:ext>
            </a:extLst>
          </p:cNvPr>
          <p:cNvSpPr>
            <a:spLocks noGrp="1"/>
          </p:cNvSpPr>
          <p:nvPr>
            <p:ph type="body" sz="quarter" idx="10"/>
          </p:nvPr>
        </p:nvSpPr>
        <p:spPr/>
        <p:txBody>
          <a:bodyPr lIns="91440" tIns="45720" rIns="91440" bIns="45720" anchor="t"/>
          <a:lstStyle/>
          <a:p>
            <a:pPr marL="0" indent="0">
              <a:buNone/>
            </a:pPr>
            <a:endParaRPr lang="en-MY" b="1" dirty="0">
              <a:solidFill>
                <a:schemeClr val="accent2">
                  <a:lumMod val="75000"/>
                </a:schemeClr>
              </a:solidFill>
            </a:endParaRPr>
          </a:p>
          <a:p>
            <a:pPr marL="0" indent="0">
              <a:buNone/>
            </a:pPr>
            <a:r>
              <a:rPr lang="en-MY" b="1" dirty="0">
                <a:solidFill>
                  <a:schemeClr val="accent2">
                    <a:lumMod val="75000"/>
                  </a:schemeClr>
                </a:solidFill>
              </a:rPr>
              <a:t>Dynamic 365 BC &amp; LS Central </a:t>
            </a:r>
            <a:r>
              <a:rPr lang="en-US" b="1" dirty="0">
                <a:solidFill>
                  <a:schemeClr val="accent2">
                    <a:lumMod val="75000"/>
                  </a:schemeClr>
                </a:solidFill>
                <a:latin typeface="Segoe UI"/>
                <a:cs typeface="Segoe UI"/>
              </a:rPr>
              <a:t>!</a:t>
            </a:r>
          </a:p>
          <a:p>
            <a:pPr marL="0" indent="0">
              <a:buNone/>
            </a:pPr>
            <a:endParaRPr lang="en-US" sz="2000" dirty="0"/>
          </a:p>
          <a:p>
            <a:r>
              <a:rPr lang="en-US" dirty="0"/>
              <a:t>BC Version </a:t>
            </a:r>
            <a:r>
              <a:rPr lang="en-MY" dirty="0">
                <a:solidFill>
                  <a:srgbClr val="0070C0"/>
                </a:solidFill>
              </a:rPr>
              <a:t>24.1.18927</a:t>
            </a:r>
          </a:p>
          <a:p>
            <a:r>
              <a:rPr lang="en-MY" dirty="0">
                <a:solidFill>
                  <a:schemeClr val="tx1">
                    <a:lumMod val="95000"/>
                    <a:lumOff val="5000"/>
                  </a:schemeClr>
                </a:solidFill>
              </a:rPr>
              <a:t>LSC Version</a:t>
            </a:r>
            <a:r>
              <a:rPr lang="en-MY" dirty="0">
                <a:solidFill>
                  <a:srgbClr val="0070C0"/>
                </a:solidFill>
              </a:rPr>
              <a:t> 24.1.0.306</a:t>
            </a:r>
          </a:p>
          <a:p>
            <a:r>
              <a:rPr lang="en-MY" dirty="0"/>
              <a:t>List of Dynamic 365 BC App (Extension)</a:t>
            </a:r>
          </a:p>
          <a:p>
            <a:r>
              <a:rPr lang="en-MY" dirty="0"/>
              <a:t>List of LS Central Apps (Extension)</a:t>
            </a:r>
          </a:p>
          <a:p>
            <a:r>
              <a:rPr lang="en-MY" dirty="0"/>
              <a:t>LSC Demo Database</a:t>
            </a:r>
          </a:p>
          <a:p>
            <a:r>
              <a:rPr lang="en-MY" dirty="0">
                <a:solidFill>
                  <a:srgbClr val="0070C0"/>
                </a:solidFill>
              </a:rPr>
              <a:t>How much Hard Disk Space available?</a:t>
            </a:r>
          </a:p>
          <a:p>
            <a:endParaRPr lang="en-US" dirty="0">
              <a:solidFill>
                <a:srgbClr val="0070C0"/>
              </a:solidFill>
            </a:endParaRPr>
          </a:p>
        </p:txBody>
      </p:sp>
      <p:sp>
        <p:nvSpPr>
          <p:cNvPr id="6" name="Title 5">
            <a:extLst>
              <a:ext uri="{FF2B5EF4-FFF2-40B4-BE49-F238E27FC236}">
                <a16:creationId xmlns:a16="http://schemas.microsoft.com/office/drawing/2014/main" id="{57B9D904-1552-66FC-AEEA-0E2DD40688DD}"/>
              </a:ext>
            </a:extLst>
          </p:cNvPr>
          <p:cNvSpPr>
            <a:spLocks noGrp="1"/>
          </p:cNvSpPr>
          <p:nvPr>
            <p:ph type="title"/>
          </p:nvPr>
        </p:nvSpPr>
        <p:spPr/>
        <p:txBody>
          <a:bodyPr>
            <a:normAutofit fontScale="90000"/>
          </a:bodyPr>
          <a:lstStyle/>
          <a:p>
            <a:r>
              <a:rPr lang="en-US" dirty="0"/>
              <a:t>What do we need before start?</a:t>
            </a:r>
          </a:p>
        </p:txBody>
      </p:sp>
      <p:pic>
        <p:nvPicPr>
          <p:cNvPr id="3" name="Picture 2" descr="A person sitting in a chair with a computer&#10;&#10;Description automatically generated">
            <a:extLst>
              <a:ext uri="{FF2B5EF4-FFF2-40B4-BE49-F238E27FC236}">
                <a16:creationId xmlns:a16="http://schemas.microsoft.com/office/drawing/2014/main" id="{8A090628-A674-FC8B-D5E8-953174951D41}"/>
              </a:ext>
            </a:extLst>
          </p:cNvPr>
          <p:cNvPicPr>
            <a:picLocks noChangeAspect="1"/>
          </p:cNvPicPr>
          <p:nvPr/>
        </p:nvPicPr>
        <p:blipFill>
          <a:blip r:embed="rId3"/>
          <a:stretch>
            <a:fillRect/>
          </a:stretch>
        </p:blipFill>
        <p:spPr>
          <a:xfrm>
            <a:off x="6733234" y="2176128"/>
            <a:ext cx="4913836" cy="3069022"/>
          </a:xfrm>
          <a:prstGeom prst="rect">
            <a:avLst/>
          </a:prstGeom>
        </p:spPr>
      </p:pic>
    </p:spTree>
    <p:extLst>
      <p:ext uri="{BB962C8B-B14F-4D97-AF65-F5344CB8AC3E}">
        <p14:creationId xmlns:p14="http://schemas.microsoft.com/office/powerpoint/2010/main" val="362918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891847-8985-4C3E-A344-6FC2AD3BA099}"/>
              </a:ext>
            </a:extLst>
          </p:cNvPr>
          <p:cNvSpPr>
            <a:spLocks noGrp="1"/>
          </p:cNvSpPr>
          <p:nvPr>
            <p:ph type="body" sz="quarter" idx="10"/>
          </p:nvPr>
        </p:nvSpPr>
        <p:spPr>
          <a:xfrm>
            <a:off x="237744" y="800823"/>
            <a:ext cx="6208776" cy="5566186"/>
          </a:xfrm>
        </p:spPr>
        <p:txBody>
          <a:bodyPr lIns="91440" tIns="45720" rIns="91440" bIns="45720" anchor="t">
            <a:noAutofit/>
          </a:bodyPr>
          <a:lstStyle/>
          <a:p>
            <a:pPr marL="457200" lvl="1" indent="0">
              <a:buNone/>
            </a:pPr>
            <a:endParaRPr lang="en-US" sz="1400" dirty="0">
              <a:solidFill>
                <a:schemeClr val="tx1"/>
              </a:solidFill>
            </a:endParaRPr>
          </a:p>
          <a:p>
            <a:pPr lvl="0"/>
            <a:endParaRPr lang="en-MY" sz="1400" dirty="0"/>
          </a:p>
          <a:p>
            <a:pPr lvl="0"/>
            <a:r>
              <a:rPr lang="en-MY" sz="1800" dirty="0"/>
              <a:t>…\</a:t>
            </a:r>
            <a:r>
              <a:rPr lang="en-MY" sz="1800" dirty="0" err="1"/>
              <a:t>testframework</a:t>
            </a:r>
            <a:r>
              <a:rPr lang="en-MY" sz="1800" dirty="0"/>
              <a:t>\</a:t>
            </a:r>
            <a:r>
              <a:rPr lang="en-MY" sz="1800" dirty="0" err="1"/>
              <a:t>TestLibraries</a:t>
            </a:r>
            <a:endParaRPr lang="en-MY" sz="1800" dirty="0"/>
          </a:p>
          <a:p>
            <a:pPr lvl="1"/>
            <a:r>
              <a:rPr lang="en-MY" sz="1800" dirty="0" err="1">
                <a:solidFill>
                  <a:schemeClr val="accent2">
                    <a:lumMod val="75000"/>
                  </a:schemeClr>
                </a:solidFill>
              </a:rPr>
              <a:t>Microsoft_Library</a:t>
            </a:r>
            <a:r>
              <a:rPr lang="en-MY" sz="1800" dirty="0">
                <a:solidFill>
                  <a:schemeClr val="accent2">
                    <a:lumMod val="75000"/>
                  </a:schemeClr>
                </a:solidFill>
              </a:rPr>
              <a:t> </a:t>
            </a:r>
            <a:r>
              <a:rPr lang="en-MY" sz="1800" dirty="0" err="1">
                <a:solidFill>
                  <a:schemeClr val="accent2">
                    <a:lumMod val="75000"/>
                  </a:schemeClr>
                </a:solidFill>
              </a:rPr>
              <a:t>Assert.app</a:t>
            </a:r>
            <a:endParaRPr lang="en-MY" sz="1800" dirty="0">
              <a:solidFill>
                <a:schemeClr val="accent2">
                  <a:lumMod val="75000"/>
                </a:schemeClr>
              </a:solidFill>
            </a:endParaRPr>
          </a:p>
          <a:p>
            <a:pPr lvl="1"/>
            <a:r>
              <a:rPr lang="en-MY" sz="1800" dirty="0" err="1">
                <a:solidFill>
                  <a:schemeClr val="accent2">
                    <a:lumMod val="75000"/>
                  </a:schemeClr>
                </a:solidFill>
              </a:rPr>
              <a:t>Microsoft_Any.app</a:t>
            </a:r>
            <a:r>
              <a:rPr lang="en-MY" sz="1800" dirty="0">
                <a:solidFill>
                  <a:schemeClr val="accent2">
                    <a:lumMod val="75000"/>
                  </a:schemeClr>
                </a:solidFill>
              </a:rPr>
              <a:t> </a:t>
            </a:r>
          </a:p>
          <a:p>
            <a:pPr lvl="1"/>
            <a:r>
              <a:rPr lang="en-MY" sz="1800" dirty="0" err="1">
                <a:solidFill>
                  <a:schemeClr val="accent2">
                    <a:lumMod val="75000"/>
                  </a:schemeClr>
                </a:solidFill>
              </a:rPr>
              <a:t>Microsoft_Library</a:t>
            </a:r>
            <a:r>
              <a:rPr lang="en-MY" sz="1800" dirty="0">
                <a:solidFill>
                  <a:schemeClr val="accent2">
                    <a:lumMod val="75000"/>
                  </a:schemeClr>
                </a:solidFill>
              </a:rPr>
              <a:t> Variable </a:t>
            </a:r>
            <a:r>
              <a:rPr lang="en-MY" sz="1800" dirty="0" err="1">
                <a:solidFill>
                  <a:schemeClr val="accent2">
                    <a:lumMod val="75000"/>
                  </a:schemeClr>
                </a:solidFill>
              </a:rPr>
              <a:t>Storage.app</a:t>
            </a:r>
            <a:endParaRPr lang="en-MY" sz="1800" dirty="0">
              <a:solidFill>
                <a:schemeClr val="accent2">
                  <a:lumMod val="75000"/>
                </a:schemeClr>
              </a:solidFill>
            </a:endParaRPr>
          </a:p>
          <a:p>
            <a:pPr lvl="1"/>
            <a:r>
              <a:rPr lang="en-MY" sz="1800" dirty="0" err="1">
                <a:solidFill>
                  <a:schemeClr val="accent2">
                    <a:lumMod val="75000"/>
                  </a:schemeClr>
                </a:solidFill>
              </a:rPr>
              <a:t>Microsoft_Permissions</a:t>
            </a:r>
            <a:r>
              <a:rPr lang="en-MY" sz="1800" dirty="0">
                <a:solidFill>
                  <a:schemeClr val="accent2">
                    <a:lumMod val="75000"/>
                  </a:schemeClr>
                </a:solidFill>
              </a:rPr>
              <a:t> </a:t>
            </a:r>
            <a:r>
              <a:rPr lang="en-MY" sz="1800" dirty="0" err="1">
                <a:solidFill>
                  <a:schemeClr val="accent2">
                    <a:lumMod val="75000"/>
                  </a:schemeClr>
                </a:solidFill>
              </a:rPr>
              <a:t>Mock.app</a:t>
            </a:r>
            <a:r>
              <a:rPr lang="en-MY" sz="1800" dirty="0">
                <a:solidFill>
                  <a:schemeClr val="accent2">
                    <a:lumMod val="75000"/>
                  </a:schemeClr>
                </a:solidFill>
              </a:rPr>
              <a:t> </a:t>
            </a:r>
          </a:p>
          <a:p>
            <a:pPr lvl="0"/>
            <a:r>
              <a:rPr lang="en-MY" sz="1800" dirty="0"/>
              <a:t>…\system application\test</a:t>
            </a:r>
          </a:p>
          <a:p>
            <a:pPr lvl="1"/>
            <a:r>
              <a:rPr lang="en-MY" sz="1800" dirty="0" err="1">
                <a:solidFill>
                  <a:schemeClr val="accent2">
                    <a:lumMod val="75000"/>
                  </a:schemeClr>
                </a:solidFill>
              </a:rPr>
              <a:t>Microsoft_System</a:t>
            </a:r>
            <a:r>
              <a:rPr lang="en-MY" sz="1800" dirty="0">
                <a:solidFill>
                  <a:schemeClr val="accent2">
                    <a:lumMod val="75000"/>
                  </a:schemeClr>
                </a:solidFill>
              </a:rPr>
              <a:t> Application Test </a:t>
            </a:r>
            <a:r>
              <a:rPr lang="en-MY" sz="1800" dirty="0" err="1">
                <a:solidFill>
                  <a:schemeClr val="accent2">
                    <a:lumMod val="75000"/>
                  </a:schemeClr>
                </a:solidFill>
              </a:rPr>
              <a:t>Library.app</a:t>
            </a:r>
            <a:endParaRPr lang="en-MY" sz="1800" dirty="0">
              <a:solidFill>
                <a:schemeClr val="accent2">
                  <a:lumMod val="75000"/>
                </a:schemeClr>
              </a:solidFill>
            </a:endParaRPr>
          </a:p>
          <a:p>
            <a:pPr lvl="0"/>
            <a:r>
              <a:rPr lang="en-MY" sz="1800" dirty="0"/>
              <a:t>…\Applications\system application\source</a:t>
            </a:r>
          </a:p>
          <a:p>
            <a:pPr lvl="1"/>
            <a:r>
              <a:rPr lang="en-MY" sz="1800" dirty="0" err="1">
                <a:solidFill>
                  <a:schemeClr val="accent2">
                    <a:lumMod val="75000"/>
                  </a:schemeClr>
                </a:solidFill>
              </a:rPr>
              <a:t>Microsoft_System</a:t>
            </a:r>
            <a:r>
              <a:rPr lang="en-MY" sz="1800" dirty="0">
                <a:solidFill>
                  <a:schemeClr val="accent2">
                    <a:lumMod val="75000"/>
                  </a:schemeClr>
                </a:solidFill>
              </a:rPr>
              <a:t> </a:t>
            </a:r>
            <a:r>
              <a:rPr lang="en-MY" sz="1800" dirty="0" err="1">
                <a:solidFill>
                  <a:schemeClr val="accent2">
                    <a:lumMod val="75000"/>
                  </a:schemeClr>
                </a:solidFill>
              </a:rPr>
              <a:t>Application.app</a:t>
            </a:r>
            <a:endParaRPr lang="en-MY" sz="1800" dirty="0">
              <a:solidFill>
                <a:schemeClr val="accent2">
                  <a:lumMod val="75000"/>
                </a:schemeClr>
              </a:solidFill>
            </a:endParaRPr>
          </a:p>
          <a:p>
            <a:pPr lvl="0"/>
            <a:r>
              <a:rPr lang="en-MY" sz="1800" dirty="0"/>
              <a:t>\</a:t>
            </a:r>
            <a:r>
              <a:rPr lang="en-MY" sz="1800" dirty="0" err="1"/>
              <a:t>BaseApp</a:t>
            </a:r>
            <a:r>
              <a:rPr lang="en-MY" sz="1800" dirty="0"/>
              <a:t>\Test</a:t>
            </a:r>
          </a:p>
          <a:p>
            <a:pPr lvl="1"/>
            <a:r>
              <a:rPr lang="en-MY" sz="1800" dirty="0" err="1">
                <a:solidFill>
                  <a:schemeClr val="accent2">
                    <a:lumMod val="75000"/>
                  </a:schemeClr>
                </a:solidFill>
              </a:rPr>
              <a:t>Microsoft_Tests-TestLibraries.app</a:t>
            </a:r>
            <a:endParaRPr lang="en-MY" sz="1800" dirty="0">
              <a:solidFill>
                <a:schemeClr val="accent2">
                  <a:lumMod val="75000"/>
                </a:schemeClr>
              </a:solidFill>
            </a:endParaRPr>
          </a:p>
          <a:p>
            <a:pPr lvl="0"/>
            <a:r>
              <a:rPr lang="en-MY" sz="1800" dirty="0"/>
              <a:t>\</a:t>
            </a:r>
            <a:r>
              <a:rPr lang="en-MY" sz="1800" dirty="0" err="1"/>
              <a:t>testframework</a:t>
            </a:r>
            <a:r>
              <a:rPr lang="en-MY" sz="1800" dirty="0"/>
              <a:t>\</a:t>
            </a:r>
            <a:r>
              <a:rPr lang="en-MY" sz="1800" dirty="0" err="1"/>
              <a:t>TestRunner</a:t>
            </a:r>
            <a:endParaRPr lang="en-MY" sz="1800" dirty="0"/>
          </a:p>
          <a:p>
            <a:pPr lvl="1"/>
            <a:r>
              <a:rPr lang="en-MY" sz="1800" dirty="0" err="1">
                <a:solidFill>
                  <a:schemeClr val="accent2">
                    <a:lumMod val="75000"/>
                  </a:schemeClr>
                </a:solidFill>
              </a:rPr>
              <a:t>Microsoft_Test</a:t>
            </a:r>
            <a:r>
              <a:rPr lang="en-MY" sz="1800" dirty="0">
                <a:solidFill>
                  <a:schemeClr val="accent2">
                    <a:lumMod val="75000"/>
                  </a:schemeClr>
                </a:solidFill>
              </a:rPr>
              <a:t> </a:t>
            </a:r>
            <a:r>
              <a:rPr lang="en-MY" sz="1800" dirty="0" err="1">
                <a:solidFill>
                  <a:schemeClr val="accent2">
                    <a:lumMod val="75000"/>
                  </a:schemeClr>
                </a:solidFill>
              </a:rPr>
              <a:t>Runner.app</a:t>
            </a:r>
            <a:endParaRPr lang="en-MY" sz="1800" dirty="0">
              <a:solidFill>
                <a:schemeClr val="accent2">
                  <a:lumMod val="75000"/>
                </a:schemeClr>
              </a:solidFill>
            </a:endParaRPr>
          </a:p>
          <a:p>
            <a:pPr lvl="1"/>
            <a:endParaRPr lang="en-US" sz="1400" dirty="0">
              <a:solidFill>
                <a:schemeClr val="tx1"/>
              </a:solidFill>
            </a:endParaRPr>
          </a:p>
        </p:txBody>
      </p:sp>
      <p:sp>
        <p:nvSpPr>
          <p:cNvPr id="3" name="Title 2">
            <a:extLst>
              <a:ext uri="{FF2B5EF4-FFF2-40B4-BE49-F238E27FC236}">
                <a16:creationId xmlns:a16="http://schemas.microsoft.com/office/drawing/2014/main" id="{036D0461-CB49-DA63-B1A7-A29418C652C8}"/>
              </a:ext>
            </a:extLst>
          </p:cNvPr>
          <p:cNvSpPr>
            <a:spLocks noGrp="1"/>
          </p:cNvSpPr>
          <p:nvPr>
            <p:ph type="title"/>
          </p:nvPr>
        </p:nvSpPr>
        <p:spPr>
          <a:xfrm>
            <a:off x="340291" y="212186"/>
            <a:ext cx="9911149" cy="588637"/>
          </a:xfrm>
        </p:spPr>
        <p:txBody>
          <a:bodyPr anchor="t">
            <a:normAutofit/>
          </a:bodyPr>
          <a:lstStyle/>
          <a:p>
            <a:r>
              <a:rPr lang="en-US" sz="3400" dirty="0">
                <a:latin typeface="Segoe UI"/>
                <a:cs typeface="Segoe UI"/>
              </a:rPr>
              <a:t>Extension need for LSC Auto-test</a:t>
            </a:r>
            <a:endParaRPr lang="en-US" sz="3400" dirty="0"/>
          </a:p>
        </p:txBody>
      </p:sp>
      <p:pic>
        <p:nvPicPr>
          <p:cNvPr id="4" name="Picture 3" descr="A screenshot of a computer&#10;&#10;Description automatically generated">
            <a:extLst>
              <a:ext uri="{FF2B5EF4-FFF2-40B4-BE49-F238E27FC236}">
                <a16:creationId xmlns:a16="http://schemas.microsoft.com/office/drawing/2014/main" id="{7EFD98AD-68C7-F96D-0672-FF2F2F2CFA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2638" y="1827054"/>
            <a:ext cx="5482128" cy="3710427"/>
          </a:xfrm>
          <a:prstGeom prst="rect">
            <a:avLst/>
          </a:prstGeom>
          <a:noFill/>
          <a:ln>
            <a:noFill/>
          </a:ln>
        </p:spPr>
      </p:pic>
      <p:sp>
        <p:nvSpPr>
          <p:cNvPr id="5" name="TextBox 4">
            <a:extLst>
              <a:ext uri="{FF2B5EF4-FFF2-40B4-BE49-F238E27FC236}">
                <a16:creationId xmlns:a16="http://schemas.microsoft.com/office/drawing/2014/main" id="{EE4C3B7D-B61D-8939-B4C3-43DF4AFCA634}"/>
              </a:ext>
            </a:extLst>
          </p:cNvPr>
          <p:cNvSpPr txBox="1"/>
          <p:nvPr/>
        </p:nvSpPr>
        <p:spPr>
          <a:xfrm>
            <a:off x="237744" y="748582"/>
            <a:ext cx="6094894" cy="923330"/>
          </a:xfrm>
          <a:prstGeom prst="rect">
            <a:avLst/>
          </a:prstGeom>
          <a:noFill/>
        </p:spPr>
        <p:txBody>
          <a:bodyPr wrap="square" rtlCol="0">
            <a:spAutoFit/>
          </a:bodyPr>
          <a:lstStyle/>
          <a:p>
            <a:r>
              <a:rPr lang="en-MY" sz="1800" dirty="0"/>
              <a:t>The required apps found in the Dynamics 365BC installer,</a:t>
            </a:r>
          </a:p>
          <a:p>
            <a:r>
              <a:rPr lang="en-MY" sz="1800" dirty="0"/>
              <a:t>Dynamics.365.BC.xxxxx.xx.DVD\Applications subfolder </a:t>
            </a:r>
          </a:p>
          <a:p>
            <a:endParaRPr lang="en-MY" dirty="0"/>
          </a:p>
        </p:txBody>
      </p:sp>
    </p:spTree>
    <p:extLst>
      <p:ext uri="{BB962C8B-B14F-4D97-AF65-F5344CB8AC3E}">
        <p14:creationId xmlns:p14="http://schemas.microsoft.com/office/powerpoint/2010/main" val="2680495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891847-8985-4C3E-A344-6FC2AD3BA099}"/>
              </a:ext>
            </a:extLst>
          </p:cNvPr>
          <p:cNvSpPr>
            <a:spLocks noGrp="1"/>
          </p:cNvSpPr>
          <p:nvPr>
            <p:ph type="body" sz="quarter" idx="10"/>
          </p:nvPr>
        </p:nvSpPr>
        <p:spPr>
          <a:xfrm>
            <a:off x="237744" y="800823"/>
            <a:ext cx="6208776" cy="5566186"/>
          </a:xfrm>
        </p:spPr>
        <p:txBody>
          <a:bodyPr lIns="91440" tIns="45720" rIns="91440" bIns="45720" anchor="t">
            <a:noAutofit/>
          </a:bodyPr>
          <a:lstStyle/>
          <a:p>
            <a:pPr marL="457200" lvl="1" indent="0">
              <a:buNone/>
            </a:pPr>
            <a:endParaRPr lang="en-US" sz="1400" dirty="0">
              <a:solidFill>
                <a:schemeClr val="tx1"/>
              </a:solidFill>
            </a:endParaRPr>
          </a:p>
          <a:p>
            <a:pPr marL="457200" lvl="1" indent="0">
              <a:buNone/>
            </a:pPr>
            <a:r>
              <a:rPr lang="en-MY" sz="2800" b="1"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rPr>
              <a:t>Remember!!!</a:t>
            </a:r>
            <a:endParaRPr lang="en-MY" sz="2800"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lvl="1" indent="0">
              <a:buNone/>
            </a:pPr>
            <a:r>
              <a:rPr lang="en-MY" sz="1800" kern="100" dirty="0">
                <a:effectLst/>
                <a:latin typeface="Aptos" panose="020B0004020202020204" pitchFamily="34" charset="0"/>
                <a:ea typeface="Aptos" panose="020B0004020202020204" pitchFamily="34" charset="0"/>
                <a:cs typeface="Times New Roman" panose="02020603050405020304" pitchFamily="18" charset="0"/>
              </a:rPr>
              <a:t>Deploying LS Central Apps </a:t>
            </a:r>
          </a:p>
          <a:p>
            <a:pPr lvl="1"/>
            <a:endParaRPr lang="en-MY"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MY" sz="1800"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rPr>
              <a:t>LS Retail LS Central System App_24.1.0.306_runtime.app</a:t>
            </a:r>
            <a:r>
              <a:rPr lang="en-MY"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buNone/>
            </a:pPr>
            <a:r>
              <a:rPr lang="en-MY" sz="1800" kern="100" dirty="0">
                <a:latin typeface="Aptos" panose="020B0004020202020204" pitchFamily="34" charset="0"/>
                <a:ea typeface="Aptos" panose="020B0004020202020204" pitchFamily="34" charset="0"/>
                <a:cs typeface="Times New Roman" panose="02020603050405020304" pitchFamily="18" charset="0"/>
              </a:rPr>
              <a:t>    </a:t>
            </a:r>
            <a:r>
              <a:rPr lang="en-MY" sz="1800" kern="100" dirty="0">
                <a:effectLst/>
                <a:latin typeface="+mn-lt"/>
                <a:ea typeface="Aptos" panose="020B0004020202020204" pitchFamily="34" charset="0"/>
                <a:cs typeface="Times New Roman" panose="02020603050405020304" pitchFamily="18" charset="0"/>
              </a:rPr>
              <a:t>(</a:t>
            </a:r>
            <a:r>
              <a:rPr lang="en-MY" sz="1800" b="0" i="0" dirty="0">
                <a:solidFill>
                  <a:srgbClr val="212121"/>
                </a:solidFill>
                <a:effectLst/>
                <a:highlight>
                  <a:srgbClr val="EBEDEF"/>
                </a:highlight>
                <a:latin typeface="+mn-lt"/>
              </a:rPr>
              <a:t>LS Central System App</a:t>
            </a:r>
            <a:r>
              <a:rPr lang="en-MY" sz="1800" kern="100" dirty="0">
                <a:effectLst/>
                <a:latin typeface="+mn-lt"/>
                <a:ea typeface="Aptos" panose="020B0004020202020204" pitchFamily="34" charset="0"/>
                <a:cs typeface="Times New Roman" panose="02020603050405020304" pitchFamily="18" charset="0"/>
              </a:rPr>
              <a:t>)</a:t>
            </a:r>
          </a:p>
          <a:p>
            <a:r>
              <a:rPr lang="en-MY" sz="1800"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rPr>
              <a:t>LS Retail LS Central_24.1.0.306.app</a:t>
            </a:r>
            <a:r>
              <a:rPr lang="en-MY"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buNone/>
            </a:pPr>
            <a:r>
              <a:rPr lang="en-MY" sz="1800" kern="100" dirty="0">
                <a:latin typeface="Aptos" panose="020B0004020202020204" pitchFamily="34" charset="0"/>
                <a:ea typeface="Aptos" panose="020B0004020202020204" pitchFamily="34" charset="0"/>
                <a:cs typeface="Times New Roman" panose="02020603050405020304" pitchFamily="18" charset="0"/>
              </a:rPr>
              <a:t>     </a:t>
            </a:r>
            <a:r>
              <a:rPr lang="en-MY" sz="1800" kern="100" dirty="0">
                <a:effectLst/>
                <a:latin typeface="Aptos" panose="020B0004020202020204" pitchFamily="34" charset="0"/>
                <a:ea typeface="Aptos" panose="020B0004020202020204" pitchFamily="34" charset="0"/>
                <a:cs typeface="Times New Roman" panose="02020603050405020304" pitchFamily="18" charset="0"/>
              </a:rPr>
              <a:t>(LS Central) </a:t>
            </a:r>
            <a:endParaRPr lang="en-MY" sz="1800" kern="100" dirty="0">
              <a:latin typeface="Aptos" panose="020B0004020202020204" pitchFamily="34" charset="0"/>
              <a:ea typeface="Aptos" panose="020B0004020202020204" pitchFamily="34" charset="0"/>
              <a:cs typeface="Times New Roman" panose="02020603050405020304" pitchFamily="18" charset="0"/>
            </a:endParaRPr>
          </a:p>
          <a:p>
            <a:r>
              <a:rPr lang="en-MY" sz="1800"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rPr>
              <a:t>LS Retail LS Central Autotests_24.1.0.306.app</a:t>
            </a:r>
          </a:p>
          <a:p>
            <a:pPr marL="0" indent="0">
              <a:buNone/>
            </a:pPr>
            <a:r>
              <a:rPr lang="en-MY" sz="1800"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MY" sz="1800" kern="100" dirty="0">
                <a:effectLst/>
                <a:latin typeface="Aptos" panose="020B0004020202020204" pitchFamily="34" charset="0"/>
                <a:ea typeface="Aptos" panose="020B0004020202020204" pitchFamily="34" charset="0"/>
                <a:cs typeface="Times New Roman" panose="02020603050405020304" pitchFamily="18" charset="0"/>
              </a:rPr>
              <a:t>(</a:t>
            </a:r>
            <a:r>
              <a:rPr lang="en-MY"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LS Central </a:t>
            </a:r>
            <a:r>
              <a:rPr lang="en-MY" sz="1800"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Autotests</a:t>
            </a:r>
            <a:r>
              <a:rPr lang="en-MY" sz="1800" kern="100" dirty="0">
                <a:effectLst/>
                <a:latin typeface="Aptos" panose="020B0004020202020204" pitchFamily="34" charset="0"/>
                <a:ea typeface="Aptos" panose="020B0004020202020204" pitchFamily="34" charset="0"/>
                <a:cs typeface="Times New Roman" panose="02020603050405020304" pitchFamily="18" charset="0"/>
              </a:rPr>
              <a:t>)</a:t>
            </a:r>
          </a:p>
          <a:p>
            <a:pPr lvl="1"/>
            <a:endParaRPr lang="en-US" sz="1400" dirty="0">
              <a:solidFill>
                <a:schemeClr val="tx1"/>
              </a:solidFill>
            </a:endParaRPr>
          </a:p>
          <a:p>
            <a:pPr marL="457200" lvl="1" indent="0">
              <a:buNone/>
            </a:pPr>
            <a:endParaRPr lang="en-US" sz="1400" dirty="0">
              <a:solidFill>
                <a:schemeClr val="tx1"/>
              </a:solidFill>
            </a:endParaRPr>
          </a:p>
        </p:txBody>
      </p:sp>
      <p:sp>
        <p:nvSpPr>
          <p:cNvPr id="3" name="Title 2">
            <a:extLst>
              <a:ext uri="{FF2B5EF4-FFF2-40B4-BE49-F238E27FC236}">
                <a16:creationId xmlns:a16="http://schemas.microsoft.com/office/drawing/2014/main" id="{036D0461-CB49-DA63-B1A7-A29418C652C8}"/>
              </a:ext>
            </a:extLst>
          </p:cNvPr>
          <p:cNvSpPr>
            <a:spLocks noGrp="1"/>
          </p:cNvSpPr>
          <p:nvPr>
            <p:ph type="title"/>
          </p:nvPr>
        </p:nvSpPr>
        <p:spPr>
          <a:xfrm>
            <a:off x="340291" y="212186"/>
            <a:ext cx="9911149" cy="588637"/>
          </a:xfrm>
        </p:spPr>
        <p:txBody>
          <a:bodyPr anchor="t">
            <a:normAutofit/>
          </a:bodyPr>
          <a:lstStyle/>
          <a:p>
            <a:r>
              <a:rPr lang="en-US" sz="3400" dirty="0">
                <a:latin typeface="Segoe UI"/>
                <a:cs typeface="Segoe UI"/>
              </a:rPr>
              <a:t>Extension need for Auto-test</a:t>
            </a:r>
            <a:endParaRPr lang="en-US" sz="3400" dirty="0"/>
          </a:p>
        </p:txBody>
      </p:sp>
      <p:pic>
        <p:nvPicPr>
          <p:cNvPr id="4" name="Picture 3" descr="A screenshot of a computer&#10;&#10;Description automatically generated">
            <a:extLst>
              <a:ext uri="{FF2B5EF4-FFF2-40B4-BE49-F238E27FC236}">
                <a16:creationId xmlns:a16="http://schemas.microsoft.com/office/drawing/2014/main" id="{7EFD98AD-68C7-F96D-0672-FF2F2F2CFA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2638" y="1827054"/>
            <a:ext cx="5482128" cy="3710427"/>
          </a:xfrm>
          <a:prstGeom prst="rect">
            <a:avLst/>
          </a:prstGeom>
          <a:noFill/>
          <a:ln>
            <a:noFill/>
          </a:ln>
        </p:spPr>
      </p:pic>
    </p:spTree>
    <p:extLst>
      <p:ext uri="{BB962C8B-B14F-4D97-AF65-F5344CB8AC3E}">
        <p14:creationId xmlns:p14="http://schemas.microsoft.com/office/powerpoint/2010/main" val="3946496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891847-8985-4C3E-A344-6FC2AD3BA099}"/>
              </a:ext>
            </a:extLst>
          </p:cNvPr>
          <p:cNvSpPr>
            <a:spLocks noGrp="1"/>
          </p:cNvSpPr>
          <p:nvPr>
            <p:ph type="body" sz="quarter" idx="10"/>
          </p:nvPr>
        </p:nvSpPr>
        <p:spPr>
          <a:xfrm>
            <a:off x="237744" y="800823"/>
            <a:ext cx="6208776" cy="5566186"/>
          </a:xfrm>
        </p:spPr>
        <p:txBody>
          <a:bodyPr lIns="91440" tIns="45720" rIns="91440" bIns="45720" anchor="t">
            <a:noAutofit/>
          </a:bodyPr>
          <a:lstStyle/>
          <a:p>
            <a:pPr marL="457200" lvl="1" indent="0">
              <a:buNone/>
            </a:pPr>
            <a:endParaRPr lang="en-US" sz="1400" dirty="0">
              <a:solidFill>
                <a:schemeClr val="tx1"/>
              </a:solidFill>
            </a:endParaRPr>
          </a:p>
          <a:p>
            <a:pPr lvl="1"/>
            <a:r>
              <a:rPr lang="en-US" sz="2800" dirty="0">
                <a:solidFill>
                  <a:schemeClr val="tx1"/>
                </a:solidFill>
              </a:rPr>
              <a:t>Prepare the Link in QR Code paste it here on 24</a:t>
            </a:r>
            <a:r>
              <a:rPr lang="en-US" sz="2800" baseline="30000" dirty="0">
                <a:solidFill>
                  <a:schemeClr val="tx1"/>
                </a:solidFill>
              </a:rPr>
              <a:t>th</a:t>
            </a:r>
            <a:r>
              <a:rPr lang="en-US" sz="2800" dirty="0">
                <a:solidFill>
                  <a:schemeClr val="tx1"/>
                </a:solidFill>
              </a:rPr>
              <a:t> Sept 24</a:t>
            </a:r>
          </a:p>
          <a:p>
            <a:pPr lvl="1"/>
            <a:endParaRPr lang="en-US" sz="2800" dirty="0">
              <a:solidFill>
                <a:schemeClr val="tx1"/>
              </a:solidFill>
            </a:endParaRPr>
          </a:p>
          <a:p>
            <a:pPr lvl="1"/>
            <a:r>
              <a:rPr lang="en-US" sz="2800" dirty="0">
                <a:solidFill>
                  <a:schemeClr val="tx1"/>
                </a:solidFill>
              </a:rPr>
              <a:t>Set Expire on 26</a:t>
            </a:r>
            <a:r>
              <a:rPr lang="en-US" sz="2800" baseline="30000" dirty="0">
                <a:solidFill>
                  <a:schemeClr val="tx1"/>
                </a:solidFill>
              </a:rPr>
              <a:t>th</a:t>
            </a:r>
            <a:r>
              <a:rPr lang="en-US" sz="2800" dirty="0">
                <a:solidFill>
                  <a:schemeClr val="tx1"/>
                </a:solidFill>
              </a:rPr>
              <a:t> Sept 24</a:t>
            </a:r>
          </a:p>
          <a:p>
            <a:pPr marL="457200" lvl="1" indent="0">
              <a:buNone/>
            </a:pPr>
            <a:endParaRPr lang="en-US" sz="1400" dirty="0">
              <a:solidFill>
                <a:schemeClr val="tx1"/>
              </a:solidFill>
            </a:endParaRPr>
          </a:p>
        </p:txBody>
      </p:sp>
      <p:sp>
        <p:nvSpPr>
          <p:cNvPr id="3" name="Title 2">
            <a:extLst>
              <a:ext uri="{FF2B5EF4-FFF2-40B4-BE49-F238E27FC236}">
                <a16:creationId xmlns:a16="http://schemas.microsoft.com/office/drawing/2014/main" id="{036D0461-CB49-DA63-B1A7-A29418C652C8}"/>
              </a:ext>
            </a:extLst>
          </p:cNvPr>
          <p:cNvSpPr>
            <a:spLocks noGrp="1"/>
          </p:cNvSpPr>
          <p:nvPr>
            <p:ph type="title"/>
          </p:nvPr>
        </p:nvSpPr>
        <p:spPr>
          <a:xfrm>
            <a:off x="340291" y="212186"/>
            <a:ext cx="9911149" cy="588637"/>
          </a:xfrm>
        </p:spPr>
        <p:txBody>
          <a:bodyPr anchor="t">
            <a:normAutofit/>
          </a:bodyPr>
          <a:lstStyle/>
          <a:p>
            <a:r>
              <a:rPr lang="en-US" sz="3400" dirty="0">
                <a:latin typeface="Segoe UI"/>
                <a:cs typeface="Segoe UI"/>
              </a:rPr>
              <a:t>LSC Auto-test Prerequisite Link</a:t>
            </a:r>
            <a:endParaRPr lang="en-US" sz="3400" dirty="0"/>
          </a:p>
        </p:txBody>
      </p:sp>
      <p:pic>
        <p:nvPicPr>
          <p:cNvPr id="4" name="Picture 3" descr="A screenshot of a computer&#10;&#10;Description automatically generated">
            <a:extLst>
              <a:ext uri="{FF2B5EF4-FFF2-40B4-BE49-F238E27FC236}">
                <a16:creationId xmlns:a16="http://schemas.microsoft.com/office/drawing/2014/main" id="{7EFD98AD-68C7-F96D-0672-FF2F2F2CFA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2638" y="1827054"/>
            <a:ext cx="5482128" cy="3710427"/>
          </a:xfrm>
          <a:prstGeom prst="rect">
            <a:avLst/>
          </a:prstGeom>
          <a:noFill/>
          <a:ln>
            <a:noFill/>
          </a:ln>
        </p:spPr>
      </p:pic>
    </p:spTree>
    <p:extLst>
      <p:ext uri="{BB962C8B-B14F-4D97-AF65-F5344CB8AC3E}">
        <p14:creationId xmlns:p14="http://schemas.microsoft.com/office/powerpoint/2010/main" val="1566489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5ED6D2D39C7A47ADF30AC3AE1BA8BF" ma:contentTypeVersion="15" ma:contentTypeDescription="Create a new document." ma:contentTypeScope="" ma:versionID="93f2af50a0576da2eb487d7d94b648f2">
  <xsd:schema xmlns:xsd="http://www.w3.org/2001/XMLSchema" xmlns:xs="http://www.w3.org/2001/XMLSchema" xmlns:p="http://schemas.microsoft.com/office/2006/metadata/properties" xmlns:ns2="93f06cb7-1326-493f-922d-07cb0a9433cc" xmlns:ns3="f941960a-54a4-4e76-8769-08cebfc4d2f3" targetNamespace="http://schemas.microsoft.com/office/2006/metadata/properties" ma:root="true" ma:fieldsID="6f5c0d895d9fdedf2dfda5f00e16acef" ns2:_="" ns3:_="">
    <xsd:import namespace="93f06cb7-1326-493f-922d-07cb0a9433cc"/>
    <xsd:import namespace="f941960a-54a4-4e76-8769-08cebfc4d2f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f06cb7-1326-493f-922d-07cb0a9433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41960a-54a4-4e76-8769-08cebfc4d2f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2b7890bf-f833-4e2f-b024-676ddf7c2ce5}" ma:internalName="TaxCatchAll" ma:showField="CatchAllData" ma:web="f941960a-54a4-4e76-8769-08cebfc4d2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3f06cb7-1326-493f-922d-07cb0a9433cc">
      <Terms xmlns="http://schemas.microsoft.com/office/infopath/2007/PartnerControls"/>
    </lcf76f155ced4ddcb4097134ff3c332f>
    <TaxCatchAll xmlns="f941960a-54a4-4e76-8769-08cebfc4d2f3" xsi:nil="true"/>
  </documentManagement>
</p:properties>
</file>

<file path=customXml/itemProps1.xml><?xml version="1.0" encoding="utf-8"?>
<ds:datastoreItem xmlns:ds="http://schemas.openxmlformats.org/officeDocument/2006/customXml" ds:itemID="{CBE1BD33-5685-454F-88C2-5736C1B144A8}"/>
</file>

<file path=customXml/itemProps2.xml><?xml version="1.0" encoding="utf-8"?>
<ds:datastoreItem xmlns:ds="http://schemas.openxmlformats.org/officeDocument/2006/customXml" ds:itemID="{30E77F1B-2C15-4EEA-BEF3-4D6803BA2CAF}"/>
</file>

<file path=customXml/itemProps3.xml><?xml version="1.0" encoding="utf-8"?>
<ds:datastoreItem xmlns:ds="http://schemas.openxmlformats.org/officeDocument/2006/customXml" ds:itemID="{3A23D55B-4F0D-4D13-9D67-BAE3C374A2C7}"/>
</file>

<file path=docProps/app.xml><?xml version="1.0" encoding="utf-8"?>
<Properties xmlns="http://schemas.openxmlformats.org/officeDocument/2006/extended-properties" xmlns:vt="http://schemas.openxmlformats.org/officeDocument/2006/docPropsVTypes">
  <TotalTime>6737</TotalTime>
  <Words>3298</Words>
  <Application>Microsoft Office PowerPoint</Application>
  <PresentationFormat>Widescreen</PresentationFormat>
  <Paragraphs>373</Paragraphs>
  <Slides>29</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__Manrope_cbcdd2</vt:lpstr>
      <vt:lpstr>-apple-system</vt:lpstr>
      <vt:lpstr>Aptos</vt:lpstr>
      <vt:lpstr>Aptos Display</vt:lpstr>
      <vt:lpstr>Arial</vt:lpstr>
      <vt:lpstr>Google Sans</vt:lpstr>
      <vt:lpstr>Hellix</vt:lpstr>
      <vt:lpstr>Lora</vt:lpstr>
      <vt:lpstr>Lucida Sans Unicode</vt:lpstr>
      <vt:lpstr>Segoe UI</vt:lpstr>
      <vt:lpstr>var(--artdeco-reset-typography-font-family-sans)</vt:lpstr>
      <vt:lpstr>Office Theme</vt:lpstr>
      <vt:lpstr>PowerPoint Presentation</vt:lpstr>
      <vt:lpstr>PowerPoint Presentation</vt:lpstr>
      <vt:lpstr>Agenda</vt:lpstr>
      <vt:lpstr>steven.lim@lsretail.com</vt:lpstr>
      <vt:lpstr>Prerequisite for LSC Auto Test. </vt:lpstr>
      <vt:lpstr>What do we need before start?</vt:lpstr>
      <vt:lpstr>Extension need for LSC Auto-test</vt:lpstr>
      <vt:lpstr>Extension need for Auto-test</vt:lpstr>
      <vt:lpstr>LSC Auto-test Prerequisite Link</vt:lpstr>
      <vt:lpstr>Exercise Time – Publish &amp; Install Extension </vt:lpstr>
      <vt:lpstr>CI/CD</vt:lpstr>
      <vt:lpstr>Challenge of manually testing BC</vt:lpstr>
      <vt:lpstr>Challenge of manually testing BC</vt:lpstr>
      <vt:lpstr>Test Automation Responsibilities</vt:lpstr>
      <vt:lpstr>Test Automation Responsibilities</vt:lpstr>
      <vt:lpstr>Extension published without signing errors. </vt:lpstr>
      <vt:lpstr>Testing your App</vt:lpstr>
      <vt:lpstr>Maintaining your App</vt:lpstr>
      <vt:lpstr>How should I start an Application Testing?</vt:lpstr>
      <vt:lpstr>PowerPoint Presentation</vt:lpstr>
      <vt:lpstr>PowerPoint Presentation</vt:lpstr>
      <vt:lpstr>Create Test Codeunit and Test Method</vt:lpstr>
      <vt:lpstr>Sample 1: Testing Purchase Invoice Discounts</vt:lpstr>
      <vt:lpstr>Sample 2: Assign Lookup Value </vt:lpstr>
      <vt:lpstr>Sample 3: API Integration </vt:lpstr>
      <vt:lpstr>Sample 4: Negative Test </vt:lpstr>
      <vt:lpstr>Auto Testing Best Practice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Steven Lim</dc:creator>
  <cp:lastModifiedBy>Steven Lim</cp:lastModifiedBy>
  <cp:revision>2</cp:revision>
  <dcterms:created xsi:type="dcterms:W3CDTF">2024-08-28T01:44:49Z</dcterms:created>
  <dcterms:modified xsi:type="dcterms:W3CDTF">2024-09-24T07:55:53Z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0x010100545ED6D2D39C7A47ADF30AC3AE1BA8BF</vt:lpwstr>
  </property>
</Properties>
</file>